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6" r:id="rId6"/>
    <p:sldId id="258" r:id="rId7"/>
    <p:sldId id="259" r:id="rId8"/>
    <p:sldId id="260" r:id="rId9"/>
    <p:sldId id="270" r:id="rId10"/>
    <p:sldId id="277" r:id="rId11"/>
    <p:sldId id="271" r:id="rId12"/>
    <p:sldId id="278" r:id="rId13"/>
    <p:sldId id="267" r:id="rId14"/>
    <p:sldId id="261" r:id="rId15"/>
    <p:sldId id="272" r:id="rId16"/>
    <p:sldId id="262" r:id="rId17"/>
    <p:sldId id="273" r:id="rId18"/>
    <p:sldId id="275" r:id="rId19"/>
    <p:sldId id="263" r:id="rId20"/>
    <p:sldId id="264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4" autoAdjust="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EA721-3ED3-46AF-9F50-F1AF167D77B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18F20-71A3-4021-860A-F6D77F58E8A5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Dataset</a:t>
          </a:r>
        </a:p>
      </dgm:t>
    </dgm:pt>
    <dgm:pt modelId="{8EACF240-430F-4529-AA31-3C2E1BBB420D}" type="parTrans" cxnId="{B58968E4-F0AC-4817-947F-0E48C2D4E353}">
      <dgm:prSet/>
      <dgm:spPr/>
      <dgm:t>
        <a:bodyPr/>
        <a:lstStyle/>
        <a:p>
          <a:endParaRPr lang="en-US"/>
        </a:p>
      </dgm:t>
    </dgm:pt>
    <dgm:pt modelId="{D43C82C2-7E15-460D-AFDE-C711C9FEA3A8}" type="sibTrans" cxnId="{B58968E4-F0AC-4817-947F-0E48C2D4E353}">
      <dgm:prSet/>
      <dgm:spPr/>
      <dgm:t>
        <a:bodyPr/>
        <a:lstStyle/>
        <a:p>
          <a:endParaRPr lang="en-US"/>
        </a:p>
      </dgm:t>
    </dgm:pt>
    <dgm:pt modelId="{66F6ECE0-0789-4BDE-8926-9E7E3D68B98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Method1</a:t>
          </a:r>
        </a:p>
      </dgm:t>
    </dgm:pt>
    <dgm:pt modelId="{A7673982-836B-4B79-B3D0-D0053C1E731A}" type="parTrans" cxnId="{8D821745-324D-4599-9394-33DE183386E0}">
      <dgm:prSet/>
      <dgm:spPr/>
      <dgm:t>
        <a:bodyPr/>
        <a:lstStyle/>
        <a:p>
          <a:endParaRPr lang="en-US"/>
        </a:p>
      </dgm:t>
    </dgm:pt>
    <dgm:pt modelId="{D4751AB6-AEC8-4BB9-A691-EA5E50A98979}" type="sibTrans" cxnId="{8D821745-324D-4599-9394-33DE183386E0}">
      <dgm:prSet/>
      <dgm:spPr/>
      <dgm:t>
        <a:bodyPr/>
        <a:lstStyle/>
        <a:p>
          <a:endParaRPr lang="en-US"/>
        </a:p>
      </dgm:t>
    </dgm:pt>
    <dgm:pt modelId="{316C8065-AA9B-4A84-8EDE-B4A85B222FF0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PCA</a:t>
          </a:r>
        </a:p>
      </dgm:t>
    </dgm:pt>
    <dgm:pt modelId="{D9289123-7B11-495D-A885-1FD2832F1A8A}" type="parTrans" cxnId="{9B5B4221-BF86-42E7-9C88-3E08CFBC6608}">
      <dgm:prSet/>
      <dgm:spPr/>
      <dgm:t>
        <a:bodyPr/>
        <a:lstStyle/>
        <a:p>
          <a:endParaRPr lang="en-US"/>
        </a:p>
      </dgm:t>
    </dgm:pt>
    <dgm:pt modelId="{008FD312-8819-4263-83D8-74FE4966E3D9}" type="sibTrans" cxnId="{9B5B4221-BF86-42E7-9C88-3E08CFBC6608}">
      <dgm:prSet/>
      <dgm:spPr/>
      <dgm:t>
        <a:bodyPr/>
        <a:lstStyle/>
        <a:p>
          <a:endParaRPr lang="en-US"/>
        </a:p>
      </dgm:t>
    </dgm:pt>
    <dgm:pt modelId="{612610DD-3C01-4BA5-92C6-46DE459E0B9C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NN</a:t>
          </a:r>
        </a:p>
      </dgm:t>
    </dgm:pt>
    <dgm:pt modelId="{4F369EFC-5324-46BD-AD5F-3CF595C2F5A6}" type="parTrans" cxnId="{F09EF553-B431-4274-80E3-62A5A082DDC1}">
      <dgm:prSet/>
      <dgm:spPr/>
      <dgm:t>
        <a:bodyPr/>
        <a:lstStyle/>
        <a:p>
          <a:endParaRPr lang="en-US"/>
        </a:p>
      </dgm:t>
    </dgm:pt>
    <dgm:pt modelId="{9CE3A041-F30E-4EAB-8924-AC32E4E6C3E4}" type="sibTrans" cxnId="{F09EF553-B431-4274-80E3-62A5A082DDC1}">
      <dgm:prSet/>
      <dgm:spPr/>
      <dgm:t>
        <a:bodyPr/>
        <a:lstStyle/>
        <a:p>
          <a:endParaRPr lang="en-US"/>
        </a:p>
      </dgm:t>
    </dgm:pt>
    <dgm:pt modelId="{D45DA809-A92A-4F87-8838-FBD13D81872B}" type="pres">
      <dgm:prSet presAssocID="{F3FEA721-3ED3-46AF-9F50-F1AF167D77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9DFB58-D387-4D73-B6AB-3D8B9D01C256}" type="pres">
      <dgm:prSet presAssocID="{83718F20-71A3-4021-860A-F6D77F58E8A5}" presName="hierRoot1" presStyleCnt="0">
        <dgm:presLayoutVars>
          <dgm:hierBranch val="init"/>
        </dgm:presLayoutVars>
      </dgm:prSet>
      <dgm:spPr/>
    </dgm:pt>
    <dgm:pt modelId="{BC9BDE7A-9021-418B-AA3D-25B219955EA0}" type="pres">
      <dgm:prSet presAssocID="{83718F20-71A3-4021-860A-F6D77F58E8A5}" presName="rootComposite1" presStyleCnt="0"/>
      <dgm:spPr/>
    </dgm:pt>
    <dgm:pt modelId="{E1CB0AB4-6961-4914-9FF2-0BB5C9746DBC}" type="pres">
      <dgm:prSet presAssocID="{83718F20-71A3-4021-860A-F6D77F58E8A5}" presName="rootText1" presStyleLbl="node0" presStyleIdx="0" presStyleCnt="1">
        <dgm:presLayoutVars>
          <dgm:chPref val="3"/>
        </dgm:presLayoutVars>
      </dgm:prSet>
      <dgm:spPr/>
    </dgm:pt>
    <dgm:pt modelId="{E93ACEF3-10A8-4943-A167-E7A3C1F19E2A}" type="pres">
      <dgm:prSet presAssocID="{83718F20-71A3-4021-860A-F6D77F58E8A5}" presName="rootConnector1" presStyleLbl="node1" presStyleIdx="0" presStyleCnt="0"/>
      <dgm:spPr/>
    </dgm:pt>
    <dgm:pt modelId="{AD286466-4FA6-4C10-97DC-6E667DEBE4FA}" type="pres">
      <dgm:prSet presAssocID="{83718F20-71A3-4021-860A-F6D77F58E8A5}" presName="hierChild2" presStyleCnt="0"/>
      <dgm:spPr/>
    </dgm:pt>
    <dgm:pt modelId="{2FFA214A-C366-43C9-AE9A-13C7D9916692}" type="pres">
      <dgm:prSet presAssocID="{A7673982-836B-4B79-B3D0-D0053C1E731A}" presName="Name37" presStyleLbl="parChTrans1D2" presStyleIdx="0" presStyleCnt="3"/>
      <dgm:spPr/>
    </dgm:pt>
    <dgm:pt modelId="{BBCBA3BC-7552-40D7-8F63-D9E465A1007E}" type="pres">
      <dgm:prSet presAssocID="{66F6ECE0-0789-4BDE-8926-9E7E3D68B98E}" presName="hierRoot2" presStyleCnt="0">
        <dgm:presLayoutVars>
          <dgm:hierBranch val="init"/>
        </dgm:presLayoutVars>
      </dgm:prSet>
      <dgm:spPr/>
    </dgm:pt>
    <dgm:pt modelId="{90400E11-C396-4337-A23F-D333061090E9}" type="pres">
      <dgm:prSet presAssocID="{66F6ECE0-0789-4BDE-8926-9E7E3D68B98E}" presName="rootComposite" presStyleCnt="0"/>
      <dgm:spPr/>
    </dgm:pt>
    <dgm:pt modelId="{4CA6E59E-F011-400E-B61D-2F61D7AC2BD6}" type="pres">
      <dgm:prSet presAssocID="{66F6ECE0-0789-4BDE-8926-9E7E3D68B98E}" presName="rootText" presStyleLbl="node2" presStyleIdx="0" presStyleCnt="3">
        <dgm:presLayoutVars>
          <dgm:chPref val="3"/>
        </dgm:presLayoutVars>
      </dgm:prSet>
      <dgm:spPr/>
    </dgm:pt>
    <dgm:pt modelId="{634616C6-380F-4C00-8F85-1BF04CC95110}" type="pres">
      <dgm:prSet presAssocID="{66F6ECE0-0789-4BDE-8926-9E7E3D68B98E}" presName="rootConnector" presStyleLbl="node2" presStyleIdx="0" presStyleCnt="3"/>
      <dgm:spPr/>
    </dgm:pt>
    <dgm:pt modelId="{EC5B76C2-4D6E-4368-BF2D-371DBEE3DC32}" type="pres">
      <dgm:prSet presAssocID="{66F6ECE0-0789-4BDE-8926-9E7E3D68B98E}" presName="hierChild4" presStyleCnt="0"/>
      <dgm:spPr/>
    </dgm:pt>
    <dgm:pt modelId="{2086434A-6C8C-4E43-B5A9-A4E4DE3E61E5}" type="pres">
      <dgm:prSet presAssocID="{66F6ECE0-0789-4BDE-8926-9E7E3D68B98E}" presName="hierChild5" presStyleCnt="0"/>
      <dgm:spPr/>
    </dgm:pt>
    <dgm:pt modelId="{9BCDBA4F-1A77-49D0-89F0-0B1A4D076CA2}" type="pres">
      <dgm:prSet presAssocID="{D9289123-7B11-495D-A885-1FD2832F1A8A}" presName="Name37" presStyleLbl="parChTrans1D2" presStyleIdx="1" presStyleCnt="3"/>
      <dgm:spPr/>
    </dgm:pt>
    <dgm:pt modelId="{920E5259-948F-4D45-B234-4CD040EA8154}" type="pres">
      <dgm:prSet presAssocID="{316C8065-AA9B-4A84-8EDE-B4A85B222FF0}" presName="hierRoot2" presStyleCnt="0">
        <dgm:presLayoutVars>
          <dgm:hierBranch val="init"/>
        </dgm:presLayoutVars>
      </dgm:prSet>
      <dgm:spPr/>
    </dgm:pt>
    <dgm:pt modelId="{7E321595-1093-4443-AAEC-27351C56617D}" type="pres">
      <dgm:prSet presAssocID="{316C8065-AA9B-4A84-8EDE-B4A85B222FF0}" presName="rootComposite" presStyleCnt="0"/>
      <dgm:spPr/>
    </dgm:pt>
    <dgm:pt modelId="{B062EAA7-8E1B-470D-9706-A44C3AB4CDA8}" type="pres">
      <dgm:prSet presAssocID="{316C8065-AA9B-4A84-8EDE-B4A85B222FF0}" presName="rootText" presStyleLbl="node2" presStyleIdx="1" presStyleCnt="3">
        <dgm:presLayoutVars>
          <dgm:chPref val="3"/>
        </dgm:presLayoutVars>
      </dgm:prSet>
      <dgm:spPr/>
    </dgm:pt>
    <dgm:pt modelId="{6D78B9D6-AF48-4F12-B9BF-5FF711C2DFE4}" type="pres">
      <dgm:prSet presAssocID="{316C8065-AA9B-4A84-8EDE-B4A85B222FF0}" presName="rootConnector" presStyleLbl="node2" presStyleIdx="1" presStyleCnt="3"/>
      <dgm:spPr/>
    </dgm:pt>
    <dgm:pt modelId="{C46622EA-EAF9-4B9E-AA4D-F897A4AEDAD3}" type="pres">
      <dgm:prSet presAssocID="{316C8065-AA9B-4A84-8EDE-B4A85B222FF0}" presName="hierChild4" presStyleCnt="0"/>
      <dgm:spPr/>
    </dgm:pt>
    <dgm:pt modelId="{9D79F17E-4788-4A9F-B8FB-AD83FB3A3082}" type="pres">
      <dgm:prSet presAssocID="{316C8065-AA9B-4A84-8EDE-B4A85B222FF0}" presName="hierChild5" presStyleCnt="0"/>
      <dgm:spPr/>
    </dgm:pt>
    <dgm:pt modelId="{32EE288D-A1AE-4FA2-8A7C-A0FC84385D59}" type="pres">
      <dgm:prSet presAssocID="{4F369EFC-5324-46BD-AD5F-3CF595C2F5A6}" presName="Name37" presStyleLbl="parChTrans1D2" presStyleIdx="2" presStyleCnt="3"/>
      <dgm:spPr/>
    </dgm:pt>
    <dgm:pt modelId="{B944F5BB-00DF-45DC-976A-AC8B01E6FCC1}" type="pres">
      <dgm:prSet presAssocID="{612610DD-3C01-4BA5-92C6-46DE459E0B9C}" presName="hierRoot2" presStyleCnt="0">
        <dgm:presLayoutVars>
          <dgm:hierBranch val="init"/>
        </dgm:presLayoutVars>
      </dgm:prSet>
      <dgm:spPr/>
    </dgm:pt>
    <dgm:pt modelId="{AE9F98B0-443A-4042-89B7-5A0199119B70}" type="pres">
      <dgm:prSet presAssocID="{612610DD-3C01-4BA5-92C6-46DE459E0B9C}" presName="rootComposite" presStyleCnt="0"/>
      <dgm:spPr/>
    </dgm:pt>
    <dgm:pt modelId="{0855A1DA-CC28-4334-8BEE-8B68C5C09533}" type="pres">
      <dgm:prSet presAssocID="{612610DD-3C01-4BA5-92C6-46DE459E0B9C}" presName="rootText" presStyleLbl="node2" presStyleIdx="2" presStyleCnt="3">
        <dgm:presLayoutVars>
          <dgm:chPref val="3"/>
        </dgm:presLayoutVars>
      </dgm:prSet>
      <dgm:spPr/>
    </dgm:pt>
    <dgm:pt modelId="{BAC1307A-2196-401B-A805-B5EE959929EF}" type="pres">
      <dgm:prSet presAssocID="{612610DD-3C01-4BA5-92C6-46DE459E0B9C}" presName="rootConnector" presStyleLbl="node2" presStyleIdx="2" presStyleCnt="3"/>
      <dgm:spPr/>
    </dgm:pt>
    <dgm:pt modelId="{AA0AA1E2-64A1-4FAB-876E-072BDF7D5ECC}" type="pres">
      <dgm:prSet presAssocID="{612610DD-3C01-4BA5-92C6-46DE459E0B9C}" presName="hierChild4" presStyleCnt="0"/>
      <dgm:spPr/>
    </dgm:pt>
    <dgm:pt modelId="{A4C971C2-FC31-4C40-AA81-4056647E2921}" type="pres">
      <dgm:prSet presAssocID="{612610DD-3C01-4BA5-92C6-46DE459E0B9C}" presName="hierChild5" presStyleCnt="0"/>
      <dgm:spPr/>
    </dgm:pt>
    <dgm:pt modelId="{A16FF185-CEB9-4B6F-A2B0-E7A32583369D}" type="pres">
      <dgm:prSet presAssocID="{83718F20-71A3-4021-860A-F6D77F58E8A5}" presName="hierChild3" presStyleCnt="0"/>
      <dgm:spPr/>
    </dgm:pt>
  </dgm:ptLst>
  <dgm:cxnLst>
    <dgm:cxn modelId="{7A8C361B-346E-4A8D-9577-62DC54608771}" type="presOf" srcId="{4F369EFC-5324-46BD-AD5F-3CF595C2F5A6}" destId="{32EE288D-A1AE-4FA2-8A7C-A0FC84385D59}" srcOrd="0" destOrd="0" presId="urn:microsoft.com/office/officeart/2005/8/layout/orgChart1"/>
    <dgm:cxn modelId="{9B5B4221-BF86-42E7-9C88-3E08CFBC6608}" srcId="{83718F20-71A3-4021-860A-F6D77F58E8A5}" destId="{316C8065-AA9B-4A84-8EDE-B4A85B222FF0}" srcOrd="1" destOrd="0" parTransId="{D9289123-7B11-495D-A885-1FD2832F1A8A}" sibTransId="{008FD312-8819-4263-83D8-74FE4966E3D9}"/>
    <dgm:cxn modelId="{DF1C5222-B1C4-4790-8550-DAB67C09FF91}" type="presOf" srcId="{316C8065-AA9B-4A84-8EDE-B4A85B222FF0}" destId="{6D78B9D6-AF48-4F12-B9BF-5FF711C2DFE4}" srcOrd="1" destOrd="0" presId="urn:microsoft.com/office/officeart/2005/8/layout/orgChart1"/>
    <dgm:cxn modelId="{FD7FD524-A8DF-414B-A34B-020B743EB8B4}" type="presOf" srcId="{F3FEA721-3ED3-46AF-9F50-F1AF167D77BD}" destId="{D45DA809-A92A-4F87-8838-FBD13D81872B}" srcOrd="0" destOrd="0" presId="urn:microsoft.com/office/officeart/2005/8/layout/orgChart1"/>
    <dgm:cxn modelId="{236D7139-2287-434D-A4B6-20F537FA4E73}" type="presOf" srcId="{D9289123-7B11-495D-A885-1FD2832F1A8A}" destId="{9BCDBA4F-1A77-49D0-89F0-0B1A4D076CA2}" srcOrd="0" destOrd="0" presId="urn:microsoft.com/office/officeart/2005/8/layout/orgChart1"/>
    <dgm:cxn modelId="{8D821745-324D-4599-9394-33DE183386E0}" srcId="{83718F20-71A3-4021-860A-F6D77F58E8A5}" destId="{66F6ECE0-0789-4BDE-8926-9E7E3D68B98E}" srcOrd="0" destOrd="0" parTransId="{A7673982-836B-4B79-B3D0-D0053C1E731A}" sibTransId="{D4751AB6-AEC8-4BB9-A691-EA5E50A98979}"/>
    <dgm:cxn modelId="{39D4956E-2381-48D6-B741-1D8D8261F0A9}" type="presOf" srcId="{A7673982-836B-4B79-B3D0-D0053C1E731A}" destId="{2FFA214A-C366-43C9-AE9A-13C7D9916692}" srcOrd="0" destOrd="0" presId="urn:microsoft.com/office/officeart/2005/8/layout/orgChart1"/>
    <dgm:cxn modelId="{645F0170-6299-43D9-BF39-E6C51642E483}" type="presOf" srcId="{316C8065-AA9B-4A84-8EDE-B4A85B222FF0}" destId="{B062EAA7-8E1B-470D-9706-A44C3AB4CDA8}" srcOrd="0" destOrd="0" presId="urn:microsoft.com/office/officeart/2005/8/layout/orgChart1"/>
    <dgm:cxn modelId="{F09EF553-B431-4274-80E3-62A5A082DDC1}" srcId="{83718F20-71A3-4021-860A-F6D77F58E8A5}" destId="{612610DD-3C01-4BA5-92C6-46DE459E0B9C}" srcOrd="2" destOrd="0" parTransId="{4F369EFC-5324-46BD-AD5F-3CF595C2F5A6}" sibTransId="{9CE3A041-F30E-4EAB-8924-AC32E4E6C3E4}"/>
    <dgm:cxn modelId="{7092157E-AC43-4DF1-A191-7CF7EC8A3BB5}" type="presOf" srcId="{612610DD-3C01-4BA5-92C6-46DE459E0B9C}" destId="{0855A1DA-CC28-4334-8BEE-8B68C5C09533}" srcOrd="0" destOrd="0" presId="urn:microsoft.com/office/officeart/2005/8/layout/orgChart1"/>
    <dgm:cxn modelId="{B8C08D88-B58B-4E7B-A301-38958764EBE7}" type="presOf" srcId="{66F6ECE0-0789-4BDE-8926-9E7E3D68B98E}" destId="{634616C6-380F-4C00-8F85-1BF04CC95110}" srcOrd="1" destOrd="0" presId="urn:microsoft.com/office/officeart/2005/8/layout/orgChart1"/>
    <dgm:cxn modelId="{2AA7D8DA-8595-4182-BA72-5B7A73909453}" type="presOf" srcId="{83718F20-71A3-4021-860A-F6D77F58E8A5}" destId="{E1CB0AB4-6961-4914-9FF2-0BB5C9746DBC}" srcOrd="0" destOrd="0" presId="urn:microsoft.com/office/officeart/2005/8/layout/orgChart1"/>
    <dgm:cxn modelId="{B58968E4-F0AC-4817-947F-0E48C2D4E353}" srcId="{F3FEA721-3ED3-46AF-9F50-F1AF167D77BD}" destId="{83718F20-71A3-4021-860A-F6D77F58E8A5}" srcOrd="0" destOrd="0" parTransId="{8EACF240-430F-4529-AA31-3C2E1BBB420D}" sibTransId="{D43C82C2-7E15-460D-AFDE-C711C9FEA3A8}"/>
    <dgm:cxn modelId="{1ACC09E9-B987-4CB5-9E2A-7D0A061A8D44}" type="presOf" srcId="{83718F20-71A3-4021-860A-F6D77F58E8A5}" destId="{E93ACEF3-10A8-4943-A167-E7A3C1F19E2A}" srcOrd="1" destOrd="0" presId="urn:microsoft.com/office/officeart/2005/8/layout/orgChart1"/>
    <dgm:cxn modelId="{C452FFF8-6819-42DE-8052-B1535D229487}" type="presOf" srcId="{612610DD-3C01-4BA5-92C6-46DE459E0B9C}" destId="{BAC1307A-2196-401B-A805-B5EE959929EF}" srcOrd="1" destOrd="0" presId="urn:microsoft.com/office/officeart/2005/8/layout/orgChart1"/>
    <dgm:cxn modelId="{A16E42FF-CD48-4DC3-91DB-DE76D1351133}" type="presOf" srcId="{66F6ECE0-0789-4BDE-8926-9E7E3D68B98E}" destId="{4CA6E59E-F011-400E-B61D-2F61D7AC2BD6}" srcOrd="0" destOrd="0" presId="urn:microsoft.com/office/officeart/2005/8/layout/orgChart1"/>
    <dgm:cxn modelId="{F17154E8-4887-4B60-8B16-4FA5BDAC7FDE}" type="presParOf" srcId="{D45DA809-A92A-4F87-8838-FBD13D81872B}" destId="{669DFB58-D387-4D73-B6AB-3D8B9D01C256}" srcOrd="0" destOrd="0" presId="urn:microsoft.com/office/officeart/2005/8/layout/orgChart1"/>
    <dgm:cxn modelId="{5A119E5D-3137-4C13-A435-99AB0C6EFBA5}" type="presParOf" srcId="{669DFB58-D387-4D73-B6AB-3D8B9D01C256}" destId="{BC9BDE7A-9021-418B-AA3D-25B219955EA0}" srcOrd="0" destOrd="0" presId="urn:microsoft.com/office/officeart/2005/8/layout/orgChart1"/>
    <dgm:cxn modelId="{D98571CE-04FD-4C08-8827-3109B10DCA32}" type="presParOf" srcId="{BC9BDE7A-9021-418B-AA3D-25B219955EA0}" destId="{E1CB0AB4-6961-4914-9FF2-0BB5C9746DBC}" srcOrd="0" destOrd="0" presId="urn:microsoft.com/office/officeart/2005/8/layout/orgChart1"/>
    <dgm:cxn modelId="{CD34D545-88DB-4C2B-8AB5-4990505CD4EF}" type="presParOf" srcId="{BC9BDE7A-9021-418B-AA3D-25B219955EA0}" destId="{E93ACEF3-10A8-4943-A167-E7A3C1F19E2A}" srcOrd="1" destOrd="0" presId="urn:microsoft.com/office/officeart/2005/8/layout/orgChart1"/>
    <dgm:cxn modelId="{2359153A-3D33-4034-A7BD-162782B75272}" type="presParOf" srcId="{669DFB58-D387-4D73-B6AB-3D8B9D01C256}" destId="{AD286466-4FA6-4C10-97DC-6E667DEBE4FA}" srcOrd="1" destOrd="0" presId="urn:microsoft.com/office/officeart/2005/8/layout/orgChart1"/>
    <dgm:cxn modelId="{CB379BEE-C639-43C4-ADB0-007F34527733}" type="presParOf" srcId="{AD286466-4FA6-4C10-97DC-6E667DEBE4FA}" destId="{2FFA214A-C366-43C9-AE9A-13C7D9916692}" srcOrd="0" destOrd="0" presId="urn:microsoft.com/office/officeart/2005/8/layout/orgChart1"/>
    <dgm:cxn modelId="{517611A0-2BA0-4FB9-AFB6-1ABE475641D1}" type="presParOf" srcId="{AD286466-4FA6-4C10-97DC-6E667DEBE4FA}" destId="{BBCBA3BC-7552-40D7-8F63-D9E465A1007E}" srcOrd="1" destOrd="0" presId="urn:microsoft.com/office/officeart/2005/8/layout/orgChart1"/>
    <dgm:cxn modelId="{69B676D1-EB8F-465D-AC53-E823331BCAF1}" type="presParOf" srcId="{BBCBA3BC-7552-40D7-8F63-D9E465A1007E}" destId="{90400E11-C396-4337-A23F-D333061090E9}" srcOrd="0" destOrd="0" presId="urn:microsoft.com/office/officeart/2005/8/layout/orgChart1"/>
    <dgm:cxn modelId="{B409BE65-0609-4746-8527-1619D86B2943}" type="presParOf" srcId="{90400E11-C396-4337-A23F-D333061090E9}" destId="{4CA6E59E-F011-400E-B61D-2F61D7AC2BD6}" srcOrd="0" destOrd="0" presId="urn:microsoft.com/office/officeart/2005/8/layout/orgChart1"/>
    <dgm:cxn modelId="{F4B392BC-F3EA-448F-8DFB-96FC7CCDED19}" type="presParOf" srcId="{90400E11-C396-4337-A23F-D333061090E9}" destId="{634616C6-380F-4C00-8F85-1BF04CC95110}" srcOrd="1" destOrd="0" presId="urn:microsoft.com/office/officeart/2005/8/layout/orgChart1"/>
    <dgm:cxn modelId="{8E70C26D-C870-450E-AD55-B5B0DE8F2EFC}" type="presParOf" srcId="{BBCBA3BC-7552-40D7-8F63-D9E465A1007E}" destId="{EC5B76C2-4D6E-4368-BF2D-371DBEE3DC32}" srcOrd="1" destOrd="0" presId="urn:microsoft.com/office/officeart/2005/8/layout/orgChart1"/>
    <dgm:cxn modelId="{2791F7B3-0412-487E-8DFD-97190243BCE0}" type="presParOf" srcId="{BBCBA3BC-7552-40D7-8F63-D9E465A1007E}" destId="{2086434A-6C8C-4E43-B5A9-A4E4DE3E61E5}" srcOrd="2" destOrd="0" presId="urn:microsoft.com/office/officeart/2005/8/layout/orgChart1"/>
    <dgm:cxn modelId="{722057E6-D67D-4E4B-8595-5C78FA41F831}" type="presParOf" srcId="{AD286466-4FA6-4C10-97DC-6E667DEBE4FA}" destId="{9BCDBA4F-1A77-49D0-89F0-0B1A4D076CA2}" srcOrd="2" destOrd="0" presId="urn:microsoft.com/office/officeart/2005/8/layout/orgChart1"/>
    <dgm:cxn modelId="{4293C2F9-E8A1-4D76-B8A3-01879BCE0173}" type="presParOf" srcId="{AD286466-4FA6-4C10-97DC-6E667DEBE4FA}" destId="{920E5259-948F-4D45-B234-4CD040EA8154}" srcOrd="3" destOrd="0" presId="urn:microsoft.com/office/officeart/2005/8/layout/orgChart1"/>
    <dgm:cxn modelId="{9B8E763B-AFA3-46B4-B34F-9BC061214136}" type="presParOf" srcId="{920E5259-948F-4D45-B234-4CD040EA8154}" destId="{7E321595-1093-4443-AAEC-27351C56617D}" srcOrd="0" destOrd="0" presId="urn:microsoft.com/office/officeart/2005/8/layout/orgChart1"/>
    <dgm:cxn modelId="{84541D27-3783-46B9-A186-CEAFD575108C}" type="presParOf" srcId="{7E321595-1093-4443-AAEC-27351C56617D}" destId="{B062EAA7-8E1B-470D-9706-A44C3AB4CDA8}" srcOrd="0" destOrd="0" presId="urn:microsoft.com/office/officeart/2005/8/layout/orgChart1"/>
    <dgm:cxn modelId="{211E2B9A-316D-4508-9017-0D9D877EED2F}" type="presParOf" srcId="{7E321595-1093-4443-AAEC-27351C56617D}" destId="{6D78B9D6-AF48-4F12-B9BF-5FF711C2DFE4}" srcOrd="1" destOrd="0" presId="urn:microsoft.com/office/officeart/2005/8/layout/orgChart1"/>
    <dgm:cxn modelId="{73E2DC70-19B2-4988-B03E-CC1EDA0C78FE}" type="presParOf" srcId="{920E5259-948F-4D45-B234-4CD040EA8154}" destId="{C46622EA-EAF9-4B9E-AA4D-F897A4AEDAD3}" srcOrd="1" destOrd="0" presId="urn:microsoft.com/office/officeart/2005/8/layout/orgChart1"/>
    <dgm:cxn modelId="{EBF6FD72-4D6C-47DF-813C-41032E2F666B}" type="presParOf" srcId="{920E5259-948F-4D45-B234-4CD040EA8154}" destId="{9D79F17E-4788-4A9F-B8FB-AD83FB3A3082}" srcOrd="2" destOrd="0" presId="urn:microsoft.com/office/officeart/2005/8/layout/orgChart1"/>
    <dgm:cxn modelId="{F5C13E43-4838-4267-84CA-F1A8C9A161F9}" type="presParOf" srcId="{AD286466-4FA6-4C10-97DC-6E667DEBE4FA}" destId="{32EE288D-A1AE-4FA2-8A7C-A0FC84385D59}" srcOrd="4" destOrd="0" presId="urn:microsoft.com/office/officeart/2005/8/layout/orgChart1"/>
    <dgm:cxn modelId="{3BE07833-3462-4618-89C7-8E7FEAA9F60A}" type="presParOf" srcId="{AD286466-4FA6-4C10-97DC-6E667DEBE4FA}" destId="{B944F5BB-00DF-45DC-976A-AC8B01E6FCC1}" srcOrd="5" destOrd="0" presId="urn:microsoft.com/office/officeart/2005/8/layout/orgChart1"/>
    <dgm:cxn modelId="{8A4775AB-7B8D-45AF-96AA-DDBF54BC9C34}" type="presParOf" srcId="{B944F5BB-00DF-45DC-976A-AC8B01E6FCC1}" destId="{AE9F98B0-443A-4042-89B7-5A0199119B70}" srcOrd="0" destOrd="0" presId="urn:microsoft.com/office/officeart/2005/8/layout/orgChart1"/>
    <dgm:cxn modelId="{66CF27F0-8F0B-458B-BB6F-2973E95DE5B6}" type="presParOf" srcId="{AE9F98B0-443A-4042-89B7-5A0199119B70}" destId="{0855A1DA-CC28-4334-8BEE-8B68C5C09533}" srcOrd="0" destOrd="0" presId="urn:microsoft.com/office/officeart/2005/8/layout/orgChart1"/>
    <dgm:cxn modelId="{9E8FBB7D-C9AE-41CF-9A90-252C0966728D}" type="presParOf" srcId="{AE9F98B0-443A-4042-89B7-5A0199119B70}" destId="{BAC1307A-2196-401B-A805-B5EE959929EF}" srcOrd="1" destOrd="0" presId="urn:microsoft.com/office/officeart/2005/8/layout/orgChart1"/>
    <dgm:cxn modelId="{78B12328-28BD-4C86-8623-6990623D75D9}" type="presParOf" srcId="{B944F5BB-00DF-45DC-976A-AC8B01E6FCC1}" destId="{AA0AA1E2-64A1-4FAB-876E-072BDF7D5ECC}" srcOrd="1" destOrd="0" presId="urn:microsoft.com/office/officeart/2005/8/layout/orgChart1"/>
    <dgm:cxn modelId="{07A70A56-620F-45C2-9BEF-154DD8B99E6D}" type="presParOf" srcId="{B944F5BB-00DF-45DC-976A-AC8B01E6FCC1}" destId="{A4C971C2-FC31-4C40-AA81-4056647E2921}" srcOrd="2" destOrd="0" presId="urn:microsoft.com/office/officeart/2005/8/layout/orgChart1"/>
    <dgm:cxn modelId="{C2587E66-3524-4D70-8653-ED5BCCA89CE6}" type="presParOf" srcId="{669DFB58-D387-4D73-B6AB-3D8B9D01C256}" destId="{A16FF185-CEB9-4B6F-A2B0-E7A3258336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E288D-A1AE-4FA2-8A7C-A0FC84385D59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DBA4F-1A77-49D0-89F0-0B1A4D076CA2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A214A-C366-43C9-AE9A-13C7D9916692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B0AB4-6961-4914-9FF2-0BB5C9746DBC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Dataset</a:t>
          </a:r>
        </a:p>
      </dsp:txBody>
      <dsp:txXfrm>
        <a:off x="2875855" y="1271678"/>
        <a:ext cx="2376289" cy="1188144"/>
      </dsp:txXfrm>
    </dsp:sp>
    <dsp:sp modelId="{4CA6E59E-F011-400E-B61D-2F61D7AC2BD6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Method1</a:t>
          </a:r>
        </a:p>
      </dsp:txBody>
      <dsp:txXfrm>
        <a:off x="545" y="2958843"/>
        <a:ext cx="2376289" cy="1188144"/>
      </dsp:txXfrm>
    </dsp:sp>
    <dsp:sp modelId="{B062EAA7-8E1B-470D-9706-A44C3AB4CDA8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PCA</a:t>
          </a:r>
        </a:p>
      </dsp:txBody>
      <dsp:txXfrm>
        <a:off x="2875855" y="2958843"/>
        <a:ext cx="2376289" cy="1188144"/>
      </dsp:txXfrm>
    </dsp:sp>
    <dsp:sp modelId="{0855A1DA-CC28-4334-8BEE-8B68C5C09533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NN</a:t>
          </a:r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9730"/>
            <a:ext cx="9144000" cy="2387600"/>
          </a:xfrm>
        </p:spPr>
        <p:txBody>
          <a:bodyPr/>
          <a:lstStyle/>
          <a:p>
            <a:r>
              <a:rPr lang="en-US" dirty="0"/>
              <a:t>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Weijia</a:t>
            </a:r>
            <a:r>
              <a:rPr lang="en-US" dirty="0"/>
              <a:t> Zhou 10429862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CDED-5723-4A20-88D1-9B6960E4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F5F81-D2C7-4C1B-B899-BA578574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31" y="2169460"/>
            <a:ext cx="69599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4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Method2——PCA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6EE1CD-F36C-44A1-96C9-551D9A92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096500" cy="3778006"/>
          </a:xfrm>
        </p:spPr>
        <p:txBody>
          <a:bodyPr/>
          <a:lstStyle/>
          <a:p>
            <a:r>
              <a:rPr lang="en-US" dirty="0"/>
              <a:t>Why PCA?</a:t>
            </a:r>
          </a:p>
          <a:p>
            <a:pPr lvl="1"/>
            <a:r>
              <a:rPr lang="en-US" dirty="0"/>
              <a:t>1. Reduce the dimension of dataset</a:t>
            </a:r>
          </a:p>
          <a:p>
            <a:pPr lvl="1"/>
            <a:r>
              <a:rPr lang="en-US" dirty="0"/>
              <a:t>2. Delete the relationship between each features </a:t>
            </a:r>
          </a:p>
          <a:p>
            <a:pPr lvl="1"/>
            <a:r>
              <a:rPr lang="en-US" dirty="0"/>
              <a:t>3. Show most useful and important features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Problem: Categorical values will influence the result of PCA</a:t>
            </a:r>
          </a:p>
          <a:p>
            <a:r>
              <a:rPr lang="en-US" dirty="0"/>
              <a:t>Solution: Delete the categorical values</a:t>
            </a:r>
          </a:p>
          <a:p>
            <a:endParaRPr lang="en-US" dirty="0"/>
          </a:p>
          <a:p>
            <a:r>
              <a:rPr lang="en-US" dirty="0"/>
              <a:t>Finally, Fit model and predict</a:t>
            </a:r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3022-4666-4CC0-A21D-C6C3732A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B15BA-210A-4CD5-A6CE-215B2093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06" y="2214283"/>
            <a:ext cx="6247046" cy="21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1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88CD-5FC9-4319-B898-C7B245E6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Method3——NN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7F1-B0C1-481E-8D99-101B6141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en-US" altLang="zh-CN" dirty="0"/>
              <a:t> as backend</a:t>
            </a:r>
          </a:p>
          <a:p>
            <a:r>
              <a:rPr lang="en-US" altLang="zh-CN" dirty="0"/>
              <a:t>My Neural Network</a:t>
            </a:r>
          </a:p>
          <a:p>
            <a:pPr lvl="1"/>
            <a:r>
              <a:rPr lang="en-US" altLang="zh-CN" dirty="0"/>
              <a:t>Layer:</a:t>
            </a:r>
            <a:r>
              <a:rPr lang="zh-CN" altLang="en-US" dirty="0"/>
              <a:t> </a:t>
            </a:r>
            <a:r>
              <a:rPr lang="en-US" altLang="zh-CN" dirty="0"/>
              <a:t>16(1 input layer with 77 input, 14 hidden layer, 1 output layer)</a:t>
            </a:r>
          </a:p>
          <a:p>
            <a:pPr lvl="1"/>
            <a:r>
              <a:rPr lang="en-US" altLang="zh-CN" dirty="0"/>
              <a:t>Fully connected</a:t>
            </a:r>
          </a:p>
          <a:p>
            <a:pPr lvl="1"/>
            <a:r>
              <a:rPr lang="en-US" altLang="zh-CN" dirty="0"/>
              <a:t>Activation: </a:t>
            </a:r>
            <a:r>
              <a:rPr lang="en-US" altLang="zh-CN" dirty="0" err="1"/>
              <a:t>relu</a:t>
            </a:r>
            <a:r>
              <a:rPr lang="en-US" altLang="zh-CN" dirty="0"/>
              <a:t> (sigmoid, </a:t>
            </a:r>
            <a:r>
              <a:rPr lang="en-US" altLang="zh-CN" dirty="0" err="1"/>
              <a:t>tanh,etc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Loss: </a:t>
            </a:r>
            <a:r>
              <a:rPr lang="en-US" altLang="zh-CN" dirty="0" err="1"/>
              <a:t>mean_squared_error</a:t>
            </a:r>
            <a:r>
              <a:rPr lang="en-US" altLang="zh-CN" dirty="0"/>
              <a:t>(</a:t>
            </a:r>
            <a:r>
              <a:rPr lang="en-US" altLang="zh-CN" dirty="0" err="1"/>
              <a:t>mse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5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5A80D-FDEC-4615-80F5-6C555B06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954741"/>
            <a:ext cx="9794670" cy="3774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00364F-474D-4C62-8325-2F625EE77F0A}"/>
              </a:ext>
            </a:extLst>
          </p:cNvPr>
          <p:cNvSpPr txBox="1"/>
          <p:nvPr/>
        </p:nvSpPr>
        <p:spPr>
          <a:xfrm>
            <a:off x="1425388" y="4975412"/>
            <a:ext cx="883471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Epochs =100,  </a:t>
            </a:r>
            <a:r>
              <a:rPr lang="en-US" dirty="0" err="1"/>
              <a:t>batch_size</a:t>
            </a:r>
            <a:r>
              <a:rPr lang="en-US" dirty="0"/>
              <a:t> =5</a:t>
            </a:r>
          </a:p>
        </p:txBody>
      </p:sp>
    </p:spTree>
    <p:extLst>
      <p:ext uri="{BB962C8B-B14F-4D97-AF65-F5344CB8AC3E}">
        <p14:creationId xmlns:p14="http://schemas.microsoft.com/office/powerpoint/2010/main" val="420144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55AED-1DCA-4A6A-B318-58992F90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2057648"/>
            <a:ext cx="7983071" cy="1326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2D494F-F9AF-4D0C-AA97-7FD099659D3F}"/>
              </a:ext>
            </a:extLst>
          </p:cNvPr>
          <p:cNvSpPr txBox="1">
            <a:spLocks/>
          </p:cNvSpPr>
          <p:nvPr/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Save Result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1E373-80AF-40FD-88B2-8F3702BA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44763"/>
              </p:ext>
            </p:extLst>
          </p:nvPr>
        </p:nvGraphicFramePr>
        <p:xfrm>
          <a:off x="1608417" y="39828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65258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5075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5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5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DE41-7398-4DE8-80A8-BB81EA5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vs Result in Kaggle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7392F4-98D3-48E6-B917-710EE83E5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17769"/>
              </p:ext>
            </p:extLst>
          </p:nvPr>
        </p:nvGraphicFramePr>
        <p:xfrm>
          <a:off x="457200" y="1825625"/>
          <a:ext cx="10096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0">
                  <a:extLst>
                    <a:ext uri="{9D8B030D-6E8A-4147-A177-3AD203B41FA5}">
                      <a16:colId xmlns:a16="http://schemas.microsoft.com/office/drawing/2014/main" val="3619470437"/>
                    </a:ext>
                  </a:extLst>
                </a:gridCol>
                <a:gridCol w="5048250">
                  <a:extLst>
                    <a:ext uri="{9D8B030D-6E8A-4147-A177-3AD203B41FA5}">
                      <a16:colId xmlns:a16="http://schemas.microsoft.com/office/drawing/2014/main" val="69580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3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4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5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1213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A514AE-F27F-4291-AB33-1A2DC1778A2F}"/>
              </a:ext>
            </a:extLst>
          </p:cNvPr>
          <p:cNvSpPr txBox="1">
            <a:spLocks/>
          </p:cNvSpPr>
          <p:nvPr/>
        </p:nvSpPr>
        <p:spPr>
          <a:xfrm>
            <a:off x="560295" y="3693459"/>
            <a:ext cx="9993405" cy="211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 choose NN to predict final price, and get a rank: 1800/5300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84C2-F64A-454E-B721-50F165E3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E78C-7D88-449F-892F-4C1FC7AC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Feature Engineering – trying different combinations</a:t>
            </a:r>
          </a:p>
          <a:p>
            <a:r>
              <a:rPr lang="en-US" altLang="zh-CN" dirty="0"/>
              <a:t>For PCA- dealing with categorical values</a:t>
            </a:r>
          </a:p>
          <a:p>
            <a:r>
              <a:rPr lang="en-US" altLang="zh-CN" dirty="0"/>
              <a:t>For NN- not using fully connected, try different parameters, Using k fold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C121-BDB0-47EB-9A51-0D63377C2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 learn from the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913E-8E45-40EF-8897-DC175D540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 to deal with your dataset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several models with different parameters and compare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Finishing is not the end, use enough time to improve your project</a:t>
            </a:r>
          </a:p>
        </p:txBody>
      </p:sp>
    </p:spTree>
    <p:extLst>
      <p:ext uri="{BB962C8B-B14F-4D97-AF65-F5344CB8AC3E}">
        <p14:creationId xmlns:p14="http://schemas.microsoft.com/office/powerpoint/2010/main" val="349195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1011-4049-4AD7-A8B3-1609231BD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86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AB9F-43A4-42D3-9843-7B9B4793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Photo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3A7968-5B65-494B-AE48-2AD020383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10" y="1790700"/>
            <a:ext cx="5661221" cy="3778250"/>
          </a:xfrm>
        </p:spPr>
      </p:pic>
    </p:spTree>
    <p:extLst>
      <p:ext uri="{BB962C8B-B14F-4D97-AF65-F5344CB8AC3E}">
        <p14:creationId xmlns:p14="http://schemas.microsoft.com/office/powerpoint/2010/main" val="304360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 dataset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8A1CFA84-5718-4EA5-911D-05F5D41CD1D6}"/>
              </a:ext>
            </a:extLst>
          </p:cNvPr>
          <p:cNvSpPr txBox="1">
            <a:spLocks/>
          </p:cNvSpPr>
          <p:nvPr/>
        </p:nvSpPr>
        <p:spPr>
          <a:xfrm>
            <a:off x="609599" y="3369546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 cap="none" spc="0">
                <a:ln w="12700" cmpd="sng">
                  <a:noFill/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Models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0FBD92-AB3C-4909-BF5E-39ED111A9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8482"/>
              </p:ext>
            </p:extLst>
          </p:nvPr>
        </p:nvGraphicFramePr>
        <p:xfrm>
          <a:off x="1662579" y="1902748"/>
          <a:ext cx="818776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941">
                  <a:extLst>
                    <a:ext uri="{9D8B030D-6E8A-4147-A177-3AD203B41FA5}">
                      <a16:colId xmlns:a16="http://schemas.microsoft.com/office/drawing/2014/main" val="852565912"/>
                    </a:ext>
                  </a:extLst>
                </a:gridCol>
                <a:gridCol w="2046941">
                  <a:extLst>
                    <a:ext uri="{9D8B030D-6E8A-4147-A177-3AD203B41FA5}">
                      <a16:colId xmlns:a16="http://schemas.microsoft.com/office/drawing/2014/main" val="1896493820"/>
                    </a:ext>
                  </a:extLst>
                </a:gridCol>
                <a:gridCol w="2046941">
                  <a:extLst>
                    <a:ext uri="{9D8B030D-6E8A-4147-A177-3AD203B41FA5}">
                      <a16:colId xmlns:a16="http://schemas.microsoft.com/office/drawing/2014/main" val="3625242022"/>
                    </a:ext>
                  </a:extLst>
                </a:gridCol>
                <a:gridCol w="2046941">
                  <a:extLst>
                    <a:ext uri="{9D8B030D-6E8A-4147-A177-3AD203B41FA5}">
                      <a16:colId xmlns:a16="http://schemas.microsoft.com/office/drawing/2014/main" val="3566151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3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Float64(3) int64(35)object(43)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97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CD8528-33BE-401F-8A56-F40A0C03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99062"/>
              </p:ext>
            </p:extLst>
          </p:nvPr>
        </p:nvGraphicFramePr>
        <p:xfrm>
          <a:off x="161365" y="4656291"/>
          <a:ext cx="118692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610">
                  <a:extLst>
                    <a:ext uri="{9D8B030D-6E8A-4147-A177-3AD203B41FA5}">
                      <a16:colId xmlns:a16="http://schemas.microsoft.com/office/drawing/2014/main" val="3975602367"/>
                    </a:ext>
                  </a:extLst>
                </a:gridCol>
                <a:gridCol w="1695610">
                  <a:extLst>
                    <a:ext uri="{9D8B030D-6E8A-4147-A177-3AD203B41FA5}">
                      <a16:colId xmlns:a16="http://schemas.microsoft.com/office/drawing/2014/main" val="3155368599"/>
                    </a:ext>
                  </a:extLst>
                </a:gridCol>
                <a:gridCol w="1695610">
                  <a:extLst>
                    <a:ext uri="{9D8B030D-6E8A-4147-A177-3AD203B41FA5}">
                      <a16:colId xmlns:a16="http://schemas.microsoft.com/office/drawing/2014/main" val="128779219"/>
                    </a:ext>
                  </a:extLst>
                </a:gridCol>
                <a:gridCol w="1695610">
                  <a:extLst>
                    <a:ext uri="{9D8B030D-6E8A-4147-A177-3AD203B41FA5}">
                      <a16:colId xmlns:a16="http://schemas.microsoft.com/office/drawing/2014/main" val="3289467577"/>
                    </a:ext>
                  </a:extLst>
                </a:gridCol>
                <a:gridCol w="1695610">
                  <a:extLst>
                    <a:ext uri="{9D8B030D-6E8A-4147-A177-3AD203B41FA5}">
                      <a16:colId xmlns:a16="http://schemas.microsoft.com/office/drawing/2014/main" val="450598256"/>
                    </a:ext>
                  </a:extLst>
                </a:gridCol>
                <a:gridCol w="1695610">
                  <a:extLst>
                    <a:ext uri="{9D8B030D-6E8A-4147-A177-3AD203B41FA5}">
                      <a16:colId xmlns:a16="http://schemas.microsoft.com/office/drawing/2014/main" val="2409081311"/>
                    </a:ext>
                  </a:extLst>
                </a:gridCol>
                <a:gridCol w="1695610">
                  <a:extLst>
                    <a:ext uri="{9D8B030D-6E8A-4147-A177-3AD203B41FA5}">
                      <a16:colId xmlns:a16="http://schemas.microsoft.com/office/drawing/2014/main" val="2463849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SVM(SVR)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RondomForest</a:t>
                      </a:r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RFRegressor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DTRegressor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GraidentboostingRegressor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LinearRegressor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72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Methods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3A9B48-001D-4085-B811-59AD37F46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439679"/>
              </p:ext>
            </p:extLst>
          </p:nvPr>
        </p:nvGraphicFramePr>
        <p:xfrm>
          <a:off x="1441450" y="6397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8F5E0B-1657-4440-A2C6-0EA28B33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52138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1. Searching on the Internet(intuition)</a:t>
            </a:r>
          </a:p>
          <a:p>
            <a:r>
              <a:rPr lang="en-US" u="sng" dirty="0"/>
              <a:t>2. Using Heatmap(Logical)</a:t>
            </a:r>
          </a:p>
          <a:p>
            <a:pPr lvl="1"/>
            <a:r>
              <a:rPr lang="en-US" dirty="0"/>
              <a:t>Choose top 10 or 15 features</a:t>
            </a:r>
          </a:p>
          <a:p>
            <a:pPr lvl="2"/>
            <a:r>
              <a:rPr lang="en-US" dirty="0"/>
              <a:t>Problem1: Heatmap can only deal with non-categorical values</a:t>
            </a:r>
          </a:p>
          <a:p>
            <a:pPr lvl="2"/>
            <a:r>
              <a:rPr lang="en-US" dirty="0"/>
              <a:t>Solution1: Using label Encoder</a:t>
            </a:r>
          </a:p>
          <a:p>
            <a:pPr lvl="2"/>
            <a:r>
              <a:rPr lang="en-US" dirty="0"/>
              <a:t>Problem2: Heatmap can only show the relationship using colors, how to choose?</a:t>
            </a:r>
          </a:p>
          <a:p>
            <a:pPr lvl="2"/>
            <a:r>
              <a:rPr lang="en-US" dirty="0"/>
              <a:t>Solution2:  Using correlation matrix</a:t>
            </a:r>
          </a:p>
          <a:p>
            <a:pPr lvl="2"/>
            <a:r>
              <a:rPr lang="en-US" dirty="0"/>
              <a:t>Problem3: How to deal with the relationship between each features?</a:t>
            </a:r>
          </a:p>
          <a:p>
            <a:pPr lvl="2"/>
            <a:r>
              <a:rPr lang="en-US" dirty="0"/>
              <a:t>Solution3:  set a threshold</a:t>
            </a:r>
          </a:p>
          <a:p>
            <a:r>
              <a:rPr lang="en-US" u="sng" dirty="0"/>
              <a:t>3.Feature selection</a:t>
            </a:r>
          </a:p>
          <a:p>
            <a:pPr lvl="1"/>
            <a:r>
              <a:rPr lang="en-US" dirty="0"/>
              <a:t>'SalePrice','OverallQual','GrLivArea','CarPerArea','basementAnd1stFloorArea','FullBath','YearBuilt','TotRmsAbvGrd','YearRemodAdd’</a:t>
            </a:r>
          </a:p>
          <a:p>
            <a:r>
              <a:rPr lang="en-US" u="sng" dirty="0"/>
              <a:t>4.Feature engineering</a:t>
            </a:r>
          </a:p>
          <a:p>
            <a:pPr lvl="1"/>
            <a:r>
              <a:rPr lang="en-US" dirty="0" err="1"/>
              <a:t>GarageArea</a:t>
            </a:r>
            <a:r>
              <a:rPr lang="en-US" dirty="0"/>
              <a:t>, </a:t>
            </a:r>
            <a:r>
              <a:rPr lang="en-US" dirty="0" err="1"/>
              <a:t>GarageCars</a:t>
            </a:r>
            <a:r>
              <a:rPr lang="en-US" dirty="0"/>
              <a:t>-&gt;</a:t>
            </a:r>
            <a:r>
              <a:rPr lang="en-US" dirty="0" err="1"/>
              <a:t>CarPerArea</a:t>
            </a:r>
            <a:r>
              <a:rPr lang="en-US" dirty="0"/>
              <a:t>, 1stFlrSF, </a:t>
            </a:r>
            <a:r>
              <a:rPr lang="en-US" dirty="0" err="1"/>
              <a:t>TotalBsmtSF</a:t>
            </a:r>
            <a:r>
              <a:rPr lang="en-US" dirty="0"/>
              <a:t>-&gt;basementAnd1stFloorArea,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Using scatter plot to see the distribution </a:t>
            </a:r>
          </a:p>
          <a:p>
            <a:r>
              <a:rPr lang="en-US" u="sng" dirty="0"/>
              <a:t>5. Fitting Model, and predict</a:t>
            </a:r>
          </a:p>
          <a:p>
            <a:r>
              <a:rPr lang="en-US" u="sng" dirty="0"/>
              <a:t>6. Result </a:t>
            </a:r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D784-6717-48EB-AE35-3BBC03C4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B24B5-9D09-4250-8E24-688AA005E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2" y="1636058"/>
            <a:ext cx="5431127" cy="4805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273B3-F431-453B-A6F7-53DE8B13F1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58" y="1713379"/>
            <a:ext cx="5128548" cy="46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8F5E0B-1657-4440-A2C6-0EA28B33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52138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1. Searching on the Internet(intuition)</a:t>
            </a:r>
          </a:p>
          <a:p>
            <a:r>
              <a:rPr lang="en-US" u="sng" dirty="0"/>
              <a:t>2. Using Heatmap(Logical)</a:t>
            </a:r>
          </a:p>
          <a:p>
            <a:pPr lvl="1"/>
            <a:r>
              <a:rPr lang="en-US" dirty="0"/>
              <a:t>Choose top 10 or 15 features</a:t>
            </a:r>
          </a:p>
          <a:p>
            <a:pPr lvl="2"/>
            <a:r>
              <a:rPr lang="en-US" dirty="0"/>
              <a:t>Problem1: Heatmap can only deal with non-categorical values</a:t>
            </a:r>
          </a:p>
          <a:p>
            <a:pPr lvl="2"/>
            <a:r>
              <a:rPr lang="en-US" dirty="0"/>
              <a:t>Solution1: Using label Encoder</a:t>
            </a:r>
          </a:p>
          <a:p>
            <a:pPr lvl="2"/>
            <a:r>
              <a:rPr lang="en-US" dirty="0"/>
              <a:t>Problem2: Heatmap can only show the relationship using colors, how to choose?</a:t>
            </a:r>
          </a:p>
          <a:p>
            <a:pPr lvl="2"/>
            <a:r>
              <a:rPr lang="en-US" dirty="0"/>
              <a:t>Solution2:  Using correlation matrix</a:t>
            </a:r>
          </a:p>
          <a:p>
            <a:pPr lvl="2"/>
            <a:r>
              <a:rPr lang="en-US" dirty="0"/>
              <a:t>Problem3: How to deal with the relationship between each features?</a:t>
            </a:r>
          </a:p>
          <a:p>
            <a:pPr lvl="2"/>
            <a:r>
              <a:rPr lang="en-US" dirty="0"/>
              <a:t>Solution3:  set a threshold</a:t>
            </a:r>
          </a:p>
          <a:p>
            <a:r>
              <a:rPr lang="en-US" u="sng" dirty="0"/>
              <a:t>3.Feature selection</a:t>
            </a:r>
          </a:p>
          <a:p>
            <a:pPr lvl="1"/>
            <a:r>
              <a:rPr lang="en-US" dirty="0"/>
              <a:t>'SalePrice','OverallQual','GrLivArea','CarPerArea','basementAnd1stFloorArea','FullBath','YearBuilt','TotRmsAbvGrd','YearRemodAdd’</a:t>
            </a:r>
          </a:p>
          <a:p>
            <a:r>
              <a:rPr lang="en-US" u="sng" dirty="0"/>
              <a:t>4.Feature engineering</a:t>
            </a:r>
          </a:p>
          <a:p>
            <a:pPr lvl="1"/>
            <a:r>
              <a:rPr lang="en-US" dirty="0" err="1"/>
              <a:t>GarageArea</a:t>
            </a:r>
            <a:r>
              <a:rPr lang="en-US" dirty="0"/>
              <a:t>, </a:t>
            </a:r>
            <a:r>
              <a:rPr lang="en-US" dirty="0" err="1"/>
              <a:t>GarageCars</a:t>
            </a:r>
            <a:r>
              <a:rPr lang="en-US" dirty="0"/>
              <a:t>-&gt;</a:t>
            </a:r>
            <a:r>
              <a:rPr lang="en-US" dirty="0" err="1"/>
              <a:t>CarPerArea</a:t>
            </a:r>
            <a:r>
              <a:rPr lang="en-US" dirty="0"/>
              <a:t>, 1stFlrSF, </a:t>
            </a:r>
            <a:r>
              <a:rPr lang="en-US" dirty="0" err="1"/>
              <a:t>TotalBsmtSF</a:t>
            </a:r>
            <a:r>
              <a:rPr lang="en-US" dirty="0"/>
              <a:t>-&gt;basementAnd1stFloorArea,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Using scatter plot to see the distribution </a:t>
            </a:r>
          </a:p>
          <a:p>
            <a:r>
              <a:rPr lang="en-US" u="sng" dirty="0"/>
              <a:t>5. Fitting Model, and predict</a:t>
            </a:r>
          </a:p>
          <a:p>
            <a:r>
              <a:rPr lang="en-US" u="sng" dirty="0"/>
              <a:t>6. Result </a:t>
            </a:r>
          </a:p>
        </p:txBody>
      </p:sp>
    </p:spTree>
    <p:extLst>
      <p:ext uri="{BB962C8B-B14F-4D97-AF65-F5344CB8AC3E}">
        <p14:creationId xmlns:p14="http://schemas.microsoft.com/office/powerpoint/2010/main" val="39726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D66F-426E-46D9-9495-A878D6A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3FAFF-B7D2-4A61-BC27-B1989AA1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68" y="1940578"/>
            <a:ext cx="4818250" cy="42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8F5E0B-1657-4440-A2C6-0EA28B33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0096500" cy="452138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1. Searching on the Internet(intuition)</a:t>
            </a:r>
          </a:p>
          <a:p>
            <a:r>
              <a:rPr lang="en-US" u="sng" dirty="0"/>
              <a:t>2. Using Heatmap(Logical)</a:t>
            </a:r>
          </a:p>
          <a:p>
            <a:pPr lvl="1"/>
            <a:r>
              <a:rPr lang="en-US" dirty="0"/>
              <a:t>Choose top 10 or 15 features</a:t>
            </a:r>
          </a:p>
          <a:p>
            <a:pPr lvl="2"/>
            <a:r>
              <a:rPr lang="en-US" dirty="0"/>
              <a:t>Problem1: Heatmap can only deal with non-categorical values</a:t>
            </a:r>
          </a:p>
          <a:p>
            <a:pPr lvl="2"/>
            <a:r>
              <a:rPr lang="en-US" dirty="0"/>
              <a:t>Solution1: Using label Encoder</a:t>
            </a:r>
          </a:p>
          <a:p>
            <a:pPr lvl="2"/>
            <a:r>
              <a:rPr lang="en-US" dirty="0"/>
              <a:t>Problem2: Heatmap can only show the relationship using colors, how to choose?</a:t>
            </a:r>
          </a:p>
          <a:p>
            <a:pPr lvl="2"/>
            <a:r>
              <a:rPr lang="en-US" dirty="0"/>
              <a:t>Solution2:  Using correlation matrix</a:t>
            </a:r>
          </a:p>
          <a:p>
            <a:pPr lvl="2"/>
            <a:r>
              <a:rPr lang="en-US" dirty="0"/>
              <a:t>Problem3: How to deal with the relationship between each features?</a:t>
            </a:r>
          </a:p>
          <a:p>
            <a:pPr lvl="2"/>
            <a:r>
              <a:rPr lang="en-US" dirty="0"/>
              <a:t>Solution3:  set a threshold</a:t>
            </a:r>
          </a:p>
          <a:p>
            <a:r>
              <a:rPr lang="en-US" u="sng" dirty="0"/>
              <a:t>3.Feature selection</a:t>
            </a:r>
          </a:p>
          <a:p>
            <a:pPr lvl="1"/>
            <a:r>
              <a:rPr lang="en-US" dirty="0"/>
              <a:t>'SalePrice','OverallQual','GrLivArea','CarPerArea','basementAnd1stFloorArea','FullBath','YearBuilt','TotRmsAbvGrd','YearRemodAdd’</a:t>
            </a:r>
          </a:p>
          <a:p>
            <a:r>
              <a:rPr lang="en-US" u="sng" dirty="0"/>
              <a:t>4.Feature engineering</a:t>
            </a:r>
          </a:p>
          <a:p>
            <a:pPr lvl="1"/>
            <a:r>
              <a:rPr lang="en-US" dirty="0" err="1"/>
              <a:t>GarageArea</a:t>
            </a:r>
            <a:r>
              <a:rPr lang="en-US" dirty="0"/>
              <a:t>, </a:t>
            </a:r>
            <a:r>
              <a:rPr lang="en-US" dirty="0" err="1"/>
              <a:t>GarageCars</a:t>
            </a:r>
            <a:r>
              <a:rPr lang="en-US" dirty="0"/>
              <a:t>-&gt;</a:t>
            </a:r>
            <a:r>
              <a:rPr lang="en-US" dirty="0" err="1"/>
              <a:t>CarPerArea</a:t>
            </a:r>
            <a:r>
              <a:rPr lang="en-US" dirty="0"/>
              <a:t>, 1stFlrSF, </a:t>
            </a:r>
            <a:r>
              <a:rPr lang="en-US" dirty="0" err="1"/>
              <a:t>TotalBsmtSF</a:t>
            </a:r>
            <a:r>
              <a:rPr lang="en-US" dirty="0"/>
              <a:t>-&gt;basementAnd1stFloorArea,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Using scatter plot to see the distribution </a:t>
            </a:r>
          </a:p>
          <a:p>
            <a:r>
              <a:rPr lang="en-US" u="sng" dirty="0"/>
              <a:t>5. Fitting Model, and predict</a:t>
            </a:r>
          </a:p>
          <a:p>
            <a:r>
              <a:rPr lang="en-US" u="sng" dirty="0"/>
              <a:t>6. Result </a:t>
            </a:r>
          </a:p>
        </p:txBody>
      </p:sp>
    </p:spTree>
    <p:extLst>
      <p:ext uri="{BB962C8B-B14F-4D97-AF65-F5344CB8AC3E}">
        <p14:creationId xmlns:p14="http://schemas.microsoft.com/office/powerpoint/2010/main" val="2872460035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a4f35948-e619-41b3-aa29-22878b09cfd2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0262f94-9f35-4ac3-9a90-690165a166b7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760</TotalTime>
  <Words>659</Words>
  <Application>Microsoft Office PowerPoint</Application>
  <PresentationFormat>Widescreen</PresentationFormat>
  <Paragraphs>123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Vertical Lexicon design template</vt:lpstr>
      <vt:lpstr>House Price Prediction</vt:lpstr>
      <vt:lpstr>Photo</vt:lpstr>
      <vt:lpstr>The dataset</vt:lpstr>
      <vt:lpstr>Methods</vt:lpstr>
      <vt:lpstr>Method 1</vt:lpstr>
      <vt:lpstr>Heatmap</vt:lpstr>
      <vt:lpstr>Method 1</vt:lpstr>
      <vt:lpstr>Correlation Matrix</vt:lpstr>
      <vt:lpstr>Method 1</vt:lpstr>
      <vt:lpstr>Result</vt:lpstr>
      <vt:lpstr>Method2——PCA</vt:lpstr>
      <vt:lpstr>Result</vt:lpstr>
      <vt:lpstr>Method3——NN</vt:lpstr>
      <vt:lpstr>PowerPoint Presentation</vt:lpstr>
      <vt:lpstr>PowerPoint Presentation</vt:lpstr>
      <vt:lpstr>Result vs Result in Kaggle</vt:lpstr>
      <vt:lpstr>In the Future</vt:lpstr>
      <vt:lpstr>What I learn from the project?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wjzhou95@gmail.com</dc:creator>
  <cp:lastModifiedBy>wjzhou95@gmail.com</cp:lastModifiedBy>
  <cp:revision>27</cp:revision>
  <dcterms:created xsi:type="dcterms:W3CDTF">2018-04-29T19:48:51Z</dcterms:created>
  <dcterms:modified xsi:type="dcterms:W3CDTF">2018-05-02T20:28:22Z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