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1B50-CD8C-451E-9A1E-8B40FB63AF4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F3B-84D6-4FC2-AFF9-2A8831C9A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1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1B50-CD8C-451E-9A1E-8B40FB63AF4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F3B-84D6-4FC2-AFF9-2A8831C9A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2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1B50-CD8C-451E-9A1E-8B40FB63AF4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F3B-84D6-4FC2-AFF9-2A8831C9A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6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1B50-CD8C-451E-9A1E-8B40FB63AF4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F3B-84D6-4FC2-AFF9-2A8831C9A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1B50-CD8C-451E-9A1E-8B40FB63AF4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F3B-84D6-4FC2-AFF9-2A8831C9A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1B50-CD8C-451E-9A1E-8B40FB63AF4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F3B-84D6-4FC2-AFF9-2A8831C9A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5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1B50-CD8C-451E-9A1E-8B40FB63AF4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F3B-84D6-4FC2-AFF9-2A8831C9A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5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1B50-CD8C-451E-9A1E-8B40FB63AF4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F3B-84D6-4FC2-AFF9-2A8831C9A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4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1B50-CD8C-451E-9A1E-8B40FB63AF4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F3B-84D6-4FC2-AFF9-2A8831C9A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6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1B50-CD8C-451E-9A1E-8B40FB63AF4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F3B-84D6-4FC2-AFF9-2A8831C9A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3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1B50-CD8C-451E-9A1E-8B40FB63AF4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F3B-84D6-4FC2-AFF9-2A8831C9A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31B50-CD8C-451E-9A1E-8B40FB63AF4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20F3B-84D6-4FC2-AFF9-2A8831C9A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6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935733" y="2917410"/>
            <a:ext cx="224741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1400" dirty="0" smtClean="0"/>
              <a:t> </a:t>
            </a:r>
            <a:endParaRPr lang="en-US" sz="12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654949" y="5746795"/>
                <a:ext cx="3889342" cy="9610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en-US" sz="1400" b="1" dirty="0" smtClean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Given</a:t>
                </a:r>
                <a:r>
                  <a:rPr lang="en-US" sz="14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r>
                  <a:rPr lang="en-US" sz="1400" dirty="0" smtClean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1400" baseline="-25000" dirty="0" smtClean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400" dirty="0" smtClean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14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=4, D</a:t>
                </a:r>
                <a:r>
                  <a:rPr lang="en-US" sz="1400" baseline="-250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4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=2, S=1</a:t>
                </a:r>
                <a:r>
                  <a:rPr lang="en-US" sz="1400" dirty="0" smtClean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sz="1400" dirty="0" smtClean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sz="1400" dirty="0" smtClean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Linear temperature distribution T= 855-0.05x</a:t>
                </a:r>
                <a:endParaRPr lang="en-US" sz="1400" dirty="0" smtClean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49" y="5746795"/>
                <a:ext cx="3889342" cy="961097"/>
              </a:xfrm>
              <a:prstGeom prst="rect">
                <a:avLst/>
              </a:prstGeom>
              <a:blipFill>
                <a:blip r:embed="rId4"/>
                <a:stretch>
                  <a:fillRect l="-470" t="-1274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54949" y="1108680"/>
                <a:ext cx="3676906" cy="14771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1400" b="1" dirty="0" smtClean="0"/>
                  <a:t>Governing equations</a:t>
                </a:r>
                <a:r>
                  <a:rPr lang="en-US" sz="1400" b="1" dirty="0" smtClean="0"/>
                  <a:t>: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400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49" y="1108680"/>
                <a:ext cx="3676906" cy="1477199"/>
              </a:xfrm>
              <a:prstGeom prst="rect">
                <a:avLst/>
              </a:prstGeom>
              <a:blipFill>
                <a:blip r:embed="rId5"/>
                <a:stretch>
                  <a:fillRect l="-3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693670" y="2889698"/>
                <a:ext cx="3638185" cy="6585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BCs</a:t>
                </a:r>
                <a:r>
                  <a:rPr lang="en-US" sz="1400" b="1" dirty="0" smtClean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40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400" dirty="0"/>
                  <a:t> </a:t>
                </a:r>
                <a:endParaRPr lang="en-US" sz="1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70" y="2889698"/>
                <a:ext cx="3638185" cy="658514"/>
              </a:xfrm>
              <a:prstGeom prst="rect">
                <a:avLst/>
              </a:prstGeom>
              <a:blipFill>
                <a:blip r:embed="rId6"/>
                <a:stretch>
                  <a:fillRect l="-334" t="-65455" b="-14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693669" y="3635600"/>
                <a:ext cx="36381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I</a:t>
                </a:r>
                <a:r>
                  <a:rPr lang="en-US" sz="1400" b="1" dirty="0" smtClean="0"/>
                  <a:t>Cs</a:t>
                </a:r>
                <a:r>
                  <a:rPr lang="en-US" sz="1400" b="1" dirty="0" smtClean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,0)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400" dirty="0"/>
                  <a:t> </a:t>
                </a:r>
                <a:endParaRPr lang="en-US" sz="1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9" y="3635600"/>
                <a:ext cx="3638185" cy="523220"/>
              </a:xfrm>
              <a:prstGeom prst="rect">
                <a:avLst/>
              </a:prstGeom>
              <a:blipFill>
                <a:blip r:embed="rId7"/>
                <a:stretch>
                  <a:fillRect l="-503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720119" y="4213849"/>
                <a:ext cx="3611735" cy="1288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1400" b="1" dirty="0" smtClean="0"/>
                  <a:t>Interface</a:t>
                </a:r>
                <a:r>
                  <a:rPr lang="en-US" sz="1400" b="1" dirty="0" smtClean="0"/>
                  <a:t>:</a:t>
                </a:r>
              </a:p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𝑖𝑛𝑡𝑒𝑟𝑓𝑎𝑐𝑒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19" y="4213849"/>
                <a:ext cx="3611735" cy="1288494"/>
              </a:xfrm>
              <a:prstGeom prst="rect">
                <a:avLst/>
              </a:prstGeom>
              <a:blipFill>
                <a:blip r:embed="rId8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781006" y="135995"/>
            <a:ext cx="1470660" cy="579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244046" y="135995"/>
            <a:ext cx="1470660" cy="579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32976" y="7151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106027" y="6985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20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575119" y="69499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40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132505" y="163945"/>
                <a:ext cx="8453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Solid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05" y="163945"/>
                <a:ext cx="845360" cy="523220"/>
              </a:xfrm>
              <a:prstGeom prst="rect">
                <a:avLst/>
              </a:prstGeom>
              <a:blipFill>
                <a:blip r:embed="rId12"/>
                <a:stretch>
                  <a:fillRect t="-60465" r="-44203" b="-5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556696" y="151488"/>
                <a:ext cx="8536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Liquid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696" y="151488"/>
                <a:ext cx="853695" cy="523220"/>
              </a:xfrm>
              <a:prstGeom prst="rect">
                <a:avLst/>
              </a:prstGeom>
              <a:blipFill>
                <a:blip r:embed="rId13"/>
                <a:stretch>
                  <a:fillRect t="-60465" r="-44286" b="-5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5416122" y="105321"/>
            <a:ext cx="3141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Animation for concentration evolution </a:t>
            </a:r>
            <a:endParaRPr lang="en-US" sz="1400" b="1" dirty="0"/>
          </a:p>
        </p:txBody>
      </p:sp>
      <p:pic>
        <p:nvPicPr>
          <p:cNvPr id="3" name="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5265980" y="646491"/>
            <a:ext cx="5227265" cy="564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0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26</Words>
  <Application>Microsoft Office PowerPoint</Application>
  <PresentationFormat>Widescreen</PresentationFormat>
  <Paragraphs>22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DengXian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>ME-User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Weiqian Zhuo</dc:creator>
  <cp:lastModifiedBy>Weiqian Zhuo</cp:lastModifiedBy>
  <cp:revision>6</cp:revision>
  <dcterms:created xsi:type="dcterms:W3CDTF">2018-07-18T16:48:42Z</dcterms:created>
  <dcterms:modified xsi:type="dcterms:W3CDTF">2018-07-18T17:45:10Z</dcterms:modified>
</cp:coreProperties>
</file>