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078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8471-56B2-47E2-91AD-8C19C33B8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083E40-A63A-4D00-A3A2-1521BEC1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6E082-9820-4EFD-919D-0B6BADCF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03E4F-3409-476C-B770-FCC05448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6DB8A-8DE4-48F3-8408-51A006AF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1375E-C7C2-4FCD-B55B-CDE871CC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272ED8-BCC0-4CBB-8471-F09667B2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BDE46-3806-4DE6-A73D-BDC59612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E69C1-1BCA-4129-883B-52DE9C77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96989-9992-49BF-AA34-FC0E130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8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74D409-8183-46DB-AC22-D5ACE872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C9DEE-9891-461F-997A-2B42C525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6ED25-70CD-49AA-AE87-2960FC7B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36FD2-230A-43CA-BEA8-B03D1FC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5B051-BF82-4C82-BCA7-829B828D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9BC-FB48-4BD3-8E16-A1CE381B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3FB2C-3BF4-4267-84E5-BF1075D3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51B82-AA1E-467C-8419-DCB5A522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A8361-A2F3-473F-BF82-9B5F6224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3093E-E90B-4B8B-92E7-240E168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98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3017-82F7-415F-862C-8782C4C8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32414-F6A6-44DD-B6C6-35E18F17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4F477-B13D-4CC0-9508-946D68C7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9465B-9812-4092-B002-F819BD54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696C6-6DCC-4410-84A4-58AF8C5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9E9F-AA32-423B-8A1B-629210D7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F1A8B-1D4D-432A-A5F3-93E194548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84F2B8-62E0-4FB7-BEC7-867FB3B2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F319C-FD1D-4F71-B3ED-39563E5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CD40A-251C-480F-9EB7-CDADEA8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F64945-ADC9-4E6D-8F1A-6B772FD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0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3FFB-8733-41FA-B513-D009BA1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1D9C9-DF04-4F24-B95A-A41FA2D6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F06A38-ED46-4D86-8A5C-07F232D31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CA450A-DA1F-4F9A-924C-04F62CE7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4A696-3AA5-49A3-B81F-4D3EBAF0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B1D8A1-02C1-4418-88C0-BE5847DB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FD2182-7460-4A56-A771-789E34A6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29331-DDB4-4A40-93FF-AC2F692C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BDE4E-7C6E-44AD-8955-D17EDDF8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A84A03-654F-47FC-99E1-E1BC17CA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A31A7B-F293-46AB-A92A-D2D4B1D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4BE37A-A507-4E42-B0B5-58BFEBC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07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815CBD-F348-4D4C-B8AD-8ABB823B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454BFA-ECD8-4F8A-8879-ADB5B85D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6BD344-CB67-4C9E-B943-12CA6A78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CDBB6-1211-42DE-8074-0A492263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1FE5B-207A-49F6-B442-1938B6E3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D17D9-6470-428E-A8A3-E008BB9A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08FB5-38AC-41FA-B1D1-080649F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71EDC5-822F-4529-8DC3-EE70D589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6552A-E0B4-48AE-87C3-721DE01D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2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CF39F-840C-4790-A668-D429EEE5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AA609-B9E1-46C1-8E58-800018B73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4AB80F-04D2-4653-961E-F2C0F5AC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9112AE-84CB-47D1-B2EC-4E9A1E2E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55099-948B-4A0D-9B84-AFF3F3EA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3DE7A-4927-4DAD-A1D2-4749267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C2F95A-8B4C-49B6-997E-E34FF501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A5000B-0AEB-4276-954A-73E038AC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6501B-AA4D-4964-9A0E-AAA0539CE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3BB-0E77-4B4C-B844-38DE05DA303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208BD-6797-4E6A-A48F-1603313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CC528-E700-4009-9CD4-53F16E6A7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B381D1E-A431-4839-A7A9-EBA3389DE15C}"/>
              </a:ext>
            </a:extLst>
          </p:cNvPr>
          <p:cNvGrpSpPr/>
          <p:nvPr/>
        </p:nvGrpSpPr>
        <p:grpSpPr>
          <a:xfrm>
            <a:off x="2189408" y="884096"/>
            <a:ext cx="8680361" cy="4769729"/>
            <a:chOff x="1866533" y="2238112"/>
            <a:chExt cx="6067425" cy="3759871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EBB5941-66AF-4567-9B98-0209ED605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66533" y="2616608"/>
              <a:ext cx="6067425" cy="3381375"/>
            </a:xfrm>
            <a:prstGeom prst="rect">
              <a:avLst/>
            </a:prstGeom>
          </p:spPr>
        </p:pic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B80D8B4-DBAE-4B01-953A-2E444164D5D0}"/>
                </a:ext>
              </a:extLst>
            </p:cNvPr>
            <p:cNvSpPr/>
            <p:nvPr/>
          </p:nvSpPr>
          <p:spPr>
            <a:xfrm rot="20550632">
              <a:off x="2886808" y="2590230"/>
              <a:ext cx="1107829" cy="258477"/>
            </a:xfrm>
            <a:prstGeom prst="roundRect">
              <a:avLst>
                <a:gd name="adj" fmla="val 43879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95EB14A6-AF0E-4421-92F0-543CEC1B0CB4}"/>
                </a:ext>
              </a:extLst>
            </p:cNvPr>
            <p:cNvSpPr/>
            <p:nvPr/>
          </p:nvSpPr>
          <p:spPr>
            <a:xfrm rot="1047454">
              <a:off x="5805857" y="2590503"/>
              <a:ext cx="1107829" cy="258477"/>
            </a:xfrm>
            <a:prstGeom prst="roundRect">
              <a:avLst>
                <a:gd name="adj" fmla="val 43879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5B59A3C-9115-4A0E-9893-357F6E3D81C6}"/>
                </a:ext>
              </a:extLst>
            </p:cNvPr>
            <p:cNvSpPr/>
            <p:nvPr/>
          </p:nvSpPr>
          <p:spPr>
            <a:xfrm>
              <a:off x="3440723" y="2281526"/>
              <a:ext cx="2836985" cy="523220"/>
            </a:xfrm>
            <a:prstGeom prst="roundRect">
              <a:avLst/>
            </a:prstGeom>
            <a:solidFill>
              <a:srgbClr val="888888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4790CEA-CF48-4405-91F2-4D590BE8A085}"/>
                </a:ext>
              </a:extLst>
            </p:cNvPr>
            <p:cNvSpPr/>
            <p:nvPr/>
          </p:nvSpPr>
          <p:spPr>
            <a:xfrm>
              <a:off x="4192586" y="2260240"/>
              <a:ext cx="141532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PITSTOP</a:t>
              </a:r>
              <a:endPara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026" name="Picture 2" descr="Gas Station Icon - Free Download, PNG and Vector">
              <a:extLst>
                <a:ext uri="{FF2B5EF4-FFF2-40B4-BE49-F238E27FC236}">
                  <a16:creationId xmlns:a16="http://schemas.microsoft.com/office/drawing/2014/main" id="{DC42A862-AC09-4036-9531-08DB9ED05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787" y="2238112"/>
              <a:ext cx="555170" cy="5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hange, fix, recap, spare wheel, tire, tyre, wheel icon">
              <a:extLst>
                <a:ext uri="{FF2B5EF4-FFF2-40B4-BE49-F238E27FC236}">
                  <a16:creationId xmlns:a16="http://schemas.microsoft.com/office/drawing/2014/main" id="{CDCE60E9-4BC6-4549-B2F0-DD1F5C02B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748570" y="2334355"/>
              <a:ext cx="424887" cy="42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5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acing Flag Transparent &amp; PNG Clipart Free Download - YAWD">
            <a:extLst>
              <a:ext uri="{FF2B5EF4-FFF2-40B4-BE49-F238E27FC236}">
                <a16:creationId xmlns:a16="http://schemas.microsoft.com/office/drawing/2014/main" id="{4EB9622C-B4CA-488A-B885-C38911881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2" y="222006"/>
            <a:ext cx="3725008" cy="27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DD9D0340-EAF2-4580-B771-14C2EFC4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4" y="2517530"/>
            <a:ext cx="1321789" cy="8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4D64556F-B35E-4D7C-9680-D22DB5FB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4" y="3707422"/>
            <a:ext cx="1321789" cy="8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AE9B9C9D-C31E-44F7-8CED-B73DCE6D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11" y="991772"/>
            <a:ext cx="506219" cy="3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4ADF07-1570-46D2-8D76-916F75DA1D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95" y="4216911"/>
            <a:ext cx="497637" cy="3169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52056B-D719-4978-BD8B-5FBB140058D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827" y="882746"/>
            <a:ext cx="504000" cy="338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7DB46C-8A25-4656-99D9-704510A1112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3451" y="1309240"/>
            <a:ext cx="518026" cy="3397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C21C52-8928-433A-8D6A-87856D45D05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1" y="1719842"/>
            <a:ext cx="497549" cy="3157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6994E1-5355-4D60-A809-E364D46406A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6362" y="1830513"/>
            <a:ext cx="360638" cy="2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5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GustavoS</dc:creator>
  <cp:lastModifiedBy>GustavoS</cp:lastModifiedBy>
  <cp:revision>10</cp:revision>
  <dcterms:created xsi:type="dcterms:W3CDTF">2020-06-23T00:01:48Z</dcterms:created>
  <dcterms:modified xsi:type="dcterms:W3CDTF">2020-07-11T16:07:59Z</dcterms:modified>
</cp:coreProperties>
</file>