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 pessoal, nessa aula iremos conhecer um pouco sobre o problema de machine learning que iremos trabalhar ao longo do curso.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ec5a723f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ec5a723f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f191cf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f191c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Preçcos de ativos da bolsa de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ativos da bolsa de valores são negociados seguindo uma ordem temporal..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exemplo, preços das ações da APPLE por minuto, a cada 5 minutos, 1hora, 1 dia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c8b45e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c8b45e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Preçcos de ativos da bolsa de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ativos da bolsa de valores são negociados seguindo uma ordem temporal..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exemplo, preços das ações da APPLE por minuto, a cada 5 minutos, 1hora, 1 dia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5c8b45e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5c8b45e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76ce8d90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76ce8d9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 agora que entendemos o que são séries temporais, vamos para a parte prática!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a próxima aula!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6500" y="1581725"/>
            <a:ext cx="88158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Métricas de Avaliação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validar um modelo?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Holdout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Separa dados de treino e teste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Usa os próprios dados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25" y="2067513"/>
            <a:ext cx="85344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Holdout - Time Series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031950"/>
            <a:ext cx="58864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3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Mean Squared Error (MSE)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434250" y="647025"/>
            <a:ext cx="6566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média da diferença absoluta entre o valor real e o previsto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500" y="1922147"/>
            <a:ext cx="5212376" cy="182515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63900" y="1330100"/>
            <a:ext cx="37086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Erro médio quadrático.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Pesos em grandes erros.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Quanto menor, melhor.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3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Root Mean Squared Error (RMSE)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34250" y="647025"/>
            <a:ext cx="6566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desvio padrão da amostra da diferença entre o previsto e o valor real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37" y="1240501"/>
            <a:ext cx="7988326" cy="35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284525" y="1877625"/>
            <a:ext cx="53364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Roboto"/>
                <a:ea typeface="Roboto"/>
                <a:cs typeface="Roboto"/>
                <a:sym typeface="Roboto"/>
              </a:rPr>
              <a:t>Hands on!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