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Olá pessoal, nessa aula iremos conhecer um pouco sobre o problema de machine learning que iremos trabalhar ao longo do curso.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ec5a723f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ec5a723f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c5a723f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c5a723f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Preçcos de ativos da bolsa de valores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ativos da bolsa de valores são negociados seguindo uma ordem temporal..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exemplo, preços das ações da APPLE por minuto, a cada 5 minutos, 1hora, 1 dia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2f191cf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2f191cf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Preçcos de ativos da bolsa de valores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ativos da bolsa de valores são negociados seguindo uma ordem temporal..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exemplo, preços das ações da APPLE por minuto, a cada 5 minutos, 1hora, 1 dia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2f191cf3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2f191cf3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76ce8d90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76ce8d90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Então agora que entendemos o que são séries temporais, vamos para a parte prática!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Até a próxima aula!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56500" y="1581725"/>
            <a:ext cx="88158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Entendendo Walk-Forward</a:t>
            </a:r>
            <a:endParaRPr b="1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séries temporais?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Ordem temporal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elemento temporal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ordem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400" y="1962401"/>
            <a:ext cx="6673901" cy="25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1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séries temporais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325" y="1110250"/>
            <a:ext cx="59233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3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Entendendo Walk-Forward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650" y="951100"/>
            <a:ext cx="7328379" cy="395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séries temporais?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Ordem temporal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elemento temporal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ordem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400" y="1962401"/>
            <a:ext cx="6673901" cy="25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2850450" y="2906900"/>
            <a:ext cx="832500" cy="1114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4184000" y="2906900"/>
            <a:ext cx="832500" cy="11148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5046150" y="2231000"/>
            <a:ext cx="832500" cy="11148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5908300" y="2785550"/>
            <a:ext cx="832500" cy="1114800"/>
          </a:xfrm>
          <a:prstGeom prst="rect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7097875" y="2906900"/>
            <a:ext cx="832500" cy="11148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2284525" y="1877625"/>
            <a:ext cx="5336400" cy="18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latin typeface="Roboto"/>
                <a:ea typeface="Roboto"/>
                <a:cs typeface="Roboto"/>
                <a:sym typeface="Roboto"/>
              </a:rPr>
              <a:t>Hands on!</a:t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