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 pessoal, nessa aula iremos conhecer um pouco sobre o problema de machine learning que iremos trabalhar ao longo do curso.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c5a723f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c5a723f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c5a723f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c5a723f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c5a723f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c5a723f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c5a723f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c5a723f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5a723f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5a723f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c5a723f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c5a723f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aquilo que não pode ser explicado pelo modelo…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necessariamente existiram todos elementos numa série temporal.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todas as séries temporais terão ruídos.. mas nem sempre as séries temporais tem tendências ou sazonalidades.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c5a723f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c5a723f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aquilo que não pode ser explicado pelo modelo…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necessariamente existiram todos elementos numa série temporal.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todas as séries temporais terão ruídos.. mas nem sempre as séries temporais tem tendências ou sazonalidades.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c5a723f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c5a723f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c5a723f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c5a723f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c5a723f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c5a723f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ec5a723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ec5a723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Preçcos de ativos da bolsa de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ativos da bolsa de valores são negociados seguindo uma ordem temporal..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preços das ações da APPLE por minuto, a cada 5 minutos, 1hora, 1 dia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c5a723f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c5a723f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6ce8d9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6ce8d9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agora que entendemos o que são séries temporais, vamos para a parte prática!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c5a723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c5a723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Vendas de um ou mais produtos por Mês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Vendas de um ou mais produtos por 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c5a723f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c5a723f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 simultaneos a um servidor por 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acessos a um portal por hora, ou por 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c5a723f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c5a723f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Vendas de roupas por dia em uma loja online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c5a723f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c5a723f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c5a723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c5a723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c5a723f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c5a723f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c5a723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c5a723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6500" y="1581725"/>
            <a:ext cx="85206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FFFFFF"/>
                </a:solidFill>
              </a:rPr>
              <a:t>Séries Temporais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Nomenclaturas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t: tempo atual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 - n: Um tempo anterior ou lag. 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Exemplo: t -1 significa tempo anterior.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 + n: Um tempo no futuro ou tempo previsto.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Exemplo: t + 1 para o próximo tempo.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8942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Componentes de uma série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Nível</a:t>
            </a:r>
            <a:r>
              <a:rPr lang="pt-BR"/>
              <a:t>: Um valor de baseline. Exemplo: média dos valores.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Tendência: Aumento ou declínio em função do 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Sazonalidade: Padrões ou ciclos de comportamentos ao longo do 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Ruído: Variância nas observações que não podem ser explicadas pelo modelo.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Tendência: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75" y="1730975"/>
            <a:ext cx="5066650" cy="31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058350"/>
            <a:ext cx="8520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Sazonalidade</a:t>
            </a:r>
            <a:r>
              <a:rPr lang="pt-BR"/>
              <a:t>: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50" y="1559600"/>
            <a:ext cx="5976575" cy="33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Sazonalidade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Padrões em intervalos fixos..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00" y="1970900"/>
            <a:ext cx="4596576" cy="29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</a:t>
            </a:r>
            <a:r>
              <a:rPr lang="pt-BR"/>
              <a:t>: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25" y="1730375"/>
            <a:ext cx="4596576" cy="29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Ruído: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25" y="1730375"/>
            <a:ext cx="4596576" cy="29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188"/>
            <a:ext cx="8315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796100"/>
            <a:ext cx="8315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907325"/>
            <a:ext cx="831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25" y="1110250"/>
            <a:ext cx="5923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907325"/>
            <a:ext cx="831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2284525" y="1877625"/>
            <a:ext cx="53364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Hands on!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13" y="1017725"/>
            <a:ext cx="624756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29962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00" y="1461675"/>
            <a:ext cx="6240699" cy="33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1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observações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não dependem de ordem e nem de tempo.</a:t>
            </a:r>
            <a:endParaRPr sz="18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2571738"/>
            <a:ext cx="83343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elemento temporal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ordem</a:t>
            </a:r>
            <a:endParaRPr sz="18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2352713"/>
            <a:ext cx="83343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 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ordem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00" y="2061201"/>
            <a:ext cx="6673901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Descrevendo vs. Prevendo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Descrever significa entender um dataset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Análise de Séries temporais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Ajudam a fazer melhores previsões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Previsão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Envolve passar dados para um modelo de previsão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