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422" r:id="rId3"/>
    <p:sldId id="424" r:id="rId4"/>
    <p:sldId id="457" r:id="rId5"/>
    <p:sldId id="387" r:id="rId6"/>
    <p:sldId id="459" r:id="rId7"/>
    <p:sldId id="427" r:id="rId8"/>
    <p:sldId id="461" r:id="rId9"/>
    <p:sldId id="508" r:id="rId10"/>
    <p:sldId id="388" r:id="rId11"/>
    <p:sldId id="629" r:id="rId12"/>
    <p:sldId id="509" r:id="rId13"/>
    <p:sldId id="510" r:id="rId14"/>
    <p:sldId id="511" r:id="rId15"/>
    <p:sldId id="666" r:id="rId16"/>
    <p:sldId id="630" r:id="rId17"/>
    <p:sldId id="631" r:id="rId18"/>
    <p:sldId id="632" r:id="rId19"/>
    <p:sldId id="633" r:id="rId20"/>
    <p:sldId id="634" r:id="rId21"/>
    <p:sldId id="635" r:id="rId22"/>
    <p:sldId id="667" r:id="rId23"/>
    <p:sldId id="637" r:id="rId24"/>
    <p:sldId id="638" r:id="rId25"/>
    <p:sldId id="640" r:id="rId26"/>
    <p:sldId id="641" r:id="rId27"/>
    <p:sldId id="642" r:id="rId28"/>
    <p:sldId id="643" r:id="rId29"/>
    <p:sldId id="644" r:id="rId30"/>
    <p:sldId id="645" r:id="rId31"/>
    <p:sldId id="646" r:id="rId32"/>
    <p:sldId id="647" r:id="rId33"/>
    <p:sldId id="649" r:id="rId34"/>
    <p:sldId id="650" r:id="rId35"/>
    <p:sldId id="648" r:id="rId36"/>
    <p:sldId id="663" r:id="rId37"/>
    <p:sldId id="651" r:id="rId38"/>
    <p:sldId id="652" r:id="rId39"/>
    <p:sldId id="653" r:id="rId40"/>
    <p:sldId id="655" r:id="rId41"/>
    <p:sldId id="656" r:id="rId42"/>
    <p:sldId id="664" r:id="rId43"/>
    <p:sldId id="460" r:id="rId44"/>
    <p:sldId id="516" r:id="rId45"/>
    <p:sldId id="467" r:id="rId46"/>
    <p:sldId id="389" r:id="rId47"/>
    <p:sldId id="468" r:id="rId48"/>
    <p:sldId id="473" r:id="rId49"/>
    <p:sldId id="474" r:id="rId50"/>
    <p:sldId id="475" r:id="rId51"/>
    <p:sldId id="472" r:id="rId52"/>
    <p:sldId id="514" r:id="rId53"/>
    <p:sldId id="469" r:id="rId54"/>
    <p:sldId id="513" r:id="rId55"/>
    <p:sldId id="66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ção" id="{040E1697-BB81-45CB-853F-54A7A1D869E3}">
          <p14:sldIdLst>
            <p14:sldId id="256"/>
            <p14:sldId id="422"/>
          </p14:sldIdLst>
        </p14:section>
        <p14:section name="Collection" id="{CF406CB7-29B5-4E74-8A53-180360B2AEAA}">
          <p14:sldIdLst>
            <p14:sldId id="424"/>
          </p14:sldIdLst>
        </p14:section>
        <p14:section name="Amazon DMS" id="{D613DB88-2957-4616-BD1A-F67D0F95212D}">
          <p14:sldIdLst>
            <p14:sldId id="457"/>
            <p14:sldId id="387"/>
            <p14:sldId id="459"/>
            <p14:sldId id="427"/>
          </p14:sldIdLst>
        </p14:section>
        <p14:section name="Amazon Kinesis" id="{6BFBC2BD-C17A-4FDC-9469-BF91CAD82F5F}">
          <p14:sldIdLst>
            <p14:sldId id="461"/>
            <p14:sldId id="508"/>
            <p14:sldId id="388"/>
            <p14:sldId id="629"/>
            <p14:sldId id="509"/>
            <p14:sldId id="510"/>
            <p14:sldId id="511"/>
            <p14:sldId id="666"/>
            <p14:sldId id="630"/>
            <p14:sldId id="631"/>
            <p14:sldId id="632"/>
            <p14:sldId id="633"/>
            <p14:sldId id="634"/>
            <p14:sldId id="635"/>
            <p14:sldId id="667"/>
            <p14:sldId id="637"/>
            <p14:sldId id="638"/>
            <p14:sldId id="640"/>
            <p14:sldId id="641"/>
            <p14:sldId id="642"/>
            <p14:sldId id="643"/>
            <p14:sldId id="644"/>
            <p14:sldId id="645"/>
            <p14:sldId id="646"/>
            <p14:sldId id="647"/>
            <p14:sldId id="649"/>
            <p14:sldId id="650"/>
            <p14:sldId id="648"/>
            <p14:sldId id="663"/>
            <p14:sldId id="651"/>
            <p14:sldId id="652"/>
            <p14:sldId id="653"/>
            <p14:sldId id="655"/>
            <p14:sldId id="656"/>
            <p14:sldId id="664"/>
          </p14:sldIdLst>
        </p14:section>
        <p14:section name="Amazon SQS" id="{CB9B8757-5711-4666-9A70-088F41B5B659}">
          <p14:sldIdLst>
            <p14:sldId id="460"/>
            <p14:sldId id="516"/>
            <p14:sldId id="467"/>
            <p14:sldId id="389"/>
            <p14:sldId id="468"/>
            <p14:sldId id="473"/>
            <p14:sldId id="474"/>
            <p14:sldId id="475"/>
            <p14:sldId id="472"/>
            <p14:sldId id="514"/>
            <p14:sldId id="469"/>
            <p14:sldId id="513"/>
            <p14:sldId id="6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15686D-2D3C-653F-3514-2CCF321E62C5}" name="Orlando Marley Filho" initials="OMF" userId="db0f27c2ee34067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157B"/>
    <a:srgbClr val="8C4FFF"/>
    <a:srgbClr val="FF9966"/>
    <a:srgbClr val="B48BFF"/>
    <a:srgbClr val="7AA116"/>
    <a:srgbClr val="C9ABFF"/>
    <a:srgbClr val="FFFFFF"/>
    <a:srgbClr val="ECE1FF"/>
    <a:srgbClr val="01A88D"/>
    <a:srgbClr val="9E96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C86E2-F03C-44F5-983E-E85F00F11A93}" v="83" dt="2024-07-31T00:05:02.26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67433" autoAdjust="0"/>
  </p:normalViewPr>
  <p:slideViewPr>
    <p:cSldViewPr snapToGrid="0">
      <p:cViewPr varScale="1">
        <p:scale>
          <a:sx n="107" d="100"/>
          <a:sy n="107" d="100"/>
        </p:scale>
        <p:origin x="2358" y="108"/>
      </p:cViewPr>
      <p:guideLst/>
    </p:cSldViewPr>
  </p:slideViewPr>
  <p:outlineViewPr>
    <p:cViewPr>
      <p:scale>
        <a:sx n="33" d="100"/>
        <a:sy n="33" d="100"/>
      </p:scale>
      <p:origin x="0" y="-4878"/>
    </p:cViewPr>
  </p:outlineViewPr>
  <p:notesTextViewPr>
    <p:cViewPr>
      <p:scale>
        <a:sx n="84" d="100"/>
        <a:sy n="8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lando Marley Filho" userId="db0f27c2ee340672" providerId="LiveId" clId="{1320679C-52D2-4BC1-9F34-7139B097422A}"/>
    <pc:docChg chg="undo redo custSel addSld delSld modSld sldOrd modSection">
      <pc:chgData name="Orlando Marley Filho" userId="db0f27c2ee340672" providerId="LiveId" clId="{1320679C-52D2-4BC1-9F34-7139B097422A}" dt="2024-07-29T20:58:42.809" v="45788"/>
      <pc:docMkLst>
        <pc:docMk/>
      </pc:docMkLst>
      <pc:sldChg chg="addSp modSp modNotesTx">
        <pc:chgData name="Orlando Marley Filho" userId="db0f27c2ee340672" providerId="LiveId" clId="{1320679C-52D2-4BC1-9F34-7139B097422A}" dt="2024-07-29T20:58:42.809" v="45788"/>
        <pc:sldMkLst>
          <pc:docMk/>
          <pc:sldMk cId="2410162275" sldId="256"/>
        </pc:sldMkLst>
        <pc:picChg chg="add mod">
          <ac:chgData name="Orlando Marley Filho" userId="db0f27c2ee340672" providerId="LiveId" clId="{1320679C-52D2-4BC1-9F34-7139B097422A}" dt="2024-07-29T20:58:42.809" v="45788"/>
          <ac:picMkLst>
            <pc:docMk/>
            <pc:sldMk cId="2410162275" sldId="256"/>
            <ac:picMk id="5" creationId="{506CC945-B783-B87E-AFAE-11F5DCD63A0F}"/>
          </ac:picMkLst>
        </pc:picChg>
      </pc:sldChg>
      <pc:sldChg chg="addSp delSp modSp add mod setBg modNotesTx">
        <pc:chgData name="Orlando Marley Filho" userId="db0f27c2ee340672" providerId="LiveId" clId="{1320679C-52D2-4BC1-9F34-7139B097422A}" dt="2024-06-30T19:36:41.173" v="25753" actId="207"/>
        <pc:sldMkLst>
          <pc:docMk/>
          <pc:sldMk cId="0" sldId="257"/>
        </pc:sldMkLst>
        <pc:spChg chg="del">
          <ac:chgData name="Orlando Marley Filho" userId="db0f27c2ee340672" providerId="LiveId" clId="{1320679C-52D2-4BC1-9F34-7139B097422A}" dt="2024-06-30T19:12:12.640" v="25578" actId="478"/>
          <ac:spMkLst>
            <pc:docMk/>
            <pc:sldMk cId="0" sldId="257"/>
            <ac:spMk id="3" creationId="{00000000-0000-0000-0000-000000000000}"/>
          </ac:spMkLst>
        </pc:spChg>
        <pc:spChg chg="del mod">
          <ac:chgData name="Orlando Marley Filho" userId="db0f27c2ee340672" providerId="LiveId" clId="{1320679C-52D2-4BC1-9F34-7139B097422A}" dt="2024-06-30T19:17:11.375" v="25640" actId="478"/>
          <ac:spMkLst>
            <pc:docMk/>
            <pc:sldMk cId="0" sldId="257"/>
            <ac:spMk id="4" creationId="{00000000-0000-0000-0000-000000000000}"/>
          </ac:spMkLst>
        </pc:spChg>
        <pc:spChg chg="mod">
          <ac:chgData name="Orlando Marley Filho" userId="db0f27c2ee340672" providerId="LiveId" clId="{1320679C-52D2-4BC1-9F34-7139B097422A}" dt="2024-06-30T19:17:15.079" v="25641" actId="1076"/>
          <ac:spMkLst>
            <pc:docMk/>
            <pc:sldMk cId="0" sldId="257"/>
            <ac:spMk id="5" creationId="{00000000-0000-0000-0000-000000000000}"/>
          </ac:spMkLst>
        </pc:spChg>
        <pc:spChg chg="mod">
          <ac:chgData name="Orlando Marley Filho" userId="db0f27c2ee340672" providerId="LiveId" clId="{1320679C-52D2-4BC1-9F34-7139B097422A}" dt="2024-06-30T19:36:41.173" v="25753" actId="207"/>
          <ac:spMkLst>
            <pc:docMk/>
            <pc:sldMk cId="0" sldId="257"/>
            <ac:spMk id="6" creationId="{00000000-0000-0000-0000-000000000000}"/>
          </ac:spMkLst>
        </pc:spChg>
        <pc:spChg chg="mod">
          <ac:chgData name="Orlando Marley Filho" userId="db0f27c2ee340672" providerId="LiveId" clId="{1320679C-52D2-4BC1-9F34-7139B097422A}" dt="2024-06-30T19:17:15.079" v="25641" actId="1076"/>
          <ac:spMkLst>
            <pc:docMk/>
            <pc:sldMk cId="0" sldId="257"/>
            <ac:spMk id="7" creationId="{00000000-0000-0000-0000-000000000000}"/>
          </ac:spMkLst>
        </pc:spChg>
        <pc:spChg chg="mod">
          <ac:chgData name="Orlando Marley Filho" userId="db0f27c2ee340672" providerId="LiveId" clId="{1320679C-52D2-4BC1-9F34-7139B097422A}" dt="2024-06-30T19:17:15.079" v="25641" actId="1076"/>
          <ac:spMkLst>
            <pc:docMk/>
            <pc:sldMk cId="0" sldId="257"/>
            <ac:spMk id="8" creationId="{00000000-0000-0000-0000-000000000000}"/>
          </ac:spMkLst>
        </pc:spChg>
        <pc:spChg chg="add mod">
          <ac:chgData name="Orlando Marley Filho" userId="db0f27c2ee340672" providerId="LiveId" clId="{1320679C-52D2-4BC1-9F34-7139B097422A}" dt="2024-06-30T19:10:12.600" v="25525"/>
          <ac:spMkLst>
            <pc:docMk/>
            <pc:sldMk cId="0" sldId="257"/>
            <ac:spMk id="10" creationId="{4A6F3368-26F2-DB2E-E63A-5079ECCE062D}"/>
          </ac:spMkLst>
        </pc:spChg>
        <pc:spChg chg="add mod">
          <ac:chgData name="Orlando Marley Filho" userId="db0f27c2ee340672" providerId="LiveId" clId="{1320679C-52D2-4BC1-9F34-7139B097422A}" dt="2024-06-30T19:15:58.656" v="25623" actId="12789"/>
          <ac:spMkLst>
            <pc:docMk/>
            <pc:sldMk cId="0" sldId="257"/>
            <ac:spMk id="11" creationId="{F01E57B5-BA8B-9AB4-FD84-7B31E68CADF6}"/>
          </ac:spMkLst>
        </pc:spChg>
        <pc:spChg chg="add mod">
          <ac:chgData name="Orlando Marley Filho" userId="db0f27c2ee340672" providerId="LiveId" clId="{1320679C-52D2-4BC1-9F34-7139B097422A}" dt="2024-06-30T19:17:18.854" v="25642" actId="113"/>
          <ac:spMkLst>
            <pc:docMk/>
            <pc:sldMk cId="0" sldId="257"/>
            <ac:spMk id="13" creationId="{39CF2B52-AB62-8BEF-DE43-BAAFED19ED3D}"/>
          </ac:spMkLst>
        </pc:spChg>
        <pc:spChg chg="add mod">
          <ac:chgData name="Orlando Marley Filho" userId="db0f27c2ee340672" providerId="LiveId" clId="{1320679C-52D2-4BC1-9F34-7139B097422A}" dt="2024-06-30T19:16:59.253" v="25638" actId="14100"/>
          <ac:spMkLst>
            <pc:docMk/>
            <pc:sldMk cId="0" sldId="257"/>
            <ac:spMk id="14" creationId="{5E341564-F38C-711F-6F4A-E8CD5E987C11}"/>
          </ac:spMkLst>
        </pc:spChg>
        <pc:spChg chg="add del">
          <ac:chgData name="Orlando Marley Filho" userId="db0f27c2ee340672" providerId="LiveId" clId="{1320679C-52D2-4BC1-9F34-7139B097422A}" dt="2024-06-30T19:34:22.638" v="25730" actId="22"/>
          <ac:spMkLst>
            <pc:docMk/>
            <pc:sldMk cId="0" sldId="257"/>
            <ac:spMk id="17" creationId="{13192D31-8BDC-1403-B26C-FDDFDFEF3770}"/>
          </ac:spMkLst>
        </pc:spChg>
        <pc:picChg chg="del">
          <ac:chgData name="Orlando Marley Filho" userId="db0f27c2ee340672" providerId="LiveId" clId="{1320679C-52D2-4BC1-9F34-7139B097422A}" dt="2024-06-30T19:12:13.416" v="25579" actId="478"/>
          <ac:picMkLst>
            <pc:docMk/>
            <pc:sldMk cId="0" sldId="257"/>
            <ac:picMk id="2" creationId="{00000000-0000-0000-0000-000000000000}"/>
          </ac:picMkLst>
        </pc:picChg>
        <pc:picChg chg="del">
          <ac:chgData name="Orlando Marley Filho" userId="db0f27c2ee340672" providerId="LiveId" clId="{1320679C-52D2-4BC1-9F34-7139B097422A}" dt="2024-06-30T19:04:44.470" v="25467" actId="478"/>
          <ac:picMkLst>
            <pc:docMk/>
            <pc:sldMk cId="0" sldId="257"/>
            <ac:picMk id="9" creationId="{00000000-0000-0000-0000-000000000000}"/>
          </ac:picMkLst>
        </pc:picChg>
        <pc:picChg chg="add mod">
          <ac:chgData name="Orlando Marley Filho" userId="db0f27c2ee340672" providerId="LiveId" clId="{1320679C-52D2-4BC1-9F34-7139B097422A}" dt="2024-06-30T19:16:39.998" v="25632"/>
          <ac:picMkLst>
            <pc:docMk/>
            <pc:sldMk cId="0" sldId="257"/>
            <ac:picMk id="15" creationId="{7B606B59-D43F-DAE1-7BC7-AF1445A12F1A}"/>
          </ac:picMkLst>
        </pc:picChg>
      </pc:sldChg>
      <pc:sldChg chg="addSp delSp modSp add mod setBg">
        <pc:chgData name="Orlando Marley Filho" userId="db0f27c2ee340672" providerId="LiveId" clId="{1320679C-52D2-4BC1-9F34-7139B097422A}" dt="2024-06-30T19:20:42.100" v="25682" actId="1076"/>
        <pc:sldMkLst>
          <pc:docMk/>
          <pc:sldMk cId="0" sldId="258"/>
        </pc:sldMkLst>
        <pc:spChg chg="del mod">
          <ac:chgData name="Orlando Marley Filho" userId="db0f27c2ee340672" providerId="LiveId" clId="{1320679C-52D2-4BC1-9F34-7139B097422A}" dt="2024-06-30T19:12:07.085" v="25573" actId="478"/>
          <ac:spMkLst>
            <pc:docMk/>
            <pc:sldMk cId="0" sldId="258"/>
            <ac:spMk id="3" creationId="{00000000-0000-0000-0000-000000000000}"/>
          </ac:spMkLst>
        </pc:spChg>
        <pc:spChg chg="mod">
          <ac:chgData name="Orlando Marley Filho" userId="db0f27c2ee340672" providerId="LiveId" clId="{1320679C-52D2-4BC1-9F34-7139B097422A}" dt="2024-06-30T19:18:04.770" v="25649" actId="122"/>
          <ac:spMkLst>
            <pc:docMk/>
            <pc:sldMk cId="0" sldId="258"/>
            <ac:spMk id="5" creationId="{00000000-0000-0000-0000-000000000000}"/>
          </ac:spMkLst>
        </pc:spChg>
        <pc:spChg chg="del">
          <ac:chgData name="Orlando Marley Filho" userId="db0f27c2ee340672" providerId="LiveId" clId="{1320679C-52D2-4BC1-9F34-7139B097422A}" dt="2024-06-30T19:12:08.787" v="25575" actId="478"/>
          <ac:spMkLst>
            <pc:docMk/>
            <pc:sldMk cId="0" sldId="258"/>
            <ac:spMk id="6" creationId="{00000000-0000-0000-0000-000000000000}"/>
          </ac:spMkLst>
        </pc:spChg>
        <pc:spChg chg="mod">
          <ac:chgData name="Orlando Marley Filho" userId="db0f27c2ee340672" providerId="LiveId" clId="{1320679C-52D2-4BC1-9F34-7139B097422A}" dt="2024-06-30T19:18:10.169" v="25650" actId="1076"/>
          <ac:spMkLst>
            <pc:docMk/>
            <pc:sldMk cId="0" sldId="258"/>
            <ac:spMk id="7" creationId="{00000000-0000-0000-0000-000000000000}"/>
          </ac:spMkLst>
        </pc:spChg>
        <pc:spChg chg="mod">
          <ac:chgData name="Orlando Marley Filho" userId="db0f27c2ee340672" providerId="LiveId" clId="{1320679C-52D2-4BC1-9F34-7139B097422A}" dt="2024-06-30T19:18:10.169" v="25650" actId="1076"/>
          <ac:spMkLst>
            <pc:docMk/>
            <pc:sldMk cId="0" sldId="258"/>
            <ac:spMk id="8" creationId="{00000000-0000-0000-0000-000000000000}"/>
          </ac:spMkLst>
        </pc:spChg>
        <pc:spChg chg="mod">
          <ac:chgData name="Orlando Marley Filho" userId="db0f27c2ee340672" providerId="LiveId" clId="{1320679C-52D2-4BC1-9F34-7139B097422A}" dt="2024-06-30T19:20:42.100" v="25682" actId="1076"/>
          <ac:spMkLst>
            <pc:docMk/>
            <pc:sldMk cId="0" sldId="258"/>
            <ac:spMk id="9" creationId="{00000000-0000-0000-0000-000000000000}"/>
          </ac:spMkLst>
        </pc:spChg>
        <pc:spChg chg="del">
          <ac:chgData name="Orlando Marley Filho" userId="db0f27c2ee340672" providerId="LiveId" clId="{1320679C-52D2-4BC1-9F34-7139B097422A}" dt="2024-06-30T19:12:10.138" v="25576" actId="478"/>
          <ac:spMkLst>
            <pc:docMk/>
            <pc:sldMk cId="0" sldId="258"/>
            <ac:spMk id="10" creationId="{00000000-0000-0000-0000-000000000000}"/>
          </ac:spMkLst>
        </pc:spChg>
        <pc:spChg chg="mod">
          <ac:chgData name="Orlando Marley Filho" userId="db0f27c2ee340672" providerId="LiveId" clId="{1320679C-52D2-4BC1-9F34-7139B097422A}" dt="2024-06-30T19:18:10.169" v="25650" actId="1076"/>
          <ac:spMkLst>
            <pc:docMk/>
            <pc:sldMk cId="0" sldId="258"/>
            <ac:spMk id="11" creationId="{00000000-0000-0000-0000-000000000000}"/>
          </ac:spMkLst>
        </pc:spChg>
        <pc:spChg chg="mod">
          <ac:chgData name="Orlando Marley Filho" userId="db0f27c2ee340672" providerId="LiveId" clId="{1320679C-52D2-4BC1-9F34-7139B097422A}" dt="2024-06-30T19:18:10.169" v="25650" actId="1076"/>
          <ac:spMkLst>
            <pc:docMk/>
            <pc:sldMk cId="0" sldId="258"/>
            <ac:spMk id="12" creationId="{00000000-0000-0000-0000-000000000000}"/>
          </ac:spMkLst>
        </pc:spChg>
        <pc:spChg chg="mod">
          <ac:chgData name="Orlando Marley Filho" userId="db0f27c2ee340672" providerId="LiveId" clId="{1320679C-52D2-4BC1-9F34-7139B097422A}" dt="2024-06-30T19:20:42.100" v="25682" actId="1076"/>
          <ac:spMkLst>
            <pc:docMk/>
            <pc:sldMk cId="0" sldId="258"/>
            <ac:spMk id="13" creationId="{00000000-0000-0000-0000-000000000000}"/>
          </ac:spMkLst>
        </pc:spChg>
        <pc:spChg chg="del">
          <ac:chgData name="Orlando Marley Filho" userId="db0f27c2ee340672" providerId="LiveId" clId="{1320679C-52D2-4BC1-9F34-7139B097422A}" dt="2024-06-30T19:12:10.789" v="25577" actId="478"/>
          <ac:spMkLst>
            <pc:docMk/>
            <pc:sldMk cId="0" sldId="258"/>
            <ac:spMk id="14" creationId="{00000000-0000-0000-0000-000000000000}"/>
          </ac:spMkLst>
        </pc:spChg>
        <pc:spChg chg="mod">
          <ac:chgData name="Orlando Marley Filho" userId="db0f27c2ee340672" providerId="LiveId" clId="{1320679C-52D2-4BC1-9F34-7139B097422A}" dt="2024-06-30T19:18:10.169" v="25650" actId="1076"/>
          <ac:spMkLst>
            <pc:docMk/>
            <pc:sldMk cId="0" sldId="258"/>
            <ac:spMk id="15" creationId="{00000000-0000-0000-0000-000000000000}"/>
          </ac:spMkLst>
        </pc:spChg>
        <pc:spChg chg="mod">
          <ac:chgData name="Orlando Marley Filho" userId="db0f27c2ee340672" providerId="LiveId" clId="{1320679C-52D2-4BC1-9F34-7139B097422A}" dt="2024-06-30T19:18:10.169" v="25650" actId="1076"/>
          <ac:spMkLst>
            <pc:docMk/>
            <pc:sldMk cId="0" sldId="258"/>
            <ac:spMk id="16" creationId="{00000000-0000-0000-0000-000000000000}"/>
          </ac:spMkLst>
        </pc:spChg>
        <pc:spChg chg="mod">
          <ac:chgData name="Orlando Marley Filho" userId="db0f27c2ee340672" providerId="LiveId" clId="{1320679C-52D2-4BC1-9F34-7139B097422A}" dt="2024-06-30T19:20:42.100" v="25682" actId="1076"/>
          <ac:spMkLst>
            <pc:docMk/>
            <pc:sldMk cId="0" sldId="258"/>
            <ac:spMk id="17" creationId="{00000000-0000-0000-0000-000000000000}"/>
          </ac:spMkLst>
        </pc:spChg>
        <pc:spChg chg="add mod">
          <ac:chgData name="Orlando Marley Filho" userId="db0f27c2ee340672" providerId="LiveId" clId="{1320679C-52D2-4BC1-9F34-7139B097422A}" dt="2024-06-30T19:10:14.559" v="25526"/>
          <ac:spMkLst>
            <pc:docMk/>
            <pc:sldMk cId="0" sldId="258"/>
            <ac:spMk id="19" creationId="{D2DDC450-F974-F5BF-C4E4-91C6BCB65F0E}"/>
          </ac:spMkLst>
        </pc:spChg>
        <pc:spChg chg="add mod">
          <ac:chgData name="Orlando Marley Filho" userId="db0f27c2ee340672" providerId="LiveId" clId="{1320679C-52D2-4BC1-9F34-7139B097422A}" dt="2024-06-30T19:10:14.559" v="25526"/>
          <ac:spMkLst>
            <pc:docMk/>
            <pc:sldMk cId="0" sldId="258"/>
            <ac:spMk id="20" creationId="{53732068-1AC4-BC41-FE90-B2C9FF72FA92}"/>
          </ac:spMkLst>
        </pc:spChg>
        <pc:picChg chg="del">
          <ac:chgData name="Orlando Marley Filho" userId="db0f27c2ee340672" providerId="LiveId" clId="{1320679C-52D2-4BC1-9F34-7139B097422A}" dt="2024-06-30T19:12:07.836" v="25574" actId="478"/>
          <ac:picMkLst>
            <pc:docMk/>
            <pc:sldMk cId="0" sldId="258"/>
            <ac:picMk id="2" creationId="{00000000-0000-0000-0000-000000000000}"/>
          </ac:picMkLst>
        </pc:picChg>
        <pc:picChg chg="mod">
          <ac:chgData name="Orlando Marley Filho" userId="db0f27c2ee340672" providerId="LiveId" clId="{1320679C-52D2-4BC1-9F34-7139B097422A}" dt="2024-06-30T19:05:55.796" v="25478" actId="1076"/>
          <ac:picMkLst>
            <pc:docMk/>
            <pc:sldMk cId="0" sldId="258"/>
            <ac:picMk id="4" creationId="{00000000-0000-0000-0000-000000000000}"/>
          </ac:picMkLst>
        </pc:picChg>
        <pc:picChg chg="del">
          <ac:chgData name="Orlando Marley Filho" userId="db0f27c2ee340672" providerId="LiveId" clId="{1320679C-52D2-4BC1-9F34-7139B097422A}" dt="2024-06-30T19:04:46.540" v="25468" actId="478"/>
          <ac:picMkLst>
            <pc:docMk/>
            <pc:sldMk cId="0" sldId="258"/>
            <ac:picMk id="18" creationId="{00000000-0000-0000-0000-000000000000}"/>
          </ac:picMkLst>
        </pc:picChg>
      </pc:sldChg>
      <pc:sldChg chg="addSp delSp modSp add mod ord setBg">
        <pc:chgData name="Orlando Marley Filho" userId="db0f27c2ee340672" providerId="LiveId" clId="{1320679C-52D2-4BC1-9F34-7139B097422A}" dt="2024-06-30T19:23:40.305" v="25713" actId="1076"/>
        <pc:sldMkLst>
          <pc:docMk/>
          <pc:sldMk cId="0" sldId="259"/>
        </pc:sldMkLst>
        <pc:spChg chg="add del mod">
          <ac:chgData name="Orlando Marley Filho" userId="db0f27c2ee340672" providerId="LiveId" clId="{1320679C-52D2-4BC1-9F34-7139B097422A}" dt="2024-06-30T19:11:53.175" v="25565" actId="478"/>
          <ac:spMkLst>
            <pc:docMk/>
            <pc:sldMk cId="0" sldId="259"/>
            <ac:spMk id="3" creationId="{00000000-0000-0000-0000-000000000000}"/>
          </ac:spMkLst>
        </pc:spChg>
        <pc:spChg chg="mod">
          <ac:chgData name="Orlando Marley Filho" userId="db0f27c2ee340672" providerId="LiveId" clId="{1320679C-52D2-4BC1-9F34-7139B097422A}" dt="2024-06-30T19:22:00.981" v="25701" actId="14100"/>
          <ac:spMkLst>
            <pc:docMk/>
            <pc:sldMk cId="0" sldId="259"/>
            <ac:spMk id="5" creationId="{00000000-0000-0000-0000-000000000000}"/>
          </ac:spMkLst>
        </pc:spChg>
        <pc:spChg chg="add del">
          <ac:chgData name="Orlando Marley Filho" userId="db0f27c2ee340672" providerId="LiveId" clId="{1320679C-52D2-4BC1-9F34-7139B097422A}" dt="2024-06-30T19:06:57.449" v="25487" actId="478"/>
          <ac:spMkLst>
            <pc:docMk/>
            <pc:sldMk cId="0" sldId="259"/>
            <ac:spMk id="6" creationId="{00000000-0000-0000-0000-000000000000}"/>
          </ac:spMkLst>
        </pc:spChg>
        <pc:spChg chg="del">
          <ac:chgData name="Orlando Marley Filho" userId="db0f27c2ee340672" providerId="LiveId" clId="{1320679C-52D2-4BC1-9F34-7139B097422A}" dt="2024-06-30T19:12:03.432" v="25572" actId="478"/>
          <ac:spMkLst>
            <pc:docMk/>
            <pc:sldMk cId="0" sldId="259"/>
            <ac:spMk id="7" creationId="{00000000-0000-0000-0000-000000000000}"/>
          </ac:spMkLst>
        </pc:spChg>
        <pc:spChg chg="del">
          <ac:chgData name="Orlando Marley Filho" userId="db0f27c2ee340672" providerId="LiveId" clId="{1320679C-52D2-4BC1-9F34-7139B097422A}" dt="2024-06-30T19:07:16.193" v="25491" actId="478"/>
          <ac:spMkLst>
            <pc:docMk/>
            <pc:sldMk cId="0" sldId="259"/>
            <ac:spMk id="8" creationId="{00000000-0000-0000-0000-000000000000}"/>
          </ac:spMkLst>
        </pc:spChg>
        <pc:spChg chg="mod">
          <ac:chgData name="Orlando Marley Filho" userId="db0f27c2ee340672" providerId="LiveId" clId="{1320679C-52D2-4BC1-9F34-7139B097422A}" dt="2024-06-30T19:23:40.305" v="25713" actId="1076"/>
          <ac:spMkLst>
            <pc:docMk/>
            <pc:sldMk cId="0" sldId="259"/>
            <ac:spMk id="9" creationId="{00000000-0000-0000-0000-000000000000}"/>
          </ac:spMkLst>
        </pc:spChg>
        <pc:spChg chg="mod">
          <ac:chgData name="Orlando Marley Filho" userId="db0f27c2ee340672" providerId="LiveId" clId="{1320679C-52D2-4BC1-9F34-7139B097422A}" dt="2024-06-30T19:23:40.305" v="25713" actId="1076"/>
          <ac:spMkLst>
            <pc:docMk/>
            <pc:sldMk cId="0" sldId="259"/>
            <ac:spMk id="10" creationId="{00000000-0000-0000-0000-000000000000}"/>
          </ac:spMkLst>
        </pc:spChg>
        <pc:spChg chg="mod">
          <ac:chgData name="Orlando Marley Filho" userId="db0f27c2ee340672" providerId="LiveId" clId="{1320679C-52D2-4BC1-9F34-7139B097422A}" dt="2024-06-30T19:23:40.305" v="25713" actId="1076"/>
          <ac:spMkLst>
            <pc:docMk/>
            <pc:sldMk cId="0" sldId="259"/>
            <ac:spMk id="11" creationId="{00000000-0000-0000-0000-000000000000}"/>
          </ac:spMkLst>
        </pc:spChg>
        <pc:spChg chg="del">
          <ac:chgData name="Orlando Marley Filho" userId="db0f27c2ee340672" providerId="LiveId" clId="{1320679C-52D2-4BC1-9F34-7139B097422A}" dt="2024-06-30T19:12:01.385" v="25569" actId="478"/>
          <ac:spMkLst>
            <pc:docMk/>
            <pc:sldMk cId="0" sldId="259"/>
            <ac:spMk id="12" creationId="{00000000-0000-0000-0000-000000000000}"/>
          </ac:spMkLst>
        </pc:spChg>
        <pc:spChg chg="del mod">
          <ac:chgData name="Orlando Marley Filho" userId="db0f27c2ee340672" providerId="LiveId" clId="{1320679C-52D2-4BC1-9F34-7139B097422A}" dt="2024-06-30T19:07:17.135" v="25492" actId="478"/>
          <ac:spMkLst>
            <pc:docMk/>
            <pc:sldMk cId="0" sldId="259"/>
            <ac:spMk id="13" creationId="{00000000-0000-0000-0000-000000000000}"/>
          </ac:spMkLst>
        </pc:spChg>
        <pc:spChg chg="mod">
          <ac:chgData name="Orlando Marley Filho" userId="db0f27c2ee340672" providerId="LiveId" clId="{1320679C-52D2-4BC1-9F34-7139B097422A}" dt="2024-06-30T19:23:40.305" v="25713" actId="1076"/>
          <ac:spMkLst>
            <pc:docMk/>
            <pc:sldMk cId="0" sldId="259"/>
            <ac:spMk id="14" creationId="{00000000-0000-0000-0000-000000000000}"/>
          </ac:spMkLst>
        </pc:spChg>
        <pc:spChg chg="mod">
          <ac:chgData name="Orlando Marley Filho" userId="db0f27c2ee340672" providerId="LiveId" clId="{1320679C-52D2-4BC1-9F34-7139B097422A}" dt="2024-06-30T19:23:40.305" v="25713" actId="1076"/>
          <ac:spMkLst>
            <pc:docMk/>
            <pc:sldMk cId="0" sldId="259"/>
            <ac:spMk id="15" creationId="{00000000-0000-0000-0000-000000000000}"/>
          </ac:spMkLst>
        </pc:spChg>
        <pc:spChg chg="mod">
          <ac:chgData name="Orlando Marley Filho" userId="db0f27c2ee340672" providerId="LiveId" clId="{1320679C-52D2-4BC1-9F34-7139B097422A}" dt="2024-06-30T19:23:40.305" v="25713" actId="1076"/>
          <ac:spMkLst>
            <pc:docMk/>
            <pc:sldMk cId="0" sldId="259"/>
            <ac:spMk id="16" creationId="{00000000-0000-0000-0000-000000000000}"/>
          </ac:spMkLst>
        </pc:spChg>
        <pc:spChg chg="del">
          <ac:chgData name="Orlando Marley Filho" userId="db0f27c2ee340672" providerId="LiveId" clId="{1320679C-52D2-4BC1-9F34-7139B097422A}" dt="2024-06-30T19:12:02.465" v="25571" actId="478"/>
          <ac:spMkLst>
            <pc:docMk/>
            <pc:sldMk cId="0" sldId="259"/>
            <ac:spMk id="17" creationId="{00000000-0000-0000-0000-000000000000}"/>
          </ac:spMkLst>
        </pc:spChg>
        <pc:spChg chg="del">
          <ac:chgData name="Orlando Marley Filho" userId="db0f27c2ee340672" providerId="LiveId" clId="{1320679C-52D2-4BC1-9F34-7139B097422A}" dt="2024-06-30T19:12:02.014" v="25570" actId="478"/>
          <ac:spMkLst>
            <pc:docMk/>
            <pc:sldMk cId="0" sldId="259"/>
            <ac:spMk id="18" creationId="{00000000-0000-0000-0000-000000000000}"/>
          </ac:spMkLst>
        </pc:spChg>
        <pc:spChg chg="mod">
          <ac:chgData name="Orlando Marley Filho" userId="db0f27c2ee340672" providerId="LiveId" clId="{1320679C-52D2-4BC1-9F34-7139B097422A}" dt="2024-06-30T19:23:40.305" v="25713" actId="1076"/>
          <ac:spMkLst>
            <pc:docMk/>
            <pc:sldMk cId="0" sldId="259"/>
            <ac:spMk id="19" creationId="{00000000-0000-0000-0000-000000000000}"/>
          </ac:spMkLst>
        </pc:spChg>
        <pc:spChg chg="mod">
          <ac:chgData name="Orlando Marley Filho" userId="db0f27c2ee340672" providerId="LiveId" clId="{1320679C-52D2-4BC1-9F34-7139B097422A}" dt="2024-06-30T19:23:40.305" v="25713" actId="1076"/>
          <ac:spMkLst>
            <pc:docMk/>
            <pc:sldMk cId="0" sldId="259"/>
            <ac:spMk id="20" creationId="{00000000-0000-0000-0000-000000000000}"/>
          </ac:spMkLst>
        </pc:spChg>
        <pc:spChg chg="mod">
          <ac:chgData name="Orlando Marley Filho" userId="db0f27c2ee340672" providerId="LiveId" clId="{1320679C-52D2-4BC1-9F34-7139B097422A}" dt="2024-06-30T19:23:40.305" v="25713" actId="1076"/>
          <ac:spMkLst>
            <pc:docMk/>
            <pc:sldMk cId="0" sldId="259"/>
            <ac:spMk id="21" creationId="{00000000-0000-0000-0000-000000000000}"/>
          </ac:spMkLst>
        </pc:spChg>
        <pc:spChg chg="add mod">
          <ac:chgData name="Orlando Marley Filho" userId="db0f27c2ee340672" providerId="LiveId" clId="{1320679C-52D2-4BC1-9F34-7139B097422A}" dt="2024-06-30T19:10:28.059" v="25528"/>
          <ac:spMkLst>
            <pc:docMk/>
            <pc:sldMk cId="0" sldId="259"/>
            <ac:spMk id="23" creationId="{C35F982D-E8F9-CFCD-FC42-6D8D6721C01A}"/>
          </ac:spMkLst>
        </pc:spChg>
        <pc:spChg chg="add mod">
          <ac:chgData name="Orlando Marley Filho" userId="db0f27c2ee340672" providerId="LiveId" clId="{1320679C-52D2-4BC1-9F34-7139B097422A}" dt="2024-06-30T19:10:28.059" v="25528"/>
          <ac:spMkLst>
            <pc:docMk/>
            <pc:sldMk cId="0" sldId="259"/>
            <ac:spMk id="24" creationId="{395EFB2D-9414-E499-5A16-8E8C9DBCAB9C}"/>
          </ac:spMkLst>
        </pc:spChg>
        <pc:picChg chg="add del">
          <ac:chgData name="Orlando Marley Filho" userId="db0f27c2ee340672" providerId="LiveId" clId="{1320679C-52D2-4BC1-9F34-7139B097422A}" dt="2024-06-30T19:11:53.718" v="25566" actId="478"/>
          <ac:picMkLst>
            <pc:docMk/>
            <pc:sldMk cId="0" sldId="259"/>
            <ac:picMk id="2" creationId="{00000000-0000-0000-0000-000000000000}"/>
          </ac:picMkLst>
        </pc:picChg>
        <pc:picChg chg="add del mod">
          <ac:chgData name="Orlando Marley Filho" userId="db0f27c2ee340672" providerId="LiveId" clId="{1320679C-52D2-4BC1-9F34-7139B097422A}" dt="2024-06-30T19:22:02.354" v="25702" actId="478"/>
          <ac:picMkLst>
            <pc:docMk/>
            <pc:sldMk cId="0" sldId="259"/>
            <ac:picMk id="4" creationId="{00000000-0000-0000-0000-000000000000}"/>
          </ac:picMkLst>
        </pc:picChg>
        <pc:picChg chg="del">
          <ac:chgData name="Orlando Marley Filho" userId="db0f27c2ee340672" providerId="LiveId" clId="{1320679C-52D2-4BC1-9F34-7139B097422A}" dt="2024-06-30T19:04:48.407" v="25469" actId="478"/>
          <ac:picMkLst>
            <pc:docMk/>
            <pc:sldMk cId="0" sldId="259"/>
            <ac:picMk id="22" creationId="{00000000-0000-0000-0000-000000000000}"/>
          </ac:picMkLst>
        </pc:picChg>
      </pc:sldChg>
      <pc:sldChg chg="addSp delSp modSp add mod ord setBg">
        <pc:chgData name="Orlando Marley Filho" userId="db0f27c2ee340672" providerId="LiveId" clId="{1320679C-52D2-4BC1-9F34-7139B097422A}" dt="2024-06-30T19:26:01.436" v="25728" actId="1367"/>
        <pc:sldMkLst>
          <pc:docMk/>
          <pc:sldMk cId="0" sldId="260"/>
        </pc:sldMkLst>
        <pc:spChg chg="del mod">
          <ac:chgData name="Orlando Marley Filho" userId="db0f27c2ee340672" providerId="LiveId" clId="{1320679C-52D2-4BC1-9F34-7139B097422A}" dt="2024-06-30T19:11:45.731" v="25564" actId="478"/>
          <ac:spMkLst>
            <pc:docMk/>
            <pc:sldMk cId="0" sldId="260"/>
            <ac:spMk id="3" creationId="{00000000-0000-0000-0000-000000000000}"/>
          </ac:spMkLst>
        </pc:spChg>
        <pc:spChg chg="del">
          <ac:chgData name="Orlando Marley Filho" userId="db0f27c2ee340672" providerId="LiveId" clId="{1320679C-52D2-4BC1-9F34-7139B097422A}" dt="2024-06-30T19:24:17.064" v="25720" actId="478"/>
          <ac:spMkLst>
            <pc:docMk/>
            <pc:sldMk cId="0" sldId="260"/>
            <ac:spMk id="5" creationId="{00000000-0000-0000-0000-000000000000}"/>
          </ac:spMkLst>
        </pc:spChg>
        <pc:spChg chg="mod">
          <ac:chgData name="Orlando Marley Filho" userId="db0f27c2ee340672" providerId="LiveId" clId="{1320679C-52D2-4BC1-9F34-7139B097422A}" dt="2024-06-30T19:24:39.699" v="25725" actId="207"/>
          <ac:spMkLst>
            <pc:docMk/>
            <pc:sldMk cId="0" sldId="260"/>
            <ac:spMk id="7" creationId="{00000000-0000-0000-0000-000000000000}"/>
          </ac:spMkLst>
        </pc:spChg>
        <pc:spChg chg="mod">
          <ac:chgData name="Orlando Marley Filho" userId="db0f27c2ee340672" providerId="LiveId" clId="{1320679C-52D2-4BC1-9F34-7139B097422A}" dt="2024-06-30T19:24:34.778" v="25724" actId="1076"/>
          <ac:spMkLst>
            <pc:docMk/>
            <pc:sldMk cId="0" sldId="260"/>
            <ac:spMk id="8" creationId="{00000000-0000-0000-0000-000000000000}"/>
          </ac:spMkLst>
        </pc:spChg>
        <pc:spChg chg="mod">
          <ac:chgData name="Orlando Marley Filho" userId="db0f27c2ee340672" providerId="LiveId" clId="{1320679C-52D2-4BC1-9F34-7139B097422A}" dt="2024-06-30T19:24:39.699" v="25725" actId="207"/>
          <ac:spMkLst>
            <pc:docMk/>
            <pc:sldMk cId="0" sldId="260"/>
            <ac:spMk id="10" creationId="{00000000-0000-0000-0000-000000000000}"/>
          </ac:spMkLst>
        </pc:spChg>
        <pc:spChg chg="mod">
          <ac:chgData name="Orlando Marley Filho" userId="db0f27c2ee340672" providerId="LiveId" clId="{1320679C-52D2-4BC1-9F34-7139B097422A}" dt="2024-06-30T19:24:34.778" v="25724" actId="1076"/>
          <ac:spMkLst>
            <pc:docMk/>
            <pc:sldMk cId="0" sldId="260"/>
            <ac:spMk id="11" creationId="{00000000-0000-0000-0000-000000000000}"/>
          </ac:spMkLst>
        </pc:spChg>
        <pc:spChg chg="mod">
          <ac:chgData name="Orlando Marley Filho" userId="db0f27c2ee340672" providerId="LiveId" clId="{1320679C-52D2-4BC1-9F34-7139B097422A}" dt="2024-06-30T19:24:39.699" v="25725" actId="207"/>
          <ac:spMkLst>
            <pc:docMk/>
            <pc:sldMk cId="0" sldId="260"/>
            <ac:spMk id="13" creationId="{00000000-0000-0000-0000-000000000000}"/>
          </ac:spMkLst>
        </pc:spChg>
        <pc:spChg chg="mod">
          <ac:chgData name="Orlando Marley Filho" userId="db0f27c2ee340672" providerId="LiveId" clId="{1320679C-52D2-4BC1-9F34-7139B097422A}" dt="2024-06-30T19:24:34.778" v="25724" actId="1076"/>
          <ac:spMkLst>
            <pc:docMk/>
            <pc:sldMk cId="0" sldId="260"/>
            <ac:spMk id="14" creationId="{00000000-0000-0000-0000-000000000000}"/>
          </ac:spMkLst>
        </pc:spChg>
        <pc:spChg chg="add mod">
          <ac:chgData name="Orlando Marley Filho" userId="db0f27c2ee340672" providerId="LiveId" clId="{1320679C-52D2-4BC1-9F34-7139B097422A}" dt="2024-06-30T19:11:16.436" v="25553"/>
          <ac:spMkLst>
            <pc:docMk/>
            <pc:sldMk cId="0" sldId="260"/>
            <ac:spMk id="16" creationId="{EF8D5F30-9E73-5C11-8988-21205390F545}"/>
          </ac:spMkLst>
        </pc:spChg>
        <pc:spChg chg="add mod">
          <ac:chgData name="Orlando Marley Filho" userId="db0f27c2ee340672" providerId="LiveId" clId="{1320679C-52D2-4BC1-9F34-7139B097422A}" dt="2024-06-30T19:11:16.436" v="25553"/>
          <ac:spMkLst>
            <pc:docMk/>
            <pc:sldMk cId="0" sldId="260"/>
            <ac:spMk id="17" creationId="{E9107444-A8B7-3300-CA59-35CACF234D99}"/>
          </ac:spMkLst>
        </pc:spChg>
        <pc:spChg chg="add mod">
          <ac:chgData name="Orlando Marley Filho" userId="db0f27c2ee340672" providerId="LiveId" clId="{1320679C-52D2-4BC1-9F34-7139B097422A}" dt="2024-06-30T19:24:22.095" v="25722" actId="14100"/>
          <ac:spMkLst>
            <pc:docMk/>
            <pc:sldMk cId="0" sldId="260"/>
            <ac:spMk id="18" creationId="{9885754C-A5EE-69E4-3B40-4876AE516ED4}"/>
          </ac:spMkLst>
        </pc:spChg>
        <pc:picChg chg="del">
          <ac:chgData name="Orlando Marley Filho" userId="db0f27c2ee340672" providerId="LiveId" clId="{1320679C-52D2-4BC1-9F34-7139B097422A}" dt="2024-06-30T19:11:45.139" v="25563" actId="478"/>
          <ac:picMkLst>
            <pc:docMk/>
            <pc:sldMk cId="0" sldId="260"/>
            <ac:picMk id="2" creationId="{00000000-0000-0000-0000-000000000000}"/>
          </ac:picMkLst>
        </pc:picChg>
        <pc:picChg chg="mod">
          <ac:chgData name="Orlando Marley Filho" userId="db0f27c2ee340672" providerId="LiveId" clId="{1320679C-52D2-4BC1-9F34-7139B097422A}" dt="2024-06-30T19:08:39.450" v="25504" actId="14100"/>
          <ac:picMkLst>
            <pc:docMk/>
            <pc:sldMk cId="0" sldId="260"/>
            <ac:picMk id="4" creationId="{00000000-0000-0000-0000-000000000000}"/>
          </ac:picMkLst>
        </pc:picChg>
        <pc:picChg chg="mod">
          <ac:chgData name="Orlando Marley Filho" userId="db0f27c2ee340672" providerId="LiveId" clId="{1320679C-52D2-4BC1-9F34-7139B097422A}" dt="2024-06-30T19:25:58.174" v="25727" actId="1367"/>
          <ac:picMkLst>
            <pc:docMk/>
            <pc:sldMk cId="0" sldId="260"/>
            <ac:picMk id="6" creationId="{00000000-0000-0000-0000-000000000000}"/>
          </ac:picMkLst>
        </pc:picChg>
        <pc:picChg chg="mod">
          <ac:chgData name="Orlando Marley Filho" userId="db0f27c2ee340672" providerId="LiveId" clId="{1320679C-52D2-4BC1-9F34-7139B097422A}" dt="2024-06-30T19:26:01.436" v="25728" actId="1367"/>
          <ac:picMkLst>
            <pc:docMk/>
            <pc:sldMk cId="0" sldId="260"/>
            <ac:picMk id="9" creationId="{00000000-0000-0000-0000-000000000000}"/>
          </ac:picMkLst>
        </pc:picChg>
        <pc:picChg chg="mod">
          <ac:chgData name="Orlando Marley Filho" userId="db0f27c2ee340672" providerId="LiveId" clId="{1320679C-52D2-4BC1-9F34-7139B097422A}" dt="2024-06-30T19:26:01.436" v="25728" actId="1367"/>
          <ac:picMkLst>
            <pc:docMk/>
            <pc:sldMk cId="0" sldId="260"/>
            <ac:picMk id="12" creationId="{00000000-0000-0000-0000-000000000000}"/>
          </ac:picMkLst>
        </pc:picChg>
        <pc:picChg chg="del">
          <ac:chgData name="Orlando Marley Filho" userId="db0f27c2ee340672" providerId="LiveId" clId="{1320679C-52D2-4BC1-9F34-7139B097422A}" dt="2024-06-30T19:04:51.220" v="25470" actId="478"/>
          <ac:picMkLst>
            <pc:docMk/>
            <pc:sldMk cId="0" sldId="260"/>
            <ac:picMk id="15" creationId="{00000000-0000-0000-0000-000000000000}"/>
          </ac:picMkLst>
        </pc:picChg>
      </pc:sldChg>
      <pc:sldChg chg="addSp delSp modSp add mod ord setBg">
        <pc:chgData name="Orlando Marley Filho" userId="db0f27c2ee340672" providerId="LiveId" clId="{1320679C-52D2-4BC1-9F34-7139B097422A}" dt="2024-06-30T19:22:50.142" v="25712" actId="1076"/>
        <pc:sldMkLst>
          <pc:docMk/>
          <pc:sldMk cId="0" sldId="261"/>
        </pc:sldMkLst>
        <pc:spChg chg="del mod">
          <ac:chgData name="Orlando Marley Filho" userId="db0f27c2ee340672" providerId="LiveId" clId="{1320679C-52D2-4BC1-9F34-7139B097422A}" dt="2024-06-30T19:11:33.844" v="25559" actId="478"/>
          <ac:spMkLst>
            <pc:docMk/>
            <pc:sldMk cId="0" sldId="261"/>
            <ac:spMk id="3" creationId="{00000000-0000-0000-0000-000000000000}"/>
          </ac:spMkLst>
        </pc:spChg>
        <pc:spChg chg="add del mod">
          <ac:chgData name="Orlando Marley Filho" userId="db0f27c2ee340672" providerId="LiveId" clId="{1320679C-52D2-4BC1-9F34-7139B097422A}" dt="2024-06-30T19:22:39.005" v="25709" actId="478"/>
          <ac:spMkLst>
            <pc:docMk/>
            <pc:sldMk cId="0" sldId="261"/>
            <ac:spMk id="4" creationId="{00000000-0000-0000-0000-000000000000}"/>
          </ac:spMkLst>
        </pc:spChg>
        <pc:spChg chg="mod">
          <ac:chgData name="Orlando Marley Filho" userId="db0f27c2ee340672" providerId="LiveId" clId="{1320679C-52D2-4BC1-9F34-7139B097422A}" dt="2024-06-30T19:22:50.142" v="25712" actId="1076"/>
          <ac:spMkLst>
            <pc:docMk/>
            <pc:sldMk cId="0" sldId="261"/>
            <ac:spMk id="5" creationId="{00000000-0000-0000-0000-000000000000}"/>
          </ac:spMkLst>
        </pc:spChg>
        <pc:spChg chg="mod">
          <ac:chgData name="Orlando Marley Filho" userId="db0f27c2ee340672" providerId="LiveId" clId="{1320679C-52D2-4BC1-9F34-7139B097422A}" dt="2024-06-30T19:22:50.142" v="25712" actId="1076"/>
          <ac:spMkLst>
            <pc:docMk/>
            <pc:sldMk cId="0" sldId="261"/>
            <ac:spMk id="6" creationId="{00000000-0000-0000-0000-000000000000}"/>
          </ac:spMkLst>
        </pc:spChg>
        <pc:spChg chg="mod">
          <ac:chgData name="Orlando Marley Filho" userId="db0f27c2ee340672" providerId="LiveId" clId="{1320679C-52D2-4BC1-9F34-7139B097422A}" dt="2024-06-30T19:22:50.142" v="25712" actId="1076"/>
          <ac:spMkLst>
            <pc:docMk/>
            <pc:sldMk cId="0" sldId="261"/>
            <ac:spMk id="7" creationId="{00000000-0000-0000-0000-000000000000}"/>
          </ac:spMkLst>
        </pc:spChg>
        <pc:spChg chg="mod">
          <ac:chgData name="Orlando Marley Filho" userId="db0f27c2ee340672" providerId="LiveId" clId="{1320679C-52D2-4BC1-9F34-7139B097422A}" dt="2024-06-30T19:22:50.142" v="25712" actId="1076"/>
          <ac:spMkLst>
            <pc:docMk/>
            <pc:sldMk cId="0" sldId="261"/>
            <ac:spMk id="8" creationId="{00000000-0000-0000-0000-000000000000}"/>
          </ac:spMkLst>
        </pc:spChg>
        <pc:spChg chg="mod">
          <ac:chgData name="Orlando Marley Filho" userId="db0f27c2ee340672" providerId="LiveId" clId="{1320679C-52D2-4BC1-9F34-7139B097422A}" dt="2024-06-30T19:22:50.142" v="25712" actId="1076"/>
          <ac:spMkLst>
            <pc:docMk/>
            <pc:sldMk cId="0" sldId="261"/>
            <ac:spMk id="9" creationId="{00000000-0000-0000-0000-000000000000}"/>
          </ac:spMkLst>
        </pc:spChg>
        <pc:spChg chg="add mod">
          <ac:chgData name="Orlando Marley Filho" userId="db0f27c2ee340672" providerId="LiveId" clId="{1320679C-52D2-4BC1-9F34-7139B097422A}" dt="2024-06-30T19:11:19.452" v="25554"/>
          <ac:spMkLst>
            <pc:docMk/>
            <pc:sldMk cId="0" sldId="261"/>
            <ac:spMk id="11" creationId="{E88D4B5A-DAE9-5E6F-CA35-48267B6B5035}"/>
          </ac:spMkLst>
        </pc:spChg>
        <pc:spChg chg="add mod">
          <ac:chgData name="Orlando Marley Filho" userId="db0f27c2ee340672" providerId="LiveId" clId="{1320679C-52D2-4BC1-9F34-7139B097422A}" dt="2024-06-30T19:11:19.452" v="25554"/>
          <ac:spMkLst>
            <pc:docMk/>
            <pc:sldMk cId="0" sldId="261"/>
            <ac:spMk id="12" creationId="{FC048EA2-FCE7-9EC3-E74E-F7FBDC58C934}"/>
          </ac:spMkLst>
        </pc:spChg>
        <pc:spChg chg="add mod">
          <ac:chgData name="Orlando Marley Filho" userId="db0f27c2ee340672" providerId="LiveId" clId="{1320679C-52D2-4BC1-9F34-7139B097422A}" dt="2024-06-30T19:22:36.834" v="25708" actId="207"/>
          <ac:spMkLst>
            <pc:docMk/>
            <pc:sldMk cId="0" sldId="261"/>
            <ac:spMk id="13" creationId="{16EA5A66-7FCE-6E74-212B-B87F6EC5D23F}"/>
          </ac:spMkLst>
        </pc:spChg>
        <pc:picChg chg="del">
          <ac:chgData name="Orlando Marley Filho" userId="db0f27c2ee340672" providerId="LiveId" clId="{1320679C-52D2-4BC1-9F34-7139B097422A}" dt="2024-06-30T19:11:24.168" v="25556" actId="478"/>
          <ac:picMkLst>
            <pc:docMk/>
            <pc:sldMk cId="0" sldId="261"/>
            <ac:picMk id="2" creationId="{00000000-0000-0000-0000-000000000000}"/>
          </ac:picMkLst>
        </pc:picChg>
        <pc:picChg chg="del">
          <ac:chgData name="Orlando Marley Filho" userId="db0f27c2ee340672" providerId="LiveId" clId="{1320679C-52D2-4BC1-9F34-7139B097422A}" dt="2024-06-30T19:04:54.055" v="25471" actId="478"/>
          <ac:picMkLst>
            <pc:docMk/>
            <pc:sldMk cId="0" sldId="261"/>
            <ac:picMk id="10" creationId="{00000000-0000-0000-0000-000000000000}"/>
          </ac:picMkLst>
        </pc:picChg>
      </pc:sldChg>
      <pc:sldChg chg="addSp delSp modSp mod modClrScheme modAnim delDesignElem chgLayout modNotesTx">
        <pc:chgData name="Orlando Marley Filho" userId="db0f27c2ee340672" providerId="LiveId" clId="{1320679C-52D2-4BC1-9F34-7139B097422A}" dt="2024-07-25T22:38:10.558" v="38248" actId="20577"/>
        <pc:sldMkLst>
          <pc:docMk/>
          <pc:sldMk cId="3347535422" sldId="361"/>
        </pc:sldMkLst>
        <pc:spChg chg="del mod ord">
          <ac:chgData name="Orlando Marley Filho" userId="db0f27c2ee340672" providerId="LiveId" clId="{1320679C-52D2-4BC1-9F34-7139B097422A}" dt="2024-06-05T22:39:45.099" v="2240" actId="478"/>
          <ac:spMkLst>
            <pc:docMk/>
            <pc:sldMk cId="3347535422" sldId="361"/>
            <ac:spMk id="2" creationId="{35AD8921-DB51-CA99-FF24-541ED5E37AAD}"/>
          </ac:spMkLst>
        </pc:spChg>
        <pc:spChg chg="add mod">
          <ac:chgData name="Orlando Marley Filho" userId="db0f27c2ee340672" providerId="LiveId" clId="{1320679C-52D2-4BC1-9F34-7139B097422A}" dt="2024-06-05T22:39:45.286" v="2241"/>
          <ac:spMkLst>
            <pc:docMk/>
            <pc:sldMk cId="3347535422" sldId="361"/>
            <ac:spMk id="6" creationId="{6C926773-689D-0D9D-1FA8-E8C1396C5E31}"/>
          </ac:spMkLst>
        </pc:spChg>
        <pc:spChg chg="del">
          <ac:chgData name="Orlando Marley Filho" userId="db0f27c2ee340672" providerId="LiveId" clId="{1320679C-52D2-4BC1-9F34-7139B097422A}" dt="2024-06-05T22:39:43.398" v="2239" actId="700"/>
          <ac:spMkLst>
            <pc:docMk/>
            <pc:sldMk cId="3347535422" sldId="361"/>
            <ac:spMk id="1048" creationId="{F0DCC097-1DB8-4B6D-85D0-6FBA0E1CA4BA}"/>
          </ac:spMkLst>
        </pc:spChg>
        <pc:spChg chg="del">
          <ac:chgData name="Orlando Marley Filho" userId="db0f27c2ee340672" providerId="LiveId" clId="{1320679C-52D2-4BC1-9F34-7139B097422A}" dt="2024-06-05T22:39:43.398" v="2239" actId="700"/>
          <ac:spMkLst>
            <pc:docMk/>
            <pc:sldMk cId="3347535422" sldId="361"/>
            <ac:spMk id="1050" creationId="{E0B58608-23C8-4441-994D-C6823EEE1DB7}"/>
          </ac:spMkLst>
        </pc:spChg>
        <pc:grpChg chg="add mod">
          <ac:chgData name="Orlando Marley Filho" userId="db0f27c2ee340672" providerId="LiveId" clId="{1320679C-52D2-4BC1-9F34-7139B097422A}" dt="2024-06-05T22:46:01.183" v="2307" actId="164"/>
          <ac:grpSpMkLst>
            <pc:docMk/>
            <pc:sldMk cId="3347535422" sldId="361"/>
            <ac:grpSpMk id="8" creationId="{203204D4-4C0D-8E14-71DE-FCE22CBAB30E}"/>
          </ac:grpSpMkLst>
        </pc:grpChg>
        <pc:picChg chg="add mod">
          <ac:chgData name="Orlando Marley Filho" userId="db0f27c2ee340672" providerId="LiveId" clId="{1320679C-52D2-4BC1-9F34-7139B097422A}" dt="2024-06-05T22:46:16.726" v="2308" actId="1076"/>
          <ac:picMkLst>
            <pc:docMk/>
            <pc:sldMk cId="3347535422" sldId="361"/>
            <ac:picMk id="3" creationId="{AF41B3BD-CE97-D6BA-2D2E-1F6D164CEB3A}"/>
          </ac:picMkLst>
        </pc:picChg>
        <pc:picChg chg="add mod">
          <ac:chgData name="Orlando Marley Filho" userId="db0f27c2ee340672" providerId="LiveId" clId="{1320679C-52D2-4BC1-9F34-7139B097422A}" dt="2024-06-05T22:46:16.726" v="2308" actId="1076"/>
          <ac:picMkLst>
            <pc:docMk/>
            <pc:sldMk cId="3347535422" sldId="361"/>
            <ac:picMk id="4" creationId="{2F58B467-6437-CED9-B101-1BED0C554295}"/>
          </ac:picMkLst>
        </pc:picChg>
        <pc:picChg chg="add mod">
          <ac:chgData name="Orlando Marley Filho" userId="db0f27c2ee340672" providerId="LiveId" clId="{1320679C-52D2-4BC1-9F34-7139B097422A}" dt="2024-06-05T22:46:16.726" v="2308" actId="1076"/>
          <ac:picMkLst>
            <pc:docMk/>
            <pc:sldMk cId="3347535422" sldId="361"/>
            <ac:picMk id="5" creationId="{5F235675-2A1F-7717-DE1B-A00137298AB6}"/>
          </ac:picMkLst>
        </pc:picChg>
        <pc:picChg chg="add mod">
          <ac:chgData name="Orlando Marley Filho" userId="db0f27c2ee340672" providerId="LiveId" clId="{1320679C-52D2-4BC1-9F34-7139B097422A}" dt="2024-06-05T22:46:16.726" v="2308" actId="1076"/>
          <ac:picMkLst>
            <pc:docMk/>
            <pc:sldMk cId="3347535422" sldId="361"/>
            <ac:picMk id="7" creationId="{C9C5F4BE-AE97-088C-0ABE-D606000D0997}"/>
          </ac:picMkLst>
        </pc:picChg>
        <pc:picChg chg="mod">
          <ac:chgData name="Orlando Marley Filho" userId="db0f27c2ee340672" providerId="LiveId" clId="{1320679C-52D2-4BC1-9F34-7139B097422A}" dt="2024-06-05T22:46:16.726" v="2308" actId="1076"/>
          <ac:picMkLst>
            <pc:docMk/>
            <pc:sldMk cId="3347535422" sldId="361"/>
            <ac:picMk id="1026" creationId="{B29572C8-1E23-C7C7-601E-6FCDD531EBEB}"/>
          </ac:picMkLst>
        </pc:picChg>
      </pc:sldChg>
      <pc:sldChg chg="addSp delSp modSp mod setBg modClrScheme addAnim delAnim modAnim delDesignElem chgLayout modNotesTx">
        <pc:chgData name="Orlando Marley Filho" userId="db0f27c2ee340672" providerId="LiveId" clId="{1320679C-52D2-4BC1-9F34-7139B097422A}" dt="2024-07-28T15:47:16.029" v="40594" actId="207"/>
        <pc:sldMkLst>
          <pc:docMk/>
          <pc:sldMk cId="3074231162" sldId="362"/>
        </pc:sldMkLst>
        <pc:spChg chg="del">
          <ac:chgData name="Orlando Marley Filho" userId="db0f27c2ee340672" providerId="LiveId" clId="{1320679C-52D2-4BC1-9F34-7139B097422A}" dt="2024-06-05T22:39:58.627" v="2245" actId="21"/>
          <ac:spMkLst>
            <pc:docMk/>
            <pc:sldMk cId="3074231162" sldId="362"/>
            <ac:spMk id="2" creationId="{B3E56FA5-667F-22CF-198D-433C4617A1EF}"/>
          </ac:spMkLst>
        </pc:spChg>
        <pc:spChg chg="mod">
          <ac:chgData name="Orlando Marley Filho" userId="db0f27c2ee340672" providerId="LiveId" clId="{1320679C-52D2-4BC1-9F34-7139B097422A}" dt="2024-06-02T22:17:37.179" v="294" actId="165"/>
          <ac:spMkLst>
            <pc:docMk/>
            <pc:sldMk cId="3074231162" sldId="362"/>
            <ac:spMk id="3" creationId="{B19AEA23-E982-9008-6FE6-A17E65999A50}"/>
          </ac:spMkLst>
        </pc:spChg>
        <pc:spChg chg="mod">
          <ac:chgData name="Orlando Marley Filho" userId="db0f27c2ee340672" providerId="LiveId" clId="{1320679C-52D2-4BC1-9F34-7139B097422A}" dt="2024-06-02T22:17:37.179" v="294" actId="165"/>
          <ac:spMkLst>
            <pc:docMk/>
            <pc:sldMk cId="3074231162" sldId="362"/>
            <ac:spMk id="4" creationId="{6BBE7B81-768D-503E-C207-760D64D8C5CA}"/>
          </ac:spMkLst>
        </pc:spChg>
        <pc:spChg chg="add del mod">
          <ac:chgData name="Orlando Marley Filho" userId="db0f27c2ee340672" providerId="LiveId" clId="{1320679C-52D2-4BC1-9F34-7139B097422A}" dt="2024-06-05T22:40:01.030" v="2246" actId="700"/>
          <ac:spMkLst>
            <pc:docMk/>
            <pc:sldMk cId="3074231162" sldId="362"/>
            <ac:spMk id="6" creationId="{727DF8F6-1CEA-F466-1D68-E7DDB6AB10C5}"/>
          </ac:spMkLst>
        </pc:spChg>
        <pc:spChg chg="add del mod">
          <ac:chgData name="Orlando Marley Filho" userId="db0f27c2ee340672" providerId="LiveId" clId="{1320679C-52D2-4BC1-9F34-7139B097422A}" dt="2024-06-02T22:19:21.620" v="312" actId="478"/>
          <ac:spMkLst>
            <pc:docMk/>
            <pc:sldMk cId="3074231162" sldId="362"/>
            <ac:spMk id="6" creationId="{E94CFC60-7A0B-4D80-4086-CED0FBA767BC}"/>
          </ac:spMkLst>
        </pc:spChg>
        <pc:spChg chg="mod">
          <ac:chgData name="Orlando Marley Filho" userId="db0f27c2ee340672" providerId="LiveId" clId="{1320679C-52D2-4BC1-9F34-7139B097422A}" dt="2024-06-02T22:17:37.179" v="294" actId="165"/>
          <ac:spMkLst>
            <pc:docMk/>
            <pc:sldMk cId="3074231162" sldId="362"/>
            <ac:spMk id="7" creationId="{91FB4C36-40DF-2608-58BC-29E751A9D6A8}"/>
          </ac:spMkLst>
        </pc:spChg>
        <pc:spChg chg="add del mod">
          <ac:chgData name="Orlando Marley Filho" userId="db0f27c2ee340672" providerId="LiveId" clId="{1320679C-52D2-4BC1-9F34-7139B097422A}" dt="2024-06-02T22:24:23.170" v="366" actId="478"/>
          <ac:spMkLst>
            <pc:docMk/>
            <pc:sldMk cId="3074231162" sldId="362"/>
            <ac:spMk id="8" creationId="{36C62743-6714-5BF0-C041-BB28143F5E49}"/>
          </ac:spMkLst>
        </pc:spChg>
        <pc:spChg chg="add mod">
          <ac:chgData name="Orlando Marley Filho" userId="db0f27c2ee340672" providerId="LiveId" clId="{1320679C-52D2-4BC1-9F34-7139B097422A}" dt="2024-07-28T15:47:16.029" v="40594" actId="207"/>
          <ac:spMkLst>
            <pc:docMk/>
            <pc:sldMk cId="3074231162" sldId="362"/>
            <ac:spMk id="8" creationId="{B3E56FA5-667F-22CF-198D-433C4617A1EF}"/>
          </ac:spMkLst>
        </pc:spChg>
        <pc:spChg chg="mod">
          <ac:chgData name="Orlando Marley Filho" userId="db0f27c2ee340672" providerId="LiveId" clId="{1320679C-52D2-4BC1-9F34-7139B097422A}" dt="2024-06-02T22:17:37.179" v="294" actId="165"/>
          <ac:spMkLst>
            <pc:docMk/>
            <pc:sldMk cId="3074231162" sldId="362"/>
            <ac:spMk id="9" creationId="{7E049C31-4425-9632-BC95-0B1C17B570BC}"/>
          </ac:spMkLst>
        </pc:spChg>
        <pc:spChg chg="add del mod">
          <ac:chgData name="Orlando Marley Filho" userId="db0f27c2ee340672" providerId="LiveId" clId="{1320679C-52D2-4BC1-9F34-7139B097422A}" dt="2024-06-02T22:24:24.455" v="367" actId="478"/>
          <ac:spMkLst>
            <pc:docMk/>
            <pc:sldMk cId="3074231162" sldId="362"/>
            <ac:spMk id="10" creationId="{B0978C2B-7E8D-7A60-4148-0E5217357FF0}"/>
          </ac:spMkLst>
        </pc:spChg>
        <pc:spChg chg="mod">
          <ac:chgData name="Orlando Marley Filho" userId="db0f27c2ee340672" providerId="LiveId" clId="{1320679C-52D2-4BC1-9F34-7139B097422A}" dt="2024-06-02T22:17:37.179" v="294" actId="165"/>
          <ac:spMkLst>
            <pc:docMk/>
            <pc:sldMk cId="3074231162" sldId="362"/>
            <ac:spMk id="11" creationId="{AF17989A-2430-73D8-64AA-80BBE6A4A8F4}"/>
          </ac:spMkLst>
        </pc:spChg>
        <pc:spChg chg="add del mod">
          <ac:chgData name="Orlando Marley Filho" userId="db0f27c2ee340672" providerId="LiveId" clId="{1320679C-52D2-4BC1-9F34-7139B097422A}" dt="2024-06-02T22:24:25.195" v="368" actId="478"/>
          <ac:spMkLst>
            <pc:docMk/>
            <pc:sldMk cId="3074231162" sldId="362"/>
            <ac:spMk id="12" creationId="{10AC2E8E-463E-2450-5D84-618E152FFDC1}"/>
          </ac:spMkLst>
        </pc:spChg>
        <pc:spChg chg="mod">
          <ac:chgData name="Orlando Marley Filho" userId="db0f27c2ee340672" providerId="LiveId" clId="{1320679C-52D2-4BC1-9F34-7139B097422A}" dt="2024-06-02T22:17:37.179" v="294" actId="165"/>
          <ac:spMkLst>
            <pc:docMk/>
            <pc:sldMk cId="3074231162" sldId="362"/>
            <ac:spMk id="13" creationId="{A79D3237-149A-FC3F-2BAF-385479089939}"/>
          </ac:spMkLst>
        </pc:spChg>
        <pc:spChg chg="add del mod">
          <ac:chgData name="Orlando Marley Filho" userId="db0f27c2ee340672" providerId="LiveId" clId="{1320679C-52D2-4BC1-9F34-7139B097422A}" dt="2024-06-02T22:24:26.905" v="369" actId="478"/>
          <ac:spMkLst>
            <pc:docMk/>
            <pc:sldMk cId="3074231162" sldId="362"/>
            <ac:spMk id="14" creationId="{28E17D49-3E01-8C49-2E2C-9BE2197E98BF}"/>
          </ac:spMkLst>
        </pc:spChg>
        <pc:spChg chg="mod">
          <ac:chgData name="Orlando Marley Filho" userId="db0f27c2ee340672" providerId="LiveId" clId="{1320679C-52D2-4BC1-9F34-7139B097422A}" dt="2024-06-02T22:17:37.179" v="294" actId="165"/>
          <ac:spMkLst>
            <pc:docMk/>
            <pc:sldMk cId="3074231162" sldId="362"/>
            <ac:spMk id="15" creationId="{D703236F-09D6-66E3-3AF0-0618C5DE3D58}"/>
          </ac:spMkLst>
        </pc:spChg>
        <pc:spChg chg="mod">
          <ac:chgData name="Orlando Marley Filho" userId="db0f27c2ee340672" providerId="LiveId" clId="{1320679C-52D2-4BC1-9F34-7139B097422A}" dt="2024-06-02T22:17:37.179" v="294" actId="165"/>
          <ac:spMkLst>
            <pc:docMk/>
            <pc:sldMk cId="3074231162" sldId="362"/>
            <ac:spMk id="17" creationId="{597B7919-08EA-1E9F-EC91-110CC54C1F6B}"/>
          </ac:spMkLst>
        </pc:spChg>
        <pc:spChg chg="mod">
          <ac:chgData name="Orlando Marley Filho" userId="db0f27c2ee340672" providerId="LiveId" clId="{1320679C-52D2-4BC1-9F34-7139B097422A}" dt="2024-06-02T22:17:37.179" v="294" actId="165"/>
          <ac:spMkLst>
            <pc:docMk/>
            <pc:sldMk cId="3074231162" sldId="362"/>
            <ac:spMk id="19" creationId="{61F40C4B-AE13-0263-CFC0-B137DEB430EB}"/>
          </ac:spMkLst>
        </pc:spChg>
        <pc:spChg chg="mod">
          <ac:chgData name="Orlando Marley Filho" userId="db0f27c2ee340672" providerId="LiveId" clId="{1320679C-52D2-4BC1-9F34-7139B097422A}" dt="2024-06-02T22:17:37.179" v="294" actId="165"/>
          <ac:spMkLst>
            <pc:docMk/>
            <pc:sldMk cId="3074231162" sldId="362"/>
            <ac:spMk id="21" creationId="{31D5F016-6550-C287-14E1-D54EE6BD2693}"/>
          </ac:spMkLst>
        </pc:spChg>
        <pc:spChg chg="mod">
          <ac:chgData name="Orlando Marley Filho" userId="db0f27c2ee340672" providerId="LiveId" clId="{1320679C-52D2-4BC1-9F34-7139B097422A}" dt="2024-06-02T22:17:37.179" v="294" actId="165"/>
          <ac:spMkLst>
            <pc:docMk/>
            <pc:sldMk cId="3074231162" sldId="362"/>
            <ac:spMk id="23" creationId="{AFF564B3-8CE9-54B2-99C3-0C7331077930}"/>
          </ac:spMkLst>
        </pc:spChg>
        <pc:spChg chg="mod">
          <ac:chgData name="Orlando Marley Filho" userId="db0f27c2ee340672" providerId="LiveId" clId="{1320679C-52D2-4BC1-9F34-7139B097422A}" dt="2024-06-02T22:17:37.179" v="294" actId="165"/>
          <ac:spMkLst>
            <pc:docMk/>
            <pc:sldMk cId="3074231162" sldId="362"/>
            <ac:spMk id="25" creationId="{7A7B4DA2-E3AA-FAD2-DBAC-CEF8760840A7}"/>
          </ac:spMkLst>
        </pc:spChg>
        <pc:spChg chg="del">
          <ac:chgData name="Orlando Marley Filho" userId="db0f27c2ee340672" providerId="LiveId" clId="{1320679C-52D2-4BC1-9F34-7139B097422A}" dt="2024-06-05T22:40:01.030" v="2246" actId="700"/>
          <ac:spMkLst>
            <pc:docMk/>
            <pc:sldMk cId="3074231162" sldId="362"/>
            <ac:spMk id="3095" creationId="{F0DCC097-1DB8-4B6D-85D0-6FBA0E1CA4BA}"/>
          </ac:spMkLst>
        </pc:spChg>
        <pc:spChg chg="del">
          <ac:chgData name="Orlando Marley Filho" userId="db0f27c2ee340672" providerId="LiveId" clId="{1320679C-52D2-4BC1-9F34-7139B097422A}" dt="2024-06-05T22:40:01.030" v="2246" actId="700"/>
          <ac:spMkLst>
            <pc:docMk/>
            <pc:sldMk cId="3074231162" sldId="362"/>
            <ac:spMk id="3097" creationId="{E0B58608-23C8-4441-994D-C6823EEE1DB7}"/>
          </ac:spMkLst>
        </pc:spChg>
        <pc:grpChg chg="add del mod">
          <ac:chgData name="Orlando Marley Filho" userId="db0f27c2ee340672" providerId="LiveId" clId="{1320679C-52D2-4BC1-9F34-7139B097422A}" dt="2024-06-02T22:17:37.179" v="294" actId="165"/>
          <ac:grpSpMkLst>
            <pc:docMk/>
            <pc:sldMk cId="3074231162" sldId="362"/>
            <ac:grpSpMk id="5" creationId="{79334586-4E8D-136D-B8D4-877114B2B0DD}"/>
          </ac:grpSpMkLst>
        </pc:grpChg>
        <pc:grpChg chg="mod topLvl">
          <ac:chgData name="Orlando Marley Filho" userId="db0f27c2ee340672" providerId="LiveId" clId="{1320679C-52D2-4BC1-9F34-7139B097422A}" dt="2024-06-02T22:17:37.179" v="294" actId="165"/>
          <ac:grpSpMkLst>
            <pc:docMk/>
            <pc:sldMk cId="3074231162" sldId="362"/>
            <ac:grpSpMk id="31" creationId="{4E2C50F8-2EC6-46E5-6B4A-2488EB8378BC}"/>
          </ac:grpSpMkLst>
        </pc:grpChg>
        <pc:grpChg chg="mod topLvl">
          <ac:chgData name="Orlando Marley Filho" userId="db0f27c2ee340672" providerId="LiveId" clId="{1320679C-52D2-4BC1-9F34-7139B097422A}" dt="2024-06-02T22:17:37.179" v="294" actId="165"/>
          <ac:grpSpMkLst>
            <pc:docMk/>
            <pc:sldMk cId="3074231162" sldId="362"/>
            <ac:grpSpMk id="32" creationId="{D5AA7F74-65DB-998E-8D13-43AD7FFD76A1}"/>
          </ac:grpSpMkLst>
        </pc:grpChg>
        <pc:grpChg chg="mod topLvl">
          <ac:chgData name="Orlando Marley Filho" userId="db0f27c2ee340672" providerId="LiveId" clId="{1320679C-52D2-4BC1-9F34-7139B097422A}" dt="2024-06-02T22:17:37.179" v="294" actId="165"/>
          <ac:grpSpMkLst>
            <pc:docMk/>
            <pc:sldMk cId="3074231162" sldId="362"/>
            <ac:grpSpMk id="33" creationId="{C75FD54C-613A-CAC5-7E13-C0C853F43E5B}"/>
          </ac:grpSpMkLst>
        </pc:grpChg>
        <pc:grpChg chg="mod topLvl">
          <ac:chgData name="Orlando Marley Filho" userId="db0f27c2ee340672" providerId="LiveId" clId="{1320679C-52D2-4BC1-9F34-7139B097422A}" dt="2024-06-02T22:17:37.179" v="294" actId="165"/>
          <ac:grpSpMkLst>
            <pc:docMk/>
            <pc:sldMk cId="3074231162" sldId="362"/>
            <ac:grpSpMk id="34" creationId="{E26F2308-8541-8B70-C707-1ACA3978DE95}"/>
          </ac:grpSpMkLst>
        </pc:grpChg>
        <pc:grpChg chg="mod topLvl">
          <ac:chgData name="Orlando Marley Filho" userId="db0f27c2ee340672" providerId="LiveId" clId="{1320679C-52D2-4BC1-9F34-7139B097422A}" dt="2024-06-02T22:17:37.179" v="294" actId="165"/>
          <ac:grpSpMkLst>
            <pc:docMk/>
            <pc:sldMk cId="3074231162" sldId="362"/>
            <ac:grpSpMk id="35" creationId="{2A7B499C-D4D1-B108-CA23-497D3803D6CA}"/>
          </ac:grpSpMkLst>
        </pc:grpChg>
        <pc:grpChg chg="mod topLvl">
          <ac:chgData name="Orlando Marley Filho" userId="db0f27c2ee340672" providerId="LiveId" clId="{1320679C-52D2-4BC1-9F34-7139B097422A}" dt="2024-06-02T22:17:37.179" v="294" actId="165"/>
          <ac:grpSpMkLst>
            <pc:docMk/>
            <pc:sldMk cId="3074231162" sldId="362"/>
            <ac:grpSpMk id="36" creationId="{72F5640F-D035-C055-27FA-CD5010456F60}"/>
          </ac:grpSpMkLst>
        </pc:grpChg>
        <pc:picChg chg="mod">
          <ac:chgData name="Orlando Marley Filho" userId="db0f27c2ee340672" providerId="LiveId" clId="{1320679C-52D2-4BC1-9F34-7139B097422A}" dt="2024-06-02T22:17:37.179" v="294" actId="165"/>
          <ac:picMkLst>
            <pc:docMk/>
            <pc:sldMk cId="3074231162" sldId="362"/>
            <ac:picMk id="26" creationId="{C3D4F24A-E8F5-5338-FEDF-B4BB914ABF80}"/>
          </ac:picMkLst>
        </pc:picChg>
        <pc:picChg chg="mod">
          <ac:chgData name="Orlando Marley Filho" userId="db0f27c2ee340672" providerId="LiveId" clId="{1320679C-52D2-4BC1-9F34-7139B097422A}" dt="2024-06-02T22:17:37.179" v="294" actId="165"/>
          <ac:picMkLst>
            <pc:docMk/>
            <pc:sldMk cId="3074231162" sldId="362"/>
            <ac:picMk id="27" creationId="{F1A76B81-A848-6C40-FC85-DD4D8347FFF8}"/>
          </ac:picMkLst>
        </pc:picChg>
        <pc:picChg chg="mod">
          <ac:chgData name="Orlando Marley Filho" userId="db0f27c2ee340672" providerId="LiveId" clId="{1320679C-52D2-4BC1-9F34-7139B097422A}" dt="2024-06-02T22:17:37.179" v="294" actId="165"/>
          <ac:picMkLst>
            <pc:docMk/>
            <pc:sldMk cId="3074231162" sldId="362"/>
            <ac:picMk id="28" creationId="{83898194-9A10-4BB2-EDF4-571BB92F1E77}"/>
          </ac:picMkLst>
        </pc:picChg>
        <pc:picChg chg="mod">
          <ac:chgData name="Orlando Marley Filho" userId="db0f27c2ee340672" providerId="LiveId" clId="{1320679C-52D2-4BC1-9F34-7139B097422A}" dt="2024-06-02T22:17:37.179" v="294" actId="165"/>
          <ac:picMkLst>
            <pc:docMk/>
            <pc:sldMk cId="3074231162" sldId="362"/>
            <ac:picMk id="29" creationId="{1C12CF4C-53C2-F6D0-93B4-7ACF4A0F313C}"/>
          </ac:picMkLst>
        </pc:picChg>
        <pc:picChg chg="mod">
          <ac:chgData name="Orlando Marley Filho" userId="db0f27c2ee340672" providerId="LiveId" clId="{1320679C-52D2-4BC1-9F34-7139B097422A}" dt="2024-06-02T22:17:37.179" v="294" actId="165"/>
          <ac:picMkLst>
            <pc:docMk/>
            <pc:sldMk cId="3074231162" sldId="362"/>
            <ac:picMk id="30" creationId="{AE465A93-F931-4DC0-D774-579A7258F8A6}"/>
          </ac:picMkLst>
        </pc:picChg>
        <pc:picChg chg="mod">
          <ac:chgData name="Orlando Marley Filho" userId="db0f27c2ee340672" providerId="LiveId" clId="{1320679C-52D2-4BC1-9F34-7139B097422A}" dt="2024-06-02T22:17:37.179" v="294" actId="165"/>
          <ac:picMkLst>
            <pc:docMk/>
            <pc:sldMk cId="3074231162" sldId="362"/>
            <ac:picMk id="3078" creationId="{991DD4A8-1949-6C8F-ED79-8C3351AA7F92}"/>
          </ac:picMkLst>
        </pc:picChg>
        <pc:picChg chg="mod topLvl">
          <ac:chgData name="Orlando Marley Filho" userId="db0f27c2ee340672" providerId="LiveId" clId="{1320679C-52D2-4BC1-9F34-7139B097422A}" dt="2024-06-02T22:17:37.179" v="294" actId="165"/>
          <ac:picMkLst>
            <pc:docMk/>
            <pc:sldMk cId="3074231162" sldId="362"/>
            <ac:picMk id="3080" creationId="{6296EE78-E85F-E94A-8914-F3EE3581D053}"/>
          </ac:picMkLst>
        </pc:picChg>
      </pc:sldChg>
      <pc:sldChg chg="addSp delSp modSp mod modClrScheme delDesignElem chgLayout">
        <pc:chgData name="Orlando Marley Filho" userId="db0f27c2ee340672" providerId="LiveId" clId="{1320679C-52D2-4BC1-9F34-7139B097422A}" dt="2024-06-05T22:40:15.455" v="2253"/>
        <pc:sldMkLst>
          <pc:docMk/>
          <pc:sldMk cId="3496517084" sldId="363"/>
        </pc:sldMkLst>
        <pc:spChg chg="del">
          <ac:chgData name="Orlando Marley Filho" userId="db0f27c2ee340672" providerId="LiveId" clId="{1320679C-52D2-4BC1-9F34-7139B097422A}" dt="2024-06-05T22:40:12.741" v="2251" actId="21"/>
          <ac:spMkLst>
            <pc:docMk/>
            <pc:sldMk cId="3496517084" sldId="363"/>
            <ac:spMk id="2" creationId="{3938A491-4D5B-38A9-2352-0316E500CE8E}"/>
          </ac:spMkLst>
        </pc:spChg>
        <pc:spChg chg="add del mod">
          <ac:chgData name="Orlando Marley Filho" userId="db0f27c2ee340672" providerId="LiveId" clId="{1320679C-52D2-4BC1-9F34-7139B097422A}" dt="2024-06-05T22:40:14.835" v="2252" actId="700"/>
          <ac:spMkLst>
            <pc:docMk/>
            <pc:sldMk cId="3496517084" sldId="363"/>
            <ac:spMk id="4" creationId="{B6396CC8-C565-BCDC-CC5E-1D5D0A4B8EF0}"/>
          </ac:spMkLst>
        </pc:spChg>
        <pc:spChg chg="add mod">
          <ac:chgData name="Orlando Marley Filho" userId="db0f27c2ee340672" providerId="LiveId" clId="{1320679C-52D2-4BC1-9F34-7139B097422A}" dt="2024-06-05T22:40:15.455" v="2253"/>
          <ac:spMkLst>
            <pc:docMk/>
            <pc:sldMk cId="3496517084" sldId="363"/>
            <ac:spMk id="5" creationId="{3938A491-4D5B-38A9-2352-0316E500CE8E}"/>
          </ac:spMkLst>
        </pc:spChg>
        <pc:spChg chg="del">
          <ac:chgData name="Orlando Marley Filho" userId="db0f27c2ee340672" providerId="LiveId" clId="{1320679C-52D2-4BC1-9F34-7139B097422A}" dt="2024-06-05T22:40:14.835" v="2252" actId="700"/>
          <ac:spMkLst>
            <pc:docMk/>
            <pc:sldMk cId="3496517084" sldId="363"/>
            <ac:spMk id="14" creationId="{F0DCC097-1DB8-4B6D-85D0-6FBA0E1CA4BA}"/>
          </ac:spMkLst>
        </pc:spChg>
        <pc:spChg chg="del">
          <ac:chgData name="Orlando Marley Filho" userId="db0f27c2ee340672" providerId="LiveId" clId="{1320679C-52D2-4BC1-9F34-7139B097422A}" dt="2024-06-05T22:40:14.835" v="2252" actId="700"/>
          <ac:spMkLst>
            <pc:docMk/>
            <pc:sldMk cId="3496517084" sldId="363"/>
            <ac:spMk id="16" creationId="{E0B58608-23C8-4441-994D-C6823EEE1DB7}"/>
          </ac:spMkLst>
        </pc:spChg>
      </pc:sldChg>
      <pc:sldChg chg="addSp delSp modSp mod modClrScheme delDesignElem chgLayout">
        <pc:chgData name="Orlando Marley Filho" userId="db0f27c2ee340672" providerId="LiveId" clId="{1320679C-52D2-4BC1-9F34-7139B097422A}" dt="2024-06-05T22:41:00.599" v="2272"/>
        <pc:sldMkLst>
          <pc:docMk/>
          <pc:sldMk cId="2294832564" sldId="366"/>
        </pc:sldMkLst>
        <pc:spChg chg="del">
          <ac:chgData name="Orlando Marley Filho" userId="db0f27c2ee340672" providerId="LiveId" clId="{1320679C-52D2-4BC1-9F34-7139B097422A}" dt="2024-06-05T22:40:58.014" v="2270" actId="21"/>
          <ac:spMkLst>
            <pc:docMk/>
            <pc:sldMk cId="2294832564" sldId="366"/>
            <ac:spMk id="2" creationId="{C9630222-C808-2BB9-5E16-F1F7C27B8153}"/>
          </ac:spMkLst>
        </pc:spChg>
        <pc:spChg chg="add del mod">
          <ac:chgData name="Orlando Marley Filho" userId="db0f27c2ee340672" providerId="LiveId" clId="{1320679C-52D2-4BC1-9F34-7139B097422A}" dt="2024-06-05T22:41:00.167" v="2271" actId="700"/>
          <ac:spMkLst>
            <pc:docMk/>
            <pc:sldMk cId="2294832564" sldId="366"/>
            <ac:spMk id="4" creationId="{E782157B-D32D-E188-0CE6-83B606767E82}"/>
          </ac:spMkLst>
        </pc:spChg>
        <pc:spChg chg="add mod">
          <ac:chgData name="Orlando Marley Filho" userId="db0f27c2ee340672" providerId="LiveId" clId="{1320679C-52D2-4BC1-9F34-7139B097422A}" dt="2024-06-05T22:41:00.599" v="2272"/>
          <ac:spMkLst>
            <pc:docMk/>
            <pc:sldMk cId="2294832564" sldId="366"/>
            <ac:spMk id="6" creationId="{C9630222-C808-2BB9-5E16-F1F7C27B8153}"/>
          </ac:spMkLst>
        </pc:spChg>
        <pc:spChg chg="del">
          <ac:chgData name="Orlando Marley Filho" userId="db0f27c2ee340672" providerId="LiveId" clId="{1320679C-52D2-4BC1-9F34-7139B097422A}" dt="2024-06-05T22:41:00.167" v="2271" actId="700"/>
          <ac:spMkLst>
            <pc:docMk/>
            <pc:sldMk cId="2294832564" sldId="366"/>
            <ac:spMk id="24" creationId="{F0DCC097-1DB8-4B6D-85D0-6FBA0E1CA4BA}"/>
          </ac:spMkLst>
        </pc:spChg>
        <pc:spChg chg="del">
          <ac:chgData name="Orlando Marley Filho" userId="db0f27c2ee340672" providerId="LiveId" clId="{1320679C-52D2-4BC1-9F34-7139B097422A}" dt="2024-06-05T22:41:00.167" v="2271" actId="700"/>
          <ac:spMkLst>
            <pc:docMk/>
            <pc:sldMk cId="2294832564" sldId="366"/>
            <ac:spMk id="29" creationId="{E0B58608-23C8-4441-994D-C6823EEE1DB7}"/>
          </ac:spMkLst>
        </pc:spChg>
      </pc:sldChg>
      <pc:sldChg chg="addSp delSp modSp mod setBg modClrScheme modAnim delDesignElem chgLayout modNotesTx">
        <pc:chgData name="Orlando Marley Filho" userId="db0f27c2ee340672" providerId="LiveId" clId="{1320679C-52D2-4BC1-9F34-7139B097422A}" dt="2024-07-29T20:34:04.966" v="45739" actId="5793"/>
        <pc:sldMkLst>
          <pc:docMk/>
          <pc:sldMk cId="1197917657" sldId="367"/>
        </pc:sldMkLst>
        <pc:spChg chg="del">
          <ac:chgData name="Orlando Marley Filho" userId="db0f27c2ee340672" providerId="LiveId" clId="{1320679C-52D2-4BC1-9F34-7139B097422A}" dt="2024-06-05T22:41:03.630" v="2273" actId="21"/>
          <ac:spMkLst>
            <pc:docMk/>
            <pc:sldMk cId="1197917657" sldId="367"/>
            <ac:spMk id="2" creationId="{EF526847-DCE1-3A4E-555D-02DFD662ED27}"/>
          </ac:spMkLst>
        </pc:spChg>
        <pc:spChg chg="add del mod">
          <ac:chgData name="Orlando Marley Filho" userId="db0f27c2ee340672" providerId="LiveId" clId="{1320679C-52D2-4BC1-9F34-7139B097422A}" dt="2024-06-05T22:41:05.739" v="2274" actId="700"/>
          <ac:spMkLst>
            <pc:docMk/>
            <pc:sldMk cId="1197917657" sldId="367"/>
            <ac:spMk id="7" creationId="{41B0DA79-714C-D4DF-D02E-06870A284185}"/>
          </ac:spMkLst>
        </pc:spChg>
        <pc:spChg chg="add mod">
          <ac:chgData name="Orlando Marley Filho" userId="db0f27c2ee340672" providerId="LiveId" clId="{1320679C-52D2-4BC1-9F34-7139B097422A}" dt="2024-06-05T22:41:06.187" v="2275"/>
          <ac:spMkLst>
            <pc:docMk/>
            <pc:sldMk cId="1197917657" sldId="367"/>
            <ac:spMk id="9" creationId="{EF526847-DCE1-3A4E-555D-02DFD662ED27}"/>
          </ac:spMkLst>
        </pc:spChg>
        <pc:spChg chg="add mod">
          <ac:chgData name="Orlando Marley Filho" userId="db0f27c2ee340672" providerId="LiveId" clId="{1320679C-52D2-4BC1-9F34-7139B097422A}" dt="2024-07-28T00:33:59.200" v="39967" actId="164"/>
          <ac:spMkLst>
            <pc:docMk/>
            <pc:sldMk cId="1197917657" sldId="367"/>
            <ac:spMk id="10" creationId="{E1B044E7-08AB-E244-676D-EF164F584848}"/>
          </ac:spMkLst>
        </pc:spChg>
        <pc:spChg chg="del">
          <ac:chgData name="Orlando Marley Filho" userId="db0f27c2ee340672" providerId="LiveId" clId="{1320679C-52D2-4BC1-9F34-7139B097422A}" dt="2024-06-05T22:41:05.739" v="2274" actId="700"/>
          <ac:spMkLst>
            <pc:docMk/>
            <pc:sldMk cId="1197917657" sldId="367"/>
            <ac:spMk id="4110" creationId="{F0DCC097-1DB8-4B6D-85D0-6FBA0E1CA4BA}"/>
          </ac:spMkLst>
        </pc:spChg>
        <pc:spChg chg="del">
          <ac:chgData name="Orlando Marley Filho" userId="db0f27c2ee340672" providerId="LiveId" clId="{1320679C-52D2-4BC1-9F34-7139B097422A}" dt="2024-06-05T22:41:05.739" v="2274" actId="700"/>
          <ac:spMkLst>
            <pc:docMk/>
            <pc:sldMk cId="1197917657" sldId="367"/>
            <ac:spMk id="4112" creationId="{E0B58608-23C8-4441-994D-C6823EEE1DB7}"/>
          </ac:spMkLst>
        </pc:spChg>
        <pc:grpChg chg="add mod ord">
          <ac:chgData name="Orlando Marley Filho" userId="db0f27c2ee340672" providerId="LiveId" clId="{1320679C-52D2-4BC1-9F34-7139B097422A}" dt="2024-07-28T00:34:02.265" v="39968" actId="167"/>
          <ac:grpSpMkLst>
            <pc:docMk/>
            <pc:sldMk cId="1197917657" sldId="367"/>
            <ac:grpSpMk id="11" creationId="{BD4007E4-0508-23AC-2D2E-6CA9DFC42D84}"/>
          </ac:grpSpMkLst>
        </pc:grpChg>
        <pc:picChg chg="add mod modCrop">
          <ac:chgData name="Orlando Marley Filho" userId="db0f27c2ee340672" providerId="LiveId" clId="{1320679C-52D2-4BC1-9F34-7139B097422A}" dt="2024-07-28T00:32:53.470" v="39957" actId="732"/>
          <ac:picMkLst>
            <pc:docMk/>
            <pc:sldMk cId="1197917657" sldId="367"/>
            <ac:picMk id="2" creationId="{8973CDB6-02E5-09B9-9E3B-A5655AA35289}"/>
          </ac:picMkLst>
        </pc:picChg>
        <pc:picChg chg="add mod">
          <ac:chgData name="Orlando Marley Filho" userId="db0f27c2ee340672" providerId="LiveId" clId="{1320679C-52D2-4BC1-9F34-7139B097422A}" dt="2024-06-02T22:43:02.574" v="539" actId="1076"/>
          <ac:picMkLst>
            <pc:docMk/>
            <pc:sldMk cId="1197917657" sldId="367"/>
            <ac:picMk id="3" creationId="{0F4A7E32-9871-406B-84F3-C360C5F0C6E0}"/>
          </ac:picMkLst>
        </pc:picChg>
        <pc:picChg chg="add mod modCrop">
          <ac:chgData name="Orlando Marley Filho" userId="db0f27c2ee340672" providerId="LiveId" clId="{1320679C-52D2-4BC1-9F34-7139B097422A}" dt="2024-07-28T00:32:39.436" v="39951" actId="732"/>
          <ac:picMkLst>
            <pc:docMk/>
            <pc:sldMk cId="1197917657" sldId="367"/>
            <ac:picMk id="4" creationId="{5E376DEB-45A4-DD5D-F513-272B7C6DEDC8}"/>
          </ac:picMkLst>
        </pc:picChg>
        <pc:picChg chg="add del mod">
          <ac:chgData name="Orlando Marley Filho" userId="db0f27c2ee340672" providerId="LiveId" clId="{1320679C-52D2-4BC1-9F34-7139B097422A}" dt="2024-06-02T22:43:05.362" v="540" actId="478"/>
          <ac:picMkLst>
            <pc:docMk/>
            <pc:sldMk cId="1197917657" sldId="367"/>
            <ac:picMk id="4" creationId="{6AC9C950-4C68-F438-4B0D-47A192B8F664}"/>
          </ac:picMkLst>
        </pc:picChg>
        <pc:picChg chg="mod modCrop">
          <ac:chgData name="Orlando Marley Filho" userId="db0f27c2ee340672" providerId="LiveId" clId="{1320679C-52D2-4BC1-9F34-7139B097422A}" dt="2024-07-28T00:33:59.200" v="39967" actId="164"/>
          <ac:picMkLst>
            <pc:docMk/>
            <pc:sldMk cId="1197917657" sldId="367"/>
            <ac:picMk id="5" creationId="{C6AB4FEE-6E22-4F0B-0EAF-908EF1B12E80}"/>
          </ac:picMkLst>
        </pc:picChg>
        <pc:picChg chg="add mod modCrop">
          <ac:chgData name="Orlando Marley Filho" userId="db0f27c2ee340672" providerId="LiveId" clId="{1320679C-52D2-4BC1-9F34-7139B097422A}" dt="2024-07-28T00:32:27.293" v="39947" actId="732"/>
          <ac:picMkLst>
            <pc:docMk/>
            <pc:sldMk cId="1197917657" sldId="367"/>
            <ac:picMk id="7" creationId="{8461D0B0-E2F3-49A8-321B-5DC43FECE264}"/>
          </ac:picMkLst>
        </pc:picChg>
      </pc:sldChg>
      <pc:sldChg chg="modAnim modNotesTx">
        <pc:chgData name="Orlando Marley Filho" userId="db0f27c2ee340672" providerId="LiveId" clId="{1320679C-52D2-4BC1-9F34-7139B097422A}" dt="2024-07-28T00:31:11.608" v="39938"/>
        <pc:sldMkLst>
          <pc:docMk/>
          <pc:sldMk cId="1929335754" sldId="368"/>
        </pc:sldMkLst>
      </pc:sldChg>
      <pc:sldChg chg="addSp delSp modSp mod setBg modClrScheme delDesignElem chgLayout modNotesTx">
        <pc:chgData name="Orlando Marley Filho" userId="db0f27c2ee340672" providerId="LiveId" clId="{1320679C-52D2-4BC1-9F34-7139B097422A}" dt="2024-07-28T19:39:51.138" v="40596" actId="108"/>
        <pc:sldMkLst>
          <pc:docMk/>
          <pc:sldMk cId="3403243220" sldId="369"/>
        </pc:sldMkLst>
        <pc:spChg chg="del mod ord">
          <ac:chgData name="Orlando Marley Filho" userId="db0f27c2ee340672" providerId="LiveId" clId="{1320679C-52D2-4BC1-9F34-7139B097422A}" dt="2024-06-05T22:39:27.508" v="2237" actId="478"/>
          <ac:spMkLst>
            <pc:docMk/>
            <pc:sldMk cId="3403243220" sldId="369"/>
            <ac:spMk id="2" creationId="{4F0D4A32-93C8-F9DB-5275-DA5BC3A622C4}"/>
          </ac:spMkLst>
        </pc:spChg>
        <pc:spChg chg="add mod">
          <ac:chgData name="Orlando Marley Filho" userId="db0f27c2ee340672" providerId="LiveId" clId="{1320679C-52D2-4BC1-9F34-7139B097422A}" dt="2024-06-05T22:39:27.712" v="2238"/>
          <ac:spMkLst>
            <pc:docMk/>
            <pc:sldMk cId="3403243220" sldId="369"/>
            <ac:spMk id="3" creationId="{45C87677-58FD-09CA-B0E9-83620BAB7F3A}"/>
          </ac:spMkLst>
        </pc:spChg>
        <pc:spChg chg="del">
          <ac:chgData name="Orlando Marley Filho" userId="db0f27c2ee340672" providerId="LiveId" clId="{1320679C-52D2-4BC1-9F34-7139B097422A}" dt="2024-06-05T22:39:25.146" v="2236" actId="700"/>
          <ac:spMkLst>
            <pc:docMk/>
            <pc:sldMk cId="3403243220" sldId="369"/>
            <ac:spMk id="10247" creationId="{F0DCC097-1DB8-4B6D-85D0-6FBA0E1CA4BA}"/>
          </ac:spMkLst>
        </pc:spChg>
        <pc:spChg chg="del">
          <ac:chgData name="Orlando Marley Filho" userId="db0f27c2ee340672" providerId="LiveId" clId="{1320679C-52D2-4BC1-9F34-7139B097422A}" dt="2024-06-05T22:39:25.146" v="2236" actId="700"/>
          <ac:spMkLst>
            <pc:docMk/>
            <pc:sldMk cId="3403243220" sldId="369"/>
            <ac:spMk id="10249" creationId="{E0B58608-23C8-4441-994D-C6823EEE1DB7}"/>
          </ac:spMkLst>
        </pc:spChg>
        <pc:picChg chg="mod">
          <ac:chgData name="Orlando Marley Filho" userId="db0f27c2ee340672" providerId="LiveId" clId="{1320679C-52D2-4BC1-9F34-7139B097422A}" dt="2024-07-28T19:39:51.138" v="40596" actId="108"/>
          <ac:picMkLst>
            <pc:docMk/>
            <pc:sldMk cId="3403243220" sldId="369"/>
            <ac:picMk id="10242" creationId="{3A4397CA-3FDC-BAA3-3074-3223D9847A9C}"/>
          </ac:picMkLst>
        </pc:picChg>
      </pc:sldChg>
      <pc:sldChg chg="addSp delSp modSp mod modAnim modShow modNotesTx">
        <pc:chgData name="Orlando Marley Filho" userId="db0f27c2ee340672" providerId="LiveId" clId="{1320679C-52D2-4BC1-9F34-7139B097422A}" dt="2024-06-29T17:37:23.422" v="20572" actId="20577"/>
        <pc:sldMkLst>
          <pc:docMk/>
          <pc:sldMk cId="1949264010" sldId="370"/>
        </pc:sldMkLst>
        <pc:spChg chg="mod">
          <ac:chgData name="Orlando Marley Filho" userId="db0f27c2ee340672" providerId="LiveId" clId="{1320679C-52D2-4BC1-9F34-7139B097422A}" dt="2024-06-29T15:47:42.891" v="19427" actId="1076"/>
          <ac:spMkLst>
            <pc:docMk/>
            <pc:sldMk cId="1949264010" sldId="370"/>
            <ac:spMk id="2" creationId="{DB4547F7-A326-693C-E198-CFBE181E2A5F}"/>
          </ac:spMkLst>
        </pc:spChg>
        <pc:spChg chg="add del mod">
          <ac:chgData name="Orlando Marley Filho" userId="db0f27c2ee340672" providerId="LiveId" clId="{1320679C-52D2-4BC1-9F34-7139B097422A}" dt="2024-06-29T15:40:00.867" v="19383" actId="12084"/>
          <ac:spMkLst>
            <pc:docMk/>
            <pc:sldMk cId="1949264010" sldId="370"/>
            <ac:spMk id="3" creationId="{7579F4F2-37DA-11A6-C172-1A6BEBEABC3E}"/>
          </ac:spMkLst>
        </pc:spChg>
        <pc:spChg chg="del">
          <ac:chgData name="Orlando Marley Filho" userId="db0f27c2ee340672" providerId="LiveId" clId="{1320679C-52D2-4BC1-9F34-7139B097422A}" dt="2024-06-11T00:21:39.076" v="14211" actId="478"/>
          <ac:spMkLst>
            <pc:docMk/>
            <pc:sldMk cId="1949264010" sldId="370"/>
            <ac:spMk id="3" creationId="{ECE25581-537A-68D8-AEFC-B91494509F70}"/>
          </ac:spMkLst>
        </pc:spChg>
        <pc:spChg chg="add mod">
          <ac:chgData name="Orlando Marley Filho" userId="db0f27c2ee340672" providerId="LiveId" clId="{1320679C-52D2-4BC1-9F34-7139B097422A}" dt="2024-06-11T00:22:00.447" v="14222" actId="12789"/>
          <ac:spMkLst>
            <pc:docMk/>
            <pc:sldMk cId="1949264010" sldId="370"/>
            <ac:spMk id="4" creationId="{F5FE3EFF-5AE9-3451-4BF1-0EB7A935C03F}"/>
          </ac:spMkLst>
        </pc:spChg>
        <pc:spChg chg="add mod">
          <ac:chgData name="Orlando Marley Filho" userId="db0f27c2ee340672" providerId="LiveId" clId="{1320679C-52D2-4BC1-9F34-7139B097422A}" dt="2024-06-11T00:22:00.447" v="14222" actId="12789"/>
          <ac:spMkLst>
            <pc:docMk/>
            <pc:sldMk cId="1949264010" sldId="370"/>
            <ac:spMk id="5" creationId="{843D8174-37DA-7715-9E64-11F09FDD0269}"/>
          </ac:spMkLst>
        </pc:spChg>
        <pc:spChg chg="add del mod">
          <ac:chgData name="Orlando Marley Filho" userId="db0f27c2ee340672" providerId="LiveId" clId="{1320679C-52D2-4BC1-9F34-7139B097422A}" dt="2024-06-29T15:39:20.137" v="19371" actId="478"/>
          <ac:spMkLst>
            <pc:docMk/>
            <pc:sldMk cId="1949264010" sldId="370"/>
            <ac:spMk id="7" creationId="{F860267E-F874-C032-126E-FAA1F524AA90}"/>
          </ac:spMkLst>
        </pc:spChg>
        <pc:spChg chg="add mod">
          <ac:chgData name="Orlando Marley Filho" userId="db0f27c2ee340672" providerId="LiveId" clId="{1320679C-52D2-4BC1-9F34-7139B097422A}" dt="2024-06-29T16:06:46.737" v="19579"/>
          <ac:spMkLst>
            <pc:docMk/>
            <pc:sldMk cId="1949264010" sldId="370"/>
            <ac:spMk id="8" creationId="{C1D56112-2806-B150-96C5-B2D53ABAA422}"/>
          </ac:spMkLst>
        </pc:spChg>
        <pc:spChg chg="add del mod">
          <ac:chgData name="Orlando Marley Filho" userId="db0f27c2ee340672" providerId="LiveId" clId="{1320679C-52D2-4BC1-9F34-7139B097422A}" dt="2024-06-29T15:51:22.856" v="19449" actId="478"/>
          <ac:spMkLst>
            <pc:docMk/>
            <pc:sldMk cId="1949264010" sldId="370"/>
            <ac:spMk id="9" creationId="{71D48F2F-5422-2D17-B1E7-40DC06759772}"/>
          </ac:spMkLst>
        </pc:spChg>
        <pc:graphicFrameChg chg="add mod">
          <ac:chgData name="Orlando Marley Filho" userId="db0f27c2ee340672" providerId="LiveId" clId="{1320679C-52D2-4BC1-9F34-7139B097422A}" dt="2024-06-29T16:10:13.987" v="19717" actId="20577"/>
          <ac:graphicFrameMkLst>
            <pc:docMk/>
            <pc:sldMk cId="1949264010" sldId="370"/>
            <ac:graphicFrameMk id="6" creationId="{7A4B641F-601C-58CA-14D9-E080A6B769FB}"/>
          </ac:graphicFrameMkLst>
        </pc:graphicFrameChg>
      </pc:sldChg>
      <pc:sldChg chg="del">
        <pc:chgData name="Orlando Marley Filho" userId="db0f27c2ee340672" providerId="LiveId" clId="{1320679C-52D2-4BC1-9F34-7139B097422A}" dt="2024-06-29T21:27:14.954" v="22111" actId="47"/>
        <pc:sldMkLst>
          <pc:docMk/>
          <pc:sldMk cId="4063309517" sldId="371"/>
        </pc:sldMkLst>
      </pc:sldChg>
      <pc:sldChg chg="addSp delSp modSp mod setBg modClrScheme delDesignElem chgLayout modNotesTx">
        <pc:chgData name="Orlando Marley Filho" userId="db0f27c2ee340672" providerId="LiveId" clId="{1320679C-52D2-4BC1-9F34-7139B097422A}" dt="2024-07-28T13:35:21.674" v="40122" actId="1076"/>
        <pc:sldMkLst>
          <pc:docMk/>
          <pc:sldMk cId="1776515117" sldId="382"/>
        </pc:sldMkLst>
        <pc:spChg chg="del">
          <ac:chgData name="Orlando Marley Filho" userId="db0f27c2ee340672" providerId="LiveId" clId="{1320679C-52D2-4BC1-9F34-7139B097422A}" dt="2024-06-05T22:41:10.449" v="2276" actId="21"/>
          <ac:spMkLst>
            <pc:docMk/>
            <pc:sldMk cId="1776515117" sldId="382"/>
            <ac:spMk id="2" creationId="{F2B8FAD8-015B-0A2B-AF89-698E5902A50F}"/>
          </ac:spMkLst>
        </pc:spChg>
        <pc:spChg chg="add del mod">
          <ac:chgData name="Orlando Marley Filho" userId="db0f27c2ee340672" providerId="LiveId" clId="{1320679C-52D2-4BC1-9F34-7139B097422A}" dt="2024-06-05T22:41:12.568" v="2277" actId="700"/>
          <ac:spMkLst>
            <pc:docMk/>
            <pc:sldMk cId="1776515117" sldId="382"/>
            <ac:spMk id="7" creationId="{C1D07427-4DC1-7039-CC3D-266C10D746DA}"/>
          </ac:spMkLst>
        </pc:spChg>
        <pc:spChg chg="mod">
          <ac:chgData name="Orlando Marley Filho" userId="db0f27c2ee340672" providerId="LiveId" clId="{1320679C-52D2-4BC1-9F34-7139B097422A}" dt="2024-07-28T13:35:21.674" v="40122" actId="1076"/>
          <ac:spMkLst>
            <pc:docMk/>
            <pc:sldMk cId="1776515117" sldId="382"/>
            <ac:spMk id="8" creationId="{DA7D4EB5-0932-82A8-30F9-A1107194F01E}"/>
          </ac:spMkLst>
        </pc:spChg>
        <pc:spChg chg="add mod">
          <ac:chgData name="Orlando Marley Filho" userId="db0f27c2ee340672" providerId="LiveId" clId="{1320679C-52D2-4BC1-9F34-7139B097422A}" dt="2024-06-05T22:41:13.348" v="2278"/>
          <ac:spMkLst>
            <pc:docMk/>
            <pc:sldMk cId="1776515117" sldId="382"/>
            <ac:spMk id="9" creationId="{F2B8FAD8-015B-0A2B-AF89-698E5902A50F}"/>
          </ac:spMkLst>
        </pc:spChg>
        <pc:spChg chg="del">
          <ac:chgData name="Orlando Marley Filho" userId="db0f27c2ee340672" providerId="LiveId" clId="{1320679C-52D2-4BC1-9F34-7139B097422A}" dt="2024-06-05T22:41:12.568" v="2277" actId="700"/>
          <ac:spMkLst>
            <pc:docMk/>
            <pc:sldMk cId="1776515117" sldId="382"/>
            <ac:spMk id="9223" creationId="{F0DCC097-1DB8-4B6D-85D0-6FBA0E1CA4BA}"/>
          </ac:spMkLst>
        </pc:spChg>
        <pc:spChg chg="del">
          <ac:chgData name="Orlando Marley Filho" userId="db0f27c2ee340672" providerId="LiveId" clId="{1320679C-52D2-4BC1-9F34-7139B097422A}" dt="2024-06-05T22:41:12.568" v="2277" actId="700"/>
          <ac:spMkLst>
            <pc:docMk/>
            <pc:sldMk cId="1776515117" sldId="382"/>
            <ac:spMk id="9225" creationId="{E0B58608-23C8-4441-994D-C6823EEE1DB7}"/>
          </ac:spMkLst>
        </pc:spChg>
        <pc:grpChg chg="mod">
          <ac:chgData name="Orlando Marley Filho" userId="db0f27c2ee340672" providerId="LiveId" clId="{1320679C-52D2-4BC1-9F34-7139B097422A}" dt="2024-07-28T13:35:21.674" v="40122" actId="1076"/>
          <ac:grpSpMkLst>
            <pc:docMk/>
            <pc:sldMk cId="1776515117" sldId="382"/>
            <ac:grpSpMk id="19" creationId="{14473144-5723-B9F7-BA0B-82423EB9A698}"/>
          </ac:grpSpMkLst>
        </pc:grpChg>
        <pc:grpChg chg="mod">
          <ac:chgData name="Orlando Marley Filho" userId="db0f27c2ee340672" providerId="LiveId" clId="{1320679C-52D2-4BC1-9F34-7139B097422A}" dt="2024-07-28T13:35:21.674" v="40122" actId="1076"/>
          <ac:grpSpMkLst>
            <pc:docMk/>
            <pc:sldMk cId="1776515117" sldId="382"/>
            <ac:grpSpMk id="20" creationId="{302C82D6-5BF0-AEB1-9BA4-5B39C0197D4F}"/>
          </ac:grpSpMkLst>
        </pc:grpChg>
        <pc:picChg chg="mod">
          <ac:chgData name="Orlando Marley Filho" userId="db0f27c2ee340672" providerId="LiveId" clId="{1320679C-52D2-4BC1-9F34-7139B097422A}" dt="2024-07-28T13:35:21.674" v="40122" actId="1076"/>
          <ac:picMkLst>
            <pc:docMk/>
            <pc:sldMk cId="1776515117" sldId="382"/>
            <ac:picMk id="6" creationId="{3A014EEF-0DA2-4105-A8E9-071FC4351DB5}"/>
          </ac:picMkLst>
        </pc:picChg>
        <pc:picChg chg="mod">
          <ac:chgData name="Orlando Marley Filho" userId="db0f27c2ee340672" providerId="LiveId" clId="{1320679C-52D2-4BC1-9F34-7139B097422A}" dt="2024-07-28T13:35:21.674" v="40122" actId="1076"/>
          <ac:picMkLst>
            <pc:docMk/>
            <pc:sldMk cId="1776515117" sldId="382"/>
            <ac:picMk id="9218" creationId="{029CB33B-DCDC-5142-8370-46D0CE738FF7}"/>
          </ac:picMkLst>
        </pc:picChg>
        <pc:picChg chg="mod">
          <ac:chgData name="Orlando Marley Filho" userId="db0f27c2ee340672" providerId="LiveId" clId="{1320679C-52D2-4BC1-9F34-7139B097422A}" dt="2024-07-28T13:35:21.674" v="40122" actId="1076"/>
          <ac:picMkLst>
            <pc:docMk/>
            <pc:sldMk cId="1776515117" sldId="382"/>
            <ac:picMk id="9220" creationId="{AF79A2FA-3676-A2DC-FAD3-FDD0DDC1ABCC}"/>
          </ac:picMkLst>
        </pc:picChg>
        <pc:picChg chg="mod">
          <ac:chgData name="Orlando Marley Filho" userId="db0f27c2ee340672" providerId="LiveId" clId="{1320679C-52D2-4BC1-9F34-7139B097422A}" dt="2024-07-28T13:35:21.674" v="40122" actId="1076"/>
          <ac:picMkLst>
            <pc:docMk/>
            <pc:sldMk cId="1776515117" sldId="382"/>
            <ac:picMk id="9226" creationId="{AF61539A-E8DD-C4A7-F040-A54510D3A85C}"/>
          </ac:picMkLst>
        </pc:picChg>
        <pc:picChg chg="mod">
          <ac:chgData name="Orlando Marley Filho" userId="db0f27c2ee340672" providerId="LiveId" clId="{1320679C-52D2-4BC1-9F34-7139B097422A}" dt="2024-07-28T13:35:21.674" v="40122" actId="1076"/>
          <ac:picMkLst>
            <pc:docMk/>
            <pc:sldMk cId="1776515117" sldId="382"/>
            <ac:picMk id="9228" creationId="{ABC60DB6-2BEC-7E2D-8BA9-8DEB590AC2D2}"/>
          </ac:picMkLst>
        </pc:picChg>
        <pc:picChg chg="mod">
          <ac:chgData name="Orlando Marley Filho" userId="db0f27c2ee340672" providerId="LiveId" clId="{1320679C-52D2-4BC1-9F34-7139B097422A}" dt="2024-07-28T13:35:21.674" v="40122" actId="1076"/>
          <ac:picMkLst>
            <pc:docMk/>
            <pc:sldMk cId="1776515117" sldId="382"/>
            <ac:picMk id="9230" creationId="{EE226B58-6768-0CC5-A2DB-328BBB435BBD}"/>
          </ac:picMkLst>
        </pc:picChg>
        <pc:picChg chg="mod">
          <ac:chgData name="Orlando Marley Filho" userId="db0f27c2ee340672" providerId="LiveId" clId="{1320679C-52D2-4BC1-9F34-7139B097422A}" dt="2024-07-28T13:35:21.674" v="40122" actId="1076"/>
          <ac:picMkLst>
            <pc:docMk/>
            <pc:sldMk cId="1776515117" sldId="382"/>
            <ac:picMk id="9232" creationId="{CE9564D8-15E8-FD0D-BA37-1A77EDB0753A}"/>
          </ac:picMkLst>
        </pc:picChg>
      </pc:sldChg>
      <pc:sldChg chg="ord modNotesTx">
        <pc:chgData name="Orlando Marley Filho" userId="db0f27c2ee340672" providerId="LiveId" clId="{1320679C-52D2-4BC1-9F34-7139B097422A}" dt="2024-06-05T22:35:08.951" v="2199"/>
        <pc:sldMkLst>
          <pc:docMk/>
          <pc:sldMk cId="756318273" sldId="383"/>
        </pc:sldMkLst>
      </pc:sldChg>
      <pc:sldChg chg="addSp delSp modSp mod modNotesTx">
        <pc:chgData name="Orlando Marley Filho" userId="db0f27c2ee340672" providerId="LiveId" clId="{1320679C-52D2-4BC1-9F34-7139B097422A}" dt="2024-06-08T17:05:32.474" v="6982"/>
        <pc:sldMkLst>
          <pc:docMk/>
          <pc:sldMk cId="1593459723" sldId="384"/>
        </pc:sldMkLst>
        <pc:spChg chg="del mod topLvl">
          <ac:chgData name="Orlando Marley Filho" userId="db0f27c2ee340672" providerId="LiveId" clId="{1320679C-52D2-4BC1-9F34-7139B097422A}" dt="2024-06-08T09:48:46.114" v="5614" actId="478"/>
          <ac:spMkLst>
            <pc:docMk/>
            <pc:sldMk cId="1593459723" sldId="384"/>
            <ac:spMk id="3" creationId="{D493C469-4550-9EA9-E950-F5017D1F3DC8}"/>
          </ac:spMkLst>
        </pc:spChg>
        <pc:spChg chg="mod">
          <ac:chgData name="Orlando Marley Filho" userId="db0f27c2ee340672" providerId="LiveId" clId="{1320679C-52D2-4BC1-9F34-7139B097422A}" dt="2024-06-08T10:53:24.854" v="6414" actId="20577"/>
          <ac:spMkLst>
            <pc:docMk/>
            <pc:sldMk cId="1593459723" sldId="384"/>
            <ac:spMk id="4" creationId="{70E55417-99CC-F16D-1028-9F5BB21F60B0}"/>
          </ac:spMkLst>
        </pc:spChg>
        <pc:spChg chg="add del mod">
          <ac:chgData name="Orlando Marley Filho" userId="db0f27c2ee340672" providerId="LiveId" clId="{1320679C-52D2-4BC1-9F34-7139B097422A}" dt="2024-06-08T10:01:17.072" v="5843" actId="478"/>
          <ac:spMkLst>
            <pc:docMk/>
            <pc:sldMk cId="1593459723" sldId="384"/>
            <ac:spMk id="5" creationId="{58D0B417-29AC-9AB1-3D74-35F6095F90D8}"/>
          </ac:spMkLst>
        </pc:spChg>
        <pc:spChg chg="del">
          <ac:chgData name="Orlando Marley Filho" userId="db0f27c2ee340672" providerId="LiveId" clId="{1320679C-52D2-4BC1-9F34-7139B097422A}" dt="2024-06-08T01:15:09.411" v="4933" actId="478"/>
          <ac:spMkLst>
            <pc:docMk/>
            <pc:sldMk cId="1593459723" sldId="384"/>
            <ac:spMk id="5" creationId="{D64DA925-93E1-3DBE-E1F6-7657A90A2C6C}"/>
          </ac:spMkLst>
        </pc:spChg>
        <pc:spChg chg="add del mod">
          <ac:chgData name="Orlando Marley Filho" userId="db0f27c2ee340672" providerId="LiveId" clId="{1320679C-52D2-4BC1-9F34-7139B097422A}" dt="2024-06-08T09:41:08.287" v="5496"/>
          <ac:spMkLst>
            <pc:docMk/>
            <pc:sldMk cId="1593459723" sldId="384"/>
            <ac:spMk id="6" creationId="{206CAED9-27BD-3FF2-D1A3-11BCDF84F791}"/>
          </ac:spMkLst>
        </pc:spChg>
        <pc:spChg chg="del mod topLvl">
          <ac:chgData name="Orlando Marley Filho" userId="db0f27c2ee340672" providerId="LiveId" clId="{1320679C-52D2-4BC1-9F34-7139B097422A}" dt="2024-06-08T01:16:24.631" v="4938" actId="478"/>
          <ac:spMkLst>
            <pc:docMk/>
            <pc:sldMk cId="1593459723" sldId="384"/>
            <ac:spMk id="6" creationId="{FAB446CA-B275-7D87-590D-CE16E114A7C0}"/>
          </ac:spMkLst>
        </pc:spChg>
        <pc:spChg chg="add del mod">
          <ac:chgData name="Orlando Marley Filho" userId="db0f27c2ee340672" providerId="LiveId" clId="{1320679C-52D2-4BC1-9F34-7139B097422A}" dt="2024-06-08T01:15:17.226" v="4936" actId="21"/>
          <ac:spMkLst>
            <pc:docMk/>
            <pc:sldMk cId="1593459723" sldId="384"/>
            <ac:spMk id="7" creationId="{010CC01E-2E04-7FF6-C107-FD05078C3185}"/>
          </ac:spMkLst>
        </pc:spChg>
        <pc:spChg chg="add del mod">
          <ac:chgData name="Orlando Marley Filho" userId="db0f27c2ee340672" providerId="LiveId" clId="{1320679C-52D2-4BC1-9F34-7139B097422A}" dt="2024-06-08T09:49:32.536" v="5620" actId="12789"/>
          <ac:spMkLst>
            <pc:docMk/>
            <pc:sldMk cId="1593459723" sldId="384"/>
            <ac:spMk id="8" creationId="{010CC01E-2E04-7FF6-C107-FD05078C3185}"/>
          </ac:spMkLst>
        </pc:spChg>
        <pc:spChg chg="add del mod">
          <ac:chgData name="Orlando Marley Filho" userId="db0f27c2ee340672" providerId="LiveId" clId="{1320679C-52D2-4BC1-9F34-7139B097422A}" dt="2024-06-08T01:17:50.178" v="4963" actId="478"/>
          <ac:spMkLst>
            <pc:docMk/>
            <pc:sldMk cId="1593459723" sldId="384"/>
            <ac:spMk id="9" creationId="{14EF418C-4DB9-4FD5-5EC3-0E3FFDB23E00}"/>
          </ac:spMkLst>
        </pc:spChg>
        <pc:spChg chg="add del">
          <ac:chgData name="Orlando Marley Filho" userId="db0f27c2ee340672" providerId="LiveId" clId="{1320679C-52D2-4BC1-9F34-7139B097422A}" dt="2024-06-08T09:41:20.607" v="5498" actId="478"/>
          <ac:spMkLst>
            <pc:docMk/>
            <pc:sldMk cId="1593459723" sldId="384"/>
            <ac:spMk id="10" creationId="{E784EC37-9995-F2CD-C8A5-6D2740A6F499}"/>
          </ac:spMkLst>
        </pc:spChg>
        <pc:spChg chg="add del">
          <ac:chgData name="Orlando Marley Filho" userId="db0f27c2ee340672" providerId="LiveId" clId="{1320679C-52D2-4BC1-9F34-7139B097422A}" dt="2024-06-08T01:26:12.712" v="5005" actId="22"/>
          <ac:spMkLst>
            <pc:docMk/>
            <pc:sldMk cId="1593459723" sldId="384"/>
            <ac:spMk id="11" creationId="{6DE1CECF-0C8F-678A-9E1C-AF51A5DF8038}"/>
          </ac:spMkLst>
        </pc:spChg>
        <pc:spChg chg="add del mod ord">
          <ac:chgData name="Orlando Marley Filho" userId="db0f27c2ee340672" providerId="LiveId" clId="{1320679C-52D2-4BC1-9F34-7139B097422A}" dt="2024-06-08T09:53:52.798" v="5784" actId="478"/>
          <ac:spMkLst>
            <pc:docMk/>
            <pc:sldMk cId="1593459723" sldId="384"/>
            <ac:spMk id="11" creationId="{E5FEAAA3-449D-74CB-2115-0E8728B76C7F}"/>
          </ac:spMkLst>
        </pc:spChg>
        <pc:spChg chg="add del">
          <ac:chgData name="Orlando Marley Filho" userId="db0f27c2ee340672" providerId="LiveId" clId="{1320679C-52D2-4BC1-9F34-7139B097422A}" dt="2024-06-08T01:26:14.515" v="5007" actId="22"/>
          <ac:spMkLst>
            <pc:docMk/>
            <pc:sldMk cId="1593459723" sldId="384"/>
            <ac:spMk id="13" creationId="{09D2AA6F-A63C-9783-64E6-507B2464448F}"/>
          </ac:spMkLst>
        </pc:spChg>
        <pc:spChg chg="add mod ord">
          <ac:chgData name="Orlando Marley Filho" userId="db0f27c2ee340672" providerId="LiveId" clId="{1320679C-52D2-4BC1-9F34-7139B097422A}" dt="2024-06-08T09:49:32.536" v="5620" actId="12789"/>
          <ac:spMkLst>
            <pc:docMk/>
            <pc:sldMk cId="1593459723" sldId="384"/>
            <ac:spMk id="13" creationId="{361247D3-CBEA-FF47-C259-FB26AB1E17A4}"/>
          </ac:spMkLst>
        </pc:spChg>
        <pc:spChg chg="add mod">
          <ac:chgData name="Orlando Marley Filho" userId="db0f27c2ee340672" providerId="LiveId" clId="{1320679C-52D2-4BC1-9F34-7139B097422A}" dt="2024-06-08T10:25:56.052" v="6223" actId="113"/>
          <ac:spMkLst>
            <pc:docMk/>
            <pc:sldMk cId="1593459723" sldId="384"/>
            <ac:spMk id="14" creationId="{C60C2DF9-D768-CDA3-C094-1129A1271865}"/>
          </ac:spMkLst>
        </pc:spChg>
        <pc:spChg chg="add del mod">
          <ac:chgData name="Orlando Marley Filho" userId="db0f27c2ee340672" providerId="LiveId" clId="{1320679C-52D2-4BC1-9F34-7139B097422A}" dt="2024-06-08T09:29:54.583" v="5137" actId="478"/>
          <ac:spMkLst>
            <pc:docMk/>
            <pc:sldMk cId="1593459723" sldId="384"/>
            <ac:spMk id="15" creationId="{CF3E0685-4894-C2B6-9F49-4A79837520C9}"/>
          </ac:spMkLst>
        </pc:spChg>
        <pc:grpChg chg="add del mod">
          <ac:chgData name="Orlando Marley Filho" userId="db0f27c2ee340672" providerId="LiveId" clId="{1320679C-52D2-4BC1-9F34-7139B097422A}" dt="2024-06-08T01:15:25.572" v="4937" actId="165"/>
          <ac:grpSpMkLst>
            <pc:docMk/>
            <pc:sldMk cId="1593459723" sldId="384"/>
            <ac:grpSpMk id="2" creationId="{86F1BAE1-C21B-023B-155E-E04C448B2377}"/>
          </ac:grpSpMkLst>
        </pc:grpChg>
        <pc:graphicFrameChg chg="add del mod modGraphic">
          <ac:chgData name="Orlando Marley Filho" userId="db0f27c2ee340672" providerId="LiveId" clId="{1320679C-52D2-4BC1-9F34-7139B097422A}" dt="2024-06-08T09:42:49.376" v="5500" actId="21"/>
          <ac:graphicFrameMkLst>
            <pc:docMk/>
            <pc:sldMk cId="1593459723" sldId="384"/>
            <ac:graphicFrameMk id="7" creationId="{27A642DC-2D92-9D29-82B1-D5F10F59DAC5}"/>
          </ac:graphicFrameMkLst>
        </pc:graphicFrameChg>
        <pc:graphicFrameChg chg="add del mod ord modGraphic">
          <ac:chgData name="Orlando Marley Filho" userId="db0f27c2ee340672" providerId="LiveId" clId="{1320679C-52D2-4BC1-9F34-7139B097422A}" dt="2024-06-08T09:56:37.216" v="5793" actId="478"/>
          <ac:graphicFrameMkLst>
            <pc:docMk/>
            <pc:sldMk cId="1593459723" sldId="384"/>
            <ac:graphicFrameMk id="12" creationId="{BB7ACFAC-4AE7-1FFE-D1BE-D6372FC4535D}"/>
          </ac:graphicFrameMkLst>
        </pc:graphicFrameChg>
        <pc:picChg chg="add del mod">
          <ac:chgData name="Orlando Marley Filho" userId="db0f27c2ee340672" providerId="LiveId" clId="{1320679C-52D2-4BC1-9F34-7139B097422A}" dt="2024-06-08T10:34:08.140" v="6249" actId="478"/>
          <ac:picMkLst>
            <pc:docMk/>
            <pc:sldMk cId="1593459723" sldId="384"/>
            <ac:picMk id="17" creationId="{29B73026-B2F8-3A3E-D52D-4FE3839912AF}"/>
          </ac:picMkLst>
        </pc:picChg>
        <pc:picChg chg="add mod">
          <ac:chgData name="Orlando Marley Filho" userId="db0f27c2ee340672" providerId="LiveId" clId="{1320679C-52D2-4BC1-9F34-7139B097422A}" dt="2024-06-08T17:05:32.474" v="6982"/>
          <ac:picMkLst>
            <pc:docMk/>
            <pc:sldMk cId="1593459723" sldId="384"/>
            <ac:picMk id="1026" creationId="{65BD2536-08F3-D606-6427-7FC63B1D4A05}"/>
          </ac:picMkLst>
        </pc:picChg>
      </pc:sldChg>
      <pc:sldChg chg="addSp delSp modSp mod ord setBg modNotesTx">
        <pc:chgData name="Orlando Marley Filho" userId="db0f27c2ee340672" providerId="LiveId" clId="{1320679C-52D2-4BC1-9F34-7139B097422A}" dt="2024-06-30T19:39:24.378" v="25767" actId="20577"/>
        <pc:sldMkLst>
          <pc:docMk/>
          <pc:sldMk cId="250315592" sldId="385"/>
        </pc:sldMkLst>
        <pc:spChg chg="add mod">
          <ac:chgData name="Orlando Marley Filho" userId="db0f27c2ee340672" providerId="LiveId" clId="{1320679C-52D2-4BC1-9F34-7139B097422A}" dt="2024-06-08T01:20:41.965" v="4996" actId="12789"/>
          <ac:spMkLst>
            <pc:docMk/>
            <pc:sldMk cId="250315592" sldId="385"/>
            <ac:spMk id="2" creationId="{E189B805-8333-7444-502C-5217BEC53675}"/>
          </ac:spMkLst>
        </pc:spChg>
        <pc:spChg chg="add mod">
          <ac:chgData name="Orlando Marley Filho" userId="db0f27c2ee340672" providerId="LiveId" clId="{1320679C-52D2-4BC1-9F34-7139B097422A}" dt="2024-06-08T01:20:41.965" v="4996" actId="12789"/>
          <ac:spMkLst>
            <pc:docMk/>
            <pc:sldMk cId="250315592" sldId="385"/>
            <ac:spMk id="3" creationId="{74AB7E95-2805-C359-E24C-5730E3A7BCE0}"/>
          </ac:spMkLst>
        </pc:spChg>
        <pc:spChg chg="mod">
          <ac:chgData name="Orlando Marley Filho" userId="db0f27c2ee340672" providerId="LiveId" clId="{1320679C-52D2-4BC1-9F34-7139B097422A}" dt="2024-06-30T19:18:50.039" v="25660" actId="113"/>
          <ac:spMkLst>
            <pc:docMk/>
            <pc:sldMk cId="250315592" sldId="385"/>
            <ac:spMk id="4" creationId="{722A8741-D7E9-8CF6-8CBE-253CEFA52403}"/>
          </ac:spMkLst>
        </pc:spChg>
        <pc:spChg chg="del">
          <ac:chgData name="Orlando Marley Filho" userId="db0f27c2ee340672" providerId="LiveId" clId="{1320679C-52D2-4BC1-9F34-7139B097422A}" dt="2024-06-08T01:20:20.010" v="4987" actId="478"/>
          <ac:spMkLst>
            <pc:docMk/>
            <pc:sldMk cId="250315592" sldId="385"/>
            <ac:spMk id="5" creationId="{65B54E53-3793-7815-F156-760405C3351A}"/>
          </ac:spMkLst>
        </pc:spChg>
        <pc:spChg chg="add del">
          <ac:chgData name="Orlando Marley Filho" userId="db0f27c2ee340672" providerId="LiveId" clId="{1320679C-52D2-4BC1-9F34-7139B097422A}" dt="2024-06-29T21:28:50.234" v="22124" actId="22"/>
          <ac:spMkLst>
            <pc:docMk/>
            <pc:sldMk cId="250315592" sldId="385"/>
            <ac:spMk id="6" creationId="{24EE4F94-D071-9F3C-157C-023B53E22A1E}"/>
          </ac:spMkLst>
        </pc:spChg>
        <pc:spChg chg="add del">
          <ac:chgData name="Orlando Marley Filho" userId="db0f27c2ee340672" providerId="LiveId" clId="{1320679C-52D2-4BC1-9F34-7139B097422A}" dt="2024-06-29T21:28:52.416" v="22126" actId="22"/>
          <ac:spMkLst>
            <pc:docMk/>
            <pc:sldMk cId="250315592" sldId="385"/>
            <ac:spMk id="8" creationId="{8CA35C0E-262F-EA08-8221-2D8E873D6217}"/>
          </ac:spMkLst>
        </pc:spChg>
        <pc:spChg chg="add del mod">
          <ac:chgData name="Orlando Marley Filho" userId="db0f27c2ee340672" providerId="LiveId" clId="{1320679C-52D2-4BC1-9F34-7139B097422A}" dt="2024-06-30T18:47:26.404" v="25433" actId="1076"/>
          <ac:spMkLst>
            <pc:docMk/>
            <pc:sldMk cId="250315592" sldId="385"/>
            <ac:spMk id="10" creationId="{D73FE0E4-241D-0DF8-210A-D337A69BDFF1}"/>
          </ac:spMkLst>
        </pc:spChg>
        <pc:picChg chg="add mod">
          <ac:chgData name="Orlando Marley Filho" userId="db0f27c2ee340672" providerId="LiveId" clId="{1320679C-52D2-4BC1-9F34-7139B097422A}" dt="2024-06-29T21:29:41.242" v="22135" actId="14100"/>
          <ac:picMkLst>
            <pc:docMk/>
            <pc:sldMk cId="250315592" sldId="385"/>
            <ac:picMk id="3074" creationId="{AB5A9F14-95A9-7BE7-E954-5847AFFEE5D4}"/>
          </ac:picMkLst>
        </pc:picChg>
        <pc:picChg chg="add mod">
          <ac:chgData name="Orlando Marley Filho" userId="db0f27c2ee340672" providerId="LiveId" clId="{1320679C-52D2-4BC1-9F34-7139B097422A}" dt="2024-06-30T18:47:28.292" v="25434" actId="1076"/>
          <ac:picMkLst>
            <pc:docMk/>
            <pc:sldMk cId="250315592" sldId="385"/>
            <ac:picMk id="3076" creationId="{BA14F22F-ED29-F7D9-99B1-A39C051574E9}"/>
          </ac:picMkLst>
        </pc:picChg>
      </pc:sldChg>
      <pc:sldChg chg="addSp delSp modSp mod ord modNotesTx">
        <pc:chgData name="Orlando Marley Filho" userId="db0f27c2ee340672" providerId="LiveId" clId="{1320679C-52D2-4BC1-9F34-7139B097422A}" dt="2024-06-30T21:19:50.775" v="26014"/>
        <pc:sldMkLst>
          <pc:docMk/>
          <pc:sldMk cId="625250141" sldId="386"/>
        </pc:sldMkLst>
        <pc:spChg chg="add mod">
          <ac:chgData name="Orlando Marley Filho" userId="db0f27c2ee340672" providerId="LiveId" clId="{1320679C-52D2-4BC1-9F34-7139B097422A}" dt="2024-06-08T01:19:16.197" v="4975" actId="207"/>
          <ac:spMkLst>
            <pc:docMk/>
            <pc:sldMk cId="625250141" sldId="386"/>
            <ac:spMk id="2" creationId="{E7C770B9-EC4B-EBE9-7B5C-8EF05E7FD770}"/>
          </ac:spMkLst>
        </pc:spChg>
        <pc:spChg chg="add mod">
          <ac:chgData name="Orlando Marley Filho" userId="db0f27c2ee340672" providerId="LiveId" clId="{1320679C-52D2-4BC1-9F34-7139B097422A}" dt="2024-06-08T01:18:40.088" v="4967"/>
          <ac:spMkLst>
            <pc:docMk/>
            <pc:sldMk cId="625250141" sldId="386"/>
            <ac:spMk id="3" creationId="{A885433B-957A-E361-D461-A393928D4BA8}"/>
          </ac:spMkLst>
        </pc:spChg>
        <pc:spChg chg="mod">
          <ac:chgData name="Orlando Marley Filho" userId="db0f27c2ee340672" providerId="LiveId" clId="{1320679C-52D2-4BC1-9F34-7139B097422A}" dt="2024-06-30T21:09:45.459" v="25928" actId="113"/>
          <ac:spMkLst>
            <pc:docMk/>
            <pc:sldMk cId="625250141" sldId="386"/>
            <ac:spMk id="4" creationId="{32877694-3021-3B5C-AC9E-AF559B10D6C9}"/>
          </ac:spMkLst>
        </pc:spChg>
        <pc:spChg chg="add mod">
          <ac:chgData name="Orlando Marley Filho" userId="db0f27c2ee340672" providerId="LiveId" clId="{1320679C-52D2-4BC1-9F34-7139B097422A}" dt="2024-06-30T21:09:41.230" v="25927" actId="6549"/>
          <ac:spMkLst>
            <pc:docMk/>
            <pc:sldMk cId="625250141" sldId="386"/>
            <ac:spMk id="5" creationId="{B5D8C399-BFDC-364C-EAC7-DA029C00D307}"/>
          </ac:spMkLst>
        </pc:spChg>
        <pc:spChg chg="del">
          <ac:chgData name="Orlando Marley Filho" userId="db0f27c2ee340672" providerId="LiveId" clId="{1320679C-52D2-4BC1-9F34-7139B097422A}" dt="2024-06-08T01:18:32.843" v="4964" actId="478"/>
          <ac:spMkLst>
            <pc:docMk/>
            <pc:sldMk cId="625250141" sldId="386"/>
            <ac:spMk id="5" creationId="{F778406B-EA27-90E1-E418-45C56B261C9C}"/>
          </ac:spMkLst>
        </pc:spChg>
        <pc:spChg chg="add mod">
          <ac:chgData name="Orlando Marley Filho" userId="db0f27c2ee340672" providerId="LiveId" clId="{1320679C-52D2-4BC1-9F34-7139B097422A}" dt="2024-06-30T21:09:00.156" v="25924" actId="242"/>
          <ac:spMkLst>
            <pc:docMk/>
            <pc:sldMk cId="625250141" sldId="386"/>
            <ac:spMk id="6" creationId="{117B54A6-022B-4F9F-C968-C90306F64256}"/>
          </ac:spMkLst>
        </pc:spChg>
        <pc:spChg chg="add del mod">
          <ac:chgData name="Orlando Marley Filho" userId="db0f27c2ee340672" providerId="LiveId" clId="{1320679C-52D2-4BC1-9F34-7139B097422A}" dt="2024-06-08T01:18:49.625" v="4969" actId="478"/>
          <ac:spMkLst>
            <pc:docMk/>
            <pc:sldMk cId="625250141" sldId="386"/>
            <ac:spMk id="6" creationId="{959C4BDF-4ECD-F04E-6A88-F27C3E0C2898}"/>
          </ac:spMkLst>
        </pc:spChg>
        <pc:spChg chg="add mod">
          <ac:chgData name="Orlando Marley Filho" userId="db0f27c2ee340672" providerId="LiveId" clId="{1320679C-52D2-4BC1-9F34-7139B097422A}" dt="2024-06-08T01:19:04.548" v="4974" actId="12789"/>
          <ac:spMkLst>
            <pc:docMk/>
            <pc:sldMk cId="625250141" sldId="386"/>
            <ac:spMk id="7" creationId="{AFBCA855-815B-7A20-F5FF-A98B6FF75249}"/>
          </ac:spMkLst>
        </pc:spChg>
        <pc:spChg chg="add mod">
          <ac:chgData name="Orlando Marley Filho" userId="db0f27c2ee340672" providerId="LiveId" clId="{1320679C-52D2-4BC1-9F34-7139B097422A}" dt="2024-06-30T21:09:00.156" v="25924" actId="242"/>
          <ac:spMkLst>
            <pc:docMk/>
            <pc:sldMk cId="625250141" sldId="386"/>
            <ac:spMk id="8" creationId="{676292CD-33D4-E7EA-B60F-63DE6870CAFA}"/>
          </ac:spMkLst>
        </pc:spChg>
        <pc:spChg chg="add mod">
          <ac:chgData name="Orlando Marley Filho" userId="db0f27c2ee340672" providerId="LiveId" clId="{1320679C-52D2-4BC1-9F34-7139B097422A}" dt="2024-06-30T21:09:00.156" v="25924" actId="242"/>
          <ac:spMkLst>
            <pc:docMk/>
            <pc:sldMk cId="625250141" sldId="386"/>
            <ac:spMk id="9" creationId="{734EB273-901F-6439-8E14-5B9DCBF59ECF}"/>
          </ac:spMkLst>
        </pc:spChg>
        <pc:spChg chg="add mod">
          <ac:chgData name="Orlando Marley Filho" userId="db0f27c2ee340672" providerId="LiveId" clId="{1320679C-52D2-4BC1-9F34-7139B097422A}" dt="2024-06-30T21:09:00.156" v="25924" actId="242"/>
          <ac:spMkLst>
            <pc:docMk/>
            <pc:sldMk cId="625250141" sldId="386"/>
            <ac:spMk id="10" creationId="{E6690F55-6F99-DF81-3AA2-6E817A256140}"/>
          </ac:spMkLst>
        </pc:spChg>
        <pc:spChg chg="add mod">
          <ac:chgData name="Orlando Marley Filho" userId="db0f27c2ee340672" providerId="LiveId" clId="{1320679C-52D2-4BC1-9F34-7139B097422A}" dt="2024-06-30T21:19:50.775" v="26014"/>
          <ac:spMkLst>
            <pc:docMk/>
            <pc:sldMk cId="625250141" sldId="386"/>
            <ac:spMk id="11" creationId="{EA604664-4B27-7AFA-848C-7CAAFCD27478}"/>
          </ac:spMkLst>
        </pc:spChg>
        <pc:picChg chg="add del mod">
          <ac:chgData name="Orlando Marley Filho" userId="db0f27c2ee340672" providerId="LiveId" clId="{1320679C-52D2-4BC1-9F34-7139B097422A}" dt="2024-06-30T21:00:23.712" v="25792" actId="478"/>
          <ac:picMkLst>
            <pc:docMk/>
            <pc:sldMk cId="625250141" sldId="386"/>
            <ac:picMk id="4098" creationId="{14B50546-82CE-173F-D8C4-10314C706D2A}"/>
          </ac:picMkLst>
        </pc:picChg>
      </pc:sldChg>
      <pc:sldChg chg="addSp delSp modSp mod ord modShow modNotesTx">
        <pc:chgData name="Orlando Marley Filho" userId="db0f27c2ee340672" providerId="LiveId" clId="{1320679C-52D2-4BC1-9F34-7139B097422A}" dt="2024-07-28T21:47:31.286" v="41953" actId="20577"/>
        <pc:sldMkLst>
          <pc:docMk/>
          <pc:sldMk cId="2035211553" sldId="388"/>
        </pc:sldMkLst>
        <pc:spChg chg="mod">
          <ac:chgData name="Orlando Marley Filho" userId="db0f27c2ee340672" providerId="LiveId" clId="{1320679C-52D2-4BC1-9F34-7139B097422A}" dt="2024-06-08T20:13:38.022" v="7248" actId="20577"/>
          <ac:spMkLst>
            <pc:docMk/>
            <pc:sldMk cId="2035211553" sldId="388"/>
            <ac:spMk id="2" creationId="{518CBEBD-7F61-1C19-2D5B-79CCDBF0BEE5}"/>
          </ac:spMkLst>
        </pc:spChg>
        <pc:spChg chg="del">
          <ac:chgData name="Orlando Marley Filho" userId="db0f27c2ee340672" providerId="LiveId" clId="{1320679C-52D2-4BC1-9F34-7139B097422A}" dt="2024-06-08T17:06:45.511" v="6987" actId="478"/>
          <ac:spMkLst>
            <pc:docMk/>
            <pc:sldMk cId="2035211553" sldId="388"/>
            <ac:spMk id="3" creationId="{8DB76CA9-C563-1905-6F95-1887103C335B}"/>
          </ac:spMkLst>
        </pc:spChg>
        <pc:spChg chg="add del mod">
          <ac:chgData name="Orlando Marley Filho" userId="db0f27c2ee340672" providerId="LiveId" clId="{1320679C-52D2-4BC1-9F34-7139B097422A}" dt="2024-06-08T18:51:12.770" v="7016" actId="478"/>
          <ac:spMkLst>
            <pc:docMk/>
            <pc:sldMk cId="2035211553" sldId="388"/>
            <ac:spMk id="4" creationId="{DDC5C404-D261-1E2C-8563-AA23D5E0A682}"/>
          </ac:spMkLst>
        </pc:spChg>
        <pc:spChg chg="mod topLvl">
          <ac:chgData name="Orlando Marley Filho" userId="db0f27c2ee340672" providerId="LiveId" clId="{1320679C-52D2-4BC1-9F34-7139B097422A}" dt="2024-06-08T18:51:38.118" v="7024" actId="207"/>
          <ac:spMkLst>
            <pc:docMk/>
            <pc:sldMk cId="2035211553" sldId="388"/>
            <ac:spMk id="6" creationId="{25FBA82E-07FF-5385-C4A7-E8AA8D5E890A}"/>
          </ac:spMkLst>
        </pc:spChg>
        <pc:spChg chg="del mod topLvl">
          <ac:chgData name="Orlando Marley Filho" userId="db0f27c2ee340672" providerId="LiveId" clId="{1320679C-52D2-4BC1-9F34-7139B097422A}" dt="2024-06-08T18:51:17.481" v="7018" actId="478"/>
          <ac:spMkLst>
            <pc:docMk/>
            <pc:sldMk cId="2035211553" sldId="388"/>
            <ac:spMk id="7" creationId="{C09179EF-3277-92BA-98BA-BA74EAE1C2D9}"/>
          </ac:spMkLst>
        </pc:spChg>
        <pc:spChg chg="add del mod">
          <ac:chgData name="Orlando Marley Filho" userId="db0f27c2ee340672" providerId="LiveId" clId="{1320679C-52D2-4BC1-9F34-7139B097422A}" dt="2024-06-08T18:52:27.745" v="7029" actId="478"/>
          <ac:spMkLst>
            <pc:docMk/>
            <pc:sldMk cId="2035211553" sldId="388"/>
            <ac:spMk id="8" creationId="{249C8BF9-E1DA-741C-3F7C-7F0C04177BE8}"/>
          </ac:spMkLst>
        </pc:spChg>
        <pc:grpChg chg="add del mod">
          <ac:chgData name="Orlando Marley Filho" userId="db0f27c2ee340672" providerId="LiveId" clId="{1320679C-52D2-4BC1-9F34-7139B097422A}" dt="2024-06-08T18:51:17.481" v="7018" actId="478"/>
          <ac:grpSpMkLst>
            <pc:docMk/>
            <pc:sldMk cId="2035211553" sldId="388"/>
            <ac:grpSpMk id="5" creationId="{C0E573BC-4963-1C2D-65D9-C0488B1078CC}"/>
          </ac:grpSpMkLst>
        </pc:grpChg>
        <pc:picChg chg="add mod">
          <ac:chgData name="Orlando Marley Filho" userId="db0f27c2ee340672" providerId="LiveId" clId="{1320679C-52D2-4BC1-9F34-7139B097422A}" dt="2024-06-08T18:52:32.993" v="7032" actId="1076"/>
          <ac:picMkLst>
            <pc:docMk/>
            <pc:sldMk cId="2035211553" sldId="388"/>
            <ac:picMk id="9" creationId="{07C2C66C-3393-4C35-BDCA-1A652AE5DD98}"/>
          </ac:picMkLst>
        </pc:picChg>
        <pc:picChg chg="add mod">
          <ac:chgData name="Orlando Marley Filho" userId="db0f27c2ee340672" providerId="LiveId" clId="{1320679C-52D2-4BC1-9F34-7139B097422A}" dt="2024-07-28T19:40:05" v="40598" actId="208"/>
          <ac:picMkLst>
            <pc:docMk/>
            <pc:sldMk cId="2035211553" sldId="388"/>
            <ac:picMk id="9218" creationId="{EFD0B193-1664-0718-53F4-3DA9B17B8CBF}"/>
          </ac:picMkLst>
        </pc:picChg>
      </pc:sldChg>
      <pc:sldChg chg="addSp delSp modSp mod setBg modAnim modNotesTx">
        <pc:chgData name="Orlando Marley Filho" userId="db0f27c2ee340672" providerId="LiveId" clId="{1320679C-52D2-4BC1-9F34-7139B097422A}" dt="2024-07-28T14:30:24.902" v="40224"/>
        <pc:sldMkLst>
          <pc:docMk/>
          <pc:sldMk cId="2074054550" sldId="389"/>
        </pc:sldMkLst>
        <pc:spChg chg="mod">
          <ac:chgData name="Orlando Marley Filho" userId="db0f27c2ee340672" providerId="LiveId" clId="{1320679C-52D2-4BC1-9F34-7139B097422A}" dt="2024-06-09T11:03:25.450" v="8135" actId="26606"/>
          <ac:spMkLst>
            <pc:docMk/>
            <pc:sldMk cId="2074054550" sldId="389"/>
            <ac:spMk id="2" creationId="{3021F5A9-B043-D4EB-1A1D-FBFACB841B7C}"/>
          </ac:spMkLst>
        </pc:spChg>
        <pc:spChg chg="add del mod">
          <ac:chgData name="Orlando Marley Filho" userId="db0f27c2ee340672" providerId="LiveId" clId="{1320679C-52D2-4BC1-9F34-7139B097422A}" dt="2024-06-09T12:01:04.464" v="8277" actId="11529"/>
          <ac:spMkLst>
            <pc:docMk/>
            <pc:sldMk cId="2074054550" sldId="389"/>
            <ac:spMk id="3" creationId="{E8BC1BC7-D719-4146-810D-036BB11FA4F2}"/>
          </ac:spMkLst>
        </pc:spChg>
        <pc:spChg chg="add del mod">
          <ac:chgData name="Orlando Marley Filho" userId="db0f27c2ee340672" providerId="LiveId" clId="{1320679C-52D2-4BC1-9F34-7139B097422A}" dt="2024-06-09T12:48:40.929" v="8408" actId="12084"/>
          <ac:spMkLst>
            <pc:docMk/>
            <pc:sldMk cId="2074054550" sldId="389"/>
            <ac:spMk id="4" creationId="{6A7BBB91-CC0E-73BB-2DE9-29F66993B330}"/>
          </ac:spMkLst>
        </pc:spChg>
        <pc:spChg chg="add del mod">
          <ac:chgData name="Orlando Marley Filho" userId="db0f27c2ee340672" providerId="LiveId" clId="{1320679C-52D2-4BC1-9F34-7139B097422A}" dt="2024-06-09T12:26:32.555" v="8337" actId="478"/>
          <ac:spMkLst>
            <pc:docMk/>
            <pc:sldMk cId="2074054550" sldId="389"/>
            <ac:spMk id="6" creationId="{C6C88429-8D12-BCD6-C69F-4DB3489D527E}"/>
          </ac:spMkLst>
        </pc:spChg>
        <pc:spChg chg="add mod">
          <ac:chgData name="Orlando Marley Filho" userId="db0f27c2ee340672" providerId="LiveId" clId="{1320679C-52D2-4BC1-9F34-7139B097422A}" dt="2024-06-09T11:03:25.450" v="8135" actId="26606"/>
          <ac:spMkLst>
            <pc:docMk/>
            <pc:sldMk cId="2074054550" sldId="389"/>
            <ac:spMk id="9" creationId="{557D4AA8-8123-BAFC-17A6-B98D59099DB1}"/>
          </ac:spMkLst>
        </pc:spChg>
        <pc:spChg chg="add del">
          <ac:chgData name="Orlando Marley Filho" userId="db0f27c2ee340672" providerId="LiveId" clId="{1320679C-52D2-4BC1-9F34-7139B097422A}" dt="2024-06-09T12:03:47.006" v="8299" actId="478"/>
          <ac:spMkLst>
            <pc:docMk/>
            <pc:sldMk cId="2074054550" sldId="389"/>
            <ac:spMk id="10" creationId="{67F1FD94-2FC6-9EA7-FD65-D3B9625213EE}"/>
          </ac:spMkLst>
        </pc:spChg>
        <pc:spChg chg="add del mod">
          <ac:chgData name="Orlando Marley Filho" userId="db0f27c2ee340672" providerId="LiveId" clId="{1320679C-52D2-4BC1-9F34-7139B097422A}" dt="2024-06-09T12:26:32.555" v="8337" actId="478"/>
          <ac:spMkLst>
            <pc:docMk/>
            <pc:sldMk cId="2074054550" sldId="389"/>
            <ac:spMk id="11" creationId="{76CAF769-25E1-8904-F609-7C9007FB167A}"/>
          </ac:spMkLst>
        </pc:spChg>
        <pc:spChg chg="add del mod">
          <ac:chgData name="Orlando Marley Filho" userId="db0f27c2ee340672" providerId="LiveId" clId="{1320679C-52D2-4BC1-9F34-7139B097422A}" dt="2024-06-09T12:26:32.555" v="8337" actId="478"/>
          <ac:spMkLst>
            <pc:docMk/>
            <pc:sldMk cId="2074054550" sldId="389"/>
            <ac:spMk id="12" creationId="{5A8AF742-981B-5452-6901-E66DDD3B9C64}"/>
          </ac:spMkLst>
        </pc:spChg>
        <pc:spChg chg="add del mod">
          <ac:chgData name="Orlando Marley Filho" userId="db0f27c2ee340672" providerId="LiveId" clId="{1320679C-52D2-4BC1-9F34-7139B097422A}" dt="2024-06-09T12:26:32.555" v="8337" actId="478"/>
          <ac:spMkLst>
            <pc:docMk/>
            <pc:sldMk cId="2074054550" sldId="389"/>
            <ac:spMk id="13" creationId="{89F98F94-6070-9E10-2404-27B9E25A7035}"/>
          </ac:spMkLst>
        </pc:spChg>
        <pc:spChg chg="add del">
          <ac:chgData name="Orlando Marley Filho" userId="db0f27c2ee340672" providerId="LiveId" clId="{1320679C-52D2-4BC1-9F34-7139B097422A}" dt="2024-06-09T11:03:25.450" v="8135" actId="26606"/>
          <ac:spMkLst>
            <pc:docMk/>
            <pc:sldMk cId="2074054550" sldId="389"/>
            <ac:spMk id="14" creationId="{C3420C89-0B09-4632-A4AF-3971D08BF7A8}"/>
          </ac:spMkLst>
        </pc:spChg>
        <pc:spChg chg="add del">
          <ac:chgData name="Orlando Marley Filho" userId="db0f27c2ee340672" providerId="LiveId" clId="{1320679C-52D2-4BC1-9F34-7139B097422A}" dt="2024-06-09T11:03:25.450" v="8135" actId="26606"/>
          <ac:spMkLst>
            <pc:docMk/>
            <pc:sldMk cId="2074054550" sldId="389"/>
            <ac:spMk id="16" creationId="{4E5CBA61-BF74-40B4-A3A8-366BBA626CCF}"/>
          </ac:spMkLst>
        </pc:spChg>
        <pc:spChg chg="add del mod">
          <ac:chgData name="Orlando Marley Filho" userId="db0f27c2ee340672" providerId="LiveId" clId="{1320679C-52D2-4BC1-9F34-7139B097422A}" dt="2024-06-09T12:48:19.028" v="8407" actId="478"/>
          <ac:spMkLst>
            <pc:docMk/>
            <pc:sldMk cId="2074054550" sldId="389"/>
            <ac:spMk id="38" creationId="{2B1425CE-F81D-97EA-8900-734C03FCAB8D}"/>
          </ac:spMkLst>
        </pc:spChg>
        <pc:spChg chg="mod topLvl">
          <ac:chgData name="Orlando Marley Filho" userId="db0f27c2ee340672" providerId="LiveId" clId="{1320679C-52D2-4BC1-9F34-7139B097422A}" dt="2024-07-28T14:30:08.436" v="40221" actId="165"/>
          <ac:spMkLst>
            <pc:docMk/>
            <pc:sldMk cId="2074054550" sldId="389"/>
            <ac:spMk id="41" creationId="{2D93B2D5-B1A3-653A-8039-E512505A01C8}"/>
          </ac:spMkLst>
        </pc:spChg>
        <pc:spChg chg="mod topLvl">
          <ac:chgData name="Orlando Marley Filho" userId="db0f27c2ee340672" providerId="LiveId" clId="{1320679C-52D2-4BC1-9F34-7139B097422A}" dt="2024-07-28T14:30:08.436" v="40221" actId="165"/>
          <ac:spMkLst>
            <pc:docMk/>
            <pc:sldMk cId="2074054550" sldId="389"/>
            <ac:spMk id="42" creationId="{B62E1688-E95B-20E1-0633-88F81C8D2E73}"/>
          </ac:spMkLst>
        </pc:spChg>
        <pc:spChg chg="mod topLvl">
          <ac:chgData name="Orlando Marley Filho" userId="db0f27c2ee340672" providerId="LiveId" clId="{1320679C-52D2-4BC1-9F34-7139B097422A}" dt="2024-07-28T14:30:08.436" v="40221" actId="165"/>
          <ac:spMkLst>
            <pc:docMk/>
            <pc:sldMk cId="2074054550" sldId="389"/>
            <ac:spMk id="43" creationId="{208CBC3D-AE03-4F26-910A-B048E4BE5BAA}"/>
          </ac:spMkLst>
        </pc:spChg>
        <pc:spChg chg="mod topLvl">
          <ac:chgData name="Orlando Marley Filho" userId="db0f27c2ee340672" providerId="LiveId" clId="{1320679C-52D2-4BC1-9F34-7139B097422A}" dt="2024-07-28T14:30:08.436" v="40221" actId="165"/>
          <ac:spMkLst>
            <pc:docMk/>
            <pc:sldMk cId="2074054550" sldId="389"/>
            <ac:spMk id="44" creationId="{99642D9C-F447-CD2E-ED83-351B0EF43738}"/>
          </ac:spMkLst>
        </pc:spChg>
        <pc:spChg chg="mod topLvl">
          <ac:chgData name="Orlando Marley Filho" userId="db0f27c2ee340672" providerId="LiveId" clId="{1320679C-52D2-4BC1-9F34-7139B097422A}" dt="2024-07-28T14:30:08.436" v="40221" actId="165"/>
          <ac:spMkLst>
            <pc:docMk/>
            <pc:sldMk cId="2074054550" sldId="389"/>
            <ac:spMk id="45" creationId="{18740770-656A-4E69-8FC8-86D80D1077F4}"/>
          </ac:spMkLst>
        </pc:spChg>
        <pc:spChg chg="mod topLvl">
          <ac:chgData name="Orlando Marley Filho" userId="db0f27c2ee340672" providerId="LiveId" clId="{1320679C-52D2-4BC1-9F34-7139B097422A}" dt="2024-07-28T14:30:08.436" v="40221" actId="165"/>
          <ac:spMkLst>
            <pc:docMk/>
            <pc:sldMk cId="2074054550" sldId="389"/>
            <ac:spMk id="46" creationId="{7DAD7033-6E28-D146-48AA-1C64BBE3CD65}"/>
          </ac:spMkLst>
        </pc:spChg>
        <pc:spChg chg="mod topLvl">
          <ac:chgData name="Orlando Marley Filho" userId="db0f27c2ee340672" providerId="LiveId" clId="{1320679C-52D2-4BC1-9F34-7139B097422A}" dt="2024-07-28T14:30:08.436" v="40221" actId="165"/>
          <ac:spMkLst>
            <pc:docMk/>
            <pc:sldMk cId="2074054550" sldId="389"/>
            <ac:spMk id="47" creationId="{01D132E3-E39F-AECE-1EA5-627D0AFF47FF}"/>
          </ac:spMkLst>
        </pc:spChg>
        <pc:spChg chg="mod topLvl">
          <ac:chgData name="Orlando Marley Filho" userId="db0f27c2ee340672" providerId="LiveId" clId="{1320679C-52D2-4BC1-9F34-7139B097422A}" dt="2024-07-28T14:30:08.436" v="40221" actId="165"/>
          <ac:spMkLst>
            <pc:docMk/>
            <pc:sldMk cId="2074054550" sldId="389"/>
            <ac:spMk id="48" creationId="{A0D21DF7-2BCD-33E8-E30E-698E48BC37D8}"/>
          </ac:spMkLst>
        </pc:spChg>
        <pc:grpChg chg="add del mod ord">
          <ac:chgData name="Orlando Marley Filho" userId="db0f27c2ee340672" providerId="LiveId" clId="{1320679C-52D2-4BC1-9F34-7139B097422A}" dt="2024-06-09T11:03:25.450" v="8135" actId="26606"/>
          <ac:grpSpMkLst>
            <pc:docMk/>
            <pc:sldMk cId="2074054550" sldId="389"/>
            <ac:grpSpMk id="8" creationId="{877F0D83-5886-B18C-B5A6-770640FF57D0}"/>
          </ac:grpSpMkLst>
        </pc:grpChg>
        <pc:grpChg chg="add del">
          <ac:chgData name="Orlando Marley Filho" userId="db0f27c2ee340672" providerId="LiveId" clId="{1320679C-52D2-4BC1-9F34-7139B097422A}" dt="2024-06-09T11:03:25.450" v="8135" actId="26606"/>
          <ac:grpSpMkLst>
            <pc:docMk/>
            <pc:sldMk cId="2074054550" sldId="389"/>
            <ac:grpSpMk id="18" creationId="{AC27E70C-5470-4262-B9CE-AE52C51CF4C1}"/>
          </ac:grpSpMkLst>
        </pc:grpChg>
        <pc:grpChg chg="add del">
          <ac:chgData name="Orlando Marley Filho" userId="db0f27c2ee340672" providerId="LiveId" clId="{1320679C-52D2-4BC1-9F34-7139B097422A}" dt="2024-06-09T11:03:25.450" v="8135" actId="26606"/>
          <ac:grpSpMkLst>
            <pc:docMk/>
            <pc:sldMk cId="2074054550" sldId="389"/>
            <ac:grpSpMk id="22" creationId="{E27AF472-EAE3-4572-AB69-B92BD10DBC6D}"/>
          </ac:grpSpMkLst>
        </pc:grpChg>
        <pc:grpChg chg="add del mod">
          <ac:chgData name="Orlando Marley Filho" userId="db0f27c2ee340672" providerId="LiveId" clId="{1320679C-52D2-4BC1-9F34-7139B097422A}" dt="2024-06-09T12:29:04.840" v="8374" actId="164"/>
          <ac:grpSpMkLst>
            <pc:docMk/>
            <pc:sldMk cId="2074054550" sldId="389"/>
            <ac:grpSpMk id="35" creationId="{D671A542-F934-E2C2-1608-496F778F82FB}"/>
          </ac:grpSpMkLst>
        </pc:grpChg>
        <pc:grpChg chg="add del mod">
          <ac:chgData name="Orlando Marley Filho" userId="db0f27c2ee340672" providerId="LiveId" clId="{1320679C-52D2-4BC1-9F34-7139B097422A}" dt="2024-07-28T14:30:08.436" v="40221" actId="165"/>
          <ac:grpSpMkLst>
            <pc:docMk/>
            <pc:sldMk cId="2074054550" sldId="389"/>
            <ac:grpSpMk id="40" creationId="{5B287B91-0F36-435B-D954-1348CFD11002}"/>
          </ac:grpSpMkLst>
        </pc:grpChg>
        <pc:graphicFrameChg chg="add del mod modGraphic">
          <ac:chgData name="Orlando Marley Filho" userId="db0f27c2ee340672" providerId="LiveId" clId="{1320679C-52D2-4BC1-9F34-7139B097422A}" dt="2024-06-09T13:00:44.274" v="8446" actId="18245"/>
          <ac:graphicFrameMkLst>
            <pc:docMk/>
            <pc:sldMk cId="2074054550" sldId="389"/>
            <ac:graphicFrameMk id="39" creationId="{F36D5BBB-ED21-7B15-EAA6-605591A78742}"/>
          </ac:graphicFrameMkLst>
        </pc:graphicFrameChg>
        <pc:picChg chg="add del mod">
          <ac:chgData name="Orlando Marley Filho" userId="db0f27c2ee340672" providerId="LiveId" clId="{1320679C-52D2-4BC1-9F34-7139B097422A}" dt="2024-06-09T12:26:32.555" v="8337" actId="478"/>
          <ac:picMkLst>
            <pc:docMk/>
            <pc:sldMk cId="2074054550" sldId="389"/>
            <ac:picMk id="17" creationId="{93E1C2F9-DF35-359D-A57B-0045328852BC}"/>
          </ac:picMkLst>
        </pc:picChg>
        <pc:picChg chg="add del mod">
          <ac:chgData name="Orlando Marley Filho" userId="db0f27c2ee340672" providerId="LiveId" clId="{1320679C-52D2-4BC1-9F34-7139B097422A}" dt="2024-06-09T12:26:32.555" v="8337" actId="478"/>
          <ac:picMkLst>
            <pc:docMk/>
            <pc:sldMk cId="2074054550" sldId="389"/>
            <ac:picMk id="21" creationId="{DD4C9C2E-6061-1246-BBD0-4C164556F2DD}"/>
          </ac:picMkLst>
        </pc:picChg>
        <pc:picChg chg="add del mod">
          <ac:chgData name="Orlando Marley Filho" userId="db0f27c2ee340672" providerId="LiveId" clId="{1320679C-52D2-4BC1-9F34-7139B097422A}" dt="2024-06-09T12:26:32.555" v="8337" actId="478"/>
          <ac:picMkLst>
            <pc:docMk/>
            <pc:sldMk cId="2074054550" sldId="389"/>
            <ac:picMk id="30" creationId="{851798F5-9E67-87CF-3A66-6CB6D159F66A}"/>
          </ac:picMkLst>
        </pc:picChg>
        <pc:picChg chg="add del mod">
          <ac:chgData name="Orlando Marley Filho" userId="db0f27c2ee340672" providerId="LiveId" clId="{1320679C-52D2-4BC1-9F34-7139B097422A}" dt="2024-06-09T12:26:32.555" v="8337" actId="478"/>
          <ac:picMkLst>
            <pc:docMk/>
            <pc:sldMk cId="2074054550" sldId="389"/>
            <ac:picMk id="31" creationId="{4C180E29-5EE6-3E16-2C3D-2A5C5E9AE5A6}"/>
          </ac:picMkLst>
        </pc:picChg>
        <pc:picChg chg="add del mod">
          <ac:chgData name="Orlando Marley Filho" userId="db0f27c2ee340672" providerId="LiveId" clId="{1320679C-52D2-4BC1-9F34-7139B097422A}" dt="2024-06-09T12:26:32.555" v="8337" actId="478"/>
          <ac:picMkLst>
            <pc:docMk/>
            <pc:sldMk cId="2074054550" sldId="389"/>
            <ac:picMk id="32" creationId="{C96B9333-9782-6E64-86E2-5C804B95CC78}"/>
          </ac:picMkLst>
        </pc:picChg>
        <pc:picChg chg="add del mod">
          <ac:chgData name="Orlando Marley Filho" userId="db0f27c2ee340672" providerId="LiveId" clId="{1320679C-52D2-4BC1-9F34-7139B097422A}" dt="2024-06-09T12:26:32.555" v="8337" actId="478"/>
          <ac:picMkLst>
            <pc:docMk/>
            <pc:sldMk cId="2074054550" sldId="389"/>
            <ac:picMk id="33" creationId="{C7B7362B-A9EF-C62F-8386-A994A8DA5FCC}"/>
          </ac:picMkLst>
        </pc:picChg>
        <pc:picChg chg="add del mod">
          <ac:chgData name="Orlando Marley Filho" userId="db0f27c2ee340672" providerId="LiveId" clId="{1320679C-52D2-4BC1-9F34-7139B097422A}" dt="2024-06-09T12:29:07.337" v="8380" actId="1076"/>
          <ac:picMkLst>
            <pc:docMk/>
            <pc:sldMk cId="2074054550" sldId="389"/>
            <ac:picMk id="34" creationId="{8730AC35-9A42-55B5-AC70-193EE121AE03}"/>
          </ac:picMkLst>
        </pc:picChg>
        <pc:picChg chg="add mod">
          <ac:chgData name="Orlando Marley Filho" userId="db0f27c2ee340672" providerId="LiveId" clId="{1320679C-52D2-4BC1-9F34-7139B097422A}" dt="2024-06-09T12:45:29.858" v="8401" actId="1076"/>
          <ac:picMkLst>
            <pc:docMk/>
            <pc:sldMk cId="2074054550" sldId="389"/>
            <ac:picMk id="37" creationId="{89D5FACB-56DB-31DD-F5BC-4B7CF40E8B6E}"/>
          </ac:picMkLst>
        </pc:picChg>
        <pc:picChg chg="add del mod">
          <ac:chgData name="Orlando Marley Filho" userId="db0f27c2ee340672" providerId="LiveId" clId="{1320679C-52D2-4BC1-9F34-7139B097422A}" dt="2024-06-09T11:57:07.573" v="8270" actId="478"/>
          <ac:picMkLst>
            <pc:docMk/>
            <pc:sldMk cId="2074054550" sldId="389"/>
            <ac:picMk id="1026" creationId="{1C513A87-7680-F266-F813-5823DCFE730A}"/>
          </ac:picMkLst>
        </pc:picChg>
        <pc:picChg chg="add mod">
          <ac:chgData name="Orlando Marley Filho" userId="db0f27c2ee340672" providerId="LiveId" clId="{1320679C-52D2-4BC1-9F34-7139B097422A}" dt="2024-06-09T12:02:22.518" v="8280" actId="1076"/>
          <ac:picMkLst>
            <pc:docMk/>
            <pc:sldMk cId="2074054550" sldId="389"/>
            <ac:picMk id="1028" creationId="{39098BD6-FFB0-4CA3-C005-D2F6FABC91CE}"/>
          </ac:picMkLst>
        </pc:picChg>
        <pc:picChg chg="add del mod">
          <ac:chgData name="Orlando Marley Filho" userId="db0f27c2ee340672" providerId="LiveId" clId="{1320679C-52D2-4BC1-9F34-7139B097422A}" dt="2024-06-09T12:44:59.493" v="8394" actId="478"/>
          <ac:picMkLst>
            <pc:docMk/>
            <pc:sldMk cId="2074054550" sldId="389"/>
            <ac:picMk id="1030" creationId="{DC0639C9-8857-BC38-4E01-BD661A6BCB62}"/>
          </ac:picMkLst>
        </pc:picChg>
      </pc:sldChg>
      <pc:sldChg chg="addSp delSp modSp mod setBg modAnim delDesignElem chgLayout modNotesTx">
        <pc:chgData name="Orlando Marley Filho" userId="db0f27c2ee340672" providerId="LiveId" clId="{1320679C-52D2-4BC1-9F34-7139B097422A}" dt="2024-07-28T00:26:00.150" v="39927"/>
        <pc:sldMkLst>
          <pc:docMk/>
          <pc:sldMk cId="1087663850" sldId="395"/>
        </pc:sldMkLst>
        <pc:spChg chg="add del">
          <ac:chgData name="Orlando Marley Filho" userId="db0f27c2ee340672" providerId="LiveId" clId="{1320679C-52D2-4BC1-9F34-7139B097422A}" dt="2024-06-05T21:47:22.689" v="1665" actId="6264"/>
          <ac:spMkLst>
            <pc:docMk/>
            <pc:sldMk cId="1087663850" sldId="395"/>
            <ac:spMk id="149" creationId="{96CF2A2B-0745-440C-9224-C5C6A0A4286F}"/>
          </ac:spMkLst>
        </pc:spChg>
        <pc:spChg chg="add del">
          <ac:chgData name="Orlando Marley Filho" userId="db0f27c2ee340672" providerId="LiveId" clId="{1320679C-52D2-4BC1-9F34-7139B097422A}" dt="2024-06-05T21:47:22.689" v="1665" actId="6264"/>
          <ac:spMkLst>
            <pc:docMk/>
            <pc:sldMk cId="1087663850" sldId="395"/>
            <ac:spMk id="151" creationId="{75BE6D6B-84C9-4D2B-97EB-773B7369EF82}"/>
          </ac:spMkLst>
        </pc:spChg>
        <pc:graphicFrameChg chg="mod">
          <ac:chgData name="Orlando Marley Filho" userId="db0f27c2ee340672" providerId="LiveId" clId="{1320679C-52D2-4BC1-9F34-7139B097422A}" dt="2024-06-05T22:42:05.357" v="2283" actId="20577"/>
          <ac:graphicFrameMkLst>
            <pc:docMk/>
            <pc:sldMk cId="1087663850" sldId="395"/>
            <ac:graphicFrameMk id="130" creationId="{304D6D49-9EA4-5A03-5B41-6EB572A1E82F}"/>
          </ac:graphicFrameMkLst>
        </pc:graphicFrameChg>
        <pc:picChg chg="del mod">
          <ac:chgData name="Orlando Marley Filho" userId="db0f27c2ee340672" providerId="LiveId" clId="{1320679C-52D2-4BC1-9F34-7139B097422A}" dt="2024-06-05T21:45:55.744" v="1638" actId="478"/>
          <ac:picMkLst>
            <pc:docMk/>
            <pc:sldMk cId="1087663850" sldId="395"/>
            <ac:picMk id="131" creationId="{2B328895-9693-3A6D-FE42-55F7BC92F612}"/>
          </ac:picMkLst>
        </pc:picChg>
      </pc:sldChg>
      <pc:sldChg chg="del">
        <pc:chgData name="Orlando Marley Filho" userId="db0f27c2ee340672" providerId="LiveId" clId="{1320679C-52D2-4BC1-9F34-7139B097422A}" dt="2024-07-27T23:28:46.981" v="39895" actId="47"/>
        <pc:sldMkLst>
          <pc:docMk/>
          <pc:sldMk cId="2566636694" sldId="397"/>
        </pc:sldMkLst>
      </pc:sldChg>
      <pc:sldChg chg="addSp delSp modSp mod modClrScheme modAnim delDesignElem chgLayout modNotesTx">
        <pc:chgData name="Orlando Marley Filho" userId="db0f27c2ee340672" providerId="LiveId" clId="{1320679C-52D2-4BC1-9F34-7139B097422A}" dt="2024-07-28T15:23:08.739" v="40504" actId="20577"/>
        <pc:sldMkLst>
          <pc:docMk/>
          <pc:sldMk cId="94104631" sldId="398"/>
        </pc:sldMkLst>
        <pc:spChg chg="add del mod">
          <ac:chgData name="Orlando Marley Filho" userId="db0f27c2ee340672" providerId="LiveId" clId="{1320679C-52D2-4BC1-9F34-7139B097422A}" dt="2024-06-05T22:39:51.270" v="2243" actId="700"/>
          <ac:spMkLst>
            <pc:docMk/>
            <pc:sldMk cId="94104631" sldId="398"/>
            <ac:spMk id="3" creationId="{554535F4-4E72-FAA9-6E14-7D185E9264C6}"/>
          </ac:spMkLst>
        </pc:spChg>
        <pc:spChg chg="del">
          <ac:chgData name="Orlando Marley Filho" userId="db0f27c2ee340672" providerId="LiveId" clId="{1320679C-52D2-4BC1-9F34-7139B097422A}" dt="2024-06-05T22:39:48.029" v="2242" actId="21"/>
          <ac:spMkLst>
            <pc:docMk/>
            <pc:sldMk cId="94104631" sldId="398"/>
            <ac:spMk id="4" creationId="{8218512A-E433-0E73-C1B4-BEC7F6406E15}"/>
          </ac:spMkLst>
        </pc:spChg>
        <pc:spChg chg="add mod">
          <ac:chgData name="Orlando Marley Filho" userId="db0f27c2ee340672" providerId="LiveId" clId="{1320679C-52D2-4BC1-9F34-7139B097422A}" dt="2024-06-05T22:39:51.944" v="2244"/>
          <ac:spMkLst>
            <pc:docMk/>
            <pc:sldMk cId="94104631" sldId="398"/>
            <ac:spMk id="5" creationId="{8218512A-E433-0E73-C1B4-BEC7F6406E15}"/>
          </ac:spMkLst>
        </pc:spChg>
        <pc:spChg chg="del">
          <ac:chgData name="Orlando Marley Filho" userId="db0f27c2ee340672" providerId="LiveId" clId="{1320679C-52D2-4BC1-9F34-7139B097422A}" dt="2024-06-05T22:39:51.270" v="2243" actId="700"/>
          <ac:spMkLst>
            <pc:docMk/>
            <pc:sldMk cId="94104631" sldId="398"/>
            <ac:spMk id="2087" creationId="{F0DCC097-1DB8-4B6D-85D0-6FBA0E1CA4BA}"/>
          </ac:spMkLst>
        </pc:spChg>
        <pc:spChg chg="del">
          <ac:chgData name="Orlando Marley Filho" userId="db0f27c2ee340672" providerId="LiveId" clId="{1320679C-52D2-4BC1-9F34-7139B097422A}" dt="2024-06-05T22:39:51.270" v="2243" actId="700"/>
          <ac:spMkLst>
            <pc:docMk/>
            <pc:sldMk cId="94104631" sldId="398"/>
            <ac:spMk id="2088" creationId="{E0B58608-23C8-4441-994D-C6823EEE1DB7}"/>
          </ac:spMkLst>
        </pc:spChg>
        <pc:picChg chg="add mod">
          <ac:chgData name="Orlando Marley Filho" userId="db0f27c2ee340672" providerId="LiveId" clId="{1320679C-52D2-4BC1-9F34-7139B097422A}" dt="2024-07-28T13:32:02.537" v="40095" actId="732"/>
          <ac:picMkLst>
            <pc:docMk/>
            <pc:sldMk cId="94104631" sldId="398"/>
            <ac:picMk id="2" creationId="{8BEDD937-90C4-1945-56F9-120F99E5F155}"/>
          </ac:picMkLst>
        </pc:picChg>
        <pc:picChg chg="add mod">
          <ac:chgData name="Orlando Marley Filho" userId="db0f27c2ee340672" providerId="LiveId" clId="{1320679C-52D2-4BC1-9F34-7139B097422A}" dt="2024-07-28T13:31:46.398" v="40091" actId="732"/>
          <ac:picMkLst>
            <pc:docMk/>
            <pc:sldMk cId="94104631" sldId="398"/>
            <ac:picMk id="3" creationId="{A26BFFA9-C088-96A3-AB2E-5BA96BAB85E8}"/>
          </ac:picMkLst>
        </pc:picChg>
        <pc:picChg chg="add mod">
          <ac:chgData name="Orlando Marley Filho" userId="db0f27c2ee340672" providerId="LiveId" clId="{1320679C-52D2-4BC1-9F34-7139B097422A}" dt="2024-07-28T13:33:58.219" v="40121" actId="732"/>
          <ac:picMkLst>
            <pc:docMk/>
            <pc:sldMk cId="94104631" sldId="398"/>
            <ac:picMk id="4" creationId="{FC850443-6E14-1B6E-CB1D-BC59B56D1C7F}"/>
          </ac:picMkLst>
        </pc:picChg>
        <pc:picChg chg="add mod">
          <ac:chgData name="Orlando Marley Filho" userId="db0f27c2ee340672" providerId="LiveId" clId="{1320679C-52D2-4BC1-9F34-7139B097422A}" dt="2024-07-28T13:31:15.892" v="40082" actId="732"/>
          <ac:picMkLst>
            <pc:docMk/>
            <pc:sldMk cId="94104631" sldId="398"/>
            <ac:picMk id="6" creationId="{85CF7513-272D-A785-BF0F-280DEB835BB2}"/>
          </ac:picMkLst>
        </pc:picChg>
        <pc:picChg chg="add mod">
          <ac:chgData name="Orlando Marley Filho" userId="db0f27c2ee340672" providerId="LiveId" clId="{1320679C-52D2-4BC1-9F34-7139B097422A}" dt="2024-07-28T13:33:54.395" v="40120" actId="732"/>
          <ac:picMkLst>
            <pc:docMk/>
            <pc:sldMk cId="94104631" sldId="398"/>
            <ac:picMk id="7" creationId="{36BDCC40-0B6B-04A1-28F9-728F78286565}"/>
          </ac:picMkLst>
        </pc:picChg>
        <pc:picChg chg="add mod">
          <ac:chgData name="Orlando Marley Filho" userId="db0f27c2ee340672" providerId="LiveId" clId="{1320679C-52D2-4BC1-9F34-7139B097422A}" dt="2024-07-28T13:30:50.227" v="40074" actId="732"/>
          <ac:picMkLst>
            <pc:docMk/>
            <pc:sldMk cId="94104631" sldId="398"/>
            <ac:picMk id="8" creationId="{D99A7D91-B816-DC5A-5FCA-0D07B9E66932}"/>
          </ac:picMkLst>
        </pc:picChg>
        <pc:picChg chg="add mod">
          <ac:chgData name="Orlando Marley Filho" userId="db0f27c2ee340672" providerId="LiveId" clId="{1320679C-52D2-4BC1-9F34-7139B097422A}" dt="2024-07-28T13:33:47.614" v="40119" actId="732"/>
          <ac:picMkLst>
            <pc:docMk/>
            <pc:sldMk cId="94104631" sldId="398"/>
            <ac:picMk id="9" creationId="{2991E18A-3819-1258-3843-E99461A12ABB}"/>
          </ac:picMkLst>
        </pc:picChg>
        <pc:picChg chg="add mod">
          <ac:chgData name="Orlando Marley Filho" userId="db0f27c2ee340672" providerId="LiveId" clId="{1320679C-52D2-4BC1-9F34-7139B097422A}" dt="2024-07-28T13:30:23.349" v="40066" actId="732"/>
          <ac:picMkLst>
            <pc:docMk/>
            <pc:sldMk cId="94104631" sldId="398"/>
            <ac:picMk id="10" creationId="{FBA1C3D2-75BA-5874-F1FC-A0DCDB10A0B3}"/>
          </ac:picMkLst>
        </pc:picChg>
        <pc:picChg chg="add mod">
          <ac:chgData name="Orlando Marley Filho" userId="db0f27c2ee340672" providerId="LiveId" clId="{1320679C-52D2-4BC1-9F34-7139B097422A}" dt="2024-07-28T13:30:04.874" v="40062" actId="732"/>
          <ac:picMkLst>
            <pc:docMk/>
            <pc:sldMk cId="94104631" sldId="398"/>
            <ac:picMk id="11" creationId="{E06231CF-337C-75E5-0A28-C9A1769FF8AB}"/>
          </ac:picMkLst>
        </pc:picChg>
        <pc:picChg chg="add mod">
          <ac:chgData name="Orlando Marley Filho" userId="db0f27c2ee340672" providerId="LiveId" clId="{1320679C-52D2-4BC1-9F34-7139B097422A}" dt="2024-07-28T13:29:49.355" v="40058" actId="732"/>
          <ac:picMkLst>
            <pc:docMk/>
            <pc:sldMk cId="94104631" sldId="398"/>
            <ac:picMk id="12" creationId="{746A08F9-C285-1D50-EE25-A952C61ECBCC}"/>
          </ac:picMkLst>
        </pc:picChg>
        <pc:picChg chg="add mod">
          <ac:chgData name="Orlando Marley Filho" userId="db0f27c2ee340672" providerId="LiveId" clId="{1320679C-52D2-4BC1-9F34-7139B097422A}" dt="2024-07-28T13:29:17.494" v="40051" actId="732"/>
          <ac:picMkLst>
            <pc:docMk/>
            <pc:sldMk cId="94104631" sldId="398"/>
            <ac:picMk id="13" creationId="{C22080CE-F4E2-E145-4C67-9B34C33A3703}"/>
          </ac:picMkLst>
        </pc:picChg>
        <pc:picChg chg="add mod">
          <ac:chgData name="Orlando Marley Filho" userId="db0f27c2ee340672" providerId="LiveId" clId="{1320679C-52D2-4BC1-9F34-7139B097422A}" dt="2024-07-28T13:28:46.451" v="40047" actId="732"/>
          <ac:picMkLst>
            <pc:docMk/>
            <pc:sldMk cId="94104631" sldId="398"/>
            <ac:picMk id="14" creationId="{9892394B-13E9-11D9-BAEE-9CA9207309B7}"/>
          </ac:picMkLst>
        </pc:picChg>
        <pc:picChg chg="add mod">
          <ac:chgData name="Orlando Marley Filho" userId="db0f27c2ee340672" providerId="LiveId" clId="{1320679C-52D2-4BC1-9F34-7139B097422A}" dt="2024-07-28T13:29:27.943" v="40053" actId="732"/>
          <ac:picMkLst>
            <pc:docMk/>
            <pc:sldMk cId="94104631" sldId="398"/>
            <ac:picMk id="15" creationId="{26318DFC-0F83-7195-0A00-1FC005B66521}"/>
          </ac:picMkLst>
        </pc:picChg>
        <pc:picChg chg="add mod">
          <ac:chgData name="Orlando Marley Filho" userId="db0f27c2ee340672" providerId="LiveId" clId="{1320679C-52D2-4BC1-9F34-7139B097422A}" dt="2024-07-28T13:29:34.340" v="40054" actId="732"/>
          <ac:picMkLst>
            <pc:docMk/>
            <pc:sldMk cId="94104631" sldId="398"/>
            <ac:picMk id="16" creationId="{D523ECCC-BAEF-CC88-6C07-58D7AB03BA33}"/>
          </ac:picMkLst>
        </pc:picChg>
        <pc:picChg chg="add mod">
          <ac:chgData name="Orlando Marley Filho" userId="db0f27c2ee340672" providerId="LiveId" clId="{1320679C-52D2-4BC1-9F34-7139B097422A}" dt="2024-07-28T13:28:03.228" v="40037" actId="732"/>
          <ac:picMkLst>
            <pc:docMk/>
            <pc:sldMk cId="94104631" sldId="398"/>
            <ac:picMk id="17" creationId="{8D61011E-E71B-291C-C657-FA2EF669CEE3}"/>
          </ac:picMkLst>
        </pc:picChg>
        <pc:picChg chg="add mod">
          <ac:chgData name="Orlando Marley Filho" userId="db0f27c2ee340672" providerId="LiveId" clId="{1320679C-52D2-4BC1-9F34-7139B097422A}" dt="2024-07-28T13:27:04.539" v="40016" actId="732"/>
          <ac:picMkLst>
            <pc:docMk/>
            <pc:sldMk cId="94104631" sldId="398"/>
            <ac:picMk id="18" creationId="{25DD0D4F-19D8-2DFD-93AC-61914B44901D}"/>
          </ac:picMkLst>
        </pc:picChg>
        <pc:picChg chg="mod">
          <ac:chgData name="Orlando Marley Filho" userId="db0f27c2ee340672" providerId="LiveId" clId="{1320679C-52D2-4BC1-9F34-7139B097422A}" dt="2024-07-28T13:32:16.142" v="40099" actId="732"/>
          <ac:picMkLst>
            <pc:docMk/>
            <pc:sldMk cId="94104631" sldId="398"/>
            <ac:picMk id="2052" creationId="{0F954827-662A-8EA6-55FC-A1057DBFC85D}"/>
          </ac:picMkLst>
        </pc:picChg>
      </pc:sldChg>
      <pc:sldChg chg="addSp delSp modSp mod modClrScheme delDesignElem chgLayout">
        <pc:chgData name="Orlando Marley Filho" userId="db0f27c2ee340672" providerId="LiveId" clId="{1320679C-52D2-4BC1-9F34-7139B097422A}" dt="2024-06-05T22:40:32.961" v="2261"/>
        <pc:sldMkLst>
          <pc:docMk/>
          <pc:sldMk cId="3250771441" sldId="399"/>
        </pc:sldMkLst>
        <pc:spChg chg="del mod ord">
          <ac:chgData name="Orlando Marley Filho" userId="db0f27c2ee340672" providerId="LiveId" clId="{1320679C-52D2-4BC1-9F34-7139B097422A}" dt="2024-06-05T22:40:32.823" v="2260" actId="478"/>
          <ac:spMkLst>
            <pc:docMk/>
            <pc:sldMk cId="3250771441" sldId="399"/>
            <ac:spMk id="2" creationId="{1EFDA29E-FBD5-C1D6-F117-B64340501DA4}"/>
          </ac:spMkLst>
        </pc:spChg>
        <pc:spChg chg="add mod">
          <ac:chgData name="Orlando Marley Filho" userId="db0f27c2ee340672" providerId="LiveId" clId="{1320679C-52D2-4BC1-9F34-7139B097422A}" dt="2024-06-05T22:40:31.524" v="2259"/>
          <ac:spMkLst>
            <pc:docMk/>
            <pc:sldMk cId="3250771441" sldId="399"/>
            <ac:spMk id="3" creationId="{5A132AED-D4AD-145B-D73B-039AB92030D6}"/>
          </ac:spMkLst>
        </pc:spChg>
        <pc:spChg chg="add mod">
          <ac:chgData name="Orlando Marley Filho" userId="db0f27c2ee340672" providerId="LiveId" clId="{1320679C-52D2-4BC1-9F34-7139B097422A}" dt="2024-06-05T22:40:32.961" v="2261"/>
          <ac:spMkLst>
            <pc:docMk/>
            <pc:sldMk cId="3250771441" sldId="399"/>
            <ac:spMk id="4" creationId="{D33DAFFF-5580-7F3F-F87D-1CBD69E27382}"/>
          </ac:spMkLst>
        </pc:spChg>
        <pc:spChg chg="del">
          <ac:chgData name="Orlando Marley Filho" userId="db0f27c2ee340672" providerId="LiveId" clId="{1320679C-52D2-4BC1-9F34-7139B097422A}" dt="2024-06-05T22:40:28.443" v="2257" actId="700"/>
          <ac:spMkLst>
            <pc:docMk/>
            <pc:sldMk cId="3250771441" sldId="399"/>
            <ac:spMk id="10" creationId="{F0DCC097-1DB8-4B6D-85D0-6FBA0E1CA4BA}"/>
          </ac:spMkLst>
        </pc:spChg>
        <pc:spChg chg="del">
          <ac:chgData name="Orlando Marley Filho" userId="db0f27c2ee340672" providerId="LiveId" clId="{1320679C-52D2-4BC1-9F34-7139B097422A}" dt="2024-06-05T22:40:28.443" v="2257" actId="700"/>
          <ac:spMkLst>
            <pc:docMk/>
            <pc:sldMk cId="3250771441" sldId="399"/>
            <ac:spMk id="12" creationId="{E0B58608-23C8-4441-994D-C6823EEE1DB7}"/>
          </ac:spMkLst>
        </pc:spChg>
      </pc:sldChg>
      <pc:sldChg chg="addSp delSp modSp mod modClrScheme delDesignElem chgLayout">
        <pc:chgData name="Orlando Marley Filho" userId="db0f27c2ee340672" providerId="LiveId" clId="{1320679C-52D2-4BC1-9F34-7139B097422A}" dt="2024-06-05T22:40:22.028" v="2256"/>
        <pc:sldMkLst>
          <pc:docMk/>
          <pc:sldMk cId="4240840519" sldId="400"/>
        </pc:sldMkLst>
        <pc:spChg chg="del">
          <ac:chgData name="Orlando Marley Filho" userId="db0f27c2ee340672" providerId="LiveId" clId="{1320679C-52D2-4BC1-9F34-7139B097422A}" dt="2024-06-05T22:40:18.995" v="2254" actId="21"/>
          <ac:spMkLst>
            <pc:docMk/>
            <pc:sldMk cId="4240840519" sldId="400"/>
            <ac:spMk id="2" creationId="{956410DF-B04E-C278-21CF-EF45AFE5136D}"/>
          </ac:spMkLst>
        </pc:spChg>
        <pc:spChg chg="add del mod">
          <ac:chgData name="Orlando Marley Filho" userId="db0f27c2ee340672" providerId="LiveId" clId="{1320679C-52D2-4BC1-9F34-7139B097422A}" dt="2024-06-05T22:40:21.509" v="2255" actId="700"/>
          <ac:spMkLst>
            <pc:docMk/>
            <pc:sldMk cId="4240840519" sldId="400"/>
            <ac:spMk id="4" creationId="{B4C2AC8C-446F-EC4B-DABF-5A1C5065B03A}"/>
          </ac:spMkLst>
        </pc:spChg>
        <pc:spChg chg="add mod">
          <ac:chgData name="Orlando Marley Filho" userId="db0f27c2ee340672" providerId="LiveId" clId="{1320679C-52D2-4BC1-9F34-7139B097422A}" dt="2024-06-05T22:40:22.028" v="2256"/>
          <ac:spMkLst>
            <pc:docMk/>
            <pc:sldMk cId="4240840519" sldId="400"/>
            <ac:spMk id="6" creationId="{956410DF-B04E-C278-21CF-EF45AFE5136D}"/>
          </ac:spMkLst>
        </pc:spChg>
        <pc:spChg chg="del">
          <ac:chgData name="Orlando Marley Filho" userId="db0f27c2ee340672" providerId="LiveId" clId="{1320679C-52D2-4BC1-9F34-7139B097422A}" dt="2024-06-05T22:40:21.509" v="2255" actId="700"/>
          <ac:spMkLst>
            <pc:docMk/>
            <pc:sldMk cId="4240840519" sldId="400"/>
            <ac:spMk id="10" creationId="{F0DCC097-1DB8-4B6D-85D0-6FBA0E1CA4BA}"/>
          </ac:spMkLst>
        </pc:spChg>
        <pc:spChg chg="del">
          <ac:chgData name="Orlando Marley Filho" userId="db0f27c2ee340672" providerId="LiveId" clId="{1320679C-52D2-4BC1-9F34-7139B097422A}" dt="2024-06-05T22:40:21.509" v="2255" actId="700"/>
          <ac:spMkLst>
            <pc:docMk/>
            <pc:sldMk cId="4240840519" sldId="400"/>
            <ac:spMk id="12" creationId="{E0B58608-23C8-4441-994D-C6823EEE1DB7}"/>
          </ac:spMkLst>
        </pc:spChg>
      </pc:sldChg>
      <pc:sldChg chg="addSp delSp modSp mod modClrScheme delDesignElem chgLayout">
        <pc:chgData name="Orlando Marley Filho" userId="db0f27c2ee340672" providerId="LiveId" clId="{1320679C-52D2-4BC1-9F34-7139B097422A}" dt="2024-06-05T22:40:42.142" v="2264"/>
        <pc:sldMkLst>
          <pc:docMk/>
          <pc:sldMk cId="577813694" sldId="401"/>
        </pc:sldMkLst>
        <pc:spChg chg="del mod ord">
          <ac:chgData name="Orlando Marley Filho" userId="db0f27c2ee340672" providerId="LiveId" clId="{1320679C-52D2-4BC1-9F34-7139B097422A}" dt="2024-06-05T22:40:41.914" v="2263" actId="478"/>
          <ac:spMkLst>
            <pc:docMk/>
            <pc:sldMk cId="577813694" sldId="401"/>
            <ac:spMk id="2" creationId="{6BF80B15-E3A8-EFDA-90B2-41ACCDEEB5C6}"/>
          </ac:spMkLst>
        </pc:spChg>
        <pc:spChg chg="add mod">
          <ac:chgData name="Orlando Marley Filho" userId="db0f27c2ee340672" providerId="LiveId" clId="{1320679C-52D2-4BC1-9F34-7139B097422A}" dt="2024-06-05T22:40:42.142" v="2264"/>
          <ac:spMkLst>
            <pc:docMk/>
            <pc:sldMk cId="577813694" sldId="401"/>
            <ac:spMk id="3" creationId="{8431C9A4-7C43-6DA2-02EA-B44B7922CD3E}"/>
          </ac:spMkLst>
        </pc:spChg>
        <pc:spChg chg="del">
          <ac:chgData name="Orlando Marley Filho" userId="db0f27c2ee340672" providerId="LiveId" clId="{1320679C-52D2-4BC1-9F34-7139B097422A}" dt="2024-06-05T22:40:37.767" v="2262" actId="700"/>
          <ac:spMkLst>
            <pc:docMk/>
            <pc:sldMk cId="577813694" sldId="401"/>
            <ac:spMk id="10" creationId="{F0DCC097-1DB8-4B6D-85D0-6FBA0E1CA4BA}"/>
          </ac:spMkLst>
        </pc:spChg>
        <pc:spChg chg="del">
          <ac:chgData name="Orlando Marley Filho" userId="db0f27c2ee340672" providerId="LiveId" clId="{1320679C-52D2-4BC1-9F34-7139B097422A}" dt="2024-06-05T22:40:37.767" v="2262" actId="700"/>
          <ac:spMkLst>
            <pc:docMk/>
            <pc:sldMk cId="577813694" sldId="401"/>
            <ac:spMk id="12" creationId="{E0B58608-23C8-4441-994D-C6823EEE1DB7}"/>
          </ac:spMkLst>
        </pc:spChg>
      </pc:sldChg>
      <pc:sldChg chg="addSp delSp modSp mod modClrScheme delDesignElem chgLayout">
        <pc:chgData name="Orlando Marley Filho" userId="db0f27c2ee340672" providerId="LiveId" clId="{1320679C-52D2-4BC1-9F34-7139B097422A}" dt="2024-06-08T09:25:52.345" v="5085" actId="165"/>
        <pc:sldMkLst>
          <pc:docMk/>
          <pc:sldMk cId="3861370021" sldId="402"/>
        </pc:sldMkLst>
        <pc:spChg chg="del mod ord">
          <ac:chgData name="Orlando Marley Filho" userId="db0f27c2ee340672" providerId="LiveId" clId="{1320679C-52D2-4BC1-9F34-7139B097422A}" dt="2024-06-05T22:40:51.123" v="2267" actId="21"/>
          <ac:spMkLst>
            <pc:docMk/>
            <pc:sldMk cId="3861370021" sldId="402"/>
            <ac:spMk id="2" creationId="{6BF80B15-E3A8-EFDA-90B2-41ACCDEEB5C6}"/>
          </ac:spMkLst>
        </pc:spChg>
        <pc:spChg chg="add del mod">
          <ac:chgData name="Orlando Marley Filho" userId="db0f27c2ee340672" providerId="LiveId" clId="{1320679C-52D2-4BC1-9F34-7139B097422A}" dt="2024-06-05T22:40:53.318" v="2268" actId="700"/>
          <ac:spMkLst>
            <pc:docMk/>
            <pc:sldMk cId="3861370021" sldId="402"/>
            <ac:spMk id="9" creationId="{296276CA-4481-5131-E3E1-6783153F5A8A}"/>
          </ac:spMkLst>
        </pc:spChg>
        <pc:spChg chg="add del">
          <ac:chgData name="Orlando Marley Filho" userId="db0f27c2ee340672" providerId="LiveId" clId="{1320679C-52D2-4BC1-9F34-7139B097422A}" dt="2024-06-05T22:40:53.318" v="2268" actId="700"/>
          <ac:spMkLst>
            <pc:docMk/>
            <pc:sldMk cId="3861370021" sldId="402"/>
            <ac:spMk id="10" creationId="{F0DCC097-1DB8-4B6D-85D0-6FBA0E1CA4BA}"/>
          </ac:spMkLst>
        </pc:spChg>
        <pc:spChg chg="add del">
          <ac:chgData name="Orlando Marley Filho" userId="db0f27c2ee340672" providerId="LiveId" clId="{1320679C-52D2-4BC1-9F34-7139B097422A}" dt="2024-06-05T22:40:53.318" v="2268" actId="700"/>
          <ac:spMkLst>
            <pc:docMk/>
            <pc:sldMk cId="3861370021" sldId="402"/>
            <ac:spMk id="12" creationId="{E0B58608-23C8-4441-994D-C6823EEE1DB7}"/>
          </ac:spMkLst>
        </pc:spChg>
        <pc:spChg chg="add mod">
          <ac:chgData name="Orlando Marley Filho" userId="db0f27c2ee340672" providerId="LiveId" clId="{1320679C-52D2-4BC1-9F34-7139B097422A}" dt="2024-06-05T22:40:53.865" v="2269"/>
          <ac:spMkLst>
            <pc:docMk/>
            <pc:sldMk cId="3861370021" sldId="402"/>
            <ac:spMk id="13" creationId="{6BF80B15-E3A8-EFDA-90B2-41ACCDEEB5C6}"/>
          </ac:spMkLst>
        </pc:spChg>
        <pc:grpChg chg="add del mod">
          <ac:chgData name="Orlando Marley Filho" userId="db0f27c2ee340672" providerId="LiveId" clId="{1320679C-52D2-4BC1-9F34-7139B097422A}" dt="2024-06-08T09:25:52.345" v="5085" actId="165"/>
          <ac:grpSpMkLst>
            <pc:docMk/>
            <pc:sldMk cId="3861370021" sldId="402"/>
            <ac:grpSpMk id="4" creationId="{2C605311-12EC-B8C0-25E0-FB119F92E8D5}"/>
          </ac:grpSpMkLst>
        </pc:grpChg>
        <pc:picChg chg="mod ord topLvl">
          <ac:chgData name="Orlando Marley Filho" userId="db0f27c2ee340672" providerId="LiveId" clId="{1320679C-52D2-4BC1-9F34-7139B097422A}" dt="2024-06-08T09:25:52.345" v="5085" actId="165"/>
          <ac:picMkLst>
            <pc:docMk/>
            <pc:sldMk cId="3861370021" sldId="402"/>
            <ac:picMk id="3" creationId="{396947BE-6DF9-2E60-CF1C-004D44702CC4}"/>
          </ac:picMkLst>
        </pc:picChg>
        <pc:picChg chg="add mod">
          <ac:chgData name="Orlando Marley Filho" userId="db0f27c2ee340672" providerId="LiveId" clId="{1320679C-52D2-4BC1-9F34-7139B097422A}" dt="2024-06-02T22:45:53.541" v="560" actId="1076"/>
          <ac:picMkLst>
            <pc:docMk/>
            <pc:sldMk cId="3861370021" sldId="402"/>
            <ac:picMk id="5" creationId="{76FD037F-B7B7-4F71-944C-9F4FA49BCBDF}"/>
          </ac:picMkLst>
        </pc:picChg>
        <pc:picChg chg="add del mod">
          <ac:chgData name="Orlando Marley Filho" userId="db0f27c2ee340672" providerId="LiveId" clId="{1320679C-52D2-4BC1-9F34-7139B097422A}" dt="2024-06-02T22:45:55.039" v="561" actId="478"/>
          <ac:picMkLst>
            <pc:docMk/>
            <pc:sldMk cId="3861370021" sldId="402"/>
            <ac:picMk id="6" creationId="{4DFFCD25-8307-BFE4-BB8E-C5661B022939}"/>
          </ac:picMkLst>
        </pc:picChg>
        <pc:picChg chg="mod ord topLvl">
          <ac:chgData name="Orlando Marley Filho" userId="db0f27c2ee340672" providerId="LiveId" clId="{1320679C-52D2-4BC1-9F34-7139B097422A}" dt="2024-06-08T09:25:52.345" v="5085" actId="165"/>
          <ac:picMkLst>
            <pc:docMk/>
            <pc:sldMk cId="3861370021" sldId="402"/>
            <ac:picMk id="7" creationId="{E6072AB1-FF26-93B7-89C3-532067399300}"/>
          </ac:picMkLst>
        </pc:picChg>
      </pc:sldChg>
      <pc:sldChg chg="modNotesTx">
        <pc:chgData name="Orlando Marley Filho" userId="db0f27c2ee340672" providerId="LiveId" clId="{1320679C-52D2-4BC1-9F34-7139B097422A}" dt="2024-07-25T22:39:11.447" v="38254"/>
        <pc:sldMkLst>
          <pc:docMk/>
          <pc:sldMk cId="1373562693" sldId="403"/>
        </pc:sldMkLst>
      </pc:sldChg>
      <pc:sldChg chg="addSp delSp modSp mod ord setBg modClrScheme delAnim modAnim delDesignElem modShow chgLayout modNotesTx">
        <pc:chgData name="Orlando Marley Filho" userId="db0f27c2ee340672" providerId="LiveId" clId="{1320679C-52D2-4BC1-9F34-7139B097422A}" dt="2024-06-26T23:14:35.133" v="18015"/>
        <pc:sldMkLst>
          <pc:docMk/>
          <pc:sldMk cId="949955737" sldId="405"/>
        </pc:sldMkLst>
        <pc:spChg chg="del mod ord">
          <ac:chgData name="Orlando Marley Filho" userId="db0f27c2ee340672" providerId="LiveId" clId="{1320679C-52D2-4BC1-9F34-7139B097422A}" dt="2024-06-05T22:39:16.907" v="2234" actId="478"/>
          <ac:spMkLst>
            <pc:docMk/>
            <pc:sldMk cId="949955737" sldId="405"/>
            <ac:spMk id="2" creationId="{4F0D4A32-93C8-F9DB-5275-DA5BC3A622C4}"/>
          </ac:spMkLst>
        </pc:spChg>
        <pc:spChg chg="mod">
          <ac:chgData name="Orlando Marley Filho" userId="db0f27c2ee340672" providerId="LiveId" clId="{1320679C-52D2-4BC1-9F34-7139B097422A}" dt="2024-06-02T22:14:05.482" v="289" actId="1038"/>
          <ac:spMkLst>
            <pc:docMk/>
            <pc:sldMk cId="949955737" sldId="405"/>
            <ac:spMk id="4" creationId="{03BDFE94-8CD7-4905-A7A8-A1ADD3FD6F55}"/>
          </ac:spMkLst>
        </pc:spChg>
        <pc:spChg chg="add del mod">
          <ac:chgData name="Orlando Marley Filho" userId="db0f27c2ee340672" providerId="LiveId" clId="{1320679C-52D2-4BC1-9F34-7139B097422A}" dt="2024-06-11T20:25:44.126" v="14544" actId="478"/>
          <ac:spMkLst>
            <pc:docMk/>
            <pc:sldMk cId="949955737" sldId="405"/>
            <ac:spMk id="5" creationId="{A0250509-FA4B-2D96-4302-AF6F69B14F36}"/>
          </ac:spMkLst>
        </pc:spChg>
        <pc:spChg chg="mod">
          <ac:chgData name="Orlando Marley Filho" userId="db0f27c2ee340672" providerId="LiveId" clId="{1320679C-52D2-4BC1-9F34-7139B097422A}" dt="2024-06-11T20:25:59.474" v="14546" actId="1076"/>
          <ac:spMkLst>
            <pc:docMk/>
            <pc:sldMk cId="949955737" sldId="405"/>
            <ac:spMk id="8" creationId="{EFE26EA4-6F06-4D41-92FE-281F2C788166}"/>
          </ac:spMkLst>
        </pc:spChg>
        <pc:spChg chg="add mod">
          <ac:chgData name="Orlando Marley Filho" userId="db0f27c2ee340672" providerId="LiveId" clId="{1320679C-52D2-4BC1-9F34-7139B097422A}" dt="2024-06-05T22:39:17.096" v="2235"/>
          <ac:spMkLst>
            <pc:docMk/>
            <pc:sldMk cId="949955737" sldId="405"/>
            <ac:spMk id="11" creationId="{8958197A-765E-EC12-8E63-F1A786949866}"/>
          </ac:spMkLst>
        </pc:spChg>
        <pc:spChg chg="mod">
          <ac:chgData name="Orlando Marley Filho" userId="db0f27c2ee340672" providerId="LiveId" clId="{1320679C-52D2-4BC1-9F34-7139B097422A}" dt="2024-06-11T20:26:12.479" v="14549" actId="1076"/>
          <ac:spMkLst>
            <pc:docMk/>
            <pc:sldMk cId="949955737" sldId="405"/>
            <ac:spMk id="14" creationId="{9844288E-CC0F-DC36-9C0A-A75570497BCD}"/>
          </ac:spMkLst>
        </pc:spChg>
        <pc:spChg chg="mod">
          <ac:chgData name="Orlando Marley Filho" userId="db0f27c2ee340672" providerId="LiveId" clId="{1320679C-52D2-4BC1-9F34-7139B097422A}" dt="2024-06-02T22:14:05.482" v="289" actId="1038"/>
          <ac:spMkLst>
            <pc:docMk/>
            <pc:sldMk cId="949955737" sldId="405"/>
            <ac:spMk id="45" creationId="{0E1E7DAF-00C8-A13E-EA7E-705516DE2AF3}"/>
          </ac:spMkLst>
        </pc:spChg>
        <pc:spChg chg="del mod">
          <ac:chgData name="Orlando Marley Filho" userId="db0f27c2ee340672" providerId="LiveId" clId="{1320679C-52D2-4BC1-9F34-7139B097422A}" dt="2024-06-11T21:23:21.703" v="14884" actId="478"/>
          <ac:spMkLst>
            <pc:docMk/>
            <pc:sldMk cId="949955737" sldId="405"/>
            <ac:spMk id="47" creationId="{0335DB95-FA9E-2BC4-FDA3-4040F1985FD6}"/>
          </ac:spMkLst>
        </pc:spChg>
        <pc:spChg chg="del mod">
          <ac:chgData name="Orlando Marley Filho" userId="db0f27c2ee340672" providerId="LiveId" clId="{1320679C-52D2-4BC1-9F34-7139B097422A}" dt="2024-06-11T21:23:21.703" v="14884" actId="478"/>
          <ac:spMkLst>
            <pc:docMk/>
            <pc:sldMk cId="949955737" sldId="405"/>
            <ac:spMk id="55" creationId="{013031D6-8D4F-8E75-49D2-C9675DD425DE}"/>
          </ac:spMkLst>
        </pc:spChg>
        <pc:spChg chg="del">
          <ac:chgData name="Orlando Marley Filho" userId="db0f27c2ee340672" providerId="LiveId" clId="{1320679C-52D2-4BC1-9F34-7139B097422A}" dt="2024-06-05T22:39:15.204" v="2233" actId="700"/>
          <ac:spMkLst>
            <pc:docMk/>
            <pc:sldMk cId="949955737" sldId="405"/>
            <ac:spMk id="10247" creationId="{F0DCC097-1DB8-4B6D-85D0-6FBA0E1CA4BA}"/>
          </ac:spMkLst>
        </pc:spChg>
        <pc:spChg chg="del">
          <ac:chgData name="Orlando Marley Filho" userId="db0f27c2ee340672" providerId="LiveId" clId="{1320679C-52D2-4BC1-9F34-7139B097422A}" dt="2024-06-05T22:39:15.204" v="2233" actId="700"/>
          <ac:spMkLst>
            <pc:docMk/>
            <pc:sldMk cId="949955737" sldId="405"/>
            <ac:spMk id="10249" creationId="{E0B58608-23C8-4441-994D-C6823EEE1DB7}"/>
          </ac:spMkLst>
        </pc:spChg>
        <pc:spChg chg="mod">
          <ac:chgData name="Orlando Marley Filho" userId="db0f27c2ee340672" providerId="LiveId" clId="{1320679C-52D2-4BC1-9F34-7139B097422A}" dt="2024-06-02T22:14:05.482" v="289" actId="1038"/>
          <ac:spMkLst>
            <pc:docMk/>
            <pc:sldMk cId="949955737" sldId="405"/>
            <ac:spMk id="11294" creationId="{FDE6AA1A-4E1A-D6CA-6F8D-2562CD5CEC7B}"/>
          </ac:spMkLst>
        </pc:spChg>
        <pc:spChg chg="mod">
          <ac:chgData name="Orlando Marley Filho" userId="db0f27c2ee340672" providerId="LiveId" clId="{1320679C-52D2-4BC1-9F34-7139B097422A}" dt="2024-06-11T21:23:52.977" v="14889" actId="1038"/>
          <ac:spMkLst>
            <pc:docMk/>
            <pc:sldMk cId="949955737" sldId="405"/>
            <ac:spMk id="11316" creationId="{5BFCE39F-2179-680F-63FA-935D73314C0B}"/>
          </ac:spMkLst>
        </pc:spChg>
        <pc:spChg chg="mod">
          <ac:chgData name="Orlando Marley Filho" userId="db0f27c2ee340672" providerId="LiveId" clId="{1320679C-52D2-4BC1-9F34-7139B097422A}" dt="2024-06-11T21:23:52.977" v="14889" actId="1038"/>
          <ac:spMkLst>
            <pc:docMk/>
            <pc:sldMk cId="949955737" sldId="405"/>
            <ac:spMk id="11317" creationId="{F6996094-EB68-600B-D4EB-F8476FFFAA17}"/>
          </ac:spMkLst>
        </pc:spChg>
        <pc:spChg chg="mod">
          <ac:chgData name="Orlando Marley Filho" userId="db0f27c2ee340672" providerId="LiveId" clId="{1320679C-52D2-4BC1-9F34-7139B097422A}" dt="2024-06-11T21:27:11.727" v="14912" actId="255"/>
          <ac:spMkLst>
            <pc:docMk/>
            <pc:sldMk cId="949955737" sldId="405"/>
            <ac:spMk id="11327" creationId="{9C582B5C-D2E4-A232-5BD9-877568174550}"/>
          </ac:spMkLst>
        </pc:spChg>
        <pc:grpChg chg="mod">
          <ac:chgData name="Orlando Marley Filho" userId="db0f27c2ee340672" providerId="LiveId" clId="{1320679C-52D2-4BC1-9F34-7139B097422A}" dt="2024-06-02T22:14:05.482" v="289" actId="1038"/>
          <ac:grpSpMkLst>
            <pc:docMk/>
            <pc:sldMk cId="949955737" sldId="405"/>
            <ac:grpSpMk id="5" creationId="{0082459A-D32C-9459-F6D1-5CC74318F328}"/>
          </ac:grpSpMkLst>
        </pc:grpChg>
        <pc:grpChg chg="add del mod">
          <ac:chgData name="Orlando Marley Filho" userId="db0f27c2ee340672" providerId="LiveId" clId="{1320679C-52D2-4BC1-9F34-7139B097422A}" dt="2024-06-11T20:26:20.729" v="14550" actId="478"/>
          <ac:grpSpMkLst>
            <pc:docMk/>
            <pc:sldMk cId="949955737" sldId="405"/>
            <ac:grpSpMk id="12" creationId="{E3B34FF4-480F-8BA6-F0FC-E6A54EEEB2AE}"/>
          </ac:grpSpMkLst>
        </pc:grpChg>
        <pc:grpChg chg="del mod">
          <ac:chgData name="Orlando Marley Filho" userId="db0f27c2ee340672" providerId="LiveId" clId="{1320679C-52D2-4BC1-9F34-7139B097422A}" dt="2024-06-11T21:23:21.703" v="14884" actId="478"/>
          <ac:grpSpMkLst>
            <pc:docMk/>
            <pc:sldMk cId="949955737" sldId="405"/>
            <ac:grpSpMk id="20" creationId="{630F7AE8-02D2-9BB8-1E35-C4ACAA99FD2A}"/>
          </ac:grpSpMkLst>
        </pc:grpChg>
        <pc:grpChg chg="mod">
          <ac:chgData name="Orlando Marley Filho" userId="db0f27c2ee340672" providerId="LiveId" clId="{1320679C-52D2-4BC1-9F34-7139B097422A}" dt="2024-06-02T22:14:05.482" v="289" actId="1038"/>
          <ac:grpSpMkLst>
            <pc:docMk/>
            <pc:sldMk cId="949955737" sldId="405"/>
            <ac:grpSpMk id="10250" creationId="{65C78AED-70BF-7064-AA80-945099E8E942}"/>
          </ac:grpSpMkLst>
        </pc:grpChg>
        <pc:grpChg chg="mod">
          <ac:chgData name="Orlando Marley Filho" userId="db0f27c2ee340672" providerId="LiveId" clId="{1320679C-52D2-4BC1-9F34-7139B097422A}" dt="2024-06-02T22:14:05.482" v="289" actId="1038"/>
          <ac:grpSpMkLst>
            <pc:docMk/>
            <pc:sldMk cId="949955737" sldId="405"/>
            <ac:grpSpMk id="10251" creationId="{E80A8CCB-13C6-2577-DAB8-576D1933B2A1}"/>
          </ac:grpSpMkLst>
        </pc:grpChg>
        <pc:picChg chg="mod">
          <ac:chgData name="Orlando Marley Filho" userId="db0f27c2ee340672" providerId="LiveId" clId="{1320679C-52D2-4BC1-9F34-7139B097422A}" dt="2024-06-02T22:14:05.482" v="289" actId="1038"/>
          <ac:picMkLst>
            <pc:docMk/>
            <pc:sldMk cId="949955737" sldId="405"/>
            <ac:picMk id="3" creationId="{51FCFF8C-5133-406E-94B3-36975C105540}"/>
          </ac:picMkLst>
        </pc:picChg>
        <pc:picChg chg="mod">
          <ac:chgData name="Orlando Marley Filho" userId="db0f27c2ee340672" providerId="LiveId" clId="{1320679C-52D2-4BC1-9F34-7139B097422A}" dt="2024-06-11T20:25:59.474" v="14546" actId="1076"/>
          <ac:picMkLst>
            <pc:docMk/>
            <pc:sldMk cId="949955737" sldId="405"/>
            <ac:picMk id="6" creationId="{C50E3454-25C4-4265-AECB-E43FBA129B08}"/>
          </ac:picMkLst>
        </pc:picChg>
        <pc:picChg chg="mod">
          <ac:chgData name="Orlando Marley Filho" userId="db0f27c2ee340672" providerId="LiveId" clId="{1320679C-52D2-4BC1-9F34-7139B097422A}" dt="2024-06-11T20:26:12.479" v="14549" actId="1076"/>
          <ac:picMkLst>
            <pc:docMk/>
            <pc:sldMk cId="949955737" sldId="405"/>
            <ac:picMk id="13" creationId="{B388D0FE-7634-9580-56EB-1FBC97114938}"/>
          </ac:picMkLst>
        </pc:picChg>
        <pc:picChg chg="add del mod">
          <ac:chgData name="Orlando Marley Filho" userId="db0f27c2ee340672" providerId="LiveId" clId="{1320679C-52D2-4BC1-9F34-7139B097422A}" dt="2024-06-11T21:27:39.041" v="14921" actId="478"/>
          <ac:picMkLst>
            <pc:docMk/>
            <pc:sldMk cId="949955737" sldId="405"/>
            <ac:picMk id="15" creationId="{6327BBF2-6973-1788-018E-6315D8979644}"/>
          </ac:picMkLst>
        </pc:picChg>
        <pc:picChg chg="add mod">
          <ac:chgData name="Orlando Marley Filho" userId="db0f27c2ee340672" providerId="LiveId" clId="{1320679C-52D2-4BC1-9F34-7139B097422A}" dt="2024-06-11T21:29:48.019" v="14937" actId="14861"/>
          <ac:picMkLst>
            <pc:docMk/>
            <pc:sldMk cId="949955737" sldId="405"/>
            <ac:picMk id="3074" creationId="{9A289237-C056-4CE4-C85E-58DE49CE7DAD}"/>
          </ac:picMkLst>
        </pc:picChg>
        <pc:picChg chg="mod">
          <ac:chgData name="Orlando Marley Filho" userId="db0f27c2ee340672" providerId="LiveId" clId="{1320679C-52D2-4BC1-9F34-7139B097422A}" dt="2024-06-11T21:23:52.977" v="14889" actId="1038"/>
          <ac:picMkLst>
            <pc:docMk/>
            <pc:sldMk cId="949955737" sldId="405"/>
            <ac:picMk id="11315" creationId="{31E2FC47-5097-B409-104A-2F75670D3324}"/>
          </ac:picMkLst>
        </pc:picChg>
        <pc:cxnChg chg="del">
          <ac:chgData name="Orlando Marley Filho" userId="db0f27c2ee340672" providerId="LiveId" clId="{1320679C-52D2-4BC1-9F34-7139B097422A}" dt="2024-06-11T20:23:24.419" v="14519" actId="478"/>
          <ac:cxnSpMkLst>
            <pc:docMk/>
            <pc:sldMk cId="949955737" sldId="405"/>
            <ac:cxnSpMk id="2" creationId="{3E50CA54-8C57-9854-3675-0AFB6CAD3B6D}"/>
          </ac:cxnSpMkLst>
        </pc:cxnChg>
        <pc:cxnChg chg="add del mod">
          <ac:chgData name="Orlando Marley Filho" userId="db0f27c2ee340672" providerId="LiveId" clId="{1320679C-52D2-4BC1-9F34-7139B097422A}" dt="2024-06-11T21:23:21.703" v="14884" actId="478"/>
          <ac:cxnSpMkLst>
            <pc:docMk/>
            <pc:sldMk cId="949955737" sldId="405"/>
            <ac:cxnSpMk id="3" creationId="{F21269F9-FF86-3DEA-0C94-468DA1B0C71C}"/>
          </ac:cxnSpMkLst>
        </pc:cxnChg>
        <pc:cxnChg chg="add mod">
          <ac:chgData name="Orlando Marley Filho" userId="db0f27c2ee340672" providerId="LiveId" clId="{1320679C-52D2-4BC1-9F34-7139B097422A}" dt="2024-06-11T21:23:52.977" v="14889" actId="1038"/>
          <ac:cxnSpMkLst>
            <pc:docMk/>
            <pc:sldMk cId="949955737" sldId="405"/>
            <ac:cxnSpMk id="4" creationId="{9C858CC2-F4EF-648E-97EC-BE93B2097502}"/>
          </ac:cxnSpMkLst>
        </pc:cxnChg>
        <pc:cxnChg chg="mod">
          <ac:chgData name="Orlando Marley Filho" userId="db0f27c2ee340672" providerId="LiveId" clId="{1320679C-52D2-4BC1-9F34-7139B097422A}" dt="2024-06-02T22:14:05.482" v="289" actId="1038"/>
          <ac:cxnSpMkLst>
            <pc:docMk/>
            <pc:sldMk cId="949955737" sldId="405"/>
            <ac:cxnSpMk id="11311" creationId="{779D367E-0DF6-3EC7-5281-32752220B3F8}"/>
          </ac:cxnSpMkLst>
        </pc:cxnChg>
        <pc:cxnChg chg="del mod">
          <ac:chgData name="Orlando Marley Filho" userId="db0f27c2ee340672" providerId="LiveId" clId="{1320679C-52D2-4BC1-9F34-7139B097422A}" dt="2024-06-11T20:23:19.516" v="14516" actId="478"/>
          <ac:cxnSpMkLst>
            <pc:docMk/>
            <pc:sldMk cId="949955737" sldId="405"/>
            <ac:cxnSpMk id="11312" creationId="{B2B2F9FC-D701-0EDC-DB32-452D0017E2A1}"/>
          </ac:cxnSpMkLst>
        </pc:cxnChg>
      </pc:sldChg>
      <pc:sldChg chg="addSp delSp modSp mod ord setBg modClrScheme modAnim delDesignElem modShow chgLayout modNotesTx">
        <pc:chgData name="Orlando Marley Filho" userId="db0f27c2ee340672" providerId="LiveId" clId="{1320679C-52D2-4BC1-9F34-7139B097422A}" dt="2024-06-26T23:12:46.451" v="18003"/>
        <pc:sldMkLst>
          <pc:docMk/>
          <pc:sldMk cId="2179631702" sldId="406"/>
        </pc:sldMkLst>
        <pc:spChg chg="del mod ord">
          <ac:chgData name="Orlando Marley Filho" userId="db0f27c2ee340672" providerId="LiveId" clId="{1320679C-52D2-4BC1-9F34-7139B097422A}" dt="2024-06-05T22:38:56.459" v="2226" actId="21"/>
          <ac:spMkLst>
            <pc:docMk/>
            <pc:sldMk cId="2179631702" sldId="406"/>
            <ac:spMk id="2" creationId="{4F0D4A32-93C8-F9DB-5275-DA5BC3A622C4}"/>
          </ac:spMkLst>
        </pc:spChg>
        <pc:spChg chg="add del mod">
          <ac:chgData name="Orlando Marley Filho" userId="db0f27c2ee340672" providerId="LiveId" clId="{1320679C-52D2-4BC1-9F34-7139B097422A}" dt="2024-06-05T22:38:18.798" v="2214" actId="6264"/>
          <ac:spMkLst>
            <pc:docMk/>
            <pc:sldMk cId="2179631702" sldId="406"/>
            <ac:spMk id="6" creationId="{DFD895FD-8A62-B15F-43AA-840791314965}"/>
          </ac:spMkLst>
        </pc:spChg>
        <pc:spChg chg="add del mod ord">
          <ac:chgData name="Orlando Marley Filho" userId="db0f27c2ee340672" providerId="LiveId" clId="{1320679C-52D2-4BC1-9F34-7139B097422A}" dt="2024-06-05T22:38:18.798" v="2214" actId="6264"/>
          <ac:spMkLst>
            <pc:docMk/>
            <pc:sldMk cId="2179631702" sldId="406"/>
            <ac:spMk id="7" creationId="{A2199E8F-E18A-B669-D845-2EDFD6437548}"/>
          </ac:spMkLst>
        </pc:spChg>
        <pc:spChg chg="add del mod">
          <ac:chgData name="Orlando Marley Filho" userId="db0f27c2ee340672" providerId="LiveId" clId="{1320679C-52D2-4BC1-9F34-7139B097422A}" dt="2024-06-05T22:38:58.751" v="2227" actId="478"/>
          <ac:spMkLst>
            <pc:docMk/>
            <pc:sldMk cId="2179631702" sldId="406"/>
            <ac:spMk id="9" creationId="{1ADF8C25-EC5C-9615-DFE4-64E89234291D}"/>
          </ac:spMkLst>
        </pc:spChg>
        <pc:spChg chg="add mod">
          <ac:chgData name="Orlando Marley Filho" userId="db0f27c2ee340672" providerId="LiveId" clId="{1320679C-52D2-4BC1-9F34-7139B097422A}" dt="2024-06-05T22:39:01.948" v="2229"/>
          <ac:spMkLst>
            <pc:docMk/>
            <pc:sldMk cId="2179631702" sldId="406"/>
            <ac:spMk id="10" creationId="{4F0D4A32-93C8-F9DB-5275-DA5BC3A622C4}"/>
          </ac:spMkLst>
        </pc:spChg>
        <pc:spChg chg="mod">
          <ac:chgData name="Orlando Marley Filho" userId="db0f27c2ee340672" providerId="LiveId" clId="{1320679C-52D2-4BC1-9F34-7139B097422A}" dt="2024-06-26T23:12:35.911" v="18002" actId="1076"/>
          <ac:spMkLst>
            <pc:docMk/>
            <pc:sldMk cId="2179631702" sldId="406"/>
            <ac:spMk id="14" creationId="{0BE1F961-5A62-4AE2-AFA9-2C903743CA3C}"/>
          </ac:spMkLst>
        </pc:spChg>
        <pc:spChg chg="mod">
          <ac:chgData name="Orlando Marley Filho" userId="db0f27c2ee340672" providerId="LiveId" clId="{1320679C-52D2-4BC1-9F34-7139B097422A}" dt="2024-06-26T23:12:35.911" v="18002" actId="1076"/>
          <ac:spMkLst>
            <pc:docMk/>
            <pc:sldMk cId="2179631702" sldId="406"/>
            <ac:spMk id="16" creationId="{6FF4A02E-43F5-49EB-B14E-94681104B8D3}"/>
          </ac:spMkLst>
        </pc:spChg>
        <pc:spChg chg="mod">
          <ac:chgData name="Orlando Marley Filho" userId="db0f27c2ee340672" providerId="LiveId" clId="{1320679C-52D2-4BC1-9F34-7139B097422A}" dt="2024-06-26T23:12:35.911" v="18002" actId="1076"/>
          <ac:spMkLst>
            <pc:docMk/>
            <pc:sldMk cId="2179631702" sldId="406"/>
            <ac:spMk id="18" creationId="{B34A4F74-DF56-4414-8EB0-E351DD29A3BA}"/>
          </ac:spMkLst>
        </pc:spChg>
        <pc:spChg chg="mod">
          <ac:chgData name="Orlando Marley Filho" userId="db0f27c2ee340672" providerId="LiveId" clId="{1320679C-52D2-4BC1-9F34-7139B097422A}" dt="2024-06-26T23:12:35.911" v="18002" actId="1076"/>
          <ac:spMkLst>
            <pc:docMk/>
            <pc:sldMk cId="2179631702" sldId="406"/>
            <ac:spMk id="19" creationId="{19135ACF-A0A8-E253-4662-0E52725A9BA2}"/>
          </ac:spMkLst>
        </pc:spChg>
        <pc:spChg chg="mod">
          <ac:chgData name="Orlando Marley Filho" userId="db0f27c2ee340672" providerId="LiveId" clId="{1320679C-52D2-4BC1-9F34-7139B097422A}" dt="2024-06-26T23:12:35.911" v="18002" actId="1076"/>
          <ac:spMkLst>
            <pc:docMk/>
            <pc:sldMk cId="2179631702" sldId="406"/>
            <ac:spMk id="30" creationId="{41A0A865-54F0-D576-EE12-7E6102780F27}"/>
          </ac:spMkLst>
        </pc:spChg>
        <pc:spChg chg="mod">
          <ac:chgData name="Orlando Marley Filho" userId="db0f27c2ee340672" providerId="LiveId" clId="{1320679C-52D2-4BC1-9F34-7139B097422A}" dt="2024-06-26T23:12:35.911" v="18002" actId="1076"/>
          <ac:spMkLst>
            <pc:docMk/>
            <pc:sldMk cId="2179631702" sldId="406"/>
            <ac:spMk id="32" creationId="{80C9E281-C264-54D6-F34F-9F05D923CBEE}"/>
          </ac:spMkLst>
        </pc:spChg>
        <pc:spChg chg="mod">
          <ac:chgData name="Orlando Marley Filho" userId="db0f27c2ee340672" providerId="LiveId" clId="{1320679C-52D2-4BC1-9F34-7139B097422A}" dt="2024-06-26T23:11:49.897" v="17989" actId="1076"/>
          <ac:spMkLst>
            <pc:docMk/>
            <pc:sldMk cId="2179631702" sldId="406"/>
            <ac:spMk id="34" creationId="{BFAB8FB8-DEAC-7E0C-818C-9FD8E9CDD250}"/>
          </ac:spMkLst>
        </pc:spChg>
        <pc:spChg chg="mod">
          <ac:chgData name="Orlando Marley Filho" userId="db0f27c2ee340672" providerId="LiveId" clId="{1320679C-52D2-4BC1-9F34-7139B097422A}" dt="2024-06-02T22:08:41.101" v="72" actId="1076"/>
          <ac:spMkLst>
            <pc:docMk/>
            <pc:sldMk cId="2179631702" sldId="406"/>
            <ac:spMk id="39" creationId="{81316DFB-2780-4377-A0F0-C5140E9C2223}"/>
          </ac:spMkLst>
        </pc:spChg>
        <pc:spChg chg="mod">
          <ac:chgData name="Orlando Marley Filho" userId="db0f27c2ee340672" providerId="LiveId" clId="{1320679C-52D2-4BC1-9F34-7139B097422A}" dt="2024-06-02T22:08:41.101" v="72" actId="1076"/>
          <ac:spMkLst>
            <pc:docMk/>
            <pc:sldMk cId="2179631702" sldId="406"/>
            <ac:spMk id="41" creationId="{0BEFBE9B-01B5-F68E-71FB-24643C0570F3}"/>
          </ac:spMkLst>
        </pc:spChg>
        <pc:spChg chg="mod">
          <ac:chgData name="Orlando Marley Filho" userId="db0f27c2ee340672" providerId="LiveId" clId="{1320679C-52D2-4BC1-9F34-7139B097422A}" dt="2024-06-02T22:08:41.101" v="72" actId="1076"/>
          <ac:spMkLst>
            <pc:docMk/>
            <pc:sldMk cId="2179631702" sldId="406"/>
            <ac:spMk id="48" creationId="{E5460954-1BF6-4A12-591F-9FA6F98E2FBE}"/>
          </ac:spMkLst>
        </pc:spChg>
        <pc:spChg chg="add del">
          <ac:chgData name="Orlando Marley Filho" userId="db0f27c2ee340672" providerId="LiveId" clId="{1320679C-52D2-4BC1-9F34-7139B097422A}" dt="2024-06-05T22:39:01.270" v="2228" actId="700"/>
          <ac:spMkLst>
            <pc:docMk/>
            <pc:sldMk cId="2179631702" sldId="406"/>
            <ac:spMk id="10247" creationId="{F0DCC097-1DB8-4B6D-85D0-6FBA0E1CA4BA}"/>
          </ac:spMkLst>
        </pc:spChg>
        <pc:spChg chg="add del">
          <ac:chgData name="Orlando Marley Filho" userId="db0f27c2ee340672" providerId="LiveId" clId="{1320679C-52D2-4BC1-9F34-7139B097422A}" dt="2024-06-05T22:39:01.270" v="2228" actId="700"/>
          <ac:spMkLst>
            <pc:docMk/>
            <pc:sldMk cId="2179631702" sldId="406"/>
            <ac:spMk id="10249" creationId="{E0B58608-23C8-4441-994D-C6823EEE1DB7}"/>
          </ac:spMkLst>
        </pc:spChg>
        <pc:grpChg chg="mod">
          <ac:chgData name="Orlando Marley Filho" userId="db0f27c2ee340672" providerId="LiveId" clId="{1320679C-52D2-4BC1-9F34-7139B097422A}" dt="2024-06-26T23:12:35.911" v="18002" actId="1076"/>
          <ac:grpSpMkLst>
            <pc:docMk/>
            <pc:sldMk cId="2179631702" sldId="406"/>
            <ac:grpSpMk id="23" creationId="{9C5FCB9E-459C-5C6C-CFEC-3E2E0E23C02C}"/>
          </ac:grpSpMkLst>
        </pc:grpChg>
        <pc:grpChg chg="mod">
          <ac:chgData name="Orlando Marley Filho" userId="db0f27c2ee340672" providerId="LiveId" clId="{1320679C-52D2-4BC1-9F34-7139B097422A}" dt="2024-06-26T23:12:35.911" v="18002" actId="1076"/>
          <ac:grpSpMkLst>
            <pc:docMk/>
            <pc:sldMk cId="2179631702" sldId="406"/>
            <ac:grpSpMk id="24" creationId="{5E9BF899-91DE-827D-EF4D-D0B58ECB1BB2}"/>
          </ac:grpSpMkLst>
        </pc:grpChg>
        <pc:grpChg chg="mod">
          <ac:chgData name="Orlando Marley Filho" userId="db0f27c2ee340672" providerId="LiveId" clId="{1320679C-52D2-4BC1-9F34-7139B097422A}" dt="2024-06-26T23:12:35.911" v="18002" actId="1076"/>
          <ac:grpSpMkLst>
            <pc:docMk/>
            <pc:sldMk cId="2179631702" sldId="406"/>
            <ac:grpSpMk id="25" creationId="{0BC3C167-89E9-0C8A-F383-34564FFFD6C1}"/>
          </ac:grpSpMkLst>
        </pc:grpChg>
        <pc:grpChg chg="mod">
          <ac:chgData name="Orlando Marley Filho" userId="db0f27c2ee340672" providerId="LiveId" clId="{1320679C-52D2-4BC1-9F34-7139B097422A}" dt="2024-06-02T22:08:41.101" v="72" actId="1076"/>
          <ac:grpSpMkLst>
            <pc:docMk/>
            <pc:sldMk cId="2179631702" sldId="406"/>
            <ac:grpSpMk id="37" creationId="{CF6CBCB0-8765-2BA2-1ECA-809CAA72A25C}"/>
          </ac:grpSpMkLst>
        </pc:grpChg>
        <pc:picChg chg="mod">
          <ac:chgData name="Orlando Marley Filho" userId="db0f27c2ee340672" providerId="LiveId" clId="{1320679C-52D2-4BC1-9F34-7139B097422A}" dt="2024-06-26T23:12:35.911" v="18002" actId="1076"/>
          <ac:picMkLst>
            <pc:docMk/>
            <pc:sldMk cId="2179631702" sldId="406"/>
            <ac:picMk id="13" creationId="{B66FD2DC-4A03-4F2F-B529-81BA58329E6D}"/>
          </ac:picMkLst>
        </pc:picChg>
        <pc:picChg chg="mod">
          <ac:chgData name="Orlando Marley Filho" userId="db0f27c2ee340672" providerId="LiveId" clId="{1320679C-52D2-4BC1-9F34-7139B097422A}" dt="2024-06-26T23:12:35.911" v="18002" actId="1076"/>
          <ac:picMkLst>
            <pc:docMk/>
            <pc:sldMk cId="2179631702" sldId="406"/>
            <ac:picMk id="15" creationId="{196EC08C-78EB-4D02-BC31-33F5B185913D}"/>
          </ac:picMkLst>
        </pc:picChg>
        <pc:picChg chg="mod">
          <ac:chgData name="Orlando Marley Filho" userId="db0f27c2ee340672" providerId="LiveId" clId="{1320679C-52D2-4BC1-9F34-7139B097422A}" dt="2024-06-26T23:12:35.911" v="18002" actId="1076"/>
          <ac:picMkLst>
            <pc:docMk/>
            <pc:sldMk cId="2179631702" sldId="406"/>
            <ac:picMk id="17" creationId="{F530127A-5D93-437D-A30B-DDB94FFC8067}"/>
          </ac:picMkLst>
        </pc:picChg>
        <pc:picChg chg="mod">
          <ac:chgData name="Orlando Marley Filho" userId="db0f27c2ee340672" providerId="LiveId" clId="{1320679C-52D2-4BC1-9F34-7139B097422A}" dt="2024-06-02T22:08:41.101" v="72" actId="1076"/>
          <ac:picMkLst>
            <pc:docMk/>
            <pc:sldMk cId="2179631702" sldId="406"/>
            <ac:picMk id="38" creationId="{2D665405-3CA1-4B29-91E6-E04E8B37457C}"/>
          </ac:picMkLst>
        </pc:picChg>
        <pc:picChg chg="add mod">
          <ac:chgData name="Orlando Marley Filho" userId="db0f27c2ee340672" providerId="LiveId" clId="{1320679C-52D2-4BC1-9F34-7139B097422A}" dt="2024-06-26T23:12:35.428" v="18001" actId="1076"/>
          <ac:picMkLst>
            <pc:docMk/>
            <pc:sldMk cId="2179631702" sldId="406"/>
            <ac:picMk id="4098" creationId="{FCE35CFE-AA02-0FD9-AF58-6B6C3005F9AE}"/>
          </ac:picMkLst>
        </pc:picChg>
        <pc:cxnChg chg="mod">
          <ac:chgData name="Orlando Marley Filho" userId="db0f27c2ee340672" providerId="LiveId" clId="{1320679C-52D2-4BC1-9F34-7139B097422A}" dt="2024-06-26T23:11:55.431" v="17992" actId="1076"/>
          <ac:cxnSpMkLst>
            <pc:docMk/>
            <pc:sldMk cId="2179631702" sldId="406"/>
            <ac:cxnSpMk id="35" creationId="{8312B14C-CF45-2F24-AFFD-BCED0046EB0C}"/>
          </ac:cxnSpMkLst>
        </pc:cxnChg>
        <pc:cxnChg chg="mod">
          <ac:chgData name="Orlando Marley Filho" userId="db0f27c2ee340672" providerId="LiveId" clId="{1320679C-52D2-4BC1-9F34-7139B097422A}" dt="2024-06-02T22:08:41.101" v="72" actId="1076"/>
          <ac:cxnSpMkLst>
            <pc:docMk/>
            <pc:sldMk cId="2179631702" sldId="406"/>
            <ac:cxnSpMk id="42" creationId="{43421C83-696E-63AC-C399-D7F695A480E6}"/>
          </ac:cxnSpMkLst>
        </pc:cxnChg>
      </pc:sldChg>
      <pc:sldChg chg="addSp delSp modSp mod ord setBg modClrScheme modAnim delDesignElem modShow chgLayout modNotesTx">
        <pc:chgData name="Orlando Marley Filho" userId="db0f27c2ee340672" providerId="LiveId" clId="{1320679C-52D2-4BC1-9F34-7139B097422A}" dt="2024-06-09T22:20:40.204" v="11738" actId="729"/>
        <pc:sldMkLst>
          <pc:docMk/>
          <pc:sldMk cId="3120171325" sldId="410"/>
        </pc:sldMkLst>
        <pc:spChg chg="del mod ord">
          <ac:chgData name="Orlando Marley Filho" userId="db0f27c2ee340672" providerId="LiveId" clId="{1320679C-52D2-4BC1-9F34-7139B097422A}" dt="2024-06-05T22:39:10.340" v="2231" actId="478"/>
          <ac:spMkLst>
            <pc:docMk/>
            <pc:sldMk cId="3120171325" sldId="410"/>
            <ac:spMk id="2" creationId="{4F0D4A32-93C8-F9DB-5275-DA5BC3A622C4}"/>
          </ac:spMkLst>
        </pc:spChg>
        <pc:spChg chg="add mod">
          <ac:chgData name="Orlando Marley Filho" userId="db0f27c2ee340672" providerId="LiveId" clId="{1320679C-52D2-4BC1-9F34-7139B097422A}" dt="2024-06-05T22:39:10.613" v="2232"/>
          <ac:spMkLst>
            <pc:docMk/>
            <pc:sldMk cId="3120171325" sldId="410"/>
            <ac:spMk id="6" creationId="{C2CCB517-24EF-CA8C-4DEA-0BF34C18A55A}"/>
          </ac:spMkLst>
        </pc:spChg>
        <pc:spChg chg="mod">
          <ac:chgData name="Orlando Marley Filho" userId="db0f27c2ee340672" providerId="LiveId" clId="{1320679C-52D2-4BC1-9F34-7139B097422A}" dt="2024-06-04T00:02:09.607" v="1607" actId="1076"/>
          <ac:spMkLst>
            <pc:docMk/>
            <pc:sldMk cId="3120171325" sldId="410"/>
            <ac:spMk id="10" creationId="{E885F50A-1A40-4BA5-9BB9-41604E36EEE9}"/>
          </ac:spMkLst>
        </pc:spChg>
        <pc:spChg chg="mod">
          <ac:chgData name="Orlando Marley Filho" userId="db0f27c2ee340672" providerId="LiveId" clId="{1320679C-52D2-4BC1-9F34-7139B097422A}" dt="2024-06-02T22:12:58.137" v="279" actId="1038"/>
          <ac:spMkLst>
            <pc:docMk/>
            <pc:sldMk cId="3120171325" sldId="410"/>
            <ac:spMk id="12" creationId="{8CD0A961-F547-41CE-B6DB-499461B964BD}"/>
          </ac:spMkLst>
        </pc:spChg>
        <pc:spChg chg="mod">
          <ac:chgData name="Orlando Marley Filho" userId="db0f27c2ee340672" providerId="LiveId" clId="{1320679C-52D2-4BC1-9F34-7139B097422A}" dt="2024-06-04T00:02:09.607" v="1607" actId="1076"/>
          <ac:spMkLst>
            <pc:docMk/>
            <pc:sldMk cId="3120171325" sldId="410"/>
            <ac:spMk id="51" creationId="{81A1A6F5-3C81-7CC8-64A3-EFD273A7D5DC}"/>
          </ac:spMkLst>
        </pc:spChg>
        <pc:spChg chg="mod">
          <ac:chgData name="Orlando Marley Filho" userId="db0f27c2ee340672" providerId="LiveId" clId="{1320679C-52D2-4BC1-9F34-7139B097422A}" dt="2024-06-02T22:12:58.137" v="279" actId="1038"/>
          <ac:spMkLst>
            <pc:docMk/>
            <pc:sldMk cId="3120171325" sldId="410"/>
            <ac:spMk id="53" creationId="{26C540E5-EE0A-26A8-3F28-43FD566A7B03}"/>
          </ac:spMkLst>
        </pc:spChg>
        <pc:spChg chg="del">
          <ac:chgData name="Orlando Marley Filho" userId="db0f27c2ee340672" providerId="LiveId" clId="{1320679C-52D2-4BC1-9F34-7139B097422A}" dt="2024-06-05T22:39:08.547" v="2230" actId="700"/>
          <ac:spMkLst>
            <pc:docMk/>
            <pc:sldMk cId="3120171325" sldId="410"/>
            <ac:spMk id="10247" creationId="{F0DCC097-1DB8-4B6D-85D0-6FBA0E1CA4BA}"/>
          </ac:spMkLst>
        </pc:spChg>
        <pc:spChg chg="del">
          <ac:chgData name="Orlando Marley Filho" userId="db0f27c2ee340672" providerId="LiveId" clId="{1320679C-52D2-4BC1-9F34-7139B097422A}" dt="2024-06-05T22:39:08.547" v="2230" actId="700"/>
          <ac:spMkLst>
            <pc:docMk/>
            <pc:sldMk cId="3120171325" sldId="410"/>
            <ac:spMk id="10249" creationId="{E0B58608-23C8-4441-994D-C6823EEE1DB7}"/>
          </ac:spMkLst>
        </pc:spChg>
        <pc:spChg chg="mod">
          <ac:chgData name="Orlando Marley Filho" userId="db0f27c2ee340672" providerId="LiveId" clId="{1320679C-52D2-4BC1-9F34-7139B097422A}" dt="2024-06-02T22:12:58.137" v="279" actId="1038"/>
          <ac:spMkLst>
            <pc:docMk/>
            <pc:sldMk cId="3120171325" sldId="410"/>
            <ac:spMk id="11292" creationId="{E0D26EAC-0AFA-C59F-EA68-980FA601587A}"/>
          </ac:spMkLst>
        </pc:spChg>
        <pc:spChg chg="mod">
          <ac:chgData name="Orlando Marley Filho" userId="db0f27c2ee340672" providerId="LiveId" clId="{1320679C-52D2-4BC1-9F34-7139B097422A}" dt="2024-06-02T22:12:58.137" v="279" actId="1038"/>
          <ac:spMkLst>
            <pc:docMk/>
            <pc:sldMk cId="3120171325" sldId="410"/>
            <ac:spMk id="11316" creationId="{5BFCE39F-2179-680F-63FA-935D73314C0B}"/>
          </ac:spMkLst>
        </pc:spChg>
        <pc:spChg chg="mod">
          <ac:chgData name="Orlando Marley Filho" userId="db0f27c2ee340672" providerId="LiveId" clId="{1320679C-52D2-4BC1-9F34-7139B097422A}" dt="2024-06-02T22:12:58.137" v="279" actId="1038"/>
          <ac:spMkLst>
            <pc:docMk/>
            <pc:sldMk cId="3120171325" sldId="410"/>
            <ac:spMk id="11317" creationId="{F6996094-EB68-600B-D4EB-F8476FFFAA17}"/>
          </ac:spMkLst>
        </pc:spChg>
        <pc:spChg chg="mod">
          <ac:chgData name="Orlando Marley Filho" userId="db0f27c2ee340672" providerId="LiveId" clId="{1320679C-52D2-4BC1-9F34-7139B097422A}" dt="2024-06-02T22:12:58.137" v="279" actId="1038"/>
          <ac:spMkLst>
            <pc:docMk/>
            <pc:sldMk cId="3120171325" sldId="410"/>
            <ac:spMk id="11327" creationId="{9C582B5C-D2E4-A232-5BD9-877568174550}"/>
          </ac:spMkLst>
        </pc:spChg>
        <pc:grpChg chg="mod">
          <ac:chgData name="Orlando Marley Filho" userId="db0f27c2ee340672" providerId="LiveId" clId="{1320679C-52D2-4BC1-9F34-7139B097422A}" dt="2024-06-04T00:02:09.607" v="1607" actId="1076"/>
          <ac:grpSpMkLst>
            <pc:docMk/>
            <pc:sldMk cId="3120171325" sldId="410"/>
            <ac:grpSpMk id="21" creationId="{77A2E027-7B0A-9DE3-388E-E346E40CA8FE}"/>
          </ac:grpSpMkLst>
        </pc:grpChg>
        <pc:grpChg chg="mod">
          <ac:chgData name="Orlando Marley Filho" userId="db0f27c2ee340672" providerId="LiveId" clId="{1320679C-52D2-4BC1-9F34-7139B097422A}" dt="2024-06-02T22:12:58.137" v="279" actId="1038"/>
          <ac:grpSpMkLst>
            <pc:docMk/>
            <pc:sldMk cId="3120171325" sldId="410"/>
            <ac:grpSpMk id="22" creationId="{DA9684FB-01A9-D058-89D2-B43E51DA6BCA}"/>
          </ac:grpSpMkLst>
        </pc:grpChg>
        <pc:grpChg chg="mod">
          <ac:chgData name="Orlando Marley Filho" userId="db0f27c2ee340672" providerId="LiveId" clId="{1320679C-52D2-4BC1-9F34-7139B097422A}" dt="2024-06-04T00:02:09.607" v="1607" actId="1076"/>
          <ac:grpSpMkLst>
            <pc:docMk/>
            <pc:sldMk cId="3120171325" sldId="410"/>
            <ac:grpSpMk id="11308" creationId="{57BE3532-73E2-0E8D-E120-8AAD2F815BC6}"/>
          </ac:grpSpMkLst>
        </pc:grpChg>
        <pc:grpChg chg="mod">
          <ac:chgData name="Orlando Marley Filho" userId="db0f27c2ee340672" providerId="LiveId" clId="{1320679C-52D2-4BC1-9F34-7139B097422A}" dt="2024-06-02T22:12:58.137" v="279" actId="1038"/>
          <ac:grpSpMkLst>
            <pc:docMk/>
            <pc:sldMk cId="3120171325" sldId="410"/>
            <ac:grpSpMk id="11309" creationId="{D7683B7F-54C9-F672-BC58-E74A656C64CA}"/>
          </ac:grpSpMkLst>
        </pc:grpChg>
        <pc:picChg chg="mod">
          <ac:chgData name="Orlando Marley Filho" userId="db0f27c2ee340672" providerId="LiveId" clId="{1320679C-52D2-4BC1-9F34-7139B097422A}" dt="2024-06-04T00:02:09.607" v="1607" actId="1076"/>
          <ac:picMkLst>
            <pc:docMk/>
            <pc:sldMk cId="3120171325" sldId="410"/>
            <ac:picMk id="9" creationId="{C2F76607-B447-4CBE-9A21-DD9BB035D83E}"/>
          </ac:picMkLst>
        </pc:picChg>
        <pc:picChg chg="mod">
          <ac:chgData name="Orlando Marley Filho" userId="db0f27c2ee340672" providerId="LiveId" clId="{1320679C-52D2-4BC1-9F34-7139B097422A}" dt="2024-06-02T22:12:58.137" v="279" actId="1038"/>
          <ac:picMkLst>
            <pc:docMk/>
            <pc:sldMk cId="3120171325" sldId="410"/>
            <ac:picMk id="11" creationId="{C4391338-1D55-45F1-B16D-F794E18DE074}"/>
          </ac:picMkLst>
        </pc:picChg>
        <pc:picChg chg="mod">
          <ac:chgData name="Orlando Marley Filho" userId="db0f27c2ee340672" providerId="LiveId" clId="{1320679C-52D2-4BC1-9F34-7139B097422A}" dt="2024-06-02T22:12:58.137" v="279" actId="1038"/>
          <ac:picMkLst>
            <pc:docMk/>
            <pc:sldMk cId="3120171325" sldId="410"/>
            <ac:picMk id="11315" creationId="{31E2FC47-5097-B409-104A-2F75670D3324}"/>
          </ac:picMkLst>
        </pc:picChg>
        <pc:cxnChg chg="mod">
          <ac:chgData name="Orlando Marley Filho" userId="db0f27c2ee340672" providerId="LiveId" clId="{1320679C-52D2-4BC1-9F34-7139B097422A}" dt="2024-06-02T22:12:58.137" v="279" actId="1038"/>
          <ac:cxnSpMkLst>
            <pc:docMk/>
            <pc:sldMk cId="3120171325" sldId="410"/>
            <ac:cxnSpMk id="7" creationId="{3E50CA54-8C57-9854-3675-0AFB6CAD3B6D}"/>
          </ac:cxnSpMkLst>
        </pc:cxnChg>
        <pc:cxnChg chg="mod">
          <ac:chgData name="Orlando Marley Filho" userId="db0f27c2ee340672" providerId="LiveId" clId="{1320679C-52D2-4BC1-9F34-7139B097422A}" dt="2024-06-02T22:12:58.137" v="279" actId="1038"/>
          <ac:cxnSpMkLst>
            <pc:docMk/>
            <pc:sldMk cId="3120171325" sldId="410"/>
            <ac:cxnSpMk id="11313" creationId="{36CEA6E2-4FDD-5B29-605C-CBDC3E1171E1}"/>
          </ac:cxnSpMkLst>
        </pc:cxnChg>
      </pc:sldChg>
      <pc:sldChg chg="new del">
        <pc:chgData name="Orlando Marley Filho" userId="db0f27c2ee340672" providerId="LiveId" clId="{1320679C-52D2-4BC1-9F34-7139B097422A}" dt="2024-06-02T22:25:03.568" v="378" actId="47"/>
        <pc:sldMkLst>
          <pc:docMk/>
          <pc:sldMk cId="3143047363" sldId="411"/>
        </pc:sldMkLst>
      </pc:sldChg>
      <pc:sldChg chg="addSp delSp modSp add mod modClrScheme modAnim delDesignElem chgLayout modNotesTx">
        <pc:chgData name="Orlando Marley Filho" userId="db0f27c2ee340672" providerId="LiveId" clId="{1320679C-52D2-4BC1-9F34-7139B097422A}" dt="2024-07-28T15:46:13.966" v="40581" actId="6549"/>
        <pc:sldMkLst>
          <pc:docMk/>
          <pc:sldMk cId="1518685045" sldId="412"/>
        </pc:sldMkLst>
        <pc:spChg chg="del mod">
          <ac:chgData name="Orlando Marley Filho" userId="db0f27c2ee340672" providerId="LiveId" clId="{1320679C-52D2-4BC1-9F34-7139B097422A}" dt="2024-06-05T22:40:04.947" v="2248" actId="478"/>
          <ac:spMkLst>
            <pc:docMk/>
            <pc:sldMk cId="1518685045" sldId="412"/>
            <ac:spMk id="2" creationId="{B3E56FA5-667F-22CF-198D-433C4617A1EF}"/>
          </ac:spMkLst>
        </pc:spChg>
        <pc:spChg chg="mod">
          <ac:chgData name="Orlando Marley Filho" userId="db0f27c2ee340672" providerId="LiveId" clId="{1320679C-52D2-4BC1-9F34-7139B097422A}" dt="2024-06-02T22:25:53.217" v="403" actId="12788"/>
          <ac:spMkLst>
            <pc:docMk/>
            <pc:sldMk cId="1518685045" sldId="412"/>
            <ac:spMk id="3" creationId="{B19AEA23-E982-9008-6FE6-A17E65999A50}"/>
          </ac:spMkLst>
        </pc:spChg>
        <pc:spChg chg="mod">
          <ac:chgData name="Orlando Marley Filho" userId="db0f27c2ee340672" providerId="LiveId" clId="{1320679C-52D2-4BC1-9F34-7139B097422A}" dt="2024-06-02T22:25:53.217" v="403" actId="12788"/>
          <ac:spMkLst>
            <pc:docMk/>
            <pc:sldMk cId="1518685045" sldId="412"/>
            <ac:spMk id="4" creationId="{6BBE7B81-768D-503E-C207-760D64D8C5CA}"/>
          </ac:spMkLst>
        </pc:spChg>
        <pc:spChg chg="add mod">
          <ac:chgData name="Orlando Marley Filho" userId="db0f27c2ee340672" providerId="LiveId" clId="{1320679C-52D2-4BC1-9F34-7139B097422A}" dt="2024-06-02T22:38:11.459" v="518" actId="13926"/>
          <ac:spMkLst>
            <pc:docMk/>
            <pc:sldMk cId="1518685045" sldId="412"/>
            <ac:spMk id="5" creationId="{DFF39ACD-49C8-8A3A-2267-C1A7EE31B4FB}"/>
          </ac:spMkLst>
        </pc:spChg>
        <pc:spChg chg="add mod">
          <ac:chgData name="Orlando Marley Filho" userId="db0f27c2ee340672" providerId="LiveId" clId="{1320679C-52D2-4BC1-9F34-7139B097422A}" dt="2024-06-02T22:38:11.459" v="518" actId="13926"/>
          <ac:spMkLst>
            <pc:docMk/>
            <pc:sldMk cId="1518685045" sldId="412"/>
            <ac:spMk id="6" creationId="{04275810-CD67-3151-3D37-72764470000F}"/>
          </ac:spMkLst>
        </pc:spChg>
        <pc:spChg chg="mod">
          <ac:chgData name="Orlando Marley Filho" userId="db0f27c2ee340672" providerId="LiveId" clId="{1320679C-52D2-4BC1-9F34-7139B097422A}" dt="2024-06-02T22:25:59.068" v="405" actId="465"/>
          <ac:spMkLst>
            <pc:docMk/>
            <pc:sldMk cId="1518685045" sldId="412"/>
            <ac:spMk id="7" creationId="{91FB4C36-40DF-2608-58BC-29E751A9D6A8}"/>
          </ac:spMkLst>
        </pc:spChg>
        <pc:spChg chg="mod">
          <ac:chgData name="Orlando Marley Filho" userId="db0f27c2ee340672" providerId="LiveId" clId="{1320679C-52D2-4BC1-9F34-7139B097422A}" dt="2024-06-02T22:25:59.068" v="405" actId="465"/>
          <ac:spMkLst>
            <pc:docMk/>
            <pc:sldMk cId="1518685045" sldId="412"/>
            <ac:spMk id="9" creationId="{7E049C31-4425-9632-BC95-0B1C17B570BC}"/>
          </ac:spMkLst>
        </pc:spChg>
        <pc:spChg chg="add mod">
          <ac:chgData name="Orlando Marley Filho" userId="db0f27c2ee340672" providerId="LiveId" clId="{1320679C-52D2-4BC1-9F34-7139B097422A}" dt="2024-06-02T22:38:11.459" v="518" actId="13926"/>
          <ac:spMkLst>
            <pc:docMk/>
            <pc:sldMk cId="1518685045" sldId="412"/>
            <ac:spMk id="10" creationId="{6691F727-A722-40C7-8181-3CB614586813}"/>
          </ac:spMkLst>
        </pc:spChg>
        <pc:spChg chg="mod">
          <ac:chgData name="Orlando Marley Filho" userId="db0f27c2ee340672" providerId="LiveId" clId="{1320679C-52D2-4BC1-9F34-7139B097422A}" dt="2024-06-02T22:25:53.217" v="403" actId="12788"/>
          <ac:spMkLst>
            <pc:docMk/>
            <pc:sldMk cId="1518685045" sldId="412"/>
            <ac:spMk id="11" creationId="{AF17989A-2430-73D8-64AA-80BBE6A4A8F4}"/>
          </ac:spMkLst>
        </pc:spChg>
        <pc:spChg chg="add mod">
          <ac:chgData name="Orlando Marley Filho" userId="db0f27c2ee340672" providerId="LiveId" clId="{1320679C-52D2-4BC1-9F34-7139B097422A}" dt="2024-06-02T22:38:11.459" v="518" actId="13926"/>
          <ac:spMkLst>
            <pc:docMk/>
            <pc:sldMk cId="1518685045" sldId="412"/>
            <ac:spMk id="12" creationId="{629C9BB6-47CA-8E22-93E1-DCCB1306BC40}"/>
          </ac:spMkLst>
        </pc:spChg>
        <pc:spChg chg="mod">
          <ac:chgData name="Orlando Marley Filho" userId="db0f27c2ee340672" providerId="LiveId" clId="{1320679C-52D2-4BC1-9F34-7139B097422A}" dt="2024-06-02T22:25:53.217" v="403" actId="12788"/>
          <ac:spMkLst>
            <pc:docMk/>
            <pc:sldMk cId="1518685045" sldId="412"/>
            <ac:spMk id="13" creationId="{A79D3237-149A-FC3F-2BAF-385479089939}"/>
          </ac:spMkLst>
        </pc:spChg>
        <pc:spChg chg="add mod">
          <ac:chgData name="Orlando Marley Filho" userId="db0f27c2ee340672" providerId="LiveId" clId="{1320679C-52D2-4BC1-9F34-7139B097422A}" dt="2024-06-02T22:38:11.459" v="518" actId="13926"/>
          <ac:spMkLst>
            <pc:docMk/>
            <pc:sldMk cId="1518685045" sldId="412"/>
            <ac:spMk id="14" creationId="{51CBD0E2-6FF4-3C65-5E92-5E43768E729E}"/>
          </ac:spMkLst>
        </pc:spChg>
        <pc:spChg chg="mod">
          <ac:chgData name="Orlando Marley Filho" userId="db0f27c2ee340672" providerId="LiveId" clId="{1320679C-52D2-4BC1-9F34-7139B097422A}" dt="2024-06-02T22:26:08.665" v="406" actId="12788"/>
          <ac:spMkLst>
            <pc:docMk/>
            <pc:sldMk cId="1518685045" sldId="412"/>
            <ac:spMk id="15" creationId="{D703236F-09D6-66E3-3AF0-0618C5DE3D58}"/>
          </ac:spMkLst>
        </pc:spChg>
        <pc:spChg chg="add mod">
          <ac:chgData name="Orlando Marley Filho" userId="db0f27c2ee340672" providerId="LiveId" clId="{1320679C-52D2-4BC1-9F34-7139B097422A}" dt="2024-06-02T22:38:11.459" v="518" actId="13926"/>
          <ac:spMkLst>
            <pc:docMk/>
            <pc:sldMk cId="1518685045" sldId="412"/>
            <ac:spMk id="16" creationId="{2B2729C2-D4E1-73D9-3A0E-9B97B93A6CA9}"/>
          </ac:spMkLst>
        </pc:spChg>
        <pc:spChg chg="mod">
          <ac:chgData name="Orlando Marley Filho" userId="db0f27c2ee340672" providerId="LiveId" clId="{1320679C-52D2-4BC1-9F34-7139B097422A}" dt="2024-06-02T22:26:08.665" v="406" actId="12788"/>
          <ac:spMkLst>
            <pc:docMk/>
            <pc:sldMk cId="1518685045" sldId="412"/>
            <ac:spMk id="17" creationId="{597B7919-08EA-1E9F-EC91-110CC54C1F6B}"/>
          </ac:spMkLst>
        </pc:spChg>
        <pc:spChg chg="add del mod">
          <ac:chgData name="Orlando Marley Filho" userId="db0f27c2ee340672" providerId="LiveId" clId="{1320679C-52D2-4BC1-9F34-7139B097422A}" dt="2024-06-05T22:40:08.052" v="2249" actId="700"/>
          <ac:spMkLst>
            <pc:docMk/>
            <pc:sldMk cId="1518685045" sldId="412"/>
            <ac:spMk id="18" creationId="{320F8EC6-47BA-D00A-AFA8-6082173EC369}"/>
          </ac:spMkLst>
        </pc:spChg>
        <pc:spChg chg="mod">
          <ac:chgData name="Orlando Marley Filho" userId="db0f27c2ee340672" providerId="LiveId" clId="{1320679C-52D2-4BC1-9F34-7139B097422A}" dt="2024-06-02T22:26:09.926" v="407" actId="465"/>
          <ac:spMkLst>
            <pc:docMk/>
            <pc:sldMk cId="1518685045" sldId="412"/>
            <ac:spMk id="19" creationId="{61F40C4B-AE13-0263-CFC0-B137DEB430EB}"/>
          </ac:spMkLst>
        </pc:spChg>
        <pc:spChg chg="add mod">
          <ac:chgData name="Orlando Marley Filho" userId="db0f27c2ee340672" providerId="LiveId" clId="{1320679C-52D2-4BC1-9F34-7139B097422A}" dt="2024-06-05T22:40:08.777" v="2250"/>
          <ac:spMkLst>
            <pc:docMk/>
            <pc:sldMk cId="1518685045" sldId="412"/>
            <ac:spMk id="20" creationId="{6D93B6B2-678A-4E58-8296-4147A465D7F5}"/>
          </ac:spMkLst>
        </pc:spChg>
        <pc:spChg chg="mod">
          <ac:chgData name="Orlando Marley Filho" userId="db0f27c2ee340672" providerId="LiveId" clId="{1320679C-52D2-4BC1-9F34-7139B097422A}" dt="2024-06-02T22:26:09.926" v="407" actId="465"/>
          <ac:spMkLst>
            <pc:docMk/>
            <pc:sldMk cId="1518685045" sldId="412"/>
            <ac:spMk id="21" creationId="{31D5F016-6550-C287-14E1-D54EE6BD2693}"/>
          </ac:spMkLst>
        </pc:spChg>
        <pc:spChg chg="mod">
          <ac:chgData name="Orlando Marley Filho" userId="db0f27c2ee340672" providerId="LiveId" clId="{1320679C-52D2-4BC1-9F34-7139B097422A}" dt="2024-06-02T22:26:08.665" v="406" actId="12788"/>
          <ac:spMkLst>
            <pc:docMk/>
            <pc:sldMk cId="1518685045" sldId="412"/>
            <ac:spMk id="23" creationId="{AFF564B3-8CE9-54B2-99C3-0C7331077930}"/>
          </ac:spMkLst>
        </pc:spChg>
        <pc:spChg chg="mod">
          <ac:chgData name="Orlando Marley Filho" userId="db0f27c2ee340672" providerId="LiveId" clId="{1320679C-52D2-4BC1-9F34-7139B097422A}" dt="2024-06-02T22:26:08.665" v="406" actId="12788"/>
          <ac:spMkLst>
            <pc:docMk/>
            <pc:sldMk cId="1518685045" sldId="412"/>
            <ac:spMk id="25" creationId="{7A7B4DA2-E3AA-FAD2-DBAC-CEF8760840A7}"/>
          </ac:spMkLst>
        </pc:spChg>
        <pc:spChg chg="del">
          <ac:chgData name="Orlando Marley Filho" userId="db0f27c2ee340672" providerId="LiveId" clId="{1320679C-52D2-4BC1-9F34-7139B097422A}" dt="2024-06-05T22:40:08.052" v="2249" actId="700"/>
          <ac:spMkLst>
            <pc:docMk/>
            <pc:sldMk cId="1518685045" sldId="412"/>
            <ac:spMk id="3095" creationId="{F0DCC097-1DB8-4B6D-85D0-6FBA0E1CA4BA}"/>
          </ac:spMkLst>
        </pc:spChg>
        <pc:spChg chg="del">
          <ac:chgData name="Orlando Marley Filho" userId="db0f27c2ee340672" providerId="LiveId" clId="{1320679C-52D2-4BC1-9F34-7139B097422A}" dt="2024-06-05T22:40:08.052" v="2249" actId="700"/>
          <ac:spMkLst>
            <pc:docMk/>
            <pc:sldMk cId="1518685045" sldId="412"/>
            <ac:spMk id="3097" creationId="{E0B58608-23C8-4441-994D-C6823EEE1DB7}"/>
          </ac:spMkLst>
        </pc:spChg>
        <pc:grpChg chg="mod">
          <ac:chgData name="Orlando Marley Filho" userId="db0f27c2ee340672" providerId="LiveId" clId="{1320679C-52D2-4BC1-9F34-7139B097422A}" dt="2024-06-02T22:25:59.068" v="405" actId="465"/>
          <ac:grpSpMkLst>
            <pc:docMk/>
            <pc:sldMk cId="1518685045" sldId="412"/>
            <ac:grpSpMk id="31" creationId="{4E2C50F8-2EC6-46E5-6B4A-2488EB8378BC}"/>
          </ac:grpSpMkLst>
        </pc:grpChg>
        <pc:grpChg chg="mod">
          <ac:chgData name="Orlando Marley Filho" userId="db0f27c2ee340672" providerId="LiveId" clId="{1320679C-52D2-4BC1-9F34-7139B097422A}" dt="2024-06-02T22:25:59.068" v="405" actId="465"/>
          <ac:grpSpMkLst>
            <pc:docMk/>
            <pc:sldMk cId="1518685045" sldId="412"/>
            <ac:grpSpMk id="32" creationId="{D5AA7F74-65DB-998E-8D13-43AD7FFD76A1}"/>
          </ac:grpSpMkLst>
        </pc:grpChg>
        <pc:grpChg chg="mod">
          <ac:chgData name="Orlando Marley Filho" userId="db0f27c2ee340672" providerId="LiveId" clId="{1320679C-52D2-4BC1-9F34-7139B097422A}" dt="2024-06-02T22:25:59.068" v="405" actId="465"/>
          <ac:grpSpMkLst>
            <pc:docMk/>
            <pc:sldMk cId="1518685045" sldId="412"/>
            <ac:grpSpMk id="33" creationId="{C75FD54C-613A-CAC5-7E13-C0C853F43E5B}"/>
          </ac:grpSpMkLst>
        </pc:grpChg>
        <pc:grpChg chg="mod">
          <ac:chgData name="Orlando Marley Filho" userId="db0f27c2ee340672" providerId="LiveId" clId="{1320679C-52D2-4BC1-9F34-7139B097422A}" dt="2024-06-02T22:26:09.926" v="407" actId="465"/>
          <ac:grpSpMkLst>
            <pc:docMk/>
            <pc:sldMk cId="1518685045" sldId="412"/>
            <ac:grpSpMk id="34" creationId="{E26F2308-8541-8B70-C707-1ACA3978DE95}"/>
          </ac:grpSpMkLst>
        </pc:grpChg>
        <pc:grpChg chg="mod">
          <ac:chgData name="Orlando Marley Filho" userId="db0f27c2ee340672" providerId="LiveId" clId="{1320679C-52D2-4BC1-9F34-7139B097422A}" dt="2024-06-02T22:26:09.926" v="407" actId="465"/>
          <ac:grpSpMkLst>
            <pc:docMk/>
            <pc:sldMk cId="1518685045" sldId="412"/>
            <ac:grpSpMk id="35" creationId="{2A7B499C-D4D1-B108-CA23-497D3803D6CA}"/>
          </ac:grpSpMkLst>
        </pc:grpChg>
        <pc:grpChg chg="mod">
          <ac:chgData name="Orlando Marley Filho" userId="db0f27c2ee340672" providerId="LiveId" clId="{1320679C-52D2-4BC1-9F34-7139B097422A}" dt="2024-06-02T22:26:09.926" v="407" actId="465"/>
          <ac:grpSpMkLst>
            <pc:docMk/>
            <pc:sldMk cId="1518685045" sldId="412"/>
            <ac:grpSpMk id="36" creationId="{72F5640F-D035-C055-27FA-CD5010456F60}"/>
          </ac:grpSpMkLst>
        </pc:grpChg>
        <pc:picChg chg="add">
          <ac:chgData name="Orlando Marley Filho" userId="db0f27c2ee340672" providerId="LiveId" clId="{1320679C-52D2-4BC1-9F34-7139B097422A}" dt="2024-06-02T22:29:45.033" v="451"/>
          <ac:picMkLst>
            <pc:docMk/>
            <pc:sldMk cId="1518685045" sldId="412"/>
            <ac:picMk id="8" creationId="{F7416EE4-5545-A81C-3D0C-1474868289B6}"/>
          </ac:picMkLst>
        </pc:picChg>
        <pc:picChg chg="mod">
          <ac:chgData name="Orlando Marley Filho" userId="db0f27c2ee340672" providerId="LiveId" clId="{1320679C-52D2-4BC1-9F34-7139B097422A}" dt="2024-06-02T22:25:59.068" v="405" actId="465"/>
          <ac:picMkLst>
            <pc:docMk/>
            <pc:sldMk cId="1518685045" sldId="412"/>
            <ac:picMk id="26" creationId="{C3D4F24A-E8F5-5338-FEDF-B4BB914ABF80}"/>
          </ac:picMkLst>
        </pc:picChg>
        <pc:picChg chg="mod">
          <ac:chgData name="Orlando Marley Filho" userId="db0f27c2ee340672" providerId="LiveId" clId="{1320679C-52D2-4BC1-9F34-7139B097422A}" dt="2024-06-02T22:25:53.217" v="403" actId="12788"/>
          <ac:picMkLst>
            <pc:docMk/>
            <pc:sldMk cId="1518685045" sldId="412"/>
            <ac:picMk id="27" creationId="{F1A76B81-A848-6C40-FC85-DD4D8347FFF8}"/>
          </ac:picMkLst>
        </pc:picChg>
        <pc:picChg chg="mod">
          <ac:chgData name="Orlando Marley Filho" userId="db0f27c2ee340672" providerId="LiveId" clId="{1320679C-52D2-4BC1-9F34-7139B097422A}" dt="2024-06-02T22:26:08.665" v="406" actId="12788"/>
          <ac:picMkLst>
            <pc:docMk/>
            <pc:sldMk cId="1518685045" sldId="412"/>
            <ac:picMk id="28" creationId="{83898194-9A10-4BB2-EDF4-571BB92F1E77}"/>
          </ac:picMkLst>
        </pc:picChg>
        <pc:picChg chg="mod">
          <ac:chgData name="Orlando Marley Filho" userId="db0f27c2ee340672" providerId="LiveId" clId="{1320679C-52D2-4BC1-9F34-7139B097422A}" dt="2024-06-02T22:26:09.926" v="407" actId="465"/>
          <ac:picMkLst>
            <pc:docMk/>
            <pc:sldMk cId="1518685045" sldId="412"/>
            <ac:picMk id="29" creationId="{1C12CF4C-53C2-F6D0-93B4-7ACF4A0F313C}"/>
          </ac:picMkLst>
        </pc:picChg>
        <pc:picChg chg="mod">
          <ac:chgData name="Orlando Marley Filho" userId="db0f27c2ee340672" providerId="LiveId" clId="{1320679C-52D2-4BC1-9F34-7139B097422A}" dt="2024-06-02T22:26:08.665" v="406" actId="12788"/>
          <ac:picMkLst>
            <pc:docMk/>
            <pc:sldMk cId="1518685045" sldId="412"/>
            <ac:picMk id="30" creationId="{AE465A93-F931-4DC0-D774-579A7258F8A6}"/>
          </ac:picMkLst>
        </pc:picChg>
        <pc:picChg chg="mod">
          <ac:chgData name="Orlando Marley Filho" userId="db0f27c2ee340672" providerId="LiveId" clId="{1320679C-52D2-4BC1-9F34-7139B097422A}" dt="2024-06-02T22:25:53.217" v="403" actId="12788"/>
          <ac:picMkLst>
            <pc:docMk/>
            <pc:sldMk cId="1518685045" sldId="412"/>
            <ac:picMk id="3078" creationId="{991DD4A8-1949-6C8F-ED79-8C3351AA7F92}"/>
          </ac:picMkLst>
        </pc:picChg>
        <pc:picChg chg="add del">
          <ac:chgData name="Orlando Marley Filho" userId="db0f27c2ee340672" providerId="LiveId" clId="{1320679C-52D2-4BC1-9F34-7139B097422A}" dt="2024-06-02T22:25:25.967" v="388" actId="21"/>
          <ac:picMkLst>
            <pc:docMk/>
            <pc:sldMk cId="1518685045" sldId="412"/>
            <ac:picMk id="3080" creationId="{6296EE78-E85F-E94A-8914-F3EE3581D053}"/>
          </ac:picMkLst>
        </pc:picChg>
      </pc:sldChg>
      <pc:sldChg chg="addSp delSp modSp mod modClrScheme modAnim delDesignElem chgLayout modNotesTx">
        <pc:chgData name="Orlando Marley Filho" userId="db0f27c2ee340672" providerId="LiveId" clId="{1320679C-52D2-4BC1-9F34-7139B097422A}" dt="2024-07-25T22:39:25.061" v="38256"/>
        <pc:sldMkLst>
          <pc:docMk/>
          <pc:sldMk cId="2108332422" sldId="414"/>
        </pc:sldMkLst>
        <pc:spChg chg="del">
          <ac:chgData name="Orlando Marley Filho" userId="db0f27c2ee340672" providerId="LiveId" clId="{1320679C-52D2-4BC1-9F34-7139B097422A}" dt="2024-06-05T22:41:17.764" v="2279" actId="478"/>
          <ac:spMkLst>
            <pc:docMk/>
            <pc:sldMk cId="2108332422" sldId="414"/>
            <ac:spMk id="2" creationId="{F2B8FAD8-015B-0A2B-AF89-698E5902A50F}"/>
          </ac:spMkLst>
        </pc:spChg>
        <pc:spChg chg="add del mod">
          <ac:chgData name="Orlando Marley Filho" userId="db0f27c2ee340672" providerId="LiveId" clId="{1320679C-52D2-4BC1-9F34-7139B097422A}" dt="2024-06-05T22:41:20.016" v="2280" actId="700"/>
          <ac:spMkLst>
            <pc:docMk/>
            <pc:sldMk cId="2108332422" sldId="414"/>
            <ac:spMk id="7" creationId="{E9ADA509-4C99-586F-6605-35376C97135C}"/>
          </ac:spMkLst>
        </pc:spChg>
        <pc:spChg chg="add mod">
          <ac:chgData name="Orlando Marley Filho" userId="db0f27c2ee340672" providerId="LiveId" clId="{1320679C-52D2-4BC1-9F34-7139B097422A}" dt="2024-06-05T22:41:20.390" v="2281"/>
          <ac:spMkLst>
            <pc:docMk/>
            <pc:sldMk cId="2108332422" sldId="414"/>
            <ac:spMk id="8" creationId="{90E0D3C4-830E-48D3-9CCB-D88BE0CE6D64}"/>
          </ac:spMkLst>
        </pc:spChg>
        <pc:spChg chg="del">
          <ac:chgData name="Orlando Marley Filho" userId="db0f27c2ee340672" providerId="LiveId" clId="{1320679C-52D2-4BC1-9F34-7139B097422A}" dt="2024-06-05T22:41:20.016" v="2280" actId="700"/>
          <ac:spMkLst>
            <pc:docMk/>
            <pc:sldMk cId="2108332422" sldId="414"/>
            <ac:spMk id="9223" creationId="{F0DCC097-1DB8-4B6D-85D0-6FBA0E1CA4BA}"/>
          </ac:spMkLst>
        </pc:spChg>
        <pc:spChg chg="del">
          <ac:chgData name="Orlando Marley Filho" userId="db0f27c2ee340672" providerId="LiveId" clId="{1320679C-52D2-4BC1-9F34-7139B097422A}" dt="2024-06-05T22:41:20.016" v="2280" actId="700"/>
          <ac:spMkLst>
            <pc:docMk/>
            <pc:sldMk cId="2108332422" sldId="414"/>
            <ac:spMk id="9225" creationId="{E0B58608-23C8-4441-994D-C6823EEE1DB7}"/>
          </ac:spMkLst>
        </pc:spChg>
        <pc:picChg chg="add mod modCrop">
          <ac:chgData name="Orlando Marley Filho" userId="db0f27c2ee340672" providerId="LiveId" clId="{1320679C-52D2-4BC1-9F34-7139B097422A}" dt="2024-06-05T22:49:54.863" v="2336" actId="732"/>
          <ac:picMkLst>
            <pc:docMk/>
            <pc:sldMk cId="2108332422" sldId="414"/>
            <ac:picMk id="9" creationId="{4C68EB1C-F5D6-7125-5AC6-979F5EA01601}"/>
          </ac:picMkLst>
        </pc:picChg>
        <pc:picChg chg="add mod modCrop">
          <ac:chgData name="Orlando Marley Filho" userId="db0f27c2ee340672" providerId="LiveId" clId="{1320679C-52D2-4BC1-9F34-7139B097422A}" dt="2024-06-05T22:49:49.319" v="2335" actId="732"/>
          <ac:picMkLst>
            <pc:docMk/>
            <pc:sldMk cId="2108332422" sldId="414"/>
            <ac:picMk id="10" creationId="{80F745C7-78D5-EA1B-6853-06C5DCCF0605}"/>
          </ac:picMkLst>
        </pc:picChg>
        <pc:picChg chg="add mod modCrop">
          <ac:chgData name="Orlando Marley Filho" userId="db0f27c2ee340672" providerId="LiveId" clId="{1320679C-52D2-4BC1-9F34-7139B097422A}" dt="2024-06-05T22:50:17.730" v="2345" actId="732"/>
          <ac:picMkLst>
            <pc:docMk/>
            <pc:sldMk cId="2108332422" sldId="414"/>
            <ac:picMk id="11" creationId="{86BA2EAC-5EC1-31BA-3A6F-FEE5752AA3DF}"/>
          </ac:picMkLst>
        </pc:picChg>
        <pc:picChg chg="add mod modCrop">
          <ac:chgData name="Orlando Marley Filho" userId="db0f27c2ee340672" providerId="LiveId" clId="{1320679C-52D2-4BC1-9F34-7139B097422A}" dt="2024-06-05T22:49:39.623" v="2333" actId="732"/>
          <ac:picMkLst>
            <pc:docMk/>
            <pc:sldMk cId="2108332422" sldId="414"/>
            <ac:picMk id="12" creationId="{90A648E3-81BE-DD96-9713-CC4FE8590A57}"/>
          </ac:picMkLst>
        </pc:picChg>
        <pc:picChg chg="mod modCrop">
          <ac:chgData name="Orlando Marley Filho" userId="db0f27c2ee340672" providerId="LiveId" clId="{1320679C-52D2-4BC1-9F34-7139B097422A}" dt="2024-06-05T22:50:36.571" v="2348" actId="732"/>
          <ac:picMkLst>
            <pc:docMk/>
            <pc:sldMk cId="2108332422" sldId="414"/>
            <ac:picMk id="14" creationId="{5D554979-6CD3-63A0-C551-FB0FEE88DB0A}"/>
          </ac:picMkLst>
        </pc:picChg>
        <pc:picChg chg="mod modCrop">
          <ac:chgData name="Orlando Marley Filho" userId="db0f27c2ee340672" providerId="LiveId" clId="{1320679C-52D2-4BC1-9F34-7139B097422A}" dt="2024-06-05T22:50:30.430" v="2347" actId="732"/>
          <ac:picMkLst>
            <pc:docMk/>
            <pc:sldMk cId="2108332422" sldId="414"/>
            <ac:picMk id="15" creationId="{85C3B112-C574-86B4-A721-4377C32B32F3}"/>
          </ac:picMkLst>
        </pc:picChg>
        <pc:picChg chg="mod modCrop">
          <ac:chgData name="Orlando Marley Filho" userId="db0f27c2ee340672" providerId="LiveId" clId="{1320679C-52D2-4BC1-9F34-7139B097422A}" dt="2024-06-05T22:50:22.605" v="2346" actId="732"/>
          <ac:picMkLst>
            <pc:docMk/>
            <pc:sldMk cId="2108332422" sldId="414"/>
            <ac:picMk id="16" creationId="{68766BA5-F149-B32F-7675-784BB01BB6C5}"/>
          </ac:picMkLst>
        </pc:picChg>
        <pc:picChg chg="mod modCrop">
          <ac:chgData name="Orlando Marley Filho" userId="db0f27c2ee340672" providerId="LiveId" clId="{1320679C-52D2-4BC1-9F34-7139B097422A}" dt="2024-06-05T22:50:00.353" v="2337" actId="732"/>
          <ac:picMkLst>
            <pc:docMk/>
            <pc:sldMk cId="2108332422" sldId="414"/>
            <ac:picMk id="17" creationId="{157AB0A2-DD13-68FD-9B1A-5A7318691232}"/>
          </ac:picMkLst>
        </pc:picChg>
      </pc:sldChg>
      <pc:sldChg chg="delSp new del mod ord">
        <pc:chgData name="Orlando Marley Filho" userId="db0f27c2ee340672" providerId="LiveId" clId="{1320679C-52D2-4BC1-9F34-7139B097422A}" dt="2024-06-03T23:13:08.901" v="922" actId="47"/>
        <pc:sldMkLst>
          <pc:docMk/>
          <pc:sldMk cId="1308884058" sldId="415"/>
        </pc:sldMkLst>
        <pc:spChg chg="del">
          <ac:chgData name="Orlando Marley Filho" userId="db0f27c2ee340672" providerId="LiveId" clId="{1320679C-52D2-4BC1-9F34-7139B097422A}" dt="2024-06-03T23:13:04.213" v="919" actId="478"/>
          <ac:spMkLst>
            <pc:docMk/>
            <pc:sldMk cId="1308884058" sldId="415"/>
            <ac:spMk id="2" creationId="{B515EC55-8065-B96A-534F-0F33646CC1E9}"/>
          </ac:spMkLst>
        </pc:spChg>
        <pc:spChg chg="del">
          <ac:chgData name="Orlando Marley Filho" userId="db0f27c2ee340672" providerId="LiveId" clId="{1320679C-52D2-4BC1-9F34-7139B097422A}" dt="2024-06-03T23:13:05.294" v="920" actId="478"/>
          <ac:spMkLst>
            <pc:docMk/>
            <pc:sldMk cId="1308884058" sldId="415"/>
            <ac:spMk id="3" creationId="{0640DF25-09E9-9DE5-E271-AAB86A06A65E}"/>
          </ac:spMkLst>
        </pc:spChg>
      </pc:sldChg>
      <pc:sldChg chg="modSp new add del mod modShow">
        <pc:chgData name="Orlando Marley Filho" userId="db0f27c2ee340672" providerId="LiveId" clId="{1320679C-52D2-4BC1-9F34-7139B097422A}" dt="2024-06-04T00:01:32.961" v="1601" actId="729"/>
        <pc:sldMkLst>
          <pc:docMk/>
          <pc:sldMk cId="3732393043" sldId="415"/>
        </pc:sldMkLst>
        <pc:spChg chg="mod">
          <ac:chgData name="Orlando Marley Filho" userId="db0f27c2ee340672" providerId="LiveId" clId="{1320679C-52D2-4BC1-9F34-7139B097422A}" dt="2024-06-03T23:41:07.907" v="1028" actId="20577"/>
          <ac:spMkLst>
            <pc:docMk/>
            <pc:sldMk cId="3732393043" sldId="415"/>
            <ac:spMk id="2" creationId="{F1E8995F-D377-C77C-2A56-6BF78BA9F7E7}"/>
          </ac:spMkLst>
        </pc:spChg>
        <pc:spChg chg="mod">
          <ac:chgData name="Orlando Marley Filho" userId="db0f27c2ee340672" providerId="LiveId" clId="{1320679C-52D2-4BC1-9F34-7139B097422A}" dt="2024-06-03T23:58:28.878" v="1598" actId="20577"/>
          <ac:spMkLst>
            <pc:docMk/>
            <pc:sldMk cId="3732393043" sldId="415"/>
            <ac:spMk id="3" creationId="{AC6E5CFE-1430-EE9A-A6C0-CD82D9057933}"/>
          </ac:spMkLst>
        </pc:spChg>
      </pc:sldChg>
      <pc:sldChg chg="new del">
        <pc:chgData name="Orlando Marley Filho" userId="db0f27c2ee340672" providerId="LiveId" clId="{1320679C-52D2-4BC1-9F34-7139B097422A}" dt="2024-06-03T23:12:09.297" v="915" actId="47"/>
        <pc:sldMkLst>
          <pc:docMk/>
          <pc:sldMk cId="4183871526" sldId="415"/>
        </pc:sldMkLst>
      </pc:sldChg>
      <pc:sldChg chg="modSp new mod modShow">
        <pc:chgData name="Orlando Marley Filho" userId="db0f27c2ee340672" providerId="LiveId" clId="{1320679C-52D2-4BC1-9F34-7139B097422A}" dt="2024-06-04T00:01:32.961" v="1601" actId="729"/>
        <pc:sldMkLst>
          <pc:docMk/>
          <pc:sldMk cId="1294933357" sldId="416"/>
        </pc:sldMkLst>
        <pc:spChg chg="mod">
          <ac:chgData name="Orlando Marley Filho" userId="db0f27c2ee340672" providerId="LiveId" clId="{1320679C-52D2-4BC1-9F34-7139B097422A}" dt="2024-06-03T23:41:18.666" v="1030"/>
          <ac:spMkLst>
            <pc:docMk/>
            <pc:sldMk cId="1294933357" sldId="416"/>
            <ac:spMk id="2" creationId="{2351CB00-D4A1-CE3C-CE8D-5F9D753D7F9B}"/>
          </ac:spMkLst>
        </pc:spChg>
        <pc:spChg chg="mod">
          <ac:chgData name="Orlando Marley Filho" userId="db0f27c2ee340672" providerId="LiveId" clId="{1320679C-52D2-4BC1-9F34-7139B097422A}" dt="2024-06-03T23:58:38.843" v="1600" actId="20577"/>
          <ac:spMkLst>
            <pc:docMk/>
            <pc:sldMk cId="1294933357" sldId="416"/>
            <ac:spMk id="3" creationId="{EEC98D0F-EDC1-BE55-927E-2DB762D641AA}"/>
          </ac:spMkLst>
        </pc:spChg>
      </pc:sldChg>
      <pc:sldChg chg="addSp delSp modSp add del mod modAnim">
        <pc:chgData name="Orlando Marley Filho" userId="db0f27c2ee340672" providerId="LiveId" clId="{1320679C-52D2-4BC1-9F34-7139B097422A}" dt="2024-06-03T23:18:38.466" v="991" actId="47"/>
        <pc:sldMkLst>
          <pc:docMk/>
          <pc:sldMk cId="2005839778" sldId="416"/>
        </pc:sldMkLst>
        <pc:spChg chg="mod">
          <ac:chgData name="Orlando Marley Filho" userId="db0f27c2ee340672" providerId="LiveId" clId="{1320679C-52D2-4BC1-9F34-7139B097422A}" dt="2024-06-03T23:13:23.022" v="960" actId="20577"/>
          <ac:spMkLst>
            <pc:docMk/>
            <pc:sldMk cId="2005839778" sldId="416"/>
            <ac:spMk id="2" creationId="{35AD8921-DB51-CA99-FF24-541ED5E37AAD}"/>
          </ac:spMkLst>
        </pc:spChg>
        <pc:spChg chg="add mod">
          <ac:chgData name="Orlando Marley Filho" userId="db0f27c2ee340672" providerId="LiveId" clId="{1320679C-52D2-4BC1-9F34-7139B097422A}" dt="2024-06-03T23:13:35.227" v="963"/>
          <ac:spMkLst>
            <pc:docMk/>
            <pc:sldMk cId="2005839778" sldId="416"/>
            <ac:spMk id="6" creationId="{45F89623-D613-DF85-AA73-C7EC8E7AE756}"/>
          </ac:spMkLst>
        </pc:spChg>
        <pc:spChg chg="add mod">
          <ac:chgData name="Orlando Marley Filho" userId="db0f27c2ee340672" providerId="LiveId" clId="{1320679C-52D2-4BC1-9F34-7139B097422A}" dt="2024-06-03T23:13:56.326" v="975"/>
          <ac:spMkLst>
            <pc:docMk/>
            <pc:sldMk cId="2005839778" sldId="416"/>
            <ac:spMk id="7" creationId="{1B238CB4-1E99-A9C2-A72C-D2FF3F39CCBB}"/>
          </ac:spMkLst>
        </pc:spChg>
        <pc:spChg chg="add mod">
          <ac:chgData name="Orlando Marley Filho" userId="db0f27c2ee340672" providerId="LiveId" clId="{1320679C-52D2-4BC1-9F34-7139B097422A}" dt="2024-06-03T23:14:02.470" v="976"/>
          <ac:spMkLst>
            <pc:docMk/>
            <pc:sldMk cId="2005839778" sldId="416"/>
            <ac:spMk id="8" creationId="{42A117EF-1AC7-26BD-382F-9A5476295B82}"/>
          </ac:spMkLst>
        </pc:spChg>
        <pc:spChg chg="add mod">
          <ac:chgData name="Orlando Marley Filho" userId="db0f27c2ee340672" providerId="LiveId" clId="{1320679C-52D2-4BC1-9F34-7139B097422A}" dt="2024-06-03T23:14:14.396" v="979"/>
          <ac:spMkLst>
            <pc:docMk/>
            <pc:sldMk cId="2005839778" sldId="416"/>
            <ac:spMk id="9" creationId="{DD13480B-98B8-B8C6-E75A-DC9802144276}"/>
          </ac:spMkLst>
        </pc:spChg>
        <pc:spChg chg="add mod">
          <ac:chgData name="Orlando Marley Filho" userId="db0f27c2ee340672" providerId="LiveId" clId="{1320679C-52D2-4BC1-9F34-7139B097422A}" dt="2024-06-03T23:14:10.818" v="978"/>
          <ac:spMkLst>
            <pc:docMk/>
            <pc:sldMk cId="2005839778" sldId="416"/>
            <ac:spMk id="10" creationId="{798E6018-8110-4816-1CA2-9F2C4DD5F723}"/>
          </ac:spMkLst>
        </pc:spChg>
        <pc:spChg chg="add mod">
          <ac:chgData name="Orlando Marley Filho" userId="db0f27c2ee340672" providerId="LiveId" clId="{1320679C-52D2-4BC1-9F34-7139B097422A}" dt="2024-06-03T23:14:07.465" v="977"/>
          <ac:spMkLst>
            <pc:docMk/>
            <pc:sldMk cId="2005839778" sldId="416"/>
            <ac:spMk id="11" creationId="{E1497E7A-F932-7C68-73DA-4A211214414D}"/>
          </ac:spMkLst>
        </pc:spChg>
        <pc:spChg chg="add del">
          <ac:chgData name="Orlando Marley Filho" userId="db0f27c2ee340672" providerId="LiveId" clId="{1320679C-52D2-4BC1-9F34-7139B097422A}" dt="2024-06-03T23:16:54.235" v="985" actId="478"/>
          <ac:spMkLst>
            <pc:docMk/>
            <pc:sldMk cId="2005839778" sldId="416"/>
            <ac:spMk id="15" creationId="{147D4FC4-A468-12FE-69F9-8819149C9EF4}"/>
          </ac:spMkLst>
        </pc:spChg>
        <pc:picChg chg="del">
          <ac:chgData name="Orlando Marley Filho" userId="db0f27c2ee340672" providerId="LiveId" clId="{1320679C-52D2-4BC1-9F34-7139B097422A}" dt="2024-06-03T23:13:25.542" v="961" actId="478"/>
          <ac:picMkLst>
            <pc:docMk/>
            <pc:sldMk cId="2005839778" sldId="416"/>
            <ac:picMk id="3" creationId="{AF41B3BD-CE97-D6BA-2D2E-1F6D164CEB3A}"/>
          </ac:picMkLst>
        </pc:picChg>
        <pc:picChg chg="del">
          <ac:chgData name="Orlando Marley Filho" userId="db0f27c2ee340672" providerId="LiveId" clId="{1320679C-52D2-4BC1-9F34-7139B097422A}" dt="2024-06-03T23:13:25.542" v="961" actId="478"/>
          <ac:picMkLst>
            <pc:docMk/>
            <pc:sldMk cId="2005839778" sldId="416"/>
            <ac:picMk id="4" creationId="{2F58B467-6437-CED9-B101-1BED0C554295}"/>
          </ac:picMkLst>
        </pc:picChg>
        <pc:picChg chg="del">
          <ac:chgData name="Orlando Marley Filho" userId="db0f27c2ee340672" providerId="LiveId" clId="{1320679C-52D2-4BC1-9F34-7139B097422A}" dt="2024-06-03T23:13:25.542" v="961" actId="478"/>
          <ac:picMkLst>
            <pc:docMk/>
            <pc:sldMk cId="2005839778" sldId="416"/>
            <ac:picMk id="5" creationId="{5F235675-2A1F-7717-DE1B-A00137298AB6}"/>
          </ac:picMkLst>
        </pc:picChg>
        <pc:picChg chg="add del">
          <ac:chgData name="Orlando Marley Filho" userId="db0f27c2ee340672" providerId="LiveId" clId="{1320679C-52D2-4BC1-9F34-7139B097422A}" dt="2024-06-03T23:14:40.808" v="981" actId="22"/>
          <ac:picMkLst>
            <pc:docMk/>
            <pc:sldMk cId="2005839778" sldId="416"/>
            <ac:picMk id="13" creationId="{D305ECDB-EFAE-EB31-C399-DD37D314D78A}"/>
          </ac:picMkLst>
        </pc:picChg>
        <pc:picChg chg="add del mod">
          <ac:chgData name="Orlando Marley Filho" userId="db0f27c2ee340672" providerId="LiveId" clId="{1320679C-52D2-4BC1-9F34-7139B097422A}" dt="2024-06-03T23:17:14.442" v="990" actId="478"/>
          <ac:picMkLst>
            <pc:docMk/>
            <pc:sldMk cId="2005839778" sldId="416"/>
            <ac:picMk id="16" creationId="{4FAE5C5F-7D17-CADA-764F-AE08B429B6D9}"/>
          </ac:picMkLst>
        </pc:picChg>
        <pc:picChg chg="del">
          <ac:chgData name="Orlando Marley Filho" userId="db0f27c2ee340672" providerId="LiveId" clId="{1320679C-52D2-4BC1-9F34-7139B097422A}" dt="2024-06-03T23:13:25.542" v="961" actId="478"/>
          <ac:picMkLst>
            <pc:docMk/>
            <pc:sldMk cId="2005839778" sldId="416"/>
            <ac:picMk id="1026" creationId="{B29572C8-1E23-C7C7-601E-6FCDD531EBEB}"/>
          </ac:picMkLst>
        </pc:picChg>
      </pc:sldChg>
      <pc:sldChg chg="modSp new del mod modShow">
        <pc:chgData name="Orlando Marley Filho" userId="db0f27c2ee340672" providerId="LiveId" clId="{1320679C-52D2-4BC1-9F34-7139B097422A}" dt="2024-06-06T23:47:28.227" v="4304" actId="47"/>
        <pc:sldMkLst>
          <pc:docMk/>
          <pc:sldMk cId="1034482074" sldId="417"/>
        </pc:sldMkLst>
        <pc:spChg chg="mod">
          <ac:chgData name="Orlando Marley Filho" userId="db0f27c2ee340672" providerId="LiveId" clId="{1320679C-52D2-4BC1-9F34-7139B097422A}" dt="2024-06-03T23:42:35.505" v="1090"/>
          <ac:spMkLst>
            <pc:docMk/>
            <pc:sldMk cId="1034482074" sldId="417"/>
            <ac:spMk id="2" creationId="{0AA250D7-5495-CDB5-F588-9D9EE80C077E}"/>
          </ac:spMkLst>
        </pc:spChg>
        <pc:spChg chg="mod">
          <ac:chgData name="Orlando Marley Filho" userId="db0f27c2ee340672" providerId="LiveId" clId="{1320679C-52D2-4BC1-9F34-7139B097422A}" dt="2024-06-03T23:43:53.429" v="1152" actId="27636"/>
          <ac:spMkLst>
            <pc:docMk/>
            <pc:sldMk cId="1034482074" sldId="417"/>
            <ac:spMk id="3" creationId="{5B5EFFBF-4B57-D0AC-28D3-FA4350A36F5B}"/>
          </ac:spMkLst>
        </pc:spChg>
      </pc:sldChg>
      <pc:sldChg chg="modSp new del mod modShow">
        <pc:chgData name="Orlando Marley Filho" userId="db0f27c2ee340672" providerId="LiveId" clId="{1320679C-52D2-4BC1-9F34-7139B097422A}" dt="2024-06-06T23:47:28.227" v="4304" actId="47"/>
        <pc:sldMkLst>
          <pc:docMk/>
          <pc:sldMk cId="877302657" sldId="418"/>
        </pc:sldMkLst>
        <pc:spChg chg="mod">
          <ac:chgData name="Orlando Marley Filho" userId="db0f27c2ee340672" providerId="LiveId" clId="{1320679C-52D2-4BC1-9F34-7139B097422A}" dt="2024-06-03T23:44:05.127" v="1154"/>
          <ac:spMkLst>
            <pc:docMk/>
            <pc:sldMk cId="877302657" sldId="418"/>
            <ac:spMk id="2" creationId="{C498ADFC-6277-27CF-E5AC-027D30A41C72}"/>
          </ac:spMkLst>
        </pc:spChg>
        <pc:spChg chg="mod">
          <ac:chgData name="Orlando Marley Filho" userId="db0f27c2ee340672" providerId="LiveId" clId="{1320679C-52D2-4BC1-9F34-7139B097422A}" dt="2024-06-03T23:45:17.821" v="1209" actId="20577"/>
          <ac:spMkLst>
            <pc:docMk/>
            <pc:sldMk cId="877302657" sldId="418"/>
            <ac:spMk id="3" creationId="{CDA12A71-1130-D93E-D3CD-A55851C81673}"/>
          </ac:spMkLst>
        </pc:spChg>
      </pc:sldChg>
      <pc:sldChg chg="modSp new del mod modShow">
        <pc:chgData name="Orlando Marley Filho" userId="db0f27c2ee340672" providerId="LiveId" clId="{1320679C-52D2-4BC1-9F34-7139B097422A}" dt="2024-06-06T23:47:28.227" v="4304" actId="47"/>
        <pc:sldMkLst>
          <pc:docMk/>
          <pc:sldMk cId="1684528177" sldId="419"/>
        </pc:sldMkLst>
        <pc:spChg chg="mod">
          <ac:chgData name="Orlando Marley Filho" userId="db0f27c2ee340672" providerId="LiveId" clId="{1320679C-52D2-4BC1-9F34-7139B097422A}" dt="2024-06-03T23:48:21.271" v="1213"/>
          <ac:spMkLst>
            <pc:docMk/>
            <pc:sldMk cId="1684528177" sldId="419"/>
            <ac:spMk id="2" creationId="{2736AFD1-1BF3-7973-A92F-56CE1AADF52F}"/>
          </ac:spMkLst>
        </pc:spChg>
        <pc:spChg chg="mod">
          <ac:chgData name="Orlando Marley Filho" userId="db0f27c2ee340672" providerId="LiveId" clId="{1320679C-52D2-4BC1-9F34-7139B097422A}" dt="2024-06-03T23:50:13.500" v="1263" actId="20577"/>
          <ac:spMkLst>
            <pc:docMk/>
            <pc:sldMk cId="1684528177" sldId="419"/>
            <ac:spMk id="3" creationId="{C0F4D9DE-A339-7423-9BEF-5A69CE1CF073}"/>
          </ac:spMkLst>
        </pc:spChg>
      </pc:sldChg>
      <pc:sldChg chg="modSp new del mod ord modShow">
        <pc:chgData name="Orlando Marley Filho" userId="db0f27c2ee340672" providerId="LiveId" clId="{1320679C-52D2-4BC1-9F34-7139B097422A}" dt="2024-06-09T22:19:52.660" v="11735" actId="2696"/>
        <pc:sldMkLst>
          <pc:docMk/>
          <pc:sldMk cId="360399999" sldId="420"/>
        </pc:sldMkLst>
        <pc:spChg chg="mod">
          <ac:chgData name="Orlando Marley Filho" userId="db0f27c2ee340672" providerId="LiveId" clId="{1320679C-52D2-4BC1-9F34-7139B097422A}" dt="2024-06-03T23:50:34.069" v="1265"/>
          <ac:spMkLst>
            <pc:docMk/>
            <pc:sldMk cId="360399999" sldId="420"/>
            <ac:spMk id="2" creationId="{C5C5D42E-C82B-EC93-5108-B693AAD1A7F8}"/>
          </ac:spMkLst>
        </pc:spChg>
        <pc:spChg chg="mod">
          <ac:chgData name="Orlando Marley Filho" userId="db0f27c2ee340672" providerId="LiveId" clId="{1320679C-52D2-4BC1-9F34-7139B097422A}" dt="2024-06-09T22:19:45.998" v="11733" actId="1076"/>
          <ac:spMkLst>
            <pc:docMk/>
            <pc:sldMk cId="360399999" sldId="420"/>
            <ac:spMk id="3" creationId="{494001C8-CCFF-5182-0B7E-23B6912DB50B}"/>
          </ac:spMkLst>
        </pc:spChg>
      </pc:sldChg>
      <pc:sldChg chg="addSp modSp new del mod ord modShow">
        <pc:chgData name="Orlando Marley Filho" userId="db0f27c2ee340672" providerId="LiveId" clId="{1320679C-52D2-4BC1-9F34-7139B097422A}" dt="2024-06-09T22:21:09.804" v="11746" actId="47"/>
        <pc:sldMkLst>
          <pc:docMk/>
          <pc:sldMk cId="281255389" sldId="421"/>
        </pc:sldMkLst>
        <pc:spChg chg="mod">
          <ac:chgData name="Orlando Marley Filho" userId="db0f27c2ee340672" providerId="LiveId" clId="{1320679C-52D2-4BC1-9F34-7139B097422A}" dt="2024-06-03T23:55:24.756" v="1486"/>
          <ac:spMkLst>
            <pc:docMk/>
            <pc:sldMk cId="281255389" sldId="421"/>
            <ac:spMk id="2" creationId="{F5BA9B0B-7059-136D-D502-9D54C4443B31}"/>
          </ac:spMkLst>
        </pc:spChg>
        <pc:spChg chg="mod">
          <ac:chgData name="Orlando Marley Filho" userId="db0f27c2ee340672" providerId="LiveId" clId="{1320679C-52D2-4BC1-9F34-7139B097422A}" dt="2024-06-03T23:56:26.447" v="1549" actId="14100"/>
          <ac:spMkLst>
            <pc:docMk/>
            <pc:sldMk cId="281255389" sldId="421"/>
            <ac:spMk id="3" creationId="{19F1198A-EA2B-35CA-7033-CCD2AB3D0C82}"/>
          </ac:spMkLst>
        </pc:spChg>
        <pc:picChg chg="add mod">
          <ac:chgData name="Orlando Marley Filho" userId="db0f27c2ee340672" providerId="LiveId" clId="{1320679C-52D2-4BC1-9F34-7139B097422A}" dt="2024-06-03T23:57:15.624" v="1551" actId="1076"/>
          <ac:picMkLst>
            <pc:docMk/>
            <pc:sldMk cId="281255389" sldId="421"/>
            <ac:picMk id="5" creationId="{A71228E7-715C-7E74-F540-DD0B140D7165}"/>
          </ac:picMkLst>
        </pc:picChg>
      </pc:sldChg>
      <pc:sldChg chg="addSp delSp modSp mod modAnim modNotesTx">
        <pc:chgData name="Orlando Marley Filho" userId="db0f27c2ee340672" providerId="LiveId" clId="{1320679C-52D2-4BC1-9F34-7139B097422A}" dt="2024-07-29T20:33:28.830" v="45720" actId="6549"/>
        <pc:sldMkLst>
          <pc:docMk/>
          <pc:sldMk cId="444039775" sldId="422"/>
        </pc:sldMkLst>
        <pc:spChg chg="add del mod ord">
          <ac:chgData name="Orlando Marley Filho" userId="db0f27c2ee340672" providerId="LiveId" clId="{1320679C-52D2-4BC1-9F34-7139B097422A}" dt="2024-06-05T21:45:20.914" v="1628" actId="478"/>
          <ac:spMkLst>
            <pc:docMk/>
            <pc:sldMk cId="444039775" sldId="422"/>
            <ac:spMk id="2" creationId="{FC65EAA3-5F1F-B6DD-CB7D-FF486DF77161}"/>
          </ac:spMkLst>
        </pc:spChg>
      </pc:sldChg>
      <pc:sldChg chg="addSp delSp modSp mod setBg modAnim delDesignElem chgLayout modNotesTx">
        <pc:chgData name="Orlando Marley Filho" userId="db0f27c2ee340672" providerId="LiveId" clId="{1320679C-52D2-4BC1-9F34-7139B097422A}" dt="2024-07-25T22:39:49.823" v="38273" actId="6549"/>
        <pc:sldMkLst>
          <pc:docMk/>
          <pc:sldMk cId="3624497960" sldId="423"/>
        </pc:sldMkLst>
        <pc:spChg chg="mod">
          <ac:chgData name="Orlando Marley Filho" userId="db0f27c2ee340672" providerId="LiveId" clId="{1320679C-52D2-4BC1-9F34-7139B097422A}" dt="2024-06-05T22:00:59.788" v="1783" actId="122"/>
          <ac:spMkLst>
            <pc:docMk/>
            <pc:sldMk cId="3624497960" sldId="423"/>
            <ac:spMk id="3" creationId="{C0CE5EBF-BD8E-689D-AEBA-B1675499050A}"/>
          </ac:spMkLst>
        </pc:spChg>
        <pc:spChg chg="mod">
          <ac:chgData name="Orlando Marley Filho" userId="db0f27c2ee340672" providerId="LiveId" clId="{1320679C-52D2-4BC1-9F34-7139B097422A}" dt="2024-06-05T22:03:05.718" v="1800" actId="18245"/>
          <ac:spMkLst>
            <pc:docMk/>
            <pc:sldMk cId="3624497960" sldId="423"/>
            <ac:spMk id="4" creationId="{5925127E-2AAE-00B6-96C2-0F0180BE57DE}"/>
          </ac:spMkLst>
        </pc:spChg>
        <pc:spChg chg="mod">
          <ac:chgData name="Orlando Marley Filho" userId="db0f27c2ee340672" providerId="LiveId" clId="{1320679C-52D2-4BC1-9F34-7139B097422A}" dt="2024-06-05T22:03:05.718" v="1800" actId="18245"/>
          <ac:spMkLst>
            <pc:docMk/>
            <pc:sldMk cId="3624497960" sldId="423"/>
            <ac:spMk id="5" creationId="{69CCA979-7CD5-00C8-5F0C-BE99DBAB68D8}"/>
          </ac:spMkLst>
        </pc:spChg>
        <pc:spChg chg="mod">
          <ac:chgData name="Orlando Marley Filho" userId="db0f27c2ee340672" providerId="LiveId" clId="{1320679C-52D2-4BC1-9F34-7139B097422A}" dt="2024-06-05T22:03:05.718" v="1800" actId="18245"/>
          <ac:spMkLst>
            <pc:docMk/>
            <pc:sldMk cId="3624497960" sldId="423"/>
            <ac:spMk id="6" creationId="{084C0D16-B2DA-F247-ED94-573B7CC2A661}"/>
          </ac:spMkLst>
        </pc:spChg>
        <pc:spChg chg="mod">
          <ac:chgData name="Orlando Marley Filho" userId="db0f27c2ee340672" providerId="LiveId" clId="{1320679C-52D2-4BC1-9F34-7139B097422A}" dt="2024-06-05T22:03:05.718" v="1800" actId="18245"/>
          <ac:spMkLst>
            <pc:docMk/>
            <pc:sldMk cId="3624497960" sldId="423"/>
            <ac:spMk id="7" creationId="{3777D869-5528-7421-AAE1-83E2E64076E2}"/>
          </ac:spMkLst>
        </pc:spChg>
        <pc:spChg chg="mod">
          <ac:chgData name="Orlando Marley Filho" userId="db0f27c2ee340672" providerId="LiveId" clId="{1320679C-52D2-4BC1-9F34-7139B097422A}" dt="2024-06-05T22:03:05.718" v="1800" actId="18245"/>
          <ac:spMkLst>
            <pc:docMk/>
            <pc:sldMk cId="3624497960" sldId="423"/>
            <ac:spMk id="8" creationId="{3AD43171-43AC-43F9-8978-311989B91A3B}"/>
          </ac:spMkLst>
        </pc:spChg>
        <pc:spChg chg="mod">
          <ac:chgData name="Orlando Marley Filho" userId="db0f27c2ee340672" providerId="LiveId" clId="{1320679C-52D2-4BC1-9F34-7139B097422A}" dt="2024-06-05T22:03:05.718" v="1800" actId="18245"/>
          <ac:spMkLst>
            <pc:docMk/>
            <pc:sldMk cId="3624497960" sldId="423"/>
            <ac:spMk id="9" creationId="{BA10B4FB-2AB2-E804-56C4-EBC778DE3C3C}"/>
          </ac:spMkLst>
        </pc:spChg>
        <pc:spChg chg="mod">
          <ac:chgData name="Orlando Marley Filho" userId="db0f27c2ee340672" providerId="LiveId" clId="{1320679C-52D2-4BC1-9F34-7139B097422A}" dt="2024-06-05T22:03:05.718" v="1800" actId="18245"/>
          <ac:spMkLst>
            <pc:docMk/>
            <pc:sldMk cId="3624497960" sldId="423"/>
            <ac:spMk id="10" creationId="{4297DE93-4C2E-2038-13C9-81C385DE5AC7}"/>
          </ac:spMkLst>
        </pc:spChg>
        <pc:spChg chg="mod">
          <ac:chgData name="Orlando Marley Filho" userId="db0f27c2ee340672" providerId="LiveId" clId="{1320679C-52D2-4BC1-9F34-7139B097422A}" dt="2024-06-05T22:03:05.718" v="1800" actId="18245"/>
          <ac:spMkLst>
            <pc:docMk/>
            <pc:sldMk cId="3624497960" sldId="423"/>
            <ac:spMk id="11" creationId="{AD0233A0-CB03-3861-C982-2BFE16F793E3}"/>
          </ac:spMkLst>
        </pc:spChg>
        <pc:spChg chg="mod">
          <ac:chgData name="Orlando Marley Filho" userId="db0f27c2ee340672" providerId="LiveId" clId="{1320679C-52D2-4BC1-9F34-7139B097422A}" dt="2024-06-05T22:02:58.267" v="1799" actId="18245"/>
          <ac:spMkLst>
            <pc:docMk/>
            <pc:sldMk cId="3624497960" sldId="423"/>
            <ac:spMk id="12" creationId="{E3AC5CF3-1BD1-0922-7115-B2177559D289}"/>
          </ac:spMkLst>
        </pc:spChg>
        <pc:spChg chg="del">
          <ac:chgData name="Orlando Marley Filho" userId="db0f27c2ee340672" providerId="LiveId" clId="{1320679C-52D2-4BC1-9F34-7139B097422A}" dt="2024-06-05T21:47:35.284" v="1667" actId="6264"/>
          <ac:spMkLst>
            <pc:docMk/>
            <pc:sldMk cId="3624497960" sldId="423"/>
            <ac:spMk id="149" creationId="{96CF2A2B-0745-440C-9224-C5C6A0A4286F}"/>
          </ac:spMkLst>
        </pc:spChg>
        <pc:spChg chg="del">
          <ac:chgData name="Orlando Marley Filho" userId="db0f27c2ee340672" providerId="LiveId" clId="{1320679C-52D2-4BC1-9F34-7139B097422A}" dt="2024-06-05T21:47:35.284" v="1667" actId="6264"/>
          <ac:spMkLst>
            <pc:docMk/>
            <pc:sldMk cId="3624497960" sldId="423"/>
            <ac:spMk id="151" creationId="{75BE6D6B-84C9-4D2B-97EB-773B7369EF82}"/>
          </ac:spMkLst>
        </pc:spChg>
        <pc:grpChg chg="mod">
          <ac:chgData name="Orlando Marley Filho" userId="db0f27c2ee340672" providerId="LiveId" clId="{1320679C-52D2-4BC1-9F34-7139B097422A}" dt="2024-06-05T22:03:05.718" v="1800" actId="18245"/>
          <ac:grpSpMkLst>
            <pc:docMk/>
            <pc:sldMk cId="3624497960" sldId="423"/>
            <ac:grpSpMk id="2" creationId="{1CDF9AC5-EAE3-9A2B-8051-84EB46D11092}"/>
          </ac:grpSpMkLst>
        </pc:grpChg>
        <pc:graphicFrameChg chg="add del">
          <ac:chgData name="Orlando Marley Filho" userId="db0f27c2ee340672" providerId="LiveId" clId="{1320679C-52D2-4BC1-9F34-7139B097422A}" dt="2024-06-05T22:03:05.718" v="1800" actId="18245"/>
          <ac:graphicFrameMkLst>
            <pc:docMk/>
            <pc:sldMk cId="3624497960" sldId="423"/>
            <ac:graphicFrameMk id="130" creationId="{304D6D49-9EA4-5A03-5B41-6EB572A1E82F}"/>
          </ac:graphicFrameMkLst>
        </pc:graphicFrameChg>
        <pc:picChg chg="del">
          <ac:chgData name="Orlando Marley Filho" userId="db0f27c2ee340672" providerId="LiveId" clId="{1320679C-52D2-4BC1-9F34-7139B097422A}" dt="2024-06-05T21:47:33.419" v="1666" actId="478"/>
          <ac:picMkLst>
            <pc:docMk/>
            <pc:sldMk cId="3624497960" sldId="423"/>
            <ac:picMk id="131" creationId="{2B328895-9693-3A6D-FE42-55F7BC92F612}"/>
          </ac:picMkLst>
        </pc:picChg>
      </pc:sldChg>
      <pc:sldChg chg="modNotesTx">
        <pc:chgData name="Orlando Marley Filho" userId="db0f27c2ee340672" providerId="LiveId" clId="{1320679C-52D2-4BC1-9F34-7139B097422A}" dt="2024-07-28T21:46:50.120" v="41928" actId="20577"/>
        <pc:sldMkLst>
          <pc:docMk/>
          <pc:sldMk cId="540143251" sldId="424"/>
        </pc:sldMkLst>
      </pc:sldChg>
      <pc:sldChg chg="modNotesTx">
        <pc:chgData name="Orlando Marley Filho" userId="db0f27c2ee340672" providerId="LiveId" clId="{1320679C-52D2-4BC1-9F34-7139B097422A}" dt="2024-07-23T01:26:48.701" v="37615"/>
        <pc:sldMkLst>
          <pc:docMk/>
          <pc:sldMk cId="1733437021" sldId="427"/>
        </pc:sldMkLst>
      </pc:sldChg>
      <pc:sldChg chg="modAnim modNotesTx">
        <pc:chgData name="Orlando Marley Filho" userId="db0f27c2ee340672" providerId="LiveId" clId="{1320679C-52D2-4BC1-9F34-7139B097422A}" dt="2024-07-28T00:41:55.999" v="39991"/>
        <pc:sldMkLst>
          <pc:docMk/>
          <pc:sldMk cId="1549976048" sldId="428"/>
        </pc:sldMkLst>
      </pc:sldChg>
      <pc:sldChg chg="addSp delSp modSp mod modAnim modNotesTx">
        <pc:chgData name="Orlando Marley Filho" userId="db0f27c2ee340672" providerId="LiveId" clId="{1320679C-52D2-4BC1-9F34-7139B097422A}" dt="2024-06-26T19:00:10.339" v="15504" actId="478"/>
        <pc:sldMkLst>
          <pc:docMk/>
          <pc:sldMk cId="4078380939" sldId="431"/>
        </pc:sldMkLst>
        <pc:spChg chg="mod">
          <ac:chgData name="Orlando Marley Filho" userId="db0f27c2ee340672" providerId="LiveId" clId="{1320679C-52D2-4BC1-9F34-7139B097422A}" dt="2024-06-05T23:46:32.292" v="2757" actId="404"/>
          <ac:spMkLst>
            <pc:docMk/>
            <pc:sldMk cId="4078380939" sldId="431"/>
            <ac:spMk id="2" creationId="{0AC2542F-0A57-970F-3272-4258EA9DC083}"/>
          </ac:spMkLst>
        </pc:spChg>
        <pc:spChg chg="add mod">
          <ac:chgData name="Orlando Marley Filho" userId="db0f27c2ee340672" providerId="LiveId" clId="{1320679C-52D2-4BC1-9F34-7139B097422A}" dt="2024-06-05T22:14:12.568" v="1928" actId="552"/>
          <ac:spMkLst>
            <pc:docMk/>
            <pc:sldMk cId="4078380939" sldId="431"/>
            <ac:spMk id="3" creationId="{482D7FDC-AC2B-EEA6-0638-EA24F88BD3D1}"/>
          </ac:spMkLst>
        </pc:spChg>
        <pc:spChg chg="add mod">
          <ac:chgData name="Orlando Marley Filho" userId="db0f27c2ee340672" providerId="LiveId" clId="{1320679C-52D2-4BC1-9F34-7139B097422A}" dt="2024-06-05T22:14:12.568" v="1928" actId="552"/>
          <ac:spMkLst>
            <pc:docMk/>
            <pc:sldMk cId="4078380939" sldId="431"/>
            <ac:spMk id="5" creationId="{BEF88B1A-15EC-91EB-B066-16F9F5C12518}"/>
          </ac:spMkLst>
        </pc:spChg>
        <pc:spChg chg="add del">
          <ac:chgData name="Orlando Marley Filho" userId="db0f27c2ee340672" providerId="LiveId" clId="{1320679C-52D2-4BC1-9F34-7139B097422A}" dt="2024-06-05T22:23:25.268" v="2063" actId="478"/>
          <ac:spMkLst>
            <pc:docMk/>
            <pc:sldMk cId="4078380939" sldId="431"/>
            <ac:spMk id="19" creationId="{D7086D8F-2655-3054-C010-2A753738A359}"/>
          </ac:spMkLst>
        </pc:spChg>
        <pc:spChg chg="add del">
          <ac:chgData name="Orlando Marley Filho" userId="db0f27c2ee340672" providerId="LiveId" clId="{1320679C-52D2-4BC1-9F34-7139B097422A}" dt="2024-06-05T22:23:25.268" v="2063" actId="478"/>
          <ac:spMkLst>
            <pc:docMk/>
            <pc:sldMk cId="4078380939" sldId="431"/>
            <ac:spMk id="20" creationId="{B842F224-DE29-0C89-3702-6CDBB0F37ADB}"/>
          </ac:spMkLst>
        </pc:spChg>
        <pc:spChg chg="add del">
          <ac:chgData name="Orlando Marley Filho" userId="db0f27c2ee340672" providerId="LiveId" clId="{1320679C-52D2-4BC1-9F34-7139B097422A}" dt="2024-06-05T22:23:25.268" v="2063" actId="478"/>
          <ac:spMkLst>
            <pc:docMk/>
            <pc:sldMk cId="4078380939" sldId="431"/>
            <ac:spMk id="21" creationId="{89B566EB-8134-6BF2-4717-2F5E30F55405}"/>
          </ac:spMkLst>
        </pc:spChg>
        <pc:spChg chg="add del">
          <ac:chgData name="Orlando Marley Filho" userId="db0f27c2ee340672" providerId="LiveId" clId="{1320679C-52D2-4BC1-9F34-7139B097422A}" dt="2024-06-05T22:23:25.268" v="2063" actId="478"/>
          <ac:spMkLst>
            <pc:docMk/>
            <pc:sldMk cId="4078380939" sldId="431"/>
            <ac:spMk id="22" creationId="{23E7DFBA-A47C-6C9A-B555-DED368760F2D}"/>
          </ac:spMkLst>
        </pc:spChg>
        <pc:spChg chg="add del">
          <ac:chgData name="Orlando Marley Filho" userId="db0f27c2ee340672" providerId="LiveId" clId="{1320679C-52D2-4BC1-9F34-7139B097422A}" dt="2024-06-05T22:23:25.268" v="2063" actId="478"/>
          <ac:spMkLst>
            <pc:docMk/>
            <pc:sldMk cId="4078380939" sldId="431"/>
            <ac:spMk id="23" creationId="{4AE3C634-BB78-6C8C-973A-5929A3AA01FE}"/>
          </ac:spMkLst>
        </pc:spChg>
        <pc:spChg chg="add del">
          <ac:chgData name="Orlando Marley Filho" userId="db0f27c2ee340672" providerId="LiveId" clId="{1320679C-52D2-4BC1-9F34-7139B097422A}" dt="2024-06-05T22:23:25.268" v="2063" actId="478"/>
          <ac:spMkLst>
            <pc:docMk/>
            <pc:sldMk cId="4078380939" sldId="431"/>
            <ac:spMk id="24" creationId="{F1B23436-D2C8-A70B-DB41-A4E67F47A190}"/>
          </ac:spMkLst>
        </pc:spChg>
        <pc:spChg chg="mod">
          <ac:chgData name="Orlando Marley Filho" userId="db0f27c2ee340672" providerId="LiveId" clId="{1320679C-52D2-4BC1-9F34-7139B097422A}" dt="2024-06-05T22:14:12.568" v="1928" actId="552"/>
          <ac:spMkLst>
            <pc:docMk/>
            <pc:sldMk cId="4078380939" sldId="431"/>
            <ac:spMk id="25" creationId="{78F769C5-6E6F-EA48-7F85-E18ABC6F6D98}"/>
          </ac:spMkLst>
        </pc:spChg>
        <pc:spChg chg="mod">
          <ac:chgData name="Orlando Marley Filho" userId="db0f27c2ee340672" providerId="LiveId" clId="{1320679C-52D2-4BC1-9F34-7139B097422A}" dt="2024-06-05T22:14:12.568" v="1928" actId="552"/>
          <ac:spMkLst>
            <pc:docMk/>
            <pc:sldMk cId="4078380939" sldId="431"/>
            <ac:spMk id="26" creationId="{F5A0FBFF-6792-DF2E-CC0E-9BC9E5F79116}"/>
          </ac:spMkLst>
        </pc:spChg>
        <pc:spChg chg="mod">
          <ac:chgData name="Orlando Marley Filho" userId="db0f27c2ee340672" providerId="LiveId" clId="{1320679C-52D2-4BC1-9F34-7139B097422A}" dt="2024-06-05T22:14:12.568" v="1928" actId="552"/>
          <ac:spMkLst>
            <pc:docMk/>
            <pc:sldMk cId="4078380939" sldId="431"/>
            <ac:spMk id="27" creationId="{AF7F81BC-62CF-1E25-6B93-3998523B4FC4}"/>
          </ac:spMkLst>
        </pc:spChg>
        <pc:spChg chg="mod">
          <ac:chgData name="Orlando Marley Filho" userId="db0f27c2ee340672" providerId="LiveId" clId="{1320679C-52D2-4BC1-9F34-7139B097422A}" dt="2024-06-26T19:00:05.593" v="15502" actId="1076"/>
          <ac:spMkLst>
            <pc:docMk/>
            <pc:sldMk cId="4078380939" sldId="431"/>
            <ac:spMk id="32" creationId="{624D21EC-96DE-0924-2146-9E6D457B7FF9}"/>
          </ac:spMkLst>
        </pc:spChg>
        <pc:grpChg chg="add del">
          <ac:chgData name="Orlando Marley Filho" userId="db0f27c2ee340672" providerId="LiveId" clId="{1320679C-52D2-4BC1-9F34-7139B097422A}" dt="2024-06-05T22:23:25.268" v="2063" actId="478"/>
          <ac:grpSpMkLst>
            <pc:docMk/>
            <pc:sldMk cId="4078380939" sldId="431"/>
            <ac:grpSpMk id="13" creationId="{5257B2F2-628E-F34B-F021-FA98C225D8AF}"/>
          </ac:grpSpMkLst>
        </pc:grpChg>
        <pc:grpChg chg="add del">
          <ac:chgData name="Orlando Marley Filho" userId="db0f27c2ee340672" providerId="LiveId" clId="{1320679C-52D2-4BC1-9F34-7139B097422A}" dt="2024-06-05T22:23:25.268" v="2063" actId="478"/>
          <ac:grpSpMkLst>
            <pc:docMk/>
            <pc:sldMk cId="4078380939" sldId="431"/>
            <ac:grpSpMk id="16" creationId="{905EBD8F-A9D1-61E3-554F-1CA097E18957}"/>
          </ac:grpSpMkLst>
        </pc:grpChg>
        <pc:picChg chg="add del mod">
          <ac:chgData name="Orlando Marley Filho" userId="db0f27c2ee340672" providerId="LiveId" clId="{1320679C-52D2-4BC1-9F34-7139B097422A}" dt="2024-06-26T19:00:10.339" v="15504" actId="478"/>
          <ac:picMkLst>
            <pc:docMk/>
            <pc:sldMk cId="4078380939" sldId="431"/>
            <ac:picMk id="6" creationId="{003C69B2-D4E7-C7BD-A912-B67CBF9321EE}"/>
          </ac:picMkLst>
        </pc:picChg>
        <pc:picChg chg="add mod">
          <ac:chgData name="Orlando Marley Filho" userId="db0f27c2ee340672" providerId="LiveId" clId="{1320679C-52D2-4BC1-9F34-7139B097422A}" dt="2024-06-05T22:23:24.502" v="2062" actId="1076"/>
          <ac:picMkLst>
            <pc:docMk/>
            <pc:sldMk cId="4078380939" sldId="431"/>
            <ac:picMk id="1026" creationId="{1E48CC0C-52C6-78AB-8DCF-FA0FE4DA69FA}"/>
          </ac:picMkLst>
        </pc:picChg>
      </pc:sldChg>
      <pc:sldChg chg="modSp mod modAnim modNotesTx">
        <pc:chgData name="Orlando Marley Filho" userId="db0f27c2ee340672" providerId="LiveId" clId="{1320679C-52D2-4BC1-9F34-7139B097422A}" dt="2024-06-26T22:43:30.888" v="17164" actId="20577"/>
        <pc:sldMkLst>
          <pc:docMk/>
          <pc:sldMk cId="1205430609" sldId="432"/>
        </pc:sldMkLst>
        <pc:spChg chg="mod">
          <ac:chgData name="Orlando Marley Filho" userId="db0f27c2ee340672" providerId="LiveId" clId="{1320679C-52D2-4BC1-9F34-7139B097422A}" dt="2024-06-26T22:43:30.888" v="17164" actId="20577"/>
          <ac:spMkLst>
            <pc:docMk/>
            <pc:sldMk cId="1205430609" sldId="432"/>
            <ac:spMk id="2" creationId="{0AC2542F-0A57-970F-3272-4258EA9DC083}"/>
          </ac:spMkLst>
        </pc:spChg>
        <pc:spChg chg="mod">
          <ac:chgData name="Orlando Marley Filho" userId="db0f27c2ee340672" providerId="LiveId" clId="{1320679C-52D2-4BC1-9F34-7139B097422A}" dt="2024-06-05T22:10:07.039" v="1864" actId="20577"/>
          <ac:spMkLst>
            <pc:docMk/>
            <pc:sldMk cId="1205430609" sldId="432"/>
            <ac:spMk id="16" creationId="{A4BE4F1A-5FD8-D953-FBE1-A7A2D9F14F14}"/>
          </ac:spMkLst>
        </pc:spChg>
        <pc:spChg chg="mod">
          <ac:chgData name="Orlando Marley Filho" userId="db0f27c2ee340672" providerId="LiveId" clId="{1320679C-52D2-4BC1-9F34-7139B097422A}" dt="2024-06-05T22:09:10.478" v="1859" actId="1076"/>
          <ac:spMkLst>
            <pc:docMk/>
            <pc:sldMk cId="1205430609" sldId="432"/>
            <ac:spMk id="17" creationId="{C411558C-B5BD-1657-0623-CC30C303EF3E}"/>
          </ac:spMkLst>
        </pc:spChg>
        <pc:spChg chg="mod">
          <ac:chgData name="Orlando Marley Filho" userId="db0f27c2ee340672" providerId="LiveId" clId="{1320679C-52D2-4BC1-9F34-7139B097422A}" dt="2024-06-05T22:05:26.879" v="1815" actId="1076"/>
          <ac:spMkLst>
            <pc:docMk/>
            <pc:sldMk cId="1205430609" sldId="432"/>
            <ac:spMk id="23" creationId="{4BF2A87D-4D1D-A6BB-1241-8C96C8133514}"/>
          </ac:spMkLst>
        </pc:spChg>
      </pc:sldChg>
      <pc:sldChg chg="addSp delSp modSp mod modNotesTx">
        <pc:chgData name="Orlando Marley Filho" userId="db0f27c2ee340672" providerId="LiveId" clId="{1320679C-52D2-4BC1-9F34-7139B097422A}" dt="2024-06-06T01:17:35.830" v="3702" actId="1076"/>
        <pc:sldMkLst>
          <pc:docMk/>
          <pc:sldMk cId="2590262340" sldId="433"/>
        </pc:sldMkLst>
        <pc:spChg chg="mod">
          <ac:chgData name="Orlando Marley Filho" userId="db0f27c2ee340672" providerId="LiveId" clId="{1320679C-52D2-4BC1-9F34-7139B097422A}" dt="2024-06-05T23:46:21.988" v="2753" actId="404"/>
          <ac:spMkLst>
            <pc:docMk/>
            <pc:sldMk cId="2590262340" sldId="433"/>
            <ac:spMk id="2" creationId="{0AC2542F-0A57-970F-3272-4258EA9DC083}"/>
          </ac:spMkLst>
        </pc:spChg>
        <pc:spChg chg="add del mod">
          <ac:chgData name="Orlando Marley Filho" userId="db0f27c2ee340672" providerId="LiveId" clId="{1320679C-52D2-4BC1-9F34-7139B097422A}" dt="2024-06-05T23:29:15.012" v="2570" actId="478"/>
          <ac:spMkLst>
            <pc:docMk/>
            <pc:sldMk cId="2590262340" sldId="433"/>
            <ac:spMk id="5" creationId="{3CABC63A-6257-FB20-6FA1-9E1D4B1EE0AD}"/>
          </ac:spMkLst>
        </pc:spChg>
        <pc:spChg chg="add mod">
          <ac:chgData name="Orlando Marley Filho" userId="db0f27c2ee340672" providerId="LiveId" clId="{1320679C-52D2-4BC1-9F34-7139B097422A}" dt="2024-06-05T23:29:06.801" v="2567"/>
          <ac:spMkLst>
            <pc:docMk/>
            <pc:sldMk cId="2590262340" sldId="433"/>
            <ac:spMk id="6" creationId="{1E8886F6-785E-4502-0F9D-E7253AAE8FC1}"/>
          </ac:spMkLst>
        </pc:spChg>
        <pc:spChg chg="add mod">
          <ac:chgData name="Orlando Marley Filho" userId="db0f27c2ee340672" providerId="LiveId" clId="{1320679C-52D2-4BC1-9F34-7139B097422A}" dt="2024-06-06T01:17:35.830" v="3702" actId="1076"/>
          <ac:spMkLst>
            <pc:docMk/>
            <pc:sldMk cId="2590262340" sldId="433"/>
            <ac:spMk id="7" creationId="{EBDEFF2A-13B3-0FB5-8611-2AC5CB25F031}"/>
          </ac:spMkLst>
        </pc:spChg>
        <pc:spChg chg="mod topLvl">
          <ac:chgData name="Orlando Marley Filho" userId="db0f27c2ee340672" providerId="LiveId" clId="{1320679C-52D2-4BC1-9F34-7139B097422A}" dt="2024-06-05T23:44:58.527" v="2742" actId="164"/>
          <ac:spMkLst>
            <pc:docMk/>
            <pc:sldMk cId="2590262340" sldId="433"/>
            <ac:spMk id="9" creationId="{7A80A5A1-486D-27D3-CF1B-5ABFB4791A18}"/>
          </ac:spMkLst>
        </pc:spChg>
        <pc:spChg chg="add mod">
          <ac:chgData name="Orlando Marley Filho" userId="db0f27c2ee340672" providerId="LiveId" clId="{1320679C-52D2-4BC1-9F34-7139B097422A}" dt="2024-06-05T23:44:58.527" v="2742" actId="164"/>
          <ac:spMkLst>
            <pc:docMk/>
            <pc:sldMk cId="2590262340" sldId="433"/>
            <ac:spMk id="12" creationId="{4E58985A-2A46-D552-EF1E-409319B4973D}"/>
          </ac:spMkLst>
        </pc:spChg>
        <pc:spChg chg="add mod">
          <ac:chgData name="Orlando Marley Filho" userId="db0f27c2ee340672" providerId="LiveId" clId="{1320679C-52D2-4BC1-9F34-7139B097422A}" dt="2024-06-05T23:39:39" v="2688" actId="1076"/>
          <ac:spMkLst>
            <pc:docMk/>
            <pc:sldMk cId="2590262340" sldId="433"/>
            <ac:spMk id="13" creationId="{E5297513-444E-2576-A0FA-B859C95D6A09}"/>
          </ac:spMkLst>
        </pc:spChg>
        <pc:spChg chg="add mod">
          <ac:chgData name="Orlando Marley Filho" userId="db0f27c2ee340672" providerId="LiveId" clId="{1320679C-52D2-4BC1-9F34-7139B097422A}" dt="2024-06-05T23:43:31.402" v="2705" actId="1076"/>
          <ac:spMkLst>
            <pc:docMk/>
            <pc:sldMk cId="2590262340" sldId="433"/>
            <ac:spMk id="15" creationId="{A3A692B9-65B0-35A5-64EB-7C516C63461A}"/>
          </ac:spMkLst>
        </pc:spChg>
        <pc:spChg chg="add mod">
          <ac:chgData name="Orlando Marley Filho" userId="db0f27c2ee340672" providerId="LiveId" clId="{1320679C-52D2-4BC1-9F34-7139B097422A}" dt="2024-06-05T23:43:31.402" v="2705" actId="1076"/>
          <ac:spMkLst>
            <pc:docMk/>
            <pc:sldMk cId="2590262340" sldId="433"/>
            <ac:spMk id="17" creationId="{425E43A8-E56C-5507-6253-140E5C6554F8}"/>
          </ac:spMkLst>
        </pc:spChg>
        <pc:spChg chg="mod">
          <ac:chgData name="Orlando Marley Filho" userId="db0f27c2ee340672" providerId="LiveId" clId="{1320679C-52D2-4BC1-9F34-7139B097422A}" dt="2024-06-05T23:43:31.402" v="2705" actId="1076"/>
          <ac:spMkLst>
            <pc:docMk/>
            <pc:sldMk cId="2590262340" sldId="433"/>
            <ac:spMk id="23" creationId="{47FE21D2-A83F-F984-50E2-36C5368B6220}"/>
          </ac:spMkLst>
        </pc:spChg>
        <pc:spChg chg="add mod">
          <ac:chgData name="Orlando Marley Filho" userId="db0f27c2ee340672" providerId="LiveId" clId="{1320679C-52D2-4BC1-9F34-7139B097422A}" dt="2024-06-05T23:44:09.989" v="2722" actId="1076"/>
          <ac:spMkLst>
            <pc:docMk/>
            <pc:sldMk cId="2590262340" sldId="433"/>
            <ac:spMk id="31" creationId="{6F9803CD-49E4-9CEA-1592-20628F777E1F}"/>
          </ac:spMkLst>
        </pc:spChg>
        <pc:spChg chg="add mod">
          <ac:chgData name="Orlando Marley Filho" userId="db0f27c2ee340672" providerId="LiveId" clId="{1320679C-52D2-4BC1-9F34-7139B097422A}" dt="2024-06-05T23:44:14.561" v="2729" actId="20577"/>
          <ac:spMkLst>
            <pc:docMk/>
            <pc:sldMk cId="2590262340" sldId="433"/>
            <ac:spMk id="32" creationId="{79077095-9312-7D24-132F-2593059FC3CA}"/>
          </ac:spMkLst>
        </pc:spChg>
        <pc:spChg chg="add mod">
          <ac:chgData name="Orlando Marley Filho" userId="db0f27c2ee340672" providerId="LiveId" clId="{1320679C-52D2-4BC1-9F34-7139B097422A}" dt="2024-06-05T23:44:45.667" v="2741" actId="1076"/>
          <ac:spMkLst>
            <pc:docMk/>
            <pc:sldMk cId="2590262340" sldId="433"/>
            <ac:spMk id="37" creationId="{9CFBD09F-B163-1E2A-7935-98F7F99718DD}"/>
          </ac:spMkLst>
        </pc:spChg>
        <pc:grpChg chg="add del mod">
          <ac:chgData name="Orlando Marley Filho" userId="db0f27c2ee340672" providerId="LiveId" clId="{1320679C-52D2-4BC1-9F34-7139B097422A}" dt="2024-06-05T23:34:15.820" v="2624" actId="478"/>
          <ac:grpSpMkLst>
            <pc:docMk/>
            <pc:sldMk cId="2590262340" sldId="433"/>
            <ac:grpSpMk id="8" creationId="{A21CAC2E-CDD0-DBE6-2B7B-1FE6780D160F}"/>
          </ac:grpSpMkLst>
        </pc:grpChg>
        <pc:grpChg chg="add del mod">
          <ac:chgData name="Orlando Marley Filho" userId="db0f27c2ee340672" providerId="LiveId" clId="{1320679C-52D2-4BC1-9F34-7139B097422A}" dt="2024-06-05T23:39:43.025" v="2690" actId="478"/>
          <ac:grpSpMkLst>
            <pc:docMk/>
            <pc:sldMk cId="2590262340" sldId="433"/>
            <ac:grpSpMk id="18" creationId="{1B99A30D-868C-15EA-D22E-C0DC510B278D}"/>
          </ac:grpSpMkLst>
        </pc:grpChg>
        <pc:grpChg chg="add mod">
          <ac:chgData name="Orlando Marley Filho" userId="db0f27c2ee340672" providerId="LiveId" clId="{1320679C-52D2-4BC1-9F34-7139B097422A}" dt="2024-06-05T23:43:31.402" v="2705" actId="1076"/>
          <ac:grpSpMkLst>
            <pc:docMk/>
            <pc:sldMk cId="2590262340" sldId="433"/>
            <ac:grpSpMk id="19" creationId="{67D0ADBC-05AA-D90A-F279-A118159C88F4}"/>
          </ac:grpSpMkLst>
        </pc:grpChg>
        <pc:grpChg chg="add mod">
          <ac:chgData name="Orlando Marley Filho" userId="db0f27c2ee340672" providerId="LiveId" clId="{1320679C-52D2-4BC1-9F34-7139B097422A}" dt="2024-06-05T23:43:31.402" v="2705" actId="1076"/>
          <ac:grpSpMkLst>
            <pc:docMk/>
            <pc:sldMk cId="2590262340" sldId="433"/>
            <ac:grpSpMk id="20" creationId="{D3A9647E-5FEB-0BCA-5972-1F508641921A}"/>
          </ac:grpSpMkLst>
        </pc:grpChg>
        <pc:grpChg chg="add mod">
          <ac:chgData name="Orlando Marley Filho" userId="db0f27c2ee340672" providerId="LiveId" clId="{1320679C-52D2-4BC1-9F34-7139B097422A}" dt="2024-06-05T23:43:31.402" v="2705" actId="1076"/>
          <ac:grpSpMkLst>
            <pc:docMk/>
            <pc:sldMk cId="2590262340" sldId="433"/>
            <ac:grpSpMk id="21" creationId="{24904357-C3CB-83F5-BCBE-6538EEF4E286}"/>
          </ac:grpSpMkLst>
        </pc:grpChg>
        <pc:grpChg chg="add mod">
          <ac:chgData name="Orlando Marley Filho" userId="db0f27c2ee340672" providerId="LiveId" clId="{1320679C-52D2-4BC1-9F34-7139B097422A}" dt="2024-06-05T23:44:58.527" v="2742" actId="164"/>
          <ac:grpSpMkLst>
            <pc:docMk/>
            <pc:sldMk cId="2590262340" sldId="433"/>
            <ac:grpSpMk id="38" creationId="{AA35593B-7FD5-C763-B84B-641095CF735A}"/>
          </ac:grpSpMkLst>
        </pc:grpChg>
        <pc:picChg chg="add del mod topLvl">
          <ac:chgData name="Orlando Marley Filho" userId="db0f27c2ee340672" providerId="LiveId" clId="{1320679C-52D2-4BC1-9F34-7139B097422A}" dt="2024-06-05T23:34:15.820" v="2624" actId="478"/>
          <ac:picMkLst>
            <pc:docMk/>
            <pc:sldMk cId="2590262340" sldId="433"/>
            <ac:picMk id="11" creationId="{7964DD9B-8852-BC2B-D6B1-2334E4DE647B}"/>
          </ac:picMkLst>
        </pc:picChg>
        <pc:picChg chg="add mod">
          <ac:chgData name="Orlando Marley Filho" userId="db0f27c2ee340672" providerId="LiveId" clId="{1320679C-52D2-4BC1-9F34-7139B097422A}" dt="2024-06-05T23:43:31.402" v="2705" actId="1076"/>
          <ac:picMkLst>
            <pc:docMk/>
            <pc:sldMk cId="2590262340" sldId="433"/>
            <ac:picMk id="14" creationId="{FB8C9AE1-1BDB-39F6-0926-8880890B3AB6}"/>
          </ac:picMkLst>
        </pc:picChg>
        <pc:picChg chg="add mod">
          <ac:chgData name="Orlando Marley Filho" userId="db0f27c2ee340672" providerId="LiveId" clId="{1320679C-52D2-4BC1-9F34-7139B097422A}" dt="2024-06-05T23:43:31.402" v="2705" actId="1076"/>
          <ac:picMkLst>
            <pc:docMk/>
            <pc:sldMk cId="2590262340" sldId="433"/>
            <ac:picMk id="16" creationId="{9996FE5B-3D42-0CBF-42F5-6C95727E5E7B}"/>
          </ac:picMkLst>
        </pc:picChg>
        <pc:picChg chg="mod">
          <ac:chgData name="Orlando Marley Filho" userId="db0f27c2ee340672" providerId="LiveId" clId="{1320679C-52D2-4BC1-9F34-7139B097422A}" dt="2024-06-05T23:43:31.402" v="2705" actId="1076"/>
          <ac:picMkLst>
            <pc:docMk/>
            <pc:sldMk cId="2590262340" sldId="433"/>
            <ac:picMk id="22" creationId="{785EE215-E9C0-6C35-49E4-7946F9F158A1}"/>
          </ac:picMkLst>
        </pc:picChg>
        <pc:picChg chg="add del">
          <ac:chgData name="Orlando Marley Filho" userId="db0f27c2ee340672" providerId="LiveId" clId="{1320679C-52D2-4BC1-9F34-7139B097422A}" dt="2024-06-05T23:23:20.737" v="2559" actId="478"/>
          <ac:picMkLst>
            <pc:docMk/>
            <pc:sldMk cId="2590262340" sldId="433"/>
            <ac:picMk id="2050" creationId="{0D44BB7D-3A37-0F79-5F91-CD90BAF8B546}"/>
          </ac:picMkLst>
        </pc:picChg>
        <pc:picChg chg="add mod">
          <ac:chgData name="Orlando Marley Filho" userId="db0f27c2ee340672" providerId="LiveId" clId="{1320679C-52D2-4BC1-9F34-7139B097422A}" dt="2024-06-05T23:39:39" v="2688" actId="1076"/>
          <ac:picMkLst>
            <pc:docMk/>
            <pc:sldMk cId="2590262340" sldId="433"/>
            <ac:picMk id="2052" creationId="{D1742604-9C69-5FE3-D5FF-BAD78DA9AD75}"/>
          </ac:picMkLst>
        </pc:picChg>
        <pc:picChg chg="add mod">
          <ac:chgData name="Orlando Marley Filho" userId="db0f27c2ee340672" providerId="LiveId" clId="{1320679C-52D2-4BC1-9F34-7139B097422A}" dt="2024-06-05T23:43:31.402" v="2705" actId="1076"/>
          <ac:picMkLst>
            <pc:docMk/>
            <pc:sldMk cId="2590262340" sldId="433"/>
            <ac:picMk id="2054" creationId="{EFE6672F-BD9E-B471-CA5C-228956BA5A40}"/>
          </ac:picMkLst>
        </pc:picChg>
        <pc:cxnChg chg="add mod">
          <ac:chgData name="Orlando Marley Filho" userId="db0f27c2ee340672" providerId="LiveId" clId="{1320679C-52D2-4BC1-9F34-7139B097422A}" dt="2024-06-05T23:43:48.133" v="2706" actId="1582"/>
          <ac:cxnSpMkLst>
            <pc:docMk/>
            <pc:sldMk cId="2590262340" sldId="433"/>
            <ac:cxnSpMk id="25" creationId="{13398F98-6AB9-0B81-20CB-1264A15D024D}"/>
          </ac:cxnSpMkLst>
        </pc:cxnChg>
        <pc:cxnChg chg="add mod">
          <ac:chgData name="Orlando Marley Filho" userId="db0f27c2ee340672" providerId="LiveId" clId="{1320679C-52D2-4BC1-9F34-7139B097422A}" dt="2024-06-05T23:43:48.133" v="2706" actId="1582"/>
          <ac:cxnSpMkLst>
            <pc:docMk/>
            <pc:sldMk cId="2590262340" sldId="433"/>
            <ac:cxnSpMk id="27" creationId="{B8628FF5-0D69-C44F-5F65-2AAF23459AFF}"/>
          </ac:cxnSpMkLst>
        </pc:cxnChg>
        <pc:cxnChg chg="add mod">
          <ac:chgData name="Orlando Marley Filho" userId="db0f27c2ee340672" providerId="LiveId" clId="{1320679C-52D2-4BC1-9F34-7139B097422A}" dt="2024-06-05T23:43:54.531" v="2709" actId="14100"/>
          <ac:cxnSpMkLst>
            <pc:docMk/>
            <pc:sldMk cId="2590262340" sldId="433"/>
            <ac:cxnSpMk id="28" creationId="{11D4FDAA-94BF-1B85-7A64-E4B841EA450E}"/>
          </ac:cxnSpMkLst>
        </pc:cxnChg>
        <pc:cxnChg chg="add mod">
          <ac:chgData name="Orlando Marley Filho" userId="db0f27c2ee340672" providerId="LiveId" clId="{1320679C-52D2-4BC1-9F34-7139B097422A}" dt="2024-06-05T23:44:31.693" v="2734" actId="1582"/>
          <ac:cxnSpMkLst>
            <pc:docMk/>
            <pc:sldMk cId="2590262340" sldId="433"/>
            <ac:cxnSpMk id="34" creationId="{D754401B-AB15-D979-0EAA-568ABECFDFA1}"/>
          </ac:cxnSpMkLst>
        </pc:cxnChg>
      </pc:sldChg>
      <pc:sldChg chg="addSp delSp modSp add mod ord">
        <pc:chgData name="Orlando Marley Filho" userId="db0f27c2ee340672" providerId="LiveId" clId="{1320679C-52D2-4BC1-9F34-7139B097422A}" dt="2024-06-05T21:59:09.712" v="1770" actId="1076"/>
        <pc:sldMkLst>
          <pc:docMk/>
          <pc:sldMk cId="2496375073" sldId="434"/>
        </pc:sldMkLst>
        <pc:spChg chg="add mod ord">
          <ac:chgData name="Orlando Marley Filho" userId="db0f27c2ee340672" providerId="LiveId" clId="{1320679C-52D2-4BC1-9F34-7139B097422A}" dt="2024-06-05T21:58:16.173" v="1767"/>
          <ac:spMkLst>
            <pc:docMk/>
            <pc:sldMk cId="2496375073" sldId="434"/>
            <ac:spMk id="2" creationId="{8AA6AFC6-D149-EAB1-8F56-66FC94A12387}"/>
          </ac:spMkLst>
        </pc:spChg>
        <pc:spChg chg="del">
          <ac:chgData name="Orlando Marley Filho" userId="db0f27c2ee340672" providerId="LiveId" clId="{1320679C-52D2-4BC1-9F34-7139B097422A}" dt="2024-06-05T21:59:03.787" v="1769" actId="478"/>
          <ac:spMkLst>
            <pc:docMk/>
            <pc:sldMk cId="2496375073" sldId="434"/>
            <ac:spMk id="3" creationId="{C0CE5EBF-BD8E-689D-AEBA-B1675499050A}"/>
          </ac:spMkLst>
        </pc:spChg>
        <pc:graphicFrameChg chg="mod">
          <ac:chgData name="Orlando Marley Filho" userId="db0f27c2ee340672" providerId="LiveId" clId="{1320679C-52D2-4BC1-9F34-7139B097422A}" dt="2024-06-05T21:59:09.712" v="1770" actId="1076"/>
          <ac:graphicFrameMkLst>
            <pc:docMk/>
            <pc:sldMk cId="2496375073" sldId="434"/>
            <ac:graphicFrameMk id="130" creationId="{304D6D49-9EA4-5A03-5B41-6EB572A1E82F}"/>
          </ac:graphicFrameMkLst>
        </pc:graphicFrameChg>
      </pc:sldChg>
      <pc:sldChg chg="delSp modSp add mod modNotesTx">
        <pc:chgData name="Orlando Marley Filho" userId="db0f27c2ee340672" providerId="LiveId" clId="{1320679C-52D2-4BC1-9F34-7139B097422A}" dt="2024-07-25T22:40:11.138" v="38274" actId="6549"/>
        <pc:sldMkLst>
          <pc:docMk/>
          <pc:sldMk cId="593346128" sldId="435"/>
        </pc:sldMkLst>
        <pc:spChg chg="del">
          <ac:chgData name="Orlando Marley Filho" userId="db0f27c2ee340672" providerId="LiveId" clId="{1320679C-52D2-4BC1-9F34-7139B097422A}" dt="2024-06-05T21:59:47.411" v="1772" actId="478"/>
          <ac:spMkLst>
            <pc:docMk/>
            <pc:sldMk cId="593346128" sldId="435"/>
            <ac:spMk id="3" creationId="{C0CE5EBF-BD8E-689D-AEBA-B1675499050A}"/>
          </ac:spMkLst>
        </pc:spChg>
        <pc:graphicFrameChg chg="mod">
          <ac:chgData name="Orlando Marley Filho" userId="db0f27c2ee340672" providerId="LiveId" clId="{1320679C-52D2-4BC1-9F34-7139B097422A}" dt="2024-06-05T21:59:54.079" v="1775" actId="1076"/>
          <ac:graphicFrameMkLst>
            <pc:docMk/>
            <pc:sldMk cId="593346128" sldId="435"/>
            <ac:graphicFrameMk id="130" creationId="{304D6D49-9EA4-5A03-5B41-6EB572A1E82F}"/>
          </ac:graphicFrameMkLst>
        </pc:graphicFrameChg>
      </pc:sldChg>
      <pc:sldChg chg="delSp modSp add mod ord modNotesTx">
        <pc:chgData name="Orlando Marley Filho" userId="db0f27c2ee340672" providerId="LiveId" clId="{1320679C-52D2-4BC1-9F34-7139B097422A}" dt="2024-06-09T22:16:38.274" v="11698" actId="20577"/>
        <pc:sldMkLst>
          <pc:docMk/>
          <pc:sldMk cId="2862460956" sldId="436"/>
        </pc:sldMkLst>
        <pc:spChg chg="del">
          <ac:chgData name="Orlando Marley Filho" userId="db0f27c2ee340672" providerId="LiveId" clId="{1320679C-52D2-4BC1-9F34-7139B097422A}" dt="2024-06-05T22:00:02.194" v="1779" actId="478"/>
          <ac:spMkLst>
            <pc:docMk/>
            <pc:sldMk cId="2862460956" sldId="436"/>
            <ac:spMk id="3" creationId="{C0CE5EBF-BD8E-689D-AEBA-B1675499050A}"/>
          </ac:spMkLst>
        </pc:spChg>
        <pc:graphicFrameChg chg="mod">
          <ac:chgData name="Orlando Marley Filho" userId="db0f27c2ee340672" providerId="LiveId" clId="{1320679C-52D2-4BC1-9F34-7139B097422A}" dt="2024-06-05T22:00:15.489" v="1782" actId="1076"/>
          <ac:graphicFrameMkLst>
            <pc:docMk/>
            <pc:sldMk cId="2862460956" sldId="436"/>
            <ac:graphicFrameMk id="130" creationId="{304D6D49-9EA4-5A03-5B41-6EB572A1E82F}"/>
          </ac:graphicFrameMkLst>
        </pc:graphicFrameChg>
      </pc:sldChg>
      <pc:sldChg chg="addSp delSp modSp add mod ord modNotesTx">
        <pc:chgData name="Orlando Marley Filho" userId="db0f27c2ee340672" providerId="LiveId" clId="{1320679C-52D2-4BC1-9F34-7139B097422A}" dt="2024-06-06T01:17:41.388" v="3703" actId="1076"/>
        <pc:sldMkLst>
          <pc:docMk/>
          <pc:sldMk cId="1256389444" sldId="437"/>
        </pc:sldMkLst>
        <pc:spChg chg="mod">
          <ac:chgData name="Orlando Marley Filho" userId="db0f27c2ee340672" providerId="LiveId" clId="{1320679C-52D2-4BC1-9F34-7139B097422A}" dt="2024-06-05T23:46:05.712" v="2747" actId="404"/>
          <ac:spMkLst>
            <pc:docMk/>
            <pc:sldMk cId="1256389444" sldId="437"/>
            <ac:spMk id="2" creationId="{0AC2542F-0A57-970F-3272-4258EA9DC083}"/>
          </ac:spMkLst>
        </pc:spChg>
        <pc:spChg chg="add del mod">
          <ac:chgData name="Orlando Marley Filho" userId="db0f27c2ee340672" providerId="LiveId" clId="{1320679C-52D2-4BC1-9F34-7139B097422A}" dt="2024-06-05T22:58:32.652" v="2429" actId="478"/>
          <ac:spMkLst>
            <pc:docMk/>
            <pc:sldMk cId="1256389444" sldId="437"/>
            <ac:spMk id="5" creationId="{FE32161F-04D2-845A-B721-F51E5F8958FE}"/>
          </ac:spMkLst>
        </pc:spChg>
        <pc:spChg chg="add mod">
          <ac:chgData name="Orlando Marley Filho" userId="db0f27c2ee340672" providerId="LiveId" clId="{1320679C-52D2-4BC1-9F34-7139B097422A}" dt="2024-06-05T22:58:37.253" v="2430" actId="1076"/>
          <ac:spMkLst>
            <pc:docMk/>
            <pc:sldMk cId="1256389444" sldId="437"/>
            <ac:spMk id="7" creationId="{04F70FC3-6454-05BD-8157-9B261168F9DB}"/>
          </ac:spMkLst>
        </pc:spChg>
        <pc:spChg chg="add mod">
          <ac:chgData name="Orlando Marley Filho" userId="db0f27c2ee340672" providerId="LiveId" clId="{1320679C-52D2-4BC1-9F34-7139B097422A}" dt="2024-06-06T01:17:41.388" v="3703" actId="1076"/>
          <ac:spMkLst>
            <pc:docMk/>
            <pc:sldMk cId="1256389444" sldId="437"/>
            <ac:spMk id="9" creationId="{F8637A78-E61B-FE9F-92AA-8692C1E02A0F}"/>
          </ac:spMkLst>
        </pc:spChg>
      </pc:sldChg>
      <pc:sldChg chg="add del">
        <pc:chgData name="Orlando Marley Filho" userId="db0f27c2ee340672" providerId="LiveId" clId="{1320679C-52D2-4BC1-9F34-7139B097422A}" dt="2024-06-05T22:09:39.077" v="1861" actId="47"/>
        <pc:sldMkLst>
          <pc:docMk/>
          <pc:sldMk cId="3465108770" sldId="437"/>
        </pc:sldMkLst>
      </pc:sldChg>
      <pc:sldChg chg="addSp delSp modSp add mod modNotesTx">
        <pc:chgData name="Orlando Marley Filho" userId="db0f27c2ee340672" providerId="LiveId" clId="{1320679C-52D2-4BC1-9F34-7139B097422A}" dt="2024-06-06T01:06:14.545" v="3495" actId="114"/>
        <pc:sldMkLst>
          <pc:docMk/>
          <pc:sldMk cId="16172405" sldId="438"/>
        </pc:sldMkLst>
        <pc:spChg chg="mod">
          <ac:chgData name="Orlando Marley Filho" userId="db0f27c2ee340672" providerId="LiveId" clId="{1320679C-52D2-4BC1-9F34-7139B097422A}" dt="2024-06-06T00:53:56.164" v="3180" actId="20577"/>
          <ac:spMkLst>
            <pc:docMk/>
            <pc:sldMk cId="16172405" sldId="438"/>
            <ac:spMk id="2" creationId="{0AC2542F-0A57-970F-3272-4258EA9DC083}"/>
          </ac:spMkLst>
        </pc:spChg>
        <pc:spChg chg="mod">
          <ac:chgData name="Orlando Marley Filho" userId="db0f27c2ee340672" providerId="LiveId" clId="{1320679C-52D2-4BC1-9F34-7139B097422A}" dt="2024-06-06T00:08:21.217" v="2985" actId="1076"/>
          <ac:spMkLst>
            <pc:docMk/>
            <pc:sldMk cId="16172405" sldId="438"/>
            <ac:spMk id="5" creationId="{498E9492-FFBE-FC4E-3A9B-93DF5CB4BBCF}"/>
          </ac:spMkLst>
        </pc:spChg>
        <pc:spChg chg="mod">
          <ac:chgData name="Orlando Marley Filho" userId="db0f27c2ee340672" providerId="LiveId" clId="{1320679C-52D2-4BC1-9F34-7139B097422A}" dt="2024-06-06T00:08:21.217" v="2985" actId="1076"/>
          <ac:spMkLst>
            <pc:docMk/>
            <pc:sldMk cId="16172405" sldId="438"/>
            <ac:spMk id="6" creationId="{CB620B22-8279-4733-80A3-8AE598C5C758}"/>
          </ac:spMkLst>
        </pc:spChg>
        <pc:spChg chg="add del mod">
          <ac:chgData name="Orlando Marley Filho" userId="db0f27c2ee340672" providerId="LiveId" clId="{1320679C-52D2-4BC1-9F34-7139B097422A}" dt="2024-06-06T00:05:47.004" v="2943" actId="478"/>
          <ac:spMkLst>
            <pc:docMk/>
            <pc:sldMk cId="16172405" sldId="438"/>
            <ac:spMk id="13" creationId="{7D3A0665-B7DC-222C-BFDC-3D8D53500AFD}"/>
          </ac:spMkLst>
        </pc:spChg>
        <pc:spChg chg="add mod">
          <ac:chgData name="Orlando Marley Filho" userId="db0f27c2ee340672" providerId="LiveId" clId="{1320679C-52D2-4BC1-9F34-7139B097422A}" dt="2024-06-06T00:47:14.791" v="3027" actId="1076"/>
          <ac:spMkLst>
            <pc:docMk/>
            <pc:sldMk cId="16172405" sldId="438"/>
            <ac:spMk id="14" creationId="{FC0BC71B-4DD0-8159-5939-A0A0A5537804}"/>
          </ac:spMkLst>
        </pc:spChg>
        <pc:spChg chg="add mod">
          <ac:chgData name="Orlando Marley Filho" userId="db0f27c2ee340672" providerId="LiveId" clId="{1320679C-52D2-4BC1-9F34-7139B097422A}" dt="2024-06-06T00:47:14.791" v="3027" actId="1076"/>
          <ac:spMkLst>
            <pc:docMk/>
            <pc:sldMk cId="16172405" sldId="438"/>
            <ac:spMk id="15" creationId="{17BD626B-21F0-BA93-A039-C0D5463B010D}"/>
          </ac:spMkLst>
        </pc:spChg>
        <pc:spChg chg="add mod">
          <ac:chgData name="Orlando Marley Filho" userId="db0f27c2ee340672" providerId="LiveId" clId="{1320679C-52D2-4BC1-9F34-7139B097422A}" dt="2024-06-06T00:44:42.196" v="2996" actId="1076"/>
          <ac:spMkLst>
            <pc:docMk/>
            <pc:sldMk cId="16172405" sldId="438"/>
            <ac:spMk id="16" creationId="{5DB013B1-BDF8-D988-0260-D0D960F6F07E}"/>
          </ac:spMkLst>
        </pc:spChg>
        <pc:spChg chg="mod topLvl">
          <ac:chgData name="Orlando Marley Filho" userId="db0f27c2ee340672" providerId="LiveId" clId="{1320679C-52D2-4BC1-9F34-7139B097422A}" dt="2024-06-06T00:08:21.217" v="2985" actId="1076"/>
          <ac:spMkLst>
            <pc:docMk/>
            <pc:sldMk cId="16172405" sldId="438"/>
            <ac:spMk id="18" creationId="{DB91BEE4-99BA-E7D5-D0B1-34D26D1C07AD}"/>
          </ac:spMkLst>
        </pc:spChg>
        <pc:spChg chg="del mod topLvl">
          <ac:chgData name="Orlando Marley Filho" userId="db0f27c2ee340672" providerId="LiveId" clId="{1320679C-52D2-4BC1-9F34-7139B097422A}" dt="2024-06-06T00:06:47.956" v="2953" actId="478"/>
          <ac:spMkLst>
            <pc:docMk/>
            <pc:sldMk cId="16172405" sldId="438"/>
            <ac:spMk id="19" creationId="{44D55346-E0AD-0983-FF70-6C034059CD77}"/>
          </ac:spMkLst>
        </pc:spChg>
        <pc:spChg chg="add mod">
          <ac:chgData name="Orlando Marley Filho" userId="db0f27c2ee340672" providerId="LiveId" clId="{1320679C-52D2-4BC1-9F34-7139B097422A}" dt="2024-06-06T00:44:38.360" v="2995" actId="571"/>
          <ac:spMkLst>
            <pc:docMk/>
            <pc:sldMk cId="16172405" sldId="438"/>
            <ac:spMk id="25" creationId="{9106E9EC-7A3D-FE85-BB3B-88E125AFA9E6}"/>
          </ac:spMkLst>
        </pc:spChg>
        <pc:spChg chg="add mod">
          <ac:chgData name="Orlando Marley Filho" userId="db0f27c2ee340672" providerId="LiveId" clId="{1320679C-52D2-4BC1-9F34-7139B097422A}" dt="2024-06-06T00:48:06.561" v="3043" actId="688"/>
          <ac:spMkLst>
            <pc:docMk/>
            <pc:sldMk cId="16172405" sldId="438"/>
            <ac:spMk id="42" creationId="{20FC826F-FD2C-238F-758F-56C9F59007FB}"/>
          </ac:spMkLst>
        </pc:spChg>
        <pc:spChg chg="add mod">
          <ac:chgData name="Orlando Marley Filho" userId="db0f27c2ee340672" providerId="LiveId" clId="{1320679C-52D2-4BC1-9F34-7139B097422A}" dt="2024-06-06T00:48:24.736" v="3048"/>
          <ac:spMkLst>
            <pc:docMk/>
            <pc:sldMk cId="16172405" sldId="438"/>
            <ac:spMk id="43" creationId="{B623EF01-813F-D098-2D5B-EB4CD04D138C}"/>
          </ac:spMkLst>
        </pc:spChg>
        <pc:spChg chg="add mod">
          <ac:chgData name="Orlando Marley Filho" userId="db0f27c2ee340672" providerId="LiveId" clId="{1320679C-52D2-4BC1-9F34-7139B097422A}" dt="2024-06-06T00:48:46.103" v="3063" actId="1076"/>
          <ac:spMkLst>
            <pc:docMk/>
            <pc:sldMk cId="16172405" sldId="438"/>
            <ac:spMk id="44" creationId="{2AE40951-C124-1685-A45B-7EF7AF6B91EA}"/>
          </ac:spMkLst>
        </pc:spChg>
        <pc:spChg chg="add mod">
          <ac:chgData name="Orlando Marley Filho" userId="db0f27c2ee340672" providerId="LiveId" clId="{1320679C-52D2-4BC1-9F34-7139B097422A}" dt="2024-06-06T00:48:57.435" v="3070" actId="1076"/>
          <ac:spMkLst>
            <pc:docMk/>
            <pc:sldMk cId="16172405" sldId="438"/>
            <ac:spMk id="45" creationId="{27395DC6-988A-C33F-E564-BD024C3BDC67}"/>
          </ac:spMkLst>
        </pc:spChg>
        <pc:spChg chg="add mod">
          <ac:chgData name="Orlando Marley Filho" userId="db0f27c2ee340672" providerId="LiveId" clId="{1320679C-52D2-4BC1-9F34-7139B097422A}" dt="2024-06-06T00:56:28.571" v="3218" actId="552"/>
          <ac:spMkLst>
            <pc:docMk/>
            <pc:sldMk cId="16172405" sldId="438"/>
            <ac:spMk id="46" creationId="{71A94467-F7C7-4759-3A27-FA70DB5D87CF}"/>
          </ac:spMkLst>
        </pc:spChg>
        <pc:spChg chg="add mod">
          <ac:chgData name="Orlando Marley Filho" userId="db0f27c2ee340672" providerId="LiveId" clId="{1320679C-52D2-4BC1-9F34-7139B097422A}" dt="2024-06-06T00:55:41.061" v="3198" actId="113"/>
          <ac:spMkLst>
            <pc:docMk/>
            <pc:sldMk cId="16172405" sldId="438"/>
            <ac:spMk id="48" creationId="{6BBFD36B-D655-E4CE-AE5A-3F2A14B45788}"/>
          </ac:spMkLst>
        </pc:spChg>
        <pc:spChg chg="add mod">
          <ac:chgData name="Orlando Marley Filho" userId="db0f27c2ee340672" providerId="LiveId" clId="{1320679C-52D2-4BC1-9F34-7139B097422A}" dt="2024-06-06T00:56:06.669" v="3215" actId="20577"/>
          <ac:spMkLst>
            <pc:docMk/>
            <pc:sldMk cId="16172405" sldId="438"/>
            <ac:spMk id="49" creationId="{40C9C506-2C56-316A-B326-13BD7C5CF1D9}"/>
          </ac:spMkLst>
        </pc:spChg>
        <pc:spChg chg="add mod">
          <ac:chgData name="Orlando Marley Filho" userId="db0f27c2ee340672" providerId="LiveId" clId="{1320679C-52D2-4BC1-9F34-7139B097422A}" dt="2024-06-06T01:06:14.545" v="3495" actId="114"/>
          <ac:spMkLst>
            <pc:docMk/>
            <pc:sldMk cId="16172405" sldId="438"/>
            <ac:spMk id="50" creationId="{ED897F79-0540-8DBE-D634-887DC3E91D68}"/>
          </ac:spMkLst>
        </pc:spChg>
        <pc:grpChg chg="add mod">
          <ac:chgData name="Orlando Marley Filho" userId="db0f27c2ee340672" providerId="LiveId" clId="{1320679C-52D2-4BC1-9F34-7139B097422A}" dt="2024-06-06T00:08:21.217" v="2985" actId="1076"/>
          <ac:grpSpMkLst>
            <pc:docMk/>
            <pc:sldMk cId="16172405" sldId="438"/>
            <ac:grpSpMk id="3" creationId="{B078DED6-C111-605D-A3C4-E03AFF1489FF}"/>
          </ac:grpSpMkLst>
        </pc:grpChg>
        <pc:grpChg chg="add del mod">
          <ac:chgData name="Orlando Marley Filho" userId="db0f27c2ee340672" providerId="LiveId" clId="{1320679C-52D2-4BC1-9F34-7139B097422A}" dt="2024-06-06T00:06:47.956" v="2953" actId="478"/>
          <ac:grpSpMkLst>
            <pc:docMk/>
            <pc:sldMk cId="16172405" sldId="438"/>
            <ac:grpSpMk id="17" creationId="{31F61BBC-1BC3-D5D7-F308-676BD99758CA}"/>
          </ac:grpSpMkLst>
        </pc:grpChg>
        <pc:grpChg chg="add mod">
          <ac:chgData name="Orlando Marley Filho" userId="db0f27c2ee340672" providerId="LiveId" clId="{1320679C-52D2-4BC1-9F34-7139B097422A}" dt="2024-06-06T00:08:21.217" v="2985" actId="1076"/>
          <ac:grpSpMkLst>
            <pc:docMk/>
            <pc:sldMk cId="16172405" sldId="438"/>
            <ac:grpSpMk id="21" creationId="{32076D96-2547-1944-53FB-55C6CC3839AA}"/>
          </ac:grpSpMkLst>
        </pc:grpChg>
        <pc:graphicFrameChg chg="add mod modGraphic">
          <ac:chgData name="Orlando Marley Filho" userId="db0f27c2ee340672" providerId="LiveId" clId="{1320679C-52D2-4BC1-9F34-7139B097422A}" dt="2024-06-06T00:49:29.135" v="3084" actId="5793"/>
          <ac:graphicFrameMkLst>
            <pc:docMk/>
            <pc:sldMk cId="16172405" sldId="438"/>
            <ac:graphicFrameMk id="8" creationId="{8748A1A3-3BE6-C497-6E2B-0F72C921DFE3}"/>
          </ac:graphicFrameMkLst>
        </pc:graphicFrameChg>
        <pc:graphicFrameChg chg="add mod modGraphic">
          <ac:chgData name="Orlando Marley Filho" userId="db0f27c2ee340672" providerId="LiveId" clId="{1320679C-52D2-4BC1-9F34-7139B097422A}" dt="2024-06-06T00:47:27.914" v="3028" actId="1076"/>
          <ac:graphicFrameMkLst>
            <pc:docMk/>
            <pc:sldMk cId="16172405" sldId="438"/>
            <ac:graphicFrameMk id="9" creationId="{E2436AFF-7680-CEF2-29EB-4CFE4C7194D9}"/>
          </ac:graphicFrameMkLst>
        </pc:graphicFrameChg>
        <pc:graphicFrameChg chg="add mod ord modGraphic">
          <ac:chgData name="Orlando Marley Filho" userId="db0f27c2ee340672" providerId="LiveId" clId="{1320679C-52D2-4BC1-9F34-7139B097422A}" dt="2024-06-06T00:47:14.791" v="3027" actId="1076"/>
          <ac:graphicFrameMkLst>
            <pc:docMk/>
            <pc:sldMk cId="16172405" sldId="438"/>
            <ac:graphicFrameMk id="11" creationId="{75E223E5-69BA-E29B-4F37-58B922C322D5}"/>
          </ac:graphicFrameMkLst>
        </pc:graphicFrameChg>
        <pc:graphicFrameChg chg="add mod ord modGraphic">
          <ac:chgData name="Orlando Marley Filho" userId="db0f27c2ee340672" providerId="LiveId" clId="{1320679C-52D2-4BC1-9F34-7139B097422A}" dt="2024-06-06T00:47:14.791" v="3027" actId="1076"/>
          <ac:graphicFrameMkLst>
            <pc:docMk/>
            <pc:sldMk cId="16172405" sldId="438"/>
            <ac:graphicFrameMk id="12" creationId="{7076160A-2DAC-5FD4-F7FF-E5325E97AD24}"/>
          </ac:graphicFrameMkLst>
        </pc:graphicFrameChg>
        <pc:picChg chg="add mod">
          <ac:chgData name="Orlando Marley Filho" userId="db0f27c2ee340672" providerId="LiveId" clId="{1320679C-52D2-4BC1-9F34-7139B097422A}" dt="2024-06-06T00:08:21.217" v="2985" actId="1076"/>
          <ac:picMkLst>
            <pc:docMk/>
            <pc:sldMk cId="16172405" sldId="438"/>
            <ac:picMk id="7" creationId="{91E717A9-32BC-EE3D-FB43-99D91082B479}"/>
          </ac:picMkLst>
        </pc:picChg>
        <pc:picChg chg="add mod">
          <ac:chgData name="Orlando Marley Filho" userId="db0f27c2ee340672" providerId="LiveId" clId="{1320679C-52D2-4BC1-9F34-7139B097422A}" dt="2024-06-06T00:08:21.217" v="2985" actId="1076"/>
          <ac:picMkLst>
            <pc:docMk/>
            <pc:sldMk cId="16172405" sldId="438"/>
            <ac:picMk id="20" creationId="{EFDFDA08-9384-5C77-E7B9-FA9CBB440ED9}"/>
          </ac:picMkLst>
        </pc:picChg>
        <pc:cxnChg chg="add mod">
          <ac:chgData name="Orlando Marley Filho" userId="db0f27c2ee340672" providerId="LiveId" clId="{1320679C-52D2-4BC1-9F34-7139B097422A}" dt="2024-06-06T00:44:42.196" v="2996" actId="1076"/>
          <ac:cxnSpMkLst>
            <pc:docMk/>
            <pc:sldMk cId="16172405" sldId="438"/>
            <ac:cxnSpMk id="22" creationId="{DCBF24C9-2E12-F995-BBC4-21213F141F75}"/>
          </ac:cxnSpMkLst>
        </pc:cxnChg>
        <pc:cxnChg chg="add mod">
          <ac:chgData name="Orlando Marley Filho" userId="db0f27c2ee340672" providerId="LiveId" clId="{1320679C-52D2-4BC1-9F34-7139B097422A}" dt="2024-06-06T00:44:38.360" v="2995" actId="571"/>
          <ac:cxnSpMkLst>
            <pc:docMk/>
            <pc:sldMk cId="16172405" sldId="438"/>
            <ac:cxnSpMk id="26" creationId="{F6DFCEB3-71C0-2A50-20FF-48089A61B587}"/>
          </ac:cxnSpMkLst>
        </pc:cxnChg>
        <pc:cxnChg chg="add mod">
          <ac:chgData name="Orlando Marley Filho" userId="db0f27c2ee340672" providerId="LiveId" clId="{1320679C-52D2-4BC1-9F34-7139B097422A}" dt="2024-06-06T00:47:14.791" v="3027" actId="1076"/>
          <ac:cxnSpMkLst>
            <pc:docMk/>
            <pc:sldMk cId="16172405" sldId="438"/>
            <ac:cxnSpMk id="28" creationId="{C06EEDC2-F969-9F08-9DDE-18276818DFBC}"/>
          </ac:cxnSpMkLst>
        </pc:cxnChg>
        <pc:cxnChg chg="add mod ord">
          <ac:chgData name="Orlando Marley Filho" userId="db0f27c2ee340672" providerId="LiveId" clId="{1320679C-52D2-4BC1-9F34-7139B097422A}" dt="2024-06-06T00:47:14.791" v="3027" actId="1076"/>
          <ac:cxnSpMkLst>
            <pc:docMk/>
            <pc:sldMk cId="16172405" sldId="438"/>
            <ac:cxnSpMk id="31" creationId="{F806898F-EF91-02DE-7875-191CC4258556}"/>
          </ac:cxnSpMkLst>
        </pc:cxnChg>
      </pc:sldChg>
      <pc:sldChg chg="addSp delSp modSp add mod modNotesTx">
        <pc:chgData name="Orlando Marley Filho" userId="db0f27c2ee340672" providerId="LiveId" clId="{1320679C-52D2-4BC1-9F34-7139B097422A}" dt="2024-06-09T22:13:39.761" v="11682" actId="20577"/>
        <pc:sldMkLst>
          <pc:docMk/>
          <pc:sldMk cId="3269460133" sldId="439"/>
        </pc:sldMkLst>
        <pc:spChg chg="mod">
          <ac:chgData name="Orlando Marley Filho" userId="db0f27c2ee340672" providerId="LiveId" clId="{1320679C-52D2-4BC1-9F34-7139B097422A}" dt="2024-06-06T01:06:30.881" v="3503" actId="20577"/>
          <ac:spMkLst>
            <pc:docMk/>
            <pc:sldMk cId="3269460133" sldId="439"/>
            <ac:spMk id="2" creationId="{0AC2542F-0A57-970F-3272-4258EA9DC083}"/>
          </ac:spMkLst>
        </pc:spChg>
        <pc:spChg chg="del">
          <ac:chgData name="Orlando Marley Filho" userId="db0f27c2ee340672" providerId="LiveId" clId="{1320679C-52D2-4BC1-9F34-7139B097422A}" dt="2024-06-06T00:17:19.071" v="2989" actId="478"/>
          <ac:spMkLst>
            <pc:docMk/>
            <pc:sldMk cId="3269460133" sldId="439"/>
            <ac:spMk id="14" creationId="{FC0BC71B-4DD0-8159-5939-A0A0A5537804}"/>
          </ac:spMkLst>
        </pc:spChg>
        <pc:spChg chg="del">
          <ac:chgData name="Orlando Marley Filho" userId="db0f27c2ee340672" providerId="LiveId" clId="{1320679C-52D2-4BC1-9F34-7139B097422A}" dt="2024-06-06T00:17:19.071" v="2989" actId="478"/>
          <ac:spMkLst>
            <pc:docMk/>
            <pc:sldMk cId="3269460133" sldId="439"/>
            <ac:spMk id="15" creationId="{17BD626B-21F0-BA93-A039-C0D5463B010D}"/>
          </ac:spMkLst>
        </pc:spChg>
        <pc:spChg chg="del">
          <ac:chgData name="Orlando Marley Filho" userId="db0f27c2ee340672" providerId="LiveId" clId="{1320679C-52D2-4BC1-9F34-7139B097422A}" dt="2024-06-06T00:17:19.071" v="2989" actId="478"/>
          <ac:spMkLst>
            <pc:docMk/>
            <pc:sldMk cId="3269460133" sldId="439"/>
            <ac:spMk id="16" creationId="{5DB013B1-BDF8-D988-0260-D0D960F6F07E}"/>
          </ac:spMkLst>
        </pc:spChg>
        <pc:grpChg chg="del">
          <ac:chgData name="Orlando Marley Filho" userId="db0f27c2ee340672" providerId="LiveId" clId="{1320679C-52D2-4BC1-9F34-7139B097422A}" dt="2024-06-06T00:17:19.071" v="2989" actId="478"/>
          <ac:grpSpMkLst>
            <pc:docMk/>
            <pc:sldMk cId="3269460133" sldId="439"/>
            <ac:grpSpMk id="3" creationId="{B078DED6-C111-605D-A3C4-E03AFF1489FF}"/>
          </ac:grpSpMkLst>
        </pc:grpChg>
        <pc:grpChg chg="del">
          <ac:chgData name="Orlando Marley Filho" userId="db0f27c2ee340672" providerId="LiveId" clId="{1320679C-52D2-4BC1-9F34-7139B097422A}" dt="2024-06-06T00:17:19.071" v="2989" actId="478"/>
          <ac:grpSpMkLst>
            <pc:docMk/>
            <pc:sldMk cId="3269460133" sldId="439"/>
            <ac:grpSpMk id="21" creationId="{32076D96-2547-1944-53FB-55C6CC3839AA}"/>
          </ac:grpSpMkLst>
        </pc:grpChg>
        <pc:graphicFrameChg chg="del">
          <ac:chgData name="Orlando Marley Filho" userId="db0f27c2ee340672" providerId="LiveId" clId="{1320679C-52D2-4BC1-9F34-7139B097422A}" dt="2024-06-06T00:17:19.071" v="2989" actId="478"/>
          <ac:graphicFrameMkLst>
            <pc:docMk/>
            <pc:sldMk cId="3269460133" sldId="439"/>
            <ac:graphicFrameMk id="8" creationId="{8748A1A3-3BE6-C497-6E2B-0F72C921DFE3}"/>
          </ac:graphicFrameMkLst>
        </pc:graphicFrameChg>
        <pc:graphicFrameChg chg="del">
          <ac:chgData name="Orlando Marley Filho" userId="db0f27c2ee340672" providerId="LiveId" clId="{1320679C-52D2-4BC1-9F34-7139B097422A}" dt="2024-06-06T00:17:19.071" v="2989" actId="478"/>
          <ac:graphicFrameMkLst>
            <pc:docMk/>
            <pc:sldMk cId="3269460133" sldId="439"/>
            <ac:graphicFrameMk id="9" creationId="{E2436AFF-7680-CEF2-29EB-4CFE4C7194D9}"/>
          </ac:graphicFrameMkLst>
        </pc:graphicFrameChg>
        <pc:graphicFrameChg chg="del">
          <ac:chgData name="Orlando Marley Filho" userId="db0f27c2ee340672" providerId="LiveId" clId="{1320679C-52D2-4BC1-9F34-7139B097422A}" dt="2024-06-06T00:17:19.071" v="2989" actId="478"/>
          <ac:graphicFrameMkLst>
            <pc:docMk/>
            <pc:sldMk cId="3269460133" sldId="439"/>
            <ac:graphicFrameMk id="11" creationId="{75E223E5-69BA-E29B-4F37-58B922C322D5}"/>
          </ac:graphicFrameMkLst>
        </pc:graphicFrameChg>
        <pc:graphicFrameChg chg="del">
          <ac:chgData name="Orlando Marley Filho" userId="db0f27c2ee340672" providerId="LiveId" clId="{1320679C-52D2-4BC1-9F34-7139B097422A}" dt="2024-06-06T00:17:19.071" v="2989" actId="478"/>
          <ac:graphicFrameMkLst>
            <pc:docMk/>
            <pc:sldMk cId="3269460133" sldId="439"/>
            <ac:graphicFrameMk id="12" creationId="{7076160A-2DAC-5FD4-F7FF-E5325E97AD24}"/>
          </ac:graphicFrameMkLst>
        </pc:graphicFrameChg>
        <pc:graphicFrameChg chg="add del mod modGraphic">
          <ac:chgData name="Orlando Marley Filho" userId="db0f27c2ee340672" providerId="LiveId" clId="{1320679C-52D2-4BC1-9F34-7139B097422A}" dt="2024-06-06T01:53:04.804" v="4220" actId="1076"/>
          <ac:graphicFrameMkLst>
            <pc:docMk/>
            <pc:sldMk cId="3269460133" sldId="439"/>
            <ac:graphicFrameMk id="13" creationId="{3A7B5052-862A-9D11-C8F3-8A3EBB885C53}"/>
          </ac:graphicFrameMkLst>
        </pc:graphicFrameChg>
        <pc:picChg chg="del">
          <ac:chgData name="Orlando Marley Filho" userId="db0f27c2ee340672" providerId="LiveId" clId="{1320679C-52D2-4BC1-9F34-7139B097422A}" dt="2024-06-06T00:17:19.071" v="2989" actId="478"/>
          <ac:picMkLst>
            <pc:docMk/>
            <pc:sldMk cId="3269460133" sldId="439"/>
            <ac:picMk id="7" creationId="{91E717A9-32BC-EE3D-FB43-99D91082B479}"/>
          </ac:picMkLst>
        </pc:picChg>
      </pc:sldChg>
      <pc:sldChg chg="add del">
        <pc:chgData name="Orlando Marley Filho" userId="db0f27c2ee340672" providerId="LiveId" clId="{1320679C-52D2-4BC1-9F34-7139B097422A}" dt="2024-06-06T00:56:52.326" v="3220"/>
        <pc:sldMkLst>
          <pc:docMk/>
          <pc:sldMk cId="588909768" sldId="440"/>
        </pc:sldMkLst>
      </pc:sldChg>
      <pc:sldChg chg="addSp delSp modSp add mod addAnim delAnim modAnim addCm delCm modNotesTx">
        <pc:chgData name="Orlando Marley Filho" userId="db0f27c2ee340672" providerId="LiveId" clId="{1320679C-52D2-4BC1-9F34-7139B097422A}" dt="2024-06-09T22:07:45.976" v="11664" actId="113"/>
        <pc:sldMkLst>
          <pc:docMk/>
          <pc:sldMk cId="3114368406" sldId="440"/>
        </pc:sldMkLst>
        <pc:spChg chg="mod">
          <ac:chgData name="Orlando Marley Filho" userId="db0f27c2ee340672" providerId="LiveId" clId="{1320679C-52D2-4BC1-9F34-7139B097422A}" dt="2024-06-06T01:31:38.381" v="4026"/>
          <ac:spMkLst>
            <pc:docMk/>
            <pc:sldMk cId="3114368406" sldId="440"/>
            <ac:spMk id="2" creationId="{0AC2542F-0A57-970F-3272-4258EA9DC083}"/>
          </ac:spMkLst>
        </pc:spChg>
        <pc:spChg chg="add del mod">
          <ac:chgData name="Orlando Marley Filho" userId="db0f27c2ee340672" providerId="LiveId" clId="{1320679C-52D2-4BC1-9F34-7139B097422A}" dt="2024-06-09T21:00:10.671" v="11319" actId="12084"/>
          <ac:spMkLst>
            <pc:docMk/>
            <pc:sldMk cId="3114368406" sldId="440"/>
            <ac:spMk id="5" creationId="{129239EE-2868-B978-0C19-7A334D0B226B}"/>
          </ac:spMkLst>
        </pc:spChg>
        <pc:spChg chg="add mod">
          <ac:chgData name="Orlando Marley Filho" userId="db0f27c2ee340672" providerId="LiveId" clId="{1320679C-52D2-4BC1-9F34-7139B097422A}" dt="2024-06-09T20:40:47.843" v="11213" actId="1076"/>
          <ac:spMkLst>
            <pc:docMk/>
            <pc:sldMk cId="3114368406" sldId="440"/>
            <ac:spMk id="7" creationId="{5C76EE20-FC95-0FE9-1461-2F733A5D42A9}"/>
          </ac:spMkLst>
        </pc:spChg>
        <pc:spChg chg="add mod">
          <ac:chgData name="Orlando Marley Filho" userId="db0f27c2ee340672" providerId="LiveId" clId="{1320679C-52D2-4BC1-9F34-7139B097422A}" dt="2024-06-09T20:40:47.843" v="11213" actId="1076"/>
          <ac:spMkLst>
            <pc:docMk/>
            <pc:sldMk cId="3114368406" sldId="440"/>
            <ac:spMk id="8" creationId="{8F841123-DC28-46B2-6319-C2BD5F715649}"/>
          </ac:spMkLst>
        </pc:spChg>
        <pc:spChg chg="add mod">
          <ac:chgData name="Orlando Marley Filho" userId="db0f27c2ee340672" providerId="LiveId" clId="{1320679C-52D2-4BC1-9F34-7139B097422A}" dt="2024-06-09T20:40:47.843" v="11213" actId="1076"/>
          <ac:spMkLst>
            <pc:docMk/>
            <pc:sldMk cId="3114368406" sldId="440"/>
            <ac:spMk id="9" creationId="{E095F0B3-0098-167A-EB5F-4B4FAE97AEE8}"/>
          </ac:spMkLst>
        </pc:spChg>
        <pc:spChg chg="add mod">
          <ac:chgData name="Orlando Marley Filho" userId="db0f27c2ee340672" providerId="LiveId" clId="{1320679C-52D2-4BC1-9F34-7139B097422A}" dt="2024-06-09T20:40:47.843" v="11213" actId="1076"/>
          <ac:spMkLst>
            <pc:docMk/>
            <pc:sldMk cId="3114368406" sldId="440"/>
            <ac:spMk id="11" creationId="{D702CEFB-0258-FC14-1E8C-98A89CD0F2AF}"/>
          </ac:spMkLst>
        </pc:spChg>
        <pc:spChg chg="add mod">
          <ac:chgData name="Orlando Marley Filho" userId="db0f27c2ee340672" providerId="LiveId" clId="{1320679C-52D2-4BC1-9F34-7139B097422A}" dt="2024-06-09T20:40:47.843" v="11213" actId="1076"/>
          <ac:spMkLst>
            <pc:docMk/>
            <pc:sldMk cId="3114368406" sldId="440"/>
            <ac:spMk id="12" creationId="{85BFEDA0-00DD-3147-B0AE-A46C3AAB8269}"/>
          </ac:spMkLst>
        </pc:spChg>
        <pc:spChg chg="add mod">
          <ac:chgData name="Orlando Marley Filho" userId="db0f27c2ee340672" providerId="LiveId" clId="{1320679C-52D2-4BC1-9F34-7139B097422A}" dt="2024-06-09T20:40:47.843" v="11213" actId="1076"/>
          <ac:spMkLst>
            <pc:docMk/>
            <pc:sldMk cId="3114368406" sldId="440"/>
            <ac:spMk id="13" creationId="{73CFCCBF-B664-01DC-61B3-0B5B017EE412}"/>
          </ac:spMkLst>
        </pc:spChg>
        <pc:spChg chg="add mod">
          <ac:chgData name="Orlando Marley Filho" userId="db0f27c2ee340672" providerId="LiveId" clId="{1320679C-52D2-4BC1-9F34-7139B097422A}" dt="2024-06-09T20:40:47.843" v="11213" actId="1076"/>
          <ac:spMkLst>
            <pc:docMk/>
            <pc:sldMk cId="3114368406" sldId="440"/>
            <ac:spMk id="14" creationId="{8BFC1E3D-07BD-F2F5-FF1E-F28FC6C4D29F}"/>
          </ac:spMkLst>
        </pc:spChg>
        <pc:graphicFrameChg chg="add mod modGraphic">
          <ac:chgData name="Orlando Marley Filho" userId="db0f27c2ee340672" providerId="LiveId" clId="{1320679C-52D2-4BC1-9F34-7139B097422A}" dt="2024-06-09T20:49:21.339" v="11267" actId="2084"/>
          <ac:graphicFrameMkLst>
            <pc:docMk/>
            <pc:sldMk cId="3114368406" sldId="440"/>
            <ac:graphicFrameMk id="6" creationId="{77E64AF9-495D-092C-9853-076811C7D7AE}"/>
          </ac:graphicFrameMkLst>
        </pc:graphicFrameChg>
        <pc:graphicFrameChg chg="add mod">
          <ac:chgData name="Orlando Marley Filho" userId="db0f27c2ee340672" providerId="LiveId" clId="{1320679C-52D2-4BC1-9F34-7139B097422A}" dt="2024-06-09T20:59:40.237" v="11318" actId="12084"/>
          <ac:graphicFrameMkLst>
            <pc:docMk/>
            <pc:sldMk cId="3114368406" sldId="440"/>
            <ac:graphicFrameMk id="15" creationId="{C515A96D-9F1B-E89C-A97A-0BE4686CC02D}"/>
          </ac:graphicFrameMkLst>
        </pc:graphicFrameChg>
        <pc:extLst>
          <p:ext xmlns:p="http://schemas.openxmlformats.org/presentationml/2006/main" uri="{D6D511B9-2390-475A-947B-AFAB55BFBCF1}">
            <pc226:cmChg xmlns:pc226="http://schemas.microsoft.com/office/powerpoint/2022/06/main/command" chg="add del">
              <pc226:chgData name="Orlando Marley Filho" userId="db0f27c2ee340672" providerId="LiveId" clId="{1320679C-52D2-4BC1-9F34-7139B097422A}" dt="2024-06-09T20:48:29.067" v="11257"/>
              <pc2:cmMkLst xmlns:pc2="http://schemas.microsoft.com/office/powerpoint/2019/9/main/command">
                <pc:docMk/>
                <pc:sldMk cId="3114368406" sldId="440"/>
                <pc2:cmMk id="{8B40A389-C3E8-4650-9FAE-30BF3FB5160D}"/>
              </pc2:cmMkLst>
            </pc226:cmChg>
          </p:ext>
        </pc:extLst>
      </pc:sldChg>
      <pc:sldChg chg="addSp modSp add mod modAnim modShow">
        <pc:chgData name="Orlando Marley Filho" userId="db0f27c2ee340672" providerId="LiveId" clId="{1320679C-52D2-4BC1-9F34-7139B097422A}" dt="2024-07-28T14:17:43.544" v="40165"/>
        <pc:sldMkLst>
          <pc:docMk/>
          <pc:sldMk cId="2728308245" sldId="441"/>
        </pc:sldMkLst>
        <pc:spChg chg="mod">
          <ac:chgData name="Orlando Marley Filho" userId="db0f27c2ee340672" providerId="LiveId" clId="{1320679C-52D2-4BC1-9F34-7139B097422A}" dt="2024-06-06T01:32:04.054" v="4029"/>
          <ac:spMkLst>
            <pc:docMk/>
            <pc:sldMk cId="2728308245" sldId="441"/>
            <ac:spMk id="2" creationId="{0AC2542F-0A57-970F-3272-4258EA9DC083}"/>
          </ac:spMkLst>
        </pc:spChg>
        <pc:spChg chg="add mod">
          <ac:chgData name="Orlando Marley Filho" userId="db0f27c2ee340672" providerId="LiveId" clId="{1320679C-52D2-4BC1-9F34-7139B097422A}" dt="2024-06-27T01:04:35.657" v="18517"/>
          <ac:spMkLst>
            <pc:docMk/>
            <pc:sldMk cId="2728308245" sldId="441"/>
            <ac:spMk id="5" creationId="{701BCD77-FD1B-133D-0B0A-FB1ED1CA0761}"/>
          </ac:spMkLst>
        </pc:spChg>
        <pc:picChg chg="add mod">
          <ac:chgData name="Orlando Marley Filho" userId="db0f27c2ee340672" providerId="LiveId" clId="{1320679C-52D2-4BC1-9F34-7139B097422A}" dt="2024-06-26T18:59:41.851" v="15499" actId="1076"/>
          <ac:picMkLst>
            <pc:docMk/>
            <pc:sldMk cId="2728308245" sldId="441"/>
            <ac:picMk id="3" creationId="{F884F628-D9C1-2731-1FF0-0EAD28E11F2C}"/>
          </ac:picMkLst>
        </pc:picChg>
      </pc:sldChg>
      <pc:sldChg chg="modSp add del mod">
        <pc:chgData name="Orlando Marley Filho" userId="db0f27c2ee340672" providerId="LiveId" clId="{1320679C-52D2-4BC1-9F34-7139B097422A}" dt="2024-06-09T20:56:05.108" v="11293" actId="2696"/>
        <pc:sldMkLst>
          <pc:docMk/>
          <pc:sldMk cId="1310304502" sldId="442"/>
        </pc:sldMkLst>
        <pc:spChg chg="mod">
          <ac:chgData name="Orlando Marley Filho" userId="db0f27c2ee340672" providerId="LiveId" clId="{1320679C-52D2-4BC1-9F34-7139B097422A}" dt="2024-06-06T01:31:45.535" v="4027"/>
          <ac:spMkLst>
            <pc:docMk/>
            <pc:sldMk cId="1310304502" sldId="442"/>
            <ac:spMk id="2" creationId="{0AC2542F-0A57-970F-3272-4258EA9DC083}"/>
          </ac:spMkLst>
        </pc:spChg>
      </pc:sldChg>
      <pc:sldChg chg="addSp delSp modSp add mod modAnim modShow">
        <pc:chgData name="Orlando Marley Filho" userId="db0f27c2ee340672" providerId="LiveId" clId="{1320679C-52D2-4BC1-9F34-7139B097422A}" dt="2024-07-28T14:18:16.616" v="40167"/>
        <pc:sldMkLst>
          <pc:docMk/>
          <pc:sldMk cId="1024586612" sldId="443"/>
        </pc:sldMkLst>
        <pc:spChg chg="mod">
          <ac:chgData name="Orlando Marley Filho" userId="db0f27c2ee340672" providerId="LiveId" clId="{1320679C-52D2-4BC1-9F34-7139B097422A}" dt="2024-06-26T18:33:00.613" v="15045" actId="404"/>
          <ac:spMkLst>
            <pc:docMk/>
            <pc:sldMk cId="1024586612" sldId="443"/>
            <ac:spMk id="2" creationId="{0AC2542F-0A57-970F-3272-4258EA9DC083}"/>
          </ac:spMkLst>
        </pc:spChg>
        <pc:spChg chg="add del mod">
          <ac:chgData name="Orlando Marley Filho" userId="db0f27c2ee340672" providerId="LiveId" clId="{1320679C-52D2-4BC1-9F34-7139B097422A}" dt="2024-06-26T18:33:09.199" v="15046" actId="21"/>
          <ac:spMkLst>
            <pc:docMk/>
            <pc:sldMk cId="1024586612" sldId="443"/>
            <ac:spMk id="5" creationId="{516F8281-E9A1-1F65-4F2D-7D1AC894ECD9}"/>
          </ac:spMkLst>
        </pc:spChg>
        <pc:spChg chg="add mod">
          <ac:chgData name="Orlando Marley Filho" userId="db0f27c2ee340672" providerId="LiveId" clId="{1320679C-52D2-4BC1-9F34-7139B097422A}" dt="2024-06-26T18:34:32.474" v="15059" actId="113"/>
          <ac:spMkLst>
            <pc:docMk/>
            <pc:sldMk cId="1024586612" sldId="443"/>
            <ac:spMk id="6" creationId="{5AFD6BEC-DA59-4DB0-7F59-7C8C71E7D498}"/>
          </ac:spMkLst>
        </pc:spChg>
        <pc:spChg chg="add del">
          <ac:chgData name="Orlando Marley Filho" userId="db0f27c2ee340672" providerId="LiveId" clId="{1320679C-52D2-4BC1-9F34-7139B097422A}" dt="2024-06-26T18:35:25.687" v="15061" actId="22"/>
          <ac:spMkLst>
            <pc:docMk/>
            <pc:sldMk cId="1024586612" sldId="443"/>
            <ac:spMk id="8" creationId="{4C17306B-1F9A-E8E0-B4FA-58108F5B9D46}"/>
          </ac:spMkLst>
        </pc:spChg>
        <pc:graphicFrameChg chg="add del mod modGraphic">
          <ac:chgData name="Orlando Marley Filho" userId="db0f27c2ee340672" providerId="LiveId" clId="{1320679C-52D2-4BC1-9F34-7139B097422A}" dt="2024-06-26T18:51:56.905" v="15435" actId="478"/>
          <ac:graphicFrameMkLst>
            <pc:docMk/>
            <pc:sldMk cId="1024586612" sldId="443"/>
            <ac:graphicFrameMk id="9" creationId="{2BBD0DA8-8092-8E0A-D599-1748E5628278}"/>
          </ac:graphicFrameMkLst>
        </pc:graphicFrameChg>
        <pc:graphicFrameChg chg="add mod modGraphic">
          <ac:chgData name="Orlando Marley Filho" userId="db0f27c2ee340672" providerId="LiveId" clId="{1320679C-52D2-4BC1-9F34-7139B097422A}" dt="2024-06-26T18:53:58.463" v="15472" actId="1076"/>
          <ac:graphicFrameMkLst>
            <pc:docMk/>
            <pc:sldMk cId="1024586612" sldId="443"/>
            <ac:graphicFrameMk id="11" creationId="{749C1A18-7433-7632-BBFF-72A5F14C8775}"/>
          </ac:graphicFrameMkLst>
        </pc:graphicFrameChg>
      </pc:sldChg>
      <pc:sldChg chg="addSp modSp add del mod modShow">
        <pc:chgData name="Orlando Marley Filho" userId="db0f27c2ee340672" providerId="LiveId" clId="{1320679C-52D2-4BC1-9F34-7139B097422A}" dt="2024-06-26T22:44:27.556" v="17178" actId="47"/>
        <pc:sldMkLst>
          <pc:docMk/>
          <pc:sldMk cId="2816752386" sldId="444"/>
        </pc:sldMkLst>
        <pc:spChg chg="mod">
          <ac:chgData name="Orlando Marley Filho" userId="db0f27c2ee340672" providerId="LiveId" clId="{1320679C-52D2-4BC1-9F34-7139B097422A}" dt="2024-06-09T21:44:26.316" v="11535" actId="6549"/>
          <ac:spMkLst>
            <pc:docMk/>
            <pc:sldMk cId="2816752386" sldId="444"/>
            <ac:spMk id="2" creationId="{0AC2542F-0A57-970F-3272-4258EA9DC083}"/>
          </ac:spMkLst>
        </pc:spChg>
        <pc:spChg chg="add mod">
          <ac:chgData name="Orlando Marley Filho" userId="db0f27c2ee340672" providerId="LiveId" clId="{1320679C-52D2-4BC1-9F34-7139B097422A}" dt="2024-06-26T22:09:34.462" v="16132" actId="20578"/>
          <ac:spMkLst>
            <pc:docMk/>
            <pc:sldMk cId="2816752386" sldId="444"/>
            <ac:spMk id="5" creationId="{6A676CCF-3470-8400-51E1-DF72F35B1693}"/>
          </ac:spMkLst>
        </pc:spChg>
        <pc:picChg chg="add mod">
          <ac:chgData name="Orlando Marley Filho" userId="db0f27c2ee340672" providerId="LiveId" clId="{1320679C-52D2-4BC1-9F34-7139B097422A}" dt="2024-06-09T21:45:56.500" v="11546" actId="1076"/>
          <ac:picMkLst>
            <pc:docMk/>
            <pc:sldMk cId="2816752386" sldId="444"/>
            <ac:picMk id="7" creationId="{707233D3-A738-AA8A-F89F-A6C8D816B664}"/>
          </ac:picMkLst>
        </pc:picChg>
      </pc:sldChg>
      <pc:sldChg chg="addSp delSp modSp add mod modAnim modShow">
        <pc:chgData name="Orlando Marley Filho" userId="db0f27c2ee340672" providerId="LiveId" clId="{1320679C-52D2-4BC1-9F34-7139B097422A}" dt="2024-07-28T14:28:20.264" v="40214"/>
        <pc:sldMkLst>
          <pc:docMk/>
          <pc:sldMk cId="445203585" sldId="445"/>
        </pc:sldMkLst>
        <pc:spChg chg="mod">
          <ac:chgData name="Orlando Marley Filho" userId="db0f27c2ee340672" providerId="LiveId" clId="{1320679C-52D2-4BC1-9F34-7139B097422A}" dt="2024-06-06T01:32:55.286" v="4037"/>
          <ac:spMkLst>
            <pc:docMk/>
            <pc:sldMk cId="445203585" sldId="445"/>
            <ac:spMk id="2" creationId="{0AC2542F-0A57-970F-3272-4258EA9DC083}"/>
          </ac:spMkLst>
        </pc:spChg>
        <pc:spChg chg="add mod">
          <ac:chgData name="Orlando Marley Filho" userId="db0f27c2ee340672" providerId="LiveId" clId="{1320679C-52D2-4BC1-9F34-7139B097422A}" dt="2024-06-27T01:01:52.072" v="18502" actId="20577"/>
          <ac:spMkLst>
            <pc:docMk/>
            <pc:sldMk cId="445203585" sldId="445"/>
            <ac:spMk id="6" creationId="{D099E239-1D5A-3BD9-CD83-14AA376D5AAC}"/>
          </ac:spMkLst>
        </pc:spChg>
        <pc:spChg chg="add mod">
          <ac:chgData name="Orlando Marley Filho" userId="db0f27c2ee340672" providerId="LiveId" clId="{1320679C-52D2-4BC1-9F34-7139B097422A}" dt="2024-06-27T00:57:15.834" v="18376" actId="20577"/>
          <ac:spMkLst>
            <pc:docMk/>
            <pc:sldMk cId="445203585" sldId="445"/>
            <ac:spMk id="8" creationId="{D052B79F-BC2E-FC05-E9F2-B08784CBE398}"/>
          </ac:spMkLst>
        </pc:spChg>
        <pc:spChg chg="add mod">
          <ac:chgData name="Orlando Marley Filho" userId="db0f27c2ee340672" providerId="LiveId" clId="{1320679C-52D2-4BC1-9F34-7139B097422A}" dt="2024-06-27T01:01:55.474" v="18503"/>
          <ac:spMkLst>
            <pc:docMk/>
            <pc:sldMk cId="445203585" sldId="445"/>
            <ac:spMk id="14" creationId="{636397A6-9FD1-F662-4D33-722599DCCD86}"/>
          </ac:spMkLst>
        </pc:spChg>
        <pc:spChg chg="add mod">
          <ac:chgData name="Orlando Marley Filho" userId="db0f27c2ee340672" providerId="LiveId" clId="{1320679C-52D2-4BC1-9F34-7139B097422A}" dt="2024-06-27T00:56:52.119" v="18340" actId="14100"/>
          <ac:spMkLst>
            <pc:docMk/>
            <pc:sldMk cId="445203585" sldId="445"/>
            <ac:spMk id="19" creationId="{876FFDD4-2D5E-5878-5737-45970FFBCC44}"/>
          </ac:spMkLst>
        </pc:spChg>
        <pc:spChg chg="add mod">
          <ac:chgData name="Orlando Marley Filho" userId="db0f27c2ee340672" providerId="LiveId" clId="{1320679C-52D2-4BC1-9F34-7139B097422A}" dt="2024-06-27T00:57:02.265" v="18362" actId="20577"/>
          <ac:spMkLst>
            <pc:docMk/>
            <pc:sldMk cId="445203585" sldId="445"/>
            <ac:spMk id="21" creationId="{ED825ACF-D179-9AA4-08F8-170F1C4A9C1F}"/>
          </ac:spMkLst>
        </pc:spChg>
        <pc:spChg chg="add mod">
          <ac:chgData name="Orlando Marley Filho" userId="db0f27c2ee340672" providerId="LiveId" clId="{1320679C-52D2-4BC1-9F34-7139B097422A}" dt="2024-06-27T00:57:57.957" v="18412" actId="1076"/>
          <ac:spMkLst>
            <pc:docMk/>
            <pc:sldMk cId="445203585" sldId="445"/>
            <ac:spMk id="27" creationId="{BECFDCE1-D283-C30A-F10F-ADCDF0F178D6}"/>
          </ac:spMkLst>
        </pc:spChg>
        <pc:spChg chg="add mod">
          <ac:chgData name="Orlando Marley Filho" userId="db0f27c2ee340672" providerId="LiveId" clId="{1320679C-52D2-4BC1-9F34-7139B097422A}" dt="2024-06-27T00:58:09.859" v="18423" actId="1076"/>
          <ac:spMkLst>
            <pc:docMk/>
            <pc:sldMk cId="445203585" sldId="445"/>
            <ac:spMk id="28" creationId="{EAE75EC3-1AD3-57AA-4A02-1E550E776597}"/>
          </ac:spMkLst>
        </pc:spChg>
        <pc:spChg chg="add mod">
          <ac:chgData name="Orlando Marley Filho" userId="db0f27c2ee340672" providerId="LiveId" clId="{1320679C-52D2-4BC1-9F34-7139B097422A}" dt="2024-06-27T00:59:27.081" v="18448" actId="1076"/>
          <ac:spMkLst>
            <pc:docMk/>
            <pc:sldMk cId="445203585" sldId="445"/>
            <ac:spMk id="29" creationId="{AF517771-B025-5927-ADD6-FADEC856FFC1}"/>
          </ac:spMkLst>
        </pc:spChg>
        <pc:spChg chg="add del mod">
          <ac:chgData name="Orlando Marley Filho" userId="db0f27c2ee340672" providerId="LiveId" clId="{1320679C-52D2-4BC1-9F34-7139B097422A}" dt="2024-06-27T00:58:34.899" v="18439" actId="478"/>
          <ac:spMkLst>
            <pc:docMk/>
            <pc:sldMk cId="445203585" sldId="445"/>
            <ac:spMk id="30" creationId="{A189D985-B0F1-3EAB-A3C4-185DD4DAE71E}"/>
          </ac:spMkLst>
        </pc:spChg>
        <pc:spChg chg="add mod">
          <ac:chgData name="Orlando Marley Filho" userId="db0f27c2ee340672" providerId="LiveId" clId="{1320679C-52D2-4BC1-9F34-7139B097422A}" dt="2024-06-27T00:59:17.698" v="18447" actId="1076"/>
          <ac:spMkLst>
            <pc:docMk/>
            <pc:sldMk cId="445203585" sldId="445"/>
            <ac:spMk id="33" creationId="{7B615419-7CE3-1F62-1288-EFECB39698F0}"/>
          </ac:spMkLst>
        </pc:spChg>
        <pc:spChg chg="add mod">
          <ac:chgData name="Orlando Marley Filho" userId="db0f27c2ee340672" providerId="LiveId" clId="{1320679C-52D2-4BC1-9F34-7139B097422A}" dt="2024-06-27T01:01:19.336" v="18486" actId="12789"/>
          <ac:spMkLst>
            <pc:docMk/>
            <pc:sldMk cId="445203585" sldId="445"/>
            <ac:spMk id="35" creationId="{8FF8ED2E-5AE4-8AF8-D379-8AFE405CD3C7}"/>
          </ac:spMkLst>
        </pc:spChg>
        <pc:spChg chg="add mod">
          <ac:chgData name="Orlando Marley Filho" userId="db0f27c2ee340672" providerId="LiveId" clId="{1320679C-52D2-4BC1-9F34-7139B097422A}" dt="2024-06-27T01:01:19.336" v="18486" actId="12789"/>
          <ac:spMkLst>
            <pc:docMk/>
            <pc:sldMk cId="445203585" sldId="445"/>
            <ac:spMk id="36" creationId="{A749662E-BFF3-A878-69B9-CADC3B8CDF72}"/>
          </ac:spMkLst>
        </pc:spChg>
        <pc:graphicFrameChg chg="add mod modGraphic">
          <ac:chgData name="Orlando Marley Filho" userId="db0f27c2ee340672" providerId="LiveId" clId="{1320679C-52D2-4BC1-9F34-7139B097422A}" dt="2024-06-27T00:56:32.439" v="18337" actId="1076"/>
          <ac:graphicFrameMkLst>
            <pc:docMk/>
            <pc:sldMk cId="445203585" sldId="445"/>
            <ac:graphicFrameMk id="15" creationId="{D649A617-CD3B-CC3C-68F0-FF293E9CF3D8}"/>
          </ac:graphicFrameMkLst>
        </pc:graphicFrameChg>
        <pc:picChg chg="add mod">
          <ac:chgData name="Orlando Marley Filho" userId="db0f27c2ee340672" providerId="LiveId" clId="{1320679C-52D2-4BC1-9F34-7139B097422A}" dt="2024-06-26T23:16:39.052" v="18031" actId="1076"/>
          <ac:picMkLst>
            <pc:docMk/>
            <pc:sldMk cId="445203585" sldId="445"/>
            <ac:picMk id="3" creationId="{8D3C73DF-0E93-CB6C-3543-9FD814ECEAFB}"/>
          </ac:picMkLst>
        </pc:picChg>
        <pc:picChg chg="add del mod">
          <ac:chgData name="Orlando Marley Filho" userId="db0f27c2ee340672" providerId="LiveId" clId="{1320679C-52D2-4BC1-9F34-7139B097422A}" dt="2024-06-27T01:01:47.370" v="18489" actId="478"/>
          <ac:picMkLst>
            <pc:docMk/>
            <pc:sldMk cId="445203585" sldId="445"/>
            <ac:picMk id="5" creationId="{F25F99D3-EB63-8B50-71D6-9CD09183D54B}"/>
          </ac:picMkLst>
        </pc:picChg>
        <pc:picChg chg="add mod">
          <ac:chgData name="Orlando Marley Filho" userId="db0f27c2ee340672" providerId="LiveId" clId="{1320679C-52D2-4BC1-9F34-7139B097422A}" dt="2024-06-26T23:16:43.942" v="18032" actId="1076"/>
          <ac:picMkLst>
            <pc:docMk/>
            <pc:sldMk cId="445203585" sldId="445"/>
            <ac:picMk id="7" creationId="{2E191012-ED2E-CF55-0E1A-042A89843558}"/>
          </ac:picMkLst>
        </pc:picChg>
        <pc:picChg chg="add mod">
          <ac:chgData name="Orlando Marley Filho" userId="db0f27c2ee340672" providerId="LiveId" clId="{1320679C-52D2-4BC1-9F34-7139B097422A}" dt="2024-06-26T23:16:52.537" v="18034" actId="1076"/>
          <ac:picMkLst>
            <pc:docMk/>
            <pc:sldMk cId="445203585" sldId="445"/>
            <ac:picMk id="13" creationId="{FC65B384-100D-5260-F7E3-5990EC0584D9}"/>
          </ac:picMkLst>
        </pc:picChg>
        <pc:picChg chg="add mod">
          <ac:chgData name="Orlando Marley Filho" userId="db0f27c2ee340672" providerId="LiveId" clId="{1320679C-52D2-4BC1-9F34-7139B097422A}" dt="2024-06-27T00:56:41.996" v="18339" actId="1076"/>
          <ac:picMkLst>
            <pc:docMk/>
            <pc:sldMk cId="445203585" sldId="445"/>
            <ac:picMk id="20" creationId="{302E3D8E-17B3-C2EE-09F3-29C21D35930E}"/>
          </ac:picMkLst>
        </pc:picChg>
        <pc:picChg chg="add mod">
          <ac:chgData name="Orlando Marley Filho" userId="db0f27c2ee340672" providerId="LiveId" clId="{1320679C-52D2-4BC1-9F34-7139B097422A}" dt="2024-06-27T00:59:27.081" v="18448" actId="1076"/>
          <ac:picMkLst>
            <pc:docMk/>
            <pc:sldMk cId="445203585" sldId="445"/>
            <ac:picMk id="32" creationId="{CA64246A-0BC2-7080-01AD-E1E3F55A0468}"/>
          </ac:picMkLst>
        </pc:picChg>
        <pc:picChg chg="add mod">
          <ac:chgData name="Orlando Marley Filho" userId="db0f27c2ee340672" providerId="LiveId" clId="{1320679C-52D2-4BC1-9F34-7139B097422A}" dt="2024-06-27T00:59:17.698" v="18447" actId="1076"/>
          <ac:picMkLst>
            <pc:docMk/>
            <pc:sldMk cId="445203585" sldId="445"/>
            <ac:picMk id="34" creationId="{678CE208-A7D4-1BA4-B866-641E62CAF300}"/>
          </ac:picMkLst>
        </pc:picChg>
        <pc:cxnChg chg="add mod">
          <ac:chgData name="Orlando Marley Filho" userId="db0f27c2ee340672" providerId="LiveId" clId="{1320679C-52D2-4BC1-9F34-7139B097422A}" dt="2024-06-26T23:16:43.942" v="18032" actId="1076"/>
          <ac:cxnSpMkLst>
            <pc:docMk/>
            <pc:sldMk cId="445203585" sldId="445"/>
            <ac:cxnSpMk id="9" creationId="{AE7DFE1E-8875-C2CB-C228-A9C488DF8D34}"/>
          </ac:cxnSpMkLst>
        </pc:cxnChg>
        <pc:cxnChg chg="add mod">
          <ac:chgData name="Orlando Marley Filho" userId="db0f27c2ee340672" providerId="LiveId" clId="{1320679C-52D2-4BC1-9F34-7139B097422A}" dt="2024-06-27T00:51:46.322" v="18148" actId="14100"/>
          <ac:cxnSpMkLst>
            <pc:docMk/>
            <pc:sldMk cId="445203585" sldId="445"/>
            <ac:cxnSpMk id="16" creationId="{B313F9FF-84B8-A063-DE58-EA4E7F53BE73}"/>
          </ac:cxnSpMkLst>
        </pc:cxnChg>
        <pc:cxnChg chg="add mod">
          <ac:chgData name="Orlando Marley Filho" userId="db0f27c2ee340672" providerId="LiveId" clId="{1320679C-52D2-4BC1-9F34-7139B097422A}" dt="2024-06-27T01:02:36.941" v="18508"/>
          <ac:cxnSpMkLst>
            <pc:docMk/>
            <pc:sldMk cId="445203585" sldId="445"/>
            <ac:cxnSpMk id="23" creationId="{BEAFA1AE-45F0-E6ED-DB45-1377E1A05B4C}"/>
          </ac:cxnSpMkLst>
        </pc:cxnChg>
        <pc:cxnChg chg="add mod">
          <ac:chgData name="Orlando Marley Filho" userId="db0f27c2ee340672" providerId="LiveId" clId="{1320679C-52D2-4BC1-9F34-7139B097422A}" dt="2024-06-27T01:02:53.111" v="18509"/>
          <ac:cxnSpMkLst>
            <pc:docMk/>
            <pc:sldMk cId="445203585" sldId="445"/>
            <ac:cxnSpMk id="24" creationId="{17FAF88E-9DD3-D172-EAB5-46CB857F842C}"/>
          </ac:cxnSpMkLst>
        </pc:cxnChg>
      </pc:sldChg>
      <pc:sldChg chg="new del">
        <pc:chgData name="Orlando Marley Filho" userId="db0f27c2ee340672" providerId="LiveId" clId="{1320679C-52D2-4BC1-9F34-7139B097422A}" dt="2024-06-06T01:32:51.081" v="4035" actId="2696"/>
        <pc:sldMkLst>
          <pc:docMk/>
          <pc:sldMk cId="951136847" sldId="446"/>
        </pc:sldMkLst>
      </pc:sldChg>
      <pc:sldChg chg="addSp modSp add del mod modShow">
        <pc:chgData name="Orlando Marley Filho" userId="db0f27c2ee340672" providerId="LiveId" clId="{1320679C-52D2-4BC1-9F34-7139B097422A}" dt="2024-06-27T01:06:04.515" v="18518" actId="47"/>
        <pc:sldMkLst>
          <pc:docMk/>
          <pc:sldMk cId="1294820684" sldId="446"/>
        </pc:sldMkLst>
        <pc:spChg chg="mod">
          <ac:chgData name="Orlando Marley Filho" userId="db0f27c2ee340672" providerId="LiveId" clId="{1320679C-52D2-4BC1-9F34-7139B097422A}" dt="2024-06-06T01:33:04.115" v="4038"/>
          <ac:spMkLst>
            <pc:docMk/>
            <pc:sldMk cId="1294820684" sldId="446"/>
            <ac:spMk id="2" creationId="{0AC2542F-0A57-970F-3272-4258EA9DC083}"/>
          </ac:spMkLst>
        </pc:spChg>
        <pc:spChg chg="add mod">
          <ac:chgData name="Orlando Marley Filho" userId="db0f27c2ee340672" providerId="LiveId" clId="{1320679C-52D2-4BC1-9F34-7139B097422A}" dt="2024-06-09T21:47:21.207" v="11554" actId="14100"/>
          <ac:spMkLst>
            <pc:docMk/>
            <pc:sldMk cId="1294820684" sldId="446"/>
            <ac:spMk id="5" creationId="{4F21E089-5C01-C3B5-9484-FE07452BDB69}"/>
          </ac:spMkLst>
        </pc:spChg>
      </pc:sldChg>
      <pc:sldChg chg="addSp delSp modSp mod modAnim modShow modNotesTx">
        <pc:chgData name="Orlando Marley Filho" userId="db0f27c2ee340672" providerId="LiveId" clId="{1320679C-52D2-4BC1-9F34-7139B097422A}" dt="2024-07-28T13:59:48.796" v="40124"/>
        <pc:sldMkLst>
          <pc:docMk/>
          <pc:sldMk cId="3344034821" sldId="447"/>
        </pc:sldMkLst>
        <pc:spChg chg="add del mod">
          <ac:chgData name="Orlando Marley Filho" userId="db0f27c2ee340672" providerId="LiveId" clId="{1320679C-52D2-4BC1-9F34-7139B097422A}" dt="2024-06-11T20:49:57.865" v="14715" actId="478"/>
          <ac:spMkLst>
            <pc:docMk/>
            <pc:sldMk cId="3344034821" sldId="447"/>
            <ac:spMk id="2" creationId="{D37CE878-26D8-4078-1FCC-A837EFB327D0}"/>
          </ac:spMkLst>
        </pc:spChg>
        <pc:spChg chg="mod">
          <ac:chgData name="Orlando Marley Filho" userId="db0f27c2ee340672" providerId="LiveId" clId="{1320679C-52D2-4BC1-9F34-7139B097422A}" dt="2024-06-11T18:55:41.173" v="14500" actId="6549"/>
          <ac:spMkLst>
            <pc:docMk/>
            <pc:sldMk cId="3344034821" sldId="447"/>
            <ac:spMk id="3" creationId="{45C87677-58FD-09CA-B0E9-83620BAB7F3A}"/>
          </ac:spMkLst>
        </pc:spChg>
        <pc:spChg chg="add del mod">
          <ac:chgData name="Orlando Marley Filho" userId="db0f27c2ee340672" providerId="LiveId" clId="{1320679C-52D2-4BC1-9F34-7139B097422A}" dt="2024-06-11T18:55:35.773" v="14498" actId="478"/>
          <ac:spMkLst>
            <pc:docMk/>
            <pc:sldMk cId="3344034821" sldId="447"/>
            <ac:spMk id="5" creationId="{EE920BA0-BA70-F760-037E-C9F7A045535C}"/>
          </ac:spMkLst>
        </pc:spChg>
        <pc:spChg chg="add del">
          <ac:chgData name="Orlando Marley Filho" userId="db0f27c2ee340672" providerId="LiveId" clId="{1320679C-52D2-4BC1-9F34-7139B097422A}" dt="2024-06-11T20:43:19.704" v="14558" actId="22"/>
          <ac:spMkLst>
            <pc:docMk/>
            <pc:sldMk cId="3344034821" sldId="447"/>
            <ac:spMk id="7" creationId="{E8A20598-1584-4B9E-1844-54709CF0D592}"/>
          </ac:spMkLst>
        </pc:spChg>
        <pc:spChg chg="add del mod">
          <ac:chgData name="Orlando Marley Filho" userId="db0f27c2ee340672" providerId="LiveId" clId="{1320679C-52D2-4BC1-9F34-7139B097422A}" dt="2024-06-11T21:10:27.574" v="14781" actId="21"/>
          <ac:spMkLst>
            <pc:docMk/>
            <pc:sldMk cId="3344034821" sldId="447"/>
            <ac:spMk id="11" creationId="{CA3979BC-FDB7-FC91-75BF-72E639D7EE0D}"/>
          </ac:spMkLst>
        </pc:spChg>
        <pc:spChg chg="add del mod">
          <ac:chgData name="Orlando Marley Filho" userId="db0f27c2ee340672" providerId="LiveId" clId="{1320679C-52D2-4BC1-9F34-7139B097422A}" dt="2024-06-11T20:56:51.904" v="14771" actId="47"/>
          <ac:spMkLst>
            <pc:docMk/>
            <pc:sldMk cId="3344034821" sldId="447"/>
            <ac:spMk id="14" creationId="{C1AD9D94-4904-AB66-A2E3-396C7022C70E}"/>
          </ac:spMkLst>
        </pc:spChg>
        <pc:spChg chg="add del mod">
          <ac:chgData name="Orlando Marley Filho" userId="db0f27c2ee340672" providerId="LiveId" clId="{1320679C-52D2-4BC1-9F34-7139B097422A}" dt="2024-06-11T21:10:59.103" v="14785" actId="12084"/>
          <ac:spMkLst>
            <pc:docMk/>
            <pc:sldMk cId="3344034821" sldId="447"/>
            <ac:spMk id="21" creationId="{06C3DE07-CD15-5083-D14F-7A1B20147AF5}"/>
          </ac:spMkLst>
        </pc:spChg>
        <pc:graphicFrameChg chg="add mod">
          <ac:chgData name="Orlando Marley Filho" userId="db0f27c2ee340672" providerId="LiveId" clId="{1320679C-52D2-4BC1-9F34-7139B097422A}" dt="2024-06-11T20:46:40.157" v="14686" actId="12084"/>
          <ac:graphicFrameMkLst>
            <pc:docMk/>
            <pc:sldMk cId="3344034821" sldId="447"/>
            <ac:graphicFrameMk id="12" creationId="{ADA433B8-F09F-A59F-6D99-AD873987F94D}"/>
          </ac:graphicFrameMkLst>
        </pc:graphicFrameChg>
        <pc:graphicFrameChg chg="add mod">
          <ac:chgData name="Orlando Marley Filho" userId="db0f27c2ee340672" providerId="LiveId" clId="{1320679C-52D2-4BC1-9F34-7139B097422A}" dt="2024-06-11T20:52:46.317" v="14734" actId="14100"/>
          <ac:graphicFrameMkLst>
            <pc:docMk/>
            <pc:sldMk cId="3344034821" sldId="447"/>
            <ac:graphicFrameMk id="15" creationId="{D50C60CE-6E8E-BE5F-DED7-5063E30965AA}"/>
          </ac:graphicFrameMkLst>
        </pc:graphicFrameChg>
        <pc:graphicFrameChg chg="add mod">
          <ac:chgData name="Orlando Marley Filho" userId="db0f27c2ee340672" providerId="LiveId" clId="{1320679C-52D2-4BC1-9F34-7139B097422A}" dt="2024-06-11T20:52:55.452" v="14736" actId="12084"/>
          <ac:graphicFrameMkLst>
            <pc:docMk/>
            <pc:sldMk cId="3344034821" sldId="447"/>
            <ac:graphicFrameMk id="16" creationId="{877CE998-47EF-8B37-FE08-B0C60715CF0B}"/>
          </ac:graphicFrameMkLst>
        </pc:graphicFrameChg>
        <pc:graphicFrameChg chg="add mod">
          <ac:chgData name="Orlando Marley Filho" userId="db0f27c2ee340672" providerId="LiveId" clId="{1320679C-52D2-4BC1-9F34-7139B097422A}" dt="2024-06-11T20:54:24.198" v="14739" actId="12084"/>
          <ac:graphicFrameMkLst>
            <pc:docMk/>
            <pc:sldMk cId="3344034821" sldId="447"/>
            <ac:graphicFrameMk id="17" creationId="{EA83657B-2A3A-F859-A080-D37B71D862C5}"/>
          </ac:graphicFrameMkLst>
        </pc:graphicFrameChg>
        <pc:graphicFrameChg chg="add mod">
          <ac:chgData name="Orlando Marley Filho" userId="db0f27c2ee340672" providerId="LiveId" clId="{1320679C-52D2-4BC1-9F34-7139B097422A}" dt="2024-06-11T20:56:00.662" v="14755" actId="14100"/>
          <ac:graphicFrameMkLst>
            <pc:docMk/>
            <pc:sldMk cId="3344034821" sldId="447"/>
            <ac:graphicFrameMk id="18" creationId="{179625AA-80DB-F2F5-B40B-69909C1ADD3E}"/>
          </ac:graphicFrameMkLst>
        </pc:graphicFrameChg>
        <pc:graphicFrameChg chg="add mod">
          <ac:chgData name="Orlando Marley Filho" userId="db0f27c2ee340672" providerId="LiveId" clId="{1320679C-52D2-4BC1-9F34-7139B097422A}" dt="2024-06-11T20:56:51.637" v="14770" actId="14100"/>
          <ac:graphicFrameMkLst>
            <pc:docMk/>
            <pc:sldMk cId="3344034821" sldId="447"/>
            <ac:graphicFrameMk id="19" creationId="{C7D83FB2-DA90-155E-1737-3C2152FD661C}"/>
          </ac:graphicFrameMkLst>
        </pc:graphicFrameChg>
        <pc:graphicFrameChg chg="add mod">
          <ac:chgData name="Orlando Marley Filho" userId="db0f27c2ee340672" providerId="LiveId" clId="{1320679C-52D2-4BC1-9F34-7139B097422A}" dt="2024-06-11T21:18:33.990" v="14827" actId="20577"/>
          <ac:graphicFrameMkLst>
            <pc:docMk/>
            <pc:sldMk cId="3344034821" sldId="447"/>
            <ac:graphicFrameMk id="22" creationId="{3DC818BC-D174-20E7-A63E-AECD5798A149}"/>
          </ac:graphicFrameMkLst>
        </pc:graphicFrameChg>
      </pc:sldChg>
      <pc:sldChg chg="add del">
        <pc:chgData name="Orlando Marley Filho" userId="db0f27c2ee340672" providerId="LiveId" clId="{1320679C-52D2-4BC1-9F34-7139B097422A}" dt="2024-06-06T01:46:00.903" v="4170" actId="2890"/>
        <pc:sldMkLst>
          <pc:docMk/>
          <pc:sldMk cId="3446605044" sldId="447"/>
        </pc:sldMkLst>
      </pc:sldChg>
      <pc:sldChg chg="modSp del mod">
        <pc:chgData name="Orlando Marley Filho" userId="db0f27c2ee340672" providerId="LiveId" clId="{1320679C-52D2-4BC1-9F34-7139B097422A}" dt="2024-06-07T00:58:08.078" v="4909" actId="2696"/>
        <pc:sldMkLst>
          <pc:docMk/>
          <pc:sldMk cId="2094353398" sldId="448"/>
        </pc:sldMkLst>
        <pc:spChg chg="mod">
          <ac:chgData name="Orlando Marley Filho" userId="db0f27c2ee340672" providerId="LiveId" clId="{1320679C-52D2-4BC1-9F34-7139B097422A}" dt="2024-06-06T23:46:01.291" v="4257" actId="20577"/>
          <ac:spMkLst>
            <pc:docMk/>
            <pc:sldMk cId="2094353398" sldId="448"/>
            <ac:spMk id="3" creationId="{45C87677-58FD-09CA-B0E9-83620BAB7F3A}"/>
          </ac:spMkLst>
        </pc:spChg>
      </pc:sldChg>
      <pc:sldChg chg="new del">
        <pc:chgData name="Orlando Marley Filho" userId="db0f27c2ee340672" providerId="LiveId" clId="{1320679C-52D2-4BC1-9F34-7139B097422A}" dt="2024-06-06T23:45:52.987" v="4240" actId="47"/>
        <pc:sldMkLst>
          <pc:docMk/>
          <pc:sldMk cId="2312164209" sldId="449"/>
        </pc:sldMkLst>
      </pc:sldChg>
      <pc:sldChg chg="addSp delSp modSp add mod modAnim modShow modNotesTx">
        <pc:chgData name="Orlando Marley Filho" userId="db0f27c2ee340672" providerId="LiveId" clId="{1320679C-52D2-4BC1-9F34-7139B097422A}" dt="2024-07-28T14:00:55.407" v="40126"/>
        <pc:sldMkLst>
          <pc:docMk/>
          <pc:sldMk cId="1523153067" sldId="450"/>
        </pc:sldMkLst>
        <pc:spChg chg="mod">
          <ac:chgData name="Orlando Marley Filho" userId="db0f27c2ee340672" providerId="LiveId" clId="{1320679C-52D2-4BC1-9F34-7139B097422A}" dt="2024-06-11T21:20:59.993" v="14849" actId="20577"/>
          <ac:spMkLst>
            <pc:docMk/>
            <pc:sldMk cId="1523153067" sldId="450"/>
            <ac:spMk id="3" creationId="{45C87677-58FD-09CA-B0E9-83620BAB7F3A}"/>
          </ac:spMkLst>
        </pc:spChg>
        <pc:spChg chg="add del mod">
          <ac:chgData name="Orlando Marley Filho" userId="db0f27c2ee340672" providerId="LiveId" clId="{1320679C-52D2-4BC1-9F34-7139B097422A}" dt="2024-06-10T18:52:37.651" v="11839" actId="12084"/>
          <ac:spMkLst>
            <pc:docMk/>
            <pc:sldMk cId="1523153067" sldId="450"/>
            <ac:spMk id="5" creationId="{1BB419A7-88E7-1C89-3B5A-6A8A483AABB6}"/>
          </ac:spMkLst>
        </pc:spChg>
        <pc:graphicFrameChg chg="add mod modGraphic">
          <ac:chgData name="Orlando Marley Filho" userId="db0f27c2ee340672" providerId="LiveId" clId="{1320679C-52D2-4BC1-9F34-7139B097422A}" dt="2024-06-10T19:21:33.521" v="11885" actId="1076"/>
          <ac:graphicFrameMkLst>
            <pc:docMk/>
            <pc:sldMk cId="1523153067" sldId="450"/>
            <ac:graphicFrameMk id="2" creationId="{562F4137-05C3-B552-9E5A-25045E361148}"/>
          </ac:graphicFrameMkLst>
        </pc:graphicFrameChg>
        <pc:picChg chg="add del mod">
          <ac:chgData name="Orlando Marley Filho" userId="db0f27c2ee340672" providerId="LiveId" clId="{1320679C-52D2-4BC1-9F34-7139B097422A}" dt="2024-07-26T00:30:32.655" v="38280" actId="478"/>
          <ac:picMkLst>
            <pc:docMk/>
            <pc:sldMk cId="1523153067" sldId="450"/>
            <ac:picMk id="6" creationId="{972730F0-D910-4480-C4E6-63E839DA3759}"/>
          </ac:picMkLst>
        </pc:picChg>
        <pc:picChg chg="add del mod modCrop">
          <ac:chgData name="Orlando Marley Filho" userId="db0f27c2ee340672" providerId="LiveId" clId="{1320679C-52D2-4BC1-9F34-7139B097422A}" dt="2024-06-10T18:53:02.601" v="11843" actId="478"/>
          <ac:picMkLst>
            <pc:docMk/>
            <pc:sldMk cId="1523153067" sldId="450"/>
            <ac:picMk id="7" creationId="{4425A79E-0D93-47AC-2ACF-81C54FFA106D}"/>
          </ac:picMkLst>
        </pc:picChg>
      </pc:sldChg>
      <pc:sldChg chg="modSp add del mod modNotesTx">
        <pc:chgData name="Orlando Marley Filho" userId="db0f27c2ee340672" providerId="LiveId" clId="{1320679C-52D2-4BC1-9F34-7139B097422A}" dt="2024-06-09T22:20:34.746" v="11737" actId="2696"/>
        <pc:sldMkLst>
          <pc:docMk/>
          <pc:sldMk cId="3508479864" sldId="451"/>
        </pc:sldMkLst>
        <pc:spChg chg="mod">
          <ac:chgData name="Orlando Marley Filho" userId="db0f27c2ee340672" providerId="LiveId" clId="{1320679C-52D2-4BC1-9F34-7139B097422A}" dt="2024-06-06T23:47:19.414" v="4303" actId="20577"/>
          <ac:spMkLst>
            <pc:docMk/>
            <pc:sldMk cId="3508479864" sldId="451"/>
            <ac:spMk id="3" creationId="{45C87677-58FD-09CA-B0E9-83620BAB7F3A}"/>
          </ac:spMkLst>
        </pc:spChg>
      </pc:sldChg>
      <pc:sldChg chg="addSp delSp modSp add mod setBg modNotesTx">
        <pc:chgData name="Orlando Marley Filho" userId="db0f27c2ee340672" providerId="LiveId" clId="{1320679C-52D2-4BC1-9F34-7139B097422A}" dt="2024-07-26T00:30:56.170" v="38281" actId="6549"/>
        <pc:sldMkLst>
          <pc:docMk/>
          <pc:sldMk cId="2663508438" sldId="452"/>
        </pc:sldMkLst>
        <pc:spChg chg="mod">
          <ac:chgData name="Orlando Marley Filho" userId="db0f27c2ee340672" providerId="LiveId" clId="{1320679C-52D2-4BC1-9F34-7139B097422A}" dt="2024-06-07T00:36:59.506" v="4799" actId="20577"/>
          <ac:spMkLst>
            <pc:docMk/>
            <pc:sldMk cId="2663508438" sldId="452"/>
            <ac:spMk id="3" creationId="{45C87677-58FD-09CA-B0E9-83620BAB7F3A}"/>
          </ac:spMkLst>
        </pc:spChg>
        <pc:spChg chg="add del mod">
          <ac:chgData name="Orlando Marley Filho" userId="db0f27c2ee340672" providerId="LiveId" clId="{1320679C-52D2-4BC1-9F34-7139B097422A}" dt="2024-06-07T00:29:56.234" v="4757"/>
          <ac:spMkLst>
            <pc:docMk/>
            <pc:sldMk cId="2663508438" sldId="452"/>
            <ac:spMk id="5" creationId="{8175DFFB-D175-881B-A9B8-AE35D8C2CB25}"/>
          </ac:spMkLst>
        </pc:spChg>
        <pc:spChg chg="add del mod">
          <ac:chgData name="Orlando Marley Filho" userId="db0f27c2ee340672" providerId="LiveId" clId="{1320679C-52D2-4BC1-9F34-7139B097422A}" dt="2024-06-07T00:45:35.451" v="4874" actId="1076"/>
          <ac:spMkLst>
            <pc:docMk/>
            <pc:sldMk cId="2663508438" sldId="452"/>
            <ac:spMk id="10" creationId="{03BDFE94-8CD7-4905-A7A8-A1ADD3FD6F55}"/>
          </ac:spMkLst>
        </pc:spChg>
        <pc:spChg chg="add mod">
          <ac:chgData name="Orlando Marley Filho" userId="db0f27c2ee340672" providerId="LiveId" clId="{1320679C-52D2-4BC1-9F34-7139B097422A}" dt="2024-06-07T00:45:35.451" v="4874" actId="1076"/>
          <ac:spMkLst>
            <pc:docMk/>
            <pc:sldMk cId="2663508438" sldId="452"/>
            <ac:spMk id="12" creationId="{E885F50A-1A40-4BA5-9BB9-41604E36EEE9}"/>
          </ac:spMkLst>
        </pc:spChg>
        <pc:spChg chg="add mod">
          <ac:chgData name="Orlando Marley Filho" userId="db0f27c2ee340672" providerId="LiveId" clId="{1320679C-52D2-4BC1-9F34-7139B097422A}" dt="2024-06-07T00:45:35.451" v="4874" actId="1076"/>
          <ac:spMkLst>
            <pc:docMk/>
            <pc:sldMk cId="2663508438" sldId="452"/>
            <ac:spMk id="14" creationId="{0BE1F961-5A62-4AE2-AFA9-2C903743CA3C}"/>
          </ac:spMkLst>
        </pc:spChg>
        <pc:spChg chg="add mod">
          <ac:chgData name="Orlando Marley Filho" userId="db0f27c2ee340672" providerId="LiveId" clId="{1320679C-52D2-4BC1-9F34-7139B097422A}" dt="2024-06-07T00:45:35.451" v="4874" actId="1076"/>
          <ac:spMkLst>
            <pc:docMk/>
            <pc:sldMk cId="2663508438" sldId="452"/>
            <ac:spMk id="16" creationId="{11CACD5D-D098-B29C-D09E-0509874F5681}"/>
          </ac:spMkLst>
        </pc:spChg>
        <pc:spChg chg="add mod">
          <ac:chgData name="Orlando Marley Filho" userId="db0f27c2ee340672" providerId="LiveId" clId="{1320679C-52D2-4BC1-9F34-7139B097422A}" dt="2024-06-07T00:45:35.451" v="4874" actId="1076"/>
          <ac:spMkLst>
            <pc:docMk/>
            <pc:sldMk cId="2663508438" sldId="452"/>
            <ac:spMk id="18" creationId="{6E03470D-6C4D-6577-34AD-E2D444B12066}"/>
          </ac:spMkLst>
        </pc:spChg>
        <pc:spChg chg="add mod">
          <ac:chgData name="Orlando Marley Filho" userId="db0f27c2ee340672" providerId="LiveId" clId="{1320679C-52D2-4BC1-9F34-7139B097422A}" dt="2024-06-07T00:45:35.451" v="4874" actId="1076"/>
          <ac:spMkLst>
            <pc:docMk/>
            <pc:sldMk cId="2663508438" sldId="452"/>
            <ac:spMk id="30" creationId="{E3C8797A-DE96-2494-0331-D8E9E2DED018}"/>
          </ac:spMkLst>
        </pc:spChg>
        <pc:spChg chg="add mod">
          <ac:chgData name="Orlando Marley Filho" userId="db0f27c2ee340672" providerId="LiveId" clId="{1320679C-52D2-4BC1-9F34-7139B097422A}" dt="2024-06-07T00:45:35.451" v="4874" actId="1076"/>
          <ac:spMkLst>
            <pc:docMk/>
            <pc:sldMk cId="2663508438" sldId="452"/>
            <ac:spMk id="31" creationId="{A03E5E0B-98E5-3385-76E1-107D689F45D1}"/>
          </ac:spMkLst>
        </pc:spChg>
        <pc:spChg chg="add mod">
          <ac:chgData name="Orlando Marley Filho" userId="db0f27c2ee340672" providerId="LiveId" clId="{1320679C-52D2-4BC1-9F34-7139B097422A}" dt="2024-06-07T00:45:35.451" v="4874" actId="1076"/>
          <ac:spMkLst>
            <pc:docMk/>
            <pc:sldMk cId="2663508438" sldId="452"/>
            <ac:spMk id="33" creationId="{8F673C8C-D4D4-A168-02B8-4D59D06A7082}"/>
          </ac:spMkLst>
        </pc:spChg>
        <pc:spChg chg="add mod">
          <ac:chgData name="Orlando Marley Filho" userId="db0f27c2ee340672" providerId="LiveId" clId="{1320679C-52D2-4BC1-9F34-7139B097422A}" dt="2024-06-07T00:45:35.451" v="4874" actId="1076"/>
          <ac:spMkLst>
            <pc:docMk/>
            <pc:sldMk cId="2663508438" sldId="452"/>
            <ac:spMk id="35" creationId="{40DAE8F8-884B-B8E5-8D4E-079D3FDD0163}"/>
          </ac:spMkLst>
        </pc:spChg>
        <pc:spChg chg="add mod">
          <ac:chgData name="Orlando Marley Filho" userId="db0f27c2ee340672" providerId="LiveId" clId="{1320679C-52D2-4BC1-9F34-7139B097422A}" dt="2024-06-07T00:45:35.451" v="4874" actId="1076"/>
          <ac:spMkLst>
            <pc:docMk/>
            <pc:sldMk cId="2663508438" sldId="452"/>
            <ac:spMk id="37" creationId="{B40525EC-4300-9F96-74F2-31DFF53E1D40}"/>
          </ac:spMkLst>
        </pc:spChg>
        <pc:spChg chg="add mod">
          <ac:chgData name="Orlando Marley Filho" userId="db0f27c2ee340672" providerId="LiveId" clId="{1320679C-52D2-4BC1-9F34-7139B097422A}" dt="2024-06-07T00:45:35.451" v="4874" actId="1076"/>
          <ac:spMkLst>
            <pc:docMk/>
            <pc:sldMk cId="2663508438" sldId="452"/>
            <ac:spMk id="41" creationId="{1F84351A-443F-0145-A0B4-A1FEA280096F}"/>
          </ac:spMkLst>
        </pc:spChg>
        <pc:spChg chg="add mod">
          <ac:chgData name="Orlando Marley Filho" userId="db0f27c2ee340672" providerId="LiveId" clId="{1320679C-52D2-4BC1-9F34-7139B097422A}" dt="2024-06-07T00:45:35.451" v="4874" actId="1076"/>
          <ac:spMkLst>
            <pc:docMk/>
            <pc:sldMk cId="2663508438" sldId="452"/>
            <ac:spMk id="42" creationId="{555C5279-3799-C1B1-96B4-93C1FC40F499}"/>
          </ac:spMkLst>
        </pc:spChg>
        <pc:spChg chg="add mod">
          <ac:chgData name="Orlando Marley Filho" userId="db0f27c2ee340672" providerId="LiveId" clId="{1320679C-52D2-4BC1-9F34-7139B097422A}" dt="2024-06-07T00:45:35.451" v="4874" actId="1076"/>
          <ac:spMkLst>
            <pc:docMk/>
            <pc:sldMk cId="2663508438" sldId="452"/>
            <ac:spMk id="43" creationId="{CD7CE168-3D44-9437-E3D9-0E69F6AA3A98}"/>
          </ac:spMkLst>
        </pc:spChg>
        <pc:spChg chg="add mod">
          <ac:chgData name="Orlando Marley Filho" userId="db0f27c2ee340672" providerId="LiveId" clId="{1320679C-52D2-4BC1-9F34-7139B097422A}" dt="2024-06-07T00:13:15.959" v="4730" actId="1076"/>
          <ac:spMkLst>
            <pc:docMk/>
            <pc:sldMk cId="2663508438" sldId="452"/>
            <ac:spMk id="45" creationId="{0C008E07-C64D-5B34-23FC-954E01E53A0E}"/>
          </ac:spMkLst>
        </pc:spChg>
        <pc:spChg chg="add mod">
          <ac:chgData name="Orlando Marley Filho" userId="db0f27c2ee340672" providerId="LiveId" clId="{1320679C-52D2-4BC1-9F34-7139B097422A}" dt="2024-06-07T00:13:15.959" v="4730" actId="1076"/>
          <ac:spMkLst>
            <pc:docMk/>
            <pc:sldMk cId="2663508438" sldId="452"/>
            <ac:spMk id="49" creationId="{3EAC56F5-72A7-C689-8B87-22B64AB73424}"/>
          </ac:spMkLst>
        </pc:spChg>
        <pc:spChg chg="add mod">
          <ac:chgData name="Orlando Marley Filho" userId="db0f27c2ee340672" providerId="LiveId" clId="{1320679C-52D2-4BC1-9F34-7139B097422A}" dt="2024-06-07T00:13:15.959" v="4730" actId="1076"/>
          <ac:spMkLst>
            <pc:docMk/>
            <pc:sldMk cId="2663508438" sldId="452"/>
            <ac:spMk id="50" creationId="{22934953-86CC-F87F-5D7B-EFC9C8F412C8}"/>
          </ac:spMkLst>
        </pc:spChg>
        <pc:spChg chg="add mod">
          <ac:chgData name="Orlando Marley Filho" userId="db0f27c2ee340672" providerId="LiveId" clId="{1320679C-52D2-4BC1-9F34-7139B097422A}" dt="2024-06-07T00:13:15.959" v="4730" actId="1076"/>
          <ac:spMkLst>
            <pc:docMk/>
            <pc:sldMk cId="2663508438" sldId="452"/>
            <ac:spMk id="51" creationId="{05F54B97-E55C-934E-41B2-86E2B8D9D85B}"/>
          </ac:spMkLst>
        </pc:spChg>
        <pc:spChg chg="add mod">
          <ac:chgData name="Orlando Marley Filho" userId="db0f27c2ee340672" providerId="LiveId" clId="{1320679C-52D2-4BC1-9F34-7139B097422A}" dt="2024-06-07T00:45:35.451" v="4874" actId="1076"/>
          <ac:spMkLst>
            <pc:docMk/>
            <pc:sldMk cId="2663508438" sldId="452"/>
            <ac:spMk id="52" creationId="{23C8F9BC-8188-2EBC-BEA3-3445D60E5411}"/>
          </ac:spMkLst>
        </pc:spChg>
        <pc:spChg chg="add mod">
          <ac:chgData name="Orlando Marley Filho" userId="db0f27c2ee340672" providerId="LiveId" clId="{1320679C-52D2-4BC1-9F34-7139B097422A}" dt="2024-06-07T00:39:38.326" v="4805"/>
          <ac:spMkLst>
            <pc:docMk/>
            <pc:sldMk cId="2663508438" sldId="452"/>
            <ac:spMk id="56" creationId="{EB869C54-7485-32B9-10E8-D948793B9134}"/>
          </ac:spMkLst>
        </pc:spChg>
        <pc:spChg chg="add mod">
          <ac:chgData name="Orlando Marley Filho" userId="db0f27c2ee340672" providerId="LiveId" clId="{1320679C-52D2-4BC1-9F34-7139B097422A}" dt="2024-06-07T00:39:38.326" v="4805"/>
          <ac:spMkLst>
            <pc:docMk/>
            <pc:sldMk cId="2663508438" sldId="452"/>
            <ac:spMk id="57" creationId="{1119E549-D79F-349F-0686-D87CACCEBCC4}"/>
          </ac:spMkLst>
        </pc:spChg>
        <pc:spChg chg="add mod">
          <ac:chgData name="Orlando Marley Filho" userId="db0f27c2ee340672" providerId="LiveId" clId="{1320679C-52D2-4BC1-9F34-7139B097422A}" dt="2024-06-07T00:39:38.326" v="4805"/>
          <ac:spMkLst>
            <pc:docMk/>
            <pc:sldMk cId="2663508438" sldId="452"/>
            <ac:spMk id="58" creationId="{B6D78F93-4169-D86D-A447-0AA7A7F659CF}"/>
          </ac:spMkLst>
        </pc:spChg>
        <pc:spChg chg="add mod">
          <ac:chgData name="Orlando Marley Filho" userId="db0f27c2ee340672" providerId="LiveId" clId="{1320679C-52D2-4BC1-9F34-7139B097422A}" dt="2024-06-07T00:39:38.326" v="4805"/>
          <ac:spMkLst>
            <pc:docMk/>
            <pc:sldMk cId="2663508438" sldId="452"/>
            <ac:spMk id="59" creationId="{694FB35A-9B83-08DB-AFB8-3A83B6B213B4}"/>
          </ac:spMkLst>
        </pc:spChg>
        <pc:spChg chg="add del mod">
          <ac:chgData name="Orlando Marley Filho" userId="db0f27c2ee340672" providerId="LiveId" clId="{1320679C-52D2-4BC1-9F34-7139B097422A}" dt="2024-06-07T00:46:32.156" v="4876" actId="12084"/>
          <ac:spMkLst>
            <pc:docMk/>
            <pc:sldMk cId="2663508438" sldId="452"/>
            <ac:spMk id="61" creationId="{061FD007-3C95-CE98-DF0A-A39A389AA3D5}"/>
          </ac:spMkLst>
        </pc:spChg>
        <pc:spChg chg="add del mod">
          <ac:chgData name="Orlando Marley Filho" userId="db0f27c2ee340672" providerId="LiveId" clId="{1320679C-52D2-4BC1-9F34-7139B097422A}" dt="2024-06-07T00:45:23.789" v="4873"/>
          <ac:spMkLst>
            <pc:docMk/>
            <pc:sldMk cId="2663508438" sldId="452"/>
            <ac:spMk id="63" creationId="{5A214F9C-2258-60E8-238F-FBD3A4DA7295}"/>
          </ac:spMkLst>
        </pc:spChg>
        <pc:grpChg chg="add del mod">
          <ac:chgData name="Orlando Marley Filho" userId="db0f27c2ee340672" providerId="LiveId" clId="{1320679C-52D2-4BC1-9F34-7139B097422A}" dt="2024-06-07T00:39:48.153" v="4808" actId="478"/>
          <ac:grpSpMkLst>
            <pc:docMk/>
            <pc:sldMk cId="2663508438" sldId="452"/>
            <ac:grpSpMk id="54" creationId="{3F84C06A-F5C5-26F1-3033-99A4C4A2C80F}"/>
          </ac:grpSpMkLst>
        </pc:grpChg>
        <pc:grpChg chg="add del mod">
          <ac:chgData name="Orlando Marley Filho" userId="db0f27c2ee340672" providerId="LiveId" clId="{1320679C-52D2-4BC1-9F34-7139B097422A}" dt="2024-06-07T00:39:48.153" v="4808" actId="478"/>
          <ac:grpSpMkLst>
            <pc:docMk/>
            <pc:sldMk cId="2663508438" sldId="452"/>
            <ac:grpSpMk id="55" creationId="{C36479B5-3C4C-B67B-DFEA-0B7837738BEC}"/>
          </ac:grpSpMkLst>
        </pc:grpChg>
        <pc:graphicFrameChg chg="add mod modGraphic">
          <ac:chgData name="Orlando Marley Filho" userId="db0f27c2ee340672" providerId="LiveId" clId="{1320679C-52D2-4BC1-9F34-7139B097422A}" dt="2024-06-07T00:47:14.458" v="4881" actId="207"/>
          <ac:graphicFrameMkLst>
            <pc:docMk/>
            <pc:sldMk cId="2663508438" sldId="452"/>
            <ac:graphicFrameMk id="53" creationId="{3302EB01-9E65-1E48-A0CE-ACDBF2F41730}"/>
          </ac:graphicFrameMkLst>
        </pc:graphicFrameChg>
        <pc:graphicFrameChg chg="add mod">
          <ac:chgData name="Orlando Marley Filho" userId="db0f27c2ee340672" providerId="LiveId" clId="{1320679C-52D2-4BC1-9F34-7139B097422A}" dt="2024-06-07T00:43:55.842" v="4850" actId="12084"/>
          <ac:graphicFrameMkLst>
            <pc:docMk/>
            <pc:sldMk cId="2663508438" sldId="452"/>
            <ac:graphicFrameMk id="64" creationId="{1BE6203A-948D-3344-83AF-6082598F9FBC}"/>
          </ac:graphicFrameMkLst>
        </pc:graphicFrameChg>
        <pc:graphicFrameChg chg="add mod modGraphic">
          <ac:chgData name="Orlando Marley Filho" userId="db0f27c2ee340672" providerId="LiveId" clId="{1320679C-52D2-4BC1-9F34-7139B097422A}" dt="2024-06-07T00:47:49.532" v="4884" actId="207"/>
          <ac:graphicFrameMkLst>
            <pc:docMk/>
            <pc:sldMk cId="2663508438" sldId="452"/>
            <ac:graphicFrameMk id="65" creationId="{2EAB2C76-E687-D5EA-67F9-A257FD8EC0DF}"/>
          </ac:graphicFrameMkLst>
        </pc:graphicFrameChg>
        <pc:picChg chg="add del mod">
          <ac:chgData name="Orlando Marley Filho" userId="db0f27c2ee340672" providerId="LiveId" clId="{1320679C-52D2-4BC1-9F34-7139B097422A}" dt="2024-06-07T00:04:58.860" v="4501" actId="478"/>
          <ac:picMkLst>
            <pc:docMk/>
            <pc:sldMk cId="2663508438" sldId="452"/>
            <ac:picMk id="6" creationId="{51FCFF8C-5133-406E-94B3-36975C105540}"/>
          </ac:picMkLst>
        </pc:picChg>
        <pc:picChg chg="add del mod">
          <ac:chgData name="Orlando Marley Filho" userId="db0f27c2ee340672" providerId="LiveId" clId="{1320679C-52D2-4BC1-9F34-7139B097422A}" dt="2024-06-07T00:45:35.451" v="4874" actId="1076"/>
          <ac:picMkLst>
            <pc:docMk/>
            <pc:sldMk cId="2663508438" sldId="452"/>
            <ac:picMk id="7" creationId="{51FCFF8C-5133-406E-94B3-36975C105540}"/>
          </ac:picMkLst>
        </pc:picChg>
        <pc:picChg chg="add mod">
          <ac:chgData name="Orlando Marley Filho" userId="db0f27c2ee340672" providerId="LiveId" clId="{1320679C-52D2-4BC1-9F34-7139B097422A}" dt="2024-06-07T00:45:35.451" v="4874" actId="1076"/>
          <ac:picMkLst>
            <pc:docMk/>
            <pc:sldMk cId="2663508438" sldId="452"/>
            <ac:picMk id="11" creationId="{C2F76607-B447-4CBE-9A21-DD9BB035D83E}"/>
          </ac:picMkLst>
        </pc:picChg>
        <pc:picChg chg="add mod">
          <ac:chgData name="Orlando Marley Filho" userId="db0f27c2ee340672" providerId="LiveId" clId="{1320679C-52D2-4BC1-9F34-7139B097422A}" dt="2024-06-07T00:45:35.451" v="4874" actId="1076"/>
          <ac:picMkLst>
            <pc:docMk/>
            <pc:sldMk cId="2663508438" sldId="452"/>
            <ac:picMk id="13" creationId="{B66FD2DC-4A03-4F2F-B529-81BA58329E6D}"/>
          </ac:picMkLst>
        </pc:picChg>
        <pc:picChg chg="add mod">
          <ac:chgData name="Orlando Marley Filho" userId="db0f27c2ee340672" providerId="LiveId" clId="{1320679C-52D2-4BC1-9F34-7139B097422A}" dt="2024-06-07T00:45:35.451" v="4874" actId="1076"/>
          <ac:picMkLst>
            <pc:docMk/>
            <pc:sldMk cId="2663508438" sldId="452"/>
            <ac:picMk id="36" creationId="{C06903B1-0498-12EC-0D6E-A01635D67208}"/>
          </ac:picMkLst>
        </pc:picChg>
        <pc:picChg chg="add mod">
          <ac:chgData name="Orlando Marley Filho" userId="db0f27c2ee340672" providerId="LiveId" clId="{1320679C-52D2-4BC1-9F34-7139B097422A}" dt="2024-06-07T00:45:35.451" v="4874" actId="1076"/>
          <ac:picMkLst>
            <pc:docMk/>
            <pc:sldMk cId="2663508438" sldId="452"/>
            <ac:picMk id="38" creationId="{03B1BE34-253D-7526-15F6-68D25EB2A93E}"/>
          </ac:picMkLst>
        </pc:picChg>
        <pc:picChg chg="add mod">
          <ac:chgData name="Orlando Marley Filho" userId="db0f27c2ee340672" providerId="LiveId" clId="{1320679C-52D2-4BC1-9F34-7139B097422A}" dt="2024-06-07T00:45:35.451" v="4874" actId="1076"/>
          <ac:picMkLst>
            <pc:docMk/>
            <pc:sldMk cId="2663508438" sldId="452"/>
            <ac:picMk id="39" creationId="{9746F3AE-A969-FF71-021A-09121A8B38CC}"/>
          </ac:picMkLst>
        </pc:picChg>
        <pc:picChg chg="add mod">
          <ac:chgData name="Orlando Marley Filho" userId="db0f27c2ee340672" providerId="LiveId" clId="{1320679C-52D2-4BC1-9F34-7139B097422A}" dt="2024-06-07T00:45:35.451" v="4874" actId="1076"/>
          <ac:picMkLst>
            <pc:docMk/>
            <pc:sldMk cId="2663508438" sldId="452"/>
            <ac:picMk id="40" creationId="{8ACD4731-ACAA-B297-EF7B-B32E3990BDCB}"/>
          </ac:picMkLst>
        </pc:picChg>
        <pc:picChg chg="add mod">
          <ac:chgData name="Orlando Marley Filho" userId="db0f27c2ee340672" providerId="LiveId" clId="{1320679C-52D2-4BC1-9F34-7139B097422A}" dt="2024-06-07T00:13:15.959" v="4730" actId="1076"/>
          <ac:picMkLst>
            <pc:docMk/>
            <pc:sldMk cId="2663508438" sldId="452"/>
            <ac:picMk id="44" creationId="{D7416D90-5476-B6A2-4966-CF6DDEB790A0}"/>
          </ac:picMkLst>
        </pc:picChg>
        <pc:picChg chg="add mod">
          <ac:chgData name="Orlando Marley Filho" userId="db0f27c2ee340672" providerId="LiveId" clId="{1320679C-52D2-4BC1-9F34-7139B097422A}" dt="2024-06-07T00:13:15.959" v="4730" actId="1076"/>
          <ac:picMkLst>
            <pc:docMk/>
            <pc:sldMk cId="2663508438" sldId="452"/>
            <ac:picMk id="46" creationId="{B16A36B6-5DFB-6575-4BBD-B812837CCA94}"/>
          </ac:picMkLst>
        </pc:picChg>
        <pc:picChg chg="add mod">
          <ac:chgData name="Orlando Marley Filho" userId="db0f27c2ee340672" providerId="LiveId" clId="{1320679C-52D2-4BC1-9F34-7139B097422A}" dt="2024-06-07T00:13:15.959" v="4730" actId="1076"/>
          <ac:picMkLst>
            <pc:docMk/>
            <pc:sldMk cId="2663508438" sldId="452"/>
            <ac:picMk id="47" creationId="{C7D83B7B-B799-0732-3004-15CABBD31237}"/>
          </ac:picMkLst>
        </pc:picChg>
        <pc:picChg chg="add mod">
          <ac:chgData name="Orlando Marley Filho" userId="db0f27c2ee340672" providerId="LiveId" clId="{1320679C-52D2-4BC1-9F34-7139B097422A}" dt="2024-06-07T00:13:15.959" v="4730" actId="1076"/>
          <ac:picMkLst>
            <pc:docMk/>
            <pc:sldMk cId="2663508438" sldId="452"/>
            <ac:picMk id="48" creationId="{E1996846-D6D0-4932-E79B-A45CBD5B0FED}"/>
          </ac:picMkLst>
        </pc:picChg>
        <pc:cxnChg chg="add del mod">
          <ac:chgData name="Orlando Marley Filho" userId="db0f27c2ee340672" providerId="LiveId" clId="{1320679C-52D2-4BC1-9F34-7139B097422A}" dt="2024-06-07T00:45:35.451" v="4874" actId="1076"/>
          <ac:cxnSpMkLst>
            <pc:docMk/>
            <pc:sldMk cId="2663508438" sldId="452"/>
            <ac:cxnSpMk id="20" creationId="{773E9C16-06CE-0340-582D-218E0140908C}"/>
          </ac:cxnSpMkLst>
        </pc:cxnChg>
        <pc:cxnChg chg="add mod">
          <ac:chgData name="Orlando Marley Filho" userId="db0f27c2ee340672" providerId="LiveId" clId="{1320679C-52D2-4BC1-9F34-7139B097422A}" dt="2024-06-07T00:45:35.451" v="4874" actId="1076"/>
          <ac:cxnSpMkLst>
            <pc:docMk/>
            <pc:sldMk cId="2663508438" sldId="452"/>
            <ac:cxnSpMk id="22" creationId="{E87A233F-4A1A-8099-71AA-E930496DD763}"/>
          </ac:cxnSpMkLst>
        </pc:cxnChg>
      </pc:sldChg>
      <pc:sldChg chg="addSp delSp modSp add mod setBg modAnim modShow modNotesTx">
        <pc:chgData name="Orlando Marley Filho" userId="db0f27c2ee340672" providerId="LiveId" clId="{1320679C-52D2-4BC1-9F34-7139B097422A}" dt="2024-06-30T21:31:56.643" v="26254"/>
        <pc:sldMkLst>
          <pc:docMk/>
          <pc:sldMk cId="2889909302" sldId="453"/>
        </pc:sldMkLst>
        <pc:spChg chg="mod">
          <ac:chgData name="Orlando Marley Filho" userId="db0f27c2ee340672" providerId="LiveId" clId="{1320679C-52D2-4BC1-9F34-7139B097422A}" dt="2024-06-06T23:49:03.279" v="4336" actId="20577"/>
          <ac:spMkLst>
            <pc:docMk/>
            <pc:sldMk cId="2889909302" sldId="453"/>
            <ac:spMk id="3" creationId="{45C87677-58FD-09CA-B0E9-83620BAB7F3A}"/>
          </ac:spMkLst>
        </pc:spChg>
        <pc:spChg chg="add del">
          <ac:chgData name="Orlando Marley Filho" userId="db0f27c2ee340672" providerId="LiveId" clId="{1320679C-52D2-4BC1-9F34-7139B097422A}" dt="2024-06-10T21:43:33.680" v="12302" actId="22"/>
          <ac:spMkLst>
            <pc:docMk/>
            <pc:sldMk cId="2889909302" sldId="453"/>
            <ac:spMk id="5" creationId="{C59DABDA-9E97-D099-E99D-87B225ED1990}"/>
          </ac:spMkLst>
        </pc:spChg>
        <pc:spChg chg="add del mod">
          <ac:chgData name="Orlando Marley Filho" userId="db0f27c2ee340672" providerId="LiveId" clId="{1320679C-52D2-4BC1-9F34-7139B097422A}" dt="2024-06-10T21:53:56.028" v="12561" actId="12084"/>
          <ac:spMkLst>
            <pc:docMk/>
            <pc:sldMk cId="2889909302" sldId="453"/>
            <ac:spMk id="7" creationId="{50355CE9-81FC-B1D7-FD1E-BECA47AA0F23}"/>
          </ac:spMkLst>
        </pc:spChg>
        <pc:spChg chg="mod topLvl">
          <ac:chgData name="Orlando Marley Filho" userId="db0f27c2ee340672" providerId="LiveId" clId="{1320679C-52D2-4BC1-9F34-7139B097422A}" dt="2024-06-10T21:55:22.154" v="12580" actId="18245"/>
          <ac:spMkLst>
            <pc:docMk/>
            <pc:sldMk cId="2889909302" sldId="453"/>
            <ac:spMk id="12" creationId="{5EB8DFD4-D3BB-218B-317B-3D1411C60E0C}"/>
          </ac:spMkLst>
        </pc:spChg>
        <pc:spChg chg="mod topLvl">
          <ac:chgData name="Orlando Marley Filho" userId="db0f27c2ee340672" providerId="LiveId" clId="{1320679C-52D2-4BC1-9F34-7139B097422A}" dt="2024-06-10T21:55:22.154" v="12580" actId="18245"/>
          <ac:spMkLst>
            <pc:docMk/>
            <pc:sldMk cId="2889909302" sldId="453"/>
            <ac:spMk id="13" creationId="{23BD7BA8-C63C-40FD-E9F0-53243E93E90C}"/>
          </ac:spMkLst>
        </pc:spChg>
        <pc:spChg chg="mod topLvl">
          <ac:chgData name="Orlando Marley Filho" userId="db0f27c2ee340672" providerId="LiveId" clId="{1320679C-52D2-4BC1-9F34-7139B097422A}" dt="2024-06-10T21:55:22.154" v="12580" actId="18245"/>
          <ac:spMkLst>
            <pc:docMk/>
            <pc:sldMk cId="2889909302" sldId="453"/>
            <ac:spMk id="14" creationId="{6227B32E-3939-4CA6-A046-6CE075E29187}"/>
          </ac:spMkLst>
        </pc:spChg>
        <pc:spChg chg="mod topLvl">
          <ac:chgData name="Orlando Marley Filho" userId="db0f27c2ee340672" providerId="LiveId" clId="{1320679C-52D2-4BC1-9F34-7139B097422A}" dt="2024-06-10T21:55:22.154" v="12580" actId="18245"/>
          <ac:spMkLst>
            <pc:docMk/>
            <pc:sldMk cId="2889909302" sldId="453"/>
            <ac:spMk id="15" creationId="{C77393D4-632E-BC38-1100-ADDFE8A52A5A}"/>
          </ac:spMkLst>
        </pc:spChg>
        <pc:spChg chg="mod topLvl">
          <ac:chgData name="Orlando Marley Filho" userId="db0f27c2ee340672" providerId="LiveId" clId="{1320679C-52D2-4BC1-9F34-7139B097422A}" dt="2024-06-10T21:55:22.154" v="12580" actId="18245"/>
          <ac:spMkLst>
            <pc:docMk/>
            <pc:sldMk cId="2889909302" sldId="453"/>
            <ac:spMk id="16" creationId="{311F9C0B-4619-FABB-670C-67D89E5A5988}"/>
          </ac:spMkLst>
        </pc:spChg>
        <pc:spChg chg="mod topLvl">
          <ac:chgData name="Orlando Marley Filho" userId="db0f27c2ee340672" providerId="LiveId" clId="{1320679C-52D2-4BC1-9F34-7139B097422A}" dt="2024-06-10T21:55:22.154" v="12580" actId="18245"/>
          <ac:spMkLst>
            <pc:docMk/>
            <pc:sldMk cId="2889909302" sldId="453"/>
            <ac:spMk id="17" creationId="{C2FF5DCD-5C8A-CC4B-F3F3-F22F3EC96C92}"/>
          </ac:spMkLst>
        </pc:spChg>
        <pc:spChg chg="mod topLvl">
          <ac:chgData name="Orlando Marley Filho" userId="db0f27c2ee340672" providerId="LiveId" clId="{1320679C-52D2-4BC1-9F34-7139B097422A}" dt="2024-06-10T21:55:21.884" v="12579" actId="165"/>
          <ac:spMkLst>
            <pc:docMk/>
            <pc:sldMk cId="2889909302" sldId="453"/>
            <ac:spMk id="18" creationId="{76039363-3ECC-24FF-9E28-3D8307FCA19B}"/>
          </ac:spMkLst>
        </pc:spChg>
        <pc:spChg chg="mod topLvl">
          <ac:chgData name="Orlando Marley Filho" userId="db0f27c2ee340672" providerId="LiveId" clId="{1320679C-52D2-4BC1-9F34-7139B097422A}" dt="2024-06-10T21:55:53.543" v="12588" actId="18245"/>
          <ac:spMkLst>
            <pc:docMk/>
            <pc:sldMk cId="2889909302" sldId="453"/>
            <ac:spMk id="20" creationId="{082FB2D1-A937-3857-C28F-B12AC67B1289}"/>
          </ac:spMkLst>
        </pc:spChg>
        <pc:spChg chg="mod topLvl">
          <ac:chgData name="Orlando Marley Filho" userId="db0f27c2ee340672" providerId="LiveId" clId="{1320679C-52D2-4BC1-9F34-7139B097422A}" dt="2024-06-10T21:55:53.543" v="12588" actId="18245"/>
          <ac:spMkLst>
            <pc:docMk/>
            <pc:sldMk cId="2889909302" sldId="453"/>
            <ac:spMk id="21" creationId="{A8A7E76F-2585-15D4-23D7-D0ADBAA1F124}"/>
          </ac:spMkLst>
        </pc:spChg>
        <pc:spChg chg="mod topLvl">
          <ac:chgData name="Orlando Marley Filho" userId="db0f27c2ee340672" providerId="LiveId" clId="{1320679C-52D2-4BC1-9F34-7139B097422A}" dt="2024-06-10T21:55:53.543" v="12588" actId="18245"/>
          <ac:spMkLst>
            <pc:docMk/>
            <pc:sldMk cId="2889909302" sldId="453"/>
            <ac:spMk id="22" creationId="{74B41A92-CF7C-0D76-156C-1144F622D23C}"/>
          </ac:spMkLst>
        </pc:spChg>
        <pc:spChg chg="mod topLvl">
          <ac:chgData name="Orlando Marley Filho" userId="db0f27c2ee340672" providerId="LiveId" clId="{1320679C-52D2-4BC1-9F34-7139B097422A}" dt="2024-06-10T21:55:53.543" v="12588" actId="18245"/>
          <ac:spMkLst>
            <pc:docMk/>
            <pc:sldMk cId="2889909302" sldId="453"/>
            <ac:spMk id="23" creationId="{F72E246D-540E-01B4-0864-40B3DEBFF02C}"/>
          </ac:spMkLst>
        </pc:spChg>
        <pc:spChg chg="mod topLvl">
          <ac:chgData name="Orlando Marley Filho" userId="db0f27c2ee340672" providerId="LiveId" clId="{1320679C-52D2-4BC1-9F34-7139B097422A}" dt="2024-06-10T21:55:53.543" v="12588" actId="18245"/>
          <ac:spMkLst>
            <pc:docMk/>
            <pc:sldMk cId="2889909302" sldId="453"/>
            <ac:spMk id="24" creationId="{8D49B1D5-C959-67D6-87E4-A2343D237225}"/>
          </ac:spMkLst>
        </pc:spChg>
        <pc:spChg chg="mod topLvl">
          <ac:chgData name="Orlando Marley Filho" userId="db0f27c2ee340672" providerId="LiveId" clId="{1320679C-52D2-4BC1-9F34-7139B097422A}" dt="2024-06-10T21:55:53.543" v="12588" actId="18245"/>
          <ac:spMkLst>
            <pc:docMk/>
            <pc:sldMk cId="2889909302" sldId="453"/>
            <ac:spMk id="25" creationId="{D89A107B-5109-D801-7F09-63638B325228}"/>
          </ac:spMkLst>
        </pc:spChg>
        <pc:spChg chg="mod topLvl">
          <ac:chgData name="Orlando Marley Filho" userId="db0f27c2ee340672" providerId="LiveId" clId="{1320679C-52D2-4BC1-9F34-7139B097422A}" dt="2024-06-10T21:55:53.159" v="12587" actId="165"/>
          <ac:spMkLst>
            <pc:docMk/>
            <pc:sldMk cId="2889909302" sldId="453"/>
            <ac:spMk id="26" creationId="{60164C14-A3EA-9DFC-F8DC-57690C24A806}"/>
          </ac:spMkLst>
        </pc:spChg>
        <pc:spChg chg="mod topLvl">
          <ac:chgData name="Orlando Marley Filho" userId="db0f27c2ee340672" providerId="LiveId" clId="{1320679C-52D2-4BC1-9F34-7139B097422A}" dt="2024-06-10T21:58:06.093" v="12630" actId="18245"/>
          <ac:spMkLst>
            <pc:docMk/>
            <pc:sldMk cId="2889909302" sldId="453"/>
            <ac:spMk id="28" creationId="{9861FBB6-5501-899A-6345-40FADED007EE}"/>
          </ac:spMkLst>
        </pc:spChg>
        <pc:spChg chg="mod topLvl">
          <ac:chgData name="Orlando Marley Filho" userId="db0f27c2ee340672" providerId="LiveId" clId="{1320679C-52D2-4BC1-9F34-7139B097422A}" dt="2024-06-10T21:58:06.093" v="12630" actId="18245"/>
          <ac:spMkLst>
            <pc:docMk/>
            <pc:sldMk cId="2889909302" sldId="453"/>
            <ac:spMk id="29" creationId="{3EB38EB9-B4CA-9B8C-4FC0-CA6E93AE6498}"/>
          </ac:spMkLst>
        </pc:spChg>
        <pc:spChg chg="mod topLvl">
          <ac:chgData name="Orlando Marley Filho" userId="db0f27c2ee340672" providerId="LiveId" clId="{1320679C-52D2-4BC1-9F34-7139B097422A}" dt="2024-06-10T21:58:06.093" v="12630" actId="18245"/>
          <ac:spMkLst>
            <pc:docMk/>
            <pc:sldMk cId="2889909302" sldId="453"/>
            <ac:spMk id="30" creationId="{13F00B93-13D0-A819-C9F0-D60C0C1EC954}"/>
          </ac:spMkLst>
        </pc:spChg>
        <pc:spChg chg="mod topLvl">
          <ac:chgData name="Orlando Marley Filho" userId="db0f27c2ee340672" providerId="LiveId" clId="{1320679C-52D2-4BC1-9F34-7139B097422A}" dt="2024-06-10T21:58:06.093" v="12630" actId="18245"/>
          <ac:spMkLst>
            <pc:docMk/>
            <pc:sldMk cId="2889909302" sldId="453"/>
            <ac:spMk id="31" creationId="{5903C30E-EFA3-BA06-CB1B-2EE115E8B751}"/>
          </ac:spMkLst>
        </pc:spChg>
        <pc:spChg chg="mod topLvl">
          <ac:chgData name="Orlando Marley Filho" userId="db0f27c2ee340672" providerId="LiveId" clId="{1320679C-52D2-4BC1-9F34-7139B097422A}" dt="2024-06-10T21:58:06.093" v="12630" actId="18245"/>
          <ac:spMkLst>
            <pc:docMk/>
            <pc:sldMk cId="2889909302" sldId="453"/>
            <ac:spMk id="32" creationId="{F983532A-F177-DABD-B0D7-66AB290A7307}"/>
          </ac:spMkLst>
        </pc:spChg>
        <pc:spChg chg="mod topLvl">
          <ac:chgData name="Orlando Marley Filho" userId="db0f27c2ee340672" providerId="LiveId" clId="{1320679C-52D2-4BC1-9F34-7139B097422A}" dt="2024-06-10T21:58:06.093" v="12630" actId="18245"/>
          <ac:spMkLst>
            <pc:docMk/>
            <pc:sldMk cId="2889909302" sldId="453"/>
            <ac:spMk id="33" creationId="{420492EB-6169-86BC-391B-D09CB9CEDFA4}"/>
          </ac:spMkLst>
        </pc:spChg>
        <pc:spChg chg="mod topLvl">
          <ac:chgData name="Orlando Marley Filho" userId="db0f27c2ee340672" providerId="LiveId" clId="{1320679C-52D2-4BC1-9F34-7139B097422A}" dt="2024-06-10T21:58:05.847" v="12629" actId="255"/>
          <ac:spMkLst>
            <pc:docMk/>
            <pc:sldMk cId="2889909302" sldId="453"/>
            <ac:spMk id="34" creationId="{E0C5BC25-299C-4D63-4D62-6FCBB227DECA}"/>
          </ac:spMkLst>
        </pc:spChg>
        <pc:spChg chg="add mod">
          <ac:chgData name="Orlando Marley Filho" userId="db0f27c2ee340672" providerId="LiveId" clId="{1320679C-52D2-4BC1-9F34-7139B097422A}" dt="2024-06-10T22:01:44.012" v="12664" actId="552"/>
          <ac:spMkLst>
            <pc:docMk/>
            <pc:sldMk cId="2889909302" sldId="453"/>
            <ac:spMk id="36" creationId="{755A931C-249C-78D7-694C-9BE22C6B1D92}"/>
          </ac:spMkLst>
        </pc:spChg>
        <pc:spChg chg="add mod">
          <ac:chgData name="Orlando Marley Filho" userId="db0f27c2ee340672" providerId="LiveId" clId="{1320679C-52D2-4BC1-9F34-7139B097422A}" dt="2024-06-10T22:01:48.789" v="12665" actId="1076"/>
          <ac:spMkLst>
            <pc:docMk/>
            <pc:sldMk cId="2889909302" sldId="453"/>
            <ac:spMk id="38" creationId="{E24A7B6D-70BE-3CC1-4FC8-05DFDFAE2530}"/>
          </ac:spMkLst>
        </pc:spChg>
        <pc:spChg chg="add mod">
          <ac:chgData name="Orlando Marley Filho" userId="db0f27c2ee340672" providerId="LiveId" clId="{1320679C-52D2-4BC1-9F34-7139B097422A}" dt="2024-06-10T22:01:52.156" v="12666" actId="1076"/>
          <ac:spMkLst>
            <pc:docMk/>
            <pc:sldMk cId="2889909302" sldId="453"/>
            <ac:spMk id="40" creationId="{A0BC0024-2DBE-BEDA-F7B0-02E77996ABB0}"/>
          </ac:spMkLst>
        </pc:spChg>
        <pc:spChg chg="add mod">
          <ac:chgData name="Orlando Marley Filho" userId="db0f27c2ee340672" providerId="LiveId" clId="{1320679C-52D2-4BC1-9F34-7139B097422A}" dt="2024-06-10T22:05:42.690" v="12695" actId="20577"/>
          <ac:spMkLst>
            <pc:docMk/>
            <pc:sldMk cId="2889909302" sldId="453"/>
            <ac:spMk id="42" creationId="{F32BA336-9399-7D2D-28D2-C8810A99E6D9}"/>
          </ac:spMkLst>
        </pc:spChg>
        <pc:grpChg chg="add del mod">
          <ac:chgData name="Orlando Marley Filho" userId="db0f27c2ee340672" providerId="LiveId" clId="{1320679C-52D2-4BC1-9F34-7139B097422A}" dt="2024-06-10T21:55:22.154" v="12580" actId="18245"/>
          <ac:grpSpMkLst>
            <pc:docMk/>
            <pc:sldMk cId="2889909302" sldId="453"/>
            <ac:grpSpMk id="11" creationId="{59225B6E-1805-FB72-DA43-95C7323EA42F}"/>
          </ac:grpSpMkLst>
        </pc:grpChg>
        <pc:grpChg chg="add del mod">
          <ac:chgData name="Orlando Marley Filho" userId="db0f27c2ee340672" providerId="LiveId" clId="{1320679C-52D2-4BC1-9F34-7139B097422A}" dt="2024-06-10T21:55:53.543" v="12588" actId="18245"/>
          <ac:grpSpMkLst>
            <pc:docMk/>
            <pc:sldMk cId="2889909302" sldId="453"/>
            <ac:grpSpMk id="19" creationId="{B471AD7E-AC0F-39A8-4894-E59407876BC5}"/>
          </ac:grpSpMkLst>
        </pc:grpChg>
        <pc:grpChg chg="add del mod">
          <ac:chgData name="Orlando Marley Filho" userId="db0f27c2ee340672" providerId="LiveId" clId="{1320679C-52D2-4BC1-9F34-7139B097422A}" dt="2024-06-10T21:58:06.093" v="12630" actId="18245"/>
          <ac:grpSpMkLst>
            <pc:docMk/>
            <pc:sldMk cId="2889909302" sldId="453"/>
            <ac:grpSpMk id="27" creationId="{9C1BE0DC-C961-0F9D-9C54-C9DC7D9CCC49}"/>
          </ac:grpSpMkLst>
        </pc:grpChg>
        <pc:graphicFrameChg chg="add del mod">
          <ac:chgData name="Orlando Marley Filho" userId="db0f27c2ee340672" providerId="LiveId" clId="{1320679C-52D2-4BC1-9F34-7139B097422A}" dt="2024-06-10T22:01:17.335" v="12657" actId="478"/>
          <ac:graphicFrameMkLst>
            <pc:docMk/>
            <pc:sldMk cId="2889909302" sldId="453"/>
            <ac:graphicFrameMk id="10" creationId="{A74D62D5-E43C-F93A-7D54-ED06EE82D1F0}"/>
          </ac:graphicFrameMkLst>
        </pc:graphicFrameChg>
      </pc:sldChg>
      <pc:sldChg chg="addSp delSp modSp add mod setBg modAnim modShow modNotesTx">
        <pc:chgData name="Orlando Marley Filho" userId="db0f27c2ee340672" providerId="LiveId" clId="{1320679C-52D2-4BC1-9F34-7139B097422A}" dt="2024-07-28T14:11:45.576" v="40159"/>
        <pc:sldMkLst>
          <pc:docMk/>
          <pc:sldMk cId="3328413030" sldId="454"/>
        </pc:sldMkLst>
        <pc:spChg chg="mod">
          <ac:chgData name="Orlando Marley Filho" userId="db0f27c2ee340672" providerId="LiveId" clId="{1320679C-52D2-4BC1-9F34-7139B097422A}" dt="2024-06-30T21:31:55.625" v="26253" actId="207"/>
          <ac:spMkLst>
            <pc:docMk/>
            <pc:sldMk cId="3328413030" sldId="454"/>
            <ac:spMk id="2" creationId="{D0C279E9-9611-4B31-F632-874B5212DF89}"/>
          </ac:spMkLst>
        </pc:spChg>
        <pc:spChg chg="mod">
          <ac:chgData name="Orlando Marley Filho" userId="db0f27c2ee340672" providerId="LiveId" clId="{1320679C-52D2-4BC1-9F34-7139B097422A}" dt="2024-06-06T23:49:33.496" v="4349" actId="20577"/>
          <ac:spMkLst>
            <pc:docMk/>
            <pc:sldMk cId="3328413030" sldId="454"/>
            <ac:spMk id="3" creationId="{45C87677-58FD-09CA-B0E9-83620BAB7F3A}"/>
          </ac:spMkLst>
        </pc:spChg>
        <pc:spChg chg="mod">
          <ac:chgData name="Orlando Marley Filho" userId="db0f27c2ee340672" providerId="LiveId" clId="{1320679C-52D2-4BC1-9F34-7139B097422A}" dt="2024-06-30T21:31:55.625" v="26253" actId="207"/>
          <ac:spMkLst>
            <pc:docMk/>
            <pc:sldMk cId="3328413030" sldId="454"/>
            <ac:spMk id="5" creationId="{4F828629-4401-FFDF-712F-B981CC07801B}"/>
          </ac:spMkLst>
        </pc:spChg>
        <pc:spChg chg="add del mod">
          <ac:chgData name="Orlando Marley Filho" userId="db0f27c2ee340672" providerId="LiveId" clId="{1320679C-52D2-4BC1-9F34-7139B097422A}" dt="2024-06-10T23:09:34.536" v="13470" actId="22"/>
          <ac:spMkLst>
            <pc:docMk/>
            <pc:sldMk cId="3328413030" sldId="454"/>
            <ac:spMk id="5" creationId="{EA48578C-7BD2-1290-5D0F-EF9E64C78D80}"/>
          </ac:spMkLst>
        </pc:spChg>
        <pc:spChg chg="add del mod">
          <ac:chgData name="Orlando Marley Filho" userId="db0f27c2ee340672" providerId="LiveId" clId="{1320679C-52D2-4BC1-9F34-7139B097422A}" dt="2024-06-10T23:17:32.847" v="13594" actId="12084"/>
          <ac:spMkLst>
            <pc:docMk/>
            <pc:sldMk cId="3328413030" sldId="454"/>
            <ac:spMk id="7" creationId="{2A55E902-4BFC-08C0-C488-E70109FA5169}"/>
          </ac:spMkLst>
        </pc:spChg>
        <pc:spChg chg="add mod">
          <ac:chgData name="Orlando Marley Filho" userId="db0f27c2ee340672" providerId="LiveId" clId="{1320679C-52D2-4BC1-9F34-7139B097422A}" dt="2024-06-10T23:15:01.799" v="13576" actId="14100"/>
          <ac:spMkLst>
            <pc:docMk/>
            <pc:sldMk cId="3328413030" sldId="454"/>
            <ac:spMk id="12" creationId="{14178D9F-0CAE-3901-BA93-2550FB86009A}"/>
          </ac:spMkLst>
        </pc:spChg>
        <pc:graphicFrameChg chg="add mod">
          <ac:chgData name="Orlando Marley Filho" userId="db0f27c2ee340672" providerId="LiveId" clId="{1320679C-52D2-4BC1-9F34-7139B097422A}" dt="2024-06-10T23:13:31.161" v="13536" actId="12084"/>
          <ac:graphicFrameMkLst>
            <pc:docMk/>
            <pc:sldMk cId="3328413030" sldId="454"/>
            <ac:graphicFrameMk id="10" creationId="{705D8825-DE91-0E36-6B72-739500E4118A}"/>
          </ac:graphicFrameMkLst>
        </pc:graphicFrameChg>
        <pc:graphicFrameChg chg="add mod">
          <ac:chgData name="Orlando Marley Filho" userId="db0f27c2ee340672" providerId="LiveId" clId="{1320679C-52D2-4BC1-9F34-7139B097422A}" dt="2024-06-10T23:16:45.623" v="13586" actId="123"/>
          <ac:graphicFrameMkLst>
            <pc:docMk/>
            <pc:sldMk cId="3328413030" sldId="454"/>
            <ac:graphicFrameMk id="13" creationId="{FF74DCF3-A0E3-AE67-B124-33613C027A8F}"/>
          </ac:graphicFrameMkLst>
        </pc:graphicFrameChg>
        <pc:graphicFrameChg chg="add mod">
          <ac:chgData name="Orlando Marley Filho" userId="db0f27c2ee340672" providerId="LiveId" clId="{1320679C-52D2-4BC1-9F34-7139B097422A}" dt="2024-06-10T23:17:17.218" v="13590" actId="20577"/>
          <ac:graphicFrameMkLst>
            <pc:docMk/>
            <pc:sldMk cId="3328413030" sldId="454"/>
            <ac:graphicFrameMk id="14" creationId="{B7131418-3029-F4C8-A769-7782D0F20A64}"/>
          </ac:graphicFrameMkLst>
        </pc:graphicFrameChg>
        <pc:graphicFrameChg chg="add mod modGraphic">
          <ac:chgData name="Orlando Marley Filho" userId="db0f27c2ee340672" providerId="LiveId" clId="{1320679C-52D2-4BC1-9F34-7139B097422A}" dt="2024-06-10T23:37:16.043" v="13655" actId="20577"/>
          <ac:graphicFrameMkLst>
            <pc:docMk/>
            <pc:sldMk cId="3328413030" sldId="454"/>
            <ac:graphicFrameMk id="15" creationId="{C8B21BAB-DC90-9192-C09D-727E8ED8583C}"/>
          </ac:graphicFrameMkLst>
        </pc:graphicFrameChg>
        <pc:picChg chg="add del mod">
          <ac:chgData name="Orlando Marley Filho" userId="db0f27c2ee340672" providerId="LiveId" clId="{1320679C-52D2-4BC1-9F34-7139B097422A}" dt="2024-06-10T23:34:17.545" v="13647" actId="478"/>
          <ac:picMkLst>
            <pc:docMk/>
            <pc:sldMk cId="3328413030" sldId="454"/>
            <ac:picMk id="16" creationId="{D71DFCA3-0E7F-44D0-A7B1-814E5CB16093}"/>
          </ac:picMkLst>
        </pc:picChg>
        <pc:picChg chg="add mod">
          <ac:chgData name="Orlando Marley Filho" userId="db0f27c2ee340672" providerId="LiveId" clId="{1320679C-52D2-4BC1-9F34-7139B097422A}" dt="2024-06-10T23:34:48.288" v="13652" actId="1076"/>
          <ac:picMkLst>
            <pc:docMk/>
            <pc:sldMk cId="3328413030" sldId="454"/>
            <ac:picMk id="17" creationId="{43EE6E56-3526-F770-2902-B15B36AF8915}"/>
          </ac:picMkLst>
        </pc:picChg>
      </pc:sldChg>
      <pc:sldChg chg="addSp delSp modSp add mod setBg modShow modNotesTx">
        <pc:chgData name="Orlando Marley Filho" userId="db0f27c2ee340672" providerId="LiveId" clId="{1320679C-52D2-4BC1-9F34-7139B097422A}" dt="2024-06-30T21:31:57.785" v="26255"/>
        <pc:sldMkLst>
          <pc:docMk/>
          <pc:sldMk cId="540173828" sldId="455"/>
        </pc:sldMkLst>
        <pc:spChg chg="mod">
          <ac:chgData name="Orlando Marley Filho" userId="db0f27c2ee340672" providerId="LiveId" clId="{1320679C-52D2-4BC1-9F34-7139B097422A}" dt="2024-06-06T23:50:45.094" v="4368" actId="20577"/>
          <ac:spMkLst>
            <pc:docMk/>
            <pc:sldMk cId="540173828" sldId="455"/>
            <ac:spMk id="3" creationId="{45C87677-58FD-09CA-B0E9-83620BAB7F3A}"/>
          </ac:spMkLst>
        </pc:spChg>
        <pc:spChg chg="add del">
          <ac:chgData name="Orlando Marley Filho" userId="db0f27c2ee340672" providerId="LiveId" clId="{1320679C-52D2-4BC1-9F34-7139B097422A}" dt="2024-06-10T23:42:04.617" v="13657" actId="22"/>
          <ac:spMkLst>
            <pc:docMk/>
            <pc:sldMk cId="540173828" sldId="455"/>
            <ac:spMk id="5" creationId="{07B8998D-BF7A-A6BB-1070-0B447A35A08D}"/>
          </ac:spMkLst>
        </pc:spChg>
        <pc:spChg chg="add mod">
          <ac:chgData name="Orlando Marley Filho" userId="db0f27c2ee340672" providerId="LiveId" clId="{1320679C-52D2-4BC1-9F34-7139B097422A}" dt="2024-06-10T23:45:20.207" v="13664" actId="14100"/>
          <ac:spMkLst>
            <pc:docMk/>
            <pc:sldMk cId="540173828" sldId="455"/>
            <ac:spMk id="7" creationId="{E642EF35-D29B-DD49-EBF9-A4FAC9A0C03B}"/>
          </ac:spMkLst>
        </pc:spChg>
        <pc:spChg chg="add mod topLvl">
          <ac:chgData name="Orlando Marley Filho" userId="db0f27c2ee340672" providerId="LiveId" clId="{1320679C-52D2-4BC1-9F34-7139B097422A}" dt="2024-06-11T00:14:34.251" v="14210" actId="12788"/>
          <ac:spMkLst>
            <pc:docMk/>
            <pc:sldMk cId="540173828" sldId="455"/>
            <ac:spMk id="12" creationId="{8B6E69B3-E653-ADDD-336B-E19CB5B22AAE}"/>
          </ac:spMkLst>
        </pc:spChg>
        <pc:spChg chg="add mod topLvl">
          <ac:chgData name="Orlando Marley Filho" userId="db0f27c2ee340672" providerId="LiveId" clId="{1320679C-52D2-4BC1-9F34-7139B097422A}" dt="2024-06-11T00:14:34.251" v="14210" actId="12788"/>
          <ac:spMkLst>
            <pc:docMk/>
            <pc:sldMk cId="540173828" sldId="455"/>
            <ac:spMk id="13" creationId="{6E88097F-0648-211F-C8E6-E783D8DFEF32}"/>
          </ac:spMkLst>
        </pc:spChg>
        <pc:spChg chg="add mod topLvl">
          <ac:chgData name="Orlando Marley Filho" userId="db0f27c2ee340672" providerId="LiveId" clId="{1320679C-52D2-4BC1-9F34-7139B097422A}" dt="2024-06-11T00:14:34.251" v="14210" actId="12788"/>
          <ac:spMkLst>
            <pc:docMk/>
            <pc:sldMk cId="540173828" sldId="455"/>
            <ac:spMk id="14" creationId="{3BDF5525-4BCB-2195-C008-745B38BE2127}"/>
          </ac:spMkLst>
        </pc:spChg>
        <pc:spChg chg="add mod topLvl">
          <ac:chgData name="Orlando Marley Filho" userId="db0f27c2ee340672" providerId="LiveId" clId="{1320679C-52D2-4BC1-9F34-7139B097422A}" dt="2024-06-11T00:12:01.949" v="14193" actId="165"/>
          <ac:spMkLst>
            <pc:docMk/>
            <pc:sldMk cId="540173828" sldId="455"/>
            <ac:spMk id="20" creationId="{0D42E9FE-1E3D-6267-C972-E32CD18E1C4F}"/>
          </ac:spMkLst>
        </pc:spChg>
        <pc:spChg chg="add mod topLvl">
          <ac:chgData name="Orlando Marley Filho" userId="db0f27c2ee340672" providerId="LiveId" clId="{1320679C-52D2-4BC1-9F34-7139B097422A}" dt="2024-06-11T00:12:01.949" v="14193" actId="165"/>
          <ac:spMkLst>
            <pc:docMk/>
            <pc:sldMk cId="540173828" sldId="455"/>
            <ac:spMk id="21" creationId="{4CECB64B-0771-EDBB-DB86-C7E20DC52465}"/>
          </ac:spMkLst>
        </pc:spChg>
        <pc:spChg chg="add mod topLvl">
          <ac:chgData name="Orlando Marley Filho" userId="db0f27c2ee340672" providerId="LiveId" clId="{1320679C-52D2-4BC1-9F34-7139B097422A}" dt="2024-06-11T00:12:01.949" v="14193" actId="165"/>
          <ac:spMkLst>
            <pc:docMk/>
            <pc:sldMk cId="540173828" sldId="455"/>
            <ac:spMk id="22" creationId="{8DFBEBB9-98D8-1FEE-6BE3-8629D9DA276D}"/>
          </ac:spMkLst>
        </pc:spChg>
        <pc:spChg chg="add mod topLvl">
          <ac:chgData name="Orlando Marley Filho" userId="db0f27c2ee340672" providerId="LiveId" clId="{1320679C-52D2-4BC1-9F34-7139B097422A}" dt="2024-06-11T00:12:01.949" v="14193" actId="165"/>
          <ac:spMkLst>
            <pc:docMk/>
            <pc:sldMk cId="540173828" sldId="455"/>
            <ac:spMk id="34" creationId="{4CD60378-DD07-6933-96E9-2498C2B04A6B}"/>
          </ac:spMkLst>
        </pc:spChg>
        <pc:spChg chg="add mod topLvl">
          <ac:chgData name="Orlando Marley Filho" userId="db0f27c2ee340672" providerId="LiveId" clId="{1320679C-52D2-4BC1-9F34-7139B097422A}" dt="2024-06-11T00:12:01.949" v="14193" actId="165"/>
          <ac:spMkLst>
            <pc:docMk/>
            <pc:sldMk cId="540173828" sldId="455"/>
            <ac:spMk id="35" creationId="{119A62F4-FEEA-B7FF-B163-1E203876B016}"/>
          </ac:spMkLst>
        </pc:spChg>
        <pc:spChg chg="add mod topLvl">
          <ac:chgData name="Orlando Marley Filho" userId="db0f27c2ee340672" providerId="LiveId" clId="{1320679C-52D2-4BC1-9F34-7139B097422A}" dt="2024-06-11T00:12:01.949" v="14193" actId="165"/>
          <ac:spMkLst>
            <pc:docMk/>
            <pc:sldMk cId="540173828" sldId="455"/>
            <ac:spMk id="36" creationId="{B9775C11-A117-D0BA-4EE5-837E0F60D436}"/>
          </ac:spMkLst>
        </pc:spChg>
        <pc:spChg chg="add mod topLvl">
          <ac:chgData name="Orlando Marley Filho" userId="db0f27c2ee340672" providerId="LiveId" clId="{1320679C-52D2-4BC1-9F34-7139B097422A}" dt="2024-06-11T00:12:01.949" v="14193" actId="165"/>
          <ac:spMkLst>
            <pc:docMk/>
            <pc:sldMk cId="540173828" sldId="455"/>
            <ac:spMk id="37" creationId="{16C58C85-9542-BE22-8F2B-0F36589C2D16}"/>
          </ac:spMkLst>
        </pc:spChg>
        <pc:spChg chg="add mod topLvl">
          <ac:chgData name="Orlando Marley Filho" userId="db0f27c2ee340672" providerId="LiveId" clId="{1320679C-52D2-4BC1-9F34-7139B097422A}" dt="2024-06-11T00:12:01.949" v="14193" actId="165"/>
          <ac:spMkLst>
            <pc:docMk/>
            <pc:sldMk cId="540173828" sldId="455"/>
            <ac:spMk id="39" creationId="{44E6791A-9B9E-A306-3421-DC625C52325F}"/>
          </ac:spMkLst>
        </pc:spChg>
        <pc:spChg chg="add mod topLvl">
          <ac:chgData name="Orlando Marley Filho" userId="db0f27c2ee340672" providerId="LiveId" clId="{1320679C-52D2-4BC1-9F34-7139B097422A}" dt="2024-06-11T00:12:01.949" v="14193" actId="165"/>
          <ac:spMkLst>
            <pc:docMk/>
            <pc:sldMk cId="540173828" sldId="455"/>
            <ac:spMk id="43" creationId="{0C17508D-8F53-C434-5ACD-75EEEF07386A}"/>
          </ac:spMkLst>
        </pc:spChg>
        <pc:spChg chg="add mod topLvl">
          <ac:chgData name="Orlando Marley Filho" userId="db0f27c2ee340672" providerId="LiveId" clId="{1320679C-52D2-4BC1-9F34-7139B097422A}" dt="2024-06-11T00:12:01.949" v="14193" actId="165"/>
          <ac:spMkLst>
            <pc:docMk/>
            <pc:sldMk cId="540173828" sldId="455"/>
            <ac:spMk id="44" creationId="{E21CFF0D-9DEC-5212-8F57-7814F191B4AB}"/>
          </ac:spMkLst>
        </pc:spChg>
        <pc:spChg chg="add mod">
          <ac:chgData name="Orlando Marley Filho" userId="db0f27c2ee340672" providerId="LiveId" clId="{1320679C-52D2-4BC1-9F34-7139B097422A}" dt="2024-06-11T00:12:01.949" v="14193" actId="165"/>
          <ac:spMkLst>
            <pc:docMk/>
            <pc:sldMk cId="540173828" sldId="455"/>
            <ac:spMk id="46" creationId="{653286E6-37FE-513B-A688-80F60640C1B6}"/>
          </ac:spMkLst>
        </pc:spChg>
        <pc:spChg chg="add mod topLvl">
          <ac:chgData name="Orlando Marley Filho" userId="db0f27c2ee340672" providerId="LiveId" clId="{1320679C-52D2-4BC1-9F34-7139B097422A}" dt="2024-06-11T00:12:01.949" v="14193" actId="165"/>
          <ac:spMkLst>
            <pc:docMk/>
            <pc:sldMk cId="540173828" sldId="455"/>
            <ac:spMk id="49" creationId="{4C8CBB14-8C48-2209-6DF5-66B672B8AD1F}"/>
          </ac:spMkLst>
        </pc:spChg>
        <pc:grpChg chg="add mod topLvl">
          <ac:chgData name="Orlando Marley Filho" userId="db0f27c2ee340672" providerId="LiveId" clId="{1320679C-52D2-4BC1-9F34-7139B097422A}" dt="2024-06-11T00:12:01.949" v="14193" actId="165"/>
          <ac:grpSpMkLst>
            <pc:docMk/>
            <pc:sldMk cId="540173828" sldId="455"/>
            <ac:grpSpMk id="47" creationId="{809C4F5E-B57D-7D41-B39C-B3E5678852BE}"/>
          </ac:grpSpMkLst>
        </pc:grpChg>
        <pc:grpChg chg="add del mod">
          <ac:chgData name="Orlando Marley Filho" userId="db0f27c2ee340672" providerId="LiveId" clId="{1320679C-52D2-4BC1-9F34-7139B097422A}" dt="2024-06-11T00:12:01.949" v="14193" actId="165"/>
          <ac:grpSpMkLst>
            <pc:docMk/>
            <pc:sldMk cId="540173828" sldId="455"/>
            <ac:grpSpMk id="1024" creationId="{BB0FBB35-EE0E-DCAF-544D-4EAD8FFEF18F}"/>
          </ac:grpSpMkLst>
        </pc:grpChg>
        <pc:picChg chg="add mod topLvl">
          <ac:chgData name="Orlando Marley Filho" userId="db0f27c2ee340672" providerId="LiveId" clId="{1320679C-52D2-4BC1-9F34-7139B097422A}" dt="2024-06-11T00:14:27.606" v="14209" actId="12788"/>
          <ac:picMkLst>
            <pc:docMk/>
            <pc:sldMk cId="540173828" sldId="455"/>
            <ac:picMk id="10" creationId="{2DAEAD76-38A6-1495-3BDF-B56720BBE7FD}"/>
          </ac:picMkLst>
        </pc:picChg>
        <pc:picChg chg="add mod topLvl">
          <ac:chgData name="Orlando Marley Filho" userId="db0f27c2ee340672" providerId="LiveId" clId="{1320679C-52D2-4BC1-9F34-7139B097422A}" dt="2024-06-11T00:12:01.949" v="14193" actId="165"/>
          <ac:picMkLst>
            <pc:docMk/>
            <pc:sldMk cId="540173828" sldId="455"/>
            <ac:picMk id="11" creationId="{BECE4938-DEA3-7FE9-3082-F1418CC25770}"/>
          </ac:picMkLst>
        </pc:picChg>
        <pc:picChg chg="add mod topLvl">
          <ac:chgData name="Orlando Marley Filho" userId="db0f27c2ee340672" providerId="LiveId" clId="{1320679C-52D2-4BC1-9F34-7139B097422A}" dt="2024-06-11T00:12:54.978" v="14194" actId="12788"/>
          <ac:picMkLst>
            <pc:docMk/>
            <pc:sldMk cId="540173828" sldId="455"/>
            <ac:picMk id="15" creationId="{E362DED4-025F-1364-6073-207B52D84777}"/>
          </ac:picMkLst>
        </pc:picChg>
        <pc:picChg chg="add mod topLvl">
          <ac:chgData name="Orlando Marley Filho" userId="db0f27c2ee340672" providerId="LiveId" clId="{1320679C-52D2-4BC1-9F34-7139B097422A}" dt="2024-06-11T00:12:54.978" v="14194" actId="12788"/>
          <ac:picMkLst>
            <pc:docMk/>
            <pc:sldMk cId="540173828" sldId="455"/>
            <ac:picMk id="16" creationId="{E1974E7B-8364-74EC-806C-68D97531DC95}"/>
          </ac:picMkLst>
        </pc:picChg>
        <pc:picChg chg="add mod topLvl">
          <ac:chgData name="Orlando Marley Filho" userId="db0f27c2ee340672" providerId="LiveId" clId="{1320679C-52D2-4BC1-9F34-7139B097422A}" dt="2024-06-11T00:13:01.383" v="14195" actId="12788"/>
          <ac:picMkLst>
            <pc:docMk/>
            <pc:sldMk cId="540173828" sldId="455"/>
            <ac:picMk id="17" creationId="{AAC452E9-7C96-4B5C-9A25-F68B888775CE}"/>
          </ac:picMkLst>
        </pc:picChg>
        <pc:picChg chg="add mod topLvl">
          <ac:chgData name="Orlando Marley Filho" userId="db0f27c2ee340672" providerId="LiveId" clId="{1320679C-52D2-4BC1-9F34-7139B097422A}" dt="2024-06-11T00:13:50.396" v="14204" actId="1036"/>
          <ac:picMkLst>
            <pc:docMk/>
            <pc:sldMk cId="540173828" sldId="455"/>
            <ac:picMk id="18" creationId="{24366310-51DA-9495-914E-2082235B9834}"/>
          </ac:picMkLst>
        </pc:picChg>
        <pc:picChg chg="add mod topLvl">
          <ac:chgData name="Orlando Marley Filho" userId="db0f27c2ee340672" providerId="LiveId" clId="{1320679C-52D2-4BC1-9F34-7139B097422A}" dt="2024-06-11T00:13:01.383" v="14195" actId="12788"/>
          <ac:picMkLst>
            <pc:docMk/>
            <pc:sldMk cId="540173828" sldId="455"/>
            <ac:picMk id="19" creationId="{490FB3A8-E390-B5C0-2318-5142EE581F05}"/>
          </ac:picMkLst>
        </pc:picChg>
        <pc:picChg chg="add mod topLvl">
          <ac:chgData name="Orlando Marley Filho" userId="db0f27c2ee340672" providerId="LiveId" clId="{1320679C-52D2-4BC1-9F34-7139B097422A}" dt="2024-06-11T00:12:01.949" v="14193" actId="165"/>
          <ac:picMkLst>
            <pc:docMk/>
            <pc:sldMk cId="540173828" sldId="455"/>
            <ac:picMk id="38" creationId="{51FCFF8C-5133-406E-94B3-36975C105540}"/>
          </ac:picMkLst>
        </pc:picChg>
        <pc:picChg chg="add mod topLvl">
          <ac:chgData name="Orlando Marley Filho" userId="db0f27c2ee340672" providerId="LiveId" clId="{1320679C-52D2-4BC1-9F34-7139B097422A}" dt="2024-06-11T00:12:01.949" v="14193" actId="165"/>
          <ac:picMkLst>
            <pc:docMk/>
            <pc:sldMk cId="540173828" sldId="455"/>
            <ac:picMk id="41" creationId="{F525DA8B-931A-4E1E-B0FA-85F905EDAB3E}"/>
          </ac:picMkLst>
        </pc:picChg>
        <pc:picChg chg="add mod topLvl">
          <ac:chgData name="Orlando Marley Filho" userId="db0f27c2ee340672" providerId="LiveId" clId="{1320679C-52D2-4BC1-9F34-7139B097422A}" dt="2024-06-11T00:12:01.949" v="14193" actId="165"/>
          <ac:picMkLst>
            <pc:docMk/>
            <pc:sldMk cId="540173828" sldId="455"/>
            <ac:picMk id="42" creationId="{06EBB092-1502-6035-EC8E-6CB2A74D7F3B}"/>
          </ac:picMkLst>
        </pc:picChg>
        <pc:picChg chg="add mod">
          <ac:chgData name="Orlando Marley Filho" userId="db0f27c2ee340672" providerId="LiveId" clId="{1320679C-52D2-4BC1-9F34-7139B097422A}" dt="2024-06-11T00:12:01.949" v="14193" actId="165"/>
          <ac:picMkLst>
            <pc:docMk/>
            <pc:sldMk cId="540173828" sldId="455"/>
            <ac:picMk id="45" creationId="{C47BE8F6-475E-72BA-5664-050DC7A5733F}"/>
          </ac:picMkLst>
        </pc:picChg>
        <pc:picChg chg="add mod">
          <ac:chgData name="Orlando Marley Filho" userId="db0f27c2ee340672" providerId="LiveId" clId="{1320679C-52D2-4BC1-9F34-7139B097422A}" dt="2024-06-11T00:09:09.518" v="14128"/>
          <ac:picMkLst>
            <pc:docMk/>
            <pc:sldMk cId="540173828" sldId="455"/>
            <ac:picMk id="48" creationId="{BE134C59-C763-B95D-3DBD-5C722CC1F206}"/>
          </ac:picMkLst>
        </pc:picChg>
        <pc:picChg chg="add mod">
          <ac:chgData name="Orlando Marley Filho" userId="db0f27c2ee340672" providerId="LiveId" clId="{1320679C-52D2-4BC1-9F34-7139B097422A}" dt="2024-06-10T23:44:16.060" v="13658"/>
          <ac:picMkLst>
            <pc:docMk/>
            <pc:sldMk cId="540173828" sldId="455"/>
            <ac:picMk id="1026" creationId="{F05EDED0-EA54-7572-D4EA-344F849028E8}"/>
          </ac:picMkLst>
        </pc:picChg>
        <pc:picChg chg="add del mod">
          <ac:chgData name="Orlando Marley Filho" userId="db0f27c2ee340672" providerId="LiveId" clId="{1320679C-52D2-4BC1-9F34-7139B097422A}" dt="2024-06-11T00:11:46.718" v="14189" actId="478"/>
          <ac:picMkLst>
            <pc:docMk/>
            <pc:sldMk cId="540173828" sldId="455"/>
            <ac:picMk id="1028" creationId="{3A4945ED-E891-41CB-02D5-F76660CBB385}"/>
          </ac:picMkLst>
        </pc:picChg>
        <pc:picChg chg="add del">
          <ac:chgData name="Orlando Marley Filho" userId="db0f27c2ee340672" providerId="LiveId" clId="{1320679C-52D2-4BC1-9F34-7139B097422A}" dt="2024-06-10T23:47:06.925" v="13670" actId="478"/>
          <ac:picMkLst>
            <pc:docMk/>
            <pc:sldMk cId="540173828" sldId="455"/>
            <ac:picMk id="1030" creationId="{F03A5A3C-FBD2-8177-7833-CB7E59B885C7}"/>
          </ac:picMkLst>
        </pc:picChg>
        <pc:picChg chg="add mod topLvl">
          <ac:chgData name="Orlando Marley Filho" userId="db0f27c2ee340672" providerId="LiveId" clId="{1320679C-52D2-4BC1-9F34-7139B097422A}" dt="2024-06-11T00:12:01.949" v="14193" actId="165"/>
          <ac:picMkLst>
            <pc:docMk/>
            <pc:sldMk cId="540173828" sldId="455"/>
            <ac:picMk id="1032" creationId="{F2EAC0CC-AFB1-0E71-AB62-5DF236DEC90D}"/>
          </ac:picMkLst>
        </pc:picChg>
        <pc:picChg chg="add mod topLvl">
          <ac:chgData name="Orlando Marley Filho" userId="db0f27c2ee340672" providerId="LiveId" clId="{1320679C-52D2-4BC1-9F34-7139B097422A}" dt="2024-06-11T00:12:54.978" v="14194" actId="12788"/>
          <ac:picMkLst>
            <pc:docMk/>
            <pc:sldMk cId="540173828" sldId="455"/>
            <ac:picMk id="1034" creationId="{4CB4C5E6-FAD4-F6D7-EA73-9176962012F8}"/>
          </ac:picMkLst>
        </pc:picChg>
        <pc:picChg chg="add mod">
          <ac:chgData name="Orlando Marley Filho" userId="db0f27c2ee340672" providerId="LiveId" clId="{1320679C-52D2-4BC1-9F34-7139B097422A}" dt="2024-06-11T00:05:38.037" v="14069"/>
          <ac:picMkLst>
            <pc:docMk/>
            <pc:sldMk cId="540173828" sldId="455"/>
            <ac:picMk id="1036" creationId="{BC1E1A35-47B3-EACE-7E31-E060DE4CBCA4}"/>
          </ac:picMkLst>
        </pc:picChg>
        <pc:picChg chg="add del mod">
          <ac:chgData name="Orlando Marley Filho" userId="db0f27c2ee340672" providerId="LiveId" clId="{1320679C-52D2-4BC1-9F34-7139B097422A}" dt="2024-06-11T00:06:52.917" v="14076" actId="478"/>
          <ac:picMkLst>
            <pc:docMk/>
            <pc:sldMk cId="540173828" sldId="455"/>
            <ac:picMk id="1038" creationId="{845B656C-A88F-D221-C788-A13F86203DCC}"/>
          </ac:picMkLst>
        </pc:picChg>
        <pc:cxnChg chg="add mod topLvl">
          <ac:chgData name="Orlando Marley Filho" userId="db0f27c2ee340672" providerId="LiveId" clId="{1320679C-52D2-4BC1-9F34-7139B097422A}" dt="2024-06-11T00:13:01.383" v="14195" actId="12788"/>
          <ac:cxnSpMkLst>
            <pc:docMk/>
            <pc:sldMk cId="540173828" sldId="455"/>
            <ac:cxnSpMk id="24" creationId="{46899E7D-E952-E503-246B-CC3C96BC70E0}"/>
          </ac:cxnSpMkLst>
        </pc:cxnChg>
        <pc:cxnChg chg="add mod topLvl">
          <ac:chgData name="Orlando Marley Filho" userId="db0f27c2ee340672" providerId="LiveId" clId="{1320679C-52D2-4BC1-9F34-7139B097422A}" dt="2024-06-11T00:14:27.606" v="14209" actId="12788"/>
          <ac:cxnSpMkLst>
            <pc:docMk/>
            <pc:sldMk cId="540173828" sldId="455"/>
            <ac:cxnSpMk id="26" creationId="{17683402-4E1E-5BD8-AADD-994079876945}"/>
          </ac:cxnSpMkLst>
        </pc:cxnChg>
        <pc:cxnChg chg="add mod topLvl">
          <ac:chgData name="Orlando Marley Filho" userId="db0f27c2ee340672" providerId="LiveId" clId="{1320679C-52D2-4BC1-9F34-7139B097422A}" dt="2024-06-11T00:13:01.383" v="14195" actId="12788"/>
          <ac:cxnSpMkLst>
            <pc:docMk/>
            <pc:sldMk cId="540173828" sldId="455"/>
            <ac:cxnSpMk id="30" creationId="{3C5B9163-98C7-EDBC-46FA-FB3A0AE6DB72}"/>
          </ac:cxnSpMkLst>
        </pc:cxnChg>
        <pc:cxnChg chg="add mod topLvl">
          <ac:chgData name="Orlando Marley Filho" userId="db0f27c2ee340672" providerId="LiveId" clId="{1320679C-52D2-4BC1-9F34-7139B097422A}" dt="2024-06-11T00:12:01.949" v="14193" actId="165"/>
          <ac:cxnSpMkLst>
            <pc:docMk/>
            <pc:sldMk cId="540173828" sldId="455"/>
            <ac:cxnSpMk id="50" creationId="{B1138994-E18B-8FAF-880C-CA7A74DD8DB9}"/>
          </ac:cxnSpMkLst>
        </pc:cxnChg>
        <pc:cxnChg chg="add mod topLvl">
          <ac:chgData name="Orlando Marley Filho" userId="db0f27c2ee340672" providerId="LiveId" clId="{1320679C-52D2-4BC1-9F34-7139B097422A}" dt="2024-06-11T00:12:01.949" v="14193" actId="165"/>
          <ac:cxnSpMkLst>
            <pc:docMk/>
            <pc:sldMk cId="540173828" sldId="455"/>
            <ac:cxnSpMk id="53" creationId="{EB30A6E3-27CE-E119-F566-E5E617795DC9}"/>
          </ac:cxnSpMkLst>
        </pc:cxnChg>
        <pc:cxnChg chg="add del mod topLvl">
          <ac:chgData name="Orlando Marley Filho" userId="db0f27c2ee340672" providerId="LiveId" clId="{1320679C-52D2-4BC1-9F34-7139B097422A}" dt="2024-06-11T00:12:01.949" v="14193" actId="165"/>
          <ac:cxnSpMkLst>
            <pc:docMk/>
            <pc:sldMk cId="540173828" sldId="455"/>
            <ac:cxnSpMk id="58" creationId="{6F801003-C5AF-AD8D-71AD-A12D41C05F5C}"/>
          </ac:cxnSpMkLst>
        </pc:cxnChg>
        <pc:cxnChg chg="add mod topLvl">
          <ac:chgData name="Orlando Marley Filho" userId="db0f27c2ee340672" providerId="LiveId" clId="{1320679C-52D2-4BC1-9F34-7139B097422A}" dt="2024-06-11T00:12:01.949" v="14193" actId="165"/>
          <ac:cxnSpMkLst>
            <pc:docMk/>
            <pc:sldMk cId="540173828" sldId="455"/>
            <ac:cxnSpMk id="61" creationId="{702FE966-11AB-BD75-D32D-137993B9D12B}"/>
          </ac:cxnSpMkLst>
        </pc:cxnChg>
      </pc:sldChg>
      <pc:sldChg chg="modNotesTx">
        <pc:chgData name="Orlando Marley Filho" userId="db0f27c2ee340672" providerId="LiveId" clId="{1320679C-52D2-4BC1-9F34-7139B097422A}" dt="2024-06-09T18:09:31.807" v="11055"/>
        <pc:sldMkLst>
          <pc:docMk/>
          <pc:sldMk cId="2803074319" sldId="460"/>
        </pc:sldMkLst>
      </pc:sldChg>
      <pc:sldChg chg="addSp modSp ord modNotesTx">
        <pc:chgData name="Orlando Marley Filho" userId="db0f27c2ee340672" providerId="LiveId" clId="{1320679C-52D2-4BC1-9F34-7139B097422A}" dt="2024-07-29T02:08:39.712" v="44224"/>
        <pc:sldMkLst>
          <pc:docMk/>
          <pc:sldMk cId="3190612326" sldId="461"/>
        </pc:sldMkLst>
        <pc:spChg chg="add mod">
          <ac:chgData name="Orlando Marley Filho" userId="db0f27c2ee340672" providerId="LiveId" clId="{1320679C-52D2-4BC1-9F34-7139B097422A}" dt="2024-06-08T18:55:38.367" v="7186"/>
          <ac:spMkLst>
            <pc:docMk/>
            <pc:sldMk cId="3190612326" sldId="461"/>
            <ac:spMk id="2" creationId="{8D3B5BDE-E809-EAB0-40CB-66EB7BD54A76}"/>
          </ac:spMkLst>
        </pc:spChg>
        <pc:graphicFrameChg chg="mod">
          <ac:chgData name="Orlando Marley Filho" userId="db0f27c2ee340672" providerId="LiveId" clId="{1320679C-52D2-4BC1-9F34-7139B097422A}" dt="2024-07-28T21:48:10.179" v="41971"/>
          <ac:graphicFrameMkLst>
            <pc:docMk/>
            <pc:sldMk cId="3190612326" sldId="461"/>
            <ac:graphicFrameMk id="130" creationId="{304D6D49-9EA4-5A03-5B41-6EB572A1E82F}"/>
          </ac:graphicFrameMkLst>
        </pc:graphicFrameChg>
      </pc:sldChg>
      <pc:sldChg chg="modNotesTx">
        <pc:chgData name="Orlando Marley Filho" userId="db0f27c2ee340672" providerId="LiveId" clId="{1320679C-52D2-4BC1-9F34-7139B097422A}" dt="2024-07-23T00:01:47.924" v="37605" actId="6549"/>
        <pc:sldMkLst>
          <pc:docMk/>
          <pc:sldMk cId="1445038397" sldId="462"/>
        </pc:sldMkLst>
      </pc:sldChg>
      <pc:sldChg chg="ord modNotesTx">
        <pc:chgData name="Orlando Marley Filho" userId="db0f27c2ee340672" providerId="LiveId" clId="{1320679C-52D2-4BC1-9F34-7139B097422A}" dt="2024-07-06T21:54:22.598" v="27661"/>
        <pc:sldMkLst>
          <pc:docMk/>
          <pc:sldMk cId="152729331" sldId="463"/>
        </pc:sldMkLst>
      </pc:sldChg>
      <pc:sldChg chg="ord modNotesTx">
        <pc:chgData name="Orlando Marley Filho" userId="db0f27c2ee340672" providerId="LiveId" clId="{1320679C-52D2-4BC1-9F34-7139B097422A}" dt="2024-06-29T21:34:30.944" v="22162"/>
        <pc:sldMkLst>
          <pc:docMk/>
          <pc:sldMk cId="3982075687" sldId="464"/>
        </pc:sldMkLst>
      </pc:sldChg>
      <pc:sldChg chg="modNotesTx">
        <pc:chgData name="Orlando Marley Filho" userId="db0f27c2ee340672" providerId="LiveId" clId="{1320679C-52D2-4BC1-9F34-7139B097422A}" dt="2024-06-29T21:26:40.945" v="22105"/>
        <pc:sldMkLst>
          <pc:docMk/>
          <pc:sldMk cId="1168726386" sldId="465"/>
        </pc:sldMkLst>
      </pc:sldChg>
      <pc:sldChg chg="modNotesTx">
        <pc:chgData name="Orlando Marley Filho" userId="db0f27c2ee340672" providerId="LiveId" clId="{1320679C-52D2-4BC1-9F34-7139B097422A}" dt="2024-07-21T13:35:07.715" v="34849" actId="6549"/>
        <pc:sldMkLst>
          <pc:docMk/>
          <pc:sldMk cId="2394777342" sldId="466"/>
        </pc:sldMkLst>
      </pc:sldChg>
      <pc:sldChg chg="addSp delSp modSp mod ord modNotesTx">
        <pc:chgData name="Orlando Marley Filho" userId="db0f27c2ee340672" providerId="LiveId" clId="{1320679C-52D2-4BC1-9F34-7139B097422A}" dt="2024-06-09T18:06:23.062" v="11017" actId="6549"/>
        <pc:sldMkLst>
          <pc:docMk/>
          <pc:sldMk cId="2079545273" sldId="467"/>
        </pc:sldMkLst>
        <pc:spChg chg="add del">
          <ac:chgData name="Orlando Marley Filho" userId="db0f27c2ee340672" providerId="LiveId" clId="{1320679C-52D2-4BC1-9F34-7139B097422A}" dt="2024-06-09T01:03:54.483" v="7643" actId="22"/>
          <ac:spMkLst>
            <pc:docMk/>
            <pc:sldMk cId="2079545273" sldId="467"/>
            <ac:spMk id="4" creationId="{73C539D3-2BC0-76BE-C4A3-45B10081FF05}"/>
          </ac:spMkLst>
        </pc:spChg>
        <pc:picChg chg="add del mod">
          <ac:chgData name="Orlando Marley Filho" userId="db0f27c2ee340672" providerId="LiveId" clId="{1320679C-52D2-4BC1-9F34-7139B097422A}" dt="2024-06-09T01:18:52.789" v="7908" actId="478"/>
          <ac:picMkLst>
            <pc:docMk/>
            <pc:sldMk cId="2079545273" sldId="467"/>
            <ac:picMk id="9" creationId="{12C26A3F-9512-C97B-1C83-09CF0A6701F1}"/>
          </ac:picMkLst>
        </pc:picChg>
        <pc:picChg chg="add">
          <ac:chgData name="Orlando Marley Filho" userId="db0f27c2ee340672" providerId="LiveId" clId="{1320679C-52D2-4BC1-9F34-7139B097422A}" dt="2024-06-09T01:18:14.838" v="7898"/>
          <ac:picMkLst>
            <pc:docMk/>
            <pc:sldMk cId="2079545273" sldId="467"/>
            <ac:picMk id="12290" creationId="{81DD910D-8FB7-6AF9-1D80-10C90EFCC1AB}"/>
          </ac:picMkLst>
        </pc:picChg>
        <pc:picChg chg="add">
          <ac:chgData name="Orlando Marley Filho" userId="db0f27c2ee340672" providerId="LiveId" clId="{1320679C-52D2-4BC1-9F34-7139B097422A}" dt="2024-06-09T01:18:18.077" v="7899"/>
          <ac:picMkLst>
            <pc:docMk/>
            <pc:sldMk cId="2079545273" sldId="467"/>
            <ac:picMk id="12292" creationId="{2CC2CCD1-EA8E-5CC3-A929-EC9D047154B0}"/>
          </ac:picMkLst>
        </pc:picChg>
        <pc:picChg chg="add mod">
          <ac:chgData name="Orlando Marley Filho" userId="db0f27c2ee340672" providerId="LiveId" clId="{1320679C-52D2-4BC1-9F34-7139B097422A}" dt="2024-06-09T01:19:19.567" v="7914" actId="1440"/>
          <ac:picMkLst>
            <pc:docMk/>
            <pc:sldMk cId="2079545273" sldId="467"/>
            <ac:picMk id="12294" creationId="{534EFFFB-1066-6B11-904A-7DB049CEE4A7}"/>
          </ac:picMkLst>
        </pc:picChg>
      </pc:sldChg>
      <pc:sldChg chg="addSp delSp modSp mod modShow modNotesTx">
        <pc:chgData name="Orlando Marley Filho" userId="db0f27c2ee340672" providerId="LiveId" clId="{1320679C-52D2-4BC1-9F34-7139B097422A}" dt="2024-06-09T17:16:28.569" v="10114" actId="6549"/>
        <pc:sldMkLst>
          <pc:docMk/>
          <pc:sldMk cId="3464768426" sldId="468"/>
        </pc:sldMkLst>
        <pc:spChg chg="mod">
          <ac:chgData name="Orlando Marley Filho" userId="db0f27c2ee340672" providerId="LiveId" clId="{1320679C-52D2-4BC1-9F34-7139B097422A}" dt="2024-06-09T15:58:40.176" v="9617" actId="1076"/>
          <ac:spMkLst>
            <pc:docMk/>
            <pc:sldMk cId="3464768426" sldId="468"/>
            <ac:spMk id="2" creationId="{3021F5A9-B043-D4EB-1A1D-FBFACB841B7C}"/>
          </ac:spMkLst>
        </pc:spChg>
        <pc:spChg chg="add mod">
          <ac:chgData name="Orlando Marley Filho" userId="db0f27c2ee340672" providerId="LiveId" clId="{1320679C-52D2-4BC1-9F34-7139B097422A}" dt="2024-06-09T15:58:14.320" v="9615" actId="404"/>
          <ac:spMkLst>
            <pc:docMk/>
            <pc:sldMk cId="3464768426" sldId="468"/>
            <ac:spMk id="3" creationId="{75E0E9D5-FEC1-4201-8FF6-5B0791D95493}"/>
          </ac:spMkLst>
        </pc:spChg>
        <pc:spChg chg="add del mod">
          <ac:chgData name="Orlando Marley Filho" userId="db0f27c2ee340672" providerId="LiveId" clId="{1320679C-52D2-4BC1-9F34-7139B097422A}" dt="2024-06-09T13:50:44.010" v="8839"/>
          <ac:spMkLst>
            <pc:docMk/>
            <pc:sldMk cId="3464768426" sldId="468"/>
            <ac:spMk id="4" creationId="{0F6E38B1-0F71-22E1-DC39-C2D46F4F705C}"/>
          </ac:spMkLst>
        </pc:spChg>
        <pc:spChg chg="add mod">
          <ac:chgData name="Orlando Marley Filho" userId="db0f27c2ee340672" providerId="LiveId" clId="{1320679C-52D2-4BC1-9F34-7139B097422A}" dt="2024-06-09T13:48:38.227" v="8830" actId="208"/>
          <ac:spMkLst>
            <pc:docMk/>
            <pc:sldMk cId="3464768426" sldId="468"/>
            <ac:spMk id="6" creationId="{6B695994-1702-F9E7-0277-58AEA87823BE}"/>
          </ac:spMkLst>
        </pc:spChg>
        <pc:spChg chg="add mod">
          <ac:chgData name="Orlando Marley Filho" userId="db0f27c2ee340672" providerId="LiveId" clId="{1320679C-52D2-4BC1-9F34-7139B097422A}" dt="2024-06-09T13:46:45.344" v="8786" actId="1076"/>
          <ac:spMkLst>
            <pc:docMk/>
            <pc:sldMk cId="3464768426" sldId="468"/>
            <ac:spMk id="11" creationId="{F83FDCB2-4EE5-3491-6D75-F9624A539F8E}"/>
          </ac:spMkLst>
        </pc:spChg>
        <pc:spChg chg="add mod">
          <ac:chgData name="Orlando Marley Filho" userId="db0f27c2ee340672" providerId="LiveId" clId="{1320679C-52D2-4BC1-9F34-7139B097422A}" dt="2024-06-09T13:47:32.213" v="8823" actId="164"/>
          <ac:spMkLst>
            <pc:docMk/>
            <pc:sldMk cId="3464768426" sldId="468"/>
            <ac:spMk id="13" creationId="{9FF91972-CE7C-B35A-3D55-11E264DFCA10}"/>
          </ac:spMkLst>
        </pc:spChg>
        <pc:spChg chg="add del mod">
          <ac:chgData name="Orlando Marley Filho" userId="db0f27c2ee340672" providerId="LiveId" clId="{1320679C-52D2-4BC1-9F34-7139B097422A}" dt="2024-06-09T13:38:06.571" v="8708"/>
          <ac:spMkLst>
            <pc:docMk/>
            <pc:sldMk cId="3464768426" sldId="468"/>
            <ac:spMk id="14" creationId="{D9D4E602-A8A4-C029-61C2-98FC913DC7F5}"/>
          </ac:spMkLst>
        </pc:spChg>
        <pc:spChg chg="add mod">
          <ac:chgData name="Orlando Marley Filho" userId="db0f27c2ee340672" providerId="LiveId" clId="{1320679C-52D2-4BC1-9F34-7139B097422A}" dt="2024-06-09T13:47:02.915" v="8806" actId="20577"/>
          <ac:spMkLst>
            <pc:docMk/>
            <pc:sldMk cId="3464768426" sldId="468"/>
            <ac:spMk id="15" creationId="{DBA4E6C7-9408-51B7-52DD-CEABF50C7F1D}"/>
          </ac:spMkLst>
        </pc:spChg>
        <pc:spChg chg="add mod">
          <ac:chgData name="Orlando Marley Filho" userId="db0f27c2ee340672" providerId="LiveId" clId="{1320679C-52D2-4BC1-9F34-7139B097422A}" dt="2024-06-09T13:47:32.213" v="8823" actId="164"/>
          <ac:spMkLst>
            <pc:docMk/>
            <pc:sldMk cId="3464768426" sldId="468"/>
            <ac:spMk id="24" creationId="{2E634F3A-A0C8-AB9C-3AAA-18A5B0AD6012}"/>
          </ac:spMkLst>
        </pc:spChg>
        <pc:spChg chg="add">
          <ac:chgData name="Orlando Marley Filho" userId="db0f27c2ee340672" providerId="LiveId" clId="{1320679C-52D2-4BC1-9F34-7139B097422A}" dt="2024-06-09T15:59:14.648" v="9619"/>
          <ac:spMkLst>
            <pc:docMk/>
            <pc:sldMk cId="3464768426" sldId="468"/>
            <ac:spMk id="28" creationId="{CD930BD3-9FF9-D1B7-C4A7-5EECD95975F6}"/>
          </ac:spMkLst>
        </pc:spChg>
        <pc:spChg chg="add del mod">
          <ac:chgData name="Orlando Marley Filho" userId="db0f27c2ee340672" providerId="LiveId" clId="{1320679C-52D2-4BC1-9F34-7139B097422A}" dt="2024-06-09T16:04:18.837" v="9727" actId="1076"/>
          <ac:spMkLst>
            <pc:docMk/>
            <pc:sldMk cId="3464768426" sldId="468"/>
            <ac:spMk id="29" creationId="{77FAD107-B848-6E16-04BB-3515AB3A79E3}"/>
          </ac:spMkLst>
        </pc:spChg>
        <pc:spChg chg="add">
          <ac:chgData name="Orlando Marley Filho" userId="db0f27c2ee340672" providerId="LiveId" clId="{1320679C-52D2-4BC1-9F34-7139B097422A}" dt="2024-06-09T15:59:26.630" v="9621"/>
          <ac:spMkLst>
            <pc:docMk/>
            <pc:sldMk cId="3464768426" sldId="468"/>
            <ac:spMk id="30" creationId="{00A1F3BF-5589-3CBE-41C7-00D2F7F37954}"/>
          </ac:spMkLst>
        </pc:spChg>
        <pc:spChg chg="add">
          <ac:chgData name="Orlando Marley Filho" userId="db0f27c2ee340672" providerId="LiveId" clId="{1320679C-52D2-4BC1-9F34-7139B097422A}" dt="2024-06-09T15:59:29.961" v="9622"/>
          <ac:spMkLst>
            <pc:docMk/>
            <pc:sldMk cId="3464768426" sldId="468"/>
            <ac:spMk id="31" creationId="{C8ED8021-5306-14B3-EECB-98D8D92BC0FB}"/>
          </ac:spMkLst>
        </pc:spChg>
        <pc:grpChg chg="add mod ord">
          <ac:chgData name="Orlando Marley Filho" userId="db0f27c2ee340672" providerId="LiveId" clId="{1320679C-52D2-4BC1-9F34-7139B097422A}" dt="2024-06-09T13:47:32.213" v="8823" actId="164"/>
          <ac:grpSpMkLst>
            <pc:docMk/>
            <pc:sldMk cId="3464768426" sldId="468"/>
            <ac:grpSpMk id="23" creationId="{C25D74DA-383A-1E15-EE4F-F6F2F7E97135}"/>
          </ac:grpSpMkLst>
        </pc:grpChg>
        <pc:grpChg chg="add mod ord">
          <ac:chgData name="Orlando Marley Filho" userId="db0f27c2ee340672" providerId="LiveId" clId="{1320679C-52D2-4BC1-9F34-7139B097422A}" dt="2024-06-09T15:58:42.941" v="9618" actId="1076"/>
          <ac:grpSpMkLst>
            <pc:docMk/>
            <pc:sldMk cId="3464768426" sldId="468"/>
            <ac:grpSpMk id="27" creationId="{3A09364A-FDD4-2243-D684-A7F8AAFE84A3}"/>
          </ac:grpSpMkLst>
        </pc:grpChg>
        <pc:graphicFrameChg chg="add mod modGraphic">
          <ac:chgData name="Orlando Marley Filho" userId="db0f27c2ee340672" providerId="LiveId" clId="{1320679C-52D2-4BC1-9F34-7139B097422A}" dt="2024-06-09T15:58:42.941" v="9618" actId="1076"/>
          <ac:graphicFrameMkLst>
            <pc:docMk/>
            <pc:sldMk cId="3464768426" sldId="468"/>
            <ac:graphicFrameMk id="10" creationId="{871F04C7-ABFE-EB29-F1B3-3220BD953D65}"/>
          </ac:graphicFrameMkLst>
        </pc:graphicFrameChg>
        <pc:graphicFrameChg chg="add mod">
          <ac:chgData name="Orlando Marley Filho" userId="db0f27c2ee340672" providerId="LiveId" clId="{1320679C-52D2-4BC1-9F34-7139B097422A}" dt="2024-06-09T13:30:12.822" v="8587"/>
          <ac:graphicFrameMkLst>
            <pc:docMk/>
            <pc:sldMk cId="3464768426" sldId="468"/>
            <ac:graphicFrameMk id="12" creationId="{F6E1C1ED-C0C2-EAE5-8770-795F929D79C5}"/>
          </ac:graphicFrameMkLst>
        </pc:graphicFrameChg>
        <pc:picChg chg="add del mod">
          <ac:chgData name="Orlando Marley Filho" userId="db0f27c2ee340672" providerId="LiveId" clId="{1320679C-52D2-4BC1-9F34-7139B097422A}" dt="2024-06-09T13:33:31.207" v="8641" actId="478"/>
          <ac:picMkLst>
            <pc:docMk/>
            <pc:sldMk cId="3464768426" sldId="468"/>
            <ac:picMk id="9" creationId="{5E17F18A-6583-59EE-F8EA-4445E387067D}"/>
          </ac:picMkLst>
        </pc:picChg>
        <pc:cxnChg chg="add mod">
          <ac:chgData name="Orlando Marley Filho" userId="db0f27c2ee340672" providerId="LiveId" clId="{1320679C-52D2-4BC1-9F34-7139B097422A}" dt="2024-06-09T13:47:32.213" v="8823" actId="164"/>
          <ac:cxnSpMkLst>
            <pc:docMk/>
            <pc:sldMk cId="3464768426" sldId="468"/>
            <ac:cxnSpMk id="17" creationId="{BC2388D8-5C37-F155-877E-A4D795662797}"/>
          </ac:cxnSpMkLst>
        </pc:cxnChg>
      </pc:sldChg>
      <pc:sldChg chg="addSp delSp modSp mod setBg modNotesTx">
        <pc:chgData name="Orlando Marley Filho" userId="db0f27c2ee340672" providerId="LiveId" clId="{1320679C-52D2-4BC1-9F34-7139B097422A}" dt="2024-06-09T17:33:13.456" v="10761" actId="1076"/>
        <pc:sldMkLst>
          <pc:docMk/>
          <pc:sldMk cId="427490179" sldId="469"/>
        </pc:sldMkLst>
        <pc:spChg chg="mod">
          <ac:chgData name="Orlando Marley Filho" userId="db0f27c2ee340672" providerId="LiveId" clId="{1320679C-52D2-4BC1-9F34-7139B097422A}" dt="2024-06-09T01:14:34.149" v="7848" actId="26606"/>
          <ac:spMkLst>
            <pc:docMk/>
            <pc:sldMk cId="427490179" sldId="469"/>
            <ac:spMk id="2" creationId="{3021F5A9-B043-D4EB-1A1D-FBFACB841B7C}"/>
          </ac:spMkLst>
        </pc:spChg>
        <pc:spChg chg="add mod">
          <ac:chgData name="Orlando Marley Filho" userId="db0f27c2ee340672" providerId="LiveId" clId="{1320679C-52D2-4BC1-9F34-7139B097422A}" dt="2024-06-09T01:14:50.737" v="7851" actId="1076"/>
          <ac:spMkLst>
            <pc:docMk/>
            <pc:sldMk cId="427490179" sldId="469"/>
            <ac:spMk id="9" creationId="{96451EBC-0604-9DB8-0C57-90917C2BF8BB}"/>
          </ac:spMkLst>
        </pc:spChg>
        <pc:spChg chg="add del">
          <ac:chgData name="Orlando Marley Filho" userId="db0f27c2ee340672" providerId="LiveId" clId="{1320679C-52D2-4BC1-9F34-7139B097422A}" dt="2024-06-09T01:14:34.149" v="7848" actId="26606"/>
          <ac:spMkLst>
            <pc:docMk/>
            <pc:sldMk cId="427490179" sldId="469"/>
            <ac:spMk id="13" creationId="{88263A24-0C1F-4677-B43C-4AE14E276B27}"/>
          </ac:spMkLst>
        </pc:spChg>
        <pc:spChg chg="add del">
          <ac:chgData name="Orlando Marley Filho" userId="db0f27c2ee340672" providerId="LiveId" clId="{1320679C-52D2-4BC1-9F34-7139B097422A}" dt="2024-06-09T01:14:34.149" v="7848" actId="26606"/>
          <ac:spMkLst>
            <pc:docMk/>
            <pc:sldMk cId="427490179" sldId="469"/>
            <ac:spMk id="15" creationId="{0ADDB668-2CA4-4D2B-9C34-3487CA330BA8}"/>
          </ac:spMkLst>
        </pc:spChg>
        <pc:spChg chg="add del">
          <ac:chgData name="Orlando Marley Filho" userId="db0f27c2ee340672" providerId="LiveId" clId="{1320679C-52D2-4BC1-9F34-7139B097422A}" dt="2024-06-09T01:14:34.149" v="7848" actId="26606"/>
          <ac:spMkLst>
            <pc:docMk/>
            <pc:sldMk cId="427490179" sldId="469"/>
            <ac:spMk id="17" creationId="{2568BC19-F052-4108-93E1-6A3D1DEC072F}"/>
          </ac:spMkLst>
        </pc:spChg>
        <pc:spChg chg="add del">
          <ac:chgData name="Orlando Marley Filho" userId="db0f27c2ee340672" providerId="LiveId" clId="{1320679C-52D2-4BC1-9F34-7139B097422A}" dt="2024-06-09T01:14:34.149" v="7848" actId="26606"/>
          <ac:spMkLst>
            <pc:docMk/>
            <pc:sldMk cId="427490179" sldId="469"/>
            <ac:spMk id="19" creationId="{D5FD337D-4D6B-4C8B-B6F5-121097E09881}"/>
          </ac:spMkLst>
        </pc:spChg>
        <pc:grpChg chg="add mod ord">
          <ac:chgData name="Orlando Marley Filho" userId="db0f27c2ee340672" providerId="LiveId" clId="{1320679C-52D2-4BC1-9F34-7139B097422A}" dt="2024-06-09T01:14:34.149" v="7848" actId="26606"/>
          <ac:grpSpMkLst>
            <pc:docMk/>
            <pc:sldMk cId="427490179" sldId="469"/>
            <ac:grpSpMk id="8" creationId="{877F0D83-5886-B18C-B5A6-770640FF57D0}"/>
          </ac:grpSpMkLst>
        </pc:grpChg>
        <pc:graphicFrameChg chg="add mod modGraphic">
          <ac:chgData name="Orlando Marley Filho" userId="db0f27c2ee340672" providerId="LiveId" clId="{1320679C-52D2-4BC1-9F34-7139B097422A}" dt="2024-06-09T17:33:13.456" v="10761" actId="1076"/>
          <ac:graphicFrameMkLst>
            <pc:docMk/>
            <pc:sldMk cId="427490179" sldId="469"/>
            <ac:graphicFrameMk id="3" creationId="{6D9DF9BC-BE58-811B-A019-7FAF181B4B62}"/>
          </ac:graphicFrameMkLst>
        </pc:graphicFrameChg>
        <pc:picChg chg="add del mod">
          <ac:chgData name="Orlando Marley Filho" userId="db0f27c2ee340672" providerId="LiveId" clId="{1320679C-52D2-4BC1-9F34-7139B097422A}" dt="2024-06-09T17:31:13.223" v="10741" actId="478"/>
          <ac:picMkLst>
            <pc:docMk/>
            <pc:sldMk cId="427490179" sldId="469"/>
            <ac:picMk id="4" creationId="{2A6AC1CD-5B1C-C6EF-F3DD-E413C2A01D4B}"/>
          </ac:picMkLst>
        </pc:picChg>
      </pc:sldChg>
      <pc:sldChg chg="addSp modSp del mod modShow">
        <pc:chgData name="Orlando Marley Filho" userId="db0f27c2ee340672" providerId="LiveId" clId="{1320679C-52D2-4BC1-9F34-7139B097422A}" dt="2024-06-09T17:36:55.443" v="10769" actId="47"/>
        <pc:sldMkLst>
          <pc:docMk/>
          <pc:sldMk cId="705376775" sldId="470"/>
        </pc:sldMkLst>
        <pc:spChg chg="add mod">
          <ac:chgData name="Orlando Marley Filho" userId="db0f27c2ee340672" providerId="LiveId" clId="{1320679C-52D2-4BC1-9F34-7139B097422A}" dt="2024-06-09T01:09:23.972" v="7735" actId="1076"/>
          <ac:spMkLst>
            <pc:docMk/>
            <pc:sldMk cId="705376775" sldId="470"/>
            <ac:spMk id="4" creationId="{CC27407B-622A-5EB1-69A5-379EB6F61AFF}"/>
          </ac:spMkLst>
        </pc:spChg>
        <pc:spChg chg="add mod">
          <ac:chgData name="Orlando Marley Filho" userId="db0f27c2ee340672" providerId="LiveId" clId="{1320679C-52D2-4BC1-9F34-7139B097422A}" dt="2024-06-09T13:44:47.702" v="8769" actId="14100"/>
          <ac:spMkLst>
            <pc:docMk/>
            <pc:sldMk cId="705376775" sldId="470"/>
            <ac:spMk id="9" creationId="{BFE3D8AF-4AAB-903C-A468-A567B18B3008}"/>
          </ac:spMkLst>
        </pc:spChg>
      </pc:sldChg>
      <pc:sldChg chg="addSp modSp del mod modShow">
        <pc:chgData name="Orlando Marley Filho" userId="db0f27c2ee340672" providerId="LiveId" clId="{1320679C-52D2-4BC1-9F34-7139B097422A}" dt="2024-06-09T17:47:40.783" v="10818" actId="47"/>
        <pc:sldMkLst>
          <pc:docMk/>
          <pc:sldMk cId="1452808228" sldId="471"/>
        </pc:sldMkLst>
        <pc:spChg chg="add mod">
          <ac:chgData name="Orlando Marley Filho" userId="db0f27c2ee340672" providerId="LiveId" clId="{1320679C-52D2-4BC1-9F34-7139B097422A}" dt="2024-06-09T17:33:34.436" v="10762" actId="1076"/>
          <ac:spMkLst>
            <pc:docMk/>
            <pc:sldMk cId="1452808228" sldId="471"/>
            <ac:spMk id="4" creationId="{4ADBD965-5309-FFE5-BE96-6104BC40634D}"/>
          </ac:spMkLst>
        </pc:spChg>
        <pc:spChg chg="add mod">
          <ac:chgData name="Orlando Marley Filho" userId="db0f27c2ee340672" providerId="LiveId" clId="{1320679C-52D2-4BC1-9F34-7139B097422A}" dt="2024-06-09T01:11:18.064" v="7757" actId="1076"/>
          <ac:spMkLst>
            <pc:docMk/>
            <pc:sldMk cId="1452808228" sldId="471"/>
            <ac:spMk id="9" creationId="{6AF5B6E2-2128-C50B-8C81-04109FAFE1B6}"/>
          </ac:spMkLst>
        </pc:spChg>
      </pc:sldChg>
      <pc:sldChg chg="addSp delSp modSp mod modAnim modShow modNotesTx">
        <pc:chgData name="Orlando Marley Filho" userId="db0f27c2ee340672" providerId="LiveId" clId="{1320679C-52D2-4BC1-9F34-7139B097422A}" dt="2024-07-28T14:34:35.038" v="40241"/>
        <pc:sldMkLst>
          <pc:docMk/>
          <pc:sldMk cId="4007912924" sldId="472"/>
        </pc:sldMkLst>
        <pc:spChg chg="add del mod">
          <ac:chgData name="Orlando Marley Filho" userId="db0f27c2ee340672" providerId="LiveId" clId="{1320679C-52D2-4BC1-9F34-7139B097422A}" dt="2024-06-09T17:35:08.545" v="10763" actId="12084"/>
          <ac:spMkLst>
            <pc:docMk/>
            <pc:sldMk cId="4007912924" sldId="472"/>
            <ac:spMk id="4" creationId="{74819A91-FB1E-6DAF-18E8-38A269C296A9}"/>
          </ac:spMkLst>
        </pc:spChg>
        <pc:spChg chg="add mod">
          <ac:chgData name="Orlando Marley Filho" userId="db0f27c2ee340672" providerId="LiveId" clId="{1320679C-52D2-4BC1-9F34-7139B097422A}" dt="2024-06-09T01:12:31.707" v="7792" actId="1076"/>
          <ac:spMkLst>
            <pc:docMk/>
            <pc:sldMk cId="4007912924" sldId="472"/>
            <ac:spMk id="9" creationId="{1EE67E73-BDB9-A7DE-BF1B-2343CA173EC7}"/>
          </ac:spMkLst>
        </pc:spChg>
        <pc:graphicFrameChg chg="add mod">
          <ac:chgData name="Orlando Marley Filho" userId="db0f27c2ee340672" providerId="LiveId" clId="{1320679C-52D2-4BC1-9F34-7139B097422A}" dt="2024-06-09T18:04:19.854" v="10972" actId="208"/>
          <ac:graphicFrameMkLst>
            <pc:docMk/>
            <pc:sldMk cId="4007912924" sldId="472"/>
            <ac:graphicFrameMk id="3" creationId="{B41DFC7C-CFF4-D309-4085-30FBACFA140C}"/>
          </ac:graphicFrameMkLst>
        </pc:graphicFrameChg>
      </pc:sldChg>
      <pc:sldChg chg="addSp delSp modSp mod modAnim modShow modNotesTx">
        <pc:chgData name="Orlando Marley Filho" userId="db0f27c2ee340672" providerId="LiveId" clId="{1320679C-52D2-4BC1-9F34-7139B097422A}" dt="2024-07-28T14:33:15.200" v="40238"/>
        <pc:sldMkLst>
          <pc:docMk/>
          <pc:sldMk cId="1930548647" sldId="473"/>
        </pc:sldMkLst>
        <pc:spChg chg="mod">
          <ac:chgData name="Orlando Marley Filho" userId="db0f27c2ee340672" providerId="LiveId" clId="{1320679C-52D2-4BC1-9F34-7139B097422A}" dt="2024-06-09T16:58:42.713" v="9898" actId="1076"/>
          <ac:spMkLst>
            <pc:docMk/>
            <pc:sldMk cId="1930548647" sldId="473"/>
            <ac:spMk id="2" creationId="{3021F5A9-B043-D4EB-1A1D-FBFACB841B7C}"/>
          </ac:spMkLst>
        </pc:spChg>
        <pc:spChg chg="add mod topLvl">
          <ac:chgData name="Orlando Marley Filho" userId="db0f27c2ee340672" providerId="LiveId" clId="{1320679C-52D2-4BC1-9F34-7139B097422A}" dt="2024-06-09T16:50:30.529" v="9843" actId="165"/>
          <ac:spMkLst>
            <pc:docMk/>
            <pc:sldMk cId="1930548647" sldId="473"/>
            <ac:spMk id="3" creationId="{CBB9F6F9-6B72-A570-6C22-AB316882A7F1}"/>
          </ac:spMkLst>
        </pc:spChg>
        <pc:spChg chg="add del mod">
          <ac:chgData name="Orlando Marley Filho" userId="db0f27c2ee340672" providerId="LiveId" clId="{1320679C-52D2-4BC1-9F34-7139B097422A}" dt="2024-06-09T16:50:02.285" v="9838" actId="12084"/>
          <ac:spMkLst>
            <pc:docMk/>
            <pc:sldMk cId="1930548647" sldId="473"/>
            <ac:spMk id="4" creationId="{31577F7D-2CC4-8DAB-EA26-B31125C1AC8D}"/>
          </ac:spMkLst>
        </pc:spChg>
        <pc:spChg chg="add mod topLvl">
          <ac:chgData name="Orlando Marley Filho" userId="db0f27c2ee340672" providerId="LiveId" clId="{1320679C-52D2-4BC1-9F34-7139B097422A}" dt="2024-06-09T16:50:30.529" v="9843" actId="165"/>
          <ac:spMkLst>
            <pc:docMk/>
            <pc:sldMk cId="1930548647" sldId="473"/>
            <ac:spMk id="6" creationId="{6B219927-C706-0E20-FD3C-C3B14AA5DC40}"/>
          </ac:spMkLst>
        </pc:spChg>
        <pc:spChg chg="add mod">
          <ac:chgData name="Orlando Marley Filho" userId="db0f27c2ee340672" providerId="LiveId" clId="{1320679C-52D2-4BC1-9F34-7139B097422A}" dt="2024-06-09T16:52:58.004" v="9858" actId="1076"/>
          <ac:spMkLst>
            <pc:docMk/>
            <pc:sldMk cId="1930548647" sldId="473"/>
            <ac:spMk id="9" creationId="{41B8C036-5DAC-A81B-9449-917DA3C11B4D}"/>
          </ac:spMkLst>
        </pc:spChg>
        <pc:spChg chg="mod topLvl">
          <ac:chgData name="Orlando Marley Filho" userId="db0f27c2ee340672" providerId="LiveId" clId="{1320679C-52D2-4BC1-9F34-7139B097422A}" dt="2024-06-09T16:50:30.529" v="9843" actId="165"/>
          <ac:spMkLst>
            <pc:docMk/>
            <pc:sldMk cId="1930548647" sldId="473"/>
            <ac:spMk id="13" creationId="{E4B54690-7DFC-C536-2079-B3B50D5EE6E1}"/>
          </ac:spMkLst>
        </pc:spChg>
        <pc:spChg chg="add mod topLvl">
          <ac:chgData name="Orlando Marley Filho" userId="db0f27c2ee340672" providerId="LiveId" clId="{1320679C-52D2-4BC1-9F34-7139B097422A}" dt="2024-06-09T16:50:30.529" v="9843" actId="165"/>
          <ac:spMkLst>
            <pc:docMk/>
            <pc:sldMk cId="1930548647" sldId="473"/>
            <ac:spMk id="17" creationId="{82E8BAF0-DE3A-6026-7C01-AFCBF8CA57C3}"/>
          </ac:spMkLst>
        </pc:spChg>
        <pc:spChg chg="add mod topLvl">
          <ac:chgData name="Orlando Marley Filho" userId="db0f27c2ee340672" providerId="LiveId" clId="{1320679C-52D2-4BC1-9F34-7139B097422A}" dt="2024-06-09T16:50:30.529" v="9843" actId="165"/>
          <ac:spMkLst>
            <pc:docMk/>
            <pc:sldMk cId="1930548647" sldId="473"/>
            <ac:spMk id="18" creationId="{0994B9C4-0EDD-9197-5DD0-E3ADD1500E15}"/>
          </ac:spMkLst>
        </pc:spChg>
        <pc:spChg chg="add mod topLvl">
          <ac:chgData name="Orlando Marley Filho" userId="db0f27c2ee340672" providerId="LiveId" clId="{1320679C-52D2-4BC1-9F34-7139B097422A}" dt="2024-06-09T16:50:30.529" v="9843" actId="165"/>
          <ac:spMkLst>
            <pc:docMk/>
            <pc:sldMk cId="1930548647" sldId="473"/>
            <ac:spMk id="22" creationId="{9BF7DDB6-7DF4-CD9E-F6C8-D85F86942F8B}"/>
          </ac:spMkLst>
        </pc:spChg>
        <pc:spChg chg="add del mod">
          <ac:chgData name="Orlando Marley Filho" userId="db0f27c2ee340672" providerId="LiveId" clId="{1320679C-52D2-4BC1-9F34-7139B097422A}" dt="2024-06-09T16:58:44.806" v="9900"/>
          <ac:spMkLst>
            <pc:docMk/>
            <pc:sldMk cId="1930548647" sldId="473"/>
            <ac:spMk id="26" creationId="{B30C1FA0-1F17-87D6-87F4-C222D5C0835C}"/>
          </ac:spMkLst>
        </pc:spChg>
        <pc:spChg chg="mod topLvl">
          <ac:chgData name="Orlando Marley Filho" userId="db0f27c2ee340672" providerId="LiveId" clId="{1320679C-52D2-4BC1-9F34-7139B097422A}" dt="2024-06-09T17:03:42.216" v="9936" actId="12789"/>
          <ac:spMkLst>
            <pc:docMk/>
            <pc:sldMk cId="1930548647" sldId="473"/>
            <ac:spMk id="28" creationId="{6B58E12F-1782-91AE-6502-221F74AADD26}"/>
          </ac:spMkLst>
        </pc:spChg>
        <pc:spChg chg="del mod topLvl">
          <ac:chgData name="Orlando Marley Filho" userId="db0f27c2ee340672" providerId="LiveId" clId="{1320679C-52D2-4BC1-9F34-7139B097422A}" dt="2024-06-09T17:00:36.339" v="9908" actId="478"/>
          <ac:spMkLst>
            <pc:docMk/>
            <pc:sldMk cId="1930548647" sldId="473"/>
            <ac:spMk id="29" creationId="{F1DE0C14-3FCE-1DF1-61B0-03CB1772BC03}"/>
          </ac:spMkLst>
        </pc:spChg>
        <pc:spChg chg="mod topLvl">
          <ac:chgData name="Orlando Marley Filho" userId="db0f27c2ee340672" providerId="LiveId" clId="{1320679C-52D2-4BC1-9F34-7139B097422A}" dt="2024-06-09T17:04:03.013" v="9941" actId="1076"/>
          <ac:spMkLst>
            <pc:docMk/>
            <pc:sldMk cId="1930548647" sldId="473"/>
            <ac:spMk id="30" creationId="{2F752A5E-5C70-6DDC-49D1-333A7DEEE3D1}"/>
          </ac:spMkLst>
        </pc:spChg>
        <pc:spChg chg="mod topLvl">
          <ac:chgData name="Orlando Marley Filho" userId="db0f27c2ee340672" providerId="LiveId" clId="{1320679C-52D2-4BC1-9F34-7139B097422A}" dt="2024-06-09T17:03:42.216" v="9936" actId="12789"/>
          <ac:spMkLst>
            <pc:docMk/>
            <pc:sldMk cId="1930548647" sldId="473"/>
            <ac:spMk id="31" creationId="{D4271830-715B-4E68-A9CD-2EE49DA9982C}"/>
          </ac:spMkLst>
        </pc:spChg>
        <pc:spChg chg="del mod topLvl">
          <ac:chgData name="Orlando Marley Filho" userId="db0f27c2ee340672" providerId="LiveId" clId="{1320679C-52D2-4BC1-9F34-7139B097422A}" dt="2024-06-09T17:01:16.166" v="9914" actId="478"/>
          <ac:spMkLst>
            <pc:docMk/>
            <pc:sldMk cId="1930548647" sldId="473"/>
            <ac:spMk id="32" creationId="{1C526D46-17F4-BC08-49E3-1C4FEA00D088}"/>
          </ac:spMkLst>
        </pc:spChg>
        <pc:spChg chg="mod topLvl">
          <ac:chgData name="Orlando Marley Filho" userId="db0f27c2ee340672" providerId="LiveId" clId="{1320679C-52D2-4BC1-9F34-7139B097422A}" dt="2024-06-09T17:04:03.013" v="9941" actId="1076"/>
          <ac:spMkLst>
            <pc:docMk/>
            <pc:sldMk cId="1930548647" sldId="473"/>
            <ac:spMk id="33" creationId="{22C553F3-F0ED-1CF5-0D43-00034B4E541C}"/>
          </ac:spMkLst>
        </pc:spChg>
        <pc:spChg chg="mod topLvl">
          <ac:chgData name="Orlando Marley Filho" userId="db0f27c2ee340672" providerId="LiveId" clId="{1320679C-52D2-4BC1-9F34-7139B097422A}" dt="2024-06-09T17:03:42.216" v="9936" actId="12789"/>
          <ac:spMkLst>
            <pc:docMk/>
            <pc:sldMk cId="1930548647" sldId="473"/>
            <ac:spMk id="34" creationId="{392BFF04-EA1F-8F12-E8F9-35587A5747D4}"/>
          </ac:spMkLst>
        </pc:spChg>
        <pc:spChg chg="del mod topLvl">
          <ac:chgData name="Orlando Marley Filho" userId="db0f27c2ee340672" providerId="LiveId" clId="{1320679C-52D2-4BC1-9F34-7139B097422A}" dt="2024-06-09T17:02:36.357" v="9923" actId="478"/>
          <ac:spMkLst>
            <pc:docMk/>
            <pc:sldMk cId="1930548647" sldId="473"/>
            <ac:spMk id="35" creationId="{8DE548F1-A3DA-36DF-1219-256B47971BC3}"/>
          </ac:spMkLst>
        </pc:spChg>
        <pc:spChg chg="mod topLvl">
          <ac:chgData name="Orlando Marley Filho" userId="db0f27c2ee340672" providerId="LiveId" clId="{1320679C-52D2-4BC1-9F34-7139B097422A}" dt="2024-06-09T17:04:03.013" v="9941" actId="1076"/>
          <ac:spMkLst>
            <pc:docMk/>
            <pc:sldMk cId="1930548647" sldId="473"/>
            <ac:spMk id="36" creationId="{7467D678-0819-8811-EE54-8029BEA5384F}"/>
          </ac:spMkLst>
        </pc:spChg>
        <pc:grpChg chg="add del mod">
          <ac:chgData name="Orlando Marley Filho" userId="db0f27c2ee340672" providerId="LiveId" clId="{1320679C-52D2-4BC1-9F34-7139B097422A}" dt="2024-06-09T16:39:32.050" v="9738" actId="165"/>
          <ac:grpSpMkLst>
            <pc:docMk/>
            <pc:sldMk cId="1930548647" sldId="473"/>
            <ac:grpSpMk id="10" creationId="{243D9529-97CB-41E9-0550-7E82CC543E57}"/>
          </ac:grpSpMkLst>
        </pc:grpChg>
        <pc:grpChg chg="add del mod">
          <ac:chgData name="Orlando Marley Filho" userId="db0f27c2ee340672" providerId="LiveId" clId="{1320679C-52D2-4BC1-9F34-7139B097422A}" dt="2024-06-09T16:46:14.262" v="9830" actId="165"/>
          <ac:grpSpMkLst>
            <pc:docMk/>
            <pc:sldMk cId="1930548647" sldId="473"/>
            <ac:grpSpMk id="23" creationId="{39A1DB3B-46D0-DC53-A583-9B059276ED0E}"/>
          </ac:grpSpMkLst>
        </pc:grpChg>
        <pc:grpChg chg="add del mod">
          <ac:chgData name="Orlando Marley Filho" userId="db0f27c2ee340672" providerId="LiveId" clId="{1320679C-52D2-4BC1-9F34-7139B097422A}" dt="2024-06-09T16:50:30.529" v="9843" actId="165"/>
          <ac:grpSpMkLst>
            <pc:docMk/>
            <pc:sldMk cId="1930548647" sldId="473"/>
            <ac:grpSpMk id="25" creationId="{65275131-D79A-552E-20B4-346087F17EAC}"/>
          </ac:grpSpMkLst>
        </pc:grpChg>
        <pc:grpChg chg="del mod">
          <ac:chgData name="Orlando Marley Filho" userId="db0f27c2ee340672" providerId="LiveId" clId="{1320679C-52D2-4BC1-9F34-7139B097422A}" dt="2024-06-09T17:00:16.320" v="9904" actId="165"/>
          <ac:grpSpMkLst>
            <pc:docMk/>
            <pc:sldMk cId="1930548647" sldId="473"/>
            <ac:grpSpMk id="27" creationId="{C440C6AC-17DA-247A-00A3-DB021FF34CD2}"/>
          </ac:grpSpMkLst>
        </pc:grpChg>
        <pc:grpChg chg="add mod">
          <ac:chgData name="Orlando Marley Filho" userId="db0f27c2ee340672" providerId="LiveId" clId="{1320679C-52D2-4BC1-9F34-7139B097422A}" dt="2024-06-09T17:03:42.216" v="9936" actId="12789"/>
          <ac:grpSpMkLst>
            <pc:docMk/>
            <pc:sldMk cId="1930548647" sldId="473"/>
            <ac:grpSpMk id="39" creationId="{3F320D6F-31A0-CA90-CD6D-9991272C2BCD}"/>
          </ac:grpSpMkLst>
        </pc:grpChg>
        <pc:grpChg chg="add mod">
          <ac:chgData name="Orlando Marley Filho" userId="db0f27c2ee340672" providerId="LiveId" clId="{1320679C-52D2-4BC1-9F34-7139B097422A}" dt="2024-06-09T17:03:42.216" v="9936" actId="12789"/>
          <ac:grpSpMkLst>
            <pc:docMk/>
            <pc:sldMk cId="1930548647" sldId="473"/>
            <ac:grpSpMk id="40" creationId="{8174A31B-A3C4-ACD2-858C-4228D40A6EA5}"/>
          </ac:grpSpMkLst>
        </pc:grpChg>
        <pc:grpChg chg="add mod">
          <ac:chgData name="Orlando Marley Filho" userId="db0f27c2ee340672" providerId="LiveId" clId="{1320679C-52D2-4BC1-9F34-7139B097422A}" dt="2024-06-09T17:03:42.216" v="9936" actId="12789"/>
          <ac:grpSpMkLst>
            <pc:docMk/>
            <pc:sldMk cId="1930548647" sldId="473"/>
            <ac:grpSpMk id="41" creationId="{72C9CEF0-6E5F-007B-211A-F9B152B3CA9E}"/>
          </ac:grpSpMkLst>
        </pc:grpChg>
        <pc:graphicFrameChg chg="add del mod">
          <ac:chgData name="Orlando Marley Filho" userId="db0f27c2ee340672" providerId="LiveId" clId="{1320679C-52D2-4BC1-9F34-7139B097422A}" dt="2024-06-09T17:00:11.004" v="9903" actId="18245"/>
          <ac:graphicFrameMkLst>
            <pc:docMk/>
            <pc:sldMk cId="1930548647" sldId="473"/>
            <ac:graphicFrameMk id="24" creationId="{FDA06FAA-1BFE-BF7F-59CB-F2B93FC9BC10}"/>
          </ac:graphicFrameMkLst>
        </pc:graphicFrameChg>
        <pc:picChg chg="add del mod">
          <ac:chgData name="Orlando Marley Filho" userId="db0f27c2ee340672" providerId="LiveId" clId="{1320679C-52D2-4BC1-9F34-7139B097422A}" dt="2024-06-09T16:41:31.938" v="9797" actId="478"/>
          <ac:picMkLst>
            <pc:docMk/>
            <pc:sldMk cId="1930548647" sldId="473"/>
            <ac:picMk id="11" creationId="{4ABB9859-F8CC-4132-C58B-67D63F0350B6}"/>
          </ac:picMkLst>
        </pc:picChg>
        <pc:picChg chg="add del mod">
          <ac:chgData name="Orlando Marley Filho" userId="db0f27c2ee340672" providerId="LiveId" clId="{1320679C-52D2-4BC1-9F34-7139B097422A}" dt="2024-06-09T17:03:06.127" v="9931" actId="478"/>
          <ac:picMkLst>
            <pc:docMk/>
            <pc:sldMk cId="1930548647" sldId="473"/>
            <ac:picMk id="37" creationId="{E730EA35-D148-1564-6D6A-4677013E3886}"/>
          </ac:picMkLst>
        </pc:picChg>
        <pc:picChg chg="add mod">
          <ac:chgData name="Orlando Marley Filho" userId="db0f27c2ee340672" providerId="LiveId" clId="{1320679C-52D2-4BC1-9F34-7139B097422A}" dt="2024-06-09T17:03:42.216" v="9936" actId="12789"/>
          <ac:picMkLst>
            <pc:docMk/>
            <pc:sldMk cId="1930548647" sldId="473"/>
            <ac:picMk id="38" creationId="{B73E2BC1-5F03-1BAD-8578-CDC93948EFBA}"/>
          </ac:picMkLst>
        </pc:picChg>
        <pc:picChg chg="add mod">
          <ac:chgData name="Orlando Marley Filho" userId="db0f27c2ee340672" providerId="LiveId" clId="{1320679C-52D2-4BC1-9F34-7139B097422A}" dt="2024-06-09T16:58:41.772" v="9897" actId="14100"/>
          <ac:picMkLst>
            <pc:docMk/>
            <pc:sldMk cId="1930548647" sldId="473"/>
            <ac:picMk id="3074" creationId="{9CABF969-F4D6-7751-6F06-084EC23ED221}"/>
          </ac:picMkLst>
        </pc:picChg>
        <pc:picChg chg="add mod">
          <ac:chgData name="Orlando Marley Filho" userId="db0f27c2ee340672" providerId="LiveId" clId="{1320679C-52D2-4BC1-9F34-7139B097422A}" dt="2024-06-09T17:03:42.216" v="9936" actId="12789"/>
          <ac:picMkLst>
            <pc:docMk/>
            <pc:sldMk cId="1930548647" sldId="473"/>
            <ac:picMk id="3076" creationId="{F5569EF8-2036-A67B-49B6-ED2AAAB24C2F}"/>
          </ac:picMkLst>
        </pc:picChg>
        <pc:picChg chg="add mod">
          <ac:chgData name="Orlando Marley Filho" userId="db0f27c2ee340672" providerId="LiveId" clId="{1320679C-52D2-4BC1-9F34-7139B097422A}" dt="2024-06-09T17:03:42.216" v="9936" actId="12789"/>
          <ac:picMkLst>
            <pc:docMk/>
            <pc:sldMk cId="1930548647" sldId="473"/>
            <ac:picMk id="3078" creationId="{2B365068-5477-C393-E970-6567A83DE889}"/>
          </ac:picMkLst>
        </pc:picChg>
        <pc:cxnChg chg="mod topLvl">
          <ac:chgData name="Orlando Marley Filho" userId="db0f27c2ee340672" providerId="LiveId" clId="{1320679C-52D2-4BC1-9F34-7139B097422A}" dt="2024-06-09T16:50:30.529" v="9843" actId="165"/>
          <ac:cxnSpMkLst>
            <pc:docMk/>
            <pc:sldMk cId="1930548647" sldId="473"/>
            <ac:cxnSpMk id="12" creationId="{96D4A2C8-9DAC-E8B3-B0C9-D85A591F2096}"/>
          </ac:cxnSpMkLst>
        </pc:cxnChg>
        <pc:cxnChg chg="add mod topLvl">
          <ac:chgData name="Orlando Marley Filho" userId="db0f27c2ee340672" providerId="LiveId" clId="{1320679C-52D2-4BC1-9F34-7139B097422A}" dt="2024-06-09T16:50:30.529" v="9843" actId="165"/>
          <ac:cxnSpMkLst>
            <pc:docMk/>
            <pc:sldMk cId="1930548647" sldId="473"/>
            <ac:cxnSpMk id="20" creationId="{FB44D03A-9DB2-1E30-5318-04761B794E3B}"/>
          </ac:cxnSpMkLst>
        </pc:cxnChg>
      </pc:sldChg>
      <pc:sldChg chg="addSp delSp modSp mod ord modAnim modNotesTx">
        <pc:chgData name="Orlando Marley Filho" userId="db0f27c2ee340672" providerId="LiveId" clId="{1320679C-52D2-4BC1-9F34-7139B097422A}" dt="2024-07-28T14:31:16.218" v="40231"/>
        <pc:sldMkLst>
          <pc:docMk/>
          <pc:sldMk cId="2823335708" sldId="474"/>
        </pc:sldMkLst>
        <pc:spChg chg="add mod topLvl">
          <ac:chgData name="Orlando Marley Filho" userId="db0f27c2ee340672" providerId="LiveId" clId="{1320679C-52D2-4BC1-9F34-7139B097422A}" dt="2024-06-09T14:01:17.001" v="8966" actId="165"/>
          <ac:spMkLst>
            <pc:docMk/>
            <pc:sldMk cId="2823335708" sldId="474"/>
            <ac:spMk id="3" creationId="{C602637C-067F-3600-0BCB-EC7A6D7A5A99}"/>
          </ac:spMkLst>
        </pc:spChg>
        <pc:spChg chg="add mod">
          <ac:chgData name="Orlando Marley Filho" userId="db0f27c2ee340672" providerId="LiveId" clId="{1320679C-52D2-4BC1-9F34-7139B097422A}" dt="2024-06-09T01:06:40.758" v="7703" actId="1076"/>
          <ac:spMkLst>
            <pc:docMk/>
            <pc:sldMk cId="2823335708" sldId="474"/>
            <ac:spMk id="4" creationId="{AFCE7F5B-60E8-3929-9ACD-5463FEC1C1B4}"/>
          </ac:spMkLst>
        </pc:spChg>
        <pc:spChg chg="add del mod">
          <ac:chgData name="Orlando Marley Filho" userId="db0f27c2ee340672" providerId="LiveId" clId="{1320679C-52D2-4BC1-9F34-7139B097422A}" dt="2024-06-09T13:56:39.371" v="8856" actId="12084"/>
          <ac:spMkLst>
            <pc:docMk/>
            <pc:sldMk cId="2823335708" sldId="474"/>
            <ac:spMk id="9" creationId="{10BD854D-7381-08A6-CCC9-790D1FAB1FD3}"/>
          </ac:spMkLst>
        </pc:spChg>
        <pc:spChg chg="add mod topLvl">
          <ac:chgData name="Orlando Marley Filho" userId="db0f27c2ee340672" providerId="LiveId" clId="{1320679C-52D2-4BC1-9F34-7139B097422A}" dt="2024-06-09T14:01:17.001" v="8966" actId="165"/>
          <ac:spMkLst>
            <pc:docMk/>
            <pc:sldMk cId="2823335708" sldId="474"/>
            <ac:spMk id="11" creationId="{442F6BA4-BE7B-EAB8-EAF0-40CEAF59B7E9}"/>
          </ac:spMkLst>
        </pc:spChg>
        <pc:spChg chg="add del">
          <ac:chgData name="Orlando Marley Filho" userId="db0f27c2ee340672" providerId="LiveId" clId="{1320679C-52D2-4BC1-9F34-7139B097422A}" dt="2024-06-09T01:07:52.947" v="7710" actId="22"/>
          <ac:spMkLst>
            <pc:docMk/>
            <pc:sldMk cId="2823335708" sldId="474"/>
            <ac:spMk id="11" creationId="{59A0C283-9E4C-BCDD-6962-4120E16E34AB}"/>
          </ac:spMkLst>
        </pc:spChg>
        <pc:spChg chg="add mod topLvl">
          <ac:chgData name="Orlando Marley Filho" userId="db0f27c2ee340672" providerId="LiveId" clId="{1320679C-52D2-4BC1-9F34-7139B097422A}" dt="2024-06-09T14:01:17.001" v="8966" actId="165"/>
          <ac:spMkLst>
            <pc:docMk/>
            <pc:sldMk cId="2823335708" sldId="474"/>
            <ac:spMk id="12" creationId="{2E11D45C-C08B-D131-6D56-B5517015AE22}"/>
          </ac:spMkLst>
        </pc:spChg>
        <pc:spChg chg="add mod topLvl">
          <ac:chgData name="Orlando Marley Filho" userId="db0f27c2ee340672" providerId="LiveId" clId="{1320679C-52D2-4BC1-9F34-7139B097422A}" dt="2024-06-09T14:01:17.001" v="8966" actId="165"/>
          <ac:spMkLst>
            <pc:docMk/>
            <pc:sldMk cId="2823335708" sldId="474"/>
            <ac:spMk id="14" creationId="{F9477D51-D3D4-2920-AC67-55FA3D7689E9}"/>
          </ac:spMkLst>
        </pc:spChg>
        <pc:spChg chg="add mod topLvl">
          <ac:chgData name="Orlando Marley Filho" userId="db0f27c2ee340672" providerId="LiveId" clId="{1320679C-52D2-4BC1-9F34-7139B097422A}" dt="2024-06-09T14:01:17.001" v="8966" actId="165"/>
          <ac:spMkLst>
            <pc:docMk/>
            <pc:sldMk cId="2823335708" sldId="474"/>
            <ac:spMk id="15" creationId="{B68E8400-4EF6-6460-26F4-30D5683E5EDB}"/>
          </ac:spMkLst>
        </pc:spChg>
        <pc:spChg chg="add mod topLvl">
          <ac:chgData name="Orlando Marley Filho" userId="db0f27c2ee340672" providerId="LiveId" clId="{1320679C-52D2-4BC1-9F34-7139B097422A}" dt="2024-06-09T14:01:17.001" v="8966" actId="165"/>
          <ac:spMkLst>
            <pc:docMk/>
            <pc:sldMk cId="2823335708" sldId="474"/>
            <ac:spMk id="16" creationId="{B201B523-4EBB-7555-AC74-2E3816214216}"/>
          </ac:spMkLst>
        </pc:spChg>
        <pc:spChg chg="add mod topLvl">
          <ac:chgData name="Orlando Marley Filho" userId="db0f27c2ee340672" providerId="LiveId" clId="{1320679C-52D2-4BC1-9F34-7139B097422A}" dt="2024-06-09T14:01:17.001" v="8966" actId="165"/>
          <ac:spMkLst>
            <pc:docMk/>
            <pc:sldMk cId="2823335708" sldId="474"/>
            <ac:spMk id="17" creationId="{9C6F8C88-0B6E-0BF4-71C7-170B4D939098}"/>
          </ac:spMkLst>
        </pc:spChg>
        <pc:spChg chg="add mod topLvl">
          <ac:chgData name="Orlando Marley Filho" userId="db0f27c2ee340672" providerId="LiveId" clId="{1320679C-52D2-4BC1-9F34-7139B097422A}" dt="2024-06-09T14:01:17.001" v="8966" actId="165"/>
          <ac:spMkLst>
            <pc:docMk/>
            <pc:sldMk cId="2823335708" sldId="474"/>
            <ac:spMk id="18" creationId="{1716BEF2-51F3-CA60-0288-B06A4ED32936}"/>
          </ac:spMkLst>
        </pc:spChg>
        <pc:spChg chg="add del mod">
          <ac:chgData name="Orlando Marley Filho" userId="db0f27c2ee340672" providerId="LiveId" clId="{1320679C-52D2-4BC1-9F34-7139B097422A}" dt="2024-06-09T13:58:10.197" v="8918" actId="478"/>
          <ac:spMkLst>
            <pc:docMk/>
            <pc:sldMk cId="2823335708" sldId="474"/>
            <ac:spMk id="19" creationId="{DB19F62B-F6BF-D985-06A4-819C353E540B}"/>
          </ac:spMkLst>
        </pc:spChg>
        <pc:spChg chg="add mod topLvl">
          <ac:chgData name="Orlando Marley Filho" userId="db0f27c2ee340672" providerId="LiveId" clId="{1320679C-52D2-4BC1-9F34-7139B097422A}" dt="2024-06-09T14:01:17.001" v="8966" actId="165"/>
          <ac:spMkLst>
            <pc:docMk/>
            <pc:sldMk cId="2823335708" sldId="474"/>
            <ac:spMk id="27" creationId="{DA4FCCE0-03E8-6A69-986F-153744C9A0D1}"/>
          </ac:spMkLst>
        </pc:spChg>
        <pc:spChg chg="mod topLvl">
          <ac:chgData name="Orlando Marley Filho" userId="db0f27c2ee340672" providerId="LiveId" clId="{1320679C-52D2-4BC1-9F34-7139B097422A}" dt="2024-06-09T14:01:29.570" v="8968" actId="165"/>
          <ac:spMkLst>
            <pc:docMk/>
            <pc:sldMk cId="2823335708" sldId="474"/>
            <ac:spMk id="33" creationId="{C42B70B2-1344-A34A-FE21-AA5604793644}"/>
          </ac:spMkLst>
        </pc:spChg>
        <pc:spChg chg="mod topLvl">
          <ac:chgData name="Orlando Marley Filho" userId="db0f27c2ee340672" providerId="LiveId" clId="{1320679C-52D2-4BC1-9F34-7139B097422A}" dt="2024-06-09T17:13:45.330" v="10104"/>
          <ac:spMkLst>
            <pc:docMk/>
            <pc:sldMk cId="2823335708" sldId="474"/>
            <ac:spMk id="34" creationId="{95D3FD59-9E7E-F07A-F07E-FF014CF0E16B}"/>
          </ac:spMkLst>
        </pc:spChg>
        <pc:spChg chg="mod topLvl">
          <ac:chgData name="Orlando Marley Filho" userId="db0f27c2ee340672" providerId="LiveId" clId="{1320679C-52D2-4BC1-9F34-7139B097422A}" dt="2024-06-09T14:01:29.570" v="8968" actId="165"/>
          <ac:spMkLst>
            <pc:docMk/>
            <pc:sldMk cId="2823335708" sldId="474"/>
            <ac:spMk id="35" creationId="{DF0E5DFB-C473-2B94-46C2-001D07B2D84C}"/>
          </ac:spMkLst>
        </pc:spChg>
        <pc:spChg chg="mod topLvl">
          <ac:chgData name="Orlando Marley Filho" userId="db0f27c2ee340672" providerId="LiveId" clId="{1320679C-52D2-4BC1-9F34-7139B097422A}" dt="2024-06-09T14:01:29.570" v="8968" actId="165"/>
          <ac:spMkLst>
            <pc:docMk/>
            <pc:sldMk cId="2823335708" sldId="474"/>
            <ac:spMk id="36" creationId="{C42507B0-CEA4-D48B-D0AA-0E41388CB0D4}"/>
          </ac:spMkLst>
        </pc:spChg>
        <pc:spChg chg="mod topLvl">
          <ac:chgData name="Orlando Marley Filho" userId="db0f27c2ee340672" providerId="LiveId" clId="{1320679C-52D2-4BC1-9F34-7139B097422A}" dt="2024-06-09T14:01:29.570" v="8968" actId="165"/>
          <ac:spMkLst>
            <pc:docMk/>
            <pc:sldMk cId="2823335708" sldId="474"/>
            <ac:spMk id="37" creationId="{4C25DA30-0FB4-D2B6-000A-5870B437A398}"/>
          </ac:spMkLst>
        </pc:spChg>
        <pc:spChg chg="add del mod">
          <ac:chgData name="Orlando Marley Filho" userId="db0f27c2ee340672" providerId="LiveId" clId="{1320679C-52D2-4BC1-9F34-7139B097422A}" dt="2024-06-09T17:18:12.772" v="10126" actId="478"/>
          <ac:spMkLst>
            <pc:docMk/>
            <pc:sldMk cId="2823335708" sldId="474"/>
            <ac:spMk id="38" creationId="{A6C8F069-41E9-AC1A-22C2-A3B53069FBB8}"/>
          </ac:spMkLst>
        </pc:spChg>
        <pc:spChg chg="add mod">
          <ac:chgData name="Orlando Marley Filho" userId="db0f27c2ee340672" providerId="LiveId" clId="{1320679C-52D2-4BC1-9F34-7139B097422A}" dt="2024-06-09T17:20:08.953" v="10139" actId="14100"/>
          <ac:spMkLst>
            <pc:docMk/>
            <pc:sldMk cId="2823335708" sldId="474"/>
            <ac:spMk id="39" creationId="{C8C2EF0A-BAA3-E6A4-88C4-521DC2CA5087}"/>
          </ac:spMkLst>
        </pc:spChg>
        <pc:grpChg chg="add del mod topLvl">
          <ac:chgData name="Orlando Marley Filho" userId="db0f27c2ee340672" providerId="LiveId" clId="{1320679C-52D2-4BC1-9F34-7139B097422A}" dt="2024-06-09T14:00:40.779" v="8959" actId="165"/>
          <ac:grpSpMkLst>
            <pc:docMk/>
            <pc:sldMk cId="2823335708" sldId="474"/>
            <ac:grpSpMk id="28" creationId="{3A33C8FE-89FD-3298-0559-1FA7659D6817}"/>
          </ac:grpSpMkLst>
        </pc:grpChg>
        <pc:grpChg chg="add del mod">
          <ac:chgData name="Orlando Marley Filho" userId="db0f27c2ee340672" providerId="LiveId" clId="{1320679C-52D2-4BC1-9F34-7139B097422A}" dt="2024-06-09T14:00:32.820" v="8957" actId="165"/>
          <ac:grpSpMkLst>
            <pc:docMk/>
            <pc:sldMk cId="2823335708" sldId="474"/>
            <ac:grpSpMk id="29" creationId="{4E5B57CE-2CDD-AC07-AB98-C25C0DCDD44C}"/>
          </ac:grpSpMkLst>
        </pc:grpChg>
        <pc:grpChg chg="add del mod topLvl">
          <ac:chgData name="Orlando Marley Filho" userId="db0f27c2ee340672" providerId="LiveId" clId="{1320679C-52D2-4BC1-9F34-7139B097422A}" dt="2024-06-09T14:01:17.001" v="8966" actId="165"/>
          <ac:grpSpMkLst>
            <pc:docMk/>
            <pc:sldMk cId="2823335708" sldId="474"/>
            <ac:grpSpMk id="30" creationId="{0510B18D-68BB-8E4D-A7E5-E7DCE70CA58C}"/>
          </ac:grpSpMkLst>
        </pc:grpChg>
        <pc:grpChg chg="add del mod">
          <ac:chgData name="Orlando Marley Filho" userId="db0f27c2ee340672" providerId="LiveId" clId="{1320679C-52D2-4BC1-9F34-7139B097422A}" dt="2024-06-09T14:01:12.830" v="8965" actId="165"/>
          <ac:grpSpMkLst>
            <pc:docMk/>
            <pc:sldMk cId="2823335708" sldId="474"/>
            <ac:grpSpMk id="31" creationId="{FAF17F86-0B05-5F8A-C808-39FF42A7AA6F}"/>
          </ac:grpSpMkLst>
        </pc:grpChg>
        <pc:grpChg chg="del mod">
          <ac:chgData name="Orlando Marley Filho" userId="db0f27c2ee340672" providerId="LiveId" clId="{1320679C-52D2-4BC1-9F34-7139B097422A}" dt="2024-06-09T14:01:29.570" v="8968" actId="165"/>
          <ac:grpSpMkLst>
            <pc:docMk/>
            <pc:sldMk cId="2823335708" sldId="474"/>
            <ac:grpSpMk id="32" creationId="{1F298E52-5484-420A-D581-F58747FD7377}"/>
          </ac:grpSpMkLst>
        </pc:grpChg>
        <pc:graphicFrameChg chg="add del modGraphic">
          <ac:chgData name="Orlando Marley Filho" userId="db0f27c2ee340672" providerId="LiveId" clId="{1320679C-52D2-4BC1-9F34-7139B097422A}" dt="2024-06-09T13:56:00.323" v="8855" actId="1032"/>
          <ac:graphicFrameMkLst>
            <pc:docMk/>
            <pc:sldMk cId="2823335708" sldId="474"/>
            <ac:graphicFrameMk id="6" creationId="{2A3C8E23-E130-9540-14D7-057EAA18E81A}"/>
          </ac:graphicFrameMkLst>
        </pc:graphicFrameChg>
        <pc:graphicFrameChg chg="add del mod topLvl">
          <ac:chgData name="Orlando Marley Filho" userId="db0f27c2ee340672" providerId="LiveId" clId="{1320679C-52D2-4BC1-9F34-7139B097422A}" dt="2024-06-09T14:01:26.429" v="8967" actId="18245"/>
          <ac:graphicFrameMkLst>
            <pc:docMk/>
            <pc:sldMk cId="2823335708" sldId="474"/>
            <ac:graphicFrameMk id="10" creationId="{EED40828-BD03-6429-C026-AAF05563B6D6}"/>
          </ac:graphicFrameMkLst>
        </pc:graphicFrameChg>
        <pc:picChg chg="add del mod modCrop">
          <ac:chgData name="Orlando Marley Filho" userId="db0f27c2ee340672" providerId="LiveId" clId="{1320679C-52D2-4BC1-9F34-7139B097422A}" dt="2024-06-09T14:00:38.001" v="8958" actId="478"/>
          <ac:picMkLst>
            <pc:docMk/>
            <pc:sldMk cId="2823335708" sldId="474"/>
            <ac:picMk id="13" creationId="{EB007FE6-5BF5-5A74-DB95-161E293E176E}"/>
          </ac:picMkLst>
        </pc:picChg>
        <pc:cxnChg chg="add mod topLvl">
          <ac:chgData name="Orlando Marley Filho" userId="db0f27c2ee340672" providerId="LiveId" clId="{1320679C-52D2-4BC1-9F34-7139B097422A}" dt="2024-06-09T14:01:17.001" v="8966" actId="165"/>
          <ac:cxnSpMkLst>
            <pc:docMk/>
            <pc:sldMk cId="2823335708" sldId="474"/>
            <ac:cxnSpMk id="21" creationId="{6574B1D0-4076-2A2C-1E01-89976B39F361}"/>
          </ac:cxnSpMkLst>
        </pc:cxnChg>
        <pc:cxnChg chg="add mod topLvl">
          <ac:chgData name="Orlando Marley Filho" userId="db0f27c2ee340672" providerId="LiveId" clId="{1320679C-52D2-4BC1-9F34-7139B097422A}" dt="2024-06-09T14:01:17.001" v="8966" actId="165"/>
          <ac:cxnSpMkLst>
            <pc:docMk/>
            <pc:sldMk cId="2823335708" sldId="474"/>
            <ac:cxnSpMk id="22" creationId="{05084C8C-1688-1AB3-B06F-2B3DDDB6BB68}"/>
          </ac:cxnSpMkLst>
        </pc:cxnChg>
      </pc:sldChg>
      <pc:sldChg chg="addSp delSp modSp mod delAnim modAnim modNotesTx">
        <pc:chgData name="Orlando Marley Filho" userId="db0f27c2ee340672" providerId="LiveId" clId="{1320679C-52D2-4BC1-9F34-7139B097422A}" dt="2024-06-09T17:49:18.835" v="10840"/>
        <pc:sldMkLst>
          <pc:docMk/>
          <pc:sldMk cId="3679361352" sldId="475"/>
        </pc:sldMkLst>
        <pc:spChg chg="add del mod">
          <ac:chgData name="Orlando Marley Filho" userId="db0f27c2ee340672" providerId="LiveId" clId="{1320679C-52D2-4BC1-9F34-7139B097422A}" dt="2024-06-09T14:44:14.393" v="9358" actId="478"/>
          <ac:spMkLst>
            <pc:docMk/>
            <pc:sldMk cId="3679361352" sldId="475"/>
            <ac:spMk id="3" creationId="{24E34B9E-B812-FC49-AA6D-33CD5D69297F}"/>
          </ac:spMkLst>
        </pc:spChg>
        <pc:spChg chg="add mod">
          <ac:chgData name="Orlando Marley Filho" userId="db0f27c2ee340672" providerId="LiveId" clId="{1320679C-52D2-4BC1-9F34-7139B097422A}" dt="2024-06-09T01:08:47.164" v="7722"/>
          <ac:spMkLst>
            <pc:docMk/>
            <pc:sldMk cId="3679361352" sldId="475"/>
            <ac:spMk id="4" creationId="{2C4D18E6-24C0-37B3-743A-B34DBD243CF1}"/>
          </ac:spMkLst>
        </pc:spChg>
        <pc:spChg chg="add mod">
          <ac:chgData name="Orlando Marley Filho" userId="db0f27c2ee340672" providerId="LiveId" clId="{1320679C-52D2-4BC1-9F34-7139B097422A}" dt="2024-06-09T14:53:24.063" v="9591" actId="1036"/>
          <ac:spMkLst>
            <pc:docMk/>
            <pc:sldMk cId="3679361352" sldId="475"/>
            <ac:spMk id="6" creationId="{C88C0944-ABC2-E6C4-3B91-EEC78C1B6B28}"/>
          </ac:spMkLst>
        </pc:spChg>
        <pc:spChg chg="add mod">
          <ac:chgData name="Orlando Marley Filho" userId="db0f27c2ee340672" providerId="LiveId" clId="{1320679C-52D2-4BC1-9F34-7139B097422A}" dt="2024-06-09T14:43:47.813" v="9354" actId="1076"/>
          <ac:spMkLst>
            <pc:docMk/>
            <pc:sldMk cId="3679361352" sldId="475"/>
            <ac:spMk id="9" creationId="{AE26BD11-259C-B208-9ECE-B3A196B074DF}"/>
          </ac:spMkLst>
        </pc:spChg>
        <pc:spChg chg="add mod">
          <ac:chgData name="Orlando Marley Filho" userId="db0f27c2ee340672" providerId="LiveId" clId="{1320679C-52D2-4BC1-9F34-7139B097422A}" dt="2024-06-09T14:53:24.063" v="9591" actId="1036"/>
          <ac:spMkLst>
            <pc:docMk/>
            <pc:sldMk cId="3679361352" sldId="475"/>
            <ac:spMk id="10" creationId="{F021313D-7BC5-083A-145B-57B7A9BDA201}"/>
          </ac:spMkLst>
        </pc:spChg>
        <pc:spChg chg="add mod">
          <ac:chgData name="Orlando Marley Filho" userId="db0f27c2ee340672" providerId="LiveId" clId="{1320679C-52D2-4BC1-9F34-7139B097422A}" dt="2024-06-09T14:53:24.063" v="9591" actId="1036"/>
          <ac:spMkLst>
            <pc:docMk/>
            <pc:sldMk cId="3679361352" sldId="475"/>
            <ac:spMk id="13" creationId="{0C628580-60C7-7B5B-F5A6-CD17706D92E9}"/>
          </ac:spMkLst>
        </pc:spChg>
        <pc:spChg chg="add mod">
          <ac:chgData name="Orlando Marley Filho" userId="db0f27c2ee340672" providerId="LiveId" clId="{1320679C-52D2-4BC1-9F34-7139B097422A}" dt="2024-06-09T14:53:24.063" v="9591" actId="1036"/>
          <ac:spMkLst>
            <pc:docMk/>
            <pc:sldMk cId="3679361352" sldId="475"/>
            <ac:spMk id="14" creationId="{F7036A29-582A-7AB3-19E1-9661864DD0F3}"/>
          </ac:spMkLst>
        </pc:spChg>
        <pc:spChg chg="add mod">
          <ac:chgData name="Orlando Marley Filho" userId="db0f27c2ee340672" providerId="LiveId" clId="{1320679C-52D2-4BC1-9F34-7139B097422A}" dt="2024-06-09T14:53:24.063" v="9591" actId="1036"/>
          <ac:spMkLst>
            <pc:docMk/>
            <pc:sldMk cId="3679361352" sldId="475"/>
            <ac:spMk id="15" creationId="{37D8C016-BE44-B43B-B73D-544705DCE38E}"/>
          </ac:spMkLst>
        </pc:spChg>
        <pc:spChg chg="add mod ord">
          <ac:chgData name="Orlando Marley Filho" userId="db0f27c2ee340672" providerId="LiveId" clId="{1320679C-52D2-4BC1-9F34-7139B097422A}" dt="2024-06-09T14:53:24.063" v="9591" actId="1036"/>
          <ac:spMkLst>
            <pc:docMk/>
            <pc:sldMk cId="3679361352" sldId="475"/>
            <ac:spMk id="16" creationId="{0A068B3D-1D4B-C497-20BD-665BF0494A8E}"/>
          </ac:spMkLst>
        </pc:spChg>
        <pc:spChg chg="add mod">
          <ac:chgData name="Orlando Marley Filho" userId="db0f27c2ee340672" providerId="LiveId" clId="{1320679C-52D2-4BC1-9F34-7139B097422A}" dt="2024-06-09T14:53:24.063" v="9591" actId="1036"/>
          <ac:spMkLst>
            <pc:docMk/>
            <pc:sldMk cId="3679361352" sldId="475"/>
            <ac:spMk id="31" creationId="{2CF5156C-2452-FE08-5225-1B57BEF68307}"/>
          </ac:spMkLst>
        </pc:spChg>
        <pc:spChg chg="add mod">
          <ac:chgData name="Orlando Marley Filho" userId="db0f27c2ee340672" providerId="LiveId" clId="{1320679C-52D2-4BC1-9F34-7139B097422A}" dt="2024-06-09T14:53:24.063" v="9591" actId="1036"/>
          <ac:spMkLst>
            <pc:docMk/>
            <pc:sldMk cId="3679361352" sldId="475"/>
            <ac:spMk id="36" creationId="{D979DBE7-D906-71A7-C6A6-5D3EA70384F6}"/>
          </ac:spMkLst>
        </pc:spChg>
        <pc:spChg chg="add mod">
          <ac:chgData name="Orlando Marley Filho" userId="db0f27c2ee340672" providerId="LiveId" clId="{1320679C-52D2-4BC1-9F34-7139B097422A}" dt="2024-06-09T14:53:24.063" v="9591" actId="1036"/>
          <ac:spMkLst>
            <pc:docMk/>
            <pc:sldMk cId="3679361352" sldId="475"/>
            <ac:spMk id="37" creationId="{7DB086FD-E2BE-3771-4E9E-259AB4E04C21}"/>
          </ac:spMkLst>
        </pc:spChg>
        <pc:grpChg chg="add mod">
          <ac:chgData name="Orlando Marley Filho" userId="db0f27c2ee340672" providerId="LiveId" clId="{1320679C-52D2-4BC1-9F34-7139B097422A}" dt="2024-06-09T14:53:24.063" v="9591" actId="1036"/>
          <ac:grpSpMkLst>
            <pc:docMk/>
            <pc:sldMk cId="3679361352" sldId="475"/>
            <ac:grpSpMk id="32" creationId="{7CBCC9D9-3864-5D2B-3B48-5FB101548767}"/>
          </ac:grpSpMkLst>
        </pc:grpChg>
        <pc:grpChg chg="add mod">
          <ac:chgData name="Orlando Marley Filho" userId="db0f27c2ee340672" providerId="LiveId" clId="{1320679C-52D2-4BC1-9F34-7139B097422A}" dt="2024-06-09T14:53:24.063" v="9591" actId="1036"/>
          <ac:grpSpMkLst>
            <pc:docMk/>
            <pc:sldMk cId="3679361352" sldId="475"/>
            <ac:grpSpMk id="33" creationId="{BAB65985-AEEE-8B11-65FA-4C5454F70E4A}"/>
          </ac:grpSpMkLst>
        </pc:grpChg>
        <pc:grpChg chg="add mod">
          <ac:chgData name="Orlando Marley Filho" userId="db0f27c2ee340672" providerId="LiveId" clId="{1320679C-52D2-4BC1-9F34-7139B097422A}" dt="2024-06-09T14:53:24.063" v="9591" actId="1036"/>
          <ac:grpSpMkLst>
            <pc:docMk/>
            <pc:sldMk cId="3679361352" sldId="475"/>
            <ac:grpSpMk id="34" creationId="{D53B1A2D-D9AB-DF17-34A2-92EE98DFE7D4}"/>
          </ac:grpSpMkLst>
        </pc:grpChg>
        <pc:grpChg chg="add mod">
          <ac:chgData name="Orlando Marley Filho" userId="db0f27c2ee340672" providerId="LiveId" clId="{1320679C-52D2-4BC1-9F34-7139B097422A}" dt="2024-06-09T14:53:24.063" v="9591" actId="1036"/>
          <ac:grpSpMkLst>
            <pc:docMk/>
            <pc:sldMk cId="3679361352" sldId="475"/>
            <ac:grpSpMk id="35" creationId="{7D77427A-A806-BCC7-DA79-BC6EBEC65E58}"/>
          </ac:grpSpMkLst>
        </pc:grpChg>
        <pc:grpChg chg="add mod">
          <ac:chgData name="Orlando Marley Filho" userId="db0f27c2ee340672" providerId="LiveId" clId="{1320679C-52D2-4BC1-9F34-7139B097422A}" dt="2024-06-09T14:53:24.063" v="9591" actId="1036"/>
          <ac:grpSpMkLst>
            <pc:docMk/>
            <pc:sldMk cId="3679361352" sldId="475"/>
            <ac:grpSpMk id="38" creationId="{ADA4E22C-FF2C-7C2E-F0C9-7D025B4D4A42}"/>
          </ac:grpSpMkLst>
        </pc:grpChg>
        <pc:grpChg chg="add mod">
          <ac:chgData name="Orlando Marley Filho" userId="db0f27c2ee340672" providerId="LiveId" clId="{1320679C-52D2-4BC1-9F34-7139B097422A}" dt="2024-06-09T14:53:24.063" v="9591" actId="1036"/>
          <ac:grpSpMkLst>
            <pc:docMk/>
            <pc:sldMk cId="3679361352" sldId="475"/>
            <ac:grpSpMk id="39" creationId="{8D7999B2-D050-D217-31B0-1374B0C42434}"/>
          </ac:grpSpMkLst>
        </pc:grpChg>
        <pc:picChg chg="add del mod">
          <ac:chgData name="Orlando Marley Filho" userId="db0f27c2ee340672" providerId="LiveId" clId="{1320679C-52D2-4BC1-9F34-7139B097422A}" dt="2024-06-09T14:50:27.609" v="9543" actId="478"/>
          <ac:picMkLst>
            <pc:docMk/>
            <pc:sldMk cId="3679361352" sldId="475"/>
            <ac:picMk id="11" creationId="{6235FCB2-AB30-5DC2-8296-33D96A2FBBED}"/>
          </ac:picMkLst>
        </pc:picChg>
        <pc:picChg chg="add mod">
          <ac:chgData name="Orlando Marley Filho" userId="db0f27c2ee340672" providerId="LiveId" clId="{1320679C-52D2-4BC1-9F34-7139B097422A}" dt="2024-06-09T14:53:24.063" v="9591" actId="1036"/>
          <ac:picMkLst>
            <pc:docMk/>
            <pc:sldMk cId="3679361352" sldId="475"/>
            <ac:picMk id="12" creationId="{346E5814-436E-CB02-18BE-546002DB91B4}"/>
          </ac:picMkLst>
        </pc:picChg>
        <pc:cxnChg chg="add mod ord">
          <ac:chgData name="Orlando Marley Filho" userId="db0f27c2ee340672" providerId="LiveId" clId="{1320679C-52D2-4BC1-9F34-7139B097422A}" dt="2024-06-09T14:53:24.063" v="9591" actId="1036"/>
          <ac:cxnSpMkLst>
            <pc:docMk/>
            <pc:sldMk cId="3679361352" sldId="475"/>
            <ac:cxnSpMk id="18" creationId="{98049285-9E0A-B636-1280-18A22EE0F1FC}"/>
          </ac:cxnSpMkLst>
        </pc:cxnChg>
        <pc:cxnChg chg="add mod ord">
          <ac:chgData name="Orlando Marley Filho" userId="db0f27c2ee340672" providerId="LiveId" clId="{1320679C-52D2-4BC1-9F34-7139B097422A}" dt="2024-06-09T14:53:24.063" v="9591" actId="1036"/>
          <ac:cxnSpMkLst>
            <pc:docMk/>
            <pc:sldMk cId="3679361352" sldId="475"/>
            <ac:cxnSpMk id="19" creationId="{F9F780BE-1D85-4095-97A1-1A23CB8F8842}"/>
          </ac:cxnSpMkLst>
        </pc:cxnChg>
        <pc:cxnChg chg="add mod">
          <ac:chgData name="Orlando Marley Filho" userId="db0f27c2ee340672" providerId="LiveId" clId="{1320679C-52D2-4BC1-9F34-7139B097422A}" dt="2024-06-09T14:53:24.063" v="9591" actId="1036"/>
          <ac:cxnSpMkLst>
            <pc:docMk/>
            <pc:sldMk cId="3679361352" sldId="475"/>
            <ac:cxnSpMk id="23" creationId="{CE2DAA44-40C8-584D-D9CD-79EEFE494B70}"/>
          </ac:cxnSpMkLst>
        </pc:cxnChg>
        <pc:cxnChg chg="add mod">
          <ac:chgData name="Orlando Marley Filho" userId="db0f27c2ee340672" providerId="LiveId" clId="{1320679C-52D2-4BC1-9F34-7139B097422A}" dt="2024-06-09T14:53:24.063" v="9591" actId="1036"/>
          <ac:cxnSpMkLst>
            <pc:docMk/>
            <pc:sldMk cId="3679361352" sldId="475"/>
            <ac:cxnSpMk id="24" creationId="{4CFC0551-EC20-2554-96FD-9486F7218B52}"/>
          </ac:cxnSpMkLst>
        </pc:cxnChg>
      </pc:sldChg>
      <pc:sldChg chg="addSp modSp add del mod">
        <pc:chgData name="Orlando Marley Filho" userId="db0f27c2ee340672" providerId="LiveId" clId="{1320679C-52D2-4BC1-9F34-7139B097422A}" dt="2024-06-08T10:39:38.655" v="6259" actId="47"/>
        <pc:sldMkLst>
          <pc:docMk/>
          <pc:sldMk cId="511626006" sldId="476"/>
        </pc:sldMkLst>
        <pc:spChg chg="mod">
          <ac:chgData name="Orlando Marley Filho" userId="db0f27c2ee340672" providerId="LiveId" clId="{1320679C-52D2-4BC1-9F34-7139B097422A}" dt="2024-06-08T09:49:38.480" v="5621" actId="207"/>
          <ac:spMkLst>
            <pc:docMk/>
            <pc:sldMk cId="511626006" sldId="476"/>
            <ac:spMk id="3" creationId="{D493C469-4550-9EA9-E950-F5017D1F3DC8}"/>
          </ac:spMkLst>
        </pc:spChg>
        <pc:spChg chg="add mod">
          <ac:chgData name="Orlando Marley Filho" userId="db0f27c2ee340672" providerId="LiveId" clId="{1320679C-52D2-4BC1-9F34-7139B097422A}" dt="2024-06-08T01:28:32.576" v="5026" actId="1076"/>
          <ac:spMkLst>
            <pc:docMk/>
            <pc:sldMk cId="511626006" sldId="476"/>
            <ac:spMk id="5" creationId="{237B350F-D308-8465-437F-3F4DCDD58A90}"/>
          </ac:spMkLst>
        </pc:spChg>
      </pc:sldChg>
      <pc:sldChg chg="addSp delSp modSp add del mod">
        <pc:chgData name="Orlando Marley Filho" userId="db0f27c2ee340672" providerId="LiveId" clId="{1320679C-52D2-4BC1-9F34-7139B097422A}" dt="2024-06-08T11:29:16.158" v="6522" actId="47"/>
        <pc:sldMkLst>
          <pc:docMk/>
          <pc:sldMk cId="3365074112" sldId="477"/>
        </pc:sldMkLst>
        <pc:spChg chg="mod">
          <ac:chgData name="Orlando Marley Filho" userId="db0f27c2ee340672" providerId="LiveId" clId="{1320679C-52D2-4BC1-9F34-7139B097422A}" dt="2024-06-08T09:49:45.064" v="5624" actId="207"/>
          <ac:spMkLst>
            <pc:docMk/>
            <pc:sldMk cId="3365074112" sldId="477"/>
            <ac:spMk id="3" creationId="{D493C469-4550-9EA9-E950-F5017D1F3DC8}"/>
          </ac:spMkLst>
        </pc:spChg>
        <pc:spChg chg="add del mod">
          <ac:chgData name="Orlando Marley Filho" userId="db0f27c2ee340672" providerId="LiveId" clId="{1320679C-52D2-4BC1-9F34-7139B097422A}" dt="2024-06-08T11:10:54.199" v="6447" actId="21"/>
          <ac:spMkLst>
            <pc:docMk/>
            <pc:sldMk cId="3365074112" sldId="477"/>
            <ac:spMk id="5" creationId="{A136C17E-9034-70AA-D9F7-76186E0F9E29}"/>
          </ac:spMkLst>
        </pc:spChg>
      </pc:sldChg>
      <pc:sldChg chg="addSp delSp modSp add del mod">
        <pc:chgData name="Orlando Marley Filho" userId="db0f27c2ee340672" providerId="LiveId" clId="{1320679C-52D2-4BC1-9F34-7139B097422A}" dt="2024-06-08T10:11:02.554" v="6114" actId="2696"/>
        <pc:sldMkLst>
          <pc:docMk/>
          <pc:sldMk cId="1526998125" sldId="478"/>
        </pc:sldMkLst>
        <pc:spChg chg="mod">
          <ac:chgData name="Orlando Marley Filho" userId="db0f27c2ee340672" providerId="LiveId" clId="{1320679C-52D2-4BC1-9F34-7139B097422A}" dt="2024-06-08T09:49:49.857" v="5625" actId="207"/>
          <ac:spMkLst>
            <pc:docMk/>
            <pc:sldMk cId="1526998125" sldId="478"/>
            <ac:spMk id="3" creationId="{D493C469-4550-9EA9-E950-F5017D1F3DC8}"/>
          </ac:spMkLst>
        </pc:spChg>
        <pc:spChg chg="add del mod">
          <ac:chgData name="Orlando Marley Filho" userId="db0f27c2ee340672" providerId="LiveId" clId="{1320679C-52D2-4BC1-9F34-7139B097422A}" dt="2024-06-08T09:27:07.079" v="5092" actId="21"/>
          <ac:spMkLst>
            <pc:docMk/>
            <pc:sldMk cId="1526998125" sldId="478"/>
            <ac:spMk id="5" creationId="{206CAED9-27BD-3FF2-D1A3-11BCDF84F791}"/>
          </ac:spMkLst>
        </pc:spChg>
      </pc:sldChg>
      <pc:sldChg chg="addSp modSp add del mod replId">
        <pc:chgData name="Orlando Marley Filho" userId="db0f27c2ee340672" providerId="LiveId" clId="{1320679C-52D2-4BC1-9F34-7139B097422A}" dt="2024-06-08T10:52:30.679" v="6398" actId="47"/>
        <pc:sldMkLst>
          <pc:docMk/>
          <pc:sldMk cId="311375740" sldId="479"/>
        </pc:sldMkLst>
        <pc:spChg chg="mod">
          <ac:chgData name="Orlando Marley Filho" userId="db0f27c2ee340672" providerId="LiveId" clId="{1320679C-52D2-4BC1-9F34-7139B097422A}" dt="2024-06-08T09:49:54.110" v="5626" actId="207"/>
          <ac:spMkLst>
            <pc:docMk/>
            <pc:sldMk cId="311375740" sldId="479"/>
            <ac:spMk id="3" creationId="{D493C469-4550-9EA9-E950-F5017D1F3DC8}"/>
          </ac:spMkLst>
        </pc:spChg>
        <pc:spChg chg="add mod">
          <ac:chgData name="Orlando Marley Filho" userId="db0f27c2ee340672" providerId="LiveId" clId="{1320679C-52D2-4BC1-9F34-7139B097422A}" dt="2024-06-08T10:51:54.925" v="6393" actId="21"/>
          <ac:spMkLst>
            <pc:docMk/>
            <pc:sldMk cId="311375740" sldId="479"/>
            <ac:spMk id="5" creationId="{9A008244-08C9-D74E-8536-034295CCB6D7}"/>
          </ac:spMkLst>
        </pc:spChg>
        <pc:spChg chg="add mod">
          <ac:chgData name="Orlando Marley Filho" userId="db0f27c2ee340672" providerId="LiveId" clId="{1320679C-52D2-4BC1-9F34-7139B097422A}" dt="2024-06-08T01:40:39.686" v="5064" actId="1076"/>
          <ac:spMkLst>
            <pc:docMk/>
            <pc:sldMk cId="311375740" sldId="479"/>
            <ac:spMk id="7" creationId="{4B9A0F31-66EB-D694-DE37-03FDAC90FAC7}"/>
          </ac:spMkLst>
        </pc:spChg>
      </pc:sldChg>
      <pc:sldChg chg="addSp modSp add del mod ord replId modNotesTx">
        <pc:chgData name="Orlando Marley Filho" userId="db0f27c2ee340672" providerId="LiveId" clId="{1320679C-52D2-4BC1-9F34-7139B097422A}" dt="2024-06-08T17:02:20.295" v="6980" actId="47"/>
        <pc:sldMkLst>
          <pc:docMk/>
          <pc:sldMk cId="3044037077" sldId="480"/>
        </pc:sldMkLst>
        <pc:spChg chg="mod">
          <ac:chgData name="Orlando Marley Filho" userId="db0f27c2ee340672" providerId="LiveId" clId="{1320679C-52D2-4BC1-9F34-7139B097422A}" dt="2024-06-08T09:49:59.069" v="5627" actId="207"/>
          <ac:spMkLst>
            <pc:docMk/>
            <pc:sldMk cId="3044037077" sldId="480"/>
            <ac:spMk id="3" creationId="{D493C469-4550-9EA9-E950-F5017D1F3DC8}"/>
          </ac:spMkLst>
        </pc:spChg>
        <pc:spChg chg="mod">
          <ac:chgData name="Orlando Marley Filho" userId="db0f27c2ee340672" providerId="LiveId" clId="{1320679C-52D2-4BC1-9F34-7139B097422A}" dt="2024-06-08T11:28:56.755" v="6518" actId="20577"/>
          <ac:spMkLst>
            <pc:docMk/>
            <pc:sldMk cId="3044037077" sldId="480"/>
            <ac:spMk id="4" creationId="{70E55417-99CC-F16D-1028-9F5BB21F60B0}"/>
          </ac:spMkLst>
        </pc:spChg>
        <pc:graphicFrameChg chg="add mod">
          <ac:chgData name="Orlando Marley Filho" userId="db0f27c2ee340672" providerId="LiveId" clId="{1320679C-52D2-4BC1-9F34-7139B097422A}" dt="2024-06-08T11:29:10.242" v="6521" actId="20577"/>
          <ac:graphicFrameMkLst>
            <pc:docMk/>
            <pc:sldMk cId="3044037077" sldId="480"/>
            <ac:graphicFrameMk id="7" creationId="{27A642DC-2D92-9D29-82B1-D5F10F59DAC5}"/>
          </ac:graphicFrameMkLst>
        </pc:graphicFrameChg>
      </pc:sldChg>
      <pc:sldChg chg="addSp delSp modSp add mod ord modNotesTx">
        <pc:chgData name="Orlando Marley Filho" userId="db0f27c2ee340672" providerId="LiveId" clId="{1320679C-52D2-4BC1-9F34-7139B097422A}" dt="2024-06-08T16:25:17.948" v="6785" actId="34135"/>
        <pc:sldMkLst>
          <pc:docMk/>
          <pc:sldMk cId="1788916194" sldId="481"/>
        </pc:sldMkLst>
        <pc:spChg chg="mod">
          <ac:chgData name="Orlando Marley Filho" userId="db0f27c2ee340672" providerId="LiveId" clId="{1320679C-52D2-4BC1-9F34-7139B097422A}" dt="2024-06-08T09:50:04.130" v="5628" actId="207"/>
          <ac:spMkLst>
            <pc:docMk/>
            <pc:sldMk cId="1788916194" sldId="481"/>
            <ac:spMk id="3" creationId="{D493C469-4550-9EA9-E950-F5017D1F3DC8}"/>
          </ac:spMkLst>
        </pc:spChg>
        <pc:spChg chg="mod">
          <ac:chgData name="Orlando Marley Filho" userId="db0f27c2ee340672" providerId="LiveId" clId="{1320679C-52D2-4BC1-9F34-7139B097422A}" dt="2024-06-08T16:18:06.965" v="6702" actId="1076"/>
          <ac:spMkLst>
            <pc:docMk/>
            <pc:sldMk cId="1788916194" sldId="481"/>
            <ac:spMk id="4" creationId="{70E55417-99CC-F16D-1028-9F5BB21F60B0}"/>
          </ac:spMkLst>
        </pc:spChg>
        <pc:spChg chg="add mod">
          <ac:chgData name="Orlando Marley Filho" userId="db0f27c2ee340672" providerId="LiveId" clId="{1320679C-52D2-4BC1-9F34-7139B097422A}" dt="2024-06-08T11:10:56.225" v="6448"/>
          <ac:spMkLst>
            <pc:docMk/>
            <pc:sldMk cId="1788916194" sldId="481"/>
            <ac:spMk id="5" creationId="{A136C17E-9034-70AA-D9F7-76186E0F9E29}"/>
          </ac:spMkLst>
        </pc:spChg>
        <pc:spChg chg="add mod">
          <ac:chgData name="Orlando Marley Filho" userId="db0f27c2ee340672" providerId="LiveId" clId="{1320679C-52D2-4BC1-9F34-7139B097422A}" dt="2024-06-08T16:25:08.405" v="6783" actId="34135"/>
          <ac:spMkLst>
            <pc:docMk/>
            <pc:sldMk cId="1788916194" sldId="481"/>
            <ac:spMk id="7" creationId="{6BFDCA87-7D3E-7C4F-B100-75553556BCCA}"/>
          </ac:spMkLst>
        </pc:spChg>
        <pc:spChg chg="add mod">
          <ac:chgData name="Orlando Marley Filho" userId="db0f27c2ee340672" providerId="LiveId" clId="{1320679C-52D2-4BC1-9F34-7139B097422A}" dt="2024-06-08T16:24:56.817" v="6781" actId="34135"/>
          <ac:spMkLst>
            <pc:docMk/>
            <pc:sldMk cId="1788916194" sldId="481"/>
            <ac:spMk id="10" creationId="{9AAF8A45-8AAE-4C39-A816-BCE08C351C37}"/>
          </ac:spMkLst>
        </pc:spChg>
        <pc:spChg chg="add mod">
          <ac:chgData name="Orlando Marley Filho" userId="db0f27c2ee340672" providerId="LiveId" clId="{1320679C-52D2-4BC1-9F34-7139B097422A}" dt="2024-06-08T16:24:56.817" v="6781" actId="34135"/>
          <ac:spMkLst>
            <pc:docMk/>
            <pc:sldMk cId="1788916194" sldId="481"/>
            <ac:spMk id="12" creationId="{C8925D45-1D6A-449D-AB08-652B1DC1A15B}"/>
          </ac:spMkLst>
        </pc:spChg>
        <pc:spChg chg="add mod">
          <ac:chgData name="Orlando Marley Filho" userId="db0f27c2ee340672" providerId="LiveId" clId="{1320679C-52D2-4BC1-9F34-7139B097422A}" dt="2024-06-08T16:24:56.817" v="6781" actId="34135"/>
          <ac:spMkLst>
            <pc:docMk/>
            <pc:sldMk cId="1788916194" sldId="481"/>
            <ac:spMk id="14" creationId="{57F1AC36-B9CB-4F16-9830-A4AB35C3E653}"/>
          </ac:spMkLst>
        </pc:spChg>
        <pc:spChg chg="add mod">
          <ac:chgData name="Orlando Marley Filho" userId="db0f27c2ee340672" providerId="LiveId" clId="{1320679C-52D2-4BC1-9F34-7139B097422A}" dt="2024-06-08T16:24:56.817" v="6781" actId="34135"/>
          <ac:spMkLst>
            <pc:docMk/>
            <pc:sldMk cId="1788916194" sldId="481"/>
            <ac:spMk id="16" creationId="{80818169-1D2A-49F5-9D45-619D54F4885D}"/>
          </ac:spMkLst>
        </pc:spChg>
        <pc:spChg chg="add mod">
          <ac:chgData name="Orlando Marley Filho" userId="db0f27c2ee340672" providerId="LiveId" clId="{1320679C-52D2-4BC1-9F34-7139B097422A}" dt="2024-06-08T16:24:56.817" v="6781" actId="34135"/>
          <ac:spMkLst>
            <pc:docMk/>
            <pc:sldMk cId="1788916194" sldId="481"/>
            <ac:spMk id="18" creationId="{127F6EED-74E4-473D-A059-A5AF45F64B68}"/>
          </ac:spMkLst>
        </pc:spChg>
        <pc:spChg chg="add mod">
          <ac:chgData name="Orlando Marley Filho" userId="db0f27c2ee340672" providerId="LiveId" clId="{1320679C-52D2-4BC1-9F34-7139B097422A}" dt="2024-06-08T16:24:56.817" v="6781" actId="34135"/>
          <ac:spMkLst>
            <pc:docMk/>
            <pc:sldMk cId="1788916194" sldId="481"/>
            <ac:spMk id="20" creationId="{A0AB48E0-E259-464E-80FF-81A09C120DC1}"/>
          </ac:spMkLst>
        </pc:spChg>
        <pc:spChg chg="add mod">
          <ac:chgData name="Orlando Marley Filho" userId="db0f27c2ee340672" providerId="LiveId" clId="{1320679C-52D2-4BC1-9F34-7139B097422A}" dt="2024-06-08T16:25:13.069" v="6784" actId="34135"/>
          <ac:spMkLst>
            <pc:docMk/>
            <pc:sldMk cId="1788916194" sldId="481"/>
            <ac:spMk id="22" creationId="{F2EF0563-A370-4E91-A7A7-8AFFA0E62D30}"/>
          </ac:spMkLst>
        </pc:spChg>
        <pc:spChg chg="add mod">
          <ac:chgData name="Orlando Marley Filho" userId="db0f27c2ee340672" providerId="LiveId" clId="{1320679C-52D2-4BC1-9F34-7139B097422A}" dt="2024-06-08T16:24:56.817" v="6781" actId="34135"/>
          <ac:spMkLst>
            <pc:docMk/>
            <pc:sldMk cId="1788916194" sldId="481"/>
            <ac:spMk id="24" creationId="{B1CD0A23-65AE-4419-992C-307C680F6CB5}"/>
          </ac:spMkLst>
        </pc:spChg>
        <pc:spChg chg="add mod">
          <ac:chgData name="Orlando Marley Filho" userId="db0f27c2ee340672" providerId="LiveId" clId="{1320679C-52D2-4BC1-9F34-7139B097422A}" dt="2024-06-08T16:24:56.817" v="6781" actId="34135"/>
          <ac:spMkLst>
            <pc:docMk/>
            <pc:sldMk cId="1788916194" sldId="481"/>
            <ac:spMk id="26" creationId="{4FB550EC-EE71-4A76-9092-DB1F7809AD79}"/>
          </ac:spMkLst>
        </pc:spChg>
        <pc:spChg chg="add mod">
          <ac:chgData name="Orlando Marley Filho" userId="db0f27c2ee340672" providerId="LiveId" clId="{1320679C-52D2-4BC1-9F34-7139B097422A}" dt="2024-06-08T16:24:56.817" v="6781" actId="34135"/>
          <ac:spMkLst>
            <pc:docMk/>
            <pc:sldMk cId="1788916194" sldId="481"/>
            <ac:spMk id="28" creationId="{E382F453-174D-4537-BF71-1DCADE6FBAE9}"/>
          </ac:spMkLst>
        </pc:spChg>
        <pc:spChg chg="add mod">
          <ac:chgData name="Orlando Marley Filho" userId="db0f27c2ee340672" providerId="LiveId" clId="{1320679C-52D2-4BC1-9F34-7139B097422A}" dt="2024-06-08T16:24:56.817" v="6781" actId="34135"/>
          <ac:spMkLst>
            <pc:docMk/>
            <pc:sldMk cId="1788916194" sldId="481"/>
            <ac:spMk id="30" creationId="{F3466FCE-F293-BA43-8AA3-223118ECE0CC}"/>
          </ac:spMkLst>
        </pc:spChg>
        <pc:spChg chg="add mod">
          <ac:chgData name="Orlando Marley Filho" userId="db0f27c2ee340672" providerId="LiveId" clId="{1320679C-52D2-4BC1-9F34-7139B097422A}" dt="2024-06-08T16:24:56.817" v="6781" actId="34135"/>
          <ac:spMkLst>
            <pc:docMk/>
            <pc:sldMk cId="1788916194" sldId="481"/>
            <ac:spMk id="32" creationId="{42203402-CCED-18FA-B64D-25D88200726C}"/>
          </ac:spMkLst>
        </pc:spChg>
        <pc:spChg chg="add mod">
          <ac:chgData name="Orlando Marley Filho" userId="db0f27c2ee340672" providerId="LiveId" clId="{1320679C-52D2-4BC1-9F34-7139B097422A}" dt="2024-06-08T16:24:56.817" v="6781" actId="34135"/>
          <ac:spMkLst>
            <pc:docMk/>
            <pc:sldMk cId="1788916194" sldId="481"/>
            <ac:spMk id="34" creationId="{C54438F7-9114-4A11-A1CD-5151A63AFFDD}"/>
          </ac:spMkLst>
        </pc:spChg>
        <pc:spChg chg="add mod">
          <ac:chgData name="Orlando Marley Filho" userId="db0f27c2ee340672" providerId="LiveId" clId="{1320679C-52D2-4BC1-9F34-7139B097422A}" dt="2024-06-08T16:25:17.948" v="6785" actId="34135"/>
          <ac:spMkLst>
            <pc:docMk/>
            <pc:sldMk cId="1788916194" sldId="481"/>
            <ac:spMk id="36" creationId="{1DF64161-8F8F-401C-A271-B3B634B137A4}"/>
          </ac:spMkLst>
        </pc:spChg>
        <pc:spChg chg="add mod">
          <ac:chgData name="Orlando Marley Filho" userId="db0f27c2ee340672" providerId="LiveId" clId="{1320679C-52D2-4BC1-9F34-7139B097422A}" dt="2024-06-08T16:24:56.817" v="6781" actId="34135"/>
          <ac:spMkLst>
            <pc:docMk/>
            <pc:sldMk cId="1788916194" sldId="481"/>
            <ac:spMk id="38" creationId="{ECABF8FF-DFE0-4E9F-8267-A1C3ADD4F178}"/>
          </ac:spMkLst>
        </pc:spChg>
        <pc:spChg chg="add mod">
          <ac:chgData name="Orlando Marley Filho" userId="db0f27c2ee340672" providerId="LiveId" clId="{1320679C-52D2-4BC1-9F34-7139B097422A}" dt="2024-06-08T16:24:56.817" v="6781" actId="34135"/>
          <ac:spMkLst>
            <pc:docMk/>
            <pc:sldMk cId="1788916194" sldId="481"/>
            <ac:spMk id="40" creationId="{D6B0B5A6-0238-4E6C-BC98-8143FC6D49AF}"/>
          </ac:spMkLst>
        </pc:spChg>
        <pc:spChg chg="add mod">
          <ac:chgData name="Orlando Marley Filho" userId="db0f27c2ee340672" providerId="LiveId" clId="{1320679C-52D2-4BC1-9F34-7139B097422A}" dt="2024-06-08T16:24:56.817" v="6781" actId="34135"/>
          <ac:spMkLst>
            <pc:docMk/>
            <pc:sldMk cId="1788916194" sldId="481"/>
            <ac:spMk id="42" creationId="{C571C5FA-AD35-40F8-BC4B-743B4B7363DD}"/>
          </ac:spMkLst>
        </pc:spChg>
        <pc:spChg chg="add mod">
          <ac:chgData name="Orlando Marley Filho" userId="db0f27c2ee340672" providerId="LiveId" clId="{1320679C-52D2-4BC1-9F34-7139B097422A}" dt="2024-06-08T16:24:56.817" v="6781" actId="34135"/>
          <ac:spMkLst>
            <pc:docMk/>
            <pc:sldMk cId="1788916194" sldId="481"/>
            <ac:spMk id="44" creationId="{B9BE473B-7411-470D-A7D6-54C683E32CA3}"/>
          </ac:spMkLst>
        </pc:spChg>
        <pc:spChg chg="add mod">
          <ac:chgData name="Orlando Marley Filho" userId="db0f27c2ee340672" providerId="LiveId" clId="{1320679C-52D2-4BC1-9F34-7139B097422A}" dt="2024-06-08T16:24:56.817" v="6781" actId="34135"/>
          <ac:spMkLst>
            <pc:docMk/>
            <pc:sldMk cId="1788916194" sldId="481"/>
            <ac:spMk id="46" creationId="{45E4A35F-3AFA-4E3D-A3D3-B0EBA14FAA08}"/>
          </ac:spMkLst>
        </pc:spChg>
        <pc:spChg chg="add mod">
          <ac:chgData name="Orlando Marley Filho" userId="db0f27c2ee340672" providerId="LiveId" clId="{1320679C-52D2-4BC1-9F34-7139B097422A}" dt="2024-06-08T16:24:56.817" v="6781" actId="34135"/>
          <ac:spMkLst>
            <pc:docMk/>
            <pc:sldMk cId="1788916194" sldId="481"/>
            <ac:spMk id="48" creationId="{3DC1859B-0115-41E2-8EA0-EB96EB6B4CF3}"/>
          </ac:spMkLst>
        </pc:spChg>
        <pc:spChg chg="add mod">
          <ac:chgData name="Orlando Marley Filho" userId="db0f27c2ee340672" providerId="LiveId" clId="{1320679C-52D2-4BC1-9F34-7139B097422A}" dt="2024-06-08T16:24:56.817" v="6781" actId="34135"/>
          <ac:spMkLst>
            <pc:docMk/>
            <pc:sldMk cId="1788916194" sldId="481"/>
            <ac:spMk id="50" creationId="{0D8C6992-846A-494E-AD24-1CA82125BDCC}"/>
          </ac:spMkLst>
        </pc:spChg>
        <pc:spChg chg="add mod">
          <ac:chgData name="Orlando Marley Filho" userId="db0f27c2ee340672" providerId="LiveId" clId="{1320679C-52D2-4BC1-9F34-7139B097422A}" dt="2024-06-08T16:24:56.817" v="6781" actId="34135"/>
          <ac:spMkLst>
            <pc:docMk/>
            <pc:sldMk cId="1788916194" sldId="481"/>
            <ac:spMk id="52" creationId="{547C41E9-E915-4124-BA66-D2147B3F0D4B}"/>
          </ac:spMkLst>
        </pc:spChg>
        <pc:spChg chg="add mod">
          <ac:chgData name="Orlando Marley Filho" userId="db0f27c2ee340672" providerId="LiveId" clId="{1320679C-52D2-4BC1-9F34-7139B097422A}" dt="2024-06-08T16:24:56.817" v="6781" actId="34135"/>
          <ac:spMkLst>
            <pc:docMk/>
            <pc:sldMk cId="1788916194" sldId="481"/>
            <ac:spMk id="54" creationId="{FB68AE46-E2B1-445F-B10A-1C620B40EF7B}"/>
          </ac:spMkLst>
        </pc:spChg>
        <pc:spChg chg="add mod">
          <ac:chgData name="Orlando Marley Filho" userId="db0f27c2ee340672" providerId="LiveId" clId="{1320679C-52D2-4BC1-9F34-7139B097422A}" dt="2024-06-08T16:24:56.817" v="6781" actId="34135"/>
          <ac:spMkLst>
            <pc:docMk/>
            <pc:sldMk cId="1788916194" sldId="481"/>
            <ac:spMk id="56" creationId="{12202961-E8E3-45AA-B0E2-485A2767AFEA}"/>
          </ac:spMkLst>
        </pc:spChg>
        <pc:spChg chg="add mod">
          <ac:chgData name="Orlando Marley Filho" userId="db0f27c2ee340672" providerId="LiveId" clId="{1320679C-52D2-4BC1-9F34-7139B097422A}" dt="2024-06-08T16:24:56.817" v="6781" actId="34135"/>
          <ac:spMkLst>
            <pc:docMk/>
            <pc:sldMk cId="1788916194" sldId="481"/>
            <ac:spMk id="58" creationId="{E3B68BE7-03F3-448B-AD7E-B1635F64B1FA}"/>
          </ac:spMkLst>
        </pc:spChg>
        <pc:grpChg chg="add mod">
          <ac:chgData name="Orlando Marley Filho" userId="db0f27c2ee340672" providerId="LiveId" clId="{1320679C-52D2-4BC1-9F34-7139B097422A}" dt="2024-06-08T16:11:25.631" v="6626" actId="164"/>
          <ac:grpSpMkLst>
            <pc:docMk/>
            <pc:sldMk cId="1788916194" sldId="481"/>
            <ac:grpSpMk id="59" creationId="{CEAA88A3-E428-58C4-3836-4E6B5F01C563}"/>
          </ac:grpSpMkLst>
        </pc:grpChg>
        <pc:graphicFrameChg chg="add del mod modGraphic">
          <ac:chgData name="Orlando Marley Filho" userId="db0f27c2ee340672" providerId="LiveId" clId="{1320679C-52D2-4BC1-9F34-7139B097422A}" dt="2024-06-08T16:10:33.443" v="6624" actId="478"/>
          <ac:graphicFrameMkLst>
            <pc:docMk/>
            <pc:sldMk cId="1788916194" sldId="481"/>
            <ac:graphicFrameMk id="2" creationId="{9547F170-A450-7A9F-FD11-441CF84682AB}"/>
          </ac:graphicFrameMkLst>
        </pc:graphicFrameChg>
        <pc:picChg chg="add mod">
          <ac:chgData name="Orlando Marley Filho" userId="db0f27c2ee340672" providerId="LiveId" clId="{1320679C-52D2-4BC1-9F34-7139B097422A}" dt="2024-06-08T16:24:56.817" v="6781" actId="34135"/>
          <ac:picMkLst>
            <pc:docMk/>
            <pc:sldMk cId="1788916194" sldId="481"/>
            <ac:picMk id="6" creationId="{48994123-5D7A-3144-A792-6CF2947E578F}"/>
          </ac:picMkLst>
        </pc:picChg>
        <pc:picChg chg="add mod">
          <ac:chgData name="Orlando Marley Filho" userId="db0f27c2ee340672" providerId="LiveId" clId="{1320679C-52D2-4BC1-9F34-7139B097422A}" dt="2024-06-08T16:24:56.817" v="6781" actId="34135"/>
          <ac:picMkLst>
            <pc:docMk/>
            <pc:sldMk cId="1788916194" sldId="481"/>
            <ac:picMk id="9" creationId="{F64F39F0-2A68-441A-942F-AE57CA843B97}"/>
          </ac:picMkLst>
        </pc:picChg>
        <pc:picChg chg="add mod">
          <ac:chgData name="Orlando Marley Filho" userId="db0f27c2ee340672" providerId="LiveId" clId="{1320679C-52D2-4BC1-9F34-7139B097422A}" dt="2024-06-08T16:24:56.817" v="6781" actId="34135"/>
          <ac:picMkLst>
            <pc:docMk/>
            <pc:sldMk cId="1788916194" sldId="481"/>
            <ac:picMk id="11" creationId="{BD51857F-14A9-44B4-9A9C-AA61227F6C60}"/>
          </ac:picMkLst>
        </pc:picChg>
        <pc:picChg chg="add mod">
          <ac:chgData name="Orlando Marley Filho" userId="db0f27c2ee340672" providerId="LiveId" clId="{1320679C-52D2-4BC1-9F34-7139B097422A}" dt="2024-06-08T16:24:56.817" v="6781" actId="34135"/>
          <ac:picMkLst>
            <pc:docMk/>
            <pc:sldMk cId="1788916194" sldId="481"/>
            <ac:picMk id="13" creationId="{3A4CC5BC-2610-4B29-861F-23355CE4637D}"/>
          </ac:picMkLst>
        </pc:picChg>
        <pc:picChg chg="add mod">
          <ac:chgData name="Orlando Marley Filho" userId="db0f27c2ee340672" providerId="LiveId" clId="{1320679C-52D2-4BC1-9F34-7139B097422A}" dt="2024-06-08T16:24:56.817" v="6781" actId="34135"/>
          <ac:picMkLst>
            <pc:docMk/>
            <pc:sldMk cId="1788916194" sldId="481"/>
            <ac:picMk id="15" creationId="{F0F27D85-8B1B-4E60-9EC1-12AB8A2FBCC5}"/>
          </ac:picMkLst>
        </pc:picChg>
        <pc:picChg chg="add mod">
          <ac:chgData name="Orlando Marley Filho" userId="db0f27c2ee340672" providerId="LiveId" clId="{1320679C-52D2-4BC1-9F34-7139B097422A}" dt="2024-06-08T16:24:56.817" v="6781" actId="34135"/>
          <ac:picMkLst>
            <pc:docMk/>
            <pc:sldMk cId="1788916194" sldId="481"/>
            <ac:picMk id="17" creationId="{3F641843-3240-4E7A-A6BF-5E7369657F2B}"/>
          </ac:picMkLst>
        </pc:picChg>
        <pc:picChg chg="add mod">
          <ac:chgData name="Orlando Marley Filho" userId="db0f27c2ee340672" providerId="LiveId" clId="{1320679C-52D2-4BC1-9F34-7139B097422A}" dt="2024-06-08T16:24:56.817" v="6781" actId="34135"/>
          <ac:picMkLst>
            <pc:docMk/>
            <pc:sldMk cId="1788916194" sldId="481"/>
            <ac:picMk id="19" creationId="{A41E7752-61D7-48D5-90F5-E5DF829574A0}"/>
          </ac:picMkLst>
        </pc:picChg>
        <pc:picChg chg="add mod">
          <ac:chgData name="Orlando Marley Filho" userId="db0f27c2ee340672" providerId="LiveId" clId="{1320679C-52D2-4BC1-9F34-7139B097422A}" dt="2024-06-08T16:24:56.817" v="6781" actId="34135"/>
          <ac:picMkLst>
            <pc:docMk/>
            <pc:sldMk cId="1788916194" sldId="481"/>
            <ac:picMk id="21" creationId="{1DD811B4-61AF-418E-A5FB-72CC9B3D9EB6}"/>
          </ac:picMkLst>
        </pc:picChg>
        <pc:picChg chg="add mod">
          <ac:chgData name="Orlando Marley Filho" userId="db0f27c2ee340672" providerId="LiveId" clId="{1320679C-52D2-4BC1-9F34-7139B097422A}" dt="2024-06-08T16:24:56.817" v="6781" actId="34135"/>
          <ac:picMkLst>
            <pc:docMk/>
            <pc:sldMk cId="1788916194" sldId="481"/>
            <ac:picMk id="23" creationId="{FA5DABCA-3B8A-4668-AD91-5101B90113A7}"/>
          </ac:picMkLst>
        </pc:picChg>
        <pc:picChg chg="add mod">
          <ac:chgData name="Orlando Marley Filho" userId="db0f27c2ee340672" providerId="LiveId" clId="{1320679C-52D2-4BC1-9F34-7139B097422A}" dt="2024-06-08T16:24:56.817" v="6781" actId="34135"/>
          <ac:picMkLst>
            <pc:docMk/>
            <pc:sldMk cId="1788916194" sldId="481"/>
            <ac:picMk id="25" creationId="{A83EB3F1-EABB-4C25-8CC6-7BFFB6054BC7}"/>
          </ac:picMkLst>
        </pc:picChg>
        <pc:picChg chg="add mod">
          <ac:chgData name="Orlando Marley Filho" userId="db0f27c2ee340672" providerId="LiveId" clId="{1320679C-52D2-4BC1-9F34-7139B097422A}" dt="2024-06-08T16:24:56.817" v="6781" actId="34135"/>
          <ac:picMkLst>
            <pc:docMk/>
            <pc:sldMk cId="1788916194" sldId="481"/>
            <ac:picMk id="27" creationId="{A2481252-0F2A-49F9-BB63-FFEAC5AA926C}"/>
          </ac:picMkLst>
        </pc:picChg>
        <pc:picChg chg="add mod">
          <ac:chgData name="Orlando Marley Filho" userId="db0f27c2ee340672" providerId="LiveId" clId="{1320679C-52D2-4BC1-9F34-7139B097422A}" dt="2024-06-08T16:24:56.817" v="6781" actId="34135"/>
          <ac:picMkLst>
            <pc:docMk/>
            <pc:sldMk cId="1788916194" sldId="481"/>
            <ac:picMk id="29" creationId="{780C44B0-24CB-0E46-8E63-78BE71121DDA}"/>
          </ac:picMkLst>
        </pc:picChg>
        <pc:picChg chg="add mod">
          <ac:chgData name="Orlando Marley Filho" userId="db0f27c2ee340672" providerId="LiveId" clId="{1320679C-52D2-4BC1-9F34-7139B097422A}" dt="2024-06-08T16:24:56.817" v="6781" actId="34135"/>
          <ac:picMkLst>
            <pc:docMk/>
            <pc:sldMk cId="1788916194" sldId="481"/>
            <ac:picMk id="31" creationId="{2C2F92EE-4441-1FD6-F6B8-1C70309A7034}"/>
          </ac:picMkLst>
        </pc:picChg>
        <pc:picChg chg="add mod">
          <ac:chgData name="Orlando Marley Filho" userId="db0f27c2ee340672" providerId="LiveId" clId="{1320679C-52D2-4BC1-9F34-7139B097422A}" dt="2024-06-08T16:24:56.817" v="6781" actId="34135"/>
          <ac:picMkLst>
            <pc:docMk/>
            <pc:sldMk cId="1788916194" sldId="481"/>
            <ac:picMk id="33" creationId="{B04C92C0-AAA2-402F-9DA7-9BBD50D39635}"/>
          </ac:picMkLst>
        </pc:picChg>
        <pc:picChg chg="add mod">
          <ac:chgData name="Orlando Marley Filho" userId="db0f27c2ee340672" providerId="LiveId" clId="{1320679C-52D2-4BC1-9F34-7139B097422A}" dt="2024-06-08T16:24:56.817" v="6781" actId="34135"/>
          <ac:picMkLst>
            <pc:docMk/>
            <pc:sldMk cId="1788916194" sldId="481"/>
            <ac:picMk id="35" creationId="{3BABB20B-9558-4433-8F5A-140F52E57399}"/>
          </ac:picMkLst>
        </pc:picChg>
        <pc:picChg chg="add mod">
          <ac:chgData name="Orlando Marley Filho" userId="db0f27c2ee340672" providerId="LiveId" clId="{1320679C-52D2-4BC1-9F34-7139B097422A}" dt="2024-06-08T16:24:56.817" v="6781" actId="34135"/>
          <ac:picMkLst>
            <pc:docMk/>
            <pc:sldMk cId="1788916194" sldId="481"/>
            <ac:picMk id="37" creationId="{9683603A-F28D-412C-BB78-0A17EC4C5A36}"/>
          </ac:picMkLst>
        </pc:picChg>
        <pc:picChg chg="add mod">
          <ac:chgData name="Orlando Marley Filho" userId="db0f27c2ee340672" providerId="LiveId" clId="{1320679C-52D2-4BC1-9F34-7139B097422A}" dt="2024-06-08T16:24:56.817" v="6781" actId="34135"/>
          <ac:picMkLst>
            <pc:docMk/>
            <pc:sldMk cId="1788916194" sldId="481"/>
            <ac:picMk id="39" creationId="{C3F41A78-14D1-4BAC-B3F6-C1EB2BC964CC}"/>
          </ac:picMkLst>
        </pc:picChg>
        <pc:picChg chg="add mod">
          <ac:chgData name="Orlando Marley Filho" userId="db0f27c2ee340672" providerId="LiveId" clId="{1320679C-52D2-4BC1-9F34-7139B097422A}" dt="2024-06-08T16:24:56.817" v="6781" actId="34135"/>
          <ac:picMkLst>
            <pc:docMk/>
            <pc:sldMk cId="1788916194" sldId="481"/>
            <ac:picMk id="41" creationId="{D0532336-0098-4E4A-A091-7A3349287D49}"/>
          </ac:picMkLst>
        </pc:picChg>
        <pc:picChg chg="add mod">
          <ac:chgData name="Orlando Marley Filho" userId="db0f27c2ee340672" providerId="LiveId" clId="{1320679C-52D2-4BC1-9F34-7139B097422A}" dt="2024-06-08T16:24:56.817" v="6781" actId="34135"/>
          <ac:picMkLst>
            <pc:docMk/>
            <pc:sldMk cId="1788916194" sldId="481"/>
            <ac:picMk id="43" creationId="{DD8CE6F4-92A5-4E5A-BEA0-A796F1A11145}"/>
          </ac:picMkLst>
        </pc:picChg>
        <pc:picChg chg="add mod">
          <ac:chgData name="Orlando Marley Filho" userId="db0f27c2ee340672" providerId="LiveId" clId="{1320679C-52D2-4BC1-9F34-7139B097422A}" dt="2024-06-08T16:24:56.817" v="6781" actId="34135"/>
          <ac:picMkLst>
            <pc:docMk/>
            <pc:sldMk cId="1788916194" sldId="481"/>
            <ac:picMk id="45" creationId="{1FD16B89-15B2-4C3D-B92A-8FF8F548024E}"/>
          </ac:picMkLst>
        </pc:picChg>
        <pc:picChg chg="add mod">
          <ac:chgData name="Orlando Marley Filho" userId="db0f27c2ee340672" providerId="LiveId" clId="{1320679C-52D2-4BC1-9F34-7139B097422A}" dt="2024-06-08T16:24:56.817" v="6781" actId="34135"/>
          <ac:picMkLst>
            <pc:docMk/>
            <pc:sldMk cId="1788916194" sldId="481"/>
            <ac:picMk id="47" creationId="{91CAAAFF-327D-4976-A2B6-301EAAD9BFCE}"/>
          </ac:picMkLst>
        </pc:picChg>
        <pc:picChg chg="add mod">
          <ac:chgData name="Orlando Marley Filho" userId="db0f27c2ee340672" providerId="LiveId" clId="{1320679C-52D2-4BC1-9F34-7139B097422A}" dt="2024-06-08T16:24:56.817" v="6781" actId="34135"/>
          <ac:picMkLst>
            <pc:docMk/>
            <pc:sldMk cId="1788916194" sldId="481"/>
            <ac:picMk id="49" creationId="{E06E405B-8BE4-432D-9B3D-3E2E874D99A5}"/>
          </ac:picMkLst>
        </pc:picChg>
        <pc:picChg chg="add mod">
          <ac:chgData name="Orlando Marley Filho" userId="db0f27c2ee340672" providerId="LiveId" clId="{1320679C-52D2-4BC1-9F34-7139B097422A}" dt="2024-06-08T16:24:56.817" v="6781" actId="34135"/>
          <ac:picMkLst>
            <pc:docMk/>
            <pc:sldMk cId="1788916194" sldId="481"/>
            <ac:picMk id="51" creationId="{503A6B4D-DEE3-46F9-B451-2A59ED89EBA9}"/>
          </ac:picMkLst>
        </pc:picChg>
        <pc:picChg chg="add mod">
          <ac:chgData name="Orlando Marley Filho" userId="db0f27c2ee340672" providerId="LiveId" clId="{1320679C-52D2-4BC1-9F34-7139B097422A}" dt="2024-06-08T16:24:56.817" v="6781" actId="34135"/>
          <ac:picMkLst>
            <pc:docMk/>
            <pc:sldMk cId="1788916194" sldId="481"/>
            <ac:picMk id="53" creationId="{A12EE907-E763-44C1-A13C-D9B87F6A1316}"/>
          </ac:picMkLst>
        </pc:picChg>
        <pc:picChg chg="add mod">
          <ac:chgData name="Orlando Marley Filho" userId="db0f27c2ee340672" providerId="LiveId" clId="{1320679C-52D2-4BC1-9F34-7139B097422A}" dt="2024-06-08T16:24:56.817" v="6781" actId="34135"/>
          <ac:picMkLst>
            <pc:docMk/>
            <pc:sldMk cId="1788916194" sldId="481"/>
            <ac:picMk id="55" creationId="{60494203-D348-4F4E-81A0-E7BF7BE7680C}"/>
          </ac:picMkLst>
        </pc:picChg>
        <pc:picChg chg="add mod">
          <ac:chgData name="Orlando Marley Filho" userId="db0f27c2ee340672" providerId="LiveId" clId="{1320679C-52D2-4BC1-9F34-7139B097422A}" dt="2024-06-08T16:24:56.817" v="6781" actId="34135"/>
          <ac:picMkLst>
            <pc:docMk/>
            <pc:sldMk cId="1788916194" sldId="481"/>
            <ac:picMk id="57" creationId="{5559347E-D264-4A89-88C2-6D153F2A8FEB}"/>
          </ac:picMkLst>
        </pc:picChg>
      </pc:sldChg>
      <pc:sldChg chg="addSp delSp modSp add mod ord replId modAnim modNotesTx">
        <pc:chgData name="Orlando Marley Filho" userId="db0f27c2ee340672" providerId="LiveId" clId="{1320679C-52D2-4BC1-9F34-7139B097422A}" dt="2024-07-29T20:34:26.026" v="45749" actId="20577"/>
        <pc:sldMkLst>
          <pc:docMk/>
          <pc:sldMk cId="1400152774" sldId="482"/>
        </pc:sldMkLst>
        <pc:spChg chg="add del mod">
          <ac:chgData name="Orlando Marley Filho" userId="db0f27c2ee340672" providerId="LiveId" clId="{1320679C-52D2-4BC1-9F34-7139B097422A}" dt="2024-06-08T11:27:03.213" v="6454" actId="478"/>
          <ac:spMkLst>
            <pc:docMk/>
            <pc:sldMk cId="1400152774" sldId="482"/>
            <ac:spMk id="2" creationId="{FC8657CE-082A-87F6-8E1C-07EBB77C24C5}"/>
          </ac:spMkLst>
        </pc:spChg>
        <pc:spChg chg="mod">
          <ac:chgData name="Orlando Marley Filho" userId="db0f27c2ee340672" providerId="LiveId" clId="{1320679C-52D2-4BC1-9F34-7139B097422A}" dt="2024-06-08T09:50:06.780" v="5629" actId="207"/>
          <ac:spMkLst>
            <pc:docMk/>
            <pc:sldMk cId="1400152774" sldId="482"/>
            <ac:spMk id="3" creationId="{D493C469-4550-9EA9-E950-F5017D1F3DC8}"/>
          </ac:spMkLst>
        </pc:spChg>
        <pc:spChg chg="mod">
          <ac:chgData name="Orlando Marley Filho" userId="db0f27c2ee340672" providerId="LiveId" clId="{1320679C-52D2-4BC1-9F34-7139B097422A}" dt="2024-06-08T11:27:16.403" v="6474" actId="20577"/>
          <ac:spMkLst>
            <pc:docMk/>
            <pc:sldMk cId="1400152774" sldId="482"/>
            <ac:spMk id="4" creationId="{70E55417-99CC-F16D-1028-9F5BB21F60B0}"/>
          </ac:spMkLst>
        </pc:spChg>
        <pc:spChg chg="add del mod">
          <ac:chgData name="Orlando Marley Filho" userId="db0f27c2ee340672" providerId="LiveId" clId="{1320679C-52D2-4BC1-9F34-7139B097422A}" dt="2024-06-08T16:42:20.218" v="6869" actId="12084"/>
          <ac:spMkLst>
            <pc:docMk/>
            <pc:sldMk cId="1400152774" sldId="482"/>
            <ac:spMk id="7" creationId="{6F3551EC-0307-DC95-8F8A-9304B6A1D9AC}"/>
          </ac:spMkLst>
        </pc:spChg>
        <pc:spChg chg="mod topLvl">
          <ac:chgData name="Orlando Marley Filho" userId="db0f27c2ee340672" providerId="LiveId" clId="{1320679C-52D2-4BC1-9F34-7139B097422A}" dt="2024-06-08T16:57:09.593" v="6963" actId="164"/>
          <ac:spMkLst>
            <pc:docMk/>
            <pc:sldMk cId="1400152774" sldId="482"/>
            <ac:spMk id="11" creationId="{DF0BEBE3-475F-2004-B9F7-B69826B9EF8C}"/>
          </ac:spMkLst>
        </pc:spChg>
        <pc:spChg chg="mod topLvl">
          <ac:chgData name="Orlando Marley Filho" userId="db0f27c2ee340672" providerId="LiveId" clId="{1320679C-52D2-4BC1-9F34-7139B097422A}" dt="2024-06-08T16:57:09.593" v="6963" actId="164"/>
          <ac:spMkLst>
            <pc:docMk/>
            <pc:sldMk cId="1400152774" sldId="482"/>
            <ac:spMk id="12" creationId="{0B615766-CD5D-FC28-1400-9E347F54D632}"/>
          </ac:spMkLst>
        </pc:spChg>
        <pc:spChg chg="mod topLvl">
          <ac:chgData name="Orlando Marley Filho" userId="db0f27c2ee340672" providerId="LiveId" clId="{1320679C-52D2-4BC1-9F34-7139B097422A}" dt="2024-06-08T16:56:24.398" v="6954" actId="1076"/>
          <ac:spMkLst>
            <pc:docMk/>
            <pc:sldMk cId="1400152774" sldId="482"/>
            <ac:spMk id="13" creationId="{4B8E5CF3-28D7-FC47-FEE7-69CE0B60C89A}"/>
          </ac:spMkLst>
        </pc:spChg>
        <pc:spChg chg="add del mod topLvl">
          <ac:chgData name="Orlando Marley Filho" userId="db0f27c2ee340672" providerId="LiveId" clId="{1320679C-52D2-4BC1-9F34-7139B097422A}" dt="2024-06-08T16:57:03.138" v="6962" actId="164"/>
          <ac:spMkLst>
            <pc:docMk/>
            <pc:sldMk cId="1400152774" sldId="482"/>
            <ac:spMk id="14" creationId="{FEA662D5-FA41-16D8-1FA9-BE9C763D8CDB}"/>
          </ac:spMkLst>
        </pc:spChg>
        <pc:spChg chg="mod topLvl">
          <ac:chgData name="Orlando Marley Filho" userId="db0f27c2ee340672" providerId="LiveId" clId="{1320679C-52D2-4BC1-9F34-7139B097422A}" dt="2024-06-08T16:57:17.513" v="6965" actId="164"/>
          <ac:spMkLst>
            <pc:docMk/>
            <pc:sldMk cId="1400152774" sldId="482"/>
            <ac:spMk id="15" creationId="{B23A5C3F-6168-BA54-28A1-89E7462CBAC8}"/>
          </ac:spMkLst>
        </pc:spChg>
        <pc:spChg chg="mod topLvl">
          <ac:chgData name="Orlando Marley Filho" userId="db0f27c2ee340672" providerId="LiveId" clId="{1320679C-52D2-4BC1-9F34-7139B097422A}" dt="2024-06-08T16:57:17.513" v="6965" actId="164"/>
          <ac:spMkLst>
            <pc:docMk/>
            <pc:sldMk cId="1400152774" sldId="482"/>
            <ac:spMk id="16" creationId="{BE8D02D5-43C4-9429-F004-F9E0B985A875}"/>
          </ac:spMkLst>
        </pc:spChg>
        <pc:spChg chg="mod topLvl">
          <ac:chgData name="Orlando Marley Filho" userId="db0f27c2ee340672" providerId="LiveId" clId="{1320679C-52D2-4BC1-9F34-7139B097422A}" dt="2024-06-08T16:54:58.033" v="6949" actId="164"/>
          <ac:spMkLst>
            <pc:docMk/>
            <pc:sldMk cId="1400152774" sldId="482"/>
            <ac:spMk id="17" creationId="{EAF55F31-A3E5-030B-A0DF-5C1443FB2EF1}"/>
          </ac:spMkLst>
        </pc:spChg>
        <pc:spChg chg="mod topLvl">
          <ac:chgData name="Orlando Marley Filho" userId="db0f27c2ee340672" providerId="LiveId" clId="{1320679C-52D2-4BC1-9F34-7139B097422A}" dt="2024-06-08T16:57:12.273" v="6964" actId="164"/>
          <ac:spMkLst>
            <pc:docMk/>
            <pc:sldMk cId="1400152774" sldId="482"/>
            <ac:spMk id="18" creationId="{6C0C1FC5-71E0-544C-86A5-41E6718FCEF6}"/>
          </ac:spMkLst>
        </pc:spChg>
        <pc:spChg chg="mod topLvl">
          <ac:chgData name="Orlando Marley Filho" userId="db0f27c2ee340672" providerId="LiveId" clId="{1320679C-52D2-4BC1-9F34-7139B097422A}" dt="2024-06-08T16:56:22.657" v="6952" actId="164"/>
          <ac:spMkLst>
            <pc:docMk/>
            <pc:sldMk cId="1400152774" sldId="482"/>
            <ac:spMk id="19" creationId="{0C9231DD-C740-F9DB-BE0E-91FD57BF52A9}"/>
          </ac:spMkLst>
        </pc:spChg>
        <pc:spChg chg="mod topLvl">
          <ac:chgData name="Orlando Marley Filho" userId="db0f27c2ee340672" providerId="LiveId" clId="{1320679C-52D2-4BC1-9F34-7139B097422A}" dt="2024-06-08T16:56:22.657" v="6952" actId="164"/>
          <ac:spMkLst>
            <pc:docMk/>
            <pc:sldMk cId="1400152774" sldId="482"/>
            <ac:spMk id="20" creationId="{188527CB-BF7F-44D2-CAC3-1522632562B7}"/>
          </ac:spMkLst>
        </pc:spChg>
        <pc:spChg chg="mod topLvl">
          <ac:chgData name="Orlando Marley Filho" userId="db0f27c2ee340672" providerId="LiveId" clId="{1320679C-52D2-4BC1-9F34-7139B097422A}" dt="2024-06-08T16:54:49.925" v="6948" actId="164"/>
          <ac:spMkLst>
            <pc:docMk/>
            <pc:sldMk cId="1400152774" sldId="482"/>
            <ac:spMk id="21" creationId="{B3C7A5EF-7DC1-CE51-FFED-8E18820EBB4C}"/>
          </ac:spMkLst>
        </pc:spChg>
        <pc:spChg chg="add del mod topLvl">
          <ac:chgData name="Orlando Marley Filho" userId="db0f27c2ee340672" providerId="LiveId" clId="{1320679C-52D2-4BC1-9F34-7139B097422A}" dt="2024-06-08T16:57:25.468" v="6966" actId="164"/>
          <ac:spMkLst>
            <pc:docMk/>
            <pc:sldMk cId="1400152774" sldId="482"/>
            <ac:spMk id="22" creationId="{620FC034-20DB-B6CF-9754-55910538FCCB}"/>
          </ac:spMkLst>
        </pc:spChg>
        <pc:grpChg chg="del mod">
          <ac:chgData name="Orlando Marley Filho" userId="db0f27c2ee340672" providerId="LiveId" clId="{1320679C-52D2-4BC1-9F34-7139B097422A}" dt="2024-06-08T16:49:43.921" v="6906" actId="165"/>
          <ac:grpSpMkLst>
            <pc:docMk/>
            <pc:sldMk cId="1400152774" sldId="482"/>
            <ac:grpSpMk id="10" creationId="{F91F57D7-4266-F556-7B76-AD027E3A075A}"/>
          </ac:grpSpMkLst>
        </pc:grpChg>
        <pc:grpChg chg="add mod">
          <ac:chgData name="Orlando Marley Filho" userId="db0f27c2ee340672" providerId="LiveId" clId="{1320679C-52D2-4BC1-9F34-7139B097422A}" dt="2024-06-08T16:57:03.138" v="6962" actId="164"/>
          <ac:grpSpMkLst>
            <pc:docMk/>
            <pc:sldMk cId="1400152774" sldId="482"/>
            <ac:grpSpMk id="23" creationId="{3085FAC9-F766-AAFD-1961-3EDA52138D90}"/>
          </ac:grpSpMkLst>
        </pc:grpChg>
        <pc:grpChg chg="add mod">
          <ac:chgData name="Orlando Marley Filho" userId="db0f27c2ee340672" providerId="LiveId" clId="{1320679C-52D2-4BC1-9F34-7139B097422A}" dt="2024-06-08T16:57:25.468" v="6966" actId="164"/>
          <ac:grpSpMkLst>
            <pc:docMk/>
            <pc:sldMk cId="1400152774" sldId="482"/>
            <ac:grpSpMk id="24" creationId="{712AD094-FBB7-0A86-A823-5AA28B0F9377}"/>
          </ac:grpSpMkLst>
        </pc:grpChg>
        <pc:grpChg chg="add mod">
          <ac:chgData name="Orlando Marley Filho" userId="db0f27c2ee340672" providerId="LiveId" clId="{1320679C-52D2-4BC1-9F34-7139B097422A}" dt="2024-06-08T16:57:12.273" v="6964" actId="164"/>
          <ac:grpSpMkLst>
            <pc:docMk/>
            <pc:sldMk cId="1400152774" sldId="482"/>
            <ac:grpSpMk id="25" creationId="{28171212-5811-0070-E422-6F1D108593FC}"/>
          </ac:grpSpMkLst>
        </pc:grpChg>
        <pc:grpChg chg="add mod">
          <ac:chgData name="Orlando Marley Filho" userId="db0f27c2ee340672" providerId="LiveId" clId="{1320679C-52D2-4BC1-9F34-7139B097422A}" dt="2024-06-08T16:56:22.657" v="6952" actId="164"/>
          <ac:grpSpMkLst>
            <pc:docMk/>
            <pc:sldMk cId="1400152774" sldId="482"/>
            <ac:grpSpMk id="26" creationId="{ACEA2038-EDFE-3713-AF98-8913C7C45FB9}"/>
          </ac:grpSpMkLst>
        </pc:grpChg>
        <pc:grpChg chg="add mod">
          <ac:chgData name="Orlando Marley Filho" userId="db0f27c2ee340672" providerId="LiveId" clId="{1320679C-52D2-4BC1-9F34-7139B097422A}" dt="2024-06-08T16:57:03.138" v="6962" actId="164"/>
          <ac:grpSpMkLst>
            <pc:docMk/>
            <pc:sldMk cId="1400152774" sldId="482"/>
            <ac:grpSpMk id="27" creationId="{D4C9E201-7A6F-00F0-A72E-8D54CF48E9F8}"/>
          </ac:grpSpMkLst>
        </pc:grpChg>
        <pc:grpChg chg="add mod">
          <ac:chgData name="Orlando Marley Filho" userId="db0f27c2ee340672" providerId="LiveId" clId="{1320679C-52D2-4BC1-9F34-7139B097422A}" dt="2024-06-08T16:57:09.593" v="6963" actId="164"/>
          <ac:grpSpMkLst>
            <pc:docMk/>
            <pc:sldMk cId="1400152774" sldId="482"/>
            <ac:grpSpMk id="28" creationId="{6D2945BD-683E-2963-DB7E-AA45879F1D73}"/>
          </ac:grpSpMkLst>
        </pc:grpChg>
        <pc:grpChg chg="add mod">
          <ac:chgData name="Orlando Marley Filho" userId="db0f27c2ee340672" providerId="LiveId" clId="{1320679C-52D2-4BC1-9F34-7139B097422A}" dt="2024-06-08T16:57:12.273" v="6964" actId="164"/>
          <ac:grpSpMkLst>
            <pc:docMk/>
            <pc:sldMk cId="1400152774" sldId="482"/>
            <ac:grpSpMk id="29" creationId="{C7BE5858-0FA4-5A01-F234-20F226D2FB85}"/>
          </ac:grpSpMkLst>
        </pc:grpChg>
        <pc:grpChg chg="add mod">
          <ac:chgData name="Orlando Marley Filho" userId="db0f27c2ee340672" providerId="LiveId" clId="{1320679C-52D2-4BC1-9F34-7139B097422A}" dt="2024-06-08T16:57:17.513" v="6965" actId="164"/>
          <ac:grpSpMkLst>
            <pc:docMk/>
            <pc:sldMk cId="1400152774" sldId="482"/>
            <ac:grpSpMk id="30" creationId="{69D99ECC-D89A-6A10-C69A-3667E46F2224}"/>
          </ac:grpSpMkLst>
        </pc:grpChg>
        <pc:grpChg chg="add mod">
          <ac:chgData name="Orlando Marley Filho" userId="db0f27c2ee340672" providerId="LiveId" clId="{1320679C-52D2-4BC1-9F34-7139B097422A}" dt="2024-06-08T16:57:25.468" v="6966" actId="164"/>
          <ac:grpSpMkLst>
            <pc:docMk/>
            <pc:sldMk cId="1400152774" sldId="482"/>
            <ac:grpSpMk id="31" creationId="{BE64CB36-4FBF-6B31-54BD-025DD7C0A5D5}"/>
          </ac:grpSpMkLst>
        </pc:grpChg>
        <pc:graphicFrameChg chg="add del mod modGraphic">
          <ac:chgData name="Orlando Marley Filho" userId="db0f27c2ee340672" providerId="LiveId" clId="{1320679C-52D2-4BC1-9F34-7139B097422A}" dt="2024-06-08T16:30:26.139" v="6852" actId="478"/>
          <ac:graphicFrameMkLst>
            <pc:docMk/>
            <pc:sldMk cId="1400152774" sldId="482"/>
            <ac:graphicFrameMk id="5" creationId="{15D77505-B04B-46A6-57FF-21EBE3CD8A9D}"/>
          </ac:graphicFrameMkLst>
        </pc:graphicFrameChg>
        <pc:graphicFrameChg chg="add del mod">
          <ac:chgData name="Orlando Marley Filho" userId="db0f27c2ee340672" providerId="LiveId" clId="{1320679C-52D2-4BC1-9F34-7139B097422A}" dt="2024-06-08T16:49:32.430" v="6905" actId="18245"/>
          <ac:graphicFrameMkLst>
            <pc:docMk/>
            <pc:sldMk cId="1400152774" sldId="482"/>
            <ac:graphicFrameMk id="9" creationId="{EC22D8B6-0F1D-6E27-0021-532FFDF9E6B2}"/>
          </ac:graphicFrameMkLst>
        </pc:graphicFrameChg>
        <pc:picChg chg="add mod">
          <ac:chgData name="Orlando Marley Filho" userId="db0f27c2ee340672" providerId="LiveId" clId="{1320679C-52D2-4BC1-9F34-7139B097422A}" dt="2024-06-08T16:54:49.925" v="6948" actId="164"/>
          <ac:picMkLst>
            <pc:docMk/>
            <pc:sldMk cId="1400152774" sldId="482"/>
            <ac:picMk id="8194" creationId="{FD1D966E-1CAC-EFA0-AF1D-344C7A41C853}"/>
          </ac:picMkLst>
        </pc:picChg>
        <pc:picChg chg="add mod">
          <ac:chgData name="Orlando Marley Filho" userId="db0f27c2ee340672" providerId="LiveId" clId="{1320679C-52D2-4BC1-9F34-7139B097422A}" dt="2024-06-08T16:56:24.398" v="6954" actId="1076"/>
          <ac:picMkLst>
            <pc:docMk/>
            <pc:sldMk cId="1400152774" sldId="482"/>
            <ac:picMk id="8196" creationId="{F62149E3-4209-3035-AA46-B9669D1AAF89}"/>
          </ac:picMkLst>
        </pc:picChg>
        <pc:picChg chg="add del mod">
          <ac:chgData name="Orlando Marley Filho" userId="db0f27c2ee340672" providerId="LiveId" clId="{1320679C-52D2-4BC1-9F34-7139B097422A}" dt="2024-06-08T16:53:54.565" v="6937" actId="478"/>
          <ac:picMkLst>
            <pc:docMk/>
            <pc:sldMk cId="1400152774" sldId="482"/>
            <ac:picMk id="8198" creationId="{B43A5560-6F99-2CD7-E710-F0B062912A51}"/>
          </ac:picMkLst>
        </pc:picChg>
        <pc:picChg chg="add mod">
          <ac:chgData name="Orlando Marley Filho" userId="db0f27c2ee340672" providerId="LiveId" clId="{1320679C-52D2-4BC1-9F34-7139B097422A}" dt="2024-06-08T16:54:58.033" v="6949" actId="164"/>
          <ac:picMkLst>
            <pc:docMk/>
            <pc:sldMk cId="1400152774" sldId="482"/>
            <ac:picMk id="8200" creationId="{BB87587E-45B2-92AA-F08C-C14E6A0CBA8F}"/>
          </ac:picMkLst>
        </pc:picChg>
      </pc:sldChg>
      <pc:sldChg chg="modSp add del mod ord replId">
        <pc:chgData name="Orlando Marley Filho" userId="db0f27c2ee340672" providerId="LiveId" clId="{1320679C-52D2-4BC1-9F34-7139B097422A}" dt="2024-06-08T17:02:33.328" v="6981" actId="47"/>
        <pc:sldMkLst>
          <pc:docMk/>
          <pc:sldMk cId="319178143" sldId="483"/>
        </pc:sldMkLst>
        <pc:spChg chg="mod">
          <ac:chgData name="Orlando Marley Filho" userId="db0f27c2ee340672" providerId="LiveId" clId="{1320679C-52D2-4BC1-9F34-7139B097422A}" dt="2024-06-08T09:50:09.770" v="5630" actId="207"/>
          <ac:spMkLst>
            <pc:docMk/>
            <pc:sldMk cId="319178143" sldId="483"/>
            <ac:spMk id="3" creationId="{D493C469-4550-9EA9-E950-F5017D1F3DC8}"/>
          </ac:spMkLst>
        </pc:spChg>
        <pc:spChg chg="mod">
          <ac:chgData name="Orlando Marley Filho" userId="db0f27c2ee340672" providerId="LiveId" clId="{1320679C-52D2-4BC1-9F34-7139B097422A}" dt="2024-06-08T11:28:14.610" v="6485" actId="20577"/>
          <ac:spMkLst>
            <pc:docMk/>
            <pc:sldMk cId="319178143" sldId="483"/>
            <ac:spMk id="4" creationId="{70E55417-99CC-F16D-1028-9F5BB21F60B0}"/>
          </ac:spMkLst>
        </pc:spChg>
      </pc:sldChg>
      <pc:sldChg chg="modSp add del mod ord replId">
        <pc:chgData name="Orlando Marley Filho" userId="db0f27c2ee340672" providerId="LiveId" clId="{1320679C-52D2-4BC1-9F34-7139B097422A}" dt="2024-06-08T11:28:51.392" v="6504" actId="47"/>
        <pc:sldMkLst>
          <pc:docMk/>
          <pc:sldMk cId="225103645" sldId="484"/>
        </pc:sldMkLst>
        <pc:spChg chg="mod">
          <ac:chgData name="Orlando Marley Filho" userId="db0f27c2ee340672" providerId="LiveId" clId="{1320679C-52D2-4BC1-9F34-7139B097422A}" dt="2024-06-08T09:50:15.133" v="5631" actId="207"/>
          <ac:spMkLst>
            <pc:docMk/>
            <pc:sldMk cId="225103645" sldId="484"/>
            <ac:spMk id="3" creationId="{D493C469-4550-9EA9-E950-F5017D1F3DC8}"/>
          </ac:spMkLst>
        </pc:spChg>
        <pc:spChg chg="mod">
          <ac:chgData name="Orlando Marley Filho" userId="db0f27c2ee340672" providerId="LiveId" clId="{1320679C-52D2-4BC1-9F34-7139B097422A}" dt="2024-06-08T11:28:47.889" v="6503" actId="20577"/>
          <ac:spMkLst>
            <pc:docMk/>
            <pc:sldMk cId="225103645" sldId="484"/>
            <ac:spMk id="4" creationId="{70E55417-99CC-F16D-1028-9F5BB21F60B0}"/>
          </ac:spMkLst>
        </pc:spChg>
      </pc:sldChg>
      <pc:sldChg chg="add del ord">
        <pc:chgData name="Orlando Marley Filho" userId="db0f27c2ee340672" providerId="LiveId" clId="{1320679C-52D2-4BC1-9F34-7139B097422A}" dt="2024-06-27T01:08:35.579" v="18519" actId="2696"/>
        <pc:sldMkLst>
          <pc:docMk/>
          <pc:sldMk cId="3830112847" sldId="485"/>
        </pc:sldMkLst>
      </pc:sldChg>
      <pc:sldChg chg="add del ord">
        <pc:chgData name="Orlando Marley Filho" userId="db0f27c2ee340672" providerId="LiveId" clId="{1320679C-52D2-4BC1-9F34-7139B097422A}" dt="2024-06-27T01:08:35.579" v="18519" actId="2696"/>
        <pc:sldMkLst>
          <pc:docMk/>
          <pc:sldMk cId="1703200975" sldId="486"/>
        </pc:sldMkLst>
      </pc:sldChg>
      <pc:sldChg chg="add del ord replId">
        <pc:chgData name="Orlando Marley Filho" userId="db0f27c2ee340672" providerId="LiveId" clId="{1320679C-52D2-4BC1-9F34-7139B097422A}" dt="2024-06-27T01:08:35.579" v="18519" actId="2696"/>
        <pc:sldMkLst>
          <pc:docMk/>
          <pc:sldMk cId="1460949917" sldId="487"/>
        </pc:sldMkLst>
      </pc:sldChg>
      <pc:sldChg chg="add del ord">
        <pc:chgData name="Orlando Marley Filho" userId="db0f27c2ee340672" providerId="LiveId" clId="{1320679C-52D2-4BC1-9F34-7139B097422A}" dt="2024-06-27T01:08:35.579" v="18519" actId="2696"/>
        <pc:sldMkLst>
          <pc:docMk/>
          <pc:sldMk cId="942568095" sldId="488"/>
        </pc:sldMkLst>
      </pc:sldChg>
      <pc:sldChg chg="add del ord replId">
        <pc:chgData name="Orlando Marley Filho" userId="db0f27c2ee340672" providerId="LiveId" clId="{1320679C-52D2-4BC1-9F34-7139B097422A}" dt="2024-06-27T01:08:35.579" v="18519" actId="2696"/>
        <pc:sldMkLst>
          <pc:docMk/>
          <pc:sldMk cId="4241979965" sldId="489"/>
        </pc:sldMkLst>
      </pc:sldChg>
      <pc:sldChg chg="add del ord replId">
        <pc:chgData name="Orlando Marley Filho" userId="db0f27c2ee340672" providerId="LiveId" clId="{1320679C-52D2-4BC1-9F34-7139B097422A}" dt="2024-06-27T01:08:35.579" v="18519" actId="2696"/>
        <pc:sldMkLst>
          <pc:docMk/>
          <pc:sldMk cId="3616224020" sldId="490"/>
        </pc:sldMkLst>
      </pc:sldChg>
      <pc:sldChg chg="add del ord replId">
        <pc:chgData name="Orlando Marley Filho" userId="db0f27c2ee340672" providerId="LiveId" clId="{1320679C-52D2-4BC1-9F34-7139B097422A}" dt="2024-06-27T01:08:35.579" v="18519" actId="2696"/>
        <pc:sldMkLst>
          <pc:docMk/>
          <pc:sldMk cId="2548424181" sldId="491"/>
        </pc:sldMkLst>
      </pc:sldChg>
      <pc:sldChg chg="add del ord">
        <pc:chgData name="Orlando Marley Filho" userId="db0f27c2ee340672" providerId="LiveId" clId="{1320679C-52D2-4BC1-9F34-7139B097422A}" dt="2024-06-27T01:08:35.579" v="18519" actId="2696"/>
        <pc:sldMkLst>
          <pc:docMk/>
          <pc:sldMk cId="949742192" sldId="492"/>
        </pc:sldMkLst>
      </pc:sldChg>
      <pc:sldChg chg="add del ord replId">
        <pc:chgData name="Orlando Marley Filho" userId="db0f27c2ee340672" providerId="LiveId" clId="{1320679C-52D2-4BC1-9F34-7139B097422A}" dt="2024-06-27T01:08:35.579" v="18519" actId="2696"/>
        <pc:sldMkLst>
          <pc:docMk/>
          <pc:sldMk cId="4088509494" sldId="493"/>
        </pc:sldMkLst>
      </pc:sldChg>
      <pc:sldChg chg="add del">
        <pc:chgData name="Orlando Marley Filho" userId="db0f27c2ee340672" providerId="LiveId" clId="{1320679C-52D2-4BC1-9F34-7139B097422A}" dt="2024-06-27T01:08:48.056" v="18520" actId="2696"/>
        <pc:sldMkLst>
          <pc:docMk/>
          <pc:sldMk cId="697118716" sldId="494"/>
        </pc:sldMkLst>
      </pc:sldChg>
      <pc:sldChg chg="add del">
        <pc:chgData name="Orlando Marley Filho" userId="db0f27c2ee340672" providerId="LiveId" clId="{1320679C-52D2-4BC1-9F34-7139B097422A}" dt="2024-06-27T01:08:48.056" v="18520" actId="2696"/>
        <pc:sldMkLst>
          <pc:docMk/>
          <pc:sldMk cId="2241104185" sldId="495"/>
        </pc:sldMkLst>
      </pc:sldChg>
      <pc:sldChg chg="add del">
        <pc:chgData name="Orlando Marley Filho" userId="db0f27c2ee340672" providerId="LiveId" clId="{1320679C-52D2-4BC1-9F34-7139B097422A}" dt="2024-06-27T01:08:48.056" v="18520" actId="2696"/>
        <pc:sldMkLst>
          <pc:docMk/>
          <pc:sldMk cId="3404252490" sldId="496"/>
        </pc:sldMkLst>
      </pc:sldChg>
      <pc:sldChg chg="add del replId">
        <pc:chgData name="Orlando Marley Filho" userId="db0f27c2ee340672" providerId="LiveId" clId="{1320679C-52D2-4BC1-9F34-7139B097422A}" dt="2024-06-27T01:08:48.056" v="18520" actId="2696"/>
        <pc:sldMkLst>
          <pc:docMk/>
          <pc:sldMk cId="2961908301" sldId="497"/>
        </pc:sldMkLst>
      </pc:sldChg>
      <pc:sldChg chg="add del replId">
        <pc:chgData name="Orlando Marley Filho" userId="db0f27c2ee340672" providerId="LiveId" clId="{1320679C-52D2-4BC1-9F34-7139B097422A}" dt="2024-06-27T01:08:48.056" v="18520" actId="2696"/>
        <pc:sldMkLst>
          <pc:docMk/>
          <pc:sldMk cId="3209462928" sldId="498"/>
        </pc:sldMkLst>
      </pc:sldChg>
      <pc:sldChg chg="add del">
        <pc:chgData name="Orlando Marley Filho" userId="db0f27c2ee340672" providerId="LiveId" clId="{1320679C-52D2-4BC1-9F34-7139B097422A}" dt="2024-06-27T01:08:48.056" v="18520" actId="2696"/>
        <pc:sldMkLst>
          <pc:docMk/>
          <pc:sldMk cId="2799469635" sldId="499"/>
        </pc:sldMkLst>
      </pc:sldChg>
      <pc:sldChg chg="add del replId">
        <pc:chgData name="Orlando Marley Filho" userId="db0f27c2ee340672" providerId="LiveId" clId="{1320679C-52D2-4BC1-9F34-7139B097422A}" dt="2024-06-27T01:08:48.056" v="18520" actId="2696"/>
        <pc:sldMkLst>
          <pc:docMk/>
          <pc:sldMk cId="4000335197" sldId="500"/>
        </pc:sldMkLst>
      </pc:sldChg>
      <pc:sldChg chg="add del replId">
        <pc:chgData name="Orlando Marley Filho" userId="db0f27c2ee340672" providerId="LiveId" clId="{1320679C-52D2-4BC1-9F34-7139B097422A}" dt="2024-06-27T01:08:48.056" v="18520" actId="2696"/>
        <pc:sldMkLst>
          <pc:docMk/>
          <pc:sldMk cId="1440884603" sldId="501"/>
        </pc:sldMkLst>
      </pc:sldChg>
      <pc:sldChg chg="add del">
        <pc:chgData name="Orlando Marley Filho" userId="db0f27c2ee340672" providerId="LiveId" clId="{1320679C-52D2-4BC1-9F34-7139B097422A}" dt="2024-06-27T01:08:48.056" v="18520" actId="2696"/>
        <pc:sldMkLst>
          <pc:docMk/>
          <pc:sldMk cId="1704234933" sldId="502"/>
        </pc:sldMkLst>
      </pc:sldChg>
      <pc:sldChg chg="addSp delSp modSp add mod modNotesTx">
        <pc:chgData name="Orlando Marley Filho" userId="db0f27c2ee340672" providerId="LiveId" clId="{1320679C-52D2-4BC1-9F34-7139B097422A}" dt="2024-06-08T17:05:38.563" v="6983"/>
        <pc:sldMkLst>
          <pc:docMk/>
          <pc:sldMk cId="1324020666" sldId="503"/>
        </pc:sldMkLst>
        <pc:spChg chg="add mod">
          <ac:chgData name="Orlando Marley Filho" userId="db0f27c2ee340672" providerId="LiveId" clId="{1320679C-52D2-4BC1-9F34-7139B097422A}" dt="2024-06-08T10:25:59.847" v="6224" actId="113"/>
          <ac:spMkLst>
            <pc:docMk/>
            <pc:sldMk cId="1324020666" sldId="503"/>
            <ac:spMk id="2" creationId="{B74EC2E1-FF56-F384-4C86-981054B6E79B}"/>
          </ac:spMkLst>
        </pc:spChg>
        <pc:spChg chg="mod">
          <ac:chgData name="Orlando Marley Filho" userId="db0f27c2ee340672" providerId="LiveId" clId="{1320679C-52D2-4BC1-9F34-7139B097422A}" dt="2024-06-08T10:53:28.661" v="6415"/>
          <ac:spMkLst>
            <pc:docMk/>
            <pc:sldMk cId="1324020666" sldId="503"/>
            <ac:spMk id="4" creationId="{70E55417-99CC-F16D-1028-9F5BB21F60B0}"/>
          </ac:spMkLst>
        </pc:spChg>
        <pc:spChg chg="del">
          <ac:chgData name="Orlando Marley Filho" userId="db0f27c2ee340672" providerId="LiveId" clId="{1320679C-52D2-4BC1-9F34-7139B097422A}" dt="2024-06-08T10:00:46.335" v="5833" actId="478"/>
          <ac:spMkLst>
            <pc:docMk/>
            <pc:sldMk cId="1324020666" sldId="503"/>
            <ac:spMk id="5" creationId="{58D0B417-29AC-9AB1-3D74-35F6095F90D8}"/>
          </ac:spMkLst>
        </pc:spChg>
        <pc:picChg chg="del">
          <ac:chgData name="Orlando Marley Filho" userId="db0f27c2ee340672" providerId="LiveId" clId="{1320679C-52D2-4BC1-9F34-7139B097422A}" dt="2024-06-08T09:59:07.403" v="5803" actId="478"/>
          <ac:picMkLst>
            <pc:docMk/>
            <pc:sldMk cId="1324020666" sldId="503"/>
            <ac:picMk id="1026" creationId="{65BD2536-08F3-D606-6427-7FC63B1D4A05}"/>
          </ac:picMkLst>
        </pc:picChg>
        <pc:picChg chg="add mod">
          <ac:chgData name="Orlando Marley Filho" userId="db0f27c2ee340672" providerId="LiveId" clId="{1320679C-52D2-4BC1-9F34-7139B097422A}" dt="2024-06-08T17:05:38.563" v="6983"/>
          <ac:picMkLst>
            <pc:docMk/>
            <pc:sldMk cId="1324020666" sldId="503"/>
            <ac:picMk id="2050" creationId="{5082BB9D-B86A-8833-D7CB-75EFD2CC2F4E}"/>
          </ac:picMkLst>
        </pc:picChg>
      </pc:sldChg>
      <pc:sldChg chg="addSp delSp modSp add mod modNotesTx">
        <pc:chgData name="Orlando Marley Filho" userId="db0f27c2ee340672" providerId="LiveId" clId="{1320679C-52D2-4BC1-9F34-7139B097422A}" dt="2024-06-08T17:05:45.912" v="6984"/>
        <pc:sldMkLst>
          <pc:docMk/>
          <pc:sldMk cId="2170943680" sldId="504"/>
        </pc:sldMkLst>
        <pc:spChg chg="add mod">
          <ac:chgData name="Orlando Marley Filho" userId="db0f27c2ee340672" providerId="LiveId" clId="{1320679C-52D2-4BC1-9F34-7139B097422A}" dt="2024-06-08T10:26:03.846" v="6225" actId="113"/>
          <ac:spMkLst>
            <pc:docMk/>
            <pc:sldMk cId="2170943680" sldId="504"/>
            <ac:spMk id="2" creationId="{BF61F286-8CEC-D6E7-4F5F-23188FE59083}"/>
          </ac:spMkLst>
        </pc:spChg>
        <pc:spChg chg="mod">
          <ac:chgData name="Orlando Marley Filho" userId="db0f27c2ee340672" providerId="LiveId" clId="{1320679C-52D2-4BC1-9F34-7139B097422A}" dt="2024-06-08T10:53:30.422" v="6416"/>
          <ac:spMkLst>
            <pc:docMk/>
            <pc:sldMk cId="2170943680" sldId="504"/>
            <ac:spMk id="4" creationId="{70E55417-99CC-F16D-1028-9F5BB21F60B0}"/>
          </ac:spMkLst>
        </pc:spChg>
        <pc:spChg chg="del">
          <ac:chgData name="Orlando Marley Filho" userId="db0f27c2ee340672" providerId="LiveId" clId="{1320679C-52D2-4BC1-9F34-7139B097422A}" dt="2024-06-08T10:00:43.950" v="5832" actId="478"/>
          <ac:spMkLst>
            <pc:docMk/>
            <pc:sldMk cId="2170943680" sldId="504"/>
            <ac:spMk id="5" creationId="{58D0B417-29AC-9AB1-3D74-35F6095F90D8}"/>
          </ac:spMkLst>
        </pc:spChg>
        <pc:picChg chg="del">
          <ac:chgData name="Orlando Marley Filho" userId="db0f27c2ee340672" providerId="LiveId" clId="{1320679C-52D2-4BC1-9F34-7139B097422A}" dt="2024-06-08T09:59:28.754" v="5808" actId="478"/>
          <ac:picMkLst>
            <pc:docMk/>
            <pc:sldMk cId="2170943680" sldId="504"/>
            <ac:picMk id="2050" creationId="{5082BB9D-B86A-8833-D7CB-75EFD2CC2F4E}"/>
          </ac:picMkLst>
        </pc:picChg>
        <pc:picChg chg="add mod">
          <ac:chgData name="Orlando Marley Filho" userId="db0f27c2ee340672" providerId="LiveId" clId="{1320679C-52D2-4BC1-9F34-7139B097422A}" dt="2024-06-08T17:05:45.912" v="6984"/>
          <ac:picMkLst>
            <pc:docMk/>
            <pc:sldMk cId="2170943680" sldId="504"/>
            <ac:picMk id="3074" creationId="{220BF3F7-15AA-6D36-EB9A-826B25922738}"/>
          </ac:picMkLst>
        </pc:picChg>
      </pc:sldChg>
      <pc:sldChg chg="addSp delSp modSp add mod modNotesTx">
        <pc:chgData name="Orlando Marley Filho" userId="db0f27c2ee340672" providerId="LiveId" clId="{1320679C-52D2-4BC1-9F34-7139B097422A}" dt="2024-06-08T17:05:52.786" v="6985"/>
        <pc:sldMkLst>
          <pc:docMk/>
          <pc:sldMk cId="1610169880" sldId="505"/>
        </pc:sldMkLst>
        <pc:spChg chg="add mod">
          <ac:chgData name="Orlando Marley Filho" userId="db0f27c2ee340672" providerId="LiveId" clId="{1320679C-52D2-4BC1-9F34-7139B097422A}" dt="2024-06-08T10:26:09.126" v="6226" actId="113"/>
          <ac:spMkLst>
            <pc:docMk/>
            <pc:sldMk cId="1610169880" sldId="505"/>
            <ac:spMk id="2" creationId="{C6ACF363-204E-9298-817C-BF6AB9B74CF0}"/>
          </ac:spMkLst>
        </pc:spChg>
        <pc:spChg chg="mod">
          <ac:chgData name="Orlando Marley Filho" userId="db0f27c2ee340672" providerId="LiveId" clId="{1320679C-52D2-4BC1-9F34-7139B097422A}" dt="2024-06-08T10:53:32.035" v="6417"/>
          <ac:spMkLst>
            <pc:docMk/>
            <pc:sldMk cId="1610169880" sldId="505"/>
            <ac:spMk id="4" creationId="{70E55417-99CC-F16D-1028-9F5BB21F60B0}"/>
          </ac:spMkLst>
        </pc:spChg>
        <pc:spChg chg="del">
          <ac:chgData name="Orlando Marley Filho" userId="db0f27c2ee340672" providerId="LiveId" clId="{1320679C-52D2-4BC1-9F34-7139B097422A}" dt="2024-06-08T10:00:42.061" v="5831" actId="478"/>
          <ac:spMkLst>
            <pc:docMk/>
            <pc:sldMk cId="1610169880" sldId="505"/>
            <ac:spMk id="5" creationId="{58D0B417-29AC-9AB1-3D74-35F6095F90D8}"/>
          </ac:spMkLst>
        </pc:spChg>
        <pc:picChg chg="del">
          <ac:chgData name="Orlando Marley Filho" userId="db0f27c2ee340672" providerId="LiveId" clId="{1320679C-52D2-4BC1-9F34-7139B097422A}" dt="2024-06-08T09:59:44.078" v="5812" actId="478"/>
          <ac:picMkLst>
            <pc:docMk/>
            <pc:sldMk cId="1610169880" sldId="505"/>
            <ac:picMk id="3074" creationId="{220BF3F7-15AA-6D36-EB9A-826B25922738}"/>
          </ac:picMkLst>
        </pc:picChg>
        <pc:picChg chg="add mod">
          <ac:chgData name="Orlando Marley Filho" userId="db0f27c2ee340672" providerId="LiveId" clId="{1320679C-52D2-4BC1-9F34-7139B097422A}" dt="2024-06-08T17:05:52.786" v="6985"/>
          <ac:picMkLst>
            <pc:docMk/>
            <pc:sldMk cId="1610169880" sldId="505"/>
            <ac:picMk id="4098" creationId="{C2D5A697-A831-8557-AEA6-CE40ED592801}"/>
          </ac:picMkLst>
        </pc:picChg>
      </pc:sldChg>
      <pc:sldChg chg="addSp delSp modSp add mod modNotesTx">
        <pc:chgData name="Orlando Marley Filho" userId="db0f27c2ee340672" providerId="LiveId" clId="{1320679C-52D2-4BC1-9F34-7139B097422A}" dt="2024-06-08T17:05:57.886" v="6986"/>
        <pc:sldMkLst>
          <pc:docMk/>
          <pc:sldMk cId="3521083190" sldId="506"/>
        </pc:sldMkLst>
        <pc:spChg chg="add mod">
          <ac:chgData name="Orlando Marley Filho" userId="db0f27c2ee340672" providerId="LiveId" clId="{1320679C-52D2-4BC1-9F34-7139B097422A}" dt="2024-06-08T16:32:35.128" v="6856" actId="20577"/>
          <ac:spMkLst>
            <pc:docMk/>
            <pc:sldMk cId="3521083190" sldId="506"/>
            <ac:spMk id="2" creationId="{9DC0A0F3-8222-B83A-1BC1-AEEE73DE3A39}"/>
          </ac:spMkLst>
        </pc:spChg>
        <pc:spChg chg="mod">
          <ac:chgData name="Orlando Marley Filho" userId="db0f27c2ee340672" providerId="LiveId" clId="{1320679C-52D2-4BC1-9F34-7139B097422A}" dt="2024-06-08T10:53:33.814" v="6418"/>
          <ac:spMkLst>
            <pc:docMk/>
            <pc:sldMk cId="3521083190" sldId="506"/>
            <ac:spMk id="4" creationId="{70E55417-99CC-F16D-1028-9F5BB21F60B0}"/>
          </ac:spMkLst>
        </pc:spChg>
        <pc:spChg chg="del">
          <ac:chgData name="Orlando Marley Filho" userId="db0f27c2ee340672" providerId="LiveId" clId="{1320679C-52D2-4BC1-9F34-7139B097422A}" dt="2024-06-08T10:00:38.460" v="5830" actId="478"/>
          <ac:spMkLst>
            <pc:docMk/>
            <pc:sldMk cId="3521083190" sldId="506"/>
            <ac:spMk id="5" creationId="{58D0B417-29AC-9AB1-3D74-35F6095F90D8}"/>
          </ac:spMkLst>
        </pc:spChg>
        <pc:picChg chg="del">
          <ac:chgData name="Orlando Marley Filho" userId="db0f27c2ee340672" providerId="LiveId" clId="{1320679C-52D2-4BC1-9F34-7139B097422A}" dt="2024-06-08T09:59:58.994" v="5816" actId="478"/>
          <ac:picMkLst>
            <pc:docMk/>
            <pc:sldMk cId="3521083190" sldId="506"/>
            <ac:picMk id="4098" creationId="{C2D5A697-A831-8557-AEA6-CE40ED592801}"/>
          </ac:picMkLst>
        </pc:picChg>
        <pc:picChg chg="add mod">
          <ac:chgData name="Orlando Marley Filho" userId="db0f27c2ee340672" providerId="LiveId" clId="{1320679C-52D2-4BC1-9F34-7139B097422A}" dt="2024-06-08T17:05:57.886" v="6986"/>
          <ac:picMkLst>
            <pc:docMk/>
            <pc:sldMk cId="3521083190" sldId="506"/>
            <ac:picMk id="5122" creationId="{9A4DF1B3-15A7-ECAB-1B08-9E5227F1609D}"/>
          </ac:picMkLst>
        </pc:picChg>
      </pc:sldChg>
      <pc:sldChg chg="addSp delSp modSp add mod ord modAnim modNotesTx">
        <pc:chgData name="Orlando Marley Filho" userId="db0f27c2ee340672" providerId="LiveId" clId="{1320679C-52D2-4BC1-9F34-7139B097422A}" dt="2024-06-08T11:19:05.772" v="6453" actId="20577"/>
        <pc:sldMkLst>
          <pc:docMk/>
          <pc:sldMk cId="3369522863" sldId="507"/>
        </pc:sldMkLst>
        <pc:spChg chg="add del mod">
          <ac:chgData name="Orlando Marley Filho" userId="db0f27c2ee340672" providerId="LiveId" clId="{1320679C-52D2-4BC1-9F34-7139B097422A}" dt="2024-06-08T10:06:25.080" v="5939"/>
          <ac:spMkLst>
            <pc:docMk/>
            <pc:sldMk cId="3369522863" sldId="507"/>
            <ac:spMk id="2" creationId="{D60954F7-759F-319E-5499-E6B7FD6201AD}"/>
          </ac:spMkLst>
        </pc:spChg>
        <pc:spChg chg="add del mod">
          <ac:chgData name="Orlando Marley Filho" userId="db0f27c2ee340672" providerId="LiveId" clId="{1320679C-52D2-4BC1-9F34-7139B097422A}" dt="2024-06-08T10:13:58.669" v="6120" actId="12084"/>
          <ac:spMkLst>
            <pc:docMk/>
            <pc:sldMk cId="3369522863" sldId="507"/>
            <ac:spMk id="3" creationId="{A62A851C-4F2F-1C95-F6E3-16797F38BBA3}"/>
          </ac:spMkLst>
        </pc:spChg>
        <pc:spChg chg="mod">
          <ac:chgData name="Orlando Marley Filho" userId="db0f27c2ee340672" providerId="LiveId" clId="{1320679C-52D2-4BC1-9F34-7139B097422A}" dt="2024-06-08T10:53:50.573" v="6430" actId="20577"/>
          <ac:spMkLst>
            <pc:docMk/>
            <pc:sldMk cId="3369522863" sldId="507"/>
            <ac:spMk id="4" creationId="{70E55417-99CC-F16D-1028-9F5BB21F60B0}"/>
          </ac:spMkLst>
        </pc:spChg>
        <pc:spChg chg="add del mod ord">
          <ac:chgData name="Orlando Marley Filho" userId="db0f27c2ee340672" providerId="LiveId" clId="{1320679C-52D2-4BC1-9F34-7139B097422A}" dt="2024-06-08T10:20:14.838" v="6167" actId="1076"/>
          <ac:spMkLst>
            <pc:docMk/>
            <pc:sldMk cId="3369522863" sldId="507"/>
            <ac:spMk id="7" creationId="{75A47B63-0301-50A9-6F5C-7BE932805659}"/>
          </ac:spMkLst>
        </pc:spChg>
        <pc:spChg chg="mod topLvl">
          <ac:chgData name="Orlando Marley Filho" userId="db0f27c2ee340672" providerId="LiveId" clId="{1320679C-52D2-4BC1-9F34-7139B097422A}" dt="2024-06-08T10:25:33.513" v="6218" actId="5793"/>
          <ac:spMkLst>
            <pc:docMk/>
            <pc:sldMk cId="3369522863" sldId="507"/>
            <ac:spMk id="10" creationId="{8F5CB772-43DE-C030-C8FB-C88F158C4F34}"/>
          </ac:spMkLst>
        </pc:spChg>
        <pc:spChg chg="mod topLvl">
          <ac:chgData name="Orlando Marley Filho" userId="db0f27c2ee340672" providerId="LiveId" clId="{1320679C-52D2-4BC1-9F34-7139B097422A}" dt="2024-06-08T10:23:40.147" v="6189" actId="164"/>
          <ac:spMkLst>
            <pc:docMk/>
            <pc:sldMk cId="3369522863" sldId="507"/>
            <ac:spMk id="11" creationId="{D1DDA929-EB3B-F215-0C6B-1D12DC837F4D}"/>
          </ac:spMkLst>
        </pc:spChg>
        <pc:spChg chg="mod topLvl">
          <ac:chgData name="Orlando Marley Filho" userId="db0f27c2ee340672" providerId="LiveId" clId="{1320679C-52D2-4BC1-9F34-7139B097422A}" dt="2024-06-08T10:25:37.519" v="6219" actId="5793"/>
          <ac:spMkLst>
            <pc:docMk/>
            <pc:sldMk cId="3369522863" sldId="507"/>
            <ac:spMk id="12" creationId="{86064217-6A0E-7AEA-EC94-02F17BA2A6E6}"/>
          </ac:spMkLst>
        </pc:spChg>
        <pc:spChg chg="mod topLvl">
          <ac:chgData name="Orlando Marley Filho" userId="db0f27c2ee340672" providerId="LiveId" clId="{1320679C-52D2-4BC1-9F34-7139B097422A}" dt="2024-06-08T10:23:43.176" v="6190" actId="164"/>
          <ac:spMkLst>
            <pc:docMk/>
            <pc:sldMk cId="3369522863" sldId="507"/>
            <ac:spMk id="14" creationId="{29DD9CD5-BFB7-46E6-6C77-292EFEE74EBB}"/>
          </ac:spMkLst>
        </pc:spChg>
        <pc:spChg chg="mod topLvl">
          <ac:chgData name="Orlando Marley Filho" userId="db0f27c2ee340672" providerId="LiveId" clId="{1320679C-52D2-4BC1-9F34-7139B097422A}" dt="2024-06-08T10:25:38.985" v="6220" actId="5793"/>
          <ac:spMkLst>
            <pc:docMk/>
            <pc:sldMk cId="3369522863" sldId="507"/>
            <ac:spMk id="15" creationId="{BA0A3BAF-3C59-00DE-2860-B99B0D929C19}"/>
          </ac:spMkLst>
        </pc:spChg>
        <pc:spChg chg="mod topLvl">
          <ac:chgData name="Orlando Marley Filho" userId="db0f27c2ee340672" providerId="LiveId" clId="{1320679C-52D2-4BC1-9F34-7139B097422A}" dt="2024-06-08T10:23:45.668" v="6191" actId="164"/>
          <ac:spMkLst>
            <pc:docMk/>
            <pc:sldMk cId="3369522863" sldId="507"/>
            <ac:spMk id="16" creationId="{AA3E6692-F84D-EEC8-1DBF-ECCD48E090CD}"/>
          </ac:spMkLst>
        </pc:spChg>
        <pc:spChg chg="mod topLvl">
          <ac:chgData name="Orlando Marley Filho" userId="db0f27c2ee340672" providerId="LiveId" clId="{1320679C-52D2-4BC1-9F34-7139B097422A}" dt="2024-06-08T10:25:40.015" v="6221" actId="5793"/>
          <ac:spMkLst>
            <pc:docMk/>
            <pc:sldMk cId="3369522863" sldId="507"/>
            <ac:spMk id="17" creationId="{5E1A94F3-FE9B-E607-74B6-00B7418D1B9F}"/>
          </ac:spMkLst>
        </pc:spChg>
        <pc:spChg chg="mod topLvl">
          <ac:chgData name="Orlando Marley Filho" userId="db0f27c2ee340672" providerId="LiveId" clId="{1320679C-52D2-4BC1-9F34-7139B097422A}" dt="2024-06-08T10:23:48.243" v="6192" actId="164"/>
          <ac:spMkLst>
            <pc:docMk/>
            <pc:sldMk cId="3369522863" sldId="507"/>
            <ac:spMk id="18" creationId="{04AE6D02-3EAA-4F4E-7ED4-D5D8B4681B49}"/>
          </ac:spMkLst>
        </pc:spChg>
        <pc:spChg chg="mod topLvl">
          <ac:chgData name="Orlando Marley Filho" userId="db0f27c2ee340672" providerId="LiveId" clId="{1320679C-52D2-4BC1-9F34-7139B097422A}" dt="2024-06-08T10:26:28.128" v="6230" actId="20577"/>
          <ac:spMkLst>
            <pc:docMk/>
            <pc:sldMk cId="3369522863" sldId="507"/>
            <ac:spMk id="19" creationId="{4644814B-6AAB-3E93-627E-1E13F68824C4}"/>
          </ac:spMkLst>
        </pc:spChg>
        <pc:spChg chg="mod topLvl">
          <ac:chgData name="Orlando Marley Filho" userId="db0f27c2ee340672" providerId="LiveId" clId="{1320679C-52D2-4BC1-9F34-7139B097422A}" dt="2024-06-08T10:23:51.991" v="6193" actId="164"/>
          <ac:spMkLst>
            <pc:docMk/>
            <pc:sldMk cId="3369522863" sldId="507"/>
            <ac:spMk id="20" creationId="{031174B0-E08C-8781-80C2-1D0508137F6C}"/>
          </ac:spMkLst>
        </pc:spChg>
        <pc:spChg chg="mod">
          <ac:chgData name="Orlando Marley Filho" userId="db0f27c2ee340672" providerId="LiveId" clId="{1320679C-52D2-4BC1-9F34-7139B097422A}" dt="2024-06-08T10:47:07.294" v="6350"/>
          <ac:spMkLst>
            <pc:docMk/>
            <pc:sldMk cId="3369522863" sldId="507"/>
            <ac:spMk id="27" creationId="{16B2D01B-9815-710A-7C3B-48EE569BFD4C}"/>
          </ac:spMkLst>
        </pc:spChg>
        <pc:spChg chg="mod">
          <ac:chgData name="Orlando Marley Filho" userId="db0f27c2ee340672" providerId="LiveId" clId="{1320679C-52D2-4BC1-9F34-7139B097422A}" dt="2024-06-08T10:40:23.399" v="6264"/>
          <ac:spMkLst>
            <pc:docMk/>
            <pc:sldMk cId="3369522863" sldId="507"/>
            <ac:spMk id="28" creationId="{A1930187-89C0-ABF4-98BC-0739F612F770}"/>
          </ac:spMkLst>
        </pc:spChg>
        <pc:grpChg chg="del mod">
          <ac:chgData name="Orlando Marley Filho" userId="db0f27c2ee340672" providerId="LiveId" clId="{1320679C-52D2-4BC1-9F34-7139B097422A}" dt="2024-06-08T10:23:28.357" v="6188" actId="165"/>
          <ac:grpSpMkLst>
            <pc:docMk/>
            <pc:sldMk cId="3369522863" sldId="507"/>
            <ac:grpSpMk id="9" creationId="{6AD75EBC-B4DD-52F5-FFCA-51E12F3434F1}"/>
          </ac:grpSpMkLst>
        </pc:grpChg>
        <pc:grpChg chg="add mod">
          <ac:chgData name="Orlando Marley Filho" userId="db0f27c2ee340672" providerId="LiveId" clId="{1320679C-52D2-4BC1-9F34-7139B097422A}" dt="2024-06-08T10:41:00.167" v="6271" actId="1076"/>
          <ac:grpSpMkLst>
            <pc:docMk/>
            <pc:sldMk cId="3369522863" sldId="507"/>
            <ac:grpSpMk id="21" creationId="{2CA3BEE7-4FCC-FCCC-354E-DE7C7FDEBC09}"/>
          </ac:grpSpMkLst>
        </pc:grpChg>
        <pc:grpChg chg="add mod">
          <ac:chgData name="Orlando Marley Filho" userId="db0f27c2ee340672" providerId="LiveId" clId="{1320679C-52D2-4BC1-9F34-7139B097422A}" dt="2024-06-08T10:41:00.167" v="6271" actId="1076"/>
          <ac:grpSpMkLst>
            <pc:docMk/>
            <pc:sldMk cId="3369522863" sldId="507"/>
            <ac:grpSpMk id="22" creationId="{B3667DF5-824A-6146-ADBF-9563F7B12ADC}"/>
          </ac:grpSpMkLst>
        </pc:grpChg>
        <pc:grpChg chg="add mod">
          <ac:chgData name="Orlando Marley Filho" userId="db0f27c2ee340672" providerId="LiveId" clId="{1320679C-52D2-4BC1-9F34-7139B097422A}" dt="2024-06-08T10:41:00.167" v="6271" actId="1076"/>
          <ac:grpSpMkLst>
            <pc:docMk/>
            <pc:sldMk cId="3369522863" sldId="507"/>
            <ac:grpSpMk id="23" creationId="{49C75F60-C869-E2B3-9928-8D825A49E479}"/>
          </ac:grpSpMkLst>
        </pc:grpChg>
        <pc:grpChg chg="add mod">
          <ac:chgData name="Orlando Marley Filho" userId="db0f27c2ee340672" providerId="LiveId" clId="{1320679C-52D2-4BC1-9F34-7139B097422A}" dt="2024-06-08T10:41:00.167" v="6271" actId="1076"/>
          <ac:grpSpMkLst>
            <pc:docMk/>
            <pc:sldMk cId="3369522863" sldId="507"/>
            <ac:grpSpMk id="24" creationId="{EFA2E567-9DE2-DEBF-0AF4-E93F2C2DCCD3}"/>
          </ac:grpSpMkLst>
        </pc:grpChg>
        <pc:grpChg chg="add mod">
          <ac:chgData name="Orlando Marley Filho" userId="db0f27c2ee340672" providerId="LiveId" clId="{1320679C-52D2-4BC1-9F34-7139B097422A}" dt="2024-06-08T10:41:00.167" v="6271" actId="1076"/>
          <ac:grpSpMkLst>
            <pc:docMk/>
            <pc:sldMk cId="3369522863" sldId="507"/>
            <ac:grpSpMk id="25" creationId="{CBC63B5F-3B57-6B58-B8ED-CAA4DB083522}"/>
          </ac:grpSpMkLst>
        </pc:grpChg>
        <pc:grpChg chg="add mod">
          <ac:chgData name="Orlando Marley Filho" userId="db0f27c2ee340672" providerId="LiveId" clId="{1320679C-52D2-4BC1-9F34-7139B097422A}" dt="2024-06-08T10:41:00.167" v="6271" actId="1076"/>
          <ac:grpSpMkLst>
            <pc:docMk/>
            <pc:sldMk cId="3369522863" sldId="507"/>
            <ac:grpSpMk id="26" creationId="{6D792B02-4D3A-407A-0698-1981C7F1ED03}"/>
          </ac:grpSpMkLst>
        </pc:grpChg>
        <pc:graphicFrameChg chg="add del mod ord">
          <ac:chgData name="Orlando Marley Filho" userId="db0f27c2ee340672" providerId="LiveId" clId="{1320679C-52D2-4BC1-9F34-7139B097422A}" dt="2024-06-08T10:23:21.163" v="6186" actId="18245"/>
          <ac:graphicFrameMkLst>
            <pc:docMk/>
            <pc:sldMk cId="3369522863" sldId="507"/>
            <ac:graphicFrameMk id="6" creationId="{AF8B691A-6609-A27A-9690-76682EA34184}"/>
          </ac:graphicFrameMkLst>
        </pc:graphicFrameChg>
        <pc:picChg chg="del">
          <ac:chgData name="Orlando Marley Filho" userId="db0f27c2ee340672" providerId="LiveId" clId="{1320679C-52D2-4BC1-9F34-7139B097422A}" dt="2024-06-08T10:00:53.626" v="5837" actId="478"/>
          <ac:picMkLst>
            <pc:docMk/>
            <pc:sldMk cId="3369522863" sldId="507"/>
            <ac:picMk id="1026" creationId="{65BD2536-08F3-D606-6427-7FC63B1D4A05}"/>
          </ac:picMkLst>
        </pc:picChg>
        <pc:picChg chg="add del mod">
          <ac:chgData name="Orlando Marley Filho" userId="db0f27c2ee340672" providerId="LiveId" clId="{1320679C-52D2-4BC1-9F34-7139B097422A}" dt="2024-06-08T10:23:09.689" v="6185" actId="478"/>
          <ac:picMkLst>
            <pc:docMk/>
            <pc:sldMk cId="3369522863" sldId="507"/>
            <ac:picMk id="6146" creationId="{0A7E39CA-ADFE-8C52-CD99-1FF8B3D94ADB}"/>
          </ac:picMkLst>
        </pc:picChg>
        <pc:picChg chg="add del mod">
          <ac:chgData name="Orlando Marley Filho" userId="db0f27c2ee340672" providerId="LiveId" clId="{1320679C-52D2-4BC1-9F34-7139B097422A}" dt="2024-06-08T10:42:28.989" v="6308" actId="478"/>
          <ac:picMkLst>
            <pc:docMk/>
            <pc:sldMk cId="3369522863" sldId="507"/>
            <ac:picMk id="6148" creationId="{442EBDD1-2A37-020C-522F-70CE2D691528}"/>
          </ac:picMkLst>
        </pc:picChg>
        <pc:picChg chg="add mod">
          <ac:chgData name="Orlando Marley Filho" userId="db0f27c2ee340672" providerId="LiveId" clId="{1320679C-52D2-4BC1-9F34-7139B097422A}" dt="2024-06-08T10:48:24.098" v="6361" actId="12789"/>
          <ac:picMkLst>
            <pc:docMk/>
            <pc:sldMk cId="3369522863" sldId="507"/>
            <ac:picMk id="6150" creationId="{E3E856AB-1649-62FF-95AD-C6A92638EBFA}"/>
          </ac:picMkLst>
        </pc:picChg>
        <pc:picChg chg="add del mod">
          <ac:chgData name="Orlando Marley Filho" userId="db0f27c2ee340672" providerId="LiveId" clId="{1320679C-52D2-4BC1-9F34-7139B097422A}" dt="2024-06-08T10:50:01.410" v="6388" actId="478"/>
          <ac:picMkLst>
            <pc:docMk/>
            <pc:sldMk cId="3369522863" sldId="507"/>
            <ac:picMk id="6152" creationId="{D12D6334-609D-5334-C243-EF0C1D094391}"/>
          </ac:picMkLst>
        </pc:picChg>
        <pc:picChg chg="add mod">
          <ac:chgData name="Orlando Marley Filho" userId="db0f27c2ee340672" providerId="LiveId" clId="{1320679C-52D2-4BC1-9F34-7139B097422A}" dt="2024-06-08T10:48:24.098" v="6361" actId="12789"/>
          <ac:picMkLst>
            <pc:docMk/>
            <pc:sldMk cId="3369522863" sldId="507"/>
            <ac:picMk id="6154" creationId="{883ABF61-A5E9-178E-A80D-BB1E73DA5559}"/>
          </ac:picMkLst>
        </pc:picChg>
        <pc:picChg chg="add mod">
          <ac:chgData name="Orlando Marley Filho" userId="db0f27c2ee340672" providerId="LiveId" clId="{1320679C-52D2-4BC1-9F34-7139B097422A}" dt="2024-06-08T10:49:12.517" v="6375" actId="732"/>
          <ac:picMkLst>
            <pc:docMk/>
            <pc:sldMk cId="3369522863" sldId="507"/>
            <ac:picMk id="6156" creationId="{1DC4A18A-C2B7-98AC-92EF-55D5D3836322}"/>
          </ac:picMkLst>
        </pc:picChg>
        <pc:picChg chg="add mod">
          <ac:chgData name="Orlando Marley Filho" userId="db0f27c2ee340672" providerId="LiveId" clId="{1320679C-52D2-4BC1-9F34-7139B097422A}" dt="2024-06-08T10:49:10.648" v="6373" actId="1076"/>
          <ac:picMkLst>
            <pc:docMk/>
            <pc:sldMk cId="3369522863" sldId="507"/>
            <ac:picMk id="6158" creationId="{EB4BB98F-83FC-BE7F-D619-8BF5782BF3A9}"/>
          </ac:picMkLst>
        </pc:picChg>
        <pc:picChg chg="add mod">
          <ac:chgData name="Orlando Marley Filho" userId="db0f27c2ee340672" providerId="LiveId" clId="{1320679C-52D2-4BC1-9F34-7139B097422A}" dt="2024-06-08T10:48:40.156" v="6366" actId="1076"/>
          <ac:picMkLst>
            <pc:docMk/>
            <pc:sldMk cId="3369522863" sldId="507"/>
            <ac:picMk id="6160" creationId="{658EC52F-563B-0F84-BD48-1FE50CC64C5D}"/>
          </ac:picMkLst>
        </pc:picChg>
        <pc:picChg chg="add mod">
          <ac:chgData name="Orlando Marley Filho" userId="db0f27c2ee340672" providerId="LiveId" clId="{1320679C-52D2-4BC1-9F34-7139B097422A}" dt="2024-06-08T10:49:51.705" v="6387" actId="1076"/>
          <ac:picMkLst>
            <pc:docMk/>
            <pc:sldMk cId="3369522863" sldId="507"/>
            <ac:picMk id="6162" creationId="{22028AC3-8A54-5098-057D-6F97BBDCE889}"/>
          </ac:picMkLst>
        </pc:picChg>
        <pc:picChg chg="add mod">
          <ac:chgData name="Orlando Marley Filho" userId="db0f27c2ee340672" providerId="LiveId" clId="{1320679C-52D2-4BC1-9F34-7139B097422A}" dt="2024-06-08T10:49:45.838" v="6386" actId="1076"/>
          <ac:picMkLst>
            <pc:docMk/>
            <pc:sldMk cId="3369522863" sldId="507"/>
            <ac:picMk id="6164" creationId="{07744CB8-8227-AF2B-AEE9-87EB37FE8463}"/>
          </ac:picMkLst>
        </pc:picChg>
      </pc:sldChg>
      <pc:sldChg chg="modSp add ord">
        <pc:chgData name="Orlando Marley Filho" userId="db0f27c2ee340672" providerId="LiveId" clId="{1320679C-52D2-4BC1-9F34-7139B097422A}" dt="2024-06-09T14:36:33.449" v="9289"/>
        <pc:sldMkLst>
          <pc:docMk/>
          <pc:sldMk cId="2791019723" sldId="508"/>
        </pc:sldMkLst>
        <pc:graphicFrameChg chg="mod">
          <ac:chgData name="Orlando Marley Filho" userId="db0f27c2ee340672" providerId="LiveId" clId="{1320679C-52D2-4BC1-9F34-7139B097422A}" dt="2024-06-08T18:57:04.797" v="7213" actId="20577"/>
          <ac:graphicFrameMkLst>
            <pc:docMk/>
            <pc:sldMk cId="2791019723" sldId="508"/>
            <ac:graphicFrameMk id="130" creationId="{304D6D49-9EA4-5A03-5B41-6EB572A1E82F}"/>
          </ac:graphicFrameMkLst>
        </pc:graphicFrameChg>
      </pc:sldChg>
      <pc:sldChg chg="addSp delSp modSp add mod ord setBg modAnim modShow modNotesTx">
        <pc:chgData name="Orlando Marley Filho" userId="db0f27c2ee340672" providerId="LiveId" clId="{1320679C-52D2-4BC1-9F34-7139B097422A}" dt="2024-07-28T20:42:17.428" v="41066" actId="207"/>
        <pc:sldMkLst>
          <pc:docMk/>
          <pc:sldMk cId="2907583721" sldId="509"/>
        </pc:sldMkLst>
        <pc:spChg chg="mod">
          <ac:chgData name="Orlando Marley Filho" userId="db0f27c2ee340672" providerId="LiveId" clId="{1320679C-52D2-4BC1-9F34-7139B097422A}" dt="2024-07-28T20:37:42.861" v="40878" actId="207"/>
          <ac:spMkLst>
            <pc:docMk/>
            <pc:sldMk cId="2907583721" sldId="509"/>
            <ac:spMk id="2" creationId="{518CBEBD-7F61-1C19-2D5B-79CCDBF0BEE5}"/>
          </ac:spMkLst>
        </pc:spChg>
        <pc:spChg chg="add del mod">
          <ac:chgData name="Orlando Marley Filho" userId="db0f27c2ee340672" providerId="LiveId" clId="{1320679C-52D2-4BC1-9F34-7139B097422A}" dt="2024-07-28T20:37:42.861" v="40878" actId="207"/>
          <ac:spMkLst>
            <pc:docMk/>
            <pc:sldMk cId="2907583721" sldId="509"/>
            <ac:spMk id="4" creationId="{6284F0F0-66FE-98CA-7F1F-525859729812}"/>
          </ac:spMkLst>
        </pc:spChg>
        <pc:spChg chg="add del mod">
          <ac:chgData name="Orlando Marley Filho" userId="db0f27c2ee340672" providerId="LiveId" clId="{1320679C-52D2-4BC1-9F34-7139B097422A}" dt="2024-07-28T20:35:39.282" v="40855" actId="12084"/>
          <ac:spMkLst>
            <pc:docMk/>
            <pc:sldMk cId="2907583721" sldId="509"/>
            <ac:spMk id="5" creationId="{DF5F2119-11D8-D712-0391-C7FB2970790A}"/>
          </ac:spMkLst>
        </pc:spChg>
        <pc:graphicFrameChg chg="add mod">
          <ac:chgData name="Orlando Marley Filho" userId="db0f27c2ee340672" providerId="LiveId" clId="{1320679C-52D2-4BC1-9F34-7139B097422A}" dt="2024-07-28T20:35:03.287" v="40853" actId="14100"/>
          <ac:graphicFrameMkLst>
            <pc:docMk/>
            <pc:sldMk cId="2907583721" sldId="509"/>
            <ac:graphicFrameMk id="7" creationId="{FFC18FF7-1A3B-0CD6-1A08-C567A51CF778}"/>
          </ac:graphicFrameMkLst>
        </pc:graphicFrameChg>
        <pc:graphicFrameChg chg="add mod">
          <ac:chgData name="Orlando Marley Filho" userId="db0f27c2ee340672" providerId="LiveId" clId="{1320679C-52D2-4BC1-9F34-7139B097422A}" dt="2024-07-28T20:42:17.428" v="41066" actId="207"/>
          <ac:graphicFrameMkLst>
            <pc:docMk/>
            <pc:sldMk cId="2907583721" sldId="509"/>
            <ac:graphicFrameMk id="8" creationId="{F646CD5A-144C-CE41-1251-F1629802C9FB}"/>
          </ac:graphicFrameMkLst>
        </pc:graphicFrameChg>
        <pc:picChg chg="del">
          <ac:chgData name="Orlando Marley Filho" userId="db0f27c2ee340672" providerId="LiveId" clId="{1320679C-52D2-4BC1-9F34-7139B097422A}" dt="2024-06-08T19:05:53.624" v="7226" actId="478"/>
          <ac:picMkLst>
            <pc:docMk/>
            <pc:sldMk cId="2907583721" sldId="509"/>
            <ac:picMk id="9218" creationId="{EFD0B193-1664-0718-53F4-3DA9B17B8CBF}"/>
          </ac:picMkLst>
        </pc:picChg>
        <pc:picChg chg="add del">
          <ac:chgData name="Orlando Marley Filho" userId="db0f27c2ee340672" providerId="LiveId" clId="{1320679C-52D2-4BC1-9F34-7139B097422A}" dt="2024-06-08T20:25:45.310" v="7428" actId="478"/>
          <ac:picMkLst>
            <pc:docMk/>
            <pc:sldMk cId="2907583721" sldId="509"/>
            <ac:picMk id="10242" creationId="{8E6BA80B-5F3E-DB7C-C493-A2CAFAB6DB96}"/>
          </ac:picMkLst>
        </pc:picChg>
      </pc:sldChg>
      <pc:sldChg chg="addSp delSp modSp add mod ord modAnim modShow modNotesTx">
        <pc:chgData name="Orlando Marley Filho" userId="db0f27c2ee340672" providerId="LiveId" clId="{1320679C-52D2-4BC1-9F34-7139B097422A}" dt="2024-07-28T20:47:53.101" v="41073" actId="729"/>
        <pc:sldMkLst>
          <pc:docMk/>
          <pc:sldMk cId="198288509" sldId="510"/>
        </pc:sldMkLst>
        <pc:spChg chg="mod">
          <ac:chgData name="Orlando Marley Filho" userId="db0f27c2ee340672" providerId="LiveId" clId="{1320679C-52D2-4BC1-9F34-7139B097422A}" dt="2024-07-07T17:57:19.979" v="28460"/>
          <ac:spMkLst>
            <pc:docMk/>
            <pc:sldMk cId="198288509" sldId="510"/>
            <ac:spMk id="2" creationId="{518CBEBD-7F61-1C19-2D5B-79CCDBF0BEE5}"/>
          </ac:spMkLst>
        </pc:spChg>
        <pc:spChg chg="add mod">
          <ac:chgData name="Orlando Marley Filho" userId="db0f27c2ee340672" providerId="LiveId" clId="{1320679C-52D2-4BC1-9F34-7139B097422A}" dt="2024-07-07T17:57:46.335" v="28466" actId="1076"/>
          <ac:spMkLst>
            <pc:docMk/>
            <pc:sldMk cId="198288509" sldId="510"/>
            <ac:spMk id="4" creationId="{238D9458-E174-0CD5-894A-BD82029E6161}"/>
          </ac:spMkLst>
        </pc:spChg>
        <pc:spChg chg="del">
          <ac:chgData name="Orlando Marley Filho" userId="db0f27c2ee340672" providerId="LiveId" clId="{1320679C-52D2-4BC1-9F34-7139B097422A}" dt="2024-06-08T20:26:40.441" v="7431" actId="478"/>
          <ac:spMkLst>
            <pc:docMk/>
            <pc:sldMk cId="198288509" sldId="510"/>
            <ac:spMk id="4" creationId="{6284F0F0-66FE-98CA-7F1F-525859729812}"/>
          </ac:spMkLst>
        </pc:spChg>
        <pc:spChg chg="add mod">
          <ac:chgData name="Orlando Marley Filho" userId="db0f27c2ee340672" providerId="LiveId" clId="{1320679C-52D2-4BC1-9F34-7139B097422A}" dt="2024-07-28T20:46:28.269" v="41067" actId="948"/>
          <ac:spMkLst>
            <pc:docMk/>
            <pc:sldMk cId="198288509" sldId="510"/>
            <ac:spMk id="5" creationId="{586F90CB-23A5-E138-D0BF-C469A6153A02}"/>
          </ac:spMkLst>
        </pc:spChg>
        <pc:picChg chg="add del">
          <ac:chgData name="Orlando Marley Filho" userId="db0f27c2ee340672" providerId="LiveId" clId="{1320679C-52D2-4BC1-9F34-7139B097422A}" dt="2024-06-08T20:36:31.412" v="7580" actId="478"/>
          <ac:picMkLst>
            <pc:docMk/>
            <pc:sldMk cId="198288509" sldId="510"/>
            <ac:picMk id="11266" creationId="{774070B1-6FBF-12E2-28B8-FE4D156F33A4}"/>
          </ac:picMkLst>
        </pc:picChg>
      </pc:sldChg>
      <pc:sldChg chg="addSp delSp modSp add mod ord delAnim modAnim modShow modNotesTx">
        <pc:chgData name="Orlando Marley Filho" userId="db0f27c2ee340672" providerId="LiveId" clId="{1320679C-52D2-4BC1-9F34-7139B097422A}" dt="2024-07-28T22:56:21.200" v="43044" actId="729"/>
        <pc:sldMkLst>
          <pc:docMk/>
          <pc:sldMk cId="3325229791" sldId="511"/>
        </pc:sldMkLst>
        <pc:spChg chg="mod">
          <ac:chgData name="Orlando Marley Filho" userId="db0f27c2ee340672" providerId="LiveId" clId="{1320679C-52D2-4BC1-9F34-7139B097422A}" dt="2024-07-07T17:57:18.001" v="28459"/>
          <ac:spMkLst>
            <pc:docMk/>
            <pc:sldMk cId="3325229791" sldId="511"/>
            <ac:spMk id="2" creationId="{518CBEBD-7F61-1C19-2D5B-79CCDBF0BEE5}"/>
          </ac:spMkLst>
        </pc:spChg>
        <pc:spChg chg="add mod">
          <ac:chgData name="Orlando Marley Filho" userId="db0f27c2ee340672" providerId="LiveId" clId="{1320679C-52D2-4BC1-9F34-7139B097422A}" dt="2024-07-28T21:39:12.222" v="41544" actId="20577"/>
          <ac:spMkLst>
            <pc:docMk/>
            <pc:sldMk cId="3325229791" sldId="511"/>
            <ac:spMk id="4" creationId="{9CE1D3F3-EB8C-D5AD-354C-B4DCD322F153}"/>
          </ac:spMkLst>
        </pc:spChg>
        <pc:spChg chg="del">
          <ac:chgData name="Orlando Marley Filho" userId="db0f27c2ee340672" providerId="LiveId" clId="{1320679C-52D2-4BC1-9F34-7139B097422A}" dt="2024-06-08T20:37:15.132" v="7582" actId="478"/>
          <ac:spMkLst>
            <pc:docMk/>
            <pc:sldMk cId="3325229791" sldId="511"/>
            <ac:spMk id="5" creationId="{586F90CB-23A5-E138-D0BF-C469A6153A02}"/>
          </ac:spMkLst>
        </pc:spChg>
        <pc:spChg chg="add mod">
          <ac:chgData name="Orlando Marley Filho" userId="db0f27c2ee340672" providerId="LiveId" clId="{1320679C-52D2-4BC1-9F34-7139B097422A}" dt="2024-07-28T20:48:16.810" v="41074" actId="948"/>
          <ac:spMkLst>
            <pc:docMk/>
            <pc:sldMk cId="3325229791" sldId="511"/>
            <ac:spMk id="7" creationId="{C5E8FDD0-9D47-5332-68E2-53D248434D12}"/>
          </ac:spMkLst>
        </pc:spChg>
        <pc:spChg chg="add mod">
          <ac:chgData name="Orlando Marley Filho" userId="db0f27c2ee340672" providerId="LiveId" clId="{1320679C-52D2-4BC1-9F34-7139B097422A}" dt="2024-07-28T22:40:59.991" v="42834"/>
          <ac:spMkLst>
            <pc:docMk/>
            <pc:sldMk cId="3325229791" sldId="511"/>
            <ac:spMk id="8" creationId="{44D11A11-F181-E88A-5CA0-34240F7403F6}"/>
          </ac:spMkLst>
        </pc:spChg>
        <pc:spChg chg="add mod">
          <ac:chgData name="Orlando Marley Filho" userId="db0f27c2ee340672" providerId="LiveId" clId="{1320679C-52D2-4BC1-9F34-7139B097422A}" dt="2024-07-28T22:40:59.991" v="42834"/>
          <ac:spMkLst>
            <pc:docMk/>
            <pc:sldMk cId="3325229791" sldId="511"/>
            <ac:spMk id="12" creationId="{C5CBFBAF-913C-0729-4522-48E44F732BE3}"/>
          </ac:spMkLst>
        </pc:spChg>
        <pc:spChg chg="add mod">
          <ac:chgData name="Orlando Marley Filho" userId="db0f27c2ee340672" providerId="LiveId" clId="{1320679C-52D2-4BC1-9F34-7139B097422A}" dt="2024-07-28T22:40:59.991" v="42834"/>
          <ac:spMkLst>
            <pc:docMk/>
            <pc:sldMk cId="3325229791" sldId="511"/>
            <ac:spMk id="15" creationId="{D4A01436-BCE9-95B5-FB55-0AD2C7431189}"/>
          </ac:spMkLst>
        </pc:spChg>
        <pc:spChg chg="add mod">
          <ac:chgData name="Orlando Marley Filho" userId="db0f27c2ee340672" providerId="LiveId" clId="{1320679C-52D2-4BC1-9F34-7139B097422A}" dt="2024-07-28T22:40:59.991" v="42834"/>
          <ac:spMkLst>
            <pc:docMk/>
            <pc:sldMk cId="3325229791" sldId="511"/>
            <ac:spMk id="17" creationId="{DDDFFF9A-DA51-4334-A2F1-E33D54CA1328}"/>
          </ac:spMkLst>
        </pc:spChg>
        <pc:spChg chg="add mod">
          <ac:chgData name="Orlando Marley Filho" userId="db0f27c2ee340672" providerId="LiveId" clId="{1320679C-52D2-4BC1-9F34-7139B097422A}" dt="2024-07-28T22:40:59.991" v="42834"/>
          <ac:spMkLst>
            <pc:docMk/>
            <pc:sldMk cId="3325229791" sldId="511"/>
            <ac:spMk id="18" creationId="{67FD83B1-90AC-47C9-874A-B390E380F47D}"/>
          </ac:spMkLst>
        </pc:spChg>
        <pc:spChg chg="add mod">
          <ac:chgData name="Orlando Marley Filho" userId="db0f27c2ee340672" providerId="LiveId" clId="{1320679C-52D2-4BC1-9F34-7139B097422A}" dt="2024-07-28T22:40:59.991" v="42834"/>
          <ac:spMkLst>
            <pc:docMk/>
            <pc:sldMk cId="3325229791" sldId="511"/>
            <ac:spMk id="20" creationId="{7467C3A0-565D-BB07-2DAB-46FEB70DCB95}"/>
          </ac:spMkLst>
        </pc:spChg>
        <pc:spChg chg="add mod">
          <ac:chgData name="Orlando Marley Filho" userId="db0f27c2ee340672" providerId="LiveId" clId="{1320679C-52D2-4BC1-9F34-7139B097422A}" dt="2024-07-28T22:40:59.991" v="42834"/>
          <ac:spMkLst>
            <pc:docMk/>
            <pc:sldMk cId="3325229791" sldId="511"/>
            <ac:spMk id="23" creationId="{17786E9A-AC03-E72C-A673-76F21ACBE03C}"/>
          </ac:spMkLst>
        </pc:spChg>
        <pc:spChg chg="add mod">
          <ac:chgData name="Orlando Marley Filho" userId="db0f27c2ee340672" providerId="LiveId" clId="{1320679C-52D2-4BC1-9F34-7139B097422A}" dt="2024-07-28T22:40:59.991" v="42834"/>
          <ac:spMkLst>
            <pc:docMk/>
            <pc:sldMk cId="3325229791" sldId="511"/>
            <ac:spMk id="24" creationId="{AE991DD8-26F7-4E1F-D35E-3BAE2AC8A261}"/>
          </ac:spMkLst>
        </pc:spChg>
        <pc:spChg chg="add mod">
          <ac:chgData name="Orlando Marley Filho" userId="db0f27c2ee340672" providerId="LiveId" clId="{1320679C-52D2-4BC1-9F34-7139B097422A}" dt="2024-07-28T22:40:59.991" v="42834"/>
          <ac:spMkLst>
            <pc:docMk/>
            <pc:sldMk cId="3325229791" sldId="511"/>
            <ac:spMk id="26" creationId="{50273030-EDD2-9D71-2E22-C2B0F4A58BF3}"/>
          </ac:spMkLst>
        </pc:spChg>
        <pc:spChg chg="add mod">
          <ac:chgData name="Orlando Marley Filho" userId="db0f27c2ee340672" providerId="LiveId" clId="{1320679C-52D2-4BC1-9F34-7139B097422A}" dt="2024-07-28T22:40:59.991" v="42834"/>
          <ac:spMkLst>
            <pc:docMk/>
            <pc:sldMk cId="3325229791" sldId="511"/>
            <ac:spMk id="28" creationId="{C9DA24AD-BAAD-D9C8-49E4-E70449F45D73}"/>
          </ac:spMkLst>
        </pc:spChg>
        <pc:spChg chg="add mod">
          <ac:chgData name="Orlando Marley Filho" userId="db0f27c2ee340672" providerId="LiveId" clId="{1320679C-52D2-4BC1-9F34-7139B097422A}" dt="2024-07-28T22:40:59.991" v="42834"/>
          <ac:spMkLst>
            <pc:docMk/>
            <pc:sldMk cId="3325229791" sldId="511"/>
            <ac:spMk id="30" creationId="{E8997B87-6648-4DCE-A094-E98D46D910E0}"/>
          </ac:spMkLst>
        </pc:spChg>
        <pc:spChg chg="add mod">
          <ac:chgData name="Orlando Marley Filho" userId="db0f27c2ee340672" providerId="LiveId" clId="{1320679C-52D2-4BC1-9F34-7139B097422A}" dt="2024-07-28T22:40:59.991" v="42834"/>
          <ac:spMkLst>
            <pc:docMk/>
            <pc:sldMk cId="3325229791" sldId="511"/>
            <ac:spMk id="31" creationId="{471EDCF2-A5FD-3D8A-3700-0B1827B188C2}"/>
          </ac:spMkLst>
        </pc:spChg>
        <pc:spChg chg="add mod">
          <ac:chgData name="Orlando Marley Filho" userId="db0f27c2ee340672" providerId="LiveId" clId="{1320679C-52D2-4BC1-9F34-7139B097422A}" dt="2024-07-28T22:40:59.991" v="42834"/>
          <ac:spMkLst>
            <pc:docMk/>
            <pc:sldMk cId="3325229791" sldId="511"/>
            <ac:spMk id="34" creationId="{7C03B3A0-3B1A-48A7-FC46-1CC201F5C550}"/>
          </ac:spMkLst>
        </pc:spChg>
        <pc:spChg chg="add mod">
          <ac:chgData name="Orlando Marley Filho" userId="db0f27c2ee340672" providerId="LiveId" clId="{1320679C-52D2-4BC1-9F34-7139B097422A}" dt="2024-07-28T22:40:59.991" v="42834"/>
          <ac:spMkLst>
            <pc:docMk/>
            <pc:sldMk cId="3325229791" sldId="511"/>
            <ac:spMk id="35" creationId="{C22DF48E-F2FA-02F4-986C-73DA8BF32762}"/>
          </ac:spMkLst>
        </pc:spChg>
        <pc:spChg chg="add mod">
          <ac:chgData name="Orlando Marley Filho" userId="db0f27c2ee340672" providerId="LiveId" clId="{1320679C-52D2-4BC1-9F34-7139B097422A}" dt="2024-07-28T22:40:59.991" v="42834"/>
          <ac:spMkLst>
            <pc:docMk/>
            <pc:sldMk cId="3325229791" sldId="511"/>
            <ac:spMk id="37" creationId="{8E9BD63A-B05C-ACA0-2A4A-B8BE02419F18}"/>
          </ac:spMkLst>
        </pc:spChg>
        <pc:spChg chg="add mod">
          <ac:chgData name="Orlando Marley Filho" userId="db0f27c2ee340672" providerId="LiveId" clId="{1320679C-52D2-4BC1-9F34-7139B097422A}" dt="2024-07-28T22:40:59.991" v="42834"/>
          <ac:spMkLst>
            <pc:docMk/>
            <pc:sldMk cId="3325229791" sldId="511"/>
            <ac:spMk id="38" creationId="{B5DC004C-3362-2CD0-F049-39BD751D483C}"/>
          </ac:spMkLst>
        </pc:spChg>
        <pc:spChg chg="add mod">
          <ac:chgData name="Orlando Marley Filho" userId="db0f27c2ee340672" providerId="LiveId" clId="{1320679C-52D2-4BC1-9F34-7139B097422A}" dt="2024-07-28T22:40:59.991" v="42834"/>
          <ac:spMkLst>
            <pc:docMk/>
            <pc:sldMk cId="3325229791" sldId="511"/>
            <ac:spMk id="39" creationId="{5870E4A1-374D-9F33-1BF6-41E9A78F6269}"/>
          </ac:spMkLst>
        </pc:spChg>
        <pc:spChg chg="add del mod">
          <ac:chgData name="Orlando Marley Filho" userId="db0f27c2ee340672" providerId="LiveId" clId="{1320679C-52D2-4BC1-9F34-7139B097422A}" dt="2024-07-28T22:52:28.194" v="43029" actId="478"/>
          <ac:spMkLst>
            <pc:docMk/>
            <pc:sldMk cId="3325229791" sldId="511"/>
            <ac:spMk id="43" creationId="{23D5697B-599D-AF46-2542-D80EB75E20B6}"/>
          </ac:spMkLst>
        </pc:spChg>
        <pc:spChg chg="add del mod">
          <ac:chgData name="Orlando Marley Filho" userId="db0f27c2ee340672" providerId="LiveId" clId="{1320679C-52D2-4BC1-9F34-7139B097422A}" dt="2024-07-28T22:52:28.194" v="43029" actId="478"/>
          <ac:spMkLst>
            <pc:docMk/>
            <pc:sldMk cId="3325229791" sldId="511"/>
            <ac:spMk id="44" creationId="{0054EAF1-1AFD-4756-6216-09BBBD1ACA75}"/>
          </ac:spMkLst>
        </pc:spChg>
        <pc:spChg chg="add del mod">
          <ac:chgData name="Orlando Marley Filho" userId="db0f27c2ee340672" providerId="LiveId" clId="{1320679C-52D2-4BC1-9F34-7139B097422A}" dt="2024-07-28T22:52:28.194" v="43029" actId="478"/>
          <ac:spMkLst>
            <pc:docMk/>
            <pc:sldMk cId="3325229791" sldId="511"/>
            <ac:spMk id="45" creationId="{AEA0C2D2-7987-BC5B-06A3-73E6EFBA0A00}"/>
          </ac:spMkLst>
        </pc:spChg>
        <pc:spChg chg="add del mod">
          <ac:chgData name="Orlando Marley Filho" userId="db0f27c2ee340672" providerId="LiveId" clId="{1320679C-52D2-4BC1-9F34-7139B097422A}" dt="2024-07-28T22:52:28.194" v="43029" actId="478"/>
          <ac:spMkLst>
            <pc:docMk/>
            <pc:sldMk cId="3325229791" sldId="511"/>
            <ac:spMk id="46" creationId="{0071BA71-6084-E3D5-05E4-AADD171D5B3B}"/>
          </ac:spMkLst>
        </pc:spChg>
        <pc:spChg chg="add del mod">
          <ac:chgData name="Orlando Marley Filho" userId="db0f27c2ee340672" providerId="LiveId" clId="{1320679C-52D2-4BC1-9F34-7139B097422A}" dt="2024-07-28T22:52:28.194" v="43029" actId="478"/>
          <ac:spMkLst>
            <pc:docMk/>
            <pc:sldMk cId="3325229791" sldId="511"/>
            <ac:spMk id="47" creationId="{6D1589DF-E0CB-48E3-338F-982FEBF41070}"/>
          </ac:spMkLst>
        </pc:spChg>
        <pc:spChg chg="add del mod">
          <ac:chgData name="Orlando Marley Filho" userId="db0f27c2ee340672" providerId="LiveId" clId="{1320679C-52D2-4BC1-9F34-7139B097422A}" dt="2024-07-28T22:52:28.194" v="43029" actId="478"/>
          <ac:spMkLst>
            <pc:docMk/>
            <pc:sldMk cId="3325229791" sldId="511"/>
            <ac:spMk id="48" creationId="{7600C387-1027-A9C9-B7F3-4E81280AF6F6}"/>
          </ac:spMkLst>
        </pc:spChg>
        <pc:spChg chg="add del mod">
          <ac:chgData name="Orlando Marley Filho" userId="db0f27c2ee340672" providerId="LiveId" clId="{1320679C-52D2-4BC1-9F34-7139B097422A}" dt="2024-07-28T22:52:28.194" v="43029" actId="478"/>
          <ac:spMkLst>
            <pc:docMk/>
            <pc:sldMk cId="3325229791" sldId="511"/>
            <ac:spMk id="49" creationId="{D7EBD631-DC52-7C1E-8CB2-3366F33EA5B7}"/>
          </ac:spMkLst>
        </pc:spChg>
        <pc:spChg chg="add del mod">
          <ac:chgData name="Orlando Marley Filho" userId="db0f27c2ee340672" providerId="LiveId" clId="{1320679C-52D2-4BC1-9F34-7139B097422A}" dt="2024-07-28T22:52:28.194" v="43029" actId="478"/>
          <ac:spMkLst>
            <pc:docMk/>
            <pc:sldMk cId="3325229791" sldId="511"/>
            <ac:spMk id="50" creationId="{E7653F14-E7A1-C306-1AC3-241EEC7EB8F6}"/>
          </ac:spMkLst>
        </pc:spChg>
        <pc:spChg chg="add del mod">
          <ac:chgData name="Orlando Marley Filho" userId="db0f27c2ee340672" providerId="LiveId" clId="{1320679C-52D2-4BC1-9F34-7139B097422A}" dt="2024-07-28T22:42:42.706" v="42870" actId="478"/>
          <ac:spMkLst>
            <pc:docMk/>
            <pc:sldMk cId="3325229791" sldId="511"/>
            <ac:spMk id="51" creationId="{B0B2A459-A086-9553-C228-7A1883902457}"/>
          </ac:spMkLst>
        </pc:spChg>
        <pc:spChg chg="add del mod">
          <ac:chgData name="Orlando Marley Filho" userId="db0f27c2ee340672" providerId="LiveId" clId="{1320679C-52D2-4BC1-9F34-7139B097422A}" dt="2024-07-28T22:42:42.706" v="42870" actId="478"/>
          <ac:spMkLst>
            <pc:docMk/>
            <pc:sldMk cId="3325229791" sldId="511"/>
            <ac:spMk id="52" creationId="{DC56EBDF-F81D-66B0-086C-2ADB21522860}"/>
          </ac:spMkLst>
        </pc:spChg>
        <pc:spChg chg="add del mod">
          <ac:chgData name="Orlando Marley Filho" userId="db0f27c2ee340672" providerId="LiveId" clId="{1320679C-52D2-4BC1-9F34-7139B097422A}" dt="2024-07-28T22:42:42.706" v="42870" actId="478"/>
          <ac:spMkLst>
            <pc:docMk/>
            <pc:sldMk cId="3325229791" sldId="511"/>
            <ac:spMk id="53" creationId="{1A1BD5DD-0261-08D7-14C0-548C67B0B0ED}"/>
          </ac:spMkLst>
        </pc:spChg>
        <pc:spChg chg="add mod">
          <ac:chgData name="Orlando Marley Filho" userId="db0f27c2ee340672" providerId="LiveId" clId="{1320679C-52D2-4BC1-9F34-7139B097422A}" dt="2024-07-28T22:43:45.108" v="42885" actId="14100"/>
          <ac:spMkLst>
            <pc:docMk/>
            <pc:sldMk cId="3325229791" sldId="511"/>
            <ac:spMk id="56" creationId="{5DD3887C-00A0-42E0-8F27-B1948269F05B}"/>
          </ac:spMkLst>
        </pc:spChg>
        <pc:spChg chg="add mod">
          <ac:chgData name="Orlando Marley Filho" userId="db0f27c2ee340672" providerId="LiveId" clId="{1320679C-52D2-4BC1-9F34-7139B097422A}" dt="2024-07-28T22:44:02.511" v="42889" actId="14100"/>
          <ac:spMkLst>
            <pc:docMk/>
            <pc:sldMk cId="3325229791" sldId="511"/>
            <ac:spMk id="59" creationId="{21F720A2-D555-4892-9C0D-4F763BD1BB42}"/>
          </ac:spMkLst>
        </pc:spChg>
        <pc:spChg chg="add mod">
          <ac:chgData name="Orlando Marley Filho" userId="db0f27c2ee340672" providerId="LiveId" clId="{1320679C-52D2-4BC1-9F34-7139B097422A}" dt="2024-07-28T22:44:41.996" v="42900" actId="14100"/>
          <ac:spMkLst>
            <pc:docMk/>
            <pc:sldMk cId="3325229791" sldId="511"/>
            <ac:spMk id="62" creationId="{298B9DEF-F387-4811-A9E9-E0A6C0765BE8}"/>
          </ac:spMkLst>
        </pc:spChg>
        <pc:spChg chg="add del mod">
          <ac:chgData name="Orlando Marley Filho" userId="db0f27c2ee340672" providerId="LiveId" clId="{1320679C-52D2-4BC1-9F34-7139B097422A}" dt="2024-07-28T22:52:28.194" v="43029" actId="478"/>
          <ac:spMkLst>
            <pc:docMk/>
            <pc:sldMk cId="3325229791" sldId="511"/>
            <ac:spMk id="65" creationId="{D7A07685-FB62-35C3-D916-9E6AC593D3EA}"/>
          </ac:spMkLst>
        </pc:spChg>
        <pc:spChg chg="add mod">
          <ac:chgData name="Orlando Marley Filho" userId="db0f27c2ee340672" providerId="LiveId" clId="{1320679C-52D2-4BC1-9F34-7139B097422A}" dt="2024-07-28T22:49:17.589" v="42948"/>
          <ac:spMkLst>
            <pc:docMk/>
            <pc:sldMk cId="3325229791" sldId="511"/>
            <ac:spMk id="67" creationId="{B990004C-ADB6-4A4F-B2FF-57EFCD28539C}"/>
          </ac:spMkLst>
        </pc:spChg>
        <pc:spChg chg="add del mod">
          <ac:chgData name="Orlando Marley Filho" userId="db0f27c2ee340672" providerId="LiveId" clId="{1320679C-52D2-4BC1-9F34-7139B097422A}" dt="2024-07-28T22:52:28.194" v="43029" actId="478"/>
          <ac:spMkLst>
            <pc:docMk/>
            <pc:sldMk cId="3325229791" sldId="511"/>
            <ac:spMk id="69" creationId="{B990004C-ADB6-4A4F-B2FF-57EFCD28539C}"/>
          </ac:spMkLst>
        </pc:spChg>
        <pc:spChg chg="add del mod">
          <ac:chgData name="Orlando Marley Filho" userId="db0f27c2ee340672" providerId="LiveId" clId="{1320679C-52D2-4BC1-9F34-7139B097422A}" dt="2024-07-28T22:52:28.194" v="43029" actId="478"/>
          <ac:spMkLst>
            <pc:docMk/>
            <pc:sldMk cId="3325229791" sldId="511"/>
            <ac:spMk id="79" creationId="{33C9DD12-CB9E-9672-4DCA-E6C9EFED3D31}"/>
          </ac:spMkLst>
        </pc:spChg>
        <pc:spChg chg="add mod">
          <ac:chgData name="Orlando Marley Filho" userId="db0f27c2ee340672" providerId="LiveId" clId="{1320679C-52D2-4BC1-9F34-7139B097422A}" dt="2024-07-28T22:51:53.520" v="43001"/>
          <ac:spMkLst>
            <pc:docMk/>
            <pc:sldMk cId="3325229791" sldId="511"/>
            <ac:spMk id="80" creationId="{BEE0E1C8-6985-F614-2543-528B73652304}"/>
          </ac:spMkLst>
        </pc:spChg>
        <pc:spChg chg="add del mod">
          <ac:chgData name="Orlando Marley Filho" userId="db0f27c2ee340672" providerId="LiveId" clId="{1320679C-52D2-4BC1-9F34-7139B097422A}" dt="2024-07-28T22:52:28.194" v="43029" actId="478"/>
          <ac:spMkLst>
            <pc:docMk/>
            <pc:sldMk cId="3325229791" sldId="511"/>
            <ac:spMk id="81" creationId="{2AADAE31-69C4-E704-9E4E-A54082886214}"/>
          </ac:spMkLst>
        </pc:spChg>
        <pc:spChg chg="add del mod">
          <ac:chgData name="Orlando Marley Filho" userId="db0f27c2ee340672" providerId="LiveId" clId="{1320679C-52D2-4BC1-9F34-7139B097422A}" dt="2024-07-28T22:52:28.194" v="43029" actId="478"/>
          <ac:spMkLst>
            <pc:docMk/>
            <pc:sldMk cId="3325229791" sldId="511"/>
            <ac:spMk id="82" creationId="{303F67F1-77F6-15AF-E884-127AFDCF8523}"/>
          </ac:spMkLst>
        </pc:spChg>
        <pc:grpChg chg="add mod">
          <ac:chgData name="Orlando Marley Filho" userId="db0f27c2ee340672" providerId="LiveId" clId="{1320679C-52D2-4BC1-9F34-7139B097422A}" dt="2024-07-28T22:40:59.991" v="42834"/>
          <ac:grpSpMkLst>
            <pc:docMk/>
            <pc:sldMk cId="3325229791" sldId="511"/>
            <ac:grpSpMk id="3" creationId="{508572A0-51E0-4A68-9902-9401F9A1CEDA}"/>
          </ac:grpSpMkLst>
        </pc:grpChg>
        <pc:grpChg chg="add mod">
          <ac:chgData name="Orlando Marley Filho" userId="db0f27c2ee340672" providerId="LiveId" clId="{1320679C-52D2-4BC1-9F34-7139B097422A}" dt="2024-07-28T22:40:59.991" v="42834"/>
          <ac:grpSpMkLst>
            <pc:docMk/>
            <pc:sldMk cId="3325229791" sldId="511"/>
            <ac:grpSpMk id="5" creationId="{7D4D949A-BB03-47AC-AEC1-0DAAC9907095}"/>
          </ac:grpSpMkLst>
        </pc:grpChg>
        <pc:grpChg chg="add mod">
          <ac:chgData name="Orlando Marley Filho" userId="db0f27c2ee340672" providerId="LiveId" clId="{1320679C-52D2-4BC1-9F34-7139B097422A}" dt="2024-07-28T22:40:59.991" v="42834"/>
          <ac:grpSpMkLst>
            <pc:docMk/>
            <pc:sldMk cId="3325229791" sldId="511"/>
            <ac:grpSpMk id="11" creationId="{C8F70324-EA8D-4D3F-8C8A-BA234031D1C8}"/>
          </ac:grpSpMkLst>
        </pc:grpChg>
        <pc:grpChg chg="add mod">
          <ac:chgData name="Orlando Marley Filho" userId="db0f27c2ee340672" providerId="LiveId" clId="{1320679C-52D2-4BC1-9F34-7139B097422A}" dt="2024-07-28T22:40:59.991" v="42834"/>
          <ac:grpSpMkLst>
            <pc:docMk/>
            <pc:sldMk cId="3325229791" sldId="511"/>
            <ac:grpSpMk id="13" creationId="{AD7BFD2A-CBB7-40D8-B792-FE5C61F3A546}"/>
          </ac:grpSpMkLst>
        </pc:grpChg>
        <pc:grpChg chg="add mod">
          <ac:chgData name="Orlando Marley Filho" userId="db0f27c2ee340672" providerId="LiveId" clId="{1320679C-52D2-4BC1-9F34-7139B097422A}" dt="2024-07-28T22:40:59.991" v="42834"/>
          <ac:grpSpMkLst>
            <pc:docMk/>
            <pc:sldMk cId="3325229791" sldId="511"/>
            <ac:grpSpMk id="14" creationId="{BB383A63-9BC2-4B35-9FCE-034A3D553297}"/>
          </ac:grpSpMkLst>
        </pc:grpChg>
        <pc:grpChg chg="add mod">
          <ac:chgData name="Orlando Marley Filho" userId="db0f27c2ee340672" providerId="LiveId" clId="{1320679C-52D2-4BC1-9F34-7139B097422A}" dt="2024-07-28T22:40:59.991" v="42834"/>
          <ac:grpSpMkLst>
            <pc:docMk/>
            <pc:sldMk cId="3325229791" sldId="511"/>
            <ac:grpSpMk id="16" creationId="{D28D8AD3-C3DB-4623-9A66-E29471843A55}"/>
          </ac:grpSpMkLst>
        </pc:grpChg>
        <pc:grpChg chg="add mod">
          <ac:chgData name="Orlando Marley Filho" userId="db0f27c2ee340672" providerId="LiveId" clId="{1320679C-52D2-4BC1-9F34-7139B097422A}" dt="2024-07-28T22:40:59.991" v="42834"/>
          <ac:grpSpMkLst>
            <pc:docMk/>
            <pc:sldMk cId="3325229791" sldId="511"/>
            <ac:grpSpMk id="19" creationId="{680B9C6A-7B95-432B-F264-0F48225DAEB7}"/>
          </ac:grpSpMkLst>
        </pc:grpChg>
        <pc:grpChg chg="add mod">
          <ac:chgData name="Orlando Marley Filho" userId="db0f27c2ee340672" providerId="LiveId" clId="{1320679C-52D2-4BC1-9F34-7139B097422A}" dt="2024-07-28T22:40:59.991" v="42834"/>
          <ac:grpSpMkLst>
            <pc:docMk/>
            <pc:sldMk cId="3325229791" sldId="511"/>
            <ac:grpSpMk id="22" creationId="{62B530C9-85A4-D35B-D269-458AB7FD7248}"/>
          </ac:grpSpMkLst>
        </pc:grpChg>
        <pc:grpChg chg="add del mod">
          <ac:chgData name="Orlando Marley Filho" userId="db0f27c2ee340672" providerId="LiveId" clId="{1320679C-52D2-4BC1-9F34-7139B097422A}" dt="2024-07-28T22:52:28.194" v="43029" actId="478"/>
          <ac:grpSpMkLst>
            <pc:docMk/>
            <pc:sldMk cId="3325229791" sldId="511"/>
            <ac:grpSpMk id="55" creationId="{7D4C77E5-6CDB-4722-AB56-6C5DDF70B565}"/>
          </ac:grpSpMkLst>
        </pc:grpChg>
        <pc:grpChg chg="add del mod">
          <ac:chgData name="Orlando Marley Filho" userId="db0f27c2ee340672" providerId="LiveId" clId="{1320679C-52D2-4BC1-9F34-7139B097422A}" dt="2024-07-28T22:52:28.194" v="43029" actId="478"/>
          <ac:grpSpMkLst>
            <pc:docMk/>
            <pc:sldMk cId="3325229791" sldId="511"/>
            <ac:grpSpMk id="58" creationId="{E8A9C4EB-EC24-4610-9A09-1052A7F8B100}"/>
          </ac:grpSpMkLst>
        </pc:grpChg>
        <pc:grpChg chg="add del mod">
          <ac:chgData name="Orlando Marley Filho" userId="db0f27c2ee340672" providerId="LiveId" clId="{1320679C-52D2-4BC1-9F34-7139B097422A}" dt="2024-07-28T22:52:28.194" v="43029" actId="478"/>
          <ac:grpSpMkLst>
            <pc:docMk/>
            <pc:sldMk cId="3325229791" sldId="511"/>
            <ac:grpSpMk id="61" creationId="{C1051B6F-9C1B-4411-A17F-1E349570C529}"/>
          </ac:grpSpMkLst>
        </pc:grpChg>
        <pc:picChg chg="add del mod">
          <ac:chgData name="Orlando Marley Filho" userId="db0f27c2ee340672" providerId="LiveId" clId="{1320679C-52D2-4BC1-9F34-7139B097422A}" dt="2024-07-28T22:52:19.189" v="43027" actId="478"/>
          <ac:picMkLst>
            <pc:docMk/>
            <pc:sldMk cId="3325229791" sldId="511"/>
            <ac:picMk id="10" creationId="{B7D2AB77-5012-3F78-62D5-403828972F07}"/>
          </ac:picMkLst>
        </pc:picChg>
        <pc:picChg chg="add mod">
          <ac:chgData name="Orlando Marley Filho" userId="db0f27c2ee340672" providerId="LiveId" clId="{1320679C-52D2-4BC1-9F34-7139B097422A}" dt="2024-07-28T22:40:59.991" v="42834"/>
          <ac:picMkLst>
            <pc:docMk/>
            <pc:sldMk cId="3325229791" sldId="511"/>
            <ac:picMk id="25" creationId="{AD4528B1-875E-0A9C-016F-E2408D7AE74B}"/>
          </ac:picMkLst>
        </pc:picChg>
        <pc:picChg chg="add mod">
          <ac:chgData name="Orlando Marley Filho" userId="db0f27c2ee340672" providerId="LiveId" clId="{1320679C-52D2-4BC1-9F34-7139B097422A}" dt="2024-07-28T22:40:59.991" v="42834"/>
          <ac:picMkLst>
            <pc:docMk/>
            <pc:sldMk cId="3325229791" sldId="511"/>
            <ac:picMk id="27" creationId="{68901E35-42E6-731A-341E-876955943F8A}"/>
          </ac:picMkLst>
        </pc:picChg>
        <pc:picChg chg="add mod">
          <ac:chgData name="Orlando Marley Filho" userId="db0f27c2ee340672" providerId="LiveId" clId="{1320679C-52D2-4BC1-9F34-7139B097422A}" dt="2024-07-28T22:40:59.991" v="42834"/>
          <ac:picMkLst>
            <pc:docMk/>
            <pc:sldMk cId="3325229791" sldId="511"/>
            <ac:picMk id="29" creationId="{27D2908B-3140-40C7-BD3C-B5E08712F96A}"/>
          </ac:picMkLst>
        </pc:picChg>
        <pc:picChg chg="add mod">
          <ac:chgData name="Orlando Marley Filho" userId="db0f27c2ee340672" providerId="LiveId" clId="{1320679C-52D2-4BC1-9F34-7139B097422A}" dt="2024-07-28T22:40:59.991" v="42834"/>
          <ac:picMkLst>
            <pc:docMk/>
            <pc:sldMk cId="3325229791" sldId="511"/>
            <ac:picMk id="32" creationId="{F6FFA00A-ED68-B038-5E75-3684784F604F}"/>
          </ac:picMkLst>
        </pc:picChg>
        <pc:picChg chg="add mod">
          <ac:chgData name="Orlando Marley Filho" userId="db0f27c2ee340672" providerId="LiveId" clId="{1320679C-52D2-4BC1-9F34-7139B097422A}" dt="2024-07-28T22:40:59.991" v="42834"/>
          <ac:picMkLst>
            <pc:docMk/>
            <pc:sldMk cId="3325229791" sldId="511"/>
            <ac:picMk id="33" creationId="{46E33599-DA23-0935-A6F0-66AC6D5E6C51}"/>
          </ac:picMkLst>
        </pc:picChg>
        <pc:picChg chg="add mod">
          <ac:chgData name="Orlando Marley Filho" userId="db0f27c2ee340672" providerId="LiveId" clId="{1320679C-52D2-4BC1-9F34-7139B097422A}" dt="2024-07-28T22:40:59.991" v="42834"/>
          <ac:picMkLst>
            <pc:docMk/>
            <pc:sldMk cId="3325229791" sldId="511"/>
            <ac:picMk id="36" creationId="{52BD2F1A-DBDF-DA1E-1946-5E63BAC1B284}"/>
          </ac:picMkLst>
        </pc:picChg>
        <pc:picChg chg="add mod">
          <ac:chgData name="Orlando Marley Filho" userId="db0f27c2ee340672" providerId="LiveId" clId="{1320679C-52D2-4BC1-9F34-7139B097422A}" dt="2024-07-28T22:40:59.991" v="42834"/>
          <ac:picMkLst>
            <pc:docMk/>
            <pc:sldMk cId="3325229791" sldId="511"/>
            <ac:picMk id="40" creationId="{F0D31E0D-B3A7-7584-1BF5-B421F0023FE0}"/>
          </ac:picMkLst>
        </pc:picChg>
        <pc:picChg chg="add mod">
          <ac:chgData name="Orlando Marley Filho" userId="db0f27c2ee340672" providerId="LiveId" clId="{1320679C-52D2-4BC1-9F34-7139B097422A}" dt="2024-07-28T22:41:26.989" v="42842" actId="571"/>
          <ac:picMkLst>
            <pc:docMk/>
            <pc:sldMk cId="3325229791" sldId="511"/>
            <ac:picMk id="54" creationId="{3739E073-F820-5EAC-2274-5E8E02A6742C}"/>
          </ac:picMkLst>
        </pc:picChg>
        <pc:picChg chg="add mod">
          <ac:chgData name="Orlando Marley Filho" userId="db0f27c2ee340672" providerId="LiveId" clId="{1320679C-52D2-4BC1-9F34-7139B097422A}" dt="2024-07-28T22:43:33.179" v="42882"/>
          <ac:picMkLst>
            <pc:docMk/>
            <pc:sldMk cId="3325229791" sldId="511"/>
            <ac:picMk id="57" creationId="{8FDA4CC8-83EE-49C8-BDE5-8EA871C8AD3C}"/>
          </ac:picMkLst>
        </pc:picChg>
        <pc:picChg chg="add mod">
          <ac:chgData name="Orlando Marley Filho" userId="db0f27c2ee340672" providerId="LiveId" clId="{1320679C-52D2-4BC1-9F34-7139B097422A}" dt="2024-07-28T22:43:49.964" v="42886"/>
          <ac:picMkLst>
            <pc:docMk/>
            <pc:sldMk cId="3325229791" sldId="511"/>
            <ac:picMk id="60" creationId="{E45B4EB6-8026-4795-A01B-64C99F1EBC0F}"/>
          </ac:picMkLst>
        </pc:picChg>
        <pc:picChg chg="add mod">
          <ac:chgData name="Orlando Marley Filho" userId="db0f27c2ee340672" providerId="LiveId" clId="{1320679C-52D2-4BC1-9F34-7139B097422A}" dt="2024-07-28T22:44:17.867" v="42893"/>
          <ac:picMkLst>
            <pc:docMk/>
            <pc:sldMk cId="3325229791" sldId="511"/>
            <ac:picMk id="63" creationId="{74372F13-6358-4435-9927-FF2D240DA148}"/>
          </ac:picMkLst>
        </pc:picChg>
        <pc:picChg chg="add del mod">
          <ac:chgData name="Orlando Marley Filho" userId="db0f27c2ee340672" providerId="LiveId" clId="{1320679C-52D2-4BC1-9F34-7139B097422A}" dt="2024-07-28T22:52:28.194" v="43029" actId="478"/>
          <ac:picMkLst>
            <pc:docMk/>
            <pc:sldMk cId="3325229791" sldId="511"/>
            <ac:picMk id="64" creationId="{1AAF98C5-35B9-5FF2-FD98-21CFC9F35E05}"/>
          </ac:picMkLst>
        </pc:picChg>
        <pc:picChg chg="add mod">
          <ac:chgData name="Orlando Marley Filho" userId="db0f27c2ee340672" providerId="LiveId" clId="{1320679C-52D2-4BC1-9F34-7139B097422A}" dt="2024-07-28T22:49:17.589" v="42948"/>
          <ac:picMkLst>
            <pc:docMk/>
            <pc:sldMk cId="3325229791" sldId="511"/>
            <ac:picMk id="66" creationId="{753B0C7D-14BE-4BA8-A85B-F6506E848E15}"/>
          </ac:picMkLst>
        </pc:picChg>
        <pc:picChg chg="add del mod">
          <ac:chgData name="Orlando Marley Filho" userId="db0f27c2ee340672" providerId="LiveId" clId="{1320679C-52D2-4BC1-9F34-7139B097422A}" dt="2024-07-28T22:52:28.194" v="43029" actId="478"/>
          <ac:picMkLst>
            <pc:docMk/>
            <pc:sldMk cId="3325229791" sldId="511"/>
            <ac:picMk id="68" creationId="{753B0C7D-14BE-4BA8-A85B-F6506E848E15}"/>
          </ac:picMkLst>
        </pc:picChg>
        <pc:cxnChg chg="add mod">
          <ac:chgData name="Orlando Marley Filho" userId="db0f27c2ee340672" providerId="LiveId" clId="{1320679C-52D2-4BC1-9F34-7139B097422A}" dt="2024-07-28T22:40:59.991" v="42834"/>
          <ac:cxnSpMkLst>
            <pc:docMk/>
            <pc:sldMk cId="3325229791" sldId="511"/>
            <ac:cxnSpMk id="21" creationId="{C2326579-F3E5-BC75-72FD-D697328201D6}"/>
          </ac:cxnSpMkLst>
        </pc:cxnChg>
        <pc:cxnChg chg="add del mod">
          <ac:chgData name="Orlando Marley Filho" userId="db0f27c2ee340672" providerId="LiveId" clId="{1320679C-52D2-4BC1-9F34-7139B097422A}" dt="2024-07-28T22:52:28.194" v="43029" actId="478"/>
          <ac:cxnSpMkLst>
            <pc:docMk/>
            <pc:sldMk cId="3325229791" sldId="511"/>
            <ac:cxnSpMk id="70" creationId="{5ADF519F-6AFB-4313-9DBA-4ACD9B2CC54B}"/>
          </ac:cxnSpMkLst>
        </pc:cxnChg>
        <pc:cxnChg chg="add del mod">
          <ac:chgData name="Orlando Marley Filho" userId="db0f27c2ee340672" providerId="LiveId" clId="{1320679C-52D2-4BC1-9F34-7139B097422A}" dt="2024-07-28T22:52:28.194" v="43029" actId="478"/>
          <ac:cxnSpMkLst>
            <pc:docMk/>
            <pc:sldMk cId="3325229791" sldId="511"/>
            <ac:cxnSpMk id="73" creationId="{5ADF519F-6AFB-4313-9DBA-4ACD9B2CC54B}"/>
          </ac:cxnSpMkLst>
        </pc:cxnChg>
      </pc:sldChg>
      <pc:sldChg chg="addSp modSp add del mod ord modShow modNotesTx">
        <pc:chgData name="Orlando Marley Filho" userId="db0f27c2ee340672" providerId="LiveId" clId="{1320679C-52D2-4BC1-9F34-7139B097422A}" dt="2024-07-28T20:49:26.479" v="41076" actId="47"/>
        <pc:sldMkLst>
          <pc:docMk/>
          <pc:sldMk cId="2471881549" sldId="512"/>
        </pc:sldMkLst>
        <pc:spChg chg="mod">
          <ac:chgData name="Orlando Marley Filho" userId="db0f27c2ee340672" providerId="LiveId" clId="{1320679C-52D2-4BC1-9F34-7139B097422A}" dt="2024-07-07T17:57:15.869" v="28458"/>
          <ac:spMkLst>
            <pc:docMk/>
            <pc:sldMk cId="2471881549" sldId="512"/>
            <ac:spMk id="2" creationId="{518CBEBD-7F61-1C19-2D5B-79CCDBF0BEE5}"/>
          </ac:spMkLst>
        </pc:spChg>
        <pc:spChg chg="add mod">
          <ac:chgData name="Orlando Marley Filho" userId="db0f27c2ee340672" providerId="LiveId" clId="{1320679C-52D2-4BC1-9F34-7139B097422A}" dt="2024-07-07T17:59:08.439" v="28481" actId="1076"/>
          <ac:spMkLst>
            <pc:docMk/>
            <pc:sldMk cId="2471881549" sldId="512"/>
            <ac:spMk id="4" creationId="{8E42538B-BCFD-B82E-EBAF-D0B8B1473D72}"/>
          </ac:spMkLst>
        </pc:spChg>
        <pc:spChg chg="add mod">
          <ac:chgData name="Orlando Marley Filho" userId="db0f27c2ee340672" providerId="LiveId" clId="{1320679C-52D2-4BC1-9F34-7139B097422A}" dt="2024-07-07T18:42:09.621" v="29146" actId="1076"/>
          <ac:spMkLst>
            <pc:docMk/>
            <pc:sldMk cId="2471881549" sldId="512"/>
            <ac:spMk id="7" creationId="{2CB07174-CD68-1695-8403-40E6B3DF150B}"/>
          </ac:spMkLst>
        </pc:spChg>
        <pc:picChg chg="add mod">
          <ac:chgData name="Orlando Marley Filho" userId="db0f27c2ee340672" providerId="LiveId" clId="{1320679C-52D2-4BC1-9F34-7139B097422A}" dt="2024-07-07T18:42:12.530" v="29147" actId="14100"/>
          <ac:picMkLst>
            <pc:docMk/>
            <pc:sldMk cId="2471881549" sldId="512"/>
            <ac:picMk id="10" creationId="{4A9DC3CD-1F26-239B-9FDF-001E2CF8D046}"/>
          </ac:picMkLst>
        </pc:picChg>
      </pc:sldChg>
      <pc:sldChg chg="addSp delSp modSp add mod modAnim modNotesTx">
        <pc:chgData name="Orlando Marley Filho" userId="db0f27c2ee340672" providerId="LiveId" clId="{1320679C-52D2-4BC1-9F34-7139B097422A}" dt="2024-07-29T19:40:24.428" v="45689" actId="113"/>
        <pc:sldMkLst>
          <pc:docMk/>
          <pc:sldMk cId="580770780" sldId="513"/>
        </pc:sldMkLst>
        <pc:spChg chg="add del mod">
          <ac:chgData name="Orlando Marley Filho" userId="db0f27c2ee340672" providerId="LiveId" clId="{1320679C-52D2-4BC1-9F34-7139B097422A}" dt="2024-06-09T14:13:46.744" v="9090" actId="12084"/>
          <ac:spMkLst>
            <pc:docMk/>
            <pc:sldMk cId="580770780" sldId="513"/>
            <ac:spMk id="4" creationId="{E5DAE853-9FE5-A79B-7DD4-8C7B5CF85D32}"/>
          </ac:spMkLst>
        </pc:spChg>
        <pc:spChg chg="add mod">
          <ac:chgData name="Orlando Marley Filho" userId="db0f27c2ee340672" providerId="LiveId" clId="{1320679C-52D2-4BC1-9F34-7139B097422A}" dt="2024-06-09T14:14:34.417" v="9099"/>
          <ac:spMkLst>
            <pc:docMk/>
            <pc:sldMk cId="580770780" sldId="513"/>
            <ac:spMk id="6" creationId="{C6FD8801-9E69-74AA-8CA3-BABD5B08038B}"/>
          </ac:spMkLst>
        </pc:spChg>
        <pc:spChg chg="add mod">
          <ac:chgData name="Orlando Marley Filho" userId="db0f27c2ee340672" providerId="LiveId" clId="{1320679C-52D2-4BC1-9F34-7139B097422A}" dt="2024-06-09T14:14:34.417" v="9099"/>
          <ac:spMkLst>
            <pc:docMk/>
            <pc:sldMk cId="580770780" sldId="513"/>
            <ac:spMk id="9" creationId="{A39E8B2F-6322-BBB4-EB10-C49203BA81A4}"/>
          </ac:spMkLst>
        </pc:spChg>
        <pc:spChg chg="add mod">
          <ac:chgData name="Orlando Marley Filho" userId="db0f27c2ee340672" providerId="LiveId" clId="{1320679C-52D2-4BC1-9F34-7139B097422A}" dt="2024-06-09T18:06:13.951" v="11016" actId="20577"/>
          <ac:spMkLst>
            <pc:docMk/>
            <pc:sldMk cId="580770780" sldId="513"/>
            <ac:spMk id="11" creationId="{95F6E630-0A15-BF03-E02F-1FE20209876E}"/>
          </ac:spMkLst>
        </pc:spChg>
        <pc:spChg chg="add mod">
          <ac:chgData name="Orlando Marley Filho" userId="db0f27c2ee340672" providerId="LiveId" clId="{1320679C-52D2-4BC1-9F34-7139B097422A}" dt="2024-06-09T14:14:29.789" v="9096"/>
          <ac:spMkLst>
            <pc:docMk/>
            <pc:sldMk cId="580770780" sldId="513"/>
            <ac:spMk id="12" creationId="{E7E0858B-9FFE-3C26-2DAA-4EB6A80635B6}"/>
          </ac:spMkLst>
        </pc:spChg>
        <pc:spChg chg="add mod">
          <ac:chgData name="Orlando Marley Filho" userId="db0f27c2ee340672" providerId="LiveId" clId="{1320679C-52D2-4BC1-9F34-7139B097422A}" dt="2024-06-09T14:14:31.961" v="9097"/>
          <ac:spMkLst>
            <pc:docMk/>
            <pc:sldMk cId="580770780" sldId="513"/>
            <ac:spMk id="13" creationId="{17D5715E-89EC-7F5F-CB2D-C156F0AA5516}"/>
          </ac:spMkLst>
        </pc:spChg>
        <pc:spChg chg="add mod">
          <ac:chgData name="Orlando Marley Filho" userId="db0f27c2ee340672" providerId="LiveId" clId="{1320679C-52D2-4BC1-9F34-7139B097422A}" dt="2024-06-09T14:14:36.249" v="9100"/>
          <ac:spMkLst>
            <pc:docMk/>
            <pc:sldMk cId="580770780" sldId="513"/>
            <ac:spMk id="14" creationId="{B8323199-8990-12E6-4465-A9301E5A27F4}"/>
          </ac:spMkLst>
        </pc:spChg>
        <pc:spChg chg="add mod topLvl">
          <ac:chgData name="Orlando Marley Filho" userId="db0f27c2ee340672" providerId="LiveId" clId="{1320679C-52D2-4BC1-9F34-7139B097422A}" dt="2024-06-09T14:16:12.946" v="9119" actId="164"/>
          <ac:spMkLst>
            <pc:docMk/>
            <pc:sldMk cId="580770780" sldId="513"/>
            <ac:spMk id="15" creationId="{F5ECA333-5F39-F88C-55F5-7ABE82E067C1}"/>
          </ac:spMkLst>
        </pc:spChg>
        <pc:spChg chg="add del mod topLvl">
          <ac:chgData name="Orlando Marley Filho" userId="db0f27c2ee340672" providerId="LiveId" clId="{1320679C-52D2-4BC1-9F34-7139B097422A}" dt="2024-06-09T14:16:14.093" v="9120" actId="478"/>
          <ac:spMkLst>
            <pc:docMk/>
            <pc:sldMk cId="580770780" sldId="513"/>
            <ac:spMk id="16" creationId="{A90B6ED3-6ACE-514D-D095-DE2FC7A8E60D}"/>
          </ac:spMkLst>
        </pc:spChg>
        <pc:spChg chg="add mod">
          <ac:chgData name="Orlando Marley Filho" userId="db0f27c2ee340672" providerId="LiveId" clId="{1320679C-52D2-4BC1-9F34-7139B097422A}" dt="2024-06-09T14:15:24.371" v="9108"/>
          <ac:spMkLst>
            <pc:docMk/>
            <pc:sldMk cId="580770780" sldId="513"/>
            <ac:spMk id="18" creationId="{D0E1DA6F-2219-D759-DE6E-EC14BFE43BB1}"/>
          </ac:spMkLst>
        </pc:spChg>
        <pc:spChg chg="add del mod">
          <ac:chgData name="Orlando Marley Filho" userId="db0f27c2ee340672" providerId="LiveId" clId="{1320679C-52D2-4BC1-9F34-7139B097422A}" dt="2024-06-09T14:15:49.031" v="9114" actId="21"/>
          <ac:spMkLst>
            <pc:docMk/>
            <pc:sldMk cId="580770780" sldId="513"/>
            <ac:spMk id="19" creationId="{BBB0643D-048D-FB0D-E860-DA66231D9A5A}"/>
          </ac:spMkLst>
        </pc:spChg>
        <pc:spChg chg="add mod">
          <ac:chgData name="Orlando Marley Filho" userId="db0f27c2ee340672" providerId="LiveId" clId="{1320679C-52D2-4BC1-9F34-7139B097422A}" dt="2024-06-09T14:16:12.946" v="9119" actId="164"/>
          <ac:spMkLst>
            <pc:docMk/>
            <pc:sldMk cId="580770780" sldId="513"/>
            <ac:spMk id="20" creationId="{BBB0643D-048D-FB0D-E860-DA66231D9A5A}"/>
          </ac:spMkLst>
        </pc:spChg>
        <pc:spChg chg="add del mod topLvl">
          <ac:chgData name="Orlando Marley Filho" userId="db0f27c2ee340672" providerId="LiveId" clId="{1320679C-52D2-4BC1-9F34-7139B097422A}" dt="2024-06-09T14:20:03.712" v="9142" actId="21"/>
          <ac:spMkLst>
            <pc:docMk/>
            <pc:sldMk cId="580770780" sldId="513"/>
            <ac:spMk id="23" creationId="{5394465D-7089-4CA7-D89F-9320F2E0F9E7}"/>
          </ac:spMkLst>
        </pc:spChg>
        <pc:spChg chg="mod topLvl">
          <ac:chgData name="Orlando Marley Filho" userId="db0f27c2ee340672" providerId="LiveId" clId="{1320679C-52D2-4BC1-9F34-7139B097422A}" dt="2024-06-09T14:20:58.256" v="9149"/>
          <ac:spMkLst>
            <pc:docMk/>
            <pc:sldMk cId="580770780" sldId="513"/>
            <ac:spMk id="24" creationId="{91A50DB6-F9F9-FAAD-0B23-8BC7E4E38D9B}"/>
          </ac:spMkLst>
        </pc:spChg>
        <pc:spChg chg="mod topLvl">
          <ac:chgData name="Orlando Marley Filho" userId="db0f27c2ee340672" providerId="LiveId" clId="{1320679C-52D2-4BC1-9F34-7139B097422A}" dt="2024-06-09T14:19:48.222" v="9138" actId="165"/>
          <ac:spMkLst>
            <pc:docMk/>
            <pc:sldMk cId="580770780" sldId="513"/>
            <ac:spMk id="25" creationId="{852BA5EF-73DA-F47B-6FBD-0304390758D9}"/>
          </ac:spMkLst>
        </pc:spChg>
        <pc:spChg chg="mod topLvl">
          <ac:chgData name="Orlando Marley Filho" userId="db0f27c2ee340672" providerId="LiveId" clId="{1320679C-52D2-4BC1-9F34-7139B097422A}" dt="2024-06-09T14:19:48.222" v="9138" actId="165"/>
          <ac:spMkLst>
            <pc:docMk/>
            <pc:sldMk cId="580770780" sldId="513"/>
            <ac:spMk id="26" creationId="{F6EF2C89-89B9-3CE8-BE0F-EAB6FCBA946D}"/>
          </ac:spMkLst>
        </pc:spChg>
        <pc:spChg chg="mod topLvl">
          <ac:chgData name="Orlando Marley Filho" userId="db0f27c2ee340672" providerId="LiveId" clId="{1320679C-52D2-4BC1-9F34-7139B097422A}" dt="2024-06-09T14:20:29.927" v="9146" actId="6549"/>
          <ac:spMkLst>
            <pc:docMk/>
            <pc:sldMk cId="580770780" sldId="513"/>
            <ac:spMk id="27" creationId="{F75DD407-0107-FCED-ED3B-4B92D6BB74C6}"/>
          </ac:spMkLst>
        </pc:spChg>
        <pc:spChg chg="mod topLvl">
          <ac:chgData name="Orlando Marley Filho" userId="db0f27c2ee340672" providerId="LiveId" clId="{1320679C-52D2-4BC1-9F34-7139B097422A}" dt="2024-06-09T14:19:48.222" v="9138" actId="165"/>
          <ac:spMkLst>
            <pc:docMk/>
            <pc:sldMk cId="580770780" sldId="513"/>
            <ac:spMk id="28" creationId="{EA3A3EAC-4C1D-BC11-AF88-82DECA1416BE}"/>
          </ac:spMkLst>
        </pc:spChg>
        <pc:grpChg chg="add mod">
          <ac:chgData name="Orlando Marley Filho" userId="db0f27c2ee340672" providerId="LiveId" clId="{1320679C-52D2-4BC1-9F34-7139B097422A}" dt="2024-06-09T14:14:33.882" v="9098" actId="164"/>
          <ac:grpSpMkLst>
            <pc:docMk/>
            <pc:sldMk cId="580770780" sldId="513"/>
            <ac:grpSpMk id="10" creationId="{19CEA5A3-06FD-7855-D9F8-44E041161CC6}"/>
          </ac:grpSpMkLst>
        </pc:grpChg>
        <pc:grpChg chg="add del mod">
          <ac:chgData name="Orlando Marley Filho" userId="db0f27c2ee340672" providerId="LiveId" clId="{1320679C-52D2-4BC1-9F34-7139B097422A}" dt="2024-06-09T14:15:56.135" v="9115" actId="165"/>
          <ac:grpSpMkLst>
            <pc:docMk/>
            <pc:sldMk cId="580770780" sldId="513"/>
            <ac:grpSpMk id="17" creationId="{A6712522-9B7A-32DE-E26F-9D51D9EEFEFB}"/>
          </ac:grpSpMkLst>
        </pc:grpChg>
        <pc:grpChg chg="add del mod">
          <ac:chgData name="Orlando Marley Filho" userId="db0f27c2ee340672" providerId="LiveId" clId="{1320679C-52D2-4BC1-9F34-7139B097422A}" dt="2024-06-09T14:16:19.095" v="9122" actId="478"/>
          <ac:grpSpMkLst>
            <pc:docMk/>
            <pc:sldMk cId="580770780" sldId="513"/>
            <ac:grpSpMk id="21" creationId="{740EBBCC-67E6-DCEB-29A7-6220F964C31F}"/>
          </ac:grpSpMkLst>
        </pc:grpChg>
        <pc:grpChg chg="del mod">
          <ac:chgData name="Orlando Marley Filho" userId="db0f27c2ee340672" providerId="LiveId" clId="{1320679C-52D2-4BC1-9F34-7139B097422A}" dt="2024-06-09T14:19:48.222" v="9138" actId="165"/>
          <ac:grpSpMkLst>
            <pc:docMk/>
            <pc:sldMk cId="580770780" sldId="513"/>
            <ac:grpSpMk id="22" creationId="{22183094-8451-4901-4E3A-8A4211C5A00D}"/>
          </ac:grpSpMkLst>
        </pc:grpChg>
        <pc:graphicFrameChg chg="add del mod">
          <ac:chgData name="Orlando Marley Filho" userId="db0f27c2ee340672" providerId="LiveId" clId="{1320679C-52D2-4BC1-9F34-7139B097422A}" dt="2024-06-09T14:19:43.603" v="9137" actId="18245"/>
          <ac:graphicFrameMkLst>
            <pc:docMk/>
            <pc:sldMk cId="580770780" sldId="513"/>
            <ac:graphicFrameMk id="3" creationId="{6E399AE8-B570-4B6A-6B4C-4609BB9DA74A}"/>
          </ac:graphicFrameMkLst>
        </pc:graphicFrameChg>
        <pc:graphicFrameChg chg="add del modGraphic">
          <ac:chgData name="Orlando Marley Filho" userId="db0f27c2ee340672" providerId="LiveId" clId="{1320679C-52D2-4BC1-9F34-7139B097422A}" dt="2024-06-09T01:15:52.246" v="7859" actId="1032"/>
          <ac:graphicFrameMkLst>
            <pc:docMk/>
            <pc:sldMk cId="580770780" sldId="513"/>
            <ac:graphicFrameMk id="6" creationId="{551299B9-B141-2E65-685B-6CF515E1DDA1}"/>
          </ac:graphicFrameMkLst>
        </pc:graphicFrameChg>
        <pc:graphicFrameChg chg="add mod">
          <ac:chgData name="Orlando Marley Filho" userId="db0f27c2ee340672" providerId="LiveId" clId="{1320679C-52D2-4BC1-9F34-7139B097422A}" dt="2024-06-09T01:16:44.611" v="7864" actId="12084"/>
          <ac:graphicFrameMkLst>
            <pc:docMk/>
            <pc:sldMk cId="580770780" sldId="513"/>
            <ac:graphicFrameMk id="9" creationId="{5D10E876-B2EC-3A76-5BF7-5B19D3B0C07C}"/>
          </ac:graphicFrameMkLst>
        </pc:graphicFrameChg>
      </pc:sldChg>
      <pc:sldChg chg="addSp delSp modSp add mod ord addAnim delAnim modAnim modNotesTx">
        <pc:chgData name="Orlando Marley Filho" userId="db0f27c2ee340672" providerId="LiveId" clId="{1320679C-52D2-4BC1-9F34-7139B097422A}" dt="2024-06-09T17:22:36.051" v="10144" actId="120"/>
        <pc:sldMkLst>
          <pc:docMk/>
          <pc:sldMk cId="2611717187" sldId="514"/>
        </pc:sldMkLst>
        <pc:spChg chg="add del mod">
          <ac:chgData name="Orlando Marley Filho" userId="db0f27c2ee340672" providerId="LiveId" clId="{1320679C-52D2-4BC1-9F34-7139B097422A}" dt="2024-06-09T14:22:57.634" v="9166" actId="12084"/>
          <ac:spMkLst>
            <pc:docMk/>
            <pc:sldMk cId="2611717187" sldId="514"/>
            <ac:spMk id="4" creationId="{AA60CEBC-A259-0D9B-09B5-B0D49C5563C9}"/>
          </ac:spMkLst>
        </pc:spChg>
        <pc:spChg chg="add del mod">
          <ac:chgData name="Orlando Marley Filho" userId="db0f27c2ee340672" providerId="LiveId" clId="{1320679C-52D2-4BC1-9F34-7139B097422A}" dt="2024-06-09T14:22:17.678" v="9161"/>
          <ac:spMkLst>
            <pc:docMk/>
            <pc:sldMk cId="2611717187" sldId="514"/>
            <ac:spMk id="9" creationId="{FE38C076-508C-B407-1F82-9D033DEAAFC3}"/>
          </ac:spMkLst>
        </pc:spChg>
        <pc:spChg chg="add mod">
          <ac:chgData name="Orlando Marley Filho" userId="db0f27c2ee340672" providerId="LiveId" clId="{1320679C-52D2-4BC1-9F34-7139B097422A}" dt="2024-06-09T01:14:55.729" v="7852"/>
          <ac:spMkLst>
            <pc:docMk/>
            <pc:sldMk cId="2611717187" sldId="514"/>
            <ac:spMk id="10" creationId="{2BABE4B6-94E7-15C0-6D83-5BF8267B0272}"/>
          </ac:spMkLst>
        </pc:spChg>
        <pc:spChg chg="mod topLvl">
          <ac:chgData name="Orlando Marley Filho" userId="db0f27c2ee340672" providerId="LiveId" clId="{1320679C-52D2-4BC1-9F34-7139B097422A}" dt="2024-06-09T14:26:21.103" v="9221" actId="165"/>
          <ac:spMkLst>
            <pc:docMk/>
            <pc:sldMk cId="2611717187" sldId="514"/>
            <ac:spMk id="11" creationId="{4D192869-D5E3-866E-DE08-F196E89AA821}"/>
          </ac:spMkLst>
        </pc:spChg>
        <pc:spChg chg="mod topLvl">
          <ac:chgData name="Orlando Marley Filho" userId="db0f27c2ee340672" providerId="LiveId" clId="{1320679C-52D2-4BC1-9F34-7139B097422A}" dt="2024-06-09T17:22:29.068" v="10142" actId="207"/>
          <ac:spMkLst>
            <pc:docMk/>
            <pc:sldMk cId="2611717187" sldId="514"/>
            <ac:spMk id="12" creationId="{D0C8423B-9B56-D86A-C01C-062877F9F97F}"/>
          </ac:spMkLst>
        </pc:spChg>
        <pc:spChg chg="mod topLvl">
          <ac:chgData name="Orlando Marley Filho" userId="db0f27c2ee340672" providerId="LiveId" clId="{1320679C-52D2-4BC1-9F34-7139B097422A}" dt="2024-06-09T17:22:29.068" v="10142" actId="207"/>
          <ac:spMkLst>
            <pc:docMk/>
            <pc:sldMk cId="2611717187" sldId="514"/>
            <ac:spMk id="13" creationId="{5B86DCED-39F6-25B4-040E-94B7D4F20A70}"/>
          </ac:spMkLst>
        </pc:spChg>
        <pc:spChg chg="mod topLvl">
          <ac:chgData name="Orlando Marley Filho" userId="db0f27c2ee340672" providerId="LiveId" clId="{1320679C-52D2-4BC1-9F34-7139B097422A}" dt="2024-06-09T17:22:36.051" v="10144" actId="120"/>
          <ac:spMkLst>
            <pc:docMk/>
            <pc:sldMk cId="2611717187" sldId="514"/>
            <ac:spMk id="14" creationId="{E5B15D4C-037C-0E20-36DC-3DC96609124F}"/>
          </ac:spMkLst>
        </pc:spChg>
        <pc:spChg chg="mod topLvl">
          <ac:chgData name="Orlando Marley Filho" userId="db0f27c2ee340672" providerId="LiveId" clId="{1320679C-52D2-4BC1-9F34-7139B097422A}" dt="2024-06-09T17:22:29.068" v="10142" actId="207"/>
          <ac:spMkLst>
            <pc:docMk/>
            <pc:sldMk cId="2611717187" sldId="514"/>
            <ac:spMk id="15" creationId="{12950C57-E359-E3AA-A095-60DE81D6D856}"/>
          </ac:spMkLst>
        </pc:spChg>
        <pc:spChg chg="mod topLvl">
          <ac:chgData name="Orlando Marley Filho" userId="db0f27c2ee340672" providerId="LiveId" clId="{1320679C-52D2-4BC1-9F34-7139B097422A}" dt="2024-06-09T17:22:29.068" v="10142" actId="207"/>
          <ac:spMkLst>
            <pc:docMk/>
            <pc:sldMk cId="2611717187" sldId="514"/>
            <ac:spMk id="16" creationId="{63D0C402-4008-A689-21CD-2D80CB196454}"/>
          </ac:spMkLst>
        </pc:spChg>
        <pc:spChg chg="mod topLvl">
          <ac:chgData name="Orlando Marley Filho" userId="db0f27c2ee340672" providerId="LiveId" clId="{1320679C-52D2-4BC1-9F34-7139B097422A}" dt="2024-06-09T17:22:29.068" v="10142" actId="207"/>
          <ac:spMkLst>
            <pc:docMk/>
            <pc:sldMk cId="2611717187" sldId="514"/>
            <ac:spMk id="17" creationId="{A59DA16F-FED3-5FC0-CD8B-15E893230320}"/>
          </ac:spMkLst>
        </pc:spChg>
        <pc:spChg chg="mod topLvl">
          <ac:chgData name="Orlando Marley Filho" userId="db0f27c2ee340672" providerId="LiveId" clId="{1320679C-52D2-4BC1-9F34-7139B097422A}" dt="2024-06-09T17:22:29.068" v="10142" actId="207"/>
          <ac:spMkLst>
            <pc:docMk/>
            <pc:sldMk cId="2611717187" sldId="514"/>
            <ac:spMk id="18" creationId="{13D91576-C891-8D59-92BB-6C0F6C1528BE}"/>
          </ac:spMkLst>
        </pc:spChg>
        <pc:spChg chg="mod topLvl">
          <ac:chgData name="Orlando Marley Filho" userId="db0f27c2ee340672" providerId="LiveId" clId="{1320679C-52D2-4BC1-9F34-7139B097422A}" dt="2024-06-09T14:28:13.124" v="9236" actId="1076"/>
          <ac:spMkLst>
            <pc:docMk/>
            <pc:sldMk cId="2611717187" sldId="514"/>
            <ac:spMk id="19" creationId="{DE2BF2EC-9874-0D53-F7F1-ED818F8CB4C4}"/>
          </ac:spMkLst>
        </pc:spChg>
        <pc:spChg chg="add del mod topLvl">
          <ac:chgData name="Orlando Marley Filho" userId="db0f27c2ee340672" providerId="LiveId" clId="{1320679C-52D2-4BC1-9F34-7139B097422A}" dt="2024-06-09T17:22:21.699" v="10141" actId="13926"/>
          <ac:spMkLst>
            <pc:docMk/>
            <pc:sldMk cId="2611717187" sldId="514"/>
            <ac:spMk id="20" creationId="{4269860F-0C0A-09EB-1F3A-9FE851277075}"/>
          </ac:spMkLst>
        </pc:spChg>
        <pc:spChg chg="mod topLvl">
          <ac:chgData name="Orlando Marley Filho" userId="db0f27c2ee340672" providerId="LiveId" clId="{1320679C-52D2-4BC1-9F34-7139B097422A}" dt="2024-06-09T14:28:17.666" v="9237" actId="1076"/>
          <ac:spMkLst>
            <pc:docMk/>
            <pc:sldMk cId="2611717187" sldId="514"/>
            <ac:spMk id="21" creationId="{C00E2614-8A5F-98DA-A338-23918D4AB2EE}"/>
          </ac:spMkLst>
        </pc:spChg>
        <pc:spChg chg="mod topLvl">
          <ac:chgData name="Orlando Marley Filho" userId="db0f27c2ee340672" providerId="LiveId" clId="{1320679C-52D2-4BC1-9F34-7139B097422A}" dt="2024-06-09T14:32:11.680" v="9269" actId="20577"/>
          <ac:spMkLst>
            <pc:docMk/>
            <pc:sldMk cId="2611717187" sldId="514"/>
            <ac:spMk id="22" creationId="{DC5565BA-5BE5-79CE-89DC-C0B32144E9D5}"/>
          </ac:spMkLst>
        </pc:spChg>
        <pc:spChg chg="mod topLvl">
          <ac:chgData name="Orlando Marley Filho" userId="db0f27c2ee340672" providerId="LiveId" clId="{1320679C-52D2-4BC1-9F34-7139B097422A}" dt="2024-06-09T14:28:17.666" v="9237" actId="1076"/>
          <ac:spMkLst>
            <pc:docMk/>
            <pc:sldMk cId="2611717187" sldId="514"/>
            <ac:spMk id="23" creationId="{F1E88617-1D5E-465F-CAF9-7E276059C1D5}"/>
          </ac:spMkLst>
        </pc:spChg>
        <pc:spChg chg="mod topLvl">
          <ac:chgData name="Orlando Marley Filho" userId="db0f27c2ee340672" providerId="LiveId" clId="{1320679C-52D2-4BC1-9F34-7139B097422A}" dt="2024-06-09T14:28:17.666" v="9237" actId="1076"/>
          <ac:spMkLst>
            <pc:docMk/>
            <pc:sldMk cId="2611717187" sldId="514"/>
            <ac:spMk id="24" creationId="{9F035D06-4AF5-6FAE-36EA-C25593706F1B}"/>
          </ac:spMkLst>
        </pc:spChg>
        <pc:spChg chg="mod topLvl">
          <ac:chgData name="Orlando Marley Filho" userId="db0f27c2ee340672" providerId="LiveId" clId="{1320679C-52D2-4BC1-9F34-7139B097422A}" dt="2024-06-09T14:28:17.666" v="9237" actId="1076"/>
          <ac:spMkLst>
            <pc:docMk/>
            <pc:sldMk cId="2611717187" sldId="514"/>
            <ac:spMk id="25" creationId="{644B2615-326F-FC9B-C2AC-57E0CC94B4DD}"/>
          </ac:spMkLst>
        </pc:spChg>
        <pc:spChg chg="mod topLvl">
          <ac:chgData name="Orlando Marley Filho" userId="db0f27c2ee340672" providerId="LiveId" clId="{1320679C-52D2-4BC1-9F34-7139B097422A}" dt="2024-06-09T14:28:17.666" v="9237" actId="1076"/>
          <ac:spMkLst>
            <pc:docMk/>
            <pc:sldMk cId="2611717187" sldId="514"/>
            <ac:spMk id="26" creationId="{BA560A09-2F9D-C596-DA39-4CE1B1DD71D6}"/>
          </ac:spMkLst>
        </pc:spChg>
        <pc:spChg chg="mod topLvl">
          <ac:chgData name="Orlando Marley Filho" userId="db0f27c2ee340672" providerId="LiveId" clId="{1320679C-52D2-4BC1-9F34-7139B097422A}" dt="2024-06-09T14:28:17.666" v="9237" actId="1076"/>
          <ac:spMkLst>
            <pc:docMk/>
            <pc:sldMk cId="2611717187" sldId="514"/>
            <ac:spMk id="27" creationId="{72CC5107-62B3-027E-0F57-EBD2742B9EF5}"/>
          </ac:spMkLst>
        </pc:spChg>
        <pc:grpChg chg="del mod">
          <ac:chgData name="Orlando Marley Filho" userId="db0f27c2ee340672" providerId="LiveId" clId="{1320679C-52D2-4BC1-9F34-7139B097422A}" dt="2024-06-09T14:26:21.103" v="9221" actId="165"/>
          <ac:grpSpMkLst>
            <pc:docMk/>
            <pc:sldMk cId="2611717187" sldId="514"/>
            <ac:grpSpMk id="6" creationId="{482154F6-7C73-21D8-93E4-AE1255E8261E}"/>
          </ac:grpSpMkLst>
        </pc:grpChg>
        <pc:graphicFrameChg chg="add del mod">
          <ac:chgData name="Orlando Marley Filho" userId="db0f27c2ee340672" providerId="LiveId" clId="{1320679C-52D2-4BC1-9F34-7139B097422A}" dt="2024-06-09T14:26:14.008" v="9219" actId="18245"/>
          <ac:graphicFrameMkLst>
            <pc:docMk/>
            <pc:sldMk cId="2611717187" sldId="514"/>
            <ac:graphicFrameMk id="3" creationId="{7317CC5B-D656-7106-8788-A84317EBC808}"/>
          </ac:graphicFrameMkLst>
        </pc:graphicFrameChg>
      </pc:sldChg>
      <pc:sldChg chg="new del">
        <pc:chgData name="Orlando Marley Filho" userId="db0f27c2ee340672" providerId="LiveId" clId="{1320679C-52D2-4BC1-9F34-7139B097422A}" dt="2024-06-09T01:26:31.546" v="7962" actId="47"/>
        <pc:sldMkLst>
          <pc:docMk/>
          <pc:sldMk cId="3481964084" sldId="515"/>
        </pc:sldMkLst>
      </pc:sldChg>
      <pc:sldChg chg="addSp delSp modSp add mod ord modAnim modNotesTx">
        <pc:chgData name="Orlando Marley Filho" userId="db0f27c2ee340672" providerId="LiveId" clId="{1320679C-52D2-4BC1-9F34-7139B097422A}" dt="2024-06-09T14:10:51.413" v="9070" actId="20577"/>
        <pc:sldMkLst>
          <pc:docMk/>
          <pc:sldMk cId="2130466519" sldId="516"/>
        </pc:sldMkLst>
        <pc:spChg chg="mod">
          <ac:chgData name="Orlando Marley Filho" userId="db0f27c2ee340672" providerId="LiveId" clId="{1320679C-52D2-4BC1-9F34-7139B097422A}" dt="2024-06-09T01:26:50.995" v="8021" actId="20577"/>
          <ac:spMkLst>
            <pc:docMk/>
            <pc:sldMk cId="2130466519" sldId="516"/>
            <ac:spMk id="2" creationId="{3021F5A9-B043-D4EB-1A1D-FBFACB841B7C}"/>
          </ac:spMkLst>
        </pc:spChg>
        <pc:spChg chg="add del mod">
          <ac:chgData name="Orlando Marley Filho" userId="db0f27c2ee340672" providerId="LiveId" clId="{1320679C-52D2-4BC1-9F34-7139B097422A}" dt="2024-06-09T01:31:18.409" v="8041" actId="12084"/>
          <ac:spMkLst>
            <pc:docMk/>
            <pc:sldMk cId="2130466519" sldId="516"/>
            <ac:spMk id="4" creationId="{988CCA34-7EE0-BB9A-91EB-1398184FC05C}"/>
          </ac:spMkLst>
        </pc:spChg>
        <pc:spChg chg="add del mod">
          <ac:chgData name="Orlando Marley Filho" userId="db0f27c2ee340672" providerId="LiveId" clId="{1320679C-52D2-4BC1-9F34-7139B097422A}" dt="2024-06-09T01:27:15.681" v="8025"/>
          <ac:spMkLst>
            <pc:docMk/>
            <pc:sldMk cId="2130466519" sldId="516"/>
            <ac:spMk id="6" creationId="{CEABC7CE-1066-E8F8-4FD9-ABFAC2C33019}"/>
          </ac:spMkLst>
        </pc:spChg>
        <pc:spChg chg="mod topLvl">
          <ac:chgData name="Orlando Marley Filho" userId="db0f27c2ee340672" providerId="LiveId" clId="{1320679C-52D2-4BC1-9F34-7139B097422A}" dt="2024-06-09T01:37:40.745" v="8131" actId="404"/>
          <ac:spMkLst>
            <pc:docMk/>
            <pc:sldMk cId="2130466519" sldId="516"/>
            <ac:spMk id="14" creationId="{58E91B96-AB58-8440-5D32-A87C2EDC22E9}"/>
          </ac:spMkLst>
        </pc:spChg>
        <pc:spChg chg="mod topLvl">
          <ac:chgData name="Orlando Marley Filho" userId="db0f27c2ee340672" providerId="LiveId" clId="{1320679C-52D2-4BC1-9F34-7139B097422A}" dt="2024-06-09T01:37:21.351" v="8126" actId="122"/>
          <ac:spMkLst>
            <pc:docMk/>
            <pc:sldMk cId="2130466519" sldId="516"/>
            <ac:spMk id="15" creationId="{0F792331-BCB6-3880-71A2-2B9022678E0E}"/>
          </ac:spMkLst>
        </pc:spChg>
        <pc:spChg chg="mod topLvl">
          <ac:chgData name="Orlando Marley Filho" userId="db0f27c2ee340672" providerId="LiveId" clId="{1320679C-52D2-4BC1-9F34-7139B097422A}" dt="2024-06-09T01:37:21.885" v="8127" actId="122"/>
          <ac:spMkLst>
            <pc:docMk/>
            <pc:sldMk cId="2130466519" sldId="516"/>
            <ac:spMk id="16" creationId="{C102BAC7-C25F-B475-AD73-90FD82FC38B7}"/>
          </ac:spMkLst>
        </pc:spChg>
        <pc:spChg chg="mod topLvl">
          <ac:chgData name="Orlando Marley Filho" userId="db0f27c2ee340672" providerId="LiveId" clId="{1320679C-52D2-4BC1-9F34-7139B097422A}" dt="2024-06-09T01:37:32.145" v="8129" actId="122"/>
          <ac:spMkLst>
            <pc:docMk/>
            <pc:sldMk cId="2130466519" sldId="516"/>
            <ac:spMk id="17" creationId="{CC1FA8FD-5C5A-90AE-DC6F-9B29D402C89D}"/>
          </ac:spMkLst>
        </pc:spChg>
        <pc:grpChg chg="del mod">
          <ac:chgData name="Orlando Marley Filho" userId="db0f27c2ee340672" providerId="LiveId" clId="{1320679C-52D2-4BC1-9F34-7139B097422A}" dt="2024-06-09T01:36:04.957" v="8089" actId="165"/>
          <ac:grpSpMkLst>
            <pc:docMk/>
            <pc:sldMk cId="2130466519" sldId="516"/>
            <ac:grpSpMk id="13" creationId="{3891AEBC-F553-D5FD-C1BB-06A4704E6A4F}"/>
          </ac:grpSpMkLst>
        </pc:grpChg>
        <pc:graphicFrameChg chg="add mod">
          <ac:chgData name="Orlando Marley Filho" userId="db0f27c2ee340672" providerId="LiveId" clId="{1320679C-52D2-4BC1-9F34-7139B097422A}" dt="2024-06-09T01:27:48.987" v="8031" actId="12084"/>
          <ac:graphicFrameMkLst>
            <pc:docMk/>
            <pc:sldMk cId="2130466519" sldId="516"/>
            <ac:graphicFrameMk id="9" creationId="{757F35B6-5BED-1773-E74A-E1F52E0D24F5}"/>
          </ac:graphicFrameMkLst>
        </pc:graphicFrameChg>
        <pc:graphicFrameChg chg="add mod">
          <ac:chgData name="Orlando Marley Filho" userId="db0f27c2ee340672" providerId="LiveId" clId="{1320679C-52D2-4BC1-9F34-7139B097422A}" dt="2024-06-09T01:28:10.678" v="8033" actId="12084"/>
          <ac:graphicFrameMkLst>
            <pc:docMk/>
            <pc:sldMk cId="2130466519" sldId="516"/>
            <ac:graphicFrameMk id="10" creationId="{88582273-B5FD-D0C7-5032-26DCF6A20D2F}"/>
          </ac:graphicFrameMkLst>
        </pc:graphicFrameChg>
        <pc:graphicFrameChg chg="add mod">
          <ac:chgData name="Orlando Marley Filho" userId="db0f27c2ee340672" providerId="LiveId" clId="{1320679C-52D2-4BC1-9F34-7139B097422A}" dt="2024-06-09T01:31:06.976" v="8039" actId="13782"/>
          <ac:graphicFrameMkLst>
            <pc:docMk/>
            <pc:sldMk cId="2130466519" sldId="516"/>
            <ac:graphicFrameMk id="11" creationId="{1F1D1DB3-9319-F23D-7571-8D98D122AA55}"/>
          </ac:graphicFrameMkLst>
        </pc:graphicFrameChg>
        <pc:graphicFrameChg chg="add del mod modGraphic">
          <ac:chgData name="Orlando Marley Filho" userId="db0f27c2ee340672" providerId="LiveId" clId="{1320679C-52D2-4BC1-9F34-7139B097422A}" dt="2024-06-09T01:36:01.606" v="8088" actId="18245"/>
          <ac:graphicFrameMkLst>
            <pc:docMk/>
            <pc:sldMk cId="2130466519" sldId="516"/>
            <ac:graphicFrameMk id="12" creationId="{722F1696-D3EB-D878-B27C-7531D0ECDD13}"/>
          </ac:graphicFrameMkLst>
        </pc:graphicFrameChg>
        <pc:picChg chg="del">
          <ac:chgData name="Orlando Marley Filho" userId="db0f27c2ee340672" providerId="LiveId" clId="{1320679C-52D2-4BC1-9F34-7139B097422A}" dt="2024-06-09T01:26:32.700" v="7963" actId="478"/>
          <ac:picMkLst>
            <pc:docMk/>
            <pc:sldMk cId="2130466519" sldId="516"/>
            <ac:picMk id="12294" creationId="{534EFFFB-1066-6B11-904A-7DB049CEE4A7}"/>
          </ac:picMkLst>
        </pc:picChg>
      </pc:sldChg>
      <pc:sldChg chg="addSp delSp modSp add mod delAnim modAnim modShow modNotesTx">
        <pc:chgData name="Orlando Marley Filho" userId="db0f27c2ee340672" providerId="LiveId" clId="{1320679C-52D2-4BC1-9F34-7139B097422A}" dt="2024-06-09T22:11:45.244" v="11680" actId="729"/>
        <pc:sldMkLst>
          <pc:docMk/>
          <pc:sldMk cId="1447064621" sldId="517"/>
        </pc:sldMkLst>
        <pc:spChg chg="mod">
          <ac:chgData name="Orlando Marley Filho" userId="db0f27c2ee340672" providerId="LiveId" clId="{1320679C-52D2-4BC1-9F34-7139B097422A}" dt="2024-06-09T20:56:01.008" v="11292"/>
          <ac:spMkLst>
            <pc:docMk/>
            <pc:sldMk cId="1447064621" sldId="517"/>
            <ac:spMk id="2" creationId="{0AC2542F-0A57-970F-3272-4258EA9DC083}"/>
          </ac:spMkLst>
        </pc:spChg>
        <pc:spChg chg="mod">
          <ac:chgData name="Orlando Marley Filho" userId="db0f27c2ee340672" providerId="LiveId" clId="{1320679C-52D2-4BC1-9F34-7139B097422A}" dt="2024-06-09T22:05:08.971" v="11652" actId="20577"/>
          <ac:spMkLst>
            <pc:docMk/>
            <pc:sldMk cId="1447064621" sldId="517"/>
            <ac:spMk id="5" creationId="{129239EE-2868-B978-0C19-7A334D0B226B}"/>
          </ac:spMkLst>
        </pc:spChg>
        <pc:spChg chg="mod">
          <ac:chgData name="Orlando Marley Filho" userId="db0f27c2ee340672" providerId="LiveId" clId="{1320679C-52D2-4BC1-9F34-7139B097422A}" dt="2024-06-09T20:58:42.957" v="11317" actId="1076"/>
          <ac:spMkLst>
            <pc:docMk/>
            <pc:sldMk cId="1447064621" sldId="517"/>
            <ac:spMk id="7" creationId="{5C76EE20-FC95-0FE9-1461-2F733A5D42A9}"/>
          </ac:spMkLst>
        </pc:spChg>
        <pc:spChg chg="del mod">
          <ac:chgData name="Orlando Marley Filho" userId="db0f27c2ee340672" providerId="LiveId" clId="{1320679C-52D2-4BC1-9F34-7139B097422A}" dt="2024-06-09T20:56:26.448" v="11298" actId="478"/>
          <ac:spMkLst>
            <pc:docMk/>
            <pc:sldMk cId="1447064621" sldId="517"/>
            <ac:spMk id="8" creationId="{8F841123-DC28-46B2-6319-C2BD5F715649}"/>
          </ac:spMkLst>
        </pc:spChg>
        <pc:spChg chg="del">
          <ac:chgData name="Orlando Marley Filho" userId="db0f27c2ee340672" providerId="LiveId" clId="{1320679C-52D2-4BC1-9F34-7139B097422A}" dt="2024-06-09T20:56:20.594" v="11294" actId="478"/>
          <ac:spMkLst>
            <pc:docMk/>
            <pc:sldMk cId="1447064621" sldId="517"/>
            <ac:spMk id="9" creationId="{E095F0B3-0098-167A-EB5F-4B4FAE97AEE8}"/>
          </ac:spMkLst>
        </pc:spChg>
        <pc:spChg chg="del">
          <ac:chgData name="Orlando Marley Filho" userId="db0f27c2ee340672" providerId="LiveId" clId="{1320679C-52D2-4BC1-9F34-7139B097422A}" dt="2024-06-09T20:56:23.838" v="11295" actId="478"/>
          <ac:spMkLst>
            <pc:docMk/>
            <pc:sldMk cId="1447064621" sldId="517"/>
            <ac:spMk id="11" creationId="{D702CEFB-0258-FC14-1E8C-98A89CD0F2AF}"/>
          </ac:spMkLst>
        </pc:spChg>
        <pc:spChg chg="del">
          <ac:chgData name="Orlando Marley Filho" userId="db0f27c2ee340672" providerId="LiveId" clId="{1320679C-52D2-4BC1-9F34-7139B097422A}" dt="2024-06-09T20:56:25.144" v="11297" actId="478"/>
          <ac:spMkLst>
            <pc:docMk/>
            <pc:sldMk cId="1447064621" sldId="517"/>
            <ac:spMk id="12" creationId="{85BFEDA0-00DD-3147-B0AE-A46C3AAB8269}"/>
          </ac:spMkLst>
        </pc:spChg>
        <pc:spChg chg="mod">
          <ac:chgData name="Orlando Marley Filho" userId="db0f27c2ee340672" providerId="LiveId" clId="{1320679C-52D2-4BC1-9F34-7139B097422A}" dt="2024-06-09T20:58:42.957" v="11317" actId="1076"/>
          <ac:spMkLst>
            <pc:docMk/>
            <pc:sldMk cId="1447064621" sldId="517"/>
            <ac:spMk id="13" creationId="{73CFCCBF-B664-01DC-61B3-0B5B017EE412}"/>
          </ac:spMkLst>
        </pc:spChg>
        <pc:spChg chg="del">
          <ac:chgData name="Orlando Marley Filho" userId="db0f27c2ee340672" providerId="LiveId" clId="{1320679C-52D2-4BC1-9F34-7139B097422A}" dt="2024-06-09T20:56:29.847" v="11299" actId="478"/>
          <ac:spMkLst>
            <pc:docMk/>
            <pc:sldMk cId="1447064621" sldId="517"/>
            <ac:spMk id="14" creationId="{8BFC1E3D-07BD-F2F5-FF1E-F28FC6C4D29F}"/>
          </ac:spMkLst>
        </pc:spChg>
        <pc:spChg chg="add mod">
          <ac:chgData name="Orlando Marley Filho" userId="db0f27c2ee340672" providerId="LiveId" clId="{1320679C-52D2-4BC1-9F34-7139B097422A}" dt="2024-06-09T20:58:42.957" v="11317" actId="1076"/>
          <ac:spMkLst>
            <pc:docMk/>
            <pc:sldMk cId="1447064621" sldId="517"/>
            <ac:spMk id="15" creationId="{3B6BA03E-53AB-2FF2-4219-8C48717DD894}"/>
          </ac:spMkLst>
        </pc:spChg>
        <pc:spChg chg="add mod">
          <ac:chgData name="Orlando Marley Filho" userId="db0f27c2ee340672" providerId="LiveId" clId="{1320679C-52D2-4BC1-9F34-7139B097422A}" dt="2024-06-09T20:58:42.957" v="11317" actId="1076"/>
          <ac:spMkLst>
            <pc:docMk/>
            <pc:sldMk cId="1447064621" sldId="517"/>
            <ac:spMk id="16" creationId="{AB447FB4-F2D4-1610-5272-0EABA5CAA890}"/>
          </ac:spMkLst>
        </pc:spChg>
        <pc:spChg chg="add mod">
          <ac:chgData name="Orlando Marley Filho" userId="db0f27c2ee340672" providerId="LiveId" clId="{1320679C-52D2-4BC1-9F34-7139B097422A}" dt="2024-06-09T21:22:27.392" v="11336" actId="207"/>
          <ac:spMkLst>
            <pc:docMk/>
            <pc:sldMk cId="1447064621" sldId="517"/>
            <ac:spMk id="17" creationId="{ADE439D7-E760-E984-7E18-A1765A086DF0}"/>
          </ac:spMkLst>
        </pc:spChg>
        <pc:spChg chg="add mod">
          <ac:chgData name="Orlando Marley Filho" userId="db0f27c2ee340672" providerId="LiveId" clId="{1320679C-52D2-4BC1-9F34-7139B097422A}" dt="2024-06-09T21:22:40.207" v="11340" actId="14100"/>
          <ac:spMkLst>
            <pc:docMk/>
            <pc:sldMk cId="1447064621" sldId="517"/>
            <ac:spMk id="18" creationId="{60A2C856-09FC-7FC8-5717-FDA9A264C84D}"/>
          </ac:spMkLst>
        </pc:spChg>
        <pc:spChg chg="add mod">
          <ac:chgData name="Orlando Marley Filho" userId="db0f27c2ee340672" providerId="LiveId" clId="{1320679C-52D2-4BC1-9F34-7139B097422A}" dt="2024-06-09T21:24:02.726" v="11447" actId="113"/>
          <ac:spMkLst>
            <pc:docMk/>
            <pc:sldMk cId="1447064621" sldId="517"/>
            <ac:spMk id="19" creationId="{AB968DBB-BAA6-6D0C-8458-1F6FD57172C5}"/>
          </ac:spMkLst>
        </pc:spChg>
        <pc:spChg chg="add mod">
          <ac:chgData name="Orlando Marley Filho" userId="db0f27c2ee340672" providerId="LiveId" clId="{1320679C-52D2-4BC1-9F34-7139B097422A}" dt="2024-06-09T21:24:00.588" v="11446" actId="113"/>
          <ac:spMkLst>
            <pc:docMk/>
            <pc:sldMk cId="1447064621" sldId="517"/>
            <ac:spMk id="20" creationId="{92601571-1B85-C4E2-BC82-EDDA8DCA504B}"/>
          </ac:spMkLst>
        </pc:spChg>
        <pc:graphicFrameChg chg="add mod modGraphic">
          <ac:chgData name="Orlando Marley Filho" userId="db0f27c2ee340672" providerId="LiveId" clId="{1320679C-52D2-4BC1-9F34-7139B097422A}" dt="2024-06-09T20:58:42.957" v="11317" actId="1076"/>
          <ac:graphicFrameMkLst>
            <pc:docMk/>
            <pc:sldMk cId="1447064621" sldId="517"/>
            <ac:graphicFrameMk id="3" creationId="{8D441C53-D65D-2163-3065-6A91941D0882}"/>
          </ac:graphicFrameMkLst>
        </pc:graphicFrameChg>
        <pc:graphicFrameChg chg="mod modGraphic">
          <ac:chgData name="Orlando Marley Filho" userId="db0f27c2ee340672" providerId="LiveId" clId="{1320679C-52D2-4BC1-9F34-7139B097422A}" dt="2024-06-09T20:58:42.957" v="11317" actId="1076"/>
          <ac:graphicFrameMkLst>
            <pc:docMk/>
            <pc:sldMk cId="1447064621" sldId="517"/>
            <ac:graphicFrameMk id="6" creationId="{77E64AF9-495D-092C-9853-076811C7D7AE}"/>
          </ac:graphicFrameMkLst>
        </pc:graphicFrameChg>
      </pc:sldChg>
      <pc:sldChg chg="addSp delSp modSp add del mod modShow">
        <pc:chgData name="Orlando Marley Filho" userId="db0f27c2ee340672" providerId="LiveId" clId="{1320679C-52D2-4BC1-9F34-7139B097422A}" dt="2024-06-26T19:15:37.813" v="15872" actId="2696"/>
        <pc:sldMkLst>
          <pc:docMk/>
          <pc:sldMk cId="13259061" sldId="518"/>
        </pc:sldMkLst>
        <pc:spChg chg="add del mod">
          <ac:chgData name="Orlando Marley Filho" userId="db0f27c2ee340672" providerId="LiveId" clId="{1320679C-52D2-4BC1-9F34-7139B097422A}" dt="2024-06-26T19:01:40.953" v="15517" actId="21"/>
          <ac:spMkLst>
            <pc:docMk/>
            <pc:sldMk cId="13259061" sldId="518"/>
            <ac:spMk id="3" creationId="{58746D2A-8C68-EF22-9019-491A6041F0A0}"/>
          </ac:spMkLst>
        </pc:spChg>
        <pc:spChg chg="del">
          <ac:chgData name="Orlando Marley Filho" userId="db0f27c2ee340672" providerId="LiveId" clId="{1320679C-52D2-4BC1-9F34-7139B097422A}" dt="2024-06-09T21:33:29.509" v="11491" actId="478"/>
          <ac:spMkLst>
            <pc:docMk/>
            <pc:sldMk cId="13259061" sldId="518"/>
            <ac:spMk id="5" creationId="{516F8281-E9A1-1F65-4F2D-7D1AC894ECD9}"/>
          </ac:spMkLst>
        </pc:spChg>
        <pc:picChg chg="add mod">
          <ac:chgData name="Orlando Marley Filho" userId="db0f27c2ee340672" providerId="LiveId" clId="{1320679C-52D2-4BC1-9F34-7139B097422A}" dt="2024-06-26T19:01:27.729" v="15510"/>
          <ac:picMkLst>
            <pc:docMk/>
            <pc:sldMk cId="13259061" sldId="518"/>
            <ac:picMk id="5" creationId="{CACA4B48-DA5D-B96A-E94F-A365D3121A7D}"/>
          </ac:picMkLst>
        </pc:picChg>
        <pc:picChg chg="add del">
          <ac:chgData name="Orlando Marley Filho" userId="db0f27c2ee340672" providerId="LiveId" clId="{1320679C-52D2-4BC1-9F34-7139B097422A}" dt="2024-06-09T21:34:59.415" v="11493" actId="22"/>
          <ac:picMkLst>
            <pc:docMk/>
            <pc:sldMk cId="13259061" sldId="518"/>
            <ac:picMk id="6" creationId="{0FBAB38A-A877-1485-A462-8F70B9EF49F0}"/>
          </ac:picMkLst>
        </pc:picChg>
        <pc:picChg chg="add del mod">
          <ac:chgData name="Orlando Marley Filho" userId="db0f27c2ee340672" providerId="LiveId" clId="{1320679C-52D2-4BC1-9F34-7139B097422A}" dt="2024-06-09T21:35:23.429" v="11498" actId="21"/>
          <ac:picMkLst>
            <pc:docMk/>
            <pc:sldMk cId="13259061" sldId="518"/>
            <ac:picMk id="8" creationId="{F6D424D9-7F78-66F1-C77E-A273A0799A1C}"/>
          </ac:picMkLst>
        </pc:picChg>
        <pc:picChg chg="add mod">
          <ac:chgData name="Orlando Marley Filho" userId="db0f27c2ee340672" providerId="LiveId" clId="{1320679C-52D2-4BC1-9F34-7139B097422A}" dt="2024-06-26T19:01:32.468" v="15514" actId="1076"/>
          <ac:picMkLst>
            <pc:docMk/>
            <pc:sldMk cId="13259061" sldId="518"/>
            <ac:picMk id="11" creationId="{8670B670-E5D3-25FA-A717-C46F7F9096D9}"/>
          </ac:picMkLst>
        </pc:picChg>
      </pc:sldChg>
      <pc:sldChg chg="new del">
        <pc:chgData name="Orlando Marley Filho" userId="db0f27c2ee340672" providerId="LiveId" clId="{1320679C-52D2-4BC1-9F34-7139B097422A}" dt="2024-06-09T21:33:23.640" v="11489" actId="47"/>
        <pc:sldMkLst>
          <pc:docMk/>
          <pc:sldMk cId="2548015793" sldId="518"/>
        </pc:sldMkLst>
      </pc:sldChg>
      <pc:sldChg chg="new del">
        <pc:chgData name="Orlando Marley Filho" userId="db0f27c2ee340672" providerId="LiveId" clId="{1320679C-52D2-4BC1-9F34-7139B097422A}" dt="2024-06-09T21:33:16.575" v="11487" actId="47"/>
        <pc:sldMkLst>
          <pc:docMk/>
          <pc:sldMk cId="2701909195" sldId="518"/>
        </pc:sldMkLst>
      </pc:sldChg>
      <pc:sldChg chg="addSp delSp modSp add del mod ord modShow">
        <pc:chgData name="Orlando Marley Filho" userId="db0f27c2ee340672" providerId="LiveId" clId="{1320679C-52D2-4BC1-9F34-7139B097422A}" dt="2024-06-26T22:46:04.116" v="17191" actId="47"/>
        <pc:sldMkLst>
          <pc:docMk/>
          <pc:sldMk cId="4162804764" sldId="519"/>
        </pc:sldMkLst>
        <pc:spChg chg="add mod">
          <ac:chgData name="Orlando Marley Filho" userId="db0f27c2ee340672" providerId="LiveId" clId="{1320679C-52D2-4BC1-9F34-7139B097422A}" dt="2024-06-09T21:37:16.932" v="11512" actId="12"/>
          <ac:spMkLst>
            <pc:docMk/>
            <pc:sldMk cId="4162804764" sldId="519"/>
            <ac:spMk id="5" creationId="{7B1EAAFE-4F79-E9A8-1793-F942091A34BB}"/>
          </ac:spMkLst>
        </pc:spChg>
        <pc:picChg chg="del">
          <ac:chgData name="Orlando Marley Filho" userId="db0f27c2ee340672" providerId="LiveId" clId="{1320679C-52D2-4BC1-9F34-7139B097422A}" dt="2024-06-09T21:36:26.877" v="11506" actId="478"/>
          <ac:picMkLst>
            <pc:docMk/>
            <pc:sldMk cId="4162804764" sldId="519"/>
            <ac:picMk id="11" creationId="{8670B670-E5D3-25FA-A717-C46F7F9096D9}"/>
          </ac:picMkLst>
        </pc:picChg>
      </pc:sldChg>
      <pc:sldChg chg="addSp delSp modSp add mod modAnim modShow">
        <pc:chgData name="Orlando Marley Filho" userId="db0f27c2ee340672" providerId="LiveId" clId="{1320679C-52D2-4BC1-9F34-7139B097422A}" dt="2024-07-28T14:22:26.175" v="40190"/>
        <pc:sldMkLst>
          <pc:docMk/>
          <pc:sldMk cId="2369264300" sldId="520"/>
        </pc:sldMkLst>
        <pc:spChg chg="mod">
          <ac:chgData name="Orlando Marley Filho" userId="db0f27c2ee340672" providerId="LiveId" clId="{1320679C-52D2-4BC1-9F34-7139B097422A}" dt="2024-07-28T14:20:00.099" v="40172" actId="1076"/>
          <ac:spMkLst>
            <pc:docMk/>
            <pc:sldMk cId="2369264300" sldId="520"/>
            <ac:spMk id="2" creationId="{0AC2542F-0A57-970F-3272-4258EA9DC083}"/>
          </ac:spMkLst>
        </pc:spChg>
        <pc:spChg chg="del">
          <ac:chgData name="Orlando Marley Filho" userId="db0f27c2ee340672" providerId="LiveId" clId="{1320679C-52D2-4BC1-9F34-7139B097422A}" dt="2024-06-09T21:43:53.015" v="11523" actId="478"/>
          <ac:spMkLst>
            <pc:docMk/>
            <pc:sldMk cId="2369264300" sldId="520"/>
            <ac:spMk id="5" creationId="{6A676CCF-3470-8400-51E1-DF72F35B1693}"/>
          </ac:spMkLst>
        </pc:spChg>
        <pc:spChg chg="add mod">
          <ac:chgData name="Orlando Marley Filho" userId="db0f27c2ee340672" providerId="LiveId" clId="{1320679C-52D2-4BC1-9F34-7139B097422A}" dt="2024-06-27T01:01:58.447" v="18504"/>
          <ac:spMkLst>
            <pc:docMk/>
            <pc:sldMk cId="2369264300" sldId="520"/>
            <ac:spMk id="5" creationId="{E4DCF964-CE93-A59C-99C9-BCBE953E0B9A}"/>
          </ac:spMkLst>
        </pc:spChg>
        <pc:spChg chg="add mod">
          <ac:chgData name="Orlando Marley Filho" userId="db0f27c2ee340672" providerId="LiveId" clId="{1320679C-52D2-4BC1-9F34-7139B097422A}" dt="2024-06-26T23:06:28.038" v="17827" actId="555"/>
          <ac:spMkLst>
            <pc:docMk/>
            <pc:sldMk cId="2369264300" sldId="520"/>
            <ac:spMk id="8" creationId="{03BDFE94-8CD7-4905-A7A8-A1ADD3FD6F55}"/>
          </ac:spMkLst>
        </pc:spChg>
        <pc:spChg chg="add mod">
          <ac:chgData name="Orlando Marley Filho" userId="db0f27c2ee340672" providerId="LiveId" clId="{1320679C-52D2-4BC1-9F34-7139B097422A}" dt="2024-06-26T23:06:28.038" v="17827" actId="555"/>
          <ac:spMkLst>
            <pc:docMk/>
            <pc:sldMk cId="2369264300" sldId="520"/>
            <ac:spMk id="11" creationId="{70E93A9B-B3E0-D24E-9DFE-BE9C66CA3837}"/>
          </ac:spMkLst>
        </pc:spChg>
        <pc:spChg chg="add mod">
          <ac:chgData name="Orlando Marley Filho" userId="db0f27c2ee340672" providerId="LiveId" clId="{1320679C-52D2-4BC1-9F34-7139B097422A}" dt="2024-06-26T23:06:28.038" v="17827" actId="555"/>
          <ac:spMkLst>
            <pc:docMk/>
            <pc:sldMk cId="2369264300" sldId="520"/>
            <ac:spMk id="15" creationId="{8E23036B-0D56-92C0-73A6-6A6B623F381D}"/>
          </ac:spMkLst>
        </pc:spChg>
        <pc:spChg chg="add mod">
          <ac:chgData name="Orlando Marley Filho" userId="db0f27c2ee340672" providerId="LiveId" clId="{1320679C-52D2-4BC1-9F34-7139B097422A}" dt="2024-06-27T01:02:00.267" v="18505"/>
          <ac:spMkLst>
            <pc:docMk/>
            <pc:sldMk cId="2369264300" sldId="520"/>
            <ac:spMk id="16" creationId="{8FDFABA4-F503-F4E4-45CC-10B1BA4BB7EB}"/>
          </ac:spMkLst>
        </pc:spChg>
        <pc:spChg chg="add mod">
          <ac:chgData name="Orlando Marley Filho" userId="db0f27c2ee340672" providerId="LiveId" clId="{1320679C-52D2-4BC1-9F34-7139B097422A}" dt="2024-06-26T23:04:43.043" v="17810" actId="12789"/>
          <ac:spMkLst>
            <pc:docMk/>
            <pc:sldMk cId="2369264300" sldId="520"/>
            <ac:spMk id="17" creationId="{595394BC-4439-DA5F-594D-6BE2EF189ECB}"/>
          </ac:spMkLst>
        </pc:spChg>
        <pc:spChg chg="add mod">
          <ac:chgData name="Orlando Marley Filho" userId="db0f27c2ee340672" providerId="LiveId" clId="{1320679C-52D2-4BC1-9F34-7139B097422A}" dt="2024-06-26T23:04:47.577" v="17811" actId="1076"/>
          <ac:spMkLst>
            <pc:docMk/>
            <pc:sldMk cId="2369264300" sldId="520"/>
            <ac:spMk id="18" creationId="{2FBB3CFC-C591-872C-4C27-2FFA1779D4DA}"/>
          </ac:spMkLst>
        </pc:spChg>
        <pc:spChg chg="add mod">
          <ac:chgData name="Orlando Marley Filho" userId="db0f27c2ee340672" providerId="LiveId" clId="{1320679C-52D2-4BC1-9F34-7139B097422A}" dt="2024-06-26T23:04:43.043" v="17810" actId="12789"/>
          <ac:spMkLst>
            <pc:docMk/>
            <pc:sldMk cId="2369264300" sldId="520"/>
            <ac:spMk id="19" creationId="{412A8089-022E-E600-9CAF-A3AB8C319D9A}"/>
          </ac:spMkLst>
        </pc:spChg>
        <pc:spChg chg="add mod">
          <ac:chgData name="Orlando Marley Filho" userId="db0f27c2ee340672" providerId="LiveId" clId="{1320679C-52D2-4BC1-9F34-7139B097422A}" dt="2024-06-26T23:08:17.242" v="17975" actId="20577"/>
          <ac:spMkLst>
            <pc:docMk/>
            <pc:sldMk cId="2369264300" sldId="520"/>
            <ac:spMk id="20" creationId="{77FBE104-C086-DCBC-6657-F7EC58A37A47}"/>
          </ac:spMkLst>
        </pc:spChg>
        <pc:spChg chg="add mod">
          <ac:chgData name="Orlando Marley Filho" userId="db0f27c2ee340672" providerId="LiveId" clId="{1320679C-52D2-4BC1-9F34-7139B097422A}" dt="2024-07-28T14:21:45.014" v="40187" actId="20577"/>
          <ac:spMkLst>
            <pc:docMk/>
            <pc:sldMk cId="2369264300" sldId="520"/>
            <ac:spMk id="41" creationId="{C8CE45B1-FC20-0E1B-174C-74428882893E}"/>
          </ac:spMkLst>
        </pc:spChg>
        <pc:picChg chg="add mod">
          <ac:chgData name="Orlando Marley Filho" userId="db0f27c2ee340672" providerId="LiveId" clId="{1320679C-52D2-4BC1-9F34-7139B097422A}" dt="2024-06-26T23:05:36.204" v="17816" actId="12788"/>
          <ac:picMkLst>
            <pc:docMk/>
            <pc:sldMk cId="2369264300" sldId="520"/>
            <ac:picMk id="3" creationId="{3C2F04BE-52B3-077F-B070-64E46B4BA338}"/>
          </ac:picMkLst>
        </pc:picChg>
        <pc:picChg chg="add del mod">
          <ac:chgData name="Orlando Marley Filho" userId="db0f27c2ee340672" providerId="LiveId" clId="{1320679C-52D2-4BC1-9F34-7139B097422A}" dt="2024-06-26T23:03:17.691" v="17772" actId="478"/>
          <ac:picMkLst>
            <pc:docMk/>
            <pc:sldMk cId="2369264300" sldId="520"/>
            <ac:picMk id="6" creationId="{BC10FA57-D289-1F64-E769-7125650ECAD8}"/>
          </ac:picMkLst>
        </pc:picChg>
        <pc:picChg chg="add mod">
          <ac:chgData name="Orlando Marley Filho" userId="db0f27c2ee340672" providerId="LiveId" clId="{1320679C-52D2-4BC1-9F34-7139B097422A}" dt="2024-06-26T23:05:40.262" v="17817" actId="12788"/>
          <ac:picMkLst>
            <pc:docMk/>
            <pc:sldMk cId="2369264300" sldId="520"/>
            <ac:picMk id="7" creationId="{51FCFF8C-5133-406E-94B3-36975C105540}"/>
          </ac:picMkLst>
        </pc:picChg>
        <pc:picChg chg="del">
          <ac:chgData name="Orlando Marley Filho" userId="db0f27c2ee340672" providerId="LiveId" clId="{1320679C-52D2-4BC1-9F34-7139B097422A}" dt="2024-06-09T21:43:53.758" v="11524" actId="478"/>
          <ac:picMkLst>
            <pc:docMk/>
            <pc:sldMk cId="2369264300" sldId="520"/>
            <ac:picMk id="7" creationId="{707233D3-A738-AA8A-F89F-A6C8D816B664}"/>
          </ac:picMkLst>
        </pc:picChg>
        <pc:picChg chg="add mod">
          <ac:chgData name="Orlando Marley Filho" userId="db0f27c2ee340672" providerId="LiveId" clId="{1320679C-52D2-4BC1-9F34-7139B097422A}" dt="2024-06-26T23:05:43.214" v="17818" actId="12788"/>
          <ac:picMkLst>
            <pc:docMk/>
            <pc:sldMk cId="2369264300" sldId="520"/>
            <ac:picMk id="9" creationId="{E2B9011C-C7EB-AD4B-85D7-DC979571C750}"/>
          </ac:picMkLst>
        </pc:picChg>
        <pc:picChg chg="add mod">
          <ac:chgData name="Orlando Marley Filho" userId="db0f27c2ee340672" providerId="LiveId" clId="{1320679C-52D2-4BC1-9F34-7139B097422A}" dt="2024-06-26T23:05:47.160" v="17819" actId="12788"/>
          <ac:picMkLst>
            <pc:docMk/>
            <pc:sldMk cId="2369264300" sldId="520"/>
            <ac:picMk id="12" creationId="{F657052D-1348-322D-AF0A-4FD261876833}"/>
          </ac:picMkLst>
        </pc:picChg>
        <pc:picChg chg="add mod">
          <ac:chgData name="Orlando Marley Filho" userId="db0f27c2ee340672" providerId="LiveId" clId="{1320679C-52D2-4BC1-9F34-7139B097422A}" dt="2024-06-26T23:05:53.751" v="17822" actId="12788"/>
          <ac:picMkLst>
            <pc:docMk/>
            <pc:sldMk cId="2369264300" sldId="520"/>
            <ac:picMk id="13" creationId="{D388CF47-3059-077A-DC1C-1B41E904AD6C}"/>
          </ac:picMkLst>
        </pc:picChg>
        <pc:picChg chg="add mod">
          <ac:chgData name="Orlando Marley Filho" userId="db0f27c2ee340672" providerId="LiveId" clId="{1320679C-52D2-4BC1-9F34-7139B097422A}" dt="2024-06-26T23:06:47.423" v="17830" actId="12788"/>
          <ac:picMkLst>
            <pc:docMk/>
            <pc:sldMk cId="2369264300" sldId="520"/>
            <ac:picMk id="14" creationId="{10ABAA47-1D2F-0A6E-B8C5-C90C913CC6E9}"/>
          </ac:picMkLst>
        </pc:picChg>
        <pc:cxnChg chg="add mod">
          <ac:chgData name="Orlando Marley Filho" userId="db0f27c2ee340672" providerId="LiveId" clId="{1320679C-52D2-4BC1-9F34-7139B097422A}" dt="2024-06-26T23:06:21.905" v="17826" actId="12789"/>
          <ac:cxnSpMkLst>
            <pc:docMk/>
            <pc:sldMk cId="2369264300" sldId="520"/>
            <ac:cxnSpMk id="21" creationId="{9EB611E4-7743-6989-1028-8D0AA2629699}"/>
          </ac:cxnSpMkLst>
        </pc:cxnChg>
        <pc:cxnChg chg="add mod">
          <ac:chgData name="Orlando Marley Filho" userId="db0f27c2ee340672" providerId="LiveId" clId="{1320679C-52D2-4BC1-9F34-7139B097422A}" dt="2024-06-26T23:06:21.905" v="17826" actId="12789"/>
          <ac:cxnSpMkLst>
            <pc:docMk/>
            <pc:sldMk cId="2369264300" sldId="520"/>
            <ac:cxnSpMk id="24" creationId="{43EBB2F9-658E-01BE-422B-966BA16064DA}"/>
          </ac:cxnSpMkLst>
        </pc:cxnChg>
        <pc:cxnChg chg="add mod">
          <ac:chgData name="Orlando Marley Filho" userId="db0f27c2ee340672" providerId="LiveId" clId="{1320679C-52D2-4BC1-9F34-7139B097422A}" dt="2024-06-26T23:06:21.905" v="17826" actId="12789"/>
          <ac:cxnSpMkLst>
            <pc:docMk/>
            <pc:sldMk cId="2369264300" sldId="520"/>
            <ac:cxnSpMk id="27" creationId="{2C90E17A-CB21-6A49-DC4B-EF1577B80649}"/>
          </ac:cxnSpMkLst>
        </pc:cxnChg>
        <pc:cxnChg chg="add mod">
          <ac:chgData name="Orlando Marley Filho" userId="db0f27c2ee340672" providerId="LiveId" clId="{1320679C-52D2-4BC1-9F34-7139B097422A}" dt="2024-06-26T23:06:28.038" v="17827" actId="555"/>
          <ac:cxnSpMkLst>
            <pc:docMk/>
            <pc:sldMk cId="2369264300" sldId="520"/>
            <ac:cxnSpMk id="30" creationId="{993F3181-C128-625B-E125-5D2E0FE12CE1}"/>
          </ac:cxnSpMkLst>
        </pc:cxnChg>
        <pc:cxnChg chg="add mod">
          <ac:chgData name="Orlando Marley Filho" userId="db0f27c2ee340672" providerId="LiveId" clId="{1320679C-52D2-4BC1-9F34-7139B097422A}" dt="2024-06-26T23:06:47.423" v="17830" actId="12788"/>
          <ac:cxnSpMkLst>
            <pc:docMk/>
            <pc:sldMk cId="2369264300" sldId="520"/>
            <ac:cxnSpMk id="33" creationId="{81A1E25F-AAF9-D266-F80D-387446E236E9}"/>
          </ac:cxnSpMkLst>
        </pc:cxnChg>
      </pc:sldChg>
      <pc:sldChg chg="addSp delSp modSp add del mod">
        <pc:chgData name="Orlando Marley Filho" userId="db0f27c2ee340672" providerId="LiveId" clId="{1320679C-52D2-4BC1-9F34-7139B097422A}" dt="2024-06-11T21:20:30.897" v="14828" actId="2696"/>
        <pc:sldMkLst>
          <pc:docMk/>
          <pc:sldMk cId="2911678819" sldId="521"/>
        </pc:sldMkLst>
        <pc:spChg chg="del">
          <ac:chgData name="Orlando Marley Filho" userId="db0f27c2ee340672" providerId="LiveId" clId="{1320679C-52D2-4BC1-9F34-7139B097422A}" dt="2024-06-09T22:21:04.340" v="11743" actId="478"/>
          <ac:spMkLst>
            <pc:docMk/>
            <pc:sldMk cId="2911678819" sldId="521"/>
            <ac:spMk id="2" creationId="{D37CE878-26D8-4078-1FCC-A837EFB327D0}"/>
          </ac:spMkLst>
        </pc:spChg>
        <pc:spChg chg="mod">
          <ac:chgData name="Orlando Marley Filho" userId="db0f27c2ee340672" providerId="LiveId" clId="{1320679C-52D2-4BC1-9F34-7139B097422A}" dt="2024-06-09T22:20:57.027" v="11742" actId="6549"/>
          <ac:spMkLst>
            <pc:docMk/>
            <pc:sldMk cId="2911678819" sldId="521"/>
            <ac:spMk id="3" creationId="{45C87677-58FD-09CA-B0E9-83620BAB7F3A}"/>
          </ac:spMkLst>
        </pc:spChg>
        <pc:spChg chg="add mod">
          <ac:chgData name="Orlando Marley Filho" userId="db0f27c2ee340672" providerId="LiveId" clId="{1320679C-52D2-4BC1-9F34-7139B097422A}" dt="2024-06-11T20:10:12.040" v="14507" actId="14100"/>
          <ac:spMkLst>
            <pc:docMk/>
            <pc:sldMk cId="2911678819" sldId="521"/>
            <ac:spMk id="5" creationId="{7118AEC4-CDAD-8ACA-42BC-D07859EBC04F}"/>
          </ac:spMkLst>
        </pc:spChg>
        <pc:spChg chg="add del">
          <ac:chgData name="Orlando Marley Filho" userId="db0f27c2ee340672" providerId="LiveId" clId="{1320679C-52D2-4BC1-9F34-7139B097422A}" dt="2024-06-11T21:16:20.159" v="14815" actId="22"/>
          <ac:spMkLst>
            <pc:docMk/>
            <pc:sldMk cId="2911678819" sldId="521"/>
            <ac:spMk id="7" creationId="{1A9BE422-FA20-7E1A-DBDA-9765F4E6CE47}"/>
          </ac:spMkLst>
        </pc:spChg>
        <pc:spChg chg="add del mod">
          <ac:chgData name="Orlando Marley Filho" userId="db0f27c2ee340672" providerId="LiveId" clId="{1320679C-52D2-4BC1-9F34-7139B097422A}" dt="2024-06-11T21:16:40.520" v="14818" actId="478"/>
          <ac:spMkLst>
            <pc:docMk/>
            <pc:sldMk cId="2911678819" sldId="521"/>
            <ac:spMk id="11" creationId="{837A6AE6-45E4-D672-6D38-8F77728E2073}"/>
          </ac:spMkLst>
        </pc:spChg>
        <pc:picChg chg="add mod">
          <ac:chgData name="Orlando Marley Filho" userId="db0f27c2ee340672" providerId="LiveId" clId="{1320679C-52D2-4BC1-9F34-7139B097422A}" dt="2024-06-11T20:10:21.846" v="14510" actId="1076"/>
          <ac:picMkLst>
            <pc:docMk/>
            <pc:sldMk cId="2911678819" sldId="521"/>
            <ac:picMk id="6" creationId="{2198D243-DB84-A7C1-C572-E52A60D6506B}"/>
          </ac:picMkLst>
        </pc:picChg>
        <pc:picChg chg="add del mod">
          <ac:chgData name="Orlando Marley Filho" userId="db0f27c2ee340672" providerId="LiveId" clId="{1320679C-52D2-4BC1-9F34-7139B097422A}" dt="2024-06-11T21:16:40.520" v="14818" actId="478"/>
          <ac:picMkLst>
            <pc:docMk/>
            <pc:sldMk cId="2911678819" sldId="521"/>
            <ac:picMk id="1026" creationId="{00C1AE46-2C89-9754-B528-A1C823FD01B0}"/>
          </ac:picMkLst>
        </pc:picChg>
        <pc:picChg chg="add del mod">
          <ac:chgData name="Orlando Marley Filho" userId="db0f27c2ee340672" providerId="LiveId" clId="{1320679C-52D2-4BC1-9F34-7139B097422A}" dt="2024-06-11T21:16:40.520" v="14818" actId="478"/>
          <ac:picMkLst>
            <pc:docMk/>
            <pc:sldMk cId="2911678819" sldId="521"/>
            <ac:picMk id="1028" creationId="{5EA4DA6F-BB01-184F-1A32-DAE9DAF287C2}"/>
          </ac:picMkLst>
        </pc:picChg>
        <pc:picChg chg="add del mod">
          <ac:chgData name="Orlando Marley Filho" userId="db0f27c2ee340672" providerId="LiveId" clId="{1320679C-52D2-4BC1-9F34-7139B097422A}" dt="2024-06-11T21:16:40.520" v="14818" actId="478"/>
          <ac:picMkLst>
            <pc:docMk/>
            <pc:sldMk cId="2911678819" sldId="521"/>
            <ac:picMk id="1030" creationId="{31636583-7110-6466-37D2-4AA1BD672A7B}"/>
          </ac:picMkLst>
        </pc:picChg>
      </pc:sldChg>
      <pc:sldChg chg="add del">
        <pc:chgData name="Orlando Marley Filho" userId="db0f27c2ee340672" providerId="LiveId" clId="{1320679C-52D2-4BC1-9F34-7139B097422A}" dt="2024-06-09T21:46:22.093" v="11547" actId="47"/>
        <pc:sldMkLst>
          <pc:docMk/>
          <pc:sldMk cId="4099121067" sldId="521"/>
        </pc:sldMkLst>
      </pc:sldChg>
      <pc:sldChg chg="delSp modSp add del mod modShow modNotesTx">
        <pc:chgData name="Orlando Marley Filho" userId="db0f27c2ee340672" providerId="LiveId" clId="{1320679C-52D2-4BC1-9F34-7139B097422A}" dt="2024-06-10T21:36:47.848" v="12296" actId="2696"/>
        <pc:sldMkLst>
          <pc:docMk/>
          <pc:sldMk cId="199634071" sldId="522"/>
        </pc:sldMkLst>
        <pc:spChg chg="mod">
          <ac:chgData name="Orlando Marley Filho" userId="db0f27c2ee340672" providerId="LiveId" clId="{1320679C-52D2-4BC1-9F34-7139B097422A}" dt="2024-06-10T20:01:16.999" v="11999"/>
          <ac:spMkLst>
            <pc:docMk/>
            <pc:sldMk cId="199634071" sldId="522"/>
            <ac:spMk id="5" creationId="{1BB419A7-88E7-1C89-3B5A-6A8A483AABB6}"/>
          </ac:spMkLst>
        </pc:spChg>
        <pc:picChg chg="del">
          <ac:chgData name="Orlando Marley Filho" userId="db0f27c2ee340672" providerId="LiveId" clId="{1320679C-52D2-4BC1-9F34-7139B097422A}" dt="2024-06-09T22:24:12.510" v="11761" actId="478"/>
          <ac:picMkLst>
            <pc:docMk/>
            <pc:sldMk cId="199634071" sldId="522"/>
            <ac:picMk id="7" creationId="{4425A79E-0D93-47AC-2ACF-81C54FFA106D}"/>
          </ac:picMkLst>
        </pc:picChg>
      </pc:sldChg>
      <pc:sldChg chg="addSp delSp modSp add mod addAnim delAnim modAnim">
        <pc:chgData name="Orlando Marley Filho" userId="db0f27c2ee340672" providerId="LiveId" clId="{1320679C-52D2-4BC1-9F34-7139B097422A}" dt="2024-07-28T14:04:00.038" v="40136"/>
        <pc:sldMkLst>
          <pc:docMk/>
          <pc:sldMk cId="3437766533" sldId="523"/>
        </pc:sldMkLst>
        <pc:spChg chg="add del mod">
          <ac:chgData name="Orlando Marley Filho" userId="db0f27c2ee340672" providerId="LiveId" clId="{1320679C-52D2-4BC1-9F34-7139B097422A}" dt="2024-06-11T18:42:02.692" v="14426" actId="478"/>
          <ac:spMkLst>
            <pc:docMk/>
            <pc:sldMk cId="3437766533" sldId="523"/>
            <ac:spMk id="6" creationId="{88BF7301-9874-4CD4-8F1A-CBA787F7777E}"/>
          </ac:spMkLst>
        </pc:spChg>
        <pc:spChg chg="mod">
          <ac:chgData name="Orlando Marley Filho" userId="db0f27c2ee340672" providerId="LiveId" clId="{1320679C-52D2-4BC1-9F34-7139B097422A}" dt="2024-06-09T22:25:20.823" v="11786" actId="20577"/>
          <ac:spMkLst>
            <pc:docMk/>
            <pc:sldMk cId="3437766533" sldId="523"/>
            <ac:spMk id="10" creationId="{4F0D4A32-93C8-F9DB-5275-DA5BC3A622C4}"/>
          </ac:spMkLst>
        </pc:spChg>
        <pc:spChg chg="mod">
          <ac:chgData name="Orlando Marley Filho" userId="db0f27c2ee340672" providerId="LiveId" clId="{1320679C-52D2-4BC1-9F34-7139B097422A}" dt="2024-07-28T14:02:20.720" v="40127" actId="1076"/>
          <ac:spMkLst>
            <pc:docMk/>
            <pc:sldMk cId="3437766533" sldId="523"/>
            <ac:spMk id="17" creationId="{AFAD85F4-AEAD-06B4-35A6-25E63CEFC787}"/>
          </ac:spMkLst>
        </pc:spChg>
        <pc:spChg chg="del">
          <ac:chgData name="Orlando Marley Filho" userId="db0f27c2ee340672" providerId="LiveId" clId="{1320679C-52D2-4BC1-9F34-7139B097422A}" dt="2024-06-09T22:25:23.724" v="11787" actId="478"/>
          <ac:spMkLst>
            <pc:docMk/>
            <pc:sldMk cId="3437766533" sldId="523"/>
            <ac:spMk id="19" creationId="{19135ACF-A0A8-E253-4662-0E52725A9BA2}"/>
          </ac:spMkLst>
        </pc:spChg>
        <pc:spChg chg="add del mod">
          <ac:chgData name="Orlando Marley Filho" userId="db0f27c2ee340672" providerId="LiveId" clId="{1320679C-52D2-4BC1-9F34-7139B097422A}" dt="2024-06-11T18:41:26.598" v="14419" actId="164"/>
          <ac:spMkLst>
            <pc:docMk/>
            <pc:sldMk cId="3437766533" sldId="523"/>
            <ac:spMk id="22" creationId="{D74F6D55-EF86-32F5-0C4D-6E63AFD833DB}"/>
          </ac:spMkLst>
        </pc:spChg>
        <pc:spChg chg="mod">
          <ac:chgData name="Orlando Marley Filho" userId="db0f27c2ee340672" providerId="LiveId" clId="{1320679C-52D2-4BC1-9F34-7139B097422A}" dt="2024-06-11T18:41:33.485" v="14421" actId="1076"/>
          <ac:spMkLst>
            <pc:docMk/>
            <pc:sldMk cId="3437766533" sldId="523"/>
            <ac:spMk id="24" creationId="{D1BD4056-2919-DB5E-9766-B7D24D54611D}"/>
          </ac:spMkLst>
        </pc:spChg>
        <pc:spChg chg="del">
          <ac:chgData name="Orlando Marley Filho" userId="db0f27c2ee340672" providerId="LiveId" clId="{1320679C-52D2-4BC1-9F34-7139B097422A}" dt="2024-06-09T22:25:23.724" v="11787" actId="478"/>
          <ac:spMkLst>
            <pc:docMk/>
            <pc:sldMk cId="3437766533" sldId="523"/>
            <ac:spMk id="30" creationId="{41A0A865-54F0-D576-EE12-7E6102780F27}"/>
          </ac:spMkLst>
        </pc:spChg>
        <pc:spChg chg="del">
          <ac:chgData name="Orlando Marley Filho" userId="db0f27c2ee340672" providerId="LiveId" clId="{1320679C-52D2-4BC1-9F34-7139B097422A}" dt="2024-06-09T22:25:23.724" v="11787" actId="478"/>
          <ac:spMkLst>
            <pc:docMk/>
            <pc:sldMk cId="3437766533" sldId="523"/>
            <ac:spMk id="32" creationId="{80C9E281-C264-54D6-F34F-9F05D923CBEE}"/>
          </ac:spMkLst>
        </pc:spChg>
        <pc:spChg chg="del">
          <ac:chgData name="Orlando Marley Filho" userId="db0f27c2ee340672" providerId="LiveId" clId="{1320679C-52D2-4BC1-9F34-7139B097422A}" dt="2024-06-09T22:25:23.724" v="11787" actId="478"/>
          <ac:spMkLst>
            <pc:docMk/>
            <pc:sldMk cId="3437766533" sldId="523"/>
            <ac:spMk id="34" creationId="{BFAB8FB8-DEAC-7E0C-818C-9FD8E9CDD250}"/>
          </ac:spMkLst>
        </pc:spChg>
        <pc:spChg chg="del">
          <ac:chgData name="Orlando Marley Filho" userId="db0f27c2ee340672" providerId="LiveId" clId="{1320679C-52D2-4BC1-9F34-7139B097422A}" dt="2024-06-09T22:25:23.724" v="11787" actId="478"/>
          <ac:spMkLst>
            <pc:docMk/>
            <pc:sldMk cId="3437766533" sldId="523"/>
            <ac:spMk id="41" creationId="{0BEFBE9B-01B5-F68E-71FB-24643C0570F3}"/>
          </ac:spMkLst>
        </pc:spChg>
        <pc:spChg chg="del">
          <ac:chgData name="Orlando Marley Filho" userId="db0f27c2ee340672" providerId="LiveId" clId="{1320679C-52D2-4BC1-9F34-7139B097422A}" dt="2024-06-09T22:25:23.724" v="11787" actId="478"/>
          <ac:spMkLst>
            <pc:docMk/>
            <pc:sldMk cId="3437766533" sldId="523"/>
            <ac:spMk id="48" creationId="{E5460954-1BF6-4A12-591F-9FA6F98E2FBE}"/>
          </ac:spMkLst>
        </pc:spChg>
        <pc:grpChg chg="add mod">
          <ac:chgData name="Orlando Marley Filho" userId="db0f27c2ee340672" providerId="LiveId" clId="{1320679C-52D2-4BC1-9F34-7139B097422A}" dt="2024-07-28T14:02:22.922" v="40129" actId="1076"/>
          <ac:grpSpMkLst>
            <pc:docMk/>
            <pc:sldMk cId="3437766533" sldId="523"/>
            <ac:grpSpMk id="2" creationId="{436100BF-1E06-E971-DA08-596F882A0B17}"/>
          </ac:grpSpMkLst>
        </pc:grpChg>
        <pc:grpChg chg="del">
          <ac:chgData name="Orlando Marley Filho" userId="db0f27c2ee340672" providerId="LiveId" clId="{1320679C-52D2-4BC1-9F34-7139B097422A}" dt="2024-06-09T22:25:23.724" v="11787" actId="478"/>
          <ac:grpSpMkLst>
            <pc:docMk/>
            <pc:sldMk cId="3437766533" sldId="523"/>
            <ac:grpSpMk id="23" creationId="{9C5FCB9E-459C-5C6C-CFEC-3E2E0E23C02C}"/>
          </ac:grpSpMkLst>
        </pc:grpChg>
        <pc:grpChg chg="del">
          <ac:chgData name="Orlando Marley Filho" userId="db0f27c2ee340672" providerId="LiveId" clId="{1320679C-52D2-4BC1-9F34-7139B097422A}" dt="2024-06-09T22:25:23.724" v="11787" actId="478"/>
          <ac:grpSpMkLst>
            <pc:docMk/>
            <pc:sldMk cId="3437766533" sldId="523"/>
            <ac:grpSpMk id="24" creationId="{5E9BF899-91DE-827D-EF4D-D0B58ECB1BB2}"/>
          </ac:grpSpMkLst>
        </pc:grpChg>
        <pc:grpChg chg="del">
          <ac:chgData name="Orlando Marley Filho" userId="db0f27c2ee340672" providerId="LiveId" clId="{1320679C-52D2-4BC1-9F34-7139B097422A}" dt="2024-06-09T22:25:23.724" v="11787" actId="478"/>
          <ac:grpSpMkLst>
            <pc:docMk/>
            <pc:sldMk cId="3437766533" sldId="523"/>
            <ac:grpSpMk id="25" creationId="{0BC3C167-89E9-0C8A-F383-34564FFFD6C1}"/>
          </ac:grpSpMkLst>
        </pc:grpChg>
        <pc:grpChg chg="del">
          <ac:chgData name="Orlando Marley Filho" userId="db0f27c2ee340672" providerId="LiveId" clId="{1320679C-52D2-4BC1-9F34-7139B097422A}" dt="2024-06-09T22:25:23.724" v="11787" actId="478"/>
          <ac:grpSpMkLst>
            <pc:docMk/>
            <pc:sldMk cId="3437766533" sldId="523"/>
            <ac:grpSpMk id="37" creationId="{CF6CBCB0-8765-2BA2-1ECA-809CAA72A25C}"/>
          </ac:grpSpMkLst>
        </pc:grpChg>
        <pc:picChg chg="add mod">
          <ac:chgData name="Orlando Marley Filho" userId="db0f27c2ee340672" providerId="LiveId" clId="{1320679C-52D2-4BC1-9F34-7139B097422A}" dt="2024-06-09T22:25:55.209" v="11790" actId="1076"/>
          <ac:picMkLst>
            <pc:docMk/>
            <pc:sldMk cId="3437766533" sldId="523"/>
            <ac:picMk id="6" creationId="{A746958C-0077-A362-31BD-6B2FE1F0446F}"/>
          </ac:picMkLst>
        </pc:picChg>
        <pc:picChg chg="add mod">
          <ac:chgData name="Orlando Marley Filho" userId="db0f27c2ee340672" providerId="LiveId" clId="{1320679C-52D2-4BC1-9F34-7139B097422A}" dt="2024-06-11T18:41:26.598" v="14419" actId="164"/>
          <ac:picMkLst>
            <pc:docMk/>
            <pc:sldMk cId="3437766533" sldId="523"/>
            <ac:picMk id="7" creationId="{8B4AA442-EE95-9296-DC77-B9D9E8E21465}"/>
          </ac:picMkLst>
        </pc:picChg>
        <pc:cxnChg chg="del">
          <ac:chgData name="Orlando Marley Filho" userId="db0f27c2ee340672" providerId="LiveId" clId="{1320679C-52D2-4BC1-9F34-7139B097422A}" dt="2024-06-09T22:25:23.724" v="11787" actId="478"/>
          <ac:cxnSpMkLst>
            <pc:docMk/>
            <pc:sldMk cId="3437766533" sldId="523"/>
            <ac:cxnSpMk id="35" creationId="{8312B14C-CF45-2F24-AFFD-BCED0046EB0C}"/>
          </ac:cxnSpMkLst>
        </pc:cxnChg>
        <pc:cxnChg chg="del">
          <ac:chgData name="Orlando Marley Filho" userId="db0f27c2ee340672" providerId="LiveId" clId="{1320679C-52D2-4BC1-9F34-7139B097422A}" dt="2024-06-09T22:25:23.724" v="11787" actId="478"/>
          <ac:cxnSpMkLst>
            <pc:docMk/>
            <pc:sldMk cId="3437766533" sldId="523"/>
            <ac:cxnSpMk id="42" creationId="{43421C83-696E-63AC-C399-D7F695A480E6}"/>
          </ac:cxnSpMkLst>
        </pc:cxnChg>
      </pc:sldChg>
      <pc:sldChg chg="addSp delSp modSp add mod modAnim modShow modNotesTx">
        <pc:chgData name="Orlando Marley Filho" userId="db0f27c2ee340672" providerId="LiveId" clId="{1320679C-52D2-4BC1-9F34-7139B097422A}" dt="2024-06-11T21:21:06.046" v="14859" actId="20577"/>
        <pc:sldMkLst>
          <pc:docMk/>
          <pc:sldMk cId="2147088101" sldId="524"/>
        </pc:sldMkLst>
        <pc:spChg chg="add mod">
          <ac:chgData name="Orlando Marley Filho" userId="db0f27c2ee340672" providerId="LiveId" clId="{1320679C-52D2-4BC1-9F34-7139B097422A}" dt="2024-06-10T19:47:29.710" v="11979" actId="164"/>
          <ac:spMkLst>
            <pc:docMk/>
            <pc:sldMk cId="2147088101" sldId="524"/>
            <ac:spMk id="2" creationId="{60BE95EE-D90E-2876-5F88-976ECA5C0FAE}"/>
          </ac:spMkLst>
        </pc:spChg>
        <pc:spChg chg="mod">
          <ac:chgData name="Orlando Marley Filho" userId="db0f27c2ee340672" providerId="LiveId" clId="{1320679C-52D2-4BC1-9F34-7139B097422A}" dt="2024-06-11T21:21:06.046" v="14859" actId="20577"/>
          <ac:spMkLst>
            <pc:docMk/>
            <pc:sldMk cId="2147088101" sldId="524"/>
            <ac:spMk id="3" creationId="{45C87677-58FD-09CA-B0E9-83620BAB7F3A}"/>
          </ac:spMkLst>
        </pc:spChg>
        <pc:spChg chg="add del mod">
          <ac:chgData name="Orlando Marley Filho" userId="db0f27c2ee340672" providerId="LiveId" clId="{1320679C-52D2-4BC1-9F34-7139B097422A}" dt="2024-06-10T19:41:09.278" v="11961" actId="12084"/>
          <ac:spMkLst>
            <pc:docMk/>
            <pc:sldMk cId="2147088101" sldId="524"/>
            <ac:spMk id="5" creationId="{1BB419A7-88E7-1C89-3B5A-6A8A483AABB6}"/>
          </ac:spMkLst>
        </pc:spChg>
        <pc:spChg chg="add mod">
          <ac:chgData name="Orlando Marley Filho" userId="db0f27c2ee340672" providerId="LiveId" clId="{1320679C-52D2-4BC1-9F34-7139B097422A}" dt="2024-06-10T19:47:29.710" v="11979" actId="164"/>
          <ac:spMkLst>
            <pc:docMk/>
            <pc:sldMk cId="2147088101" sldId="524"/>
            <ac:spMk id="10" creationId="{A0D4F4C1-232E-824E-D2DE-CF4CE69E8EEE}"/>
          </ac:spMkLst>
        </pc:spChg>
        <pc:spChg chg="mod">
          <ac:chgData name="Orlando Marley Filho" userId="db0f27c2ee340672" providerId="LiveId" clId="{1320679C-52D2-4BC1-9F34-7139B097422A}" dt="2024-06-10T21:36:17.522" v="12288" actId="14100"/>
          <ac:spMkLst>
            <pc:docMk/>
            <pc:sldMk cId="2147088101" sldId="524"/>
            <ac:spMk id="12" creationId="{5971FE7B-08B0-E9DD-A506-D33190DE63B3}"/>
          </ac:spMkLst>
        </pc:spChg>
        <pc:spChg chg="mod">
          <ac:chgData name="Orlando Marley Filho" userId="db0f27c2ee340672" providerId="LiveId" clId="{1320679C-52D2-4BC1-9F34-7139B097422A}" dt="2024-06-10T21:36:20.123" v="12289" actId="14100"/>
          <ac:spMkLst>
            <pc:docMk/>
            <pc:sldMk cId="2147088101" sldId="524"/>
            <ac:spMk id="15" creationId="{55A8387A-2CF2-22CF-8D9A-068FA3963743}"/>
          </ac:spMkLst>
        </pc:spChg>
        <pc:spChg chg="mod">
          <ac:chgData name="Orlando Marley Filho" userId="db0f27c2ee340672" providerId="LiveId" clId="{1320679C-52D2-4BC1-9F34-7139B097422A}" dt="2024-06-10T21:36:27.699" v="12294" actId="1076"/>
          <ac:spMkLst>
            <pc:docMk/>
            <pc:sldMk cId="2147088101" sldId="524"/>
            <ac:spMk id="18" creationId="{65C67FD9-C7DF-2C65-303B-51118BD8EB15}"/>
          </ac:spMkLst>
        </pc:spChg>
        <pc:spChg chg="add del mod">
          <ac:chgData name="Orlando Marley Filho" userId="db0f27c2ee340672" providerId="LiveId" clId="{1320679C-52D2-4BC1-9F34-7139B097422A}" dt="2024-06-10T19:34:02.332" v="11896" actId="478"/>
          <ac:spMkLst>
            <pc:docMk/>
            <pc:sldMk cId="2147088101" sldId="524"/>
            <ac:spMk id="20" creationId="{1DE13C1C-CBE9-98CD-D1C2-DB6475F3E0F0}"/>
          </ac:spMkLst>
        </pc:spChg>
        <pc:spChg chg="add del mod">
          <ac:chgData name="Orlando Marley Filho" userId="db0f27c2ee340672" providerId="LiveId" clId="{1320679C-52D2-4BC1-9F34-7139B097422A}" dt="2024-06-10T19:34:04.807" v="11897" actId="478"/>
          <ac:spMkLst>
            <pc:docMk/>
            <pc:sldMk cId="2147088101" sldId="524"/>
            <ac:spMk id="21" creationId="{84C3458B-7F3F-7C67-BF42-AE0E2AEB5ADF}"/>
          </ac:spMkLst>
        </pc:spChg>
        <pc:spChg chg="add mod">
          <ac:chgData name="Orlando Marley Filho" userId="db0f27c2ee340672" providerId="LiveId" clId="{1320679C-52D2-4BC1-9F34-7139B097422A}" dt="2024-06-10T19:47:29.710" v="11979" actId="164"/>
          <ac:spMkLst>
            <pc:docMk/>
            <pc:sldMk cId="2147088101" sldId="524"/>
            <ac:spMk id="26" creationId="{FB42EEE0-06E0-1545-A5B0-2EBE641A0047}"/>
          </ac:spMkLst>
        </pc:spChg>
        <pc:spChg chg="mod">
          <ac:chgData name="Orlando Marley Filho" userId="db0f27c2ee340672" providerId="LiveId" clId="{1320679C-52D2-4BC1-9F34-7139B097422A}" dt="2024-06-10T19:48:19.783" v="11989" actId="18245"/>
          <ac:spMkLst>
            <pc:docMk/>
            <pc:sldMk cId="2147088101" sldId="524"/>
            <ac:spMk id="31" creationId="{535B2615-7E85-A455-4F0B-03E0DDE15DB1}"/>
          </ac:spMkLst>
        </pc:spChg>
        <pc:spChg chg="mod">
          <ac:chgData name="Orlando Marley Filho" userId="db0f27c2ee340672" providerId="LiveId" clId="{1320679C-52D2-4BC1-9F34-7139B097422A}" dt="2024-06-10T19:48:19.783" v="11989" actId="18245"/>
          <ac:spMkLst>
            <pc:docMk/>
            <pc:sldMk cId="2147088101" sldId="524"/>
            <ac:spMk id="32" creationId="{7F6BDA26-5EA0-F41E-68B1-232F877D60D5}"/>
          </ac:spMkLst>
        </pc:spChg>
        <pc:spChg chg="mod">
          <ac:chgData name="Orlando Marley Filho" userId="db0f27c2ee340672" providerId="LiveId" clId="{1320679C-52D2-4BC1-9F34-7139B097422A}" dt="2024-06-10T19:48:19.783" v="11989" actId="18245"/>
          <ac:spMkLst>
            <pc:docMk/>
            <pc:sldMk cId="2147088101" sldId="524"/>
            <ac:spMk id="33" creationId="{850CC947-B8DA-D8BB-690A-B7EA0DCDCE7C}"/>
          </ac:spMkLst>
        </pc:spChg>
        <pc:spChg chg="mod">
          <ac:chgData name="Orlando Marley Filho" userId="db0f27c2ee340672" providerId="LiveId" clId="{1320679C-52D2-4BC1-9F34-7139B097422A}" dt="2024-06-10T19:48:19.783" v="11989" actId="18245"/>
          <ac:spMkLst>
            <pc:docMk/>
            <pc:sldMk cId="2147088101" sldId="524"/>
            <ac:spMk id="34" creationId="{53E027E6-D029-EDE6-FF6B-0C633E9B7E20}"/>
          </ac:spMkLst>
        </pc:spChg>
        <pc:spChg chg="mod">
          <ac:chgData name="Orlando Marley Filho" userId="db0f27c2ee340672" providerId="LiveId" clId="{1320679C-52D2-4BC1-9F34-7139B097422A}" dt="2024-06-10T19:48:02.795" v="11986" actId="18245"/>
          <ac:spMkLst>
            <pc:docMk/>
            <pc:sldMk cId="2147088101" sldId="524"/>
            <ac:spMk id="35" creationId="{D732D401-003A-181F-F437-227DB4A0EDAD}"/>
          </ac:spMkLst>
        </pc:spChg>
        <pc:spChg chg="mod topLvl">
          <ac:chgData name="Orlando Marley Filho" userId="db0f27c2ee340672" providerId="LiveId" clId="{1320679C-52D2-4BC1-9F34-7139B097422A}" dt="2024-06-10T19:48:28.061" v="11991" actId="165"/>
          <ac:spMkLst>
            <pc:docMk/>
            <pc:sldMk cId="2147088101" sldId="524"/>
            <ac:spMk id="37" creationId="{E223F0D1-028B-E24E-5A9C-20499F7EAF44}"/>
          </ac:spMkLst>
        </pc:spChg>
        <pc:spChg chg="mod topLvl">
          <ac:chgData name="Orlando Marley Filho" userId="db0f27c2ee340672" providerId="LiveId" clId="{1320679C-52D2-4BC1-9F34-7139B097422A}" dt="2024-06-10T21:34:06.975" v="12020" actId="552"/>
          <ac:spMkLst>
            <pc:docMk/>
            <pc:sldMk cId="2147088101" sldId="524"/>
            <ac:spMk id="38" creationId="{CE5ECB47-F9FE-590C-3543-5CCF5B8A37AC}"/>
          </ac:spMkLst>
        </pc:spChg>
        <pc:spChg chg="mod topLvl">
          <ac:chgData name="Orlando Marley Filho" userId="db0f27c2ee340672" providerId="LiveId" clId="{1320679C-52D2-4BC1-9F34-7139B097422A}" dt="2024-06-10T21:34:06.975" v="12020" actId="552"/>
          <ac:spMkLst>
            <pc:docMk/>
            <pc:sldMk cId="2147088101" sldId="524"/>
            <ac:spMk id="39" creationId="{A3657E87-DD48-C224-B2DC-42F639BF25F9}"/>
          </ac:spMkLst>
        </pc:spChg>
        <pc:spChg chg="mod topLvl">
          <ac:chgData name="Orlando Marley Filho" userId="db0f27c2ee340672" providerId="LiveId" clId="{1320679C-52D2-4BC1-9F34-7139B097422A}" dt="2024-06-10T21:34:06.975" v="12020" actId="552"/>
          <ac:spMkLst>
            <pc:docMk/>
            <pc:sldMk cId="2147088101" sldId="524"/>
            <ac:spMk id="40" creationId="{B0EA6413-20A9-631A-276B-4C809DC286D9}"/>
          </ac:spMkLst>
        </pc:spChg>
        <pc:spChg chg="mod topLvl">
          <ac:chgData name="Orlando Marley Filho" userId="db0f27c2ee340672" providerId="LiveId" clId="{1320679C-52D2-4BC1-9F34-7139B097422A}" dt="2024-06-10T21:34:06.975" v="12020" actId="552"/>
          <ac:spMkLst>
            <pc:docMk/>
            <pc:sldMk cId="2147088101" sldId="524"/>
            <ac:spMk id="41" creationId="{80371588-24B5-9FE6-4BA4-359DEA433AE7}"/>
          </ac:spMkLst>
        </pc:spChg>
        <pc:spChg chg="add mod">
          <ac:chgData name="Orlando Marley Filho" userId="db0f27c2ee340672" providerId="LiveId" clId="{1320679C-52D2-4BC1-9F34-7139B097422A}" dt="2024-06-10T21:36:10.711" v="12287" actId="14100"/>
          <ac:spMkLst>
            <pc:docMk/>
            <pc:sldMk cId="2147088101" sldId="524"/>
            <ac:spMk id="42" creationId="{7A73E2E8-F720-8300-AE8D-94B78EC68C3A}"/>
          </ac:spMkLst>
        </pc:spChg>
        <pc:grpChg chg="add mod">
          <ac:chgData name="Orlando Marley Filho" userId="db0f27c2ee340672" providerId="LiveId" clId="{1320679C-52D2-4BC1-9F34-7139B097422A}" dt="2024-06-10T19:47:29.710" v="11979" actId="164"/>
          <ac:grpSpMkLst>
            <pc:docMk/>
            <pc:sldMk cId="2147088101" sldId="524"/>
            <ac:grpSpMk id="11" creationId="{E71817A9-1DFC-EA64-A9EE-8A710927688E}"/>
          </ac:grpSpMkLst>
        </pc:grpChg>
        <pc:grpChg chg="add mod">
          <ac:chgData name="Orlando Marley Filho" userId="db0f27c2ee340672" providerId="LiveId" clId="{1320679C-52D2-4BC1-9F34-7139B097422A}" dt="2024-06-10T19:47:29.710" v="11979" actId="164"/>
          <ac:grpSpMkLst>
            <pc:docMk/>
            <pc:sldMk cId="2147088101" sldId="524"/>
            <ac:grpSpMk id="14" creationId="{CD047FC2-623D-863E-0078-1BA68994C260}"/>
          </ac:grpSpMkLst>
        </pc:grpChg>
        <pc:grpChg chg="add mod">
          <ac:chgData name="Orlando Marley Filho" userId="db0f27c2ee340672" providerId="LiveId" clId="{1320679C-52D2-4BC1-9F34-7139B097422A}" dt="2024-06-10T19:47:29.710" v="11979" actId="164"/>
          <ac:grpSpMkLst>
            <pc:docMk/>
            <pc:sldMk cId="2147088101" sldId="524"/>
            <ac:grpSpMk id="17" creationId="{B17F2957-3503-2FDB-C8D7-60D75CB319B0}"/>
          </ac:grpSpMkLst>
        </pc:grpChg>
        <pc:grpChg chg="add mod">
          <ac:chgData name="Orlando Marley Filho" userId="db0f27c2ee340672" providerId="LiveId" clId="{1320679C-52D2-4BC1-9F34-7139B097422A}" dt="2024-06-10T21:36:31.046" v="12295" actId="1076"/>
          <ac:grpSpMkLst>
            <pc:docMk/>
            <pc:sldMk cId="2147088101" sldId="524"/>
            <ac:grpSpMk id="29" creationId="{93471870-D60C-F295-843A-3D294894AFC5}"/>
          </ac:grpSpMkLst>
        </pc:grpChg>
        <pc:grpChg chg="mod">
          <ac:chgData name="Orlando Marley Filho" userId="db0f27c2ee340672" providerId="LiveId" clId="{1320679C-52D2-4BC1-9F34-7139B097422A}" dt="2024-06-10T19:48:19.783" v="11989" actId="18245"/>
          <ac:grpSpMkLst>
            <pc:docMk/>
            <pc:sldMk cId="2147088101" sldId="524"/>
            <ac:grpSpMk id="30" creationId="{E82BA016-375F-997E-77A1-E72348B5F313}"/>
          </ac:grpSpMkLst>
        </pc:grpChg>
        <pc:grpChg chg="del mod">
          <ac:chgData name="Orlando Marley Filho" userId="db0f27c2ee340672" providerId="LiveId" clId="{1320679C-52D2-4BC1-9F34-7139B097422A}" dt="2024-06-10T19:48:28.061" v="11991" actId="165"/>
          <ac:grpSpMkLst>
            <pc:docMk/>
            <pc:sldMk cId="2147088101" sldId="524"/>
            <ac:grpSpMk id="36" creationId="{64AEE152-8DAB-B19B-8722-5933AB03691B}"/>
          </ac:grpSpMkLst>
        </pc:grpChg>
        <pc:graphicFrameChg chg="add mod">
          <ac:chgData name="Orlando Marley Filho" userId="db0f27c2ee340672" providerId="LiveId" clId="{1320679C-52D2-4BC1-9F34-7139B097422A}" dt="2024-06-10T19:40:56.559" v="11959" actId="12084"/>
          <ac:graphicFrameMkLst>
            <pc:docMk/>
            <pc:sldMk cId="2147088101" sldId="524"/>
            <ac:graphicFrameMk id="27" creationId="{2B9D8223-5D63-C108-0215-0E51C9CD9850}"/>
          </ac:graphicFrameMkLst>
        </pc:graphicFrameChg>
        <pc:graphicFrameChg chg="add del mod">
          <ac:chgData name="Orlando Marley Filho" userId="db0f27c2ee340672" providerId="LiveId" clId="{1320679C-52D2-4BC1-9F34-7139B097422A}" dt="2024-06-10T19:48:24.401" v="11990" actId="18245"/>
          <ac:graphicFrameMkLst>
            <pc:docMk/>
            <pc:sldMk cId="2147088101" sldId="524"/>
            <ac:graphicFrameMk id="28" creationId="{F9CF7663-06A4-DCD7-E442-C6ACDD8A8547}"/>
          </ac:graphicFrameMkLst>
        </pc:graphicFrameChg>
        <pc:picChg chg="add mod">
          <ac:chgData name="Orlando Marley Filho" userId="db0f27c2ee340672" providerId="LiveId" clId="{1320679C-52D2-4BC1-9F34-7139B097422A}" dt="2024-06-10T19:47:29.710" v="11979" actId="164"/>
          <ac:picMkLst>
            <pc:docMk/>
            <pc:sldMk cId="2147088101" sldId="524"/>
            <ac:picMk id="6" creationId="{C9460BEA-8F1C-E9DD-BB94-17F6EC5BB56F}"/>
          </ac:picMkLst>
        </pc:picChg>
        <pc:picChg chg="del mod">
          <ac:chgData name="Orlando Marley Filho" userId="db0f27c2ee340672" providerId="LiveId" clId="{1320679C-52D2-4BC1-9F34-7139B097422A}" dt="2024-06-10T19:38:36.883" v="11955" actId="478"/>
          <ac:picMkLst>
            <pc:docMk/>
            <pc:sldMk cId="2147088101" sldId="524"/>
            <ac:picMk id="7" creationId="{4425A79E-0D93-47AC-2ACF-81C54FFA106D}"/>
          </ac:picMkLst>
        </pc:picChg>
        <pc:picChg chg="mod">
          <ac:chgData name="Orlando Marley Filho" userId="db0f27c2ee340672" providerId="LiveId" clId="{1320679C-52D2-4BC1-9F34-7139B097422A}" dt="2024-06-10T19:21:47.177" v="11887"/>
          <ac:picMkLst>
            <pc:docMk/>
            <pc:sldMk cId="2147088101" sldId="524"/>
            <ac:picMk id="13" creationId="{D1684DD2-78E0-1CB5-2E37-03FBAE94DAD8}"/>
          </ac:picMkLst>
        </pc:picChg>
        <pc:picChg chg="mod">
          <ac:chgData name="Orlando Marley Filho" userId="db0f27c2ee340672" providerId="LiveId" clId="{1320679C-52D2-4BC1-9F34-7139B097422A}" dt="2024-06-10T19:21:47.177" v="11887"/>
          <ac:picMkLst>
            <pc:docMk/>
            <pc:sldMk cId="2147088101" sldId="524"/>
            <ac:picMk id="16" creationId="{8B617B06-2763-76E5-E0C4-82E6879C803D}"/>
          </ac:picMkLst>
        </pc:picChg>
        <pc:picChg chg="mod">
          <ac:chgData name="Orlando Marley Filho" userId="db0f27c2ee340672" providerId="LiveId" clId="{1320679C-52D2-4BC1-9F34-7139B097422A}" dt="2024-06-10T19:21:47.177" v="11887"/>
          <ac:picMkLst>
            <pc:docMk/>
            <pc:sldMk cId="2147088101" sldId="524"/>
            <ac:picMk id="19" creationId="{16B547F5-38DF-387A-9745-FB6D997452A2}"/>
          </ac:picMkLst>
        </pc:picChg>
        <pc:picChg chg="add mod">
          <ac:chgData name="Orlando Marley Filho" userId="db0f27c2ee340672" providerId="LiveId" clId="{1320679C-52D2-4BC1-9F34-7139B097422A}" dt="2024-06-10T19:47:29.710" v="11979" actId="164"/>
          <ac:picMkLst>
            <pc:docMk/>
            <pc:sldMk cId="2147088101" sldId="524"/>
            <ac:picMk id="22" creationId="{24C644C4-1E6B-D95B-976C-07EAA8DC6040}"/>
          </ac:picMkLst>
        </pc:picChg>
        <pc:cxnChg chg="add mod">
          <ac:chgData name="Orlando Marley Filho" userId="db0f27c2ee340672" providerId="LiveId" clId="{1320679C-52D2-4BC1-9F34-7139B097422A}" dt="2024-06-10T19:47:29.710" v="11979" actId="164"/>
          <ac:cxnSpMkLst>
            <pc:docMk/>
            <pc:sldMk cId="2147088101" sldId="524"/>
            <ac:cxnSpMk id="24" creationId="{EC355DFB-4E21-EF73-45B7-0D94D7DEAA1D}"/>
          </ac:cxnSpMkLst>
        </pc:cxnChg>
      </pc:sldChg>
      <pc:sldChg chg="addSp delSp modSp add mod setBg delAnim modAnim modNotesTx">
        <pc:chgData name="Orlando Marley Filho" userId="db0f27c2ee340672" providerId="LiveId" clId="{1320679C-52D2-4BC1-9F34-7139B097422A}" dt="2024-07-28T14:08:51.387" v="40145"/>
        <pc:sldMkLst>
          <pc:docMk/>
          <pc:sldMk cId="808554615" sldId="525"/>
        </pc:sldMkLst>
        <pc:spChg chg="mod">
          <ac:chgData name="Orlando Marley Filho" userId="db0f27c2ee340672" providerId="LiveId" clId="{1320679C-52D2-4BC1-9F34-7139B097422A}" dt="2024-06-10T22:27:18.655" v="12951"/>
          <ac:spMkLst>
            <pc:docMk/>
            <pc:sldMk cId="808554615" sldId="525"/>
            <ac:spMk id="3" creationId="{45C87677-58FD-09CA-B0E9-83620BAB7F3A}"/>
          </ac:spMkLst>
        </pc:spChg>
        <pc:spChg chg="add del mod">
          <ac:chgData name="Orlando Marley Filho" userId="db0f27c2ee340672" providerId="LiveId" clId="{1320679C-52D2-4BC1-9F34-7139B097422A}" dt="2024-06-10T22:28:17.260" v="12961" actId="12084"/>
          <ac:spMkLst>
            <pc:docMk/>
            <pc:sldMk cId="808554615" sldId="525"/>
            <ac:spMk id="5" creationId="{8C61EBF6-4386-E3F8-231C-EE09AEA83F98}"/>
          </ac:spMkLst>
        </pc:spChg>
        <pc:spChg chg="add mod">
          <ac:chgData name="Orlando Marley Filho" userId="db0f27c2ee340672" providerId="LiveId" clId="{1320679C-52D2-4BC1-9F34-7139B097422A}" dt="2024-06-10T22:27:53.379" v="12960" actId="122"/>
          <ac:spMkLst>
            <pc:docMk/>
            <pc:sldMk cId="808554615" sldId="525"/>
            <ac:spMk id="7" creationId="{071EBCAA-30CC-8B4D-D731-B02A61BF85DC}"/>
          </ac:spMkLst>
        </pc:spChg>
        <pc:spChg chg="mod">
          <ac:chgData name="Orlando Marley Filho" userId="db0f27c2ee340672" providerId="LiveId" clId="{1320679C-52D2-4BC1-9F34-7139B097422A}" dt="2024-07-28T14:08:48.829" v="40144" actId="164"/>
          <ac:spMkLst>
            <pc:docMk/>
            <pc:sldMk cId="808554615" sldId="525"/>
            <ac:spMk id="18" creationId="{2CBADD57-D568-7713-195A-106DDE0DD8CB}"/>
          </ac:spMkLst>
        </pc:spChg>
        <pc:spChg chg="mod">
          <ac:chgData name="Orlando Marley Filho" userId="db0f27c2ee340672" providerId="LiveId" clId="{1320679C-52D2-4BC1-9F34-7139B097422A}" dt="2024-07-28T14:08:48.829" v="40144" actId="164"/>
          <ac:spMkLst>
            <pc:docMk/>
            <pc:sldMk cId="808554615" sldId="525"/>
            <ac:spMk id="19" creationId="{338B8F4F-EF02-61AC-BD40-80479DA190DE}"/>
          </ac:spMkLst>
        </pc:spChg>
        <pc:spChg chg="mod">
          <ac:chgData name="Orlando Marley Filho" userId="db0f27c2ee340672" providerId="LiveId" clId="{1320679C-52D2-4BC1-9F34-7139B097422A}" dt="2024-07-28T14:08:48.829" v="40144" actId="164"/>
          <ac:spMkLst>
            <pc:docMk/>
            <pc:sldMk cId="808554615" sldId="525"/>
            <ac:spMk id="20" creationId="{9D3BE9A6-13E0-DF9F-7F45-0350BA9DDF2D}"/>
          </ac:spMkLst>
        </pc:spChg>
        <pc:spChg chg="mod">
          <ac:chgData name="Orlando Marley Filho" userId="db0f27c2ee340672" providerId="LiveId" clId="{1320679C-52D2-4BC1-9F34-7139B097422A}" dt="2024-07-28T14:08:48.829" v="40144" actId="164"/>
          <ac:spMkLst>
            <pc:docMk/>
            <pc:sldMk cId="808554615" sldId="525"/>
            <ac:spMk id="21" creationId="{83205FAC-3C7E-724F-5B6B-8F0E8BB924A0}"/>
          </ac:spMkLst>
        </pc:spChg>
        <pc:spChg chg="del">
          <ac:chgData name="Orlando Marley Filho" userId="db0f27c2ee340672" providerId="LiveId" clId="{1320679C-52D2-4BC1-9F34-7139B097422A}" dt="2024-06-10T22:06:00.968" v="12699" actId="478"/>
          <ac:spMkLst>
            <pc:docMk/>
            <pc:sldMk cId="808554615" sldId="525"/>
            <ac:spMk id="36" creationId="{755A931C-249C-78D7-694C-9BE22C6B1D92}"/>
          </ac:spMkLst>
        </pc:spChg>
        <pc:spChg chg="del">
          <ac:chgData name="Orlando Marley Filho" userId="db0f27c2ee340672" providerId="LiveId" clId="{1320679C-52D2-4BC1-9F34-7139B097422A}" dt="2024-06-10T22:05:59.440" v="12698" actId="478"/>
          <ac:spMkLst>
            <pc:docMk/>
            <pc:sldMk cId="808554615" sldId="525"/>
            <ac:spMk id="38" creationId="{E24A7B6D-70BE-3CC1-4FC8-05DFDFAE2530}"/>
          </ac:spMkLst>
        </pc:spChg>
        <pc:spChg chg="del">
          <ac:chgData name="Orlando Marley Filho" userId="db0f27c2ee340672" providerId="LiveId" clId="{1320679C-52D2-4BC1-9F34-7139B097422A}" dt="2024-06-10T22:05:59.440" v="12698" actId="478"/>
          <ac:spMkLst>
            <pc:docMk/>
            <pc:sldMk cId="808554615" sldId="525"/>
            <ac:spMk id="40" creationId="{A0BC0024-2DBE-BEDA-F7B0-02E77996ABB0}"/>
          </ac:spMkLst>
        </pc:spChg>
        <pc:spChg chg="del">
          <ac:chgData name="Orlando Marley Filho" userId="db0f27c2ee340672" providerId="LiveId" clId="{1320679C-52D2-4BC1-9F34-7139B097422A}" dt="2024-06-10T22:05:59.440" v="12698" actId="478"/>
          <ac:spMkLst>
            <pc:docMk/>
            <pc:sldMk cId="808554615" sldId="525"/>
            <ac:spMk id="42" creationId="{F32BA336-9399-7D2D-28D2-C8810A99E6D9}"/>
          </ac:spMkLst>
        </pc:spChg>
        <pc:spChg chg="del mod topLvl">
          <ac:chgData name="Orlando Marley Filho" userId="db0f27c2ee340672" providerId="LiveId" clId="{1320679C-52D2-4BC1-9F34-7139B097422A}" dt="2024-06-10T22:36:03.209" v="13030" actId="478"/>
          <ac:spMkLst>
            <pc:docMk/>
            <pc:sldMk cId="808554615" sldId="525"/>
            <ac:spMk id="50" creationId="{4602521C-2E4F-4CFD-E54D-ED67DDD7CEC7}"/>
          </ac:spMkLst>
        </pc:spChg>
        <pc:spChg chg="mod topLvl">
          <ac:chgData name="Orlando Marley Filho" userId="db0f27c2ee340672" providerId="LiveId" clId="{1320679C-52D2-4BC1-9F34-7139B097422A}" dt="2024-06-10T22:44:54.335" v="13181" actId="478"/>
          <ac:spMkLst>
            <pc:docMk/>
            <pc:sldMk cId="808554615" sldId="525"/>
            <ac:spMk id="51" creationId="{500EDFC1-BF3A-C230-9471-1D892126B989}"/>
          </ac:spMkLst>
        </pc:spChg>
        <pc:spChg chg="add del mod topLvl">
          <ac:chgData name="Orlando Marley Filho" userId="db0f27c2ee340672" providerId="LiveId" clId="{1320679C-52D2-4BC1-9F34-7139B097422A}" dt="2024-06-10T22:45:03.075" v="13183" actId="2084"/>
          <ac:spMkLst>
            <pc:docMk/>
            <pc:sldMk cId="808554615" sldId="525"/>
            <ac:spMk id="52" creationId="{1A44AFBA-31BD-E275-6476-98E85CCDBFCB}"/>
          </ac:spMkLst>
        </pc:spChg>
        <pc:spChg chg="mod topLvl">
          <ac:chgData name="Orlando Marley Filho" userId="db0f27c2ee340672" providerId="LiveId" clId="{1320679C-52D2-4BC1-9F34-7139B097422A}" dt="2024-06-10T22:44:54.089" v="13180" actId="478"/>
          <ac:spMkLst>
            <pc:docMk/>
            <pc:sldMk cId="808554615" sldId="525"/>
            <ac:spMk id="53" creationId="{BB451117-FA19-1A48-465F-55AD1E8DA395}"/>
          </ac:spMkLst>
        </pc:spChg>
        <pc:spChg chg="add del mod topLvl">
          <ac:chgData name="Orlando Marley Filho" userId="db0f27c2ee340672" providerId="LiveId" clId="{1320679C-52D2-4BC1-9F34-7139B097422A}" dt="2024-06-10T22:45:06.864" v="13184" actId="2084"/>
          <ac:spMkLst>
            <pc:docMk/>
            <pc:sldMk cId="808554615" sldId="525"/>
            <ac:spMk id="54" creationId="{EA1236BE-368B-20A7-2152-F2102C429E67}"/>
          </ac:spMkLst>
        </pc:spChg>
        <pc:spChg chg="mod topLvl">
          <ac:chgData name="Orlando Marley Filho" userId="db0f27c2ee340672" providerId="LiveId" clId="{1320679C-52D2-4BC1-9F34-7139B097422A}" dt="2024-06-10T22:44:53.888" v="13179" actId="478"/>
          <ac:spMkLst>
            <pc:docMk/>
            <pc:sldMk cId="808554615" sldId="525"/>
            <ac:spMk id="55" creationId="{450E02E5-4A7C-A517-72A5-17F5FDAE7582}"/>
          </ac:spMkLst>
        </pc:spChg>
        <pc:spChg chg="add del mod topLvl">
          <ac:chgData name="Orlando Marley Filho" userId="db0f27c2ee340672" providerId="LiveId" clId="{1320679C-52D2-4BC1-9F34-7139B097422A}" dt="2024-06-10T22:45:08.770" v="13185" actId="2084"/>
          <ac:spMkLst>
            <pc:docMk/>
            <pc:sldMk cId="808554615" sldId="525"/>
            <ac:spMk id="56" creationId="{7985B434-CC49-6BB6-94E4-2C42DBDBFFCC}"/>
          </ac:spMkLst>
        </pc:spChg>
        <pc:spChg chg="mod topLvl">
          <ac:chgData name="Orlando Marley Filho" userId="db0f27c2ee340672" providerId="LiveId" clId="{1320679C-52D2-4BC1-9F34-7139B097422A}" dt="2024-06-10T22:44:53.662" v="13178" actId="478"/>
          <ac:spMkLst>
            <pc:docMk/>
            <pc:sldMk cId="808554615" sldId="525"/>
            <ac:spMk id="57" creationId="{791F49CE-65CB-D3AE-E90F-60CBCAD98DB5}"/>
          </ac:spMkLst>
        </pc:spChg>
        <pc:spChg chg="add del mod topLvl">
          <ac:chgData name="Orlando Marley Filho" userId="db0f27c2ee340672" providerId="LiveId" clId="{1320679C-52D2-4BC1-9F34-7139B097422A}" dt="2024-06-10T22:45:10.621" v="13186" actId="2084"/>
          <ac:spMkLst>
            <pc:docMk/>
            <pc:sldMk cId="808554615" sldId="525"/>
            <ac:spMk id="58" creationId="{3DFDDFFF-93DD-6F9A-6CDB-52589E05715E}"/>
          </ac:spMkLst>
        </pc:spChg>
        <pc:spChg chg="mod topLvl">
          <ac:chgData name="Orlando Marley Filho" userId="db0f27c2ee340672" providerId="LiveId" clId="{1320679C-52D2-4BC1-9F34-7139B097422A}" dt="2024-06-10T22:44:53.375" v="13177" actId="478"/>
          <ac:spMkLst>
            <pc:docMk/>
            <pc:sldMk cId="808554615" sldId="525"/>
            <ac:spMk id="59" creationId="{0A43E60F-75E6-A5DE-A3ED-CDCB81160D93}"/>
          </ac:spMkLst>
        </pc:spChg>
        <pc:spChg chg="add del mod topLvl">
          <ac:chgData name="Orlando Marley Filho" userId="db0f27c2ee340672" providerId="LiveId" clId="{1320679C-52D2-4BC1-9F34-7139B097422A}" dt="2024-06-10T22:45:12.632" v="13187" actId="2084"/>
          <ac:spMkLst>
            <pc:docMk/>
            <pc:sldMk cId="808554615" sldId="525"/>
            <ac:spMk id="60" creationId="{997D31A8-64C0-D636-9186-3BB0CB48DAAE}"/>
          </ac:spMkLst>
        </pc:spChg>
        <pc:spChg chg="add mod">
          <ac:chgData name="Orlando Marley Filho" userId="db0f27c2ee340672" providerId="LiveId" clId="{1320679C-52D2-4BC1-9F34-7139B097422A}" dt="2024-07-28T14:08:48.829" v="40144" actId="164"/>
          <ac:spMkLst>
            <pc:docMk/>
            <pc:sldMk cId="808554615" sldId="525"/>
            <ac:spMk id="67" creationId="{EF1ECE43-62BE-1B81-11FC-2ABB70669598}"/>
          </ac:spMkLst>
        </pc:spChg>
        <pc:spChg chg="add del mod">
          <ac:chgData name="Orlando Marley Filho" userId="db0f27c2ee340672" providerId="LiveId" clId="{1320679C-52D2-4BC1-9F34-7139B097422A}" dt="2024-07-28T14:08:48.829" v="40144" actId="164"/>
          <ac:spMkLst>
            <pc:docMk/>
            <pc:sldMk cId="808554615" sldId="525"/>
            <ac:spMk id="68" creationId="{50B5716D-28A0-65F3-2BE4-5C1AF0D2B31A}"/>
          </ac:spMkLst>
        </pc:spChg>
        <pc:spChg chg="add mod">
          <ac:chgData name="Orlando Marley Filho" userId="db0f27c2ee340672" providerId="LiveId" clId="{1320679C-52D2-4BC1-9F34-7139B097422A}" dt="2024-07-28T14:08:48.829" v="40144" actId="164"/>
          <ac:spMkLst>
            <pc:docMk/>
            <pc:sldMk cId="808554615" sldId="525"/>
            <ac:spMk id="69" creationId="{76D146AB-2962-6B54-548F-6B0690053904}"/>
          </ac:spMkLst>
        </pc:spChg>
        <pc:spChg chg="add mod">
          <ac:chgData name="Orlando Marley Filho" userId="db0f27c2ee340672" providerId="LiveId" clId="{1320679C-52D2-4BC1-9F34-7139B097422A}" dt="2024-07-28T14:08:48.829" v="40144" actId="164"/>
          <ac:spMkLst>
            <pc:docMk/>
            <pc:sldMk cId="808554615" sldId="525"/>
            <ac:spMk id="82" creationId="{C43DD189-CD8F-C6CF-C67D-5D55F4BC32D4}"/>
          </ac:spMkLst>
        </pc:spChg>
        <pc:spChg chg="add del">
          <ac:chgData name="Orlando Marley Filho" userId="db0f27c2ee340672" providerId="LiveId" clId="{1320679C-52D2-4BC1-9F34-7139B097422A}" dt="2024-06-10T22:44:28.352" v="13176" actId="11529"/>
          <ac:spMkLst>
            <pc:docMk/>
            <pc:sldMk cId="808554615" sldId="525"/>
            <ac:spMk id="83" creationId="{DF62FD5E-51D9-026F-0AC7-3B55E87DBE6A}"/>
          </ac:spMkLst>
        </pc:spChg>
        <pc:spChg chg="add mod">
          <ac:chgData name="Orlando Marley Filho" userId="db0f27c2ee340672" providerId="LiveId" clId="{1320679C-52D2-4BC1-9F34-7139B097422A}" dt="2024-06-10T22:51:12.557" v="13398" actId="403"/>
          <ac:spMkLst>
            <pc:docMk/>
            <pc:sldMk cId="808554615" sldId="525"/>
            <ac:spMk id="85" creationId="{682A81B4-A8DF-1438-A1F7-1EEB19062712}"/>
          </ac:spMkLst>
        </pc:spChg>
        <pc:grpChg chg="add mod">
          <ac:chgData name="Orlando Marley Filho" userId="db0f27c2ee340672" providerId="LiveId" clId="{1320679C-52D2-4BC1-9F34-7139B097422A}" dt="2024-07-28T14:08:48.829" v="40144" actId="164"/>
          <ac:grpSpMkLst>
            <pc:docMk/>
            <pc:sldMk cId="808554615" sldId="525"/>
            <ac:grpSpMk id="2" creationId="{FF3114AB-5047-A708-560D-184801042464}"/>
          </ac:grpSpMkLst>
        </pc:grpChg>
        <pc:grpChg chg="del mod">
          <ac:chgData name="Orlando Marley Filho" userId="db0f27c2ee340672" providerId="LiveId" clId="{1320679C-52D2-4BC1-9F34-7139B097422A}" dt="2024-06-10T22:35:58.898" v="13029" actId="165"/>
          <ac:grpSpMkLst>
            <pc:docMk/>
            <pc:sldMk cId="808554615" sldId="525"/>
            <ac:grpSpMk id="49" creationId="{BF0FD451-075C-B245-7076-FA9AE3FE0286}"/>
          </ac:grpSpMkLst>
        </pc:grpChg>
        <pc:grpChg chg="add mod">
          <ac:chgData name="Orlando Marley Filho" userId="db0f27c2ee340672" providerId="LiveId" clId="{1320679C-52D2-4BC1-9F34-7139B097422A}" dt="2024-06-10T22:36:27.332" v="13032" actId="164"/>
          <ac:grpSpMkLst>
            <pc:docMk/>
            <pc:sldMk cId="808554615" sldId="525"/>
            <ac:grpSpMk id="61" creationId="{33D54A18-25A8-122F-27BB-18CBB4A2917C}"/>
          </ac:grpSpMkLst>
        </pc:grpChg>
        <pc:grpChg chg="add del mod">
          <ac:chgData name="Orlando Marley Filho" userId="db0f27c2ee340672" providerId="LiveId" clId="{1320679C-52D2-4BC1-9F34-7139B097422A}" dt="2024-07-28T14:08:12.222" v="40139" actId="1076"/>
          <ac:grpSpMkLst>
            <pc:docMk/>
            <pc:sldMk cId="808554615" sldId="525"/>
            <ac:grpSpMk id="62" creationId="{552EE7AF-7487-287F-9F8F-CEEA1170ACC1}"/>
          </ac:grpSpMkLst>
        </pc:grpChg>
        <pc:grpChg chg="add del mod">
          <ac:chgData name="Orlando Marley Filho" userId="db0f27c2ee340672" providerId="LiveId" clId="{1320679C-52D2-4BC1-9F34-7139B097422A}" dt="2024-07-28T14:08:12.222" v="40139" actId="1076"/>
          <ac:grpSpMkLst>
            <pc:docMk/>
            <pc:sldMk cId="808554615" sldId="525"/>
            <ac:grpSpMk id="63" creationId="{885A46F8-214C-CFA1-0049-1A5DA3AF7772}"/>
          </ac:grpSpMkLst>
        </pc:grpChg>
        <pc:grpChg chg="add del mod">
          <ac:chgData name="Orlando Marley Filho" userId="db0f27c2ee340672" providerId="LiveId" clId="{1320679C-52D2-4BC1-9F34-7139B097422A}" dt="2024-07-28T14:08:12.222" v="40139" actId="1076"/>
          <ac:grpSpMkLst>
            <pc:docMk/>
            <pc:sldMk cId="808554615" sldId="525"/>
            <ac:grpSpMk id="64" creationId="{3A313438-845C-4F16-253C-EA7B09994C67}"/>
          </ac:grpSpMkLst>
        </pc:grpChg>
        <pc:grpChg chg="add del mod">
          <ac:chgData name="Orlando Marley Filho" userId="db0f27c2ee340672" providerId="LiveId" clId="{1320679C-52D2-4BC1-9F34-7139B097422A}" dt="2024-07-28T14:08:12.222" v="40139" actId="1076"/>
          <ac:grpSpMkLst>
            <pc:docMk/>
            <pc:sldMk cId="808554615" sldId="525"/>
            <ac:grpSpMk id="65" creationId="{85A33BF3-9DEB-5C06-2531-CE2585CA7A20}"/>
          </ac:grpSpMkLst>
        </pc:grpChg>
        <pc:grpChg chg="add del mod">
          <ac:chgData name="Orlando Marley Filho" userId="db0f27c2ee340672" providerId="LiveId" clId="{1320679C-52D2-4BC1-9F34-7139B097422A}" dt="2024-07-28T14:08:12.222" v="40139" actId="1076"/>
          <ac:grpSpMkLst>
            <pc:docMk/>
            <pc:sldMk cId="808554615" sldId="525"/>
            <ac:grpSpMk id="66" creationId="{00EFD217-E083-EF58-3190-8CC611E495B3}"/>
          </ac:grpSpMkLst>
        </pc:grpChg>
        <pc:graphicFrameChg chg="add del mod">
          <ac:chgData name="Orlando Marley Filho" userId="db0f27c2ee340672" providerId="LiveId" clId="{1320679C-52D2-4BC1-9F34-7139B097422A}" dt="2024-06-10T22:35:53.177" v="13028" actId="18245"/>
          <ac:graphicFrameMkLst>
            <pc:docMk/>
            <pc:sldMk cId="808554615" sldId="525"/>
            <ac:graphicFrameMk id="10" creationId="{4CDF7B45-8F31-883E-A8E3-A74B4B03270A}"/>
          </ac:graphicFrameMkLst>
        </pc:graphicFrameChg>
        <pc:picChg chg="add del mod">
          <ac:chgData name="Orlando Marley Filho" userId="db0f27c2ee340672" providerId="LiveId" clId="{1320679C-52D2-4BC1-9F34-7139B097422A}" dt="2024-06-10T22:33:25.237" v="12990" actId="27803"/>
          <ac:picMkLst>
            <pc:docMk/>
            <pc:sldMk cId="808554615" sldId="525"/>
            <ac:picMk id="12" creationId="{2CBADD57-D568-7713-195A-106DDE0DD8CB}"/>
          </ac:picMkLst>
        </pc:picChg>
        <pc:picChg chg="add mod">
          <ac:chgData name="Orlando Marley Filho" userId="db0f27c2ee340672" providerId="LiveId" clId="{1320679C-52D2-4BC1-9F34-7139B097422A}" dt="2024-06-10T22:32:48.906" v="12980"/>
          <ac:picMkLst>
            <pc:docMk/>
            <pc:sldMk cId="808554615" sldId="525"/>
            <ac:picMk id="13" creationId="{1BADF83E-564B-D7D5-47AE-F68851A7133C}"/>
          </ac:picMkLst>
        </pc:picChg>
        <pc:picChg chg="add mod">
          <ac:chgData name="Orlando Marley Filho" userId="db0f27c2ee340672" providerId="LiveId" clId="{1320679C-52D2-4BC1-9F34-7139B097422A}" dt="2024-06-10T22:32:49.504" v="12981"/>
          <ac:picMkLst>
            <pc:docMk/>
            <pc:sldMk cId="808554615" sldId="525"/>
            <ac:picMk id="14" creationId="{1AB5290C-7AAE-DDA6-78FE-1CEF6BC3A5F9}"/>
          </ac:picMkLst>
        </pc:picChg>
        <pc:picChg chg="add del mod">
          <ac:chgData name="Orlando Marley Filho" userId="db0f27c2ee340672" providerId="LiveId" clId="{1320679C-52D2-4BC1-9F34-7139B097422A}" dt="2024-06-10T22:33:29.728" v="12991" actId="27803"/>
          <ac:picMkLst>
            <pc:docMk/>
            <pc:sldMk cId="808554615" sldId="525"/>
            <ac:picMk id="15" creationId="{338B8F4F-EF02-61AC-BD40-80479DA190DE}"/>
          </ac:picMkLst>
        </pc:picChg>
        <pc:picChg chg="add del mod">
          <ac:chgData name="Orlando Marley Filho" userId="db0f27c2ee340672" providerId="LiveId" clId="{1320679C-52D2-4BC1-9F34-7139B097422A}" dt="2024-06-10T22:33:29.728" v="12991" actId="27803"/>
          <ac:picMkLst>
            <pc:docMk/>
            <pc:sldMk cId="808554615" sldId="525"/>
            <ac:picMk id="16" creationId="{9D3BE9A6-13E0-DF9F-7F45-0350BA9DDF2D}"/>
          </ac:picMkLst>
        </pc:picChg>
        <pc:picChg chg="add del mod">
          <ac:chgData name="Orlando Marley Filho" userId="db0f27c2ee340672" providerId="LiveId" clId="{1320679C-52D2-4BC1-9F34-7139B097422A}" dt="2024-06-10T22:33:29.728" v="12991" actId="27803"/>
          <ac:picMkLst>
            <pc:docMk/>
            <pc:sldMk cId="808554615" sldId="525"/>
            <ac:picMk id="17" creationId="{83205FAC-3C7E-724F-5B6B-8F0E8BB924A0}"/>
          </ac:picMkLst>
        </pc:picChg>
        <pc:picChg chg="add mod">
          <ac:chgData name="Orlando Marley Filho" userId="db0f27c2ee340672" providerId="LiveId" clId="{1320679C-52D2-4BC1-9F34-7139B097422A}" dt="2024-07-28T14:08:48.829" v="40144" actId="164"/>
          <ac:picMkLst>
            <pc:docMk/>
            <pc:sldMk cId="808554615" sldId="525"/>
            <ac:picMk id="30" creationId="{6EEFA89F-249D-3DD6-89EA-6913A8572C42}"/>
          </ac:picMkLst>
        </pc:picChg>
        <pc:picChg chg="add mod">
          <ac:chgData name="Orlando Marley Filho" userId="db0f27c2ee340672" providerId="LiveId" clId="{1320679C-52D2-4BC1-9F34-7139B097422A}" dt="2024-06-10T22:34:56.810" v="13018" actId="571"/>
          <ac:picMkLst>
            <pc:docMk/>
            <pc:sldMk cId="808554615" sldId="525"/>
            <ac:picMk id="43" creationId="{A16A9D97-0B72-A071-1CA2-3B171CECA2F6}"/>
          </ac:picMkLst>
        </pc:picChg>
        <pc:cxnChg chg="add del mod">
          <ac:chgData name="Orlando Marley Filho" userId="db0f27c2ee340672" providerId="LiveId" clId="{1320679C-52D2-4BC1-9F34-7139B097422A}" dt="2024-07-28T14:08:48.829" v="40144" actId="164"/>
          <ac:cxnSpMkLst>
            <pc:docMk/>
            <pc:sldMk cId="808554615" sldId="525"/>
            <ac:cxnSpMk id="23" creationId="{8ABAD5E2-AA34-D755-07E7-F056CE7A52A8}"/>
          </ac:cxnSpMkLst>
        </pc:cxnChg>
        <pc:cxnChg chg="add mod">
          <ac:chgData name="Orlando Marley Filho" userId="db0f27c2ee340672" providerId="LiveId" clId="{1320679C-52D2-4BC1-9F34-7139B097422A}" dt="2024-07-28T14:08:48.829" v="40144" actId="164"/>
          <ac:cxnSpMkLst>
            <pc:docMk/>
            <pc:sldMk cId="808554615" sldId="525"/>
            <ac:cxnSpMk id="24" creationId="{5FA79F20-9C2D-8001-42E2-2E450793C986}"/>
          </ac:cxnSpMkLst>
        </pc:cxnChg>
        <pc:cxnChg chg="add mod">
          <ac:chgData name="Orlando Marley Filho" userId="db0f27c2ee340672" providerId="LiveId" clId="{1320679C-52D2-4BC1-9F34-7139B097422A}" dt="2024-07-28T14:08:48.829" v="40144" actId="164"/>
          <ac:cxnSpMkLst>
            <pc:docMk/>
            <pc:sldMk cId="808554615" sldId="525"/>
            <ac:cxnSpMk id="27" creationId="{5255D171-E502-8E18-1458-3D085DFF71F3}"/>
          </ac:cxnSpMkLst>
        </pc:cxnChg>
        <pc:cxnChg chg="add mod">
          <ac:chgData name="Orlando Marley Filho" userId="db0f27c2ee340672" providerId="LiveId" clId="{1320679C-52D2-4BC1-9F34-7139B097422A}" dt="2024-07-28T14:08:48.829" v="40144" actId="164"/>
          <ac:cxnSpMkLst>
            <pc:docMk/>
            <pc:sldMk cId="808554615" sldId="525"/>
            <ac:cxnSpMk id="31" creationId="{E210D231-6F38-5A49-61C5-00BF98071CA5}"/>
          </ac:cxnSpMkLst>
        </pc:cxnChg>
        <pc:cxnChg chg="add mod">
          <ac:chgData name="Orlando Marley Filho" userId="db0f27c2ee340672" providerId="LiveId" clId="{1320679C-52D2-4BC1-9F34-7139B097422A}" dt="2024-07-28T14:08:48.829" v="40144" actId="164"/>
          <ac:cxnSpMkLst>
            <pc:docMk/>
            <pc:sldMk cId="808554615" sldId="525"/>
            <ac:cxnSpMk id="35" creationId="{E6CEB104-EF8D-9743-63E3-832F6991B65A}"/>
          </ac:cxnSpMkLst>
        </pc:cxnChg>
        <pc:cxnChg chg="add mod">
          <ac:chgData name="Orlando Marley Filho" userId="db0f27c2ee340672" providerId="LiveId" clId="{1320679C-52D2-4BC1-9F34-7139B097422A}" dt="2024-07-28T14:08:48.829" v="40144" actId="164"/>
          <ac:cxnSpMkLst>
            <pc:docMk/>
            <pc:sldMk cId="808554615" sldId="525"/>
            <ac:cxnSpMk id="45" creationId="{E02356BF-96A7-CA7E-702D-66D1B46219D2}"/>
          </ac:cxnSpMkLst>
        </pc:cxnChg>
      </pc:sldChg>
      <pc:sldChg chg="addSp delSp modSp add mod setBg modAnim modNotesTx">
        <pc:chgData name="Orlando Marley Filho" userId="db0f27c2ee340672" providerId="LiveId" clId="{1320679C-52D2-4BC1-9F34-7139B097422A}" dt="2024-07-28T14:10:41.089" v="40153"/>
        <pc:sldMkLst>
          <pc:docMk/>
          <pc:sldMk cId="3419681850" sldId="526"/>
        </pc:sldMkLst>
        <pc:spChg chg="mod">
          <ac:chgData name="Orlando Marley Filho" userId="db0f27c2ee340672" providerId="LiveId" clId="{1320679C-52D2-4BC1-9F34-7139B097422A}" dt="2024-06-10T22:45:40.838" v="13214" actId="1076"/>
          <ac:spMkLst>
            <pc:docMk/>
            <pc:sldMk cId="3419681850" sldId="526"/>
            <ac:spMk id="7" creationId="{071EBCAA-30CC-8B4D-D731-B02A61BF85DC}"/>
          </ac:spMkLst>
        </pc:spChg>
        <pc:spChg chg="add del mod">
          <ac:chgData name="Orlando Marley Filho" userId="db0f27c2ee340672" providerId="LiveId" clId="{1320679C-52D2-4BC1-9F34-7139B097422A}" dt="2024-06-10T22:48:21.978" v="13360" actId="22"/>
          <ac:spMkLst>
            <pc:docMk/>
            <pc:sldMk cId="3419681850" sldId="526"/>
            <ac:spMk id="17" creationId="{BACE6DAF-4927-CC64-E363-2EDF38197F3D}"/>
          </ac:spMkLst>
        </pc:spChg>
        <pc:spChg chg="mod">
          <ac:chgData name="Orlando Marley Filho" userId="db0f27c2ee340672" providerId="LiveId" clId="{1320679C-52D2-4BC1-9F34-7139B097422A}" dt="2024-07-28T14:10:05.496" v="40146" actId="164"/>
          <ac:spMkLst>
            <pc:docMk/>
            <pc:sldMk cId="3419681850" sldId="526"/>
            <ac:spMk id="18" creationId="{2CBADD57-D568-7713-195A-106DDE0DD8CB}"/>
          </ac:spMkLst>
        </pc:spChg>
        <pc:spChg chg="del">
          <ac:chgData name="Orlando Marley Filho" userId="db0f27c2ee340672" providerId="LiveId" clId="{1320679C-52D2-4BC1-9F34-7139B097422A}" dt="2024-06-10T22:41:27.057" v="13164" actId="478"/>
          <ac:spMkLst>
            <pc:docMk/>
            <pc:sldMk cId="3419681850" sldId="526"/>
            <ac:spMk id="19" creationId="{338B8F4F-EF02-61AC-BD40-80479DA190DE}"/>
          </ac:spMkLst>
        </pc:spChg>
        <pc:spChg chg="del">
          <ac:chgData name="Orlando Marley Filho" userId="db0f27c2ee340672" providerId="LiveId" clId="{1320679C-52D2-4BC1-9F34-7139B097422A}" dt="2024-06-10T22:46:12.728" v="13216" actId="478"/>
          <ac:spMkLst>
            <pc:docMk/>
            <pc:sldMk cId="3419681850" sldId="526"/>
            <ac:spMk id="20" creationId="{9D3BE9A6-13E0-DF9F-7F45-0350BA9DDF2D}"/>
          </ac:spMkLst>
        </pc:spChg>
        <pc:spChg chg="del">
          <ac:chgData name="Orlando Marley Filho" userId="db0f27c2ee340672" providerId="LiveId" clId="{1320679C-52D2-4BC1-9F34-7139B097422A}" dt="2024-06-10T22:41:30.634" v="13167" actId="478"/>
          <ac:spMkLst>
            <pc:docMk/>
            <pc:sldMk cId="3419681850" sldId="526"/>
            <ac:spMk id="21" creationId="{83205FAC-3C7E-724F-5B6B-8F0E8BB924A0}"/>
          </ac:spMkLst>
        </pc:spChg>
        <pc:spChg chg="add mod">
          <ac:chgData name="Orlando Marley Filho" userId="db0f27c2ee340672" providerId="LiveId" clId="{1320679C-52D2-4BC1-9F34-7139B097422A}" dt="2024-07-28T14:10:05.496" v="40146" actId="164"/>
          <ac:spMkLst>
            <pc:docMk/>
            <pc:sldMk cId="3419681850" sldId="526"/>
            <ac:spMk id="25" creationId="{E89C280B-A5CB-1005-2F66-EE3535EDDBE4}"/>
          </ac:spMkLst>
        </pc:spChg>
        <pc:spChg chg="add mod">
          <ac:chgData name="Orlando Marley Filho" userId="db0f27c2ee340672" providerId="LiveId" clId="{1320679C-52D2-4BC1-9F34-7139B097422A}" dt="2024-06-10T22:49:50.856" v="13387" actId="1076"/>
          <ac:spMkLst>
            <pc:docMk/>
            <pc:sldMk cId="3419681850" sldId="526"/>
            <ac:spMk id="28" creationId="{9DCA98EA-493D-16AC-6F17-F9F2C3BF0180}"/>
          </ac:spMkLst>
        </pc:spChg>
        <pc:spChg chg="mod">
          <ac:chgData name="Orlando Marley Filho" userId="db0f27c2ee340672" providerId="LiveId" clId="{1320679C-52D2-4BC1-9F34-7139B097422A}" dt="2024-06-10T23:05:37.025" v="13426"/>
          <ac:spMkLst>
            <pc:docMk/>
            <pc:sldMk cId="3419681850" sldId="526"/>
            <ac:spMk id="51" creationId="{500EDFC1-BF3A-C230-9471-1D892126B989}"/>
          </ac:spMkLst>
        </pc:spChg>
        <pc:spChg chg="mod">
          <ac:chgData name="Orlando Marley Filho" userId="db0f27c2ee340672" providerId="LiveId" clId="{1320679C-52D2-4BC1-9F34-7139B097422A}" dt="2024-06-10T22:49:03.019" v="13374" actId="207"/>
          <ac:spMkLst>
            <pc:docMk/>
            <pc:sldMk cId="3419681850" sldId="526"/>
            <ac:spMk id="52" creationId="{1A44AFBA-31BD-E275-6476-98E85CCDBFCB}"/>
          </ac:spMkLst>
        </pc:spChg>
        <pc:spChg chg="mod">
          <ac:chgData name="Orlando Marley Filho" userId="db0f27c2ee340672" providerId="LiveId" clId="{1320679C-52D2-4BC1-9F34-7139B097422A}" dt="2024-06-10T23:05:45.396" v="13427"/>
          <ac:spMkLst>
            <pc:docMk/>
            <pc:sldMk cId="3419681850" sldId="526"/>
            <ac:spMk id="53" creationId="{BB451117-FA19-1A48-465F-55AD1E8DA395}"/>
          </ac:spMkLst>
        </pc:spChg>
        <pc:spChg chg="mod">
          <ac:chgData name="Orlando Marley Filho" userId="db0f27c2ee340672" providerId="LiveId" clId="{1320679C-52D2-4BC1-9F34-7139B097422A}" dt="2024-06-10T22:49:05.383" v="13375" actId="207"/>
          <ac:spMkLst>
            <pc:docMk/>
            <pc:sldMk cId="3419681850" sldId="526"/>
            <ac:spMk id="54" creationId="{EA1236BE-368B-20A7-2152-F2102C429E67}"/>
          </ac:spMkLst>
        </pc:spChg>
        <pc:spChg chg="mod">
          <ac:chgData name="Orlando Marley Filho" userId="db0f27c2ee340672" providerId="LiveId" clId="{1320679C-52D2-4BC1-9F34-7139B097422A}" dt="2024-06-10T23:05:52.583" v="13428"/>
          <ac:spMkLst>
            <pc:docMk/>
            <pc:sldMk cId="3419681850" sldId="526"/>
            <ac:spMk id="55" creationId="{450E02E5-4A7C-A517-72A5-17F5FDAE7582}"/>
          </ac:spMkLst>
        </pc:spChg>
        <pc:spChg chg="mod">
          <ac:chgData name="Orlando Marley Filho" userId="db0f27c2ee340672" providerId="LiveId" clId="{1320679C-52D2-4BC1-9F34-7139B097422A}" dt="2024-06-10T22:49:07.498" v="13376" actId="207"/>
          <ac:spMkLst>
            <pc:docMk/>
            <pc:sldMk cId="3419681850" sldId="526"/>
            <ac:spMk id="56" creationId="{7985B434-CC49-6BB6-94E4-2C42DBDBFFCC}"/>
          </ac:spMkLst>
        </pc:spChg>
        <pc:spChg chg="mod">
          <ac:chgData name="Orlando Marley Filho" userId="db0f27c2ee340672" providerId="LiveId" clId="{1320679C-52D2-4BC1-9F34-7139B097422A}" dt="2024-06-10T23:06:04.262" v="13429"/>
          <ac:spMkLst>
            <pc:docMk/>
            <pc:sldMk cId="3419681850" sldId="526"/>
            <ac:spMk id="57" creationId="{791F49CE-65CB-D3AE-E90F-60CBCAD98DB5}"/>
          </ac:spMkLst>
        </pc:spChg>
        <pc:spChg chg="mod">
          <ac:chgData name="Orlando Marley Filho" userId="db0f27c2ee340672" providerId="LiveId" clId="{1320679C-52D2-4BC1-9F34-7139B097422A}" dt="2024-06-10T22:49:09.989" v="13377" actId="207"/>
          <ac:spMkLst>
            <pc:docMk/>
            <pc:sldMk cId="3419681850" sldId="526"/>
            <ac:spMk id="58" creationId="{3DFDDFFF-93DD-6F9A-6CDB-52589E05715E}"/>
          </ac:spMkLst>
        </pc:spChg>
        <pc:spChg chg="mod">
          <ac:chgData name="Orlando Marley Filho" userId="db0f27c2ee340672" providerId="LiveId" clId="{1320679C-52D2-4BC1-9F34-7139B097422A}" dt="2024-06-10T23:07:36" v="13465" actId="20577"/>
          <ac:spMkLst>
            <pc:docMk/>
            <pc:sldMk cId="3419681850" sldId="526"/>
            <ac:spMk id="59" creationId="{0A43E60F-75E6-A5DE-A3ED-CDCB81160D93}"/>
          </ac:spMkLst>
        </pc:spChg>
        <pc:spChg chg="mod">
          <ac:chgData name="Orlando Marley Filho" userId="db0f27c2ee340672" providerId="LiveId" clId="{1320679C-52D2-4BC1-9F34-7139B097422A}" dt="2024-06-10T22:49:12.472" v="13378" actId="207"/>
          <ac:spMkLst>
            <pc:docMk/>
            <pc:sldMk cId="3419681850" sldId="526"/>
            <ac:spMk id="60" creationId="{997D31A8-64C0-D636-9186-3BB0CB48DAAE}"/>
          </ac:spMkLst>
        </pc:spChg>
        <pc:spChg chg="mod">
          <ac:chgData name="Orlando Marley Filho" userId="db0f27c2ee340672" providerId="LiveId" clId="{1320679C-52D2-4BC1-9F34-7139B097422A}" dt="2024-07-28T14:10:05.496" v="40146" actId="164"/>
          <ac:spMkLst>
            <pc:docMk/>
            <pc:sldMk cId="3419681850" sldId="526"/>
            <ac:spMk id="67" creationId="{EF1ECE43-62BE-1B81-11FC-2ABB70669598}"/>
          </ac:spMkLst>
        </pc:spChg>
        <pc:spChg chg="mod">
          <ac:chgData name="Orlando Marley Filho" userId="db0f27c2ee340672" providerId="LiveId" clId="{1320679C-52D2-4BC1-9F34-7139B097422A}" dt="2024-07-28T14:10:05.496" v="40146" actId="164"/>
          <ac:spMkLst>
            <pc:docMk/>
            <pc:sldMk cId="3419681850" sldId="526"/>
            <ac:spMk id="68" creationId="{50B5716D-28A0-65F3-2BE4-5C1AF0D2B31A}"/>
          </ac:spMkLst>
        </pc:spChg>
        <pc:spChg chg="mod">
          <ac:chgData name="Orlando Marley Filho" userId="db0f27c2ee340672" providerId="LiveId" clId="{1320679C-52D2-4BC1-9F34-7139B097422A}" dt="2024-07-28T14:10:05.496" v="40146" actId="164"/>
          <ac:spMkLst>
            <pc:docMk/>
            <pc:sldMk cId="3419681850" sldId="526"/>
            <ac:spMk id="69" creationId="{76D146AB-2962-6B54-548F-6B0690053904}"/>
          </ac:spMkLst>
        </pc:spChg>
        <pc:spChg chg="mod">
          <ac:chgData name="Orlando Marley Filho" userId="db0f27c2ee340672" providerId="LiveId" clId="{1320679C-52D2-4BC1-9F34-7139B097422A}" dt="2024-07-28T14:10:05.496" v="40146" actId="164"/>
          <ac:spMkLst>
            <pc:docMk/>
            <pc:sldMk cId="3419681850" sldId="526"/>
            <ac:spMk id="82" creationId="{C43DD189-CD8F-C6CF-C67D-5D55F4BC32D4}"/>
          </ac:spMkLst>
        </pc:spChg>
        <pc:grpChg chg="add mod">
          <ac:chgData name="Orlando Marley Filho" userId="db0f27c2ee340672" providerId="LiveId" clId="{1320679C-52D2-4BC1-9F34-7139B097422A}" dt="2024-07-28T14:10:05.496" v="40146" actId="164"/>
          <ac:grpSpMkLst>
            <pc:docMk/>
            <pc:sldMk cId="3419681850" sldId="526"/>
            <ac:grpSpMk id="5" creationId="{4A26A7CD-0FC3-50A0-8676-4043795252AC}"/>
          </ac:grpSpMkLst>
        </pc:grpChg>
        <pc:picChg chg="add mod">
          <ac:chgData name="Orlando Marley Filho" userId="db0f27c2ee340672" providerId="LiveId" clId="{1320679C-52D2-4BC1-9F34-7139B097422A}" dt="2024-07-28T14:10:05.496" v="40146" actId="164"/>
          <ac:picMkLst>
            <pc:docMk/>
            <pc:sldMk cId="3419681850" sldId="526"/>
            <ac:picMk id="2" creationId="{25F9E484-C0DE-4719-82F6-91AB0264D270}"/>
          </ac:picMkLst>
        </pc:picChg>
        <pc:picChg chg="mod">
          <ac:chgData name="Orlando Marley Filho" userId="db0f27c2ee340672" providerId="LiveId" clId="{1320679C-52D2-4BC1-9F34-7139B097422A}" dt="2024-07-28T14:10:05.496" v="40146" actId="164"/>
          <ac:picMkLst>
            <pc:docMk/>
            <pc:sldMk cId="3419681850" sldId="526"/>
            <ac:picMk id="30" creationId="{6EEFA89F-249D-3DD6-89EA-6913A8572C42}"/>
          </ac:picMkLst>
        </pc:picChg>
        <pc:cxnChg chg="del">
          <ac:chgData name="Orlando Marley Filho" userId="db0f27c2ee340672" providerId="LiveId" clId="{1320679C-52D2-4BC1-9F34-7139B097422A}" dt="2024-06-10T22:41:26.450" v="13163" actId="478"/>
          <ac:cxnSpMkLst>
            <pc:docMk/>
            <pc:sldMk cId="3419681850" sldId="526"/>
            <ac:cxnSpMk id="23" creationId="{8ABAD5E2-AA34-D755-07E7-F056CE7A52A8}"/>
          </ac:cxnSpMkLst>
        </pc:cxnChg>
        <pc:cxnChg chg="mod">
          <ac:chgData name="Orlando Marley Filho" userId="db0f27c2ee340672" providerId="LiveId" clId="{1320679C-52D2-4BC1-9F34-7139B097422A}" dt="2024-07-28T14:10:05.496" v="40146" actId="164"/>
          <ac:cxnSpMkLst>
            <pc:docMk/>
            <pc:sldMk cId="3419681850" sldId="526"/>
            <ac:cxnSpMk id="24" creationId="{5FA79F20-9C2D-8001-42E2-2E450793C986}"/>
          </ac:cxnSpMkLst>
        </pc:cxnChg>
        <pc:cxnChg chg="del">
          <ac:chgData name="Orlando Marley Filho" userId="db0f27c2ee340672" providerId="LiveId" clId="{1320679C-52D2-4BC1-9F34-7139B097422A}" dt="2024-06-10T22:41:31.400" v="13168" actId="478"/>
          <ac:cxnSpMkLst>
            <pc:docMk/>
            <pc:sldMk cId="3419681850" sldId="526"/>
            <ac:cxnSpMk id="27" creationId="{5255D171-E502-8E18-1458-3D085DFF71F3}"/>
          </ac:cxnSpMkLst>
        </pc:cxnChg>
        <pc:cxnChg chg="del mod">
          <ac:chgData name="Orlando Marley Filho" userId="db0f27c2ee340672" providerId="LiveId" clId="{1320679C-52D2-4BC1-9F34-7139B097422A}" dt="2024-06-10T22:41:29.241" v="13165" actId="478"/>
          <ac:cxnSpMkLst>
            <pc:docMk/>
            <pc:sldMk cId="3419681850" sldId="526"/>
            <ac:cxnSpMk id="31" creationId="{E210D231-6F38-5A49-61C5-00BF98071CA5}"/>
          </ac:cxnSpMkLst>
        </pc:cxnChg>
        <pc:cxnChg chg="mod">
          <ac:chgData name="Orlando Marley Filho" userId="db0f27c2ee340672" providerId="LiveId" clId="{1320679C-52D2-4BC1-9F34-7139B097422A}" dt="2024-07-28T14:10:05.496" v="40146" actId="164"/>
          <ac:cxnSpMkLst>
            <pc:docMk/>
            <pc:sldMk cId="3419681850" sldId="526"/>
            <ac:cxnSpMk id="35" creationId="{E6CEB104-EF8D-9743-63E3-832F6991B65A}"/>
          </ac:cxnSpMkLst>
        </pc:cxnChg>
        <pc:cxnChg chg="del mod">
          <ac:chgData name="Orlando Marley Filho" userId="db0f27c2ee340672" providerId="LiveId" clId="{1320679C-52D2-4BC1-9F34-7139B097422A}" dt="2024-06-10T22:41:30.252" v="13166" actId="478"/>
          <ac:cxnSpMkLst>
            <pc:docMk/>
            <pc:sldMk cId="3419681850" sldId="526"/>
            <ac:cxnSpMk id="45" creationId="{E02356BF-96A7-CA7E-702D-66D1B46219D2}"/>
          </ac:cxnSpMkLst>
        </pc:cxnChg>
      </pc:sldChg>
      <pc:sldChg chg="addSp delSp modSp add mod modShow modNotesTx">
        <pc:chgData name="Orlando Marley Filho" userId="db0f27c2ee340672" providerId="LiveId" clId="{1320679C-52D2-4BC1-9F34-7139B097422A}" dt="2024-06-29T17:31:53.885" v="20562" actId="12"/>
        <pc:sldMkLst>
          <pc:docMk/>
          <pc:sldMk cId="2128085343" sldId="527"/>
        </pc:sldMkLst>
        <pc:spChg chg="add del">
          <ac:chgData name="Orlando Marley Filho" userId="db0f27c2ee340672" providerId="LiveId" clId="{1320679C-52D2-4BC1-9F34-7139B097422A}" dt="2024-06-11T00:25:19.604" v="14266" actId="22"/>
          <ac:spMkLst>
            <pc:docMk/>
            <pc:sldMk cId="2128085343" sldId="527"/>
            <ac:spMk id="6" creationId="{CA002B14-D537-5474-9757-066EA0D70D0D}"/>
          </ac:spMkLst>
        </pc:spChg>
        <pc:spChg chg="add del mod">
          <ac:chgData name="Orlando Marley Filho" userId="db0f27c2ee340672" providerId="LiveId" clId="{1320679C-52D2-4BC1-9F34-7139B097422A}" dt="2024-06-29T15:56:51.617" v="19465" actId="478"/>
          <ac:spMkLst>
            <pc:docMk/>
            <pc:sldMk cId="2128085343" sldId="527"/>
            <ac:spMk id="8" creationId="{E4EEA5A5-FE88-83CF-4E3F-9C3ACFA11CAC}"/>
          </ac:spMkLst>
        </pc:spChg>
        <pc:picChg chg="add del mod">
          <ac:chgData name="Orlando Marley Filho" userId="db0f27c2ee340672" providerId="LiveId" clId="{1320679C-52D2-4BC1-9F34-7139B097422A}" dt="2024-06-29T15:54:35.804" v="19451" actId="478"/>
          <ac:picMkLst>
            <pc:docMk/>
            <pc:sldMk cId="2128085343" sldId="527"/>
            <ac:picMk id="10" creationId="{05406DBD-8D28-EC33-6EFE-2A9978C76DC5}"/>
          </ac:picMkLst>
        </pc:picChg>
        <pc:picChg chg="add mod">
          <ac:chgData name="Orlando Marley Filho" userId="db0f27c2ee340672" providerId="LiveId" clId="{1320679C-52D2-4BC1-9F34-7139B097422A}" dt="2024-06-29T15:56:32.908" v="19464" actId="208"/>
          <ac:picMkLst>
            <pc:docMk/>
            <pc:sldMk cId="2128085343" sldId="527"/>
            <ac:picMk id="1026" creationId="{3D93AA14-4BF6-EF53-87AC-BEA2993613D5}"/>
          </ac:picMkLst>
        </pc:picChg>
      </pc:sldChg>
      <pc:sldChg chg="addSp delSp modSp add del mod modShow">
        <pc:chgData name="Orlando Marley Filho" userId="db0f27c2ee340672" providerId="LiveId" clId="{1320679C-52D2-4BC1-9F34-7139B097422A}" dt="2024-06-29T15:59:12.244" v="19525" actId="2696"/>
        <pc:sldMkLst>
          <pc:docMk/>
          <pc:sldMk cId="2763061014" sldId="528"/>
        </pc:sldMkLst>
        <pc:spChg chg="mod">
          <ac:chgData name="Orlando Marley Filho" userId="db0f27c2ee340672" providerId="LiveId" clId="{1320679C-52D2-4BC1-9F34-7139B097422A}" dt="2024-06-11T00:24:29.204" v="14248"/>
          <ac:spMkLst>
            <pc:docMk/>
            <pc:sldMk cId="2763061014" sldId="528"/>
            <ac:spMk id="2" creationId="{DB4547F7-A326-693C-E198-CFBE181E2A5F}"/>
          </ac:spMkLst>
        </pc:spChg>
        <pc:spChg chg="add mod">
          <ac:chgData name="Orlando Marley Filho" userId="db0f27c2ee340672" providerId="LiveId" clId="{1320679C-52D2-4BC1-9F34-7139B097422A}" dt="2024-06-29T15:50:42.366" v="19446" actId="1076"/>
          <ac:spMkLst>
            <pc:docMk/>
            <pc:sldMk cId="2763061014" sldId="528"/>
            <ac:spMk id="6" creationId="{EA597ACD-FEC8-2EAF-27B0-4F444CDA7465}"/>
          </ac:spMkLst>
        </pc:spChg>
        <pc:spChg chg="add del">
          <ac:chgData name="Orlando Marley Filho" userId="db0f27c2ee340672" providerId="LiveId" clId="{1320679C-52D2-4BC1-9F34-7139B097422A}" dt="2024-06-11T00:24:30.959" v="14250" actId="22"/>
          <ac:spMkLst>
            <pc:docMk/>
            <pc:sldMk cId="2763061014" sldId="528"/>
            <ac:spMk id="8" creationId="{6472C206-8F0E-843E-5867-2F944B271F3D}"/>
          </ac:spMkLst>
        </pc:spChg>
        <pc:spChg chg="add del mod">
          <ac:chgData name="Orlando Marley Filho" userId="db0f27c2ee340672" providerId="LiveId" clId="{1320679C-52D2-4BC1-9F34-7139B097422A}" dt="2024-06-29T15:51:33.251" v="19450" actId="478"/>
          <ac:spMkLst>
            <pc:docMk/>
            <pc:sldMk cId="2763061014" sldId="528"/>
            <ac:spMk id="10" creationId="{CC5FA5F4-8BD2-FF4E-C6A5-0AB58E0496A3}"/>
          </ac:spMkLst>
        </pc:spChg>
      </pc:sldChg>
      <pc:sldChg chg="addSp delSp modSp add mod modAnim modShow modNotesTx">
        <pc:chgData name="Orlando Marley Filho" userId="db0f27c2ee340672" providerId="LiveId" clId="{1320679C-52D2-4BC1-9F34-7139B097422A}" dt="2024-06-29T18:19:17.087" v="20912" actId="20577"/>
        <pc:sldMkLst>
          <pc:docMk/>
          <pc:sldMk cId="1912131546" sldId="529"/>
        </pc:sldMkLst>
        <pc:spChg chg="add mod">
          <ac:chgData name="Orlando Marley Filho" userId="db0f27c2ee340672" providerId="LiveId" clId="{1320679C-52D2-4BC1-9F34-7139B097422A}" dt="2024-06-29T18:19:17.087" v="20912" actId="20577"/>
          <ac:spMkLst>
            <pc:docMk/>
            <pc:sldMk cId="1912131546" sldId="529"/>
            <ac:spMk id="6" creationId="{6EE3D2F0-C8BA-3ED6-B3A2-EE4EAAAC9B4E}"/>
          </ac:spMkLst>
        </pc:spChg>
        <pc:spChg chg="add del">
          <ac:chgData name="Orlando Marley Filho" userId="db0f27c2ee340672" providerId="LiveId" clId="{1320679C-52D2-4BC1-9F34-7139B097422A}" dt="2024-06-29T16:58:37.584" v="20244" actId="22"/>
          <ac:spMkLst>
            <pc:docMk/>
            <pc:sldMk cId="1912131546" sldId="529"/>
            <ac:spMk id="7" creationId="{7F4288BE-8879-3689-757C-ADA833DB2271}"/>
          </ac:spMkLst>
        </pc:spChg>
        <pc:spChg chg="add del mod">
          <ac:chgData name="Orlando Marley Filho" userId="db0f27c2ee340672" providerId="LiveId" clId="{1320679C-52D2-4BC1-9F34-7139B097422A}" dt="2024-06-29T17:22:51.223" v="20435" actId="478"/>
          <ac:spMkLst>
            <pc:docMk/>
            <pc:sldMk cId="1912131546" sldId="529"/>
            <ac:spMk id="8" creationId="{ACB4E869-6F88-598B-9B8F-B71AA3D1D26E}"/>
          </ac:spMkLst>
        </pc:spChg>
        <pc:spChg chg="add del mod">
          <ac:chgData name="Orlando Marley Filho" userId="db0f27c2ee340672" providerId="LiveId" clId="{1320679C-52D2-4BC1-9F34-7139B097422A}" dt="2024-06-29T17:21:01.813" v="20427" actId="12084"/>
          <ac:spMkLst>
            <pc:docMk/>
            <pc:sldMk cId="1912131546" sldId="529"/>
            <ac:spMk id="10" creationId="{B378B687-586E-3A0A-81AD-504561DBBD20}"/>
          </ac:spMkLst>
        </pc:spChg>
        <pc:graphicFrameChg chg="add mod">
          <ac:chgData name="Orlando Marley Filho" userId="db0f27c2ee340672" providerId="LiveId" clId="{1320679C-52D2-4BC1-9F34-7139B097422A}" dt="2024-06-29T17:23:19.420" v="20438" actId="208"/>
          <ac:graphicFrameMkLst>
            <pc:docMk/>
            <pc:sldMk cId="1912131546" sldId="529"/>
            <ac:graphicFrameMk id="11" creationId="{AC03A27B-FA47-5F06-A732-8567BF33B0D4}"/>
          </ac:graphicFrameMkLst>
        </pc:graphicFrameChg>
      </pc:sldChg>
      <pc:sldChg chg="addSp delSp modSp add del mod replId modShow">
        <pc:chgData name="Orlando Marley Filho" userId="db0f27c2ee340672" providerId="LiveId" clId="{1320679C-52D2-4BC1-9F34-7139B097422A}" dt="2024-06-29T16:14:02.419" v="19721" actId="2696"/>
        <pc:sldMkLst>
          <pc:docMk/>
          <pc:sldMk cId="905772659" sldId="530"/>
        </pc:sldMkLst>
        <pc:spChg chg="add mod">
          <ac:chgData name="Orlando Marley Filho" userId="db0f27c2ee340672" providerId="LiveId" clId="{1320679C-52D2-4BC1-9F34-7139B097422A}" dt="2024-06-29T16:06:00.881" v="19548" actId="6549"/>
          <ac:spMkLst>
            <pc:docMk/>
            <pc:sldMk cId="905772659" sldId="530"/>
            <ac:spMk id="6" creationId="{AB07DD7E-2445-B84B-E1CC-C1068D838E88}"/>
          </ac:spMkLst>
        </pc:spChg>
        <pc:spChg chg="add del">
          <ac:chgData name="Orlando Marley Filho" userId="db0f27c2ee340672" providerId="LiveId" clId="{1320679C-52D2-4BC1-9F34-7139B097422A}" dt="2024-06-11T00:27:24.017" v="14293" actId="22"/>
          <ac:spMkLst>
            <pc:docMk/>
            <pc:sldMk cId="905772659" sldId="530"/>
            <ac:spMk id="8" creationId="{82846576-FDAD-1D73-38F5-E71D005D1641}"/>
          </ac:spMkLst>
        </pc:spChg>
        <pc:spChg chg="add mod">
          <ac:chgData name="Orlando Marley Filho" userId="db0f27c2ee340672" providerId="LiveId" clId="{1320679C-52D2-4BC1-9F34-7139B097422A}" dt="2024-06-11T00:27:31.886" v="14297" actId="1076"/>
          <ac:spMkLst>
            <pc:docMk/>
            <pc:sldMk cId="905772659" sldId="530"/>
            <ac:spMk id="10" creationId="{B2515F37-672C-E66F-9FBB-09816051B96A}"/>
          </ac:spMkLst>
        </pc:spChg>
      </pc:sldChg>
      <pc:sldChg chg="addSp delSp modSp add mod replId modAnim modShow modNotesTx">
        <pc:chgData name="Orlando Marley Filho" userId="db0f27c2ee340672" providerId="LiveId" clId="{1320679C-52D2-4BC1-9F34-7139B097422A}" dt="2024-06-29T18:19:09.322" v="20891" actId="20577"/>
        <pc:sldMkLst>
          <pc:docMk/>
          <pc:sldMk cId="2725699609" sldId="531"/>
        </pc:sldMkLst>
        <pc:spChg chg="add del mod">
          <ac:chgData name="Orlando Marley Filho" userId="db0f27c2ee340672" providerId="LiveId" clId="{1320679C-52D2-4BC1-9F34-7139B097422A}" dt="2024-06-29T18:10:09.922" v="20711" actId="12084"/>
          <ac:spMkLst>
            <pc:docMk/>
            <pc:sldMk cId="2725699609" sldId="531"/>
            <ac:spMk id="3" creationId="{69FFA60D-414B-C534-CCB0-C4CDDE0820C6}"/>
          </ac:spMkLst>
        </pc:spChg>
        <pc:spChg chg="add del">
          <ac:chgData name="Orlando Marley Filho" userId="db0f27c2ee340672" providerId="LiveId" clId="{1320679C-52D2-4BC1-9F34-7139B097422A}" dt="2024-06-11T00:27:38.822" v="14299" actId="22"/>
          <ac:spMkLst>
            <pc:docMk/>
            <pc:sldMk cId="2725699609" sldId="531"/>
            <ac:spMk id="6" creationId="{3EF10F68-5D38-E38D-3F7A-9BD1D5DDD738}"/>
          </ac:spMkLst>
        </pc:spChg>
        <pc:spChg chg="add mod">
          <ac:chgData name="Orlando Marley Filho" userId="db0f27c2ee340672" providerId="LiveId" clId="{1320679C-52D2-4BC1-9F34-7139B097422A}" dt="2024-06-29T18:19:09.322" v="20891" actId="20577"/>
          <ac:spMkLst>
            <pc:docMk/>
            <pc:sldMk cId="2725699609" sldId="531"/>
            <ac:spMk id="8" creationId="{6AD1F587-8754-BE5B-2F53-1F7B7E47996E}"/>
          </ac:spMkLst>
        </pc:spChg>
        <pc:spChg chg="add del mod">
          <ac:chgData name="Orlando Marley Filho" userId="db0f27c2ee340672" providerId="LiveId" clId="{1320679C-52D2-4BC1-9F34-7139B097422A}" dt="2024-06-29T18:15:58.540" v="20835" actId="478"/>
          <ac:spMkLst>
            <pc:docMk/>
            <pc:sldMk cId="2725699609" sldId="531"/>
            <ac:spMk id="10" creationId="{B45E5D95-8F4C-062A-A367-2D5BACD5FFBE}"/>
          </ac:spMkLst>
        </pc:spChg>
        <pc:graphicFrameChg chg="add mod">
          <ac:chgData name="Orlando Marley Filho" userId="db0f27c2ee340672" providerId="LiveId" clId="{1320679C-52D2-4BC1-9F34-7139B097422A}" dt="2024-06-29T18:09:14.513" v="20696" actId="12084"/>
          <ac:graphicFrameMkLst>
            <pc:docMk/>
            <pc:sldMk cId="2725699609" sldId="531"/>
            <ac:graphicFrameMk id="6" creationId="{4766819A-D447-8F1A-C386-47E8D3E0ACB0}"/>
          </ac:graphicFrameMkLst>
        </pc:graphicFrameChg>
        <pc:graphicFrameChg chg="add mod modGraphic">
          <ac:chgData name="Orlando Marley Filho" userId="db0f27c2ee340672" providerId="LiveId" clId="{1320679C-52D2-4BC1-9F34-7139B097422A}" dt="2024-06-29T18:18:32.996" v="20882" actId="20577"/>
          <ac:graphicFrameMkLst>
            <pc:docMk/>
            <pc:sldMk cId="2725699609" sldId="531"/>
            <ac:graphicFrameMk id="7" creationId="{0CAF37D2-3EC7-D4B3-E256-C53D496B29F3}"/>
          </ac:graphicFrameMkLst>
        </pc:graphicFrameChg>
      </pc:sldChg>
      <pc:sldChg chg="addSp delSp modSp add del mod modShow">
        <pc:chgData name="Orlando Marley Filho" userId="db0f27c2ee340672" providerId="LiveId" clId="{1320679C-52D2-4BC1-9F34-7139B097422A}" dt="2024-06-29T17:32:00.456" v="20563" actId="47"/>
        <pc:sldMkLst>
          <pc:docMk/>
          <pc:sldMk cId="3670117046" sldId="532"/>
        </pc:sldMkLst>
        <pc:spChg chg="add del">
          <ac:chgData name="Orlando Marley Filho" userId="db0f27c2ee340672" providerId="LiveId" clId="{1320679C-52D2-4BC1-9F34-7139B097422A}" dt="2024-06-11T00:28:37.881" v="14311" actId="22"/>
          <ac:spMkLst>
            <pc:docMk/>
            <pc:sldMk cId="3670117046" sldId="532"/>
            <ac:spMk id="6" creationId="{26887B36-C438-B877-3A36-BA8BE4F4DF03}"/>
          </ac:spMkLst>
        </pc:spChg>
        <pc:spChg chg="add mod">
          <ac:chgData name="Orlando Marley Filho" userId="db0f27c2ee340672" providerId="LiveId" clId="{1320679C-52D2-4BC1-9F34-7139B097422A}" dt="2024-06-11T00:28:48.605" v="14317" actId="1076"/>
          <ac:spMkLst>
            <pc:docMk/>
            <pc:sldMk cId="3670117046" sldId="532"/>
            <ac:spMk id="8" creationId="{A5C9B32D-DB2F-CD6C-9126-6A3171352D9C}"/>
          </ac:spMkLst>
        </pc:spChg>
        <pc:spChg chg="add mod">
          <ac:chgData name="Orlando Marley Filho" userId="db0f27c2ee340672" providerId="LiveId" clId="{1320679C-52D2-4BC1-9F34-7139B097422A}" dt="2024-06-29T16:15:24.306" v="19733" actId="1076"/>
          <ac:spMkLst>
            <pc:docMk/>
            <pc:sldMk cId="3670117046" sldId="532"/>
            <ac:spMk id="10" creationId="{07725F8D-47A0-B428-EF56-51ACCE668386}"/>
          </ac:spMkLst>
        </pc:spChg>
      </pc:sldChg>
      <pc:sldChg chg="addSp delSp modSp add mod replId modAnim modShow modNotesTx">
        <pc:chgData name="Orlando Marley Filho" userId="db0f27c2ee340672" providerId="LiveId" clId="{1320679C-52D2-4BC1-9F34-7139B097422A}" dt="2024-06-29T20:45:15.731" v="22086" actId="20577"/>
        <pc:sldMkLst>
          <pc:docMk/>
          <pc:sldMk cId="3370205667" sldId="533"/>
        </pc:sldMkLst>
        <pc:spChg chg="add del mod">
          <ac:chgData name="Orlando Marley Filho" userId="db0f27c2ee340672" providerId="LiveId" clId="{1320679C-52D2-4BC1-9F34-7139B097422A}" dt="2024-06-29T16:43:06.974" v="20133" actId="478"/>
          <ac:spMkLst>
            <pc:docMk/>
            <pc:sldMk cId="3370205667" sldId="533"/>
            <ac:spMk id="6" creationId="{04AAF08A-94A0-B590-48B8-8F2CC0E5FFF7}"/>
          </ac:spMkLst>
        </pc:spChg>
        <pc:spChg chg="add mod">
          <ac:chgData name="Orlando Marley Filho" userId="db0f27c2ee340672" providerId="LiveId" clId="{1320679C-52D2-4BC1-9F34-7139B097422A}" dt="2024-06-29T20:45:15.731" v="22086" actId="20577"/>
          <ac:spMkLst>
            <pc:docMk/>
            <pc:sldMk cId="3370205667" sldId="533"/>
            <ac:spMk id="8" creationId="{5E87C9DB-8F26-F05C-C889-C6474D483ECE}"/>
          </ac:spMkLst>
        </pc:spChg>
        <pc:spChg chg="add del mod">
          <ac:chgData name="Orlando Marley Filho" userId="db0f27c2ee340672" providerId="LiveId" clId="{1320679C-52D2-4BC1-9F34-7139B097422A}" dt="2024-06-29T16:44:06.554" v="20184" actId="478"/>
          <ac:spMkLst>
            <pc:docMk/>
            <pc:sldMk cId="3370205667" sldId="533"/>
            <ac:spMk id="10" creationId="{BE002D66-866E-2750-0C40-5D62000A4D8A}"/>
          </ac:spMkLst>
        </pc:spChg>
        <pc:spChg chg="add del mod">
          <ac:chgData name="Orlando Marley Filho" userId="db0f27c2ee340672" providerId="LiveId" clId="{1320679C-52D2-4BC1-9F34-7139B097422A}" dt="2024-06-29T16:45:05.439" v="20224" actId="478"/>
          <ac:spMkLst>
            <pc:docMk/>
            <pc:sldMk cId="3370205667" sldId="533"/>
            <ac:spMk id="12" creationId="{93E58455-5575-FD1A-7DFE-12439E44B576}"/>
          </ac:spMkLst>
        </pc:spChg>
        <pc:spChg chg="add del mod">
          <ac:chgData name="Orlando Marley Filho" userId="db0f27c2ee340672" providerId="LiveId" clId="{1320679C-52D2-4BC1-9F34-7139B097422A}" dt="2024-06-29T16:46:27.005" v="20238" actId="478"/>
          <ac:spMkLst>
            <pc:docMk/>
            <pc:sldMk cId="3370205667" sldId="533"/>
            <ac:spMk id="13" creationId="{6932A0D0-A16D-464D-5127-F389B2B1917D}"/>
          </ac:spMkLst>
        </pc:spChg>
        <pc:spChg chg="mod topLvl">
          <ac:chgData name="Orlando Marley Filho" userId="db0f27c2ee340672" providerId="LiveId" clId="{1320679C-52D2-4BC1-9F34-7139B097422A}" dt="2024-06-29T20:44:30.567" v="22052" actId="165"/>
          <ac:spMkLst>
            <pc:docMk/>
            <pc:sldMk cId="3370205667" sldId="533"/>
            <ac:spMk id="15" creationId="{87AA8AEC-ED04-7F7E-0DA8-FCA4C38C8EF0}"/>
          </ac:spMkLst>
        </pc:spChg>
        <pc:spChg chg="mod topLvl">
          <ac:chgData name="Orlando Marley Filho" userId="db0f27c2ee340672" providerId="LiveId" clId="{1320679C-52D2-4BC1-9F34-7139B097422A}" dt="2024-06-29T20:44:30.567" v="22052" actId="165"/>
          <ac:spMkLst>
            <pc:docMk/>
            <pc:sldMk cId="3370205667" sldId="533"/>
            <ac:spMk id="16" creationId="{B4AA9298-AF22-50C1-212E-5208D556D6EF}"/>
          </ac:spMkLst>
        </pc:spChg>
        <pc:spChg chg="mod topLvl">
          <ac:chgData name="Orlando Marley Filho" userId="db0f27c2ee340672" providerId="LiveId" clId="{1320679C-52D2-4BC1-9F34-7139B097422A}" dt="2024-06-29T20:44:30.567" v="22052" actId="165"/>
          <ac:spMkLst>
            <pc:docMk/>
            <pc:sldMk cId="3370205667" sldId="533"/>
            <ac:spMk id="17" creationId="{29AC569F-DB57-1B90-ACBB-1E77D00EAFA9}"/>
          </ac:spMkLst>
        </pc:spChg>
        <pc:spChg chg="del mod">
          <ac:chgData name="Orlando Marley Filho" userId="db0f27c2ee340672" providerId="LiveId" clId="{1320679C-52D2-4BC1-9F34-7139B097422A}" dt="2024-06-29T20:43:54.606" v="22045" actId="478"/>
          <ac:spMkLst>
            <pc:docMk/>
            <pc:sldMk cId="3370205667" sldId="533"/>
            <ac:spMk id="18" creationId="{08D628D8-0121-BB5E-E57A-55CD8BC4207B}"/>
          </ac:spMkLst>
        </pc:spChg>
        <pc:spChg chg="del mod">
          <ac:chgData name="Orlando Marley Filho" userId="db0f27c2ee340672" providerId="LiveId" clId="{1320679C-52D2-4BC1-9F34-7139B097422A}" dt="2024-06-29T20:43:57.082" v="22046" actId="478"/>
          <ac:spMkLst>
            <pc:docMk/>
            <pc:sldMk cId="3370205667" sldId="533"/>
            <ac:spMk id="19" creationId="{B242B160-2C4E-E73A-FB1C-2EC6DC30DE46}"/>
          </ac:spMkLst>
        </pc:spChg>
        <pc:spChg chg="del mod">
          <ac:chgData name="Orlando Marley Filho" userId="db0f27c2ee340672" providerId="LiveId" clId="{1320679C-52D2-4BC1-9F34-7139B097422A}" dt="2024-06-29T20:43:58.341" v="22047" actId="478"/>
          <ac:spMkLst>
            <pc:docMk/>
            <pc:sldMk cId="3370205667" sldId="533"/>
            <ac:spMk id="20" creationId="{66450176-7397-B6C3-4222-6E0DA4D96CF8}"/>
          </ac:spMkLst>
        </pc:spChg>
        <pc:grpChg chg="del mod">
          <ac:chgData name="Orlando Marley Filho" userId="db0f27c2ee340672" providerId="LiveId" clId="{1320679C-52D2-4BC1-9F34-7139B097422A}" dt="2024-06-29T20:44:30.567" v="22052" actId="165"/>
          <ac:grpSpMkLst>
            <pc:docMk/>
            <pc:sldMk cId="3370205667" sldId="533"/>
            <ac:grpSpMk id="14" creationId="{C4CFE41F-7042-2C7F-AD0C-1B616BD76ABA}"/>
          </ac:grpSpMkLst>
        </pc:grpChg>
        <pc:graphicFrameChg chg="add del modGraphic">
          <ac:chgData name="Orlando Marley Filho" userId="db0f27c2ee340672" providerId="LiveId" clId="{1320679C-52D2-4BC1-9F34-7139B097422A}" dt="2024-06-29T16:33:50.491" v="19738" actId="1032"/>
          <ac:graphicFrameMkLst>
            <pc:docMk/>
            <pc:sldMk cId="3370205667" sldId="533"/>
            <ac:graphicFrameMk id="3" creationId="{A2C577A1-76D5-E1FA-ECE5-B43A2CD7B90F}"/>
          </ac:graphicFrameMkLst>
        </pc:graphicFrameChg>
        <pc:graphicFrameChg chg="add mod">
          <ac:chgData name="Orlando Marley Filho" userId="db0f27c2ee340672" providerId="LiveId" clId="{1320679C-52D2-4BC1-9F34-7139B097422A}" dt="2024-06-29T16:34:23.851" v="19739" actId="12084"/>
          <ac:graphicFrameMkLst>
            <pc:docMk/>
            <pc:sldMk cId="3370205667" sldId="533"/>
            <ac:graphicFrameMk id="7" creationId="{59E712A1-D58E-77F0-C943-DC3F8CDF9899}"/>
          </ac:graphicFrameMkLst>
        </pc:graphicFrameChg>
        <pc:graphicFrameChg chg="add del mod modGraphic">
          <ac:chgData name="Orlando Marley Filho" userId="db0f27c2ee340672" providerId="LiveId" clId="{1320679C-52D2-4BC1-9F34-7139B097422A}" dt="2024-06-29T20:43:51.644" v="22044" actId="18245"/>
          <ac:graphicFrameMkLst>
            <pc:docMk/>
            <pc:sldMk cId="3370205667" sldId="533"/>
            <ac:graphicFrameMk id="9" creationId="{E6150E99-2CA4-9439-6A69-51FD5F0DFCC6}"/>
          </ac:graphicFrameMkLst>
        </pc:graphicFrameChg>
      </pc:sldChg>
      <pc:sldChg chg="addSp delSp modSp add mod replId modAnim modShow modNotesTx">
        <pc:chgData name="Orlando Marley Filho" userId="db0f27c2ee340672" providerId="LiveId" clId="{1320679C-52D2-4BC1-9F34-7139B097422A}" dt="2024-06-29T20:45:34.261" v="22102" actId="20577"/>
        <pc:sldMkLst>
          <pc:docMk/>
          <pc:sldMk cId="3120797018" sldId="534"/>
        </pc:sldMkLst>
        <pc:spChg chg="add">
          <ac:chgData name="Orlando Marley Filho" userId="db0f27c2ee340672" providerId="LiveId" clId="{1320679C-52D2-4BC1-9F34-7139B097422A}" dt="2024-06-29T19:27:06.419" v="20965"/>
          <ac:spMkLst>
            <pc:docMk/>
            <pc:sldMk cId="3120797018" sldId="534"/>
            <ac:spMk id="3" creationId="{5CC514B6-ACA9-D4AC-AB52-28F736B7EDF6}"/>
          </ac:spMkLst>
        </pc:spChg>
        <pc:spChg chg="add del mod">
          <ac:chgData name="Orlando Marley Filho" userId="db0f27c2ee340672" providerId="LiveId" clId="{1320679C-52D2-4BC1-9F34-7139B097422A}" dt="2024-06-29T20:34:24.308" v="22000" actId="1076"/>
          <ac:spMkLst>
            <pc:docMk/>
            <pc:sldMk cId="3120797018" sldId="534"/>
            <ac:spMk id="6" creationId="{39A9D758-97EF-5560-1105-2C31CF1003A9}"/>
          </ac:spMkLst>
        </pc:spChg>
        <pc:spChg chg="add mod">
          <ac:chgData name="Orlando Marley Filho" userId="db0f27c2ee340672" providerId="LiveId" clId="{1320679C-52D2-4BC1-9F34-7139B097422A}" dt="2024-06-29T19:27:21.476" v="20970" actId="1076"/>
          <ac:spMkLst>
            <pc:docMk/>
            <pc:sldMk cId="3120797018" sldId="534"/>
            <ac:spMk id="7" creationId="{EF6F3EEF-664E-1BD2-E665-69F138E23FA3}"/>
          </ac:spMkLst>
        </pc:spChg>
        <pc:spChg chg="add del">
          <ac:chgData name="Orlando Marley Filho" userId="db0f27c2ee340672" providerId="LiveId" clId="{1320679C-52D2-4BC1-9F34-7139B097422A}" dt="2024-06-11T00:31:42.273" v="14344" actId="22"/>
          <ac:spMkLst>
            <pc:docMk/>
            <pc:sldMk cId="3120797018" sldId="534"/>
            <ac:spMk id="8" creationId="{59335115-1423-CD73-A3BC-4EE7175CF0C7}"/>
          </ac:spMkLst>
        </pc:spChg>
        <pc:spChg chg="add mod">
          <ac:chgData name="Orlando Marley Filho" userId="db0f27c2ee340672" providerId="LiveId" clId="{1320679C-52D2-4BC1-9F34-7139B097422A}" dt="2024-06-29T20:45:34.261" v="22102" actId="20577"/>
          <ac:spMkLst>
            <pc:docMk/>
            <pc:sldMk cId="3120797018" sldId="534"/>
            <ac:spMk id="10" creationId="{FAAE543F-9EB1-9652-C8A0-39FA3792EB9C}"/>
          </ac:spMkLst>
        </pc:spChg>
        <pc:spChg chg="add mod">
          <ac:chgData name="Orlando Marley Filho" userId="db0f27c2ee340672" providerId="LiveId" clId="{1320679C-52D2-4BC1-9F34-7139B097422A}" dt="2024-06-29T20:31:52.132" v="21804" actId="1076"/>
          <ac:spMkLst>
            <pc:docMk/>
            <pc:sldMk cId="3120797018" sldId="534"/>
            <ac:spMk id="11" creationId="{FDF38C3B-7C74-43B3-9266-EEB38604F3F3}"/>
          </ac:spMkLst>
        </pc:spChg>
        <pc:spChg chg="add del">
          <ac:chgData name="Orlando Marley Filho" userId="db0f27c2ee340672" providerId="LiveId" clId="{1320679C-52D2-4BC1-9F34-7139B097422A}" dt="2024-06-11T00:36:31.046" v="14365" actId="22"/>
          <ac:spMkLst>
            <pc:docMk/>
            <pc:sldMk cId="3120797018" sldId="534"/>
            <ac:spMk id="12" creationId="{3DDFDB79-337C-D4AD-B72F-1B54BC324E0E}"/>
          </ac:spMkLst>
        </pc:spChg>
        <pc:spChg chg="add mod">
          <ac:chgData name="Orlando Marley Filho" userId="db0f27c2ee340672" providerId="LiveId" clId="{1320679C-52D2-4BC1-9F34-7139B097422A}" dt="2024-06-29T20:31:52.132" v="21804" actId="1076"/>
          <ac:spMkLst>
            <pc:docMk/>
            <pc:sldMk cId="3120797018" sldId="534"/>
            <ac:spMk id="13" creationId="{547C41E9-E915-4124-BA66-D2147B3F0D4B}"/>
          </ac:spMkLst>
        </pc:spChg>
        <pc:spChg chg="add del mod">
          <ac:chgData name="Orlando Marley Filho" userId="db0f27c2ee340672" providerId="LiveId" clId="{1320679C-52D2-4BC1-9F34-7139B097422A}" dt="2024-06-29T20:38:05.082" v="22013" actId="478"/>
          <ac:spMkLst>
            <pc:docMk/>
            <pc:sldMk cId="3120797018" sldId="534"/>
            <ac:spMk id="14" creationId="{4B2566F1-7EA7-5C6D-E7E1-10EA0DD8B4F9}"/>
          </ac:spMkLst>
        </pc:spChg>
        <pc:spChg chg="add mod">
          <ac:chgData name="Orlando Marley Filho" userId="db0f27c2ee340672" providerId="LiveId" clId="{1320679C-52D2-4BC1-9F34-7139B097422A}" dt="2024-06-29T20:27:17.136" v="21652"/>
          <ac:spMkLst>
            <pc:docMk/>
            <pc:sldMk cId="3120797018" sldId="534"/>
            <ac:spMk id="16" creationId="{1AE5850E-13B3-48A3-95E4-9C2ABD35A954}"/>
          </ac:spMkLst>
        </pc:spChg>
        <pc:spChg chg="add mod">
          <ac:chgData name="Orlando Marley Filho" userId="db0f27c2ee340672" providerId="LiveId" clId="{1320679C-52D2-4BC1-9F34-7139B097422A}" dt="2024-06-29T20:31:52.132" v="21804" actId="1076"/>
          <ac:spMkLst>
            <pc:docMk/>
            <pc:sldMk cId="3120797018" sldId="534"/>
            <ac:spMk id="18" creationId="{1AE5850E-13B3-48A3-95E4-9C2ABD35A954}"/>
          </ac:spMkLst>
        </pc:spChg>
        <pc:spChg chg="add mod">
          <ac:chgData name="Orlando Marley Filho" userId="db0f27c2ee340672" providerId="LiveId" clId="{1320679C-52D2-4BC1-9F34-7139B097422A}" dt="2024-06-29T20:35:56.819" v="22007" actId="207"/>
          <ac:spMkLst>
            <pc:docMk/>
            <pc:sldMk cId="3120797018" sldId="534"/>
            <ac:spMk id="39" creationId="{A0954EE4-C484-AE12-6E13-FB5077ECEB15}"/>
          </ac:spMkLst>
        </pc:spChg>
        <pc:spChg chg="add del mod">
          <ac:chgData name="Orlando Marley Filho" userId="db0f27c2ee340672" providerId="LiveId" clId="{1320679C-52D2-4BC1-9F34-7139B097422A}" dt="2024-06-29T20:30:55.051" v="21743" actId="478"/>
          <ac:spMkLst>
            <pc:docMk/>
            <pc:sldMk cId="3120797018" sldId="534"/>
            <ac:spMk id="40" creationId="{877705CE-F64E-ECB3-3568-8F15F19A5574}"/>
          </ac:spMkLst>
        </pc:spChg>
        <pc:spChg chg="add mod">
          <ac:chgData name="Orlando Marley Filho" userId="db0f27c2ee340672" providerId="LiveId" clId="{1320679C-52D2-4BC1-9F34-7139B097422A}" dt="2024-06-29T20:36:51.983" v="22009" actId="207"/>
          <ac:spMkLst>
            <pc:docMk/>
            <pc:sldMk cId="3120797018" sldId="534"/>
            <ac:spMk id="41" creationId="{0BB51FBD-A2A4-301B-F4E5-813C8520CEC9}"/>
          </ac:spMkLst>
        </pc:spChg>
        <pc:spChg chg="add mod">
          <ac:chgData name="Orlando Marley Filho" userId="db0f27c2ee340672" providerId="LiveId" clId="{1320679C-52D2-4BC1-9F34-7139B097422A}" dt="2024-06-29T20:36:51.983" v="22009" actId="207"/>
          <ac:spMkLst>
            <pc:docMk/>
            <pc:sldMk cId="3120797018" sldId="534"/>
            <ac:spMk id="42" creationId="{6A9202C1-B3E6-5329-2072-F322820358DB}"/>
          </ac:spMkLst>
        </pc:spChg>
        <pc:spChg chg="add mod">
          <ac:chgData name="Orlando Marley Filho" userId="db0f27c2ee340672" providerId="LiveId" clId="{1320679C-52D2-4BC1-9F34-7139B097422A}" dt="2024-06-29T20:36:51.983" v="22009" actId="207"/>
          <ac:spMkLst>
            <pc:docMk/>
            <pc:sldMk cId="3120797018" sldId="534"/>
            <ac:spMk id="43" creationId="{AF734009-DF9C-FBA1-4B54-0850971F3801}"/>
          </ac:spMkLst>
        </pc:spChg>
        <pc:spChg chg="add mod">
          <ac:chgData name="Orlando Marley Filho" userId="db0f27c2ee340672" providerId="LiveId" clId="{1320679C-52D2-4BC1-9F34-7139B097422A}" dt="2024-06-29T20:35:00.904" v="22005" actId="1076"/>
          <ac:spMkLst>
            <pc:docMk/>
            <pc:sldMk cId="3120797018" sldId="534"/>
            <ac:spMk id="44" creationId="{A2DABDF7-9400-B6F0-115D-763EFA21A819}"/>
          </ac:spMkLst>
        </pc:spChg>
        <pc:spChg chg="add mod">
          <ac:chgData name="Orlando Marley Filho" userId="db0f27c2ee340672" providerId="LiveId" clId="{1320679C-52D2-4BC1-9F34-7139B097422A}" dt="2024-06-29T20:37:20.948" v="22012" actId="207"/>
          <ac:spMkLst>
            <pc:docMk/>
            <pc:sldMk cId="3120797018" sldId="534"/>
            <ac:spMk id="45" creationId="{601B42CB-E8B8-2400-470F-F36A3D1EF571}"/>
          </ac:spMkLst>
        </pc:spChg>
        <pc:spChg chg="add mod">
          <ac:chgData name="Orlando Marley Filho" userId="db0f27c2ee340672" providerId="LiveId" clId="{1320679C-52D2-4BC1-9F34-7139B097422A}" dt="2024-06-29T20:34:31.067" v="22001" actId="1076"/>
          <ac:spMkLst>
            <pc:docMk/>
            <pc:sldMk cId="3120797018" sldId="534"/>
            <ac:spMk id="46" creationId="{0892B688-CACD-B6BD-E2F1-2B262A4838E4}"/>
          </ac:spMkLst>
        </pc:spChg>
        <pc:spChg chg="add mod">
          <ac:chgData name="Orlando Marley Filho" userId="db0f27c2ee340672" providerId="LiveId" clId="{1320679C-52D2-4BC1-9F34-7139B097422A}" dt="2024-06-29T20:34:31.067" v="22001" actId="1076"/>
          <ac:spMkLst>
            <pc:docMk/>
            <pc:sldMk cId="3120797018" sldId="534"/>
            <ac:spMk id="47" creationId="{B168D533-FDD2-F864-6254-400BAF02F709}"/>
          </ac:spMkLst>
        </pc:spChg>
        <pc:graphicFrameChg chg="add mod">
          <ac:chgData name="Orlando Marley Filho" userId="db0f27c2ee340672" providerId="LiveId" clId="{1320679C-52D2-4BC1-9F34-7139B097422A}" dt="2024-06-29T20:25:38.877" v="21643" actId="13782"/>
          <ac:graphicFrameMkLst>
            <pc:docMk/>
            <pc:sldMk cId="3120797018" sldId="534"/>
            <ac:graphicFrameMk id="8" creationId="{CB6CEA03-85C7-301F-9C55-D9DD43703ECE}"/>
          </ac:graphicFrameMkLst>
        </pc:graphicFrameChg>
        <pc:picChg chg="add mod">
          <ac:chgData name="Orlando Marley Filho" userId="db0f27c2ee340672" providerId="LiveId" clId="{1320679C-52D2-4BC1-9F34-7139B097422A}" dt="2024-06-29T20:31:52.132" v="21804" actId="1076"/>
          <ac:picMkLst>
            <pc:docMk/>
            <pc:sldMk cId="3120797018" sldId="534"/>
            <ac:picMk id="9" creationId="{396DAAA0-B2D5-4276-98CA-63696F5DF2A5}"/>
          </ac:picMkLst>
        </pc:picChg>
        <pc:picChg chg="add mod">
          <ac:chgData name="Orlando Marley Filho" userId="db0f27c2ee340672" providerId="LiveId" clId="{1320679C-52D2-4BC1-9F34-7139B097422A}" dt="2024-06-29T20:31:52.132" v="21804" actId="1076"/>
          <ac:picMkLst>
            <pc:docMk/>
            <pc:sldMk cId="3120797018" sldId="534"/>
            <ac:picMk id="12" creationId="{503A6B4D-DEE3-46F9-B451-2A59ED89EBA9}"/>
          </ac:picMkLst>
        </pc:picChg>
        <pc:picChg chg="add mod">
          <ac:chgData name="Orlando Marley Filho" userId="db0f27c2ee340672" providerId="LiveId" clId="{1320679C-52D2-4BC1-9F34-7139B097422A}" dt="2024-06-29T20:27:17.136" v="21652"/>
          <ac:picMkLst>
            <pc:docMk/>
            <pc:sldMk cId="3120797018" sldId="534"/>
            <ac:picMk id="15" creationId="{118AEBA6-B174-4027-9F75-4D03C7AEB8A0}"/>
          </ac:picMkLst>
        </pc:picChg>
        <pc:picChg chg="add mod">
          <ac:chgData name="Orlando Marley Filho" userId="db0f27c2ee340672" providerId="LiveId" clId="{1320679C-52D2-4BC1-9F34-7139B097422A}" dt="2024-06-29T20:31:52.132" v="21804" actId="1076"/>
          <ac:picMkLst>
            <pc:docMk/>
            <pc:sldMk cId="3120797018" sldId="534"/>
            <ac:picMk id="17" creationId="{118AEBA6-B174-4027-9F75-4D03C7AEB8A0}"/>
          </ac:picMkLst>
        </pc:picChg>
        <pc:cxnChg chg="add del mod">
          <ac:chgData name="Orlando Marley Filho" userId="db0f27c2ee340672" providerId="LiveId" clId="{1320679C-52D2-4BC1-9F34-7139B097422A}" dt="2024-06-29T20:31:52.132" v="21804" actId="1076"/>
          <ac:cxnSpMkLst>
            <pc:docMk/>
            <pc:sldMk cId="3120797018" sldId="534"/>
            <ac:cxnSpMk id="20" creationId="{D3FAF350-84C2-7B95-2577-2A054019F746}"/>
          </ac:cxnSpMkLst>
        </pc:cxnChg>
        <pc:cxnChg chg="add del mod">
          <ac:chgData name="Orlando Marley Filho" userId="db0f27c2ee340672" providerId="LiveId" clId="{1320679C-52D2-4BC1-9F34-7139B097422A}" dt="2024-06-29T20:29:13.846" v="21689" actId="11529"/>
          <ac:cxnSpMkLst>
            <pc:docMk/>
            <pc:sldMk cId="3120797018" sldId="534"/>
            <ac:cxnSpMk id="23" creationId="{7E556B20-381D-8970-841B-3A066A9C8EF1}"/>
          </ac:cxnSpMkLst>
        </pc:cxnChg>
        <pc:cxnChg chg="add mod">
          <ac:chgData name="Orlando Marley Filho" userId="db0f27c2ee340672" providerId="LiveId" clId="{1320679C-52D2-4BC1-9F34-7139B097422A}" dt="2024-06-29T20:29:15.401" v="21691"/>
          <ac:cxnSpMkLst>
            <pc:docMk/>
            <pc:sldMk cId="3120797018" sldId="534"/>
            <ac:cxnSpMk id="25" creationId="{7E556B20-381D-8970-841B-3A066A9C8EF1}"/>
          </ac:cxnSpMkLst>
        </pc:cxnChg>
        <pc:cxnChg chg="add mod">
          <ac:chgData name="Orlando Marley Filho" userId="db0f27c2ee340672" providerId="LiveId" clId="{1320679C-52D2-4BC1-9F34-7139B097422A}" dt="2024-06-29T20:31:52.132" v="21804" actId="1076"/>
          <ac:cxnSpMkLst>
            <pc:docMk/>
            <pc:sldMk cId="3120797018" sldId="534"/>
            <ac:cxnSpMk id="26" creationId="{585FDE04-0A30-A508-DB3B-27AFBEE31110}"/>
          </ac:cxnSpMkLst>
        </pc:cxnChg>
        <pc:cxnChg chg="add mod">
          <ac:chgData name="Orlando Marley Filho" userId="db0f27c2ee340672" providerId="LiveId" clId="{1320679C-52D2-4BC1-9F34-7139B097422A}" dt="2024-06-29T20:31:52.132" v="21804" actId="1076"/>
          <ac:cxnSpMkLst>
            <pc:docMk/>
            <pc:sldMk cId="3120797018" sldId="534"/>
            <ac:cxnSpMk id="36" creationId="{E0716297-20D7-A1EC-1F1C-45C227A41A68}"/>
          </ac:cxnSpMkLst>
        </pc:cxnChg>
      </pc:sldChg>
      <pc:sldChg chg="addSp delSp modSp mod">
        <pc:chgData name="Orlando Marley Filho" userId="db0f27c2ee340672" providerId="LiveId" clId="{1320679C-52D2-4BC1-9F34-7139B097422A}" dt="2024-06-11T18:39:26.902" v="14397" actId="21"/>
        <pc:sldMkLst>
          <pc:docMk/>
          <pc:sldMk cId="2006879340" sldId="535"/>
        </pc:sldMkLst>
        <pc:grpChg chg="mod">
          <ac:chgData name="Orlando Marley Filho" userId="db0f27c2ee340672" providerId="LiveId" clId="{1320679C-52D2-4BC1-9F34-7139B097422A}" dt="2024-06-11T18:36:42.354" v="14395" actId="207"/>
          <ac:grpSpMkLst>
            <pc:docMk/>
            <pc:sldMk cId="2006879340" sldId="535"/>
            <ac:grpSpMk id="3" creationId="{B4A63A6A-74C1-E153-F31D-F902297B838F}"/>
          </ac:grpSpMkLst>
        </pc:grpChg>
        <pc:picChg chg="add del mod">
          <ac:chgData name="Orlando Marley Filho" userId="db0f27c2ee340672" providerId="LiveId" clId="{1320679C-52D2-4BC1-9F34-7139B097422A}" dt="2024-06-11T18:39:26.902" v="14397" actId="21"/>
          <ac:picMkLst>
            <pc:docMk/>
            <pc:sldMk cId="2006879340" sldId="535"/>
            <ac:picMk id="7" creationId="{8B4AA442-EE95-9296-DC77-B9D9E8E21465}"/>
          </ac:picMkLst>
        </pc:picChg>
      </pc:sldChg>
      <pc:sldChg chg="addSp delSp modSp mod delAnim modAnim modShow">
        <pc:chgData name="Orlando Marley Filho" userId="db0f27c2ee340672" providerId="LiveId" clId="{1320679C-52D2-4BC1-9F34-7139B097422A}" dt="2024-06-26T23:16:02.744" v="18026"/>
        <pc:sldMkLst>
          <pc:docMk/>
          <pc:sldMk cId="2862581232" sldId="536"/>
        </pc:sldMkLst>
        <pc:spChg chg="mod">
          <ac:chgData name="Orlando Marley Filho" userId="db0f27c2ee340672" providerId="LiveId" clId="{1320679C-52D2-4BC1-9F34-7139B097422A}" dt="2024-06-11T20:24:15.519" v="14531" actId="1076"/>
          <ac:spMkLst>
            <pc:docMk/>
            <pc:sldMk cId="2862581232" sldId="536"/>
            <ac:spMk id="8" creationId="{E5BBCAD2-B6EE-5817-BB9D-C8CC90EA6051}"/>
          </ac:spMkLst>
        </pc:spChg>
        <pc:spChg chg="add del mod">
          <ac:chgData name="Orlando Marley Filho" userId="db0f27c2ee340672" providerId="LiveId" clId="{1320679C-52D2-4BC1-9F34-7139B097422A}" dt="2024-06-11T20:25:05.560" v="14538" actId="478"/>
          <ac:spMkLst>
            <pc:docMk/>
            <pc:sldMk cId="2862581232" sldId="536"/>
            <ac:spMk id="9" creationId="{8B0D50C4-44CD-7392-F723-D93B2E91E538}"/>
          </ac:spMkLst>
        </pc:spChg>
        <pc:spChg chg="mod">
          <ac:chgData name="Orlando Marley Filho" userId="db0f27c2ee340672" providerId="LiveId" clId="{1320679C-52D2-4BC1-9F34-7139B097422A}" dt="2024-06-11T20:24:31.743" v="14534" actId="571"/>
          <ac:spMkLst>
            <pc:docMk/>
            <pc:sldMk cId="2862581232" sldId="536"/>
            <ac:spMk id="13" creationId="{D1A66B44-2F42-834D-30B5-1B6F7062E129}"/>
          </ac:spMkLst>
        </pc:spChg>
        <pc:spChg chg="mod">
          <ac:chgData name="Orlando Marley Filho" userId="db0f27c2ee340672" providerId="LiveId" clId="{1320679C-52D2-4BC1-9F34-7139B097422A}" dt="2024-06-11T20:24:34.661" v="14535" actId="1076"/>
          <ac:spMkLst>
            <pc:docMk/>
            <pc:sldMk cId="2862581232" sldId="536"/>
            <ac:spMk id="39" creationId="{81316DFB-2780-4377-A0F0-C5140E9C2223}"/>
          </ac:spMkLst>
        </pc:spChg>
        <pc:spChg chg="mod">
          <ac:chgData name="Orlando Marley Filho" userId="db0f27c2ee340672" providerId="LiveId" clId="{1320679C-52D2-4BC1-9F34-7139B097422A}" dt="2024-06-11T21:21:46.147" v="14867" actId="14100"/>
          <ac:spMkLst>
            <pc:docMk/>
            <pc:sldMk cId="2862581232" sldId="536"/>
            <ac:spMk id="48" creationId="{E5460954-1BF6-4A12-591F-9FA6F98E2FBE}"/>
          </ac:spMkLst>
        </pc:spChg>
        <pc:grpChg chg="add del mod">
          <ac:chgData name="Orlando Marley Filho" userId="db0f27c2ee340672" providerId="LiveId" clId="{1320679C-52D2-4BC1-9F34-7139B097422A}" dt="2024-06-11T20:24:39.032" v="14536" actId="478"/>
          <ac:grpSpMkLst>
            <pc:docMk/>
            <pc:sldMk cId="2862581232" sldId="536"/>
            <ac:grpSpMk id="6" creationId="{2401371F-68F8-B823-8456-385CCA9B77B8}"/>
          </ac:grpSpMkLst>
        </pc:grpChg>
        <pc:grpChg chg="add mod">
          <ac:chgData name="Orlando Marley Filho" userId="db0f27c2ee340672" providerId="LiveId" clId="{1320679C-52D2-4BC1-9F34-7139B097422A}" dt="2024-06-11T20:24:31.743" v="14534" actId="571"/>
          <ac:grpSpMkLst>
            <pc:docMk/>
            <pc:sldMk cId="2862581232" sldId="536"/>
            <ac:grpSpMk id="11" creationId="{47696DCC-0D6D-6172-2A8C-C79A7446094C}"/>
          </ac:grpSpMkLst>
        </pc:grpChg>
        <pc:grpChg chg="mod">
          <ac:chgData name="Orlando Marley Filho" userId="db0f27c2ee340672" providerId="LiveId" clId="{1320679C-52D2-4BC1-9F34-7139B097422A}" dt="2024-06-11T20:24:34.661" v="14535" actId="1076"/>
          <ac:grpSpMkLst>
            <pc:docMk/>
            <pc:sldMk cId="2862581232" sldId="536"/>
            <ac:grpSpMk id="37" creationId="{CF6CBCB0-8765-2BA2-1ECA-809CAA72A25C}"/>
          </ac:grpSpMkLst>
        </pc:grpChg>
        <pc:picChg chg="mod">
          <ac:chgData name="Orlando Marley Filho" userId="db0f27c2ee340672" providerId="LiveId" clId="{1320679C-52D2-4BC1-9F34-7139B097422A}" dt="2024-06-11T20:24:15.519" v="14531" actId="1076"/>
          <ac:picMkLst>
            <pc:docMk/>
            <pc:sldMk cId="2862581232" sldId="536"/>
            <ac:picMk id="7" creationId="{4AF97A37-9997-A7F5-1F2E-EA2E33F3E5CB}"/>
          </ac:picMkLst>
        </pc:picChg>
        <pc:picChg chg="mod">
          <ac:chgData name="Orlando Marley Filho" userId="db0f27c2ee340672" providerId="LiveId" clId="{1320679C-52D2-4BC1-9F34-7139B097422A}" dt="2024-06-11T20:24:31.743" v="14534" actId="571"/>
          <ac:picMkLst>
            <pc:docMk/>
            <pc:sldMk cId="2862581232" sldId="536"/>
            <ac:picMk id="12" creationId="{21619BFC-2F4B-75D9-484F-D7986EBA13A3}"/>
          </ac:picMkLst>
        </pc:picChg>
        <pc:picChg chg="mod">
          <ac:chgData name="Orlando Marley Filho" userId="db0f27c2ee340672" providerId="LiveId" clId="{1320679C-52D2-4BC1-9F34-7139B097422A}" dt="2024-06-11T20:24:34.661" v="14535" actId="1076"/>
          <ac:picMkLst>
            <pc:docMk/>
            <pc:sldMk cId="2862581232" sldId="536"/>
            <ac:picMk id="38" creationId="{2D665405-3CA1-4B29-91E6-E04E8B37457C}"/>
          </ac:picMkLst>
        </pc:picChg>
        <pc:cxnChg chg="add mod">
          <ac:chgData name="Orlando Marley Filho" userId="db0f27c2ee340672" providerId="LiveId" clId="{1320679C-52D2-4BC1-9F34-7139B097422A}" dt="2024-06-11T20:23:55.091" v="14527"/>
          <ac:cxnSpMkLst>
            <pc:docMk/>
            <pc:sldMk cId="2862581232" sldId="536"/>
            <ac:cxnSpMk id="2" creationId="{40580C00-6B5F-22A4-DCF5-E53E99AE8F2B}"/>
          </ac:cxnSpMkLst>
        </pc:cxnChg>
        <pc:cxnChg chg="del">
          <ac:chgData name="Orlando Marley Filho" userId="db0f27c2ee340672" providerId="LiveId" clId="{1320679C-52D2-4BC1-9F34-7139B097422A}" dt="2024-06-11T20:23:54.797" v="14526" actId="478"/>
          <ac:cxnSpMkLst>
            <pc:docMk/>
            <pc:sldMk cId="2862581232" sldId="536"/>
            <ac:cxnSpMk id="42" creationId="{43421C83-696E-63AC-C399-D7F695A480E6}"/>
          </ac:cxnSpMkLst>
        </pc:cxnChg>
      </pc:sldChg>
      <pc:sldChg chg="addSp delSp modSp add mod ord delAnim modAnim modNotesTx">
        <pc:chgData name="Orlando Marley Filho" userId="db0f27c2ee340672" providerId="LiveId" clId="{1320679C-52D2-4BC1-9F34-7139B097422A}" dt="2024-07-28T14:06:25.282" v="40137"/>
        <pc:sldMkLst>
          <pc:docMk/>
          <pc:sldMk cId="2809523380" sldId="537"/>
        </pc:sldMkLst>
        <pc:spChg chg="add del mod">
          <ac:chgData name="Orlando Marley Filho" userId="db0f27c2ee340672" providerId="LiveId" clId="{1320679C-52D2-4BC1-9F34-7139B097422A}" dt="2024-06-11T21:26:27.111" v="14904" actId="255"/>
          <ac:spMkLst>
            <pc:docMk/>
            <pc:sldMk cId="2809523380" sldId="537"/>
            <ac:spMk id="47" creationId="{0335DB95-FA9E-2BC4-FDA3-4040F1985FD6}"/>
          </ac:spMkLst>
        </pc:spChg>
        <pc:spChg chg="del">
          <ac:chgData name="Orlando Marley Filho" userId="db0f27c2ee340672" providerId="LiveId" clId="{1320679C-52D2-4BC1-9F34-7139B097422A}" dt="2024-06-11T21:23:10.256" v="14880" actId="478"/>
          <ac:spMkLst>
            <pc:docMk/>
            <pc:sldMk cId="2809523380" sldId="537"/>
            <ac:spMk id="11316" creationId="{5BFCE39F-2179-680F-63FA-935D73314C0B}"/>
          </ac:spMkLst>
        </pc:spChg>
        <pc:spChg chg="del">
          <ac:chgData name="Orlando Marley Filho" userId="db0f27c2ee340672" providerId="LiveId" clId="{1320679C-52D2-4BC1-9F34-7139B097422A}" dt="2024-06-11T21:23:10.256" v="14880" actId="478"/>
          <ac:spMkLst>
            <pc:docMk/>
            <pc:sldMk cId="2809523380" sldId="537"/>
            <ac:spMk id="11317" creationId="{F6996094-EB68-600B-D4EB-F8476FFFAA17}"/>
          </ac:spMkLst>
        </pc:spChg>
        <pc:spChg chg="del">
          <ac:chgData name="Orlando Marley Filho" userId="db0f27c2ee340672" providerId="LiveId" clId="{1320679C-52D2-4BC1-9F34-7139B097422A}" dt="2024-06-11T21:23:10.256" v="14880" actId="478"/>
          <ac:spMkLst>
            <pc:docMk/>
            <pc:sldMk cId="2809523380" sldId="537"/>
            <ac:spMk id="11327" creationId="{9C582B5C-D2E4-A232-5BD9-877568174550}"/>
          </ac:spMkLst>
        </pc:spChg>
        <pc:graphicFrameChg chg="add mod">
          <ac:chgData name="Orlando Marley Filho" userId="db0f27c2ee340672" providerId="LiveId" clId="{1320679C-52D2-4BC1-9F34-7139B097422A}" dt="2024-06-11T21:24:54.153" v="14896" actId="12084"/>
          <ac:graphicFrameMkLst>
            <pc:docMk/>
            <pc:sldMk cId="2809523380" sldId="537"/>
            <ac:graphicFrameMk id="2" creationId="{B5695EE6-C467-AC3F-A500-2AFFB9AFD62F}"/>
          </ac:graphicFrameMkLst>
        </pc:graphicFrameChg>
        <pc:picChg chg="add mod">
          <ac:chgData name="Orlando Marley Filho" userId="db0f27c2ee340672" providerId="LiveId" clId="{1320679C-52D2-4BC1-9F34-7139B097422A}" dt="2024-06-11T21:29:41.708" v="14936" actId="14861"/>
          <ac:picMkLst>
            <pc:docMk/>
            <pc:sldMk cId="2809523380" sldId="537"/>
            <ac:picMk id="2050" creationId="{277CC601-3526-334C-E294-D1A59CB71B3B}"/>
          </ac:picMkLst>
        </pc:picChg>
        <pc:picChg chg="del">
          <ac:chgData name="Orlando Marley Filho" userId="db0f27c2ee340672" providerId="LiveId" clId="{1320679C-52D2-4BC1-9F34-7139B097422A}" dt="2024-06-11T21:23:10.256" v="14880" actId="478"/>
          <ac:picMkLst>
            <pc:docMk/>
            <pc:sldMk cId="2809523380" sldId="537"/>
            <ac:picMk id="11315" creationId="{31E2FC47-5097-B409-104A-2F75670D3324}"/>
          </ac:picMkLst>
        </pc:picChg>
        <pc:cxnChg chg="del">
          <ac:chgData name="Orlando Marley Filho" userId="db0f27c2ee340672" providerId="LiveId" clId="{1320679C-52D2-4BC1-9F34-7139B097422A}" dt="2024-06-11T21:23:12.994" v="14881" actId="478"/>
          <ac:cxnSpMkLst>
            <pc:docMk/>
            <pc:sldMk cId="2809523380" sldId="537"/>
            <ac:cxnSpMk id="4" creationId="{9C858CC2-F4EF-648E-97EC-BE93B2097502}"/>
          </ac:cxnSpMkLst>
        </pc:cxnChg>
      </pc:sldChg>
      <pc:sldChg chg="new del">
        <pc:chgData name="Orlando Marley Filho" userId="db0f27c2ee340672" providerId="LiveId" clId="{1320679C-52D2-4BC1-9F34-7139B097422A}" dt="2024-06-12T19:41:41.973" v="14994" actId="2696"/>
        <pc:sldMkLst>
          <pc:docMk/>
          <pc:sldMk cId="2147912394" sldId="538"/>
        </pc:sldMkLst>
      </pc:sldChg>
      <pc:sldChg chg="addSp delSp modSp del mod">
        <pc:chgData name="Orlando Marley Filho" userId="db0f27c2ee340672" providerId="LiveId" clId="{1320679C-52D2-4BC1-9F34-7139B097422A}" dt="2024-06-26T22:45:51.589" v="17185" actId="47"/>
        <pc:sldMkLst>
          <pc:docMk/>
          <pc:sldMk cId="2447137072" sldId="538"/>
        </pc:sldMkLst>
        <pc:spChg chg="add del mod">
          <ac:chgData name="Orlando Marley Filho" userId="db0f27c2ee340672" providerId="LiveId" clId="{1320679C-52D2-4BC1-9F34-7139B097422A}" dt="2024-06-26T18:33:39.634" v="15050" actId="478"/>
          <ac:spMkLst>
            <pc:docMk/>
            <pc:sldMk cId="2447137072" sldId="538"/>
            <ac:spMk id="3" creationId="{516F8281-E9A1-1F65-4F2D-7D1AC894ECD9}"/>
          </ac:spMkLst>
        </pc:spChg>
        <pc:spChg chg="mod">
          <ac:chgData name="Orlando Marley Filho" userId="db0f27c2ee340672" providerId="LiveId" clId="{1320679C-52D2-4BC1-9F34-7139B097422A}" dt="2024-06-26T18:33:24.706" v="15049" actId="20578"/>
          <ac:spMkLst>
            <pc:docMk/>
            <pc:sldMk cId="2447137072" sldId="538"/>
            <ac:spMk id="5" creationId="{516F8281-E9A1-1F65-4F2D-7D1AC894ECD9}"/>
          </ac:spMkLst>
        </pc:spChg>
      </pc:sldChg>
      <pc:sldChg chg="addSp delSp modSp add mod modNotesTx">
        <pc:chgData name="Orlando Marley Filho" userId="db0f27c2ee340672" providerId="LiveId" clId="{1320679C-52D2-4BC1-9F34-7139B097422A}" dt="2024-06-26T22:45:45.994" v="17184" actId="20577"/>
        <pc:sldMkLst>
          <pc:docMk/>
          <pc:sldMk cId="3484624744" sldId="539"/>
        </pc:sldMkLst>
        <pc:spChg chg="mod">
          <ac:chgData name="Orlando Marley Filho" userId="db0f27c2ee340672" providerId="LiveId" clId="{1320679C-52D2-4BC1-9F34-7139B097422A}" dt="2024-06-26T18:42:41.160" v="15168" actId="6549"/>
          <ac:spMkLst>
            <pc:docMk/>
            <pc:sldMk cId="3484624744" sldId="539"/>
            <ac:spMk id="2" creationId="{0AC2542F-0A57-970F-3272-4258EA9DC083}"/>
          </ac:spMkLst>
        </pc:spChg>
        <pc:spChg chg="del">
          <ac:chgData name="Orlando Marley Filho" userId="db0f27c2ee340672" providerId="LiveId" clId="{1320679C-52D2-4BC1-9F34-7139B097422A}" dt="2024-06-26T18:42:35.692" v="15166" actId="478"/>
          <ac:spMkLst>
            <pc:docMk/>
            <pc:sldMk cId="3484624744" sldId="539"/>
            <ac:spMk id="6" creationId="{5AFD6BEC-DA59-4DB0-7F59-7C8C71E7D498}"/>
          </ac:spMkLst>
        </pc:spChg>
        <pc:spChg chg="add mod">
          <ac:chgData name="Orlando Marley Filho" userId="db0f27c2ee340672" providerId="LiveId" clId="{1320679C-52D2-4BC1-9F34-7139B097422A}" dt="2024-06-26T21:49:07.269" v="15904" actId="1076"/>
          <ac:spMkLst>
            <pc:docMk/>
            <pc:sldMk cId="3484624744" sldId="539"/>
            <ac:spMk id="13" creationId="{58746D2A-8C68-EF22-9019-491A6041F0A0}"/>
          </ac:spMkLst>
        </pc:spChg>
        <pc:spChg chg="add mod">
          <ac:chgData name="Orlando Marley Filho" userId="db0f27c2ee340672" providerId="LiveId" clId="{1320679C-52D2-4BC1-9F34-7139B097422A}" dt="2024-06-26T21:48:04.059" v="15891" actId="12788"/>
          <ac:spMkLst>
            <pc:docMk/>
            <pc:sldMk cId="3484624744" sldId="539"/>
            <ac:spMk id="21" creationId="{E295E109-0739-4D7E-8F44-642B1F562F36}"/>
          </ac:spMkLst>
        </pc:spChg>
        <pc:spChg chg="add del mod">
          <ac:chgData name="Orlando Marley Filho" userId="db0f27c2ee340672" providerId="LiveId" clId="{1320679C-52D2-4BC1-9F34-7139B097422A}" dt="2024-06-26T19:04:16.747" v="15550" actId="478"/>
          <ac:spMkLst>
            <pc:docMk/>
            <pc:sldMk cId="3484624744" sldId="539"/>
            <ac:spMk id="22" creationId="{DD7B5164-2964-9B43-C92B-5546E895048A}"/>
          </ac:spMkLst>
        </pc:spChg>
        <pc:spChg chg="add mod">
          <ac:chgData name="Orlando Marley Filho" userId="db0f27c2ee340672" providerId="LiveId" clId="{1320679C-52D2-4BC1-9F34-7139B097422A}" dt="2024-06-26T21:48:04.059" v="15891" actId="12788"/>
          <ac:spMkLst>
            <pc:docMk/>
            <pc:sldMk cId="3484624744" sldId="539"/>
            <ac:spMk id="23" creationId="{547C41E9-E915-4124-BA66-D2147B3F0D4B}"/>
          </ac:spMkLst>
        </pc:spChg>
        <pc:spChg chg="add mod">
          <ac:chgData name="Orlando Marley Filho" userId="db0f27c2ee340672" providerId="LiveId" clId="{1320679C-52D2-4BC1-9F34-7139B097422A}" dt="2024-06-26T21:47:46.807" v="15888" actId="1076"/>
          <ac:spMkLst>
            <pc:docMk/>
            <pc:sldMk cId="3484624744" sldId="539"/>
            <ac:spMk id="24" creationId="{09D8BB8C-8C0A-D94E-8924-DACACBA11AC3}"/>
          </ac:spMkLst>
        </pc:spChg>
        <pc:spChg chg="add mod">
          <ac:chgData name="Orlando Marley Filho" userId="db0f27c2ee340672" providerId="LiveId" clId="{1320679C-52D2-4BC1-9F34-7139B097422A}" dt="2024-06-26T21:46:51.630" v="15881" actId="1076"/>
          <ac:spMkLst>
            <pc:docMk/>
            <pc:sldMk cId="3484624744" sldId="539"/>
            <ac:spMk id="25" creationId="{E9CC89C3-8CCF-440A-BD7F-E4EABEB6A248}"/>
          </ac:spMkLst>
        </pc:spChg>
        <pc:spChg chg="add mod">
          <ac:chgData name="Orlando Marley Filho" userId="db0f27c2ee340672" providerId="LiveId" clId="{1320679C-52D2-4BC1-9F34-7139B097422A}" dt="2024-06-26T19:05:41.192" v="15559" actId="1076"/>
          <ac:spMkLst>
            <pc:docMk/>
            <pc:sldMk cId="3484624744" sldId="539"/>
            <ac:spMk id="26" creationId="{D6B0B5A6-0238-4E6C-BC98-8143FC6D49AF}"/>
          </ac:spMkLst>
        </pc:spChg>
        <pc:spChg chg="add mod">
          <ac:chgData name="Orlando Marley Filho" userId="db0f27c2ee340672" providerId="LiveId" clId="{1320679C-52D2-4BC1-9F34-7139B097422A}" dt="2024-06-26T21:48:31.195" v="15896" actId="1076"/>
          <ac:spMkLst>
            <pc:docMk/>
            <pc:sldMk cId="3484624744" sldId="539"/>
            <ac:spMk id="29" creationId="{3DC1859B-0115-41E2-8EA0-EB96EB6B4CF3}"/>
          </ac:spMkLst>
        </pc:spChg>
        <pc:spChg chg="add mod">
          <ac:chgData name="Orlando Marley Filho" userId="db0f27c2ee340672" providerId="LiveId" clId="{1320679C-52D2-4BC1-9F34-7139B097422A}" dt="2024-06-26T21:46:34.737" v="15877" actId="1076"/>
          <ac:spMkLst>
            <pc:docMk/>
            <pc:sldMk cId="3484624744" sldId="539"/>
            <ac:spMk id="30" creationId="{803F231A-98CC-0949-9D4F-CED981F1653C}"/>
          </ac:spMkLst>
        </pc:spChg>
        <pc:spChg chg="add mod">
          <ac:chgData name="Orlando Marley Filho" userId="db0f27c2ee340672" providerId="LiveId" clId="{1320679C-52D2-4BC1-9F34-7139B097422A}" dt="2024-06-26T21:46:57.658" v="15882" actId="1076"/>
          <ac:spMkLst>
            <pc:docMk/>
            <pc:sldMk cId="3484624744" sldId="539"/>
            <ac:spMk id="31" creationId="{B8854DBD-F3A0-D543-A939-29058EF5F7D0}"/>
          </ac:spMkLst>
        </pc:spChg>
        <pc:spChg chg="add mod">
          <ac:chgData name="Orlando Marley Filho" userId="db0f27c2ee340672" providerId="LiveId" clId="{1320679C-52D2-4BC1-9F34-7139B097422A}" dt="2024-06-26T19:09:50.720" v="15629" actId="767"/>
          <ac:spMkLst>
            <pc:docMk/>
            <pc:sldMk cId="3484624744" sldId="539"/>
            <ac:spMk id="57" creationId="{9DB3E5FD-9040-7876-DCDE-A20E4E215782}"/>
          </ac:spMkLst>
        </pc:spChg>
        <pc:spChg chg="add mod">
          <ac:chgData name="Orlando Marley Filho" userId="db0f27c2ee340672" providerId="LiveId" clId="{1320679C-52D2-4BC1-9F34-7139B097422A}" dt="2024-06-26T19:14:27.232" v="15848" actId="1076"/>
          <ac:spMkLst>
            <pc:docMk/>
            <pc:sldMk cId="3484624744" sldId="539"/>
            <ac:spMk id="58" creationId="{04E283CB-F2F4-5695-1E7B-CF93FB1544BB}"/>
          </ac:spMkLst>
        </pc:spChg>
        <pc:spChg chg="add mod">
          <ac:chgData name="Orlando Marley Filho" userId="db0f27c2ee340672" providerId="LiveId" clId="{1320679C-52D2-4BC1-9F34-7139B097422A}" dt="2024-06-26T21:48:55.365" v="15902" actId="12788"/>
          <ac:spMkLst>
            <pc:docMk/>
            <pc:sldMk cId="3484624744" sldId="539"/>
            <ac:spMk id="59" creationId="{C07A952A-8062-BB58-8E93-938DCBEA4EA3}"/>
          </ac:spMkLst>
        </pc:spChg>
        <pc:spChg chg="add mod">
          <ac:chgData name="Orlando Marley Filho" userId="db0f27c2ee340672" providerId="LiveId" clId="{1320679C-52D2-4BC1-9F34-7139B097422A}" dt="2024-06-26T21:48:55.365" v="15902" actId="12788"/>
          <ac:spMkLst>
            <pc:docMk/>
            <pc:sldMk cId="3484624744" sldId="539"/>
            <ac:spMk id="60" creationId="{EF4FA93A-EC95-BF95-C892-A8FD32C6B5BB}"/>
          </ac:spMkLst>
        </pc:spChg>
        <pc:spChg chg="add mod">
          <ac:chgData name="Orlando Marley Filho" userId="db0f27c2ee340672" providerId="LiveId" clId="{1320679C-52D2-4BC1-9F34-7139B097422A}" dt="2024-06-26T21:48:55.365" v="15902" actId="12788"/>
          <ac:spMkLst>
            <pc:docMk/>
            <pc:sldMk cId="3484624744" sldId="539"/>
            <ac:spMk id="61" creationId="{AD2B4EBB-546D-DF66-46EA-1A1136505B83}"/>
          </ac:spMkLst>
        </pc:spChg>
        <pc:spChg chg="add mod">
          <ac:chgData name="Orlando Marley Filho" userId="db0f27c2ee340672" providerId="LiveId" clId="{1320679C-52D2-4BC1-9F34-7139B097422A}" dt="2024-06-26T19:13:25.083" v="15828" actId="20577"/>
          <ac:spMkLst>
            <pc:docMk/>
            <pc:sldMk cId="3484624744" sldId="539"/>
            <ac:spMk id="62" creationId="{256C1AF8-4FCA-8402-4643-507BC0DFFEF8}"/>
          </ac:spMkLst>
        </pc:spChg>
        <pc:spChg chg="add mod">
          <ac:chgData name="Orlando Marley Filho" userId="db0f27c2ee340672" providerId="LiveId" clId="{1320679C-52D2-4BC1-9F34-7139B097422A}" dt="2024-06-26T21:48:34.374" v="15897" actId="1076"/>
          <ac:spMkLst>
            <pc:docMk/>
            <pc:sldMk cId="3484624744" sldId="539"/>
            <ac:spMk id="66" creationId="{A41D214D-EE68-0B91-4A22-8F4D4D834CC0}"/>
          </ac:spMkLst>
        </pc:spChg>
        <pc:spChg chg="add mod">
          <ac:chgData name="Orlando Marley Filho" userId="db0f27c2ee340672" providerId="LiveId" clId="{1320679C-52D2-4BC1-9F34-7139B097422A}" dt="2024-06-26T21:49:07.269" v="15904" actId="1076"/>
          <ac:spMkLst>
            <pc:docMk/>
            <pc:sldMk cId="3484624744" sldId="539"/>
            <ac:spMk id="67" creationId="{BC3C34BF-D42E-5DBF-F22E-75172D60EB1B}"/>
          </ac:spMkLst>
        </pc:spChg>
        <pc:spChg chg="add mod">
          <ac:chgData name="Orlando Marley Filho" userId="db0f27c2ee340672" providerId="LiveId" clId="{1320679C-52D2-4BC1-9F34-7139B097422A}" dt="2024-06-26T21:49:02.386" v="15903" actId="1076"/>
          <ac:spMkLst>
            <pc:docMk/>
            <pc:sldMk cId="3484624744" sldId="539"/>
            <ac:spMk id="68" creationId="{724782F8-12F8-DA64-9FCC-251FECD6086B}"/>
          </ac:spMkLst>
        </pc:spChg>
        <pc:spChg chg="add mod">
          <ac:chgData name="Orlando Marley Filho" userId="db0f27c2ee340672" providerId="LiveId" clId="{1320679C-52D2-4BC1-9F34-7139B097422A}" dt="2024-06-26T21:49:07.269" v="15904" actId="1076"/>
          <ac:spMkLst>
            <pc:docMk/>
            <pc:sldMk cId="3484624744" sldId="539"/>
            <ac:spMk id="69" creationId="{0BC624EB-A94E-7B19-43D5-2FA650BFB527}"/>
          </ac:spMkLst>
        </pc:spChg>
        <pc:spChg chg="add mod">
          <ac:chgData name="Orlando Marley Filho" userId="db0f27c2ee340672" providerId="LiveId" clId="{1320679C-52D2-4BC1-9F34-7139B097422A}" dt="2024-06-26T21:48:37.907" v="15898" actId="1076"/>
          <ac:spMkLst>
            <pc:docMk/>
            <pc:sldMk cId="3484624744" sldId="539"/>
            <ac:spMk id="79" creationId="{970FB362-894D-02B1-C826-F325C4B1F09E}"/>
          </ac:spMkLst>
        </pc:spChg>
        <pc:spChg chg="add mod">
          <ac:chgData name="Orlando Marley Filho" userId="db0f27c2ee340672" providerId="LiveId" clId="{1320679C-52D2-4BC1-9F34-7139B097422A}" dt="2024-06-26T21:48:24.332" v="15894" actId="1076"/>
          <ac:spMkLst>
            <pc:docMk/>
            <pc:sldMk cId="3484624744" sldId="539"/>
            <ac:spMk id="80" creationId="{8BF1A6E4-4520-809D-05C3-69CBFE550EEF}"/>
          </ac:spMkLst>
        </pc:spChg>
        <pc:spChg chg="add mod">
          <ac:chgData name="Orlando Marley Filho" userId="db0f27c2ee340672" providerId="LiveId" clId="{1320679C-52D2-4BC1-9F34-7139B097422A}" dt="2024-06-26T21:47:11.233" v="15884" actId="1076"/>
          <ac:spMkLst>
            <pc:docMk/>
            <pc:sldMk cId="3484624744" sldId="539"/>
            <ac:spMk id="86" creationId="{09D693B1-1F33-EBAD-DB3E-D32755C2EABD}"/>
          </ac:spMkLst>
        </pc:spChg>
        <pc:graphicFrameChg chg="del">
          <ac:chgData name="Orlando Marley Filho" userId="db0f27c2ee340672" providerId="LiveId" clId="{1320679C-52D2-4BC1-9F34-7139B097422A}" dt="2024-06-26T18:42:33.883" v="15165" actId="478"/>
          <ac:graphicFrameMkLst>
            <pc:docMk/>
            <pc:sldMk cId="3484624744" sldId="539"/>
            <ac:graphicFrameMk id="9" creationId="{2BBD0DA8-8092-8E0A-D599-1748E5628278}"/>
          </ac:graphicFrameMkLst>
        </pc:graphicFrameChg>
        <pc:picChg chg="add mod">
          <ac:chgData name="Orlando Marley Filho" userId="db0f27c2ee340672" providerId="LiveId" clId="{1320679C-52D2-4BC1-9F34-7139B097422A}" dt="2024-06-26T21:46:11.846" v="15874" actId="12789"/>
          <ac:picMkLst>
            <pc:docMk/>
            <pc:sldMk cId="3484624744" sldId="539"/>
            <ac:picMk id="3" creationId="{9A4CC66F-BD75-2DDA-C925-05D69BCB23A0}"/>
          </ac:picMkLst>
        </pc:picChg>
        <pc:picChg chg="add del mod ord">
          <ac:chgData name="Orlando Marley Filho" userId="db0f27c2ee340672" providerId="LiveId" clId="{1320679C-52D2-4BC1-9F34-7139B097422A}" dt="2024-06-26T19:13:52.735" v="15841" actId="478"/>
          <ac:picMkLst>
            <pc:docMk/>
            <pc:sldMk cId="3484624744" sldId="539"/>
            <ac:picMk id="5" creationId="{CFA7F3B4-13D8-57EC-E7B8-E8CEF1A3F44B}"/>
          </ac:picMkLst>
        </pc:picChg>
        <pc:picChg chg="add del mod">
          <ac:chgData name="Orlando Marley Filho" userId="db0f27c2ee340672" providerId="LiveId" clId="{1320679C-52D2-4BC1-9F34-7139B097422A}" dt="2024-06-26T19:06:12.598" v="15569" actId="478"/>
          <ac:picMkLst>
            <pc:docMk/>
            <pc:sldMk cId="3484624744" sldId="539"/>
            <ac:picMk id="7" creationId="{165854FB-D6C2-5339-13A7-45F91BDECAE0}"/>
          </ac:picMkLst>
        </pc:picChg>
        <pc:picChg chg="add mod">
          <ac:chgData name="Orlando Marley Filho" userId="db0f27c2ee340672" providerId="LiveId" clId="{1320679C-52D2-4BC1-9F34-7139B097422A}" dt="2024-06-26T19:07:26.493" v="15586" actId="1076"/>
          <ac:picMkLst>
            <pc:docMk/>
            <pc:sldMk cId="3484624744" sldId="539"/>
            <ac:picMk id="8" creationId="{66F0C245-BAD6-3207-FA9A-5F56D27DD82E}"/>
          </ac:picMkLst>
        </pc:picChg>
        <pc:picChg chg="add del mod">
          <ac:chgData name="Orlando Marley Filho" userId="db0f27c2ee340672" providerId="LiveId" clId="{1320679C-52D2-4BC1-9F34-7139B097422A}" dt="2024-06-26T18:59:06.558" v="15497" actId="478"/>
          <ac:picMkLst>
            <pc:docMk/>
            <pc:sldMk cId="3484624744" sldId="539"/>
            <ac:picMk id="11" creationId="{780C44B0-24CB-0E46-8E63-78BE71121DDA}"/>
          </ac:picMkLst>
        </pc:picChg>
        <pc:picChg chg="add mod">
          <ac:chgData name="Orlando Marley Filho" userId="db0f27c2ee340672" providerId="LiveId" clId="{1320679C-52D2-4BC1-9F34-7139B097422A}" dt="2024-06-26T21:49:07.269" v="15904" actId="1076"/>
          <ac:picMkLst>
            <pc:docMk/>
            <pc:sldMk cId="3484624744" sldId="539"/>
            <ac:picMk id="12" creationId="{CACA4B48-DA5D-B96A-E94F-A365D3121A7D}"/>
          </ac:picMkLst>
        </pc:picChg>
        <pc:picChg chg="add mod">
          <ac:chgData name="Orlando Marley Filho" userId="db0f27c2ee340672" providerId="LiveId" clId="{1320679C-52D2-4BC1-9F34-7139B097422A}" dt="2024-06-26T21:46:51.630" v="15881" actId="1076"/>
          <ac:picMkLst>
            <pc:docMk/>
            <pc:sldMk cId="3484624744" sldId="539"/>
            <ac:picMk id="14" creationId="{07C2C66C-3393-4C35-BDCA-1A652AE5DD98}"/>
          </ac:picMkLst>
        </pc:picChg>
        <pc:picChg chg="add mod">
          <ac:chgData name="Orlando Marley Filho" userId="db0f27c2ee340672" providerId="LiveId" clId="{1320679C-52D2-4BC1-9F34-7139B097422A}" dt="2024-06-26T19:02:17.133" v="15529" actId="1076"/>
          <ac:picMkLst>
            <pc:docMk/>
            <pc:sldMk cId="3484624744" sldId="539"/>
            <ac:picMk id="15" creationId="{C3F41A78-14D1-4BAC-B3F6-C1EB2BC964CC}"/>
          </ac:picMkLst>
        </pc:picChg>
        <pc:picChg chg="add del mod">
          <ac:chgData name="Orlando Marley Filho" userId="db0f27c2ee340672" providerId="LiveId" clId="{1320679C-52D2-4BC1-9F34-7139B097422A}" dt="2024-06-26T19:06:11.658" v="15568" actId="478"/>
          <ac:picMkLst>
            <pc:docMk/>
            <pc:sldMk cId="3484624744" sldId="539"/>
            <ac:picMk id="16" creationId="{CE75265B-9301-16E1-CD12-8788EF2C6B87}"/>
          </ac:picMkLst>
        </pc:picChg>
        <pc:picChg chg="add mod">
          <ac:chgData name="Orlando Marley Filho" userId="db0f27c2ee340672" providerId="LiveId" clId="{1320679C-52D2-4BC1-9F34-7139B097422A}" dt="2024-06-26T21:48:31.195" v="15896" actId="1076"/>
          <ac:picMkLst>
            <pc:docMk/>
            <pc:sldMk cId="3484624744" sldId="539"/>
            <ac:picMk id="17" creationId="{91CAAAFF-327D-4976-A2B6-301EAAD9BFCE}"/>
          </ac:picMkLst>
        </pc:picChg>
        <pc:picChg chg="add mod">
          <ac:chgData name="Orlando Marley Filho" userId="db0f27c2ee340672" providerId="LiveId" clId="{1320679C-52D2-4BC1-9F34-7139B097422A}" dt="2024-06-26T21:48:04.059" v="15891" actId="12788"/>
          <ac:picMkLst>
            <pc:docMk/>
            <pc:sldMk cId="3484624744" sldId="539"/>
            <ac:picMk id="18" creationId="{F1C23086-EC84-CB4E-BB00-6843C7A21B5C}"/>
          </ac:picMkLst>
        </pc:picChg>
        <pc:picChg chg="add mod">
          <ac:chgData name="Orlando Marley Filho" userId="db0f27c2ee340672" providerId="LiveId" clId="{1320679C-52D2-4BC1-9F34-7139B097422A}" dt="2024-06-26T21:48:04.059" v="15891" actId="12788"/>
          <ac:picMkLst>
            <pc:docMk/>
            <pc:sldMk cId="3484624744" sldId="539"/>
            <ac:picMk id="19" creationId="{503A6B4D-DEE3-46F9-B451-2A59ED89EBA9}"/>
          </ac:picMkLst>
        </pc:picChg>
        <pc:picChg chg="add mod">
          <ac:chgData name="Orlando Marley Filho" userId="db0f27c2ee340672" providerId="LiveId" clId="{1320679C-52D2-4BC1-9F34-7139B097422A}" dt="2024-06-26T21:48:04.059" v="15891" actId="12788"/>
          <ac:picMkLst>
            <pc:docMk/>
            <pc:sldMk cId="3484624744" sldId="539"/>
            <ac:picMk id="20" creationId="{A96D308A-526F-49DD-B27E-841BC3CCA063}"/>
          </ac:picMkLst>
        </pc:picChg>
        <pc:picChg chg="add mod">
          <ac:chgData name="Orlando Marley Filho" userId="db0f27c2ee340672" providerId="LiveId" clId="{1320679C-52D2-4BC1-9F34-7139B097422A}" dt="2024-06-26T21:46:11.846" v="15874" actId="12789"/>
          <ac:picMkLst>
            <pc:docMk/>
            <pc:sldMk cId="3484624744" sldId="539"/>
            <ac:picMk id="27" creationId="{A36AE772-4D70-915C-EB61-AEAE4A40411D}"/>
          </ac:picMkLst>
        </pc:picChg>
        <pc:picChg chg="add mod">
          <ac:chgData name="Orlando Marley Filho" userId="db0f27c2ee340672" providerId="LiveId" clId="{1320679C-52D2-4BC1-9F34-7139B097422A}" dt="2024-06-26T21:48:13.043" v="15892" actId="12788"/>
          <ac:picMkLst>
            <pc:docMk/>
            <pc:sldMk cId="3484624744" sldId="539"/>
            <ac:picMk id="28" creationId="{E8140B44-2A11-5AD8-4D3C-7AE5FEAA3420}"/>
          </ac:picMkLst>
        </pc:picChg>
        <pc:picChg chg="add del mod">
          <ac:chgData name="Orlando Marley Filho" userId="db0f27c2ee340672" providerId="LiveId" clId="{1320679C-52D2-4BC1-9F34-7139B097422A}" dt="2024-06-26T19:15:34.013" v="15871" actId="478"/>
          <ac:picMkLst>
            <pc:docMk/>
            <pc:sldMk cId="3484624744" sldId="539"/>
            <ac:picMk id="85" creationId="{770BE907-3F31-F98D-7FC5-6FD224C3793A}"/>
          </ac:picMkLst>
        </pc:picChg>
        <pc:cxnChg chg="add mod">
          <ac:chgData name="Orlando Marley Filho" userId="db0f27c2ee340672" providerId="LiveId" clId="{1320679C-52D2-4BC1-9F34-7139B097422A}" dt="2024-06-26T21:46:11.846" v="15874" actId="12789"/>
          <ac:cxnSpMkLst>
            <pc:docMk/>
            <pc:sldMk cId="3484624744" sldId="539"/>
            <ac:cxnSpMk id="33" creationId="{7D22142D-96A2-52E4-6BB7-5D163DE8E115}"/>
          </ac:cxnSpMkLst>
        </pc:cxnChg>
        <pc:cxnChg chg="add mod">
          <ac:chgData name="Orlando Marley Filho" userId="db0f27c2ee340672" providerId="LiveId" clId="{1320679C-52D2-4BC1-9F34-7139B097422A}" dt="2024-06-26T21:46:11.846" v="15874" actId="12789"/>
          <ac:cxnSpMkLst>
            <pc:docMk/>
            <pc:sldMk cId="3484624744" sldId="539"/>
            <ac:cxnSpMk id="35" creationId="{D41B91B4-30DD-010B-B66D-0928FBA0C77C}"/>
          </ac:cxnSpMkLst>
        </pc:cxnChg>
        <pc:cxnChg chg="add del mod">
          <ac:chgData name="Orlando Marley Filho" userId="db0f27c2ee340672" providerId="LiveId" clId="{1320679C-52D2-4BC1-9F34-7139B097422A}" dt="2024-06-26T19:08:16.424" v="15600" actId="478"/>
          <ac:cxnSpMkLst>
            <pc:docMk/>
            <pc:sldMk cId="3484624744" sldId="539"/>
            <ac:cxnSpMk id="38" creationId="{2BFDF350-11F3-0052-E887-615E2DF760E2}"/>
          </ac:cxnSpMkLst>
        </pc:cxnChg>
        <pc:cxnChg chg="add mod">
          <ac:chgData name="Orlando Marley Filho" userId="db0f27c2ee340672" providerId="LiveId" clId="{1320679C-52D2-4BC1-9F34-7139B097422A}" dt="2024-06-26T21:46:51.630" v="15881" actId="1076"/>
          <ac:cxnSpMkLst>
            <pc:docMk/>
            <pc:sldMk cId="3484624744" sldId="539"/>
            <ac:cxnSpMk id="41" creationId="{D027E541-7134-637E-8DD8-0897FF5B2032}"/>
          </ac:cxnSpMkLst>
        </pc:cxnChg>
        <pc:cxnChg chg="add mod">
          <ac:chgData name="Orlando Marley Filho" userId="db0f27c2ee340672" providerId="LiveId" clId="{1320679C-52D2-4BC1-9F34-7139B097422A}" dt="2024-06-26T21:48:04.059" v="15891" actId="12788"/>
          <ac:cxnSpMkLst>
            <pc:docMk/>
            <pc:sldMk cId="3484624744" sldId="539"/>
            <ac:cxnSpMk id="46" creationId="{60CDBC7A-9D01-6AB8-C979-7FFFFB5A0E35}"/>
          </ac:cxnSpMkLst>
        </pc:cxnChg>
        <pc:cxnChg chg="add del mod">
          <ac:chgData name="Orlando Marley Filho" userId="db0f27c2ee340672" providerId="LiveId" clId="{1320679C-52D2-4BC1-9F34-7139B097422A}" dt="2024-06-26T19:09:10.088" v="15619" actId="478"/>
          <ac:cxnSpMkLst>
            <pc:docMk/>
            <pc:sldMk cId="3484624744" sldId="539"/>
            <ac:cxnSpMk id="49" creationId="{A6AFD78C-86E1-5A48-8B48-0F02B45307C2}"/>
          </ac:cxnSpMkLst>
        </pc:cxnChg>
        <pc:cxnChg chg="add del mod">
          <ac:chgData name="Orlando Marley Filho" userId="db0f27c2ee340672" providerId="LiveId" clId="{1320679C-52D2-4BC1-9F34-7139B097422A}" dt="2024-06-26T21:48:04.059" v="15891" actId="12788"/>
          <ac:cxnSpMkLst>
            <pc:docMk/>
            <pc:sldMk cId="3484624744" sldId="539"/>
            <ac:cxnSpMk id="53" creationId="{E683D33B-4F0A-E3D2-838A-72276015EBAF}"/>
          </ac:cxnSpMkLst>
        </pc:cxnChg>
        <pc:cxnChg chg="add mod">
          <ac:chgData name="Orlando Marley Filho" userId="db0f27c2ee340672" providerId="LiveId" clId="{1320679C-52D2-4BC1-9F34-7139B097422A}" dt="2024-06-26T21:48:04.059" v="15891" actId="12788"/>
          <ac:cxnSpMkLst>
            <pc:docMk/>
            <pc:sldMk cId="3484624744" sldId="539"/>
            <ac:cxnSpMk id="54" creationId="{83BF5B92-3AB3-D921-1EC7-F25931F92BF6}"/>
          </ac:cxnSpMkLst>
        </pc:cxnChg>
        <pc:cxnChg chg="add mod">
          <ac:chgData name="Orlando Marley Filho" userId="db0f27c2ee340672" providerId="LiveId" clId="{1320679C-52D2-4BC1-9F34-7139B097422A}" dt="2024-06-26T21:46:51.630" v="15881" actId="1076"/>
          <ac:cxnSpMkLst>
            <pc:docMk/>
            <pc:sldMk cId="3484624744" sldId="539"/>
            <ac:cxnSpMk id="63" creationId="{0B079DC5-25B3-069E-5627-00F19557FE61}"/>
          </ac:cxnSpMkLst>
        </pc:cxnChg>
        <pc:cxnChg chg="add mod">
          <ac:chgData name="Orlando Marley Filho" userId="db0f27c2ee340672" providerId="LiveId" clId="{1320679C-52D2-4BC1-9F34-7139B097422A}" dt="2024-06-26T21:48:13.043" v="15892" actId="12788"/>
          <ac:cxnSpMkLst>
            <pc:docMk/>
            <pc:sldMk cId="3484624744" sldId="539"/>
            <ac:cxnSpMk id="70" creationId="{504E5C3A-4168-839E-19E9-69A954CC09C0}"/>
          </ac:cxnSpMkLst>
        </pc:cxnChg>
        <pc:cxnChg chg="add mod">
          <ac:chgData name="Orlando Marley Filho" userId="db0f27c2ee340672" providerId="LiveId" clId="{1320679C-52D2-4BC1-9F34-7139B097422A}" dt="2024-06-26T21:48:31.195" v="15896" actId="1076"/>
          <ac:cxnSpMkLst>
            <pc:docMk/>
            <pc:sldMk cId="3484624744" sldId="539"/>
            <ac:cxnSpMk id="76" creationId="{D5C0D8C9-1D7E-6BD7-3FC7-C1C92D46CBB3}"/>
          </ac:cxnSpMkLst>
        </pc:cxnChg>
        <pc:cxnChg chg="add mod">
          <ac:chgData name="Orlando Marley Filho" userId="db0f27c2ee340672" providerId="LiveId" clId="{1320679C-52D2-4BC1-9F34-7139B097422A}" dt="2024-06-26T19:14:02.549" v="15844" actId="14100"/>
          <ac:cxnSpMkLst>
            <pc:docMk/>
            <pc:sldMk cId="3484624744" sldId="539"/>
            <ac:cxnSpMk id="81" creationId="{9DE81023-4E33-CD5F-7715-7920760F0FA1}"/>
          </ac:cxnSpMkLst>
        </pc:cxnChg>
      </pc:sldChg>
      <pc:sldChg chg="new del">
        <pc:chgData name="Orlando Marley Filho" userId="db0f27c2ee340672" providerId="LiveId" clId="{1320679C-52D2-4BC1-9F34-7139B097422A}" dt="2024-06-12T19:41:41.973" v="14994" actId="2696"/>
        <pc:sldMkLst>
          <pc:docMk/>
          <pc:sldMk cId="4090387891" sldId="539"/>
        </pc:sldMkLst>
      </pc:sldChg>
      <pc:sldChg chg="addSp delSp modSp add mod delAnim modAnim modShow modNotesTx">
        <pc:chgData name="Orlando Marley Filho" userId="db0f27c2ee340672" providerId="LiveId" clId="{1320679C-52D2-4BC1-9F34-7139B097422A}" dt="2024-06-26T23:43:32.261" v="18035"/>
        <pc:sldMkLst>
          <pc:docMk/>
          <pc:sldMk cId="2520771536" sldId="540"/>
        </pc:sldMkLst>
        <pc:spChg chg="mod">
          <ac:chgData name="Orlando Marley Filho" userId="db0f27c2ee340672" providerId="LiveId" clId="{1320679C-52D2-4BC1-9F34-7139B097422A}" dt="2024-06-26T22:47:19.820" v="17193" actId="1076"/>
          <ac:spMkLst>
            <pc:docMk/>
            <pc:sldMk cId="2520771536" sldId="540"/>
            <ac:spMk id="2" creationId="{0AC2542F-0A57-970F-3272-4258EA9DC083}"/>
          </ac:spMkLst>
        </pc:spChg>
        <pc:spChg chg="add del mod ord">
          <ac:chgData name="Orlando Marley Filho" userId="db0f27c2ee340672" providerId="LiveId" clId="{1320679C-52D2-4BC1-9F34-7139B097422A}" dt="2024-06-26T22:47:24.778" v="17194" actId="1076"/>
          <ac:spMkLst>
            <pc:docMk/>
            <pc:sldMk cId="2520771536" sldId="540"/>
            <ac:spMk id="3" creationId="{DBC9CA2D-7B35-BAED-7099-565B6EB5DEB6}"/>
          </ac:spMkLst>
        </pc:spChg>
        <pc:spChg chg="del">
          <ac:chgData name="Orlando Marley Filho" userId="db0f27c2ee340672" providerId="LiveId" clId="{1320679C-52D2-4BC1-9F34-7139B097422A}" dt="2024-06-26T21:54:33.964" v="15907" actId="478"/>
          <ac:spMkLst>
            <pc:docMk/>
            <pc:sldMk cId="2520771536" sldId="540"/>
            <ac:spMk id="5" creationId="{6A676CCF-3470-8400-51E1-DF72F35B1693}"/>
          </ac:spMkLst>
        </pc:spChg>
        <pc:spChg chg="add del mod">
          <ac:chgData name="Orlando Marley Filho" userId="db0f27c2ee340672" providerId="LiveId" clId="{1320679C-52D2-4BC1-9F34-7139B097422A}" dt="2024-06-26T21:58:20.635" v="16029" actId="478"/>
          <ac:spMkLst>
            <pc:docMk/>
            <pc:sldMk cId="2520771536" sldId="540"/>
            <ac:spMk id="6" creationId="{F15556DE-B904-890B-FF7F-360CDDE8C5F8}"/>
          </ac:spMkLst>
        </pc:spChg>
        <pc:spChg chg="add del mod">
          <ac:chgData name="Orlando Marley Filho" userId="db0f27c2ee340672" providerId="LiveId" clId="{1320679C-52D2-4BC1-9F34-7139B097422A}" dt="2024-06-26T21:58:20.635" v="16029" actId="478"/>
          <ac:spMkLst>
            <pc:docMk/>
            <pc:sldMk cId="2520771536" sldId="540"/>
            <ac:spMk id="8" creationId="{F5DB0C10-33AF-436A-66B7-0DA395383A34}"/>
          </ac:spMkLst>
        </pc:spChg>
        <pc:spChg chg="add del mod">
          <ac:chgData name="Orlando Marley Filho" userId="db0f27c2ee340672" providerId="LiveId" clId="{1320679C-52D2-4BC1-9F34-7139B097422A}" dt="2024-06-26T21:58:20.635" v="16029" actId="478"/>
          <ac:spMkLst>
            <pc:docMk/>
            <pc:sldMk cId="2520771536" sldId="540"/>
            <ac:spMk id="9" creationId="{161948DB-5BE7-9665-263C-74B117B77519}"/>
          </ac:spMkLst>
        </pc:spChg>
        <pc:spChg chg="add del mod">
          <ac:chgData name="Orlando Marley Filho" userId="db0f27c2ee340672" providerId="LiveId" clId="{1320679C-52D2-4BC1-9F34-7139B097422A}" dt="2024-06-26T21:55:22.925" v="15921" actId="478"/>
          <ac:spMkLst>
            <pc:docMk/>
            <pc:sldMk cId="2520771536" sldId="540"/>
            <ac:spMk id="11" creationId="{45050331-CC3B-6FCC-E31A-1617B3692276}"/>
          </ac:spMkLst>
        </pc:spChg>
        <pc:spChg chg="add del mod">
          <ac:chgData name="Orlando Marley Filho" userId="db0f27c2ee340672" providerId="LiveId" clId="{1320679C-52D2-4BC1-9F34-7139B097422A}" dt="2024-06-26T21:58:39.399" v="16033" actId="478"/>
          <ac:spMkLst>
            <pc:docMk/>
            <pc:sldMk cId="2520771536" sldId="540"/>
            <ac:spMk id="16" creationId="{83B9D893-E2CF-3B6B-AB46-A75AE05E10D7}"/>
          </ac:spMkLst>
        </pc:spChg>
        <pc:spChg chg="add del mod">
          <ac:chgData name="Orlando Marley Filho" userId="db0f27c2ee340672" providerId="LiveId" clId="{1320679C-52D2-4BC1-9F34-7139B097422A}" dt="2024-06-26T21:58:40.434" v="16034" actId="478"/>
          <ac:spMkLst>
            <pc:docMk/>
            <pc:sldMk cId="2520771536" sldId="540"/>
            <ac:spMk id="17" creationId="{17592E21-437D-75EB-7939-5ED6C54AD9D5}"/>
          </ac:spMkLst>
        </pc:spChg>
        <pc:spChg chg="add del mod">
          <ac:chgData name="Orlando Marley Filho" userId="db0f27c2ee340672" providerId="LiveId" clId="{1320679C-52D2-4BC1-9F34-7139B097422A}" dt="2024-06-26T21:58:41.538" v="16036" actId="478"/>
          <ac:spMkLst>
            <pc:docMk/>
            <pc:sldMk cId="2520771536" sldId="540"/>
            <ac:spMk id="18" creationId="{B66958C9-8664-C405-B91A-1F519F37C6B2}"/>
          </ac:spMkLst>
        </pc:spChg>
        <pc:spChg chg="add mod">
          <ac:chgData name="Orlando Marley Filho" userId="db0f27c2ee340672" providerId="LiveId" clId="{1320679C-52D2-4BC1-9F34-7139B097422A}" dt="2024-06-26T22:47:24.778" v="17194" actId="1076"/>
          <ac:spMkLst>
            <pc:docMk/>
            <pc:sldMk cId="2520771536" sldId="540"/>
            <ac:spMk id="19" creationId="{39A94C7A-CC23-7F76-D235-03344BCDBF48}"/>
          </ac:spMkLst>
        </pc:spChg>
        <pc:spChg chg="add del mod ord">
          <ac:chgData name="Orlando Marley Filho" userId="db0f27c2ee340672" providerId="LiveId" clId="{1320679C-52D2-4BC1-9F34-7139B097422A}" dt="2024-06-26T22:21:22.983" v="16567" actId="478"/>
          <ac:spMkLst>
            <pc:docMk/>
            <pc:sldMk cId="2520771536" sldId="540"/>
            <ac:spMk id="29" creationId="{1193F3C6-0C5E-5B83-22B9-4E4785F6EA3E}"/>
          </ac:spMkLst>
        </pc:spChg>
        <pc:spChg chg="add del mod">
          <ac:chgData name="Orlando Marley Filho" userId="db0f27c2ee340672" providerId="LiveId" clId="{1320679C-52D2-4BC1-9F34-7139B097422A}" dt="2024-06-26T22:27:55.929" v="16731" actId="478"/>
          <ac:spMkLst>
            <pc:docMk/>
            <pc:sldMk cId="2520771536" sldId="540"/>
            <ac:spMk id="33" creationId="{A38A3E62-DE61-93B0-04D3-3803DA4DB988}"/>
          </ac:spMkLst>
        </pc:spChg>
        <pc:spChg chg="add del">
          <ac:chgData name="Orlando Marley Filho" userId="db0f27c2ee340672" providerId="LiveId" clId="{1320679C-52D2-4BC1-9F34-7139B097422A}" dt="2024-06-26T22:24:12.816" v="16609" actId="22"/>
          <ac:spMkLst>
            <pc:docMk/>
            <pc:sldMk cId="2520771536" sldId="540"/>
            <ac:spMk id="35" creationId="{A9117E66-BB18-715D-1BC7-3A822439E15A}"/>
          </ac:spMkLst>
        </pc:spChg>
        <pc:spChg chg="add mod">
          <ac:chgData name="Orlando Marley Filho" userId="db0f27c2ee340672" providerId="LiveId" clId="{1320679C-52D2-4BC1-9F34-7139B097422A}" dt="2024-06-26T22:47:24.778" v="17194" actId="1076"/>
          <ac:spMkLst>
            <pc:docMk/>
            <pc:sldMk cId="2520771536" sldId="540"/>
            <ac:spMk id="37" creationId="{F6E6C383-88EA-D5D1-AC1C-1FD970E3564A}"/>
          </ac:spMkLst>
        </pc:spChg>
        <pc:spChg chg="add mod">
          <ac:chgData name="Orlando Marley Filho" userId="db0f27c2ee340672" providerId="LiveId" clId="{1320679C-52D2-4BC1-9F34-7139B097422A}" dt="2024-06-26T22:47:24.778" v="17194" actId="1076"/>
          <ac:spMkLst>
            <pc:docMk/>
            <pc:sldMk cId="2520771536" sldId="540"/>
            <ac:spMk id="38" creationId="{E6DEEA8F-C3E8-5435-AAD3-4F049ACF7EBE}"/>
          </ac:spMkLst>
        </pc:spChg>
        <pc:spChg chg="add mod">
          <ac:chgData name="Orlando Marley Filho" userId="db0f27c2ee340672" providerId="LiveId" clId="{1320679C-52D2-4BC1-9F34-7139B097422A}" dt="2024-06-26T22:47:24.778" v="17194" actId="1076"/>
          <ac:spMkLst>
            <pc:docMk/>
            <pc:sldMk cId="2520771536" sldId="540"/>
            <ac:spMk id="39" creationId="{0495FBAF-2BDD-FB99-A20B-6CCFA1500499}"/>
          </ac:spMkLst>
        </pc:spChg>
        <pc:spChg chg="add mod">
          <ac:chgData name="Orlando Marley Filho" userId="db0f27c2ee340672" providerId="LiveId" clId="{1320679C-52D2-4BC1-9F34-7139B097422A}" dt="2024-06-26T22:47:24.778" v="17194" actId="1076"/>
          <ac:spMkLst>
            <pc:docMk/>
            <pc:sldMk cId="2520771536" sldId="540"/>
            <ac:spMk id="40" creationId="{0479B34E-155D-2976-B720-CA1B4D85B78C}"/>
          </ac:spMkLst>
        </pc:spChg>
        <pc:spChg chg="add mod">
          <ac:chgData name="Orlando Marley Filho" userId="db0f27c2ee340672" providerId="LiveId" clId="{1320679C-52D2-4BC1-9F34-7139B097422A}" dt="2024-06-26T22:47:24.778" v="17194" actId="1076"/>
          <ac:spMkLst>
            <pc:docMk/>
            <pc:sldMk cId="2520771536" sldId="540"/>
            <ac:spMk id="48" creationId="{EC67938B-DDEB-2A93-2110-99BE8A91E845}"/>
          </ac:spMkLst>
        </pc:spChg>
        <pc:spChg chg="add del mod">
          <ac:chgData name="Orlando Marley Filho" userId="db0f27c2ee340672" providerId="LiveId" clId="{1320679C-52D2-4BC1-9F34-7139B097422A}" dt="2024-06-26T22:41:50.408" v="17148" actId="478"/>
          <ac:spMkLst>
            <pc:docMk/>
            <pc:sldMk cId="2520771536" sldId="540"/>
            <ac:spMk id="49" creationId="{735B0446-363D-7318-777C-A5EFB2203088}"/>
          </ac:spMkLst>
        </pc:spChg>
        <pc:spChg chg="add mod">
          <ac:chgData name="Orlando Marley Filho" userId="db0f27c2ee340672" providerId="LiveId" clId="{1320679C-52D2-4BC1-9F34-7139B097422A}" dt="2024-06-26T22:51:50.367" v="17234" actId="14100"/>
          <ac:spMkLst>
            <pc:docMk/>
            <pc:sldMk cId="2520771536" sldId="540"/>
            <ac:spMk id="50" creationId="{0BBBA871-B755-8CE0-F0B2-09E8C3BFE11E}"/>
          </ac:spMkLst>
        </pc:spChg>
        <pc:spChg chg="add mod">
          <ac:chgData name="Orlando Marley Filho" userId="db0f27c2ee340672" providerId="LiveId" clId="{1320679C-52D2-4BC1-9F34-7139B097422A}" dt="2024-06-26T22:50:04.886" v="17223" actId="1076"/>
          <ac:spMkLst>
            <pc:docMk/>
            <pc:sldMk cId="2520771536" sldId="540"/>
            <ac:spMk id="53" creationId="{CD1FB954-2E1B-71ED-09F4-47C3D418C4D0}"/>
          </ac:spMkLst>
        </pc:spChg>
        <pc:spChg chg="add del mod">
          <ac:chgData name="Orlando Marley Filho" userId="db0f27c2ee340672" providerId="LiveId" clId="{1320679C-52D2-4BC1-9F34-7139B097422A}" dt="2024-06-26T22:48:19.152" v="17201" actId="478"/>
          <ac:spMkLst>
            <pc:docMk/>
            <pc:sldMk cId="2520771536" sldId="540"/>
            <ac:spMk id="54" creationId="{838F54C8-380B-8B0C-325A-482FB03D4348}"/>
          </ac:spMkLst>
        </pc:spChg>
        <pc:spChg chg="add mod">
          <ac:chgData name="Orlando Marley Filho" userId="db0f27c2ee340672" providerId="LiveId" clId="{1320679C-52D2-4BC1-9F34-7139B097422A}" dt="2024-06-26T22:50:00.814" v="17222" actId="14100"/>
          <ac:spMkLst>
            <pc:docMk/>
            <pc:sldMk cId="2520771536" sldId="540"/>
            <ac:spMk id="56" creationId="{CF3316FA-BC6D-E7CC-828F-679BAFE3C5DE}"/>
          </ac:spMkLst>
        </pc:spChg>
        <pc:spChg chg="add mod">
          <ac:chgData name="Orlando Marley Filho" userId="db0f27c2ee340672" providerId="LiveId" clId="{1320679C-52D2-4BC1-9F34-7139B097422A}" dt="2024-06-26T22:50:59.010" v="17226" actId="1076"/>
          <ac:spMkLst>
            <pc:docMk/>
            <pc:sldMk cId="2520771536" sldId="540"/>
            <ac:spMk id="57" creationId="{2DBA4F0E-3939-54A6-36D0-E90D5F8C2CDD}"/>
          </ac:spMkLst>
        </pc:spChg>
        <pc:spChg chg="add mod">
          <ac:chgData name="Orlando Marley Filho" userId="db0f27c2ee340672" providerId="LiveId" clId="{1320679C-52D2-4BC1-9F34-7139B097422A}" dt="2024-06-26T22:53:46.493" v="17254" actId="1076"/>
          <ac:spMkLst>
            <pc:docMk/>
            <pc:sldMk cId="2520771536" sldId="540"/>
            <ac:spMk id="59" creationId="{D59D836D-914C-D36A-398B-242287C60F39}"/>
          </ac:spMkLst>
        </pc:spChg>
        <pc:spChg chg="add mod">
          <ac:chgData name="Orlando Marley Filho" userId="db0f27c2ee340672" providerId="LiveId" clId="{1320679C-52D2-4BC1-9F34-7139B097422A}" dt="2024-06-26T22:53:46.493" v="17254" actId="1076"/>
          <ac:spMkLst>
            <pc:docMk/>
            <pc:sldMk cId="2520771536" sldId="540"/>
            <ac:spMk id="61" creationId="{B4925A3A-A5D8-6504-1F27-7BA4D13917DF}"/>
          </ac:spMkLst>
        </pc:spChg>
        <pc:spChg chg="add mod">
          <ac:chgData name="Orlando Marley Filho" userId="db0f27c2ee340672" providerId="LiveId" clId="{1320679C-52D2-4BC1-9F34-7139B097422A}" dt="2024-06-26T22:53:46.493" v="17254" actId="1076"/>
          <ac:spMkLst>
            <pc:docMk/>
            <pc:sldMk cId="2520771536" sldId="540"/>
            <ac:spMk id="63" creationId="{ECABF8FF-DFE0-4E9F-8267-A1C3ADD4F178}"/>
          </ac:spMkLst>
        </pc:spChg>
        <pc:grpChg chg="add del mod ord">
          <ac:chgData name="Orlando Marley Filho" userId="db0f27c2ee340672" providerId="LiveId" clId="{1320679C-52D2-4BC1-9F34-7139B097422A}" dt="2024-06-26T22:21:22.983" v="16567" actId="478"/>
          <ac:grpSpMkLst>
            <pc:docMk/>
            <pc:sldMk cId="2520771536" sldId="540"/>
            <ac:grpSpMk id="30" creationId="{A664E763-AB70-D391-4EC0-89B5385515E4}"/>
          </ac:grpSpMkLst>
        </pc:grpChg>
        <pc:grpChg chg="add del mod">
          <ac:chgData name="Orlando Marley Filho" userId="db0f27c2ee340672" providerId="LiveId" clId="{1320679C-52D2-4BC1-9F34-7139B097422A}" dt="2024-06-26T22:21:42.269" v="16578" actId="478"/>
          <ac:grpSpMkLst>
            <pc:docMk/>
            <pc:sldMk cId="2520771536" sldId="540"/>
            <ac:grpSpMk id="31" creationId="{4142F82F-D848-1A19-BA9D-27D1F2950015}"/>
          </ac:grpSpMkLst>
        </pc:grpChg>
        <pc:grpChg chg="add mod">
          <ac:chgData name="Orlando Marley Filho" userId="db0f27c2ee340672" providerId="LiveId" clId="{1320679C-52D2-4BC1-9F34-7139B097422A}" dt="2024-06-26T22:53:25.476" v="17251" actId="164"/>
          <ac:grpSpMkLst>
            <pc:docMk/>
            <pc:sldMk cId="2520771536" sldId="540"/>
            <ac:grpSpMk id="2048" creationId="{25D3A2C1-B712-BBB4-E5F9-D15FA57E0970}"/>
          </ac:grpSpMkLst>
        </pc:grpChg>
        <pc:graphicFrameChg chg="add mod modGraphic">
          <ac:chgData name="Orlando Marley Filho" userId="db0f27c2ee340672" providerId="LiveId" clId="{1320679C-52D2-4BC1-9F34-7139B097422A}" dt="2024-06-26T22:47:24.778" v="17194" actId="1076"/>
          <ac:graphicFrameMkLst>
            <pc:docMk/>
            <pc:sldMk cId="2520771536" sldId="540"/>
            <ac:graphicFrameMk id="15" creationId="{6D69D948-668D-21F0-A39C-A7568BC4DD5F}"/>
          </ac:graphicFrameMkLst>
        </pc:graphicFrameChg>
        <pc:picChg chg="del">
          <ac:chgData name="Orlando Marley Filho" userId="db0f27c2ee340672" providerId="LiveId" clId="{1320679C-52D2-4BC1-9F34-7139B097422A}" dt="2024-06-26T21:54:34.772" v="15908" actId="478"/>
          <ac:picMkLst>
            <pc:docMk/>
            <pc:sldMk cId="2520771536" sldId="540"/>
            <ac:picMk id="7" creationId="{707233D3-A738-AA8A-F89F-A6C8D816B664}"/>
          </ac:picMkLst>
        </pc:picChg>
        <pc:picChg chg="add mod">
          <ac:chgData name="Orlando Marley Filho" userId="db0f27c2ee340672" providerId="LiveId" clId="{1320679C-52D2-4BC1-9F34-7139B097422A}" dt="2024-06-26T21:57:10.549" v="16012"/>
          <ac:picMkLst>
            <pc:docMk/>
            <pc:sldMk cId="2520771536" sldId="540"/>
            <ac:picMk id="12" creationId="{81E60679-220F-DA8F-B2E1-629200DEF94E}"/>
          </ac:picMkLst>
        </pc:picChg>
        <pc:picChg chg="add del mod">
          <ac:chgData name="Orlando Marley Filho" userId="db0f27c2ee340672" providerId="LiveId" clId="{1320679C-52D2-4BC1-9F34-7139B097422A}" dt="2024-06-26T22:40:27.476" v="17069" actId="478"/>
          <ac:picMkLst>
            <pc:docMk/>
            <pc:sldMk cId="2520771536" sldId="540"/>
            <ac:picMk id="13" creationId="{31950B2E-2DAB-9DBF-D086-DC8212761F22}"/>
          </ac:picMkLst>
        </pc:picChg>
        <pc:picChg chg="add mod">
          <ac:chgData name="Orlando Marley Filho" userId="db0f27c2ee340672" providerId="LiveId" clId="{1320679C-52D2-4BC1-9F34-7139B097422A}" dt="2024-06-26T22:47:24.778" v="17194" actId="1076"/>
          <ac:picMkLst>
            <pc:docMk/>
            <pc:sldMk cId="2520771536" sldId="540"/>
            <ac:picMk id="14" creationId="{331F6AF2-82B7-14B9-B7DA-770F661F1CD6}"/>
          </ac:picMkLst>
        </pc:picChg>
        <pc:picChg chg="add del mod">
          <ac:chgData name="Orlando Marley Filho" userId="db0f27c2ee340672" providerId="LiveId" clId="{1320679C-52D2-4BC1-9F34-7139B097422A}" dt="2024-06-26T22:22:58.156" v="16585" actId="478"/>
          <ac:picMkLst>
            <pc:docMk/>
            <pc:sldMk cId="2520771536" sldId="540"/>
            <ac:picMk id="20" creationId="{16799B3A-4CF6-AD8C-55CA-16C210D497F7}"/>
          </ac:picMkLst>
        </pc:picChg>
        <pc:picChg chg="add mod">
          <ac:chgData name="Orlando Marley Filho" userId="db0f27c2ee340672" providerId="LiveId" clId="{1320679C-52D2-4BC1-9F34-7139B097422A}" dt="2024-06-26T22:47:24.778" v="17194" actId="1076"/>
          <ac:picMkLst>
            <pc:docMk/>
            <pc:sldMk cId="2520771536" sldId="540"/>
            <ac:picMk id="24" creationId="{14C5CC62-ACC8-2040-9964-41F4006F876E}"/>
          </ac:picMkLst>
        </pc:picChg>
        <pc:picChg chg="add mod">
          <ac:chgData name="Orlando Marley Filho" userId="db0f27c2ee340672" providerId="LiveId" clId="{1320679C-52D2-4BC1-9F34-7139B097422A}" dt="2024-06-26T22:21:22.983" v="16567" actId="478"/>
          <ac:picMkLst>
            <pc:docMk/>
            <pc:sldMk cId="2520771536" sldId="540"/>
            <ac:picMk id="26" creationId="{9ED30424-E255-EA04-9F50-A4854D850903}"/>
          </ac:picMkLst>
        </pc:picChg>
        <pc:picChg chg="add mod">
          <ac:chgData name="Orlando Marley Filho" userId="db0f27c2ee340672" providerId="LiveId" clId="{1320679C-52D2-4BC1-9F34-7139B097422A}" dt="2024-06-26T22:20:20.638" v="16551" actId="164"/>
          <ac:picMkLst>
            <pc:docMk/>
            <pc:sldMk cId="2520771536" sldId="540"/>
            <ac:picMk id="28" creationId="{3B220A2A-E951-3F81-8E56-25C8C24C4D33}"/>
          </ac:picMkLst>
        </pc:picChg>
        <pc:picChg chg="add mod">
          <ac:chgData name="Orlando Marley Filho" userId="db0f27c2ee340672" providerId="LiveId" clId="{1320679C-52D2-4BC1-9F34-7139B097422A}" dt="2024-06-26T22:47:24.778" v="17194" actId="1076"/>
          <ac:picMkLst>
            <pc:docMk/>
            <pc:sldMk cId="2520771536" sldId="540"/>
            <ac:picMk id="32" creationId="{C89E71B1-BAC6-ED61-651A-5D7F4F1FEDF8}"/>
          </ac:picMkLst>
        </pc:picChg>
        <pc:picChg chg="add del mod">
          <ac:chgData name="Orlando Marley Filho" userId="db0f27c2ee340672" providerId="LiveId" clId="{1320679C-52D2-4BC1-9F34-7139B097422A}" dt="2024-06-26T22:34:10.095" v="16966" actId="478"/>
          <ac:picMkLst>
            <pc:docMk/>
            <pc:sldMk cId="2520771536" sldId="540"/>
            <ac:picMk id="47" creationId="{FAD40588-9459-2B4E-E036-21A96DDB7566}"/>
          </ac:picMkLst>
        </pc:picChg>
        <pc:picChg chg="add mod">
          <ac:chgData name="Orlando Marley Filho" userId="db0f27c2ee340672" providerId="LiveId" clId="{1320679C-52D2-4BC1-9F34-7139B097422A}" dt="2024-06-26T22:50:04.886" v="17223" actId="1076"/>
          <ac:picMkLst>
            <pc:docMk/>
            <pc:sldMk cId="2520771536" sldId="540"/>
            <ac:picMk id="51" creationId="{9AF78BA5-A8F0-E3C9-196E-DC69125A0913}"/>
          </ac:picMkLst>
        </pc:picChg>
        <pc:picChg chg="add del mod">
          <ac:chgData name="Orlando Marley Filho" userId="db0f27c2ee340672" providerId="LiveId" clId="{1320679C-52D2-4BC1-9F34-7139B097422A}" dt="2024-06-26T22:48:17.172" v="17198" actId="478"/>
          <ac:picMkLst>
            <pc:docMk/>
            <pc:sldMk cId="2520771536" sldId="540"/>
            <ac:picMk id="52" creationId="{94B80948-DC29-D2EA-E9CF-A7B7F09E9200}"/>
          </ac:picMkLst>
        </pc:picChg>
        <pc:picChg chg="add mod">
          <ac:chgData name="Orlando Marley Filho" userId="db0f27c2ee340672" providerId="LiveId" clId="{1320679C-52D2-4BC1-9F34-7139B097422A}" dt="2024-06-26T22:53:46.493" v="17254" actId="1076"/>
          <ac:picMkLst>
            <pc:docMk/>
            <pc:sldMk cId="2520771536" sldId="540"/>
            <ac:picMk id="58" creationId="{F77341D6-6AC5-0836-B23F-AE0B6D4D85F4}"/>
          </ac:picMkLst>
        </pc:picChg>
        <pc:picChg chg="add mod">
          <ac:chgData name="Orlando Marley Filho" userId="db0f27c2ee340672" providerId="LiveId" clId="{1320679C-52D2-4BC1-9F34-7139B097422A}" dt="2024-06-26T22:53:46.493" v="17254" actId="1076"/>
          <ac:picMkLst>
            <pc:docMk/>
            <pc:sldMk cId="2520771536" sldId="540"/>
            <ac:picMk id="60" creationId="{B5F21AC9-E0F5-9902-2C83-301A5C2BF415}"/>
          </ac:picMkLst>
        </pc:picChg>
        <pc:picChg chg="add mod">
          <ac:chgData name="Orlando Marley Filho" userId="db0f27c2ee340672" providerId="LiveId" clId="{1320679C-52D2-4BC1-9F34-7139B097422A}" dt="2024-06-26T22:53:46.493" v="17254" actId="1076"/>
          <ac:picMkLst>
            <pc:docMk/>
            <pc:sldMk cId="2520771536" sldId="540"/>
            <ac:picMk id="62" creationId="{9683603A-F28D-412C-BB78-0A17EC4C5A36}"/>
          </ac:picMkLst>
        </pc:picChg>
        <pc:picChg chg="add del mod">
          <ac:chgData name="Orlando Marley Filho" userId="db0f27c2ee340672" providerId="LiveId" clId="{1320679C-52D2-4BC1-9F34-7139B097422A}" dt="2024-06-26T22:22:22" v="16581" actId="478"/>
          <ac:picMkLst>
            <pc:docMk/>
            <pc:sldMk cId="2520771536" sldId="540"/>
            <ac:picMk id="2050" creationId="{4D1311C9-8346-E923-4F96-560E6E400ACA}"/>
          </ac:picMkLst>
        </pc:picChg>
        <pc:picChg chg="add mod">
          <ac:chgData name="Orlando Marley Filho" userId="db0f27c2ee340672" providerId="LiveId" clId="{1320679C-52D2-4BC1-9F34-7139B097422A}" dt="2024-06-26T22:47:24.778" v="17194" actId="1076"/>
          <ac:picMkLst>
            <pc:docMk/>
            <pc:sldMk cId="2520771536" sldId="540"/>
            <ac:picMk id="2052" creationId="{7EDD4BD7-BC0B-EDE3-8571-F0D4677AC898}"/>
          </ac:picMkLst>
        </pc:picChg>
        <pc:picChg chg="add mod">
          <ac:chgData name="Orlando Marley Filho" userId="db0f27c2ee340672" providerId="LiveId" clId="{1320679C-52D2-4BC1-9F34-7139B097422A}" dt="2024-06-26T22:47:24.778" v="17194" actId="1076"/>
          <ac:picMkLst>
            <pc:docMk/>
            <pc:sldMk cId="2520771536" sldId="540"/>
            <ac:picMk id="2054" creationId="{FEB01F77-F8C3-297C-D661-D5C477271481}"/>
          </ac:picMkLst>
        </pc:picChg>
        <pc:cxnChg chg="add mod">
          <ac:chgData name="Orlando Marley Filho" userId="db0f27c2ee340672" providerId="LiveId" clId="{1320679C-52D2-4BC1-9F34-7139B097422A}" dt="2024-06-26T22:47:24.778" v="17194" actId="1076"/>
          <ac:cxnSpMkLst>
            <pc:docMk/>
            <pc:sldMk cId="2520771536" sldId="540"/>
            <ac:cxnSpMk id="22" creationId="{FEE2FDA8-659B-49C1-F40F-29B59460CB57}"/>
          </ac:cxnSpMkLst>
        </pc:cxnChg>
        <pc:cxnChg chg="add mod">
          <ac:chgData name="Orlando Marley Filho" userId="db0f27c2ee340672" providerId="LiveId" clId="{1320679C-52D2-4BC1-9F34-7139B097422A}" dt="2024-06-26T22:47:24.778" v="17194" actId="1076"/>
          <ac:cxnSpMkLst>
            <pc:docMk/>
            <pc:sldMk cId="2520771536" sldId="540"/>
            <ac:cxnSpMk id="41" creationId="{E32CACF5-90CF-61F5-EF3C-670ECF72601E}"/>
          </ac:cxnSpMkLst>
        </pc:cxnChg>
        <pc:cxnChg chg="add del mod">
          <ac:chgData name="Orlando Marley Filho" userId="db0f27c2ee340672" providerId="LiveId" clId="{1320679C-52D2-4BC1-9F34-7139B097422A}" dt="2024-06-26T22:48:19.715" v="17202" actId="478"/>
          <ac:cxnSpMkLst>
            <pc:docMk/>
            <pc:sldMk cId="2520771536" sldId="540"/>
            <ac:cxnSpMk id="55" creationId="{851C942C-8445-E9BE-0252-D5E99C107A76}"/>
          </ac:cxnSpMkLst>
        </pc:cxnChg>
      </pc:sldChg>
      <pc:sldChg chg="delSp modSp add mod">
        <pc:chgData name="Orlando Marley Filho" userId="db0f27c2ee340672" providerId="LiveId" clId="{1320679C-52D2-4BC1-9F34-7139B097422A}" dt="2024-06-12T19:41:54.155" v="15009" actId="20577"/>
        <pc:sldMkLst>
          <pc:docMk/>
          <pc:sldMk cId="2616519812" sldId="540"/>
        </pc:sldMkLst>
        <pc:spChg chg="mod">
          <ac:chgData name="Orlando Marley Filho" userId="db0f27c2ee340672" providerId="LiveId" clId="{1320679C-52D2-4BC1-9F34-7139B097422A}" dt="2024-06-12T19:41:54.155" v="15009" actId="20577"/>
          <ac:spMkLst>
            <pc:docMk/>
            <pc:sldMk cId="2616519812" sldId="540"/>
            <ac:spMk id="3" creationId="{45C87677-58FD-09CA-B0E9-83620BAB7F3A}"/>
          </ac:spMkLst>
        </pc:spChg>
        <pc:spChg chg="del">
          <ac:chgData name="Orlando Marley Filho" userId="db0f27c2ee340672" providerId="LiveId" clId="{1320679C-52D2-4BC1-9F34-7139B097422A}" dt="2024-06-12T19:41:50.173" v="14996" actId="478"/>
          <ac:spMkLst>
            <pc:docMk/>
            <pc:sldMk cId="2616519812" sldId="540"/>
            <ac:spMk id="7" creationId="{E642EF35-D29B-DD49-EBF9-A4FAC9A0C03B}"/>
          </ac:spMkLst>
        </pc:spChg>
        <pc:spChg chg="del">
          <ac:chgData name="Orlando Marley Filho" userId="db0f27c2ee340672" providerId="LiveId" clId="{1320679C-52D2-4BC1-9F34-7139B097422A}" dt="2024-06-12T19:41:46.395" v="14995" actId="478"/>
          <ac:spMkLst>
            <pc:docMk/>
            <pc:sldMk cId="2616519812" sldId="540"/>
            <ac:spMk id="12" creationId="{8B6E69B3-E653-ADDD-336B-E19CB5B22AAE}"/>
          </ac:spMkLst>
        </pc:spChg>
        <pc:spChg chg="del">
          <ac:chgData name="Orlando Marley Filho" userId="db0f27c2ee340672" providerId="LiveId" clId="{1320679C-52D2-4BC1-9F34-7139B097422A}" dt="2024-06-12T19:41:46.395" v="14995" actId="478"/>
          <ac:spMkLst>
            <pc:docMk/>
            <pc:sldMk cId="2616519812" sldId="540"/>
            <ac:spMk id="13" creationId="{6E88097F-0648-211F-C8E6-E783D8DFEF32}"/>
          </ac:spMkLst>
        </pc:spChg>
        <pc:spChg chg="del">
          <ac:chgData name="Orlando Marley Filho" userId="db0f27c2ee340672" providerId="LiveId" clId="{1320679C-52D2-4BC1-9F34-7139B097422A}" dt="2024-06-12T19:41:46.395" v="14995" actId="478"/>
          <ac:spMkLst>
            <pc:docMk/>
            <pc:sldMk cId="2616519812" sldId="540"/>
            <ac:spMk id="14" creationId="{3BDF5525-4BCB-2195-C008-745B38BE2127}"/>
          </ac:spMkLst>
        </pc:spChg>
        <pc:spChg chg="del">
          <ac:chgData name="Orlando Marley Filho" userId="db0f27c2ee340672" providerId="LiveId" clId="{1320679C-52D2-4BC1-9F34-7139B097422A}" dt="2024-06-12T19:41:46.395" v="14995" actId="478"/>
          <ac:spMkLst>
            <pc:docMk/>
            <pc:sldMk cId="2616519812" sldId="540"/>
            <ac:spMk id="20" creationId="{0D42E9FE-1E3D-6267-C972-E32CD18E1C4F}"/>
          </ac:spMkLst>
        </pc:spChg>
        <pc:spChg chg="del">
          <ac:chgData name="Orlando Marley Filho" userId="db0f27c2ee340672" providerId="LiveId" clId="{1320679C-52D2-4BC1-9F34-7139B097422A}" dt="2024-06-12T19:41:46.395" v="14995" actId="478"/>
          <ac:spMkLst>
            <pc:docMk/>
            <pc:sldMk cId="2616519812" sldId="540"/>
            <ac:spMk id="21" creationId="{4CECB64B-0771-EDBB-DB86-C7E20DC52465}"/>
          </ac:spMkLst>
        </pc:spChg>
        <pc:spChg chg="del">
          <ac:chgData name="Orlando Marley Filho" userId="db0f27c2ee340672" providerId="LiveId" clId="{1320679C-52D2-4BC1-9F34-7139B097422A}" dt="2024-06-12T19:41:46.395" v="14995" actId="478"/>
          <ac:spMkLst>
            <pc:docMk/>
            <pc:sldMk cId="2616519812" sldId="540"/>
            <ac:spMk id="22" creationId="{8DFBEBB9-98D8-1FEE-6BE3-8629D9DA276D}"/>
          </ac:spMkLst>
        </pc:spChg>
        <pc:spChg chg="del">
          <ac:chgData name="Orlando Marley Filho" userId="db0f27c2ee340672" providerId="LiveId" clId="{1320679C-52D2-4BC1-9F34-7139B097422A}" dt="2024-06-12T19:41:46.395" v="14995" actId="478"/>
          <ac:spMkLst>
            <pc:docMk/>
            <pc:sldMk cId="2616519812" sldId="540"/>
            <ac:spMk id="34" creationId="{4CD60378-DD07-6933-96E9-2498C2B04A6B}"/>
          </ac:spMkLst>
        </pc:spChg>
        <pc:spChg chg="del">
          <ac:chgData name="Orlando Marley Filho" userId="db0f27c2ee340672" providerId="LiveId" clId="{1320679C-52D2-4BC1-9F34-7139B097422A}" dt="2024-06-12T19:41:46.395" v="14995" actId="478"/>
          <ac:spMkLst>
            <pc:docMk/>
            <pc:sldMk cId="2616519812" sldId="540"/>
            <ac:spMk id="35" creationId="{119A62F4-FEEA-B7FF-B163-1E203876B016}"/>
          </ac:spMkLst>
        </pc:spChg>
        <pc:spChg chg="del">
          <ac:chgData name="Orlando Marley Filho" userId="db0f27c2ee340672" providerId="LiveId" clId="{1320679C-52D2-4BC1-9F34-7139B097422A}" dt="2024-06-12T19:41:46.395" v="14995" actId="478"/>
          <ac:spMkLst>
            <pc:docMk/>
            <pc:sldMk cId="2616519812" sldId="540"/>
            <ac:spMk id="36" creationId="{B9775C11-A117-D0BA-4EE5-837E0F60D436}"/>
          </ac:spMkLst>
        </pc:spChg>
        <pc:spChg chg="del">
          <ac:chgData name="Orlando Marley Filho" userId="db0f27c2ee340672" providerId="LiveId" clId="{1320679C-52D2-4BC1-9F34-7139B097422A}" dt="2024-06-12T19:41:46.395" v="14995" actId="478"/>
          <ac:spMkLst>
            <pc:docMk/>
            <pc:sldMk cId="2616519812" sldId="540"/>
            <ac:spMk id="37" creationId="{16C58C85-9542-BE22-8F2B-0F36589C2D16}"/>
          </ac:spMkLst>
        </pc:spChg>
        <pc:spChg chg="del">
          <ac:chgData name="Orlando Marley Filho" userId="db0f27c2ee340672" providerId="LiveId" clId="{1320679C-52D2-4BC1-9F34-7139B097422A}" dt="2024-06-12T19:41:46.395" v="14995" actId="478"/>
          <ac:spMkLst>
            <pc:docMk/>
            <pc:sldMk cId="2616519812" sldId="540"/>
            <ac:spMk id="39" creationId="{44E6791A-9B9E-A306-3421-DC625C52325F}"/>
          </ac:spMkLst>
        </pc:spChg>
        <pc:spChg chg="del">
          <ac:chgData name="Orlando Marley Filho" userId="db0f27c2ee340672" providerId="LiveId" clId="{1320679C-52D2-4BC1-9F34-7139B097422A}" dt="2024-06-12T19:41:46.395" v="14995" actId="478"/>
          <ac:spMkLst>
            <pc:docMk/>
            <pc:sldMk cId="2616519812" sldId="540"/>
            <ac:spMk id="43" creationId="{0C17508D-8F53-C434-5ACD-75EEEF07386A}"/>
          </ac:spMkLst>
        </pc:spChg>
        <pc:spChg chg="del">
          <ac:chgData name="Orlando Marley Filho" userId="db0f27c2ee340672" providerId="LiveId" clId="{1320679C-52D2-4BC1-9F34-7139B097422A}" dt="2024-06-12T19:41:46.395" v="14995" actId="478"/>
          <ac:spMkLst>
            <pc:docMk/>
            <pc:sldMk cId="2616519812" sldId="540"/>
            <ac:spMk id="44" creationId="{E21CFF0D-9DEC-5212-8F57-7814F191B4AB}"/>
          </ac:spMkLst>
        </pc:spChg>
        <pc:spChg chg="del">
          <ac:chgData name="Orlando Marley Filho" userId="db0f27c2ee340672" providerId="LiveId" clId="{1320679C-52D2-4BC1-9F34-7139B097422A}" dt="2024-06-12T19:41:46.395" v="14995" actId="478"/>
          <ac:spMkLst>
            <pc:docMk/>
            <pc:sldMk cId="2616519812" sldId="540"/>
            <ac:spMk id="49" creationId="{4C8CBB14-8C48-2209-6DF5-66B672B8AD1F}"/>
          </ac:spMkLst>
        </pc:spChg>
        <pc:grpChg chg="del">
          <ac:chgData name="Orlando Marley Filho" userId="db0f27c2ee340672" providerId="LiveId" clId="{1320679C-52D2-4BC1-9F34-7139B097422A}" dt="2024-06-12T19:41:46.395" v="14995" actId="478"/>
          <ac:grpSpMkLst>
            <pc:docMk/>
            <pc:sldMk cId="2616519812" sldId="540"/>
            <ac:grpSpMk id="47" creationId="{809C4F5E-B57D-7D41-B39C-B3E5678852BE}"/>
          </ac:grpSpMkLst>
        </pc:grpChg>
        <pc:picChg chg="del">
          <ac:chgData name="Orlando Marley Filho" userId="db0f27c2ee340672" providerId="LiveId" clId="{1320679C-52D2-4BC1-9F34-7139B097422A}" dt="2024-06-12T19:41:46.395" v="14995" actId="478"/>
          <ac:picMkLst>
            <pc:docMk/>
            <pc:sldMk cId="2616519812" sldId="540"/>
            <ac:picMk id="10" creationId="{2DAEAD76-38A6-1495-3BDF-B56720BBE7FD}"/>
          </ac:picMkLst>
        </pc:picChg>
        <pc:picChg chg="del">
          <ac:chgData name="Orlando Marley Filho" userId="db0f27c2ee340672" providerId="LiveId" clId="{1320679C-52D2-4BC1-9F34-7139B097422A}" dt="2024-06-12T19:41:46.395" v="14995" actId="478"/>
          <ac:picMkLst>
            <pc:docMk/>
            <pc:sldMk cId="2616519812" sldId="540"/>
            <ac:picMk id="11" creationId="{BECE4938-DEA3-7FE9-3082-F1418CC25770}"/>
          </ac:picMkLst>
        </pc:picChg>
        <pc:picChg chg="del">
          <ac:chgData name="Orlando Marley Filho" userId="db0f27c2ee340672" providerId="LiveId" clId="{1320679C-52D2-4BC1-9F34-7139B097422A}" dt="2024-06-12T19:41:46.395" v="14995" actId="478"/>
          <ac:picMkLst>
            <pc:docMk/>
            <pc:sldMk cId="2616519812" sldId="540"/>
            <ac:picMk id="15" creationId="{E362DED4-025F-1364-6073-207B52D84777}"/>
          </ac:picMkLst>
        </pc:picChg>
        <pc:picChg chg="del">
          <ac:chgData name="Orlando Marley Filho" userId="db0f27c2ee340672" providerId="LiveId" clId="{1320679C-52D2-4BC1-9F34-7139B097422A}" dt="2024-06-12T19:41:46.395" v="14995" actId="478"/>
          <ac:picMkLst>
            <pc:docMk/>
            <pc:sldMk cId="2616519812" sldId="540"/>
            <ac:picMk id="16" creationId="{E1974E7B-8364-74EC-806C-68D97531DC95}"/>
          </ac:picMkLst>
        </pc:picChg>
        <pc:picChg chg="del">
          <ac:chgData name="Orlando Marley Filho" userId="db0f27c2ee340672" providerId="LiveId" clId="{1320679C-52D2-4BC1-9F34-7139B097422A}" dt="2024-06-12T19:41:46.395" v="14995" actId="478"/>
          <ac:picMkLst>
            <pc:docMk/>
            <pc:sldMk cId="2616519812" sldId="540"/>
            <ac:picMk id="17" creationId="{AAC452E9-7C96-4B5C-9A25-F68B888775CE}"/>
          </ac:picMkLst>
        </pc:picChg>
        <pc:picChg chg="del">
          <ac:chgData name="Orlando Marley Filho" userId="db0f27c2ee340672" providerId="LiveId" clId="{1320679C-52D2-4BC1-9F34-7139B097422A}" dt="2024-06-12T19:41:46.395" v="14995" actId="478"/>
          <ac:picMkLst>
            <pc:docMk/>
            <pc:sldMk cId="2616519812" sldId="540"/>
            <ac:picMk id="18" creationId="{24366310-51DA-9495-914E-2082235B9834}"/>
          </ac:picMkLst>
        </pc:picChg>
        <pc:picChg chg="del">
          <ac:chgData name="Orlando Marley Filho" userId="db0f27c2ee340672" providerId="LiveId" clId="{1320679C-52D2-4BC1-9F34-7139B097422A}" dt="2024-06-12T19:41:46.395" v="14995" actId="478"/>
          <ac:picMkLst>
            <pc:docMk/>
            <pc:sldMk cId="2616519812" sldId="540"/>
            <ac:picMk id="19" creationId="{490FB3A8-E390-B5C0-2318-5142EE581F05}"/>
          </ac:picMkLst>
        </pc:picChg>
        <pc:picChg chg="del">
          <ac:chgData name="Orlando Marley Filho" userId="db0f27c2ee340672" providerId="LiveId" clId="{1320679C-52D2-4BC1-9F34-7139B097422A}" dt="2024-06-12T19:41:46.395" v="14995" actId="478"/>
          <ac:picMkLst>
            <pc:docMk/>
            <pc:sldMk cId="2616519812" sldId="540"/>
            <ac:picMk id="38" creationId="{51FCFF8C-5133-406E-94B3-36975C105540}"/>
          </ac:picMkLst>
        </pc:picChg>
        <pc:picChg chg="del">
          <ac:chgData name="Orlando Marley Filho" userId="db0f27c2ee340672" providerId="LiveId" clId="{1320679C-52D2-4BC1-9F34-7139B097422A}" dt="2024-06-12T19:41:46.395" v="14995" actId="478"/>
          <ac:picMkLst>
            <pc:docMk/>
            <pc:sldMk cId="2616519812" sldId="540"/>
            <ac:picMk id="41" creationId="{F525DA8B-931A-4E1E-B0FA-85F905EDAB3E}"/>
          </ac:picMkLst>
        </pc:picChg>
        <pc:picChg chg="del">
          <ac:chgData name="Orlando Marley Filho" userId="db0f27c2ee340672" providerId="LiveId" clId="{1320679C-52D2-4BC1-9F34-7139B097422A}" dt="2024-06-12T19:41:46.395" v="14995" actId="478"/>
          <ac:picMkLst>
            <pc:docMk/>
            <pc:sldMk cId="2616519812" sldId="540"/>
            <ac:picMk id="42" creationId="{06EBB092-1502-6035-EC8E-6CB2A74D7F3B}"/>
          </ac:picMkLst>
        </pc:picChg>
        <pc:picChg chg="del">
          <ac:chgData name="Orlando Marley Filho" userId="db0f27c2ee340672" providerId="LiveId" clId="{1320679C-52D2-4BC1-9F34-7139B097422A}" dt="2024-06-12T19:41:46.395" v="14995" actId="478"/>
          <ac:picMkLst>
            <pc:docMk/>
            <pc:sldMk cId="2616519812" sldId="540"/>
            <ac:picMk id="1032" creationId="{F2EAC0CC-AFB1-0E71-AB62-5DF236DEC90D}"/>
          </ac:picMkLst>
        </pc:picChg>
        <pc:picChg chg="del">
          <ac:chgData name="Orlando Marley Filho" userId="db0f27c2ee340672" providerId="LiveId" clId="{1320679C-52D2-4BC1-9F34-7139B097422A}" dt="2024-06-12T19:41:46.395" v="14995" actId="478"/>
          <ac:picMkLst>
            <pc:docMk/>
            <pc:sldMk cId="2616519812" sldId="540"/>
            <ac:picMk id="1034" creationId="{4CB4C5E6-FAD4-F6D7-EA73-9176962012F8}"/>
          </ac:picMkLst>
        </pc:picChg>
        <pc:cxnChg chg="del">
          <ac:chgData name="Orlando Marley Filho" userId="db0f27c2ee340672" providerId="LiveId" clId="{1320679C-52D2-4BC1-9F34-7139B097422A}" dt="2024-06-12T19:41:46.395" v="14995" actId="478"/>
          <ac:cxnSpMkLst>
            <pc:docMk/>
            <pc:sldMk cId="2616519812" sldId="540"/>
            <ac:cxnSpMk id="24" creationId="{46899E7D-E952-E503-246B-CC3C96BC70E0}"/>
          </ac:cxnSpMkLst>
        </pc:cxnChg>
        <pc:cxnChg chg="del">
          <ac:chgData name="Orlando Marley Filho" userId="db0f27c2ee340672" providerId="LiveId" clId="{1320679C-52D2-4BC1-9F34-7139B097422A}" dt="2024-06-12T19:41:46.395" v="14995" actId="478"/>
          <ac:cxnSpMkLst>
            <pc:docMk/>
            <pc:sldMk cId="2616519812" sldId="540"/>
            <ac:cxnSpMk id="26" creationId="{17683402-4E1E-5BD8-AADD-994079876945}"/>
          </ac:cxnSpMkLst>
        </pc:cxnChg>
        <pc:cxnChg chg="del">
          <ac:chgData name="Orlando Marley Filho" userId="db0f27c2ee340672" providerId="LiveId" clId="{1320679C-52D2-4BC1-9F34-7139B097422A}" dt="2024-06-12T19:41:46.395" v="14995" actId="478"/>
          <ac:cxnSpMkLst>
            <pc:docMk/>
            <pc:sldMk cId="2616519812" sldId="540"/>
            <ac:cxnSpMk id="30" creationId="{3C5B9163-98C7-EDBC-46FA-FB3A0AE6DB72}"/>
          </ac:cxnSpMkLst>
        </pc:cxnChg>
        <pc:cxnChg chg="del">
          <ac:chgData name="Orlando Marley Filho" userId="db0f27c2ee340672" providerId="LiveId" clId="{1320679C-52D2-4BC1-9F34-7139B097422A}" dt="2024-06-12T19:41:46.395" v="14995" actId="478"/>
          <ac:cxnSpMkLst>
            <pc:docMk/>
            <pc:sldMk cId="2616519812" sldId="540"/>
            <ac:cxnSpMk id="50" creationId="{B1138994-E18B-8FAF-880C-CA7A74DD8DB9}"/>
          </ac:cxnSpMkLst>
        </pc:cxnChg>
        <pc:cxnChg chg="del">
          <ac:chgData name="Orlando Marley Filho" userId="db0f27c2ee340672" providerId="LiveId" clId="{1320679C-52D2-4BC1-9F34-7139B097422A}" dt="2024-06-12T19:41:46.395" v="14995" actId="478"/>
          <ac:cxnSpMkLst>
            <pc:docMk/>
            <pc:sldMk cId="2616519812" sldId="540"/>
            <ac:cxnSpMk id="53" creationId="{EB30A6E3-27CE-E119-F566-E5E617795DC9}"/>
          </ac:cxnSpMkLst>
        </pc:cxnChg>
        <pc:cxnChg chg="del">
          <ac:chgData name="Orlando Marley Filho" userId="db0f27c2ee340672" providerId="LiveId" clId="{1320679C-52D2-4BC1-9F34-7139B097422A}" dt="2024-06-12T19:41:46.395" v="14995" actId="478"/>
          <ac:cxnSpMkLst>
            <pc:docMk/>
            <pc:sldMk cId="2616519812" sldId="540"/>
            <ac:cxnSpMk id="58" creationId="{6F801003-C5AF-AD8D-71AD-A12D41C05F5C}"/>
          </ac:cxnSpMkLst>
        </pc:cxnChg>
        <pc:cxnChg chg="del">
          <ac:chgData name="Orlando Marley Filho" userId="db0f27c2ee340672" providerId="LiveId" clId="{1320679C-52D2-4BC1-9F34-7139B097422A}" dt="2024-06-12T19:41:46.395" v="14995" actId="478"/>
          <ac:cxnSpMkLst>
            <pc:docMk/>
            <pc:sldMk cId="2616519812" sldId="540"/>
            <ac:cxnSpMk id="61" creationId="{702FE966-11AB-BD75-D32D-137993B9D12B}"/>
          </ac:cxnSpMkLst>
        </pc:cxnChg>
      </pc:sldChg>
      <pc:sldChg chg="add del">
        <pc:chgData name="Orlando Marley Filho" userId="db0f27c2ee340672" providerId="LiveId" clId="{1320679C-52D2-4BC1-9F34-7139B097422A}" dt="2024-06-26T19:14:48.969" v="15850"/>
        <pc:sldMkLst>
          <pc:docMk/>
          <pc:sldMk cId="3770256855" sldId="540"/>
        </pc:sldMkLst>
      </pc:sldChg>
      <pc:sldChg chg="addSp delSp modSp add mod ord modShow modNotesTx">
        <pc:chgData name="Orlando Marley Filho" userId="db0f27c2ee340672" providerId="LiveId" clId="{1320679C-52D2-4BC1-9F34-7139B097422A}" dt="2024-07-16T00:15:45.222" v="32952" actId="1076"/>
        <pc:sldMkLst>
          <pc:docMk/>
          <pc:sldMk cId="85800863" sldId="541"/>
        </pc:sldMkLst>
        <pc:spChg chg="mod">
          <ac:chgData name="Orlando Marley Filho" userId="db0f27c2ee340672" providerId="LiveId" clId="{1320679C-52D2-4BC1-9F34-7139B097422A}" dt="2024-06-29T21:28:16.250" v="22122" actId="164"/>
          <ac:spMkLst>
            <pc:docMk/>
            <pc:sldMk cId="85800863" sldId="541"/>
            <ac:spMk id="2" creationId="{E189B805-8333-7444-502C-5217BEC53675}"/>
          </ac:spMkLst>
        </pc:spChg>
        <pc:spChg chg="del mod">
          <ac:chgData name="Orlando Marley Filho" userId="db0f27c2ee340672" providerId="LiveId" clId="{1320679C-52D2-4BC1-9F34-7139B097422A}" dt="2024-06-29T21:27:58.508" v="22118" actId="478"/>
          <ac:spMkLst>
            <pc:docMk/>
            <pc:sldMk cId="85800863" sldId="541"/>
            <ac:spMk id="3" creationId="{74AB7E95-2805-C359-E24C-5730E3A7BCE0}"/>
          </ac:spMkLst>
        </pc:spChg>
        <pc:spChg chg="mod">
          <ac:chgData name="Orlando Marley Filho" userId="db0f27c2ee340672" providerId="LiveId" clId="{1320679C-52D2-4BC1-9F34-7139B097422A}" dt="2024-06-29T21:27:12.605" v="22110"/>
          <ac:spMkLst>
            <pc:docMk/>
            <pc:sldMk cId="85800863" sldId="541"/>
            <ac:spMk id="4" creationId="{722A8741-D7E9-8CF6-8CBE-253CEFA52403}"/>
          </ac:spMkLst>
        </pc:spChg>
        <pc:spChg chg="add mod">
          <ac:chgData name="Orlando Marley Filho" userId="db0f27c2ee340672" providerId="LiveId" clId="{1320679C-52D2-4BC1-9F34-7139B097422A}" dt="2024-07-16T00:13:43.719" v="32926" actId="20577"/>
          <ac:spMkLst>
            <pc:docMk/>
            <pc:sldMk cId="85800863" sldId="541"/>
            <ac:spMk id="5" creationId="{0D9145A3-DCBC-1564-7AB3-42743874AFE6}"/>
          </ac:spMkLst>
        </pc:spChg>
        <pc:spChg chg="mod">
          <ac:chgData name="Orlando Marley Filho" userId="db0f27c2ee340672" providerId="LiveId" clId="{1320679C-52D2-4BC1-9F34-7139B097422A}" dt="2024-06-29T21:27:43.405" v="22113"/>
          <ac:spMkLst>
            <pc:docMk/>
            <pc:sldMk cId="85800863" sldId="541"/>
            <ac:spMk id="5" creationId="{8AAA180C-151C-A963-EB47-3A0EB99EC6D3}"/>
          </ac:spMkLst>
        </pc:spChg>
        <pc:spChg chg="add mod">
          <ac:chgData name="Orlando Marley Filho" userId="db0f27c2ee340672" providerId="LiveId" clId="{1320679C-52D2-4BC1-9F34-7139B097422A}" dt="2024-06-29T21:28:16.250" v="22122" actId="164"/>
          <ac:spMkLst>
            <pc:docMk/>
            <pc:sldMk cId="85800863" sldId="541"/>
            <ac:spMk id="6" creationId="{90EDAD63-F1FB-43B3-B3B9-2D1E08E20D47}"/>
          </ac:spMkLst>
        </pc:spChg>
        <pc:spChg chg="add mod">
          <ac:chgData name="Orlando Marley Filho" userId="db0f27c2ee340672" providerId="LiveId" clId="{1320679C-52D2-4BC1-9F34-7139B097422A}" dt="2024-07-16T00:15:45.222" v="32952" actId="1076"/>
          <ac:spMkLst>
            <pc:docMk/>
            <pc:sldMk cId="85800863" sldId="541"/>
            <ac:spMk id="9" creationId="{057F39C4-C14B-D046-9F9D-C447CA873CF2}"/>
          </ac:spMkLst>
        </pc:spChg>
        <pc:grpChg chg="add mod">
          <ac:chgData name="Orlando Marley Filho" userId="db0f27c2ee340672" providerId="LiveId" clId="{1320679C-52D2-4BC1-9F34-7139B097422A}" dt="2024-06-29T21:28:16.250" v="22122" actId="164"/>
          <ac:grpSpMkLst>
            <pc:docMk/>
            <pc:sldMk cId="85800863" sldId="541"/>
            <ac:grpSpMk id="7" creationId="{3B49427E-2008-30E4-E3E8-789A55DDB07B}"/>
          </ac:grpSpMkLst>
        </pc:grpChg>
      </pc:sldChg>
      <pc:sldChg chg="addSp delSp modSp add mod setBg modAnim modNotesTx">
        <pc:chgData name="Orlando Marley Filho" userId="db0f27c2ee340672" providerId="LiveId" clId="{1320679C-52D2-4BC1-9F34-7139B097422A}" dt="2024-06-30T20:55:24.788" v="25774" actId="2085"/>
        <pc:sldMkLst>
          <pc:docMk/>
          <pc:sldMk cId="3815454007" sldId="542"/>
        </pc:sldMkLst>
        <pc:spChg chg="mod">
          <ac:chgData name="Orlando Marley Filho" userId="db0f27c2ee340672" providerId="LiveId" clId="{1320679C-52D2-4BC1-9F34-7139B097422A}" dt="2024-06-30T19:18:44.812" v="25658" actId="113"/>
          <ac:spMkLst>
            <pc:docMk/>
            <pc:sldMk cId="3815454007" sldId="542"/>
            <ac:spMk id="4" creationId="{722A8741-D7E9-8CF6-8CBE-253CEFA52403}"/>
          </ac:spMkLst>
        </pc:spChg>
        <pc:spChg chg="add del mod">
          <ac:chgData name="Orlando Marley Filho" userId="db0f27c2ee340672" providerId="LiveId" clId="{1320679C-52D2-4BC1-9F34-7139B097422A}" dt="2024-06-29T21:44:04.274" v="22363" actId="478"/>
          <ac:spMkLst>
            <pc:docMk/>
            <pc:sldMk cId="3815454007" sldId="542"/>
            <ac:spMk id="6" creationId="{326F6AC0-A95A-5879-696D-D3997A3FFD09}"/>
          </ac:spMkLst>
        </pc:spChg>
        <pc:spChg chg="add del mod">
          <ac:chgData name="Orlando Marley Filho" userId="db0f27c2ee340672" providerId="LiveId" clId="{1320679C-52D2-4BC1-9F34-7139B097422A}" dt="2024-06-29T21:46:49.291" v="22384" actId="478"/>
          <ac:spMkLst>
            <pc:docMk/>
            <pc:sldMk cId="3815454007" sldId="542"/>
            <ac:spMk id="8" creationId="{198F42C9-264D-401C-B9D1-95FAA323ACE8}"/>
          </ac:spMkLst>
        </pc:spChg>
        <pc:spChg chg="add mod">
          <ac:chgData name="Orlando Marley Filho" userId="db0f27c2ee340672" providerId="LiveId" clId="{1320679C-52D2-4BC1-9F34-7139B097422A}" dt="2024-06-29T22:21:57.869" v="23218" actId="1582"/>
          <ac:spMkLst>
            <pc:docMk/>
            <pc:sldMk cId="3815454007" sldId="542"/>
            <ac:spMk id="9" creationId="{8327AF11-4E1E-D528-EA8E-5631384A0A09}"/>
          </ac:spMkLst>
        </pc:spChg>
        <pc:spChg chg="del">
          <ac:chgData name="Orlando Marley Filho" userId="db0f27c2ee340672" providerId="LiveId" clId="{1320679C-52D2-4BC1-9F34-7139B097422A}" dt="2024-06-29T21:31:50.978" v="22159" actId="478"/>
          <ac:spMkLst>
            <pc:docMk/>
            <pc:sldMk cId="3815454007" sldId="542"/>
            <ac:spMk id="10" creationId="{D73FE0E4-241D-0DF8-210A-D337A69BDFF1}"/>
          </ac:spMkLst>
        </pc:spChg>
        <pc:spChg chg="add mod">
          <ac:chgData name="Orlando Marley Filho" userId="db0f27c2ee340672" providerId="LiveId" clId="{1320679C-52D2-4BC1-9F34-7139B097422A}" dt="2024-06-29T22:08:29.955" v="23018" actId="1076"/>
          <ac:spMkLst>
            <pc:docMk/>
            <pc:sldMk cId="3815454007" sldId="542"/>
            <ac:spMk id="12" creationId="{CDD874E6-227F-475D-92D2-EF6F57A74D77}"/>
          </ac:spMkLst>
        </pc:spChg>
        <pc:spChg chg="add del">
          <ac:chgData name="Orlando Marley Filho" userId="db0f27c2ee340672" providerId="LiveId" clId="{1320679C-52D2-4BC1-9F34-7139B097422A}" dt="2024-06-29T21:48:52.013" v="22406" actId="11529"/>
          <ac:spMkLst>
            <pc:docMk/>
            <pc:sldMk cId="3815454007" sldId="542"/>
            <ac:spMk id="15" creationId="{A77E482D-01B6-CE98-BAAB-46701AD73F49}"/>
          </ac:spMkLst>
        </pc:spChg>
        <pc:spChg chg="add del mod">
          <ac:chgData name="Orlando Marley Filho" userId="db0f27c2ee340672" providerId="LiveId" clId="{1320679C-52D2-4BC1-9F34-7139B097422A}" dt="2024-06-29T21:50:06.175" v="22441" actId="478"/>
          <ac:spMkLst>
            <pc:docMk/>
            <pc:sldMk cId="3815454007" sldId="542"/>
            <ac:spMk id="16" creationId="{36D556B7-DCDC-7CA4-03E5-FE2A6F3E3D2F}"/>
          </ac:spMkLst>
        </pc:spChg>
        <pc:spChg chg="add del mod">
          <ac:chgData name="Orlando Marley Filho" userId="db0f27c2ee340672" providerId="LiveId" clId="{1320679C-52D2-4BC1-9F34-7139B097422A}" dt="2024-06-29T21:50:06.688" v="22442" actId="478"/>
          <ac:spMkLst>
            <pc:docMk/>
            <pc:sldMk cId="3815454007" sldId="542"/>
            <ac:spMk id="17" creationId="{BB2519E2-350E-347A-6155-D5214107F24D}"/>
          </ac:spMkLst>
        </pc:spChg>
        <pc:spChg chg="add mod">
          <ac:chgData name="Orlando Marley Filho" userId="db0f27c2ee340672" providerId="LiveId" clId="{1320679C-52D2-4BC1-9F34-7139B097422A}" dt="2024-06-29T22:08:29.955" v="23018" actId="1076"/>
          <ac:spMkLst>
            <pc:docMk/>
            <pc:sldMk cId="3815454007" sldId="542"/>
            <ac:spMk id="19" creationId="{85C71ED4-0D22-61E9-A947-75145DBE81B2}"/>
          </ac:spMkLst>
        </pc:spChg>
        <pc:spChg chg="add mod">
          <ac:chgData name="Orlando Marley Filho" userId="db0f27c2ee340672" providerId="LiveId" clId="{1320679C-52D2-4BC1-9F34-7139B097422A}" dt="2024-06-29T22:08:29.955" v="23018" actId="1076"/>
          <ac:spMkLst>
            <pc:docMk/>
            <pc:sldMk cId="3815454007" sldId="542"/>
            <ac:spMk id="21" creationId="{D6AE15AE-4126-90F8-7D1A-883496BDBEFE}"/>
          </ac:spMkLst>
        </pc:spChg>
        <pc:spChg chg="add mod">
          <ac:chgData name="Orlando Marley Filho" userId="db0f27c2ee340672" providerId="LiveId" clId="{1320679C-52D2-4BC1-9F34-7139B097422A}" dt="2024-06-29T22:08:29.955" v="23018" actId="1076"/>
          <ac:spMkLst>
            <pc:docMk/>
            <pc:sldMk cId="3815454007" sldId="542"/>
            <ac:spMk id="23" creationId="{88C3AF0B-F884-3FD6-939F-B9634697E951}"/>
          </ac:spMkLst>
        </pc:spChg>
        <pc:spChg chg="add mod">
          <ac:chgData name="Orlando Marley Filho" userId="db0f27c2ee340672" providerId="LiveId" clId="{1320679C-52D2-4BC1-9F34-7139B097422A}" dt="2024-06-29T22:08:29.955" v="23018" actId="1076"/>
          <ac:spMkLst>
            <pc:docMk/>
            <pc:sldMk cId="3815454007" sldId="542"/>
            <ac:spMk id="25" creationId="{9C556C15-DFC6-F1AD-699D-FF78D88D6E82}"/>
          </ac:spMkLst>
        </pc:spChg>
        <pc:spChg chg="add del mod">
          <ac:chgData name="Orlando Marley Filho" userId="db0f27c2ee340672" providerId="LiveId" clId="{1320679C-52D2-4BC1-9F34-7139B097422A}" dt="2024-06-29T21:56:43.241" v="22540" actId="22"/>
          <ac:spMkLst>
            <pc:docMk/>
            <pc:sldMk cId="3815454007" sldId="542"/>
            <ac:spMk id="3077" creationId="{3B031843-60A4-6160-C05E-C0D0476498F7}"/>
          </ac:spMkLst>
        </pc:spChg>
        <pc:spChg chg="add del mod">
          <ac:chgData name="Orlando Marley Filho" userId="db0f27c2ee340672" providerId="LiveId" clId="{1320679C-52D2-4BC1-9F34-7139B097422A}" dt="2024-06-29T22:07:22.430" v="23016" actId="12084"/>
          <ac:spMkLst>
            <pc:docMk/>
            <pc:sldMk cId="3815454007" sldId="542"/>
            <ac:spMk id="3079" creationId="{3302BE26-6FE5-8EA4-59B7-9A219DD2068A}"/>
          </ac:spMkLst>
        </pc:spChg>
        <pc:spChg chg="mod topLvl">
          <ac:chgData name="Orlando Marley Filho" userId="db0f27c2ee340672" providerId="LiveId" clId="{1320679C-52D2-4BC1-9F34-7139B097422A}" dt="2024-06-30T20:55:05.975" v="25768" actId="2085"/>
          <ac:spMkLst>
            <pc:docMk/>
            <pc:sldMk cId="3815454007" sldId="542"/>
            <ac:spMk id="3084" creationId="{6290C07F-7F28-C68A-2622-DA4981010306}"/>
          </ac:spMkLst>
        </pc:spChg>
        <pc:spChg chg="mod topLvl">
          <ac:chgData name="Orlando Marley Filho" userId="db0f27c2ee340672" providerId="LiveId" clId="{1320679C-52D2-4BC1-9F34-7139B097422A}" dt="2024-06-30T20:55:24.788" v="25774" actId="2085"/>
          <ac:spMkLst>
            <pc:docMk/>
            <pc:sldMk cId="3815454007" sldId="542"/>
            <ac:spMk id="3085" creationId="{3E12796A-6852-D154-A4DE-3941C9CD4962}"/>
          </ac:spMkLst>
        </pc:spChg>
        <pc:spChg chg="mod topLvl">
          <ac:chgData name="Orlando Marley Filho" userId="db0f27c2ee340672" providerId="LiveId" clId="{1320679C-52D2-4BC1-9F34-7139B097422A}" dt="2024-06-30T20:55:08.122" v="25769" actId="2085"/>
          <ac:spMkLst>
            <pc:docMk/>
            <pc:sldMk cId="3815454007" sldId="542"/>
            <ac:spMk id="3086" creationId="{1FD28ED5-0EFF-4CFA-0788-6B343E86D54A}"/>
          </ac:spMkLst>
        </pc:spChg>
        <pc:spChg chg="mod topLvl">
          <ac:chgData name="Orlando Marley Filho" userId="db0f27c2ee340672" providerId="LiveId" clId="{1320679C-52D2-4BC1-9F34-7139B097422A}" dt="2024-06-30T20:55:24.788" v="25774" actId="2085"/>
          <ac:spMkLst>
            <pc:docMk/>
            <pc:sldMk cId="3815454007" sldId="542"/>
            <ac:spMk id="3087" creationId="{CD7A52CD-52DF-E7BA-C0F8-DA4E6B527FFF}"/>
          </ac:spMkLst>
        </pc:spChg>
        <pc:spChg chg="mod topLvl">
          <ac:chgData name="Orlando Marley Filho" userId="db0f27c2ee340672" providerId="LiveId" clId="{1320679C-52D2-4BC1-9F34-7139B097422A}" dt="2024-06-30T20:55:10.214" v="25770" actId="2085"/>
          <ac:spMkLst>
            <pc:docMk/>
            <pc:sldMk cId="3815454007" sldId="542"/>
            <ac:spMk id="3088" creationId="{28CFB532-1233-0915-DA84-CD1D37582217}"/>
          </ac:spMkLst>
        </pc:spChg>
        <pc:spChg chg="mod topLvl">
          <ac:chgData name="Orlando Marley Filho" userId="db0f27c2ee340672" providerId="LiveId" clId="{1320679C-52D2-4BC1-9F34-7139B097422A}" dt="2024-06-30T20:55:24.788" v="25774" actId="2085"/>
          <ac:spMkLst>
            <pc:docMk/>
            <pc:sldMk cId="3815454007" sldId="542"/>
            <ac:spMk id="3089" creationId="{6BA70607-7C3E-B559-1BE5-D9849621B780}"/>
          </ac:spMkLst>
        </pc:spChg>
        <pc:grpChg chg="del mod">
          <ac:chgData name="Orlando Marley Filho" userId="db0f27c2ee340672" providerId="LiveId" clId="{1320679C-52D2-4BC1-9F34-7139B097422A}" dt="2024-06-29T22:22:39.408" v="23224" actId="165"/>
          <ac:grpSpMkLst>
            <pc:docMk/>
            <pc:sldMk cId="3815454007" sldId="542"/>
            <ac:grpSpMk id="3083" creationId="{B579EC33-63C7-E708-0C49-781E247ACAA2}"/>
          </ac:grpSpMkLst>
        </pc:grpChg>
        <pc:graphicFrameChg chg="add mod">
          <ac:chgData name="Orlando Marley Filho" userId="db0f27c2ee340672" providerId="LiveId" clId="{1320679C-52D2-4BC1-9F34-7139B097422A}" dt="2024-06-29T22:05:14.346" v="22991" actId="12084"/>
          <ac:graphicFrameMkLst>
            <pc:docMk/>
            <pc:sldMk cId="3815454007" sldId="542"/>
            <ac:graphicFrameMk id="3080" creationId="{85B4EDC4-CE5E-01F9-2800-5FD1DFBC0F3F}"/>
          </ac:graphicFrameMkLst>
        </pc:graphicFrameChg>
        <pc:graphicFrameChg chg="add mod">
          <ac:chgData name="Orlando Marley Filho" userId="db0f27c2ee340672" providerId="LiveId" clId="{1320679C-52D2-4BC1-9F34-7139B097422A}" dt="2024-06-29T22:06:32.845" v="22994" actId="13782"/>
          <ac:graphicFrameMkLst>
            <pc:docMk/>
            <pc:sldMk cId="3815454007" sldId="542"/>
            <ac:graphicFrameMk id="3081" creationId="{AF95C8B6-CC2D-F139-6B08-E31275331ED9}"/>
          </ac:graphicFrameMkLst>
        </pc:graphicFrameChg>
        <pc:graphicFrameChg chg="add del mod modGraphic">
          <ac:chgData name="Orlando Marley Filho" userId="db0f27c2ee340672" providerId="LiveId" clId="{1320679C-52D2-4BC1-9F34-7139B097422A}" dt="2024-06-29T22:22:34.940" v="23223" actId="18245"/>
          <ac:graphicFrameMkLst>
            <pc:docMk/>
            <pc:sldMk cId="3815454007" sldId="542"/>
            <ac:graphicFrameMk id="3082" creationId="{E3C1DFE1-0DC6-8949-00D9-0332A6D3AE4B}"/>
          </ac:graphicFrameMkLst>
        </pc:graphicFrameChg>
        <pc:picChg chg="add del">
          <ac:chgData name="Orlando Marley Filho" userId="db0f27c2ee340672" providerId="LiveId" clId="{1320679C-52D2-4BC1-9F34-7139B097422A}" dt="2024-06-29T21:35:34.344" v="22164" actId="478"/>
          <ac:picMkLst>
            <pc:docMk/>
            <pc:sldMk cId="3815454007" sldId="542"/>
            <ac:picMk id="5" creationId="{AB4D4414-BFC0-88FF-BEFA-5D49CF2FFFAA}"/>
          </ac:picMkLst>
        </pc:picChg>
        <pc:picChg chg="add del mod">
          <ac:chgData name="Orlando Marley Filho" userId="db0f27c2ee340672" providerId="LiveId" clId="{1320679C-52D2-4BC1-9F34-7139B097422A}" dt="2024-06-29T21:46:48.278" v="22383" actId="478"/>
          <ac:picMkLst>
            <pc:docMk/>
            <pc:sldMk cId="3815454007" sldId="542"/>
            <ac:picMk id="7" creationId="{28923E23-0DF1-4B0E-BBB2-EF74F47F0A4E}"/>
          </ac:picMkLst>
        </pc:picChg>
        <pc:picChg chg="add del mod">
          <ac:chgData name="Orlando Marley Filho" userId="db0f27c2ee340672" providerId="LiveId" clId="{1320679C-52D2-4BC1-9F34-7139B097422A}" dt="2024-06-29T22:08:29.955" v="23018" actId="1076"/>
          <ac:picMkLst>
            <pc:docMk/>
            <pc:sldMk cId="3815454007" sldId="542"/>
            <ac:picMk id="11" creationId="{0BA6AF34-EB4E-4ED8-82D0-1DF42B5BDF5E}"/>
          </ac:picMkLst>
        </pc:picChg>
        <pc:picChg chg="add del mod">
          <ac:chgData name="Orlando Marley Filho" userId="db0f27c2ee340672" providerId="LiveId" clId="{1320679C-52D2-4BC1-9F34-7139B097422A}" dt="2024-06-29T21:48:21.701" v="22400" actId="478"/>
          <ac:picMkLst>
            <pc:docMk/>
            <pc:sldMk cId="3815454007" sldId="542"/>
            <ac:picMk id="13" creationId="{1AAF98C5-35B9-5FF2-FD98-21CFC9F35E05}"/>
          </ac:picMkLst>
        </pc:picChg>
        <pc:picChg chg="add del mod">
          <ac:chgData name="Orlando Marley Filho" userId="db0f27c2ee340672" providerId="LiveId" clId="{1320679C-52D2-4BC1-9F34-7139B097422A}" dt="2024-06-29T21:48:20.912" v="22399" actId="478"/>
          <ac:picMkLst>
            <pc:docMk/>
            <pc:sldMk cId="3815454007" sldId="542"/>
            <ac:picMk id="14" creationId="{1AAF98C5-35B9-5FF2-FD98-21CFC9F35E05}"/>
          </ac:picMkLst>
        </pc:picChg>
        <pc:picChg chg="add mod">
          <ac:chgData name="Orlando Marley Filho" userId="db0f27c2ee340672" providerId="LiveId" clId="{1320679C-52D2-4BC1-9F34-7139B097422A}" dt="2024-06-29T22:08:29.955" v="23018" actId="1076"/>
          <ac:picMkLst>
            <pc:docMk/>
            <pc:sldMk cId="3815454007" sldId="542"/>
            <ac:picMk id="18" creationId="{1AAF98C5-35B9-5FF2-FD98-21CFC9F35E05}"/>
          </ac:picMkLst>
        </pc:picChg>
        <pc:picChg chg="add mod">
          <ac:chgData name="Orlando Marley Filho" userId="db0f27c2ee340672" providerId="LiveId" clId="{1320679C-52D2-4BC1-9F34-7139B097422A}" dt="2024-06-29T22:08:29.955" v="23018" actId="1076"/>
          <ac:picMkLst>
            <pc:docMk/>
            <pc:sldMk cId="3815454007" sldId="542"/>
            <ac:picMk id="20" creationId="{C2CA8A77-CA45-8F9A-C429-9704E0FD43F7}"/>
          </ac:picMkLst>
        </pc:picChg>
        <pc:picChg chg="add mod">
          <ac:chgData name="Orlando Marley Filho" userId="db0f27c2ee340672" providerId="LiveId" clId="{1320679C-52D2-4BC1-9F34-7139B097422A}" dt="2024-06-29T22:08:29.955" v="23018" actId="1076"/>
          <ac:picMkLst>
            <pc:docMk/>
            <pc:sldMk cId="3815454007" sldId="542"/>
            <ac:picMk id="22" creationId="{741EDAB8-C313-FA3F-BCA7-CBC750EAFB00}"/>
          </ac:picMkLst>
        </pc:picChg>
        <pc:picChg chg="add mod">
          <ac:chgData name="Orlando Marley Filho" userId="db0f27c2ee340672" providerId="LiveId" clId="{1320679C-52D2-4BC1-9F34-7139B097422A}" dt="2024-06-29T22:08:29.955" v="23018" actId="1076"/>
          <ac:picMkLst>
            <pc:docMk/>
            <pc:sldMk cId="3815454007" sldId="542"/>
            <ac:picMk id="24" creationId="{05F22D1B-E0D1-4CEA-9FC5-238CEB8E805C}"/>
          </ac:picMkLst>
        </pc:picChg>
        <pc:picChg chg="del">
          <ac:chgData name="Orlando Marley Filho" userId="db0f27c2ee340672" providerId="LiveId" clId="{1320679C-52D2-4BC1-9F34-7139B097422A}" dt="2024-06-29T21:31:49.359" v="22158" actId="478"/>
          <ac:picMkLst>
            <pc:docMk/>
            <pc:sldMk cId="3815454007" sldId="542"/>
            <ac:picMk id="3076" creationId="{BA14F22F-ED29-F7D9-99B1-A39C051574E9}"/>
          </ac:picMkLst>
        </pc:picChg>
        <pc:cxnChg chg="add mod">
          <ac:chgData name="Orlando Marley Filho" userId="db0f27c2ee340672" providerId="LiveId" clId="{1320679C-52D2-4BC1-9F34-7139B097422A}" dt="2024-06-29T22:08:29.955" v="23018" actId="1076"/>
          <ac:cxnSpMkLst>
            <pc:docMk/>
            <pc:sldMk cId="3815454007" sldId="542"/>
            <ac:cxnSpMk id="27" creationId="{D1849E0C-906D-1ED5-33AD-4F500CDFB7B9}"/>
          </ac:cxnSpMkLst>
        </pc:cxnChg>
        <pc:cxnChg chg="add mod">
          <ac:chgData name="Orlando Marley Filho" userId="db0f27c2ee340672" providerId="LiveId" clId="{1320679C-52D2-4BC1-9F34-7139B097422A}" dt="2024-06-29T22:08:29.955" v="23018" actId="1076"/>
          <ac:cxnSpMkLst>
            <pc:docMk/>
            <pc:sldMk cId="3815454007" sldId="542"/>
            <ac:cxnSpMk id="28" creationId="{A46AA014-80C9-5BE4-6BB0-BBA99A9103C5}"/>
          </ac:cxnSpMkLst>
        </pc:cxnChg>
        <pc:cxnChg chg="add mod">
          <ac:chgData name="Orlando Marley Filho" userId="db0f27c2ee340672" providerId="LiveId" clId="{1320679C-52D2-4BC1-9F34-7139B097422A}" dt="2024-06-29T22:08:29.955" v="23018" actId="1076"/>
          <ac:cxnSpMkLst>
            <pc:docMk/>
            <pc:sldMk cId="3815454007" sldId="542"/>
            <ac:cxnSpMk id="31" creationId="{FEE74CCF-D599-70E7-DF0D-87866DAC15C8}"/>
          </ac:cxnSpMkLst>
        </pc:cxnChg>
        <pc:cxnChg chg="add mod">
          <ac:chgData name="Orlando Marley Filho" userId="db0f27c2ee340672" providerId="LiveId" clId="{1320679C-52D2-4BC1-9F34-7139B097422A}" dt="2024-06-29T22:08:29.955" v="23018" actId="1076"/>
          <ac:cxnSpMkLst>
            <pc:docMk/>
            <pc:sldMk cId="3815454007" sldId="542"/>
            <ac:cxnSpMk id="40" creationId="{86E33EA5-2F5C-01C9-CC11-216CB21E706E}"/>
          </ac:cxnSpMkLst>
        </pc:cxnChg>
        <pc:cxnChg chg="add mod">
          <ac:chgData name="Orlando Marley Filho" userId="db0f27c2ee340672" providerId="LiveId" clId="{1320679C-52D2-4BC1-9F34-7139B097422A}" dt="2024-06-29T22:08:29.955" v="23018" actId="1076"/>
          <ac:cxnSpMkLst>
            <pc:docMk/>
            <pc:sldMk cId="3815454007" sldId="542"/>
            <ac:cxnSpMk id="43" creationId="{547DF893-BC91-F7BB-0482-68A4592E3164}"/>
          </ac:cxnSpMkLst>
        </pc:cxnChg>
        <pc:cxnChg chg="add mod">
          <ac:chgData name="Orlando Marley Filho" userId="db0f27c2ee340672" providerId="LiveId" clId="{1320679C-52D2-4BC1-9F34-7139B097422A}" dt="2024-06-29T22:08:29.955" v="23018" actId="1076"/>
          <ac:cxnSpMkLst>
            <pc:docMk/>
            <pc:sldMk cId="3815454007" sldId="542"/>
            <ac:cxnSpMk id="48" creationId="{E36519C8-C4CE-DF53-A290-5249C008BDC4}"/>
          </ac:cxnSpMkLst>
        </pc:cxnChg>
      </pc:sldChg>
      <pc:sldChg chg="addSp delSp modSp add mod setBg modAnim modNotesTx">
        <pc:chgData name="Orlando Marley Filho" userId="db0f27c2ee340672" providerId="LiveId" clId="{1320679C-52D2-4BC1-9F34-7139B097422A}" dt="2024-06-30T20:55:55.176" v="25778" actId="12789"/>
        <pc:sldMkLst>
          <pc:docMk/>
          <pc:sldMk cId="2299219473" sldId="543"/>
        </pc:sldMkLst>
        <pc:spChg chg="mod">
          <ac:chgData name="Orlando Marley Filho" userId="db0f27c2ee340672" providerId="LiveId" clId="{1320679C-52D2-4BC1-9F34-7139B097422A}" dt="2024-06-30T20:55:38.923" v="25776" actId="1076"/>
          <ac:spMkLst>
            <pc:docMk/>
            <pc:sldMk cId="2299219473" sldId="543"/>
            <ac:spMk id="4" creationId="{722A8741-D7E9-8CF6-8CBE-253CEFA52403}"/>
          </ac:spMkLst>
        </pc:spChg>
        <pc:spChg chg="add del mod">
          <ac:chgData name="Orlando Marley Filho" userId="db0f27c2ee340672" providerId="LiveId" clId="{1320679C-52D2-4BC1-9F34-7139B097422A}" dt="2024-06-29T22:33:12.068" v="23303" actId="12084"/>
          <ac:spMkLst>
            <pc:docMk/>
            <pc:sldMk cId="2299219473" sldId="543"/>
            <ac:spMk id="6" creationId="{60F80DC1-C73B-0553-8C55-A379FFF8BBCE}"/>
          </ac:spMkLst>
        </pc:spChg>
        <pc:spChg chg="add mod">
          <ac:chgData name="Orlando Marley Filho" userId="db0f27c2ee340672" providerId="LiveId" clId="{1320679C-52D2-4BC1-9F34-7139B097422A}" dt="2024-06-30T20:55:55.176" v="25778" actId="12789"/>
          <ac:spMkLst>
            <pc:docMk/>
            <pc:sldMk cId="2299219473" sldId="543"/>
            <ac:spMk id="6" creationId="{B2D69E63-5F48-E922-E9C0-57DBF03D1C50}"/>
          </ac:spMkLst>
        </pc:spChg>
        <pc:spChg chg="add del mod ord">
          <ac:chgData name="Orlando Marley Filho" userId="db0f27c2ee340672" providerId="LiveId" clId="{1320679C-52D2-4BC1-9F34-7139B097422A}" dt="2024-06-30T16:24:41.372" v="25071" actId="478"/>
          <ac:spMkLst>
            <pc:docMk/>
            <pc:sldMk cId="2299219473" sldId="543"/>
            <ac:spMk id="7" creationId="{09427C74-6C38-1C2E-566E-311A817F4C1B}"/>
          </ac:spMkLst>
        </pc:spChg>
        <pc:spChg chg="add mod">
          <ac:chgData name="Orlando Marley Filho" userId="db0f27c2ee340672" providerId="LiveId" clId="{1320679C-52D2-4BC1-9F34-7139B097422A}" dt="2024-06-30T19:36:16.289" v="25749" actId="207"/>
          <ac:spMkLst>
            <pc:docMk/>
            <pc:sldMk cId="2299219473" sldId="543"/>
            <ac:spMk id="9" creationId="{7450BB50-51D6-7D59-64C0-BD9A47AB6A41}"/>
          </ac:spMkLst>
        </pc:spChg>
        <pc:graphicFrameChg chg="add mod">
          <ac:chgData name="Orlando Marley Filho" userId="db0f27c2ee340672" providerId="LiveId" clId="{1320679C-52D2-4BC1-9F34-7139B097422A}" dt="2024-06-29T22:33:02.789" v="23301" actId="14100"/>
          <ac:graphicFrameMkLst>
            <pc:docMk/>
            <pc:sldMk cId="2299219473" sldId="543"/>
            <ac:graphicFrameMk id="7" creationId="{01F3E94A-070C-95EA-5BA3-7B92BAA83C09}"/>
          </ac:graphicFrameMkLst>
        </pc:graphicFrameChg>
        <pc:graphicFrameChg chg="add mod">
          <ac:chgData name="Orlando Marley Filho" userId="db0f27c2ee340672" providerId="LiveId" clId="{1320679C-52D2-4BC1-9F34-7139B097422A}" dt="2024-06-30T20:55:55.176" v="25778" actId="12789"/>
          <ac:graphicFrameMkLst>
            <pc:docMk/>
            <pc:sldMk cId="2299219473" sldId="543"/>
            <ac:graphicFrameMk id="8" creationId="{CEE024CA-6D59-A334-47A1-A1430BFB1843}"/>
          </ac:graphicFrameMkLst>
        </pc:graphicFrameChg>
        <pc:cxnChg chg="add mod">
          <ac:chgData name="Orlando Marley Filho" userId="db0f27c2ee340672" providerId="LiveId" clId="{1320679C-52D2-4BC1-9F34-7139B097422A}" dt="2024-06-30T20:55:55.176" v="25778" actId="12789"/>
          <ac:cxnSpMkLst>
            <pc:docMk/>
            <pc:sldMk cId="2299219473" sldId="543"/>
            <ac:cxnSpMk id="11" creationId="{59D8EED2-B030-DCE6-5467-7F801AA1C249}"/>
          </ac:cxnSpMkLst>
        </pc:cxnChg>
      </pc:sldChg>
      <pc:sldChg chg="addSp delSp modSp add mod ord setBg addAnim delAnim modAnim modNotesTx">
        <pc:chgData name="Orlando Marley Filho" userId="db0f27c2ee340672" providerId="LiveId" clId="{1320679C-52D2-4BC1-9F34-7139B097422A}" dt="2024-06-30T19:36:50.830" v="25755" actId="14100"/>
        <pc:sldMkLst>
          <pc:docMk/>
          <pc:sldMk cId="2045066962" sldId="544"/>
        </pc:sldMkLst>
        <pc:spChg chg="mod">
          <ac:chgData name="Orlando Marley Filho" userId="db0f27c2ee340672" providerId="LiveId" clId="{1320679C-52D2-4BC1-9F34-7139B097422A}" dt="2024-06-30T00:42:48.270" v="23795" actId="26606"/>
          <ac:spMkLst>
            <pc:docMk/>
            <pc:sldMk cId="2045066962" sldId="544"/>
            <ac:spMk id="2" creationId="{E189B805-8333-7444-502C-5217BEC53675}"/>
          </ac:spMkLst>
        </pc:spChg>
        <pc:spChg chg="mod">
          <ac:chgData name="Orlando Marley Filho" userId="db0f27c2ee340672" providerId="LiveId" clId="{1320679C-52D2-4BC1-9F34-7139B097422A}" dt="2024-06-30T00:42:48.270" v="23795" actId="26606"/>
          <ac:spMkLst>
            <pc:docMk/>
            <pc:sldMk cId="2045066962" sldId="544"/>
            <ac:spMk id="3" creationId="{74AB7E95-2805-C359-E24C-5730E3A7BCE0}"/>
          </ac:spMkLst>
        </pc:spChg>
        <pc:spChg chg="mod">
          <ac:chgData name="Orlando Marley Filho" userId="db0f27c2ee340672" providerId="LiveId" clId="{1320679C-52D2-4BC1-9F34-7139B097422A}" dt="2024-06-30T19:36:04.345" v="25747" actId="207"/>
          <ac:spMkLst>
            <pc:docMk/>
            <pc:sldMk cId="2045066962" sldId="544"/>
            <ac:spMk id="4" creationId="{722A8741-D7E9-8CF6-8CBE-253CEFA52403}"/>
          </ac:spMkLst>
        </pc:spChg>
        <pc:spChg chg="add del mod">
          <ac:chgData name="Orlando Marley Filho" userId="db0f27c2ee340672" providerId="LiveId" clId="{1320679C-52D2-4BC1-9F34-7139B097422A}" dt="2024-06-30T16:12:08.381" v="24861" actId="12789"/>
          <ac:spMkLst>
            <pc:docMk/>
            <pc:sldMk cId="2045066962" sldId="544"/>
            <ac:spMk id="5" creationId="{4BF4EC3D-0613-D48A-EB56-4B1D3BE2CCCA}"/>
          </ac:spMkLst>
        </pc:spChg>
        <pc:spChg chg="add del mod">
          <ac:chgData name="Orlando Marley Filho" userId="db0f27c2ee340672" providerId="LiveId" clId="{1320679C-52D2-4BC1-9F34-7139B097422A}" dt="2024-06-30T15:51:52.995" v="24648" actId="478"/>
          <ac:spMkLst>
            <pc:docMk/>
            <pc:sldMk cId="2045066962" sldId="544"/>
            <ac:spMk id="6" creationId="{C73CF7C3-627B-C980-1C4D-EAF4B40F9BC5}"/>
          </ac:spMkLst>
        </pc:spChg>
        <pc:spChg chg="add del mod">
          <ac:chgData name="Orlando Marley Filho" userId="db0f27c2ee340672" providerId="LiveId" clId="{1320679C-52D2-4BC1-9F34-7139B097422A}" dt="2024-06-30T15:51:46.471" v="24645" actId="478"/>
          <ac:spMkLst>
            <pc:docMk/>
            <pc:sldMk cId="2045066962" sldId="544"/>
            <ac:spMk id="7" creationId="{6C43C3EA-E4B1-EA26-E391-DB82C2857022}"/>
          </ac:spMkLst>
        </pc:spChg>
        <pc:spChg chg="add del mod">
          <ac:chgData name="Orlando Marley Filho" userId="db0f27c2ee340672" providerId="LiveId" clId="{1320679C-52D2-4BC1-9F34-7139B097422A}" dt="2024-06-30T16:12:08.381" v="24861" actId="12789"/>
          <ac:spMkLst>
            <pc:docMk/>
            <pc:sldMk cId="2045066962" sldId="544"/>
            <ac:spMk id="8" creationId="{FA5EC48E-A89D-A268-3976-6639A255E524}"/>
          </ac:spMkLst>
        </pc:spChg>
        <pc:spChg chg="add mod">
          <ac:chgData name="Orlando Marley Filho" userId="db0f27c2ee340672" providerId="LiveId" clId="{1320679C-52D2-4BC1-9F34-7139B097422A}" dt="2024-06-30T16:12:08.381" v="24861" actId="12789"/>
          <ac:spMkLst>
            <pc:docMk/>
            <pc:sldMk cId="2045066962" sldId="544"/>
            <ac:spMk id="9" creationId="{1FB041C5-8992-2B17-AD33-EB22C676090F}"/>
          </ac:spMkLst>
        </pc:spChg>
        <pc:spChg chg="add del mod">
          <ac:chgData name="Orlando Marley Filho" userId="db0f27c2ee340672" providerId="LiveId" clId="{1320679C-52D2-4BC1-9F34-7139B097422A}" dt="2024-06-30T15:52:54.738" v="24678" actId="478"/>
          <ac:spMkLst>
            <pc:docMk/>
            <pc:sldMk cId="2045066962" sldId="544"/>
            <ac:spMk id="10" creationId="{E0CDCB4B-9E23-C0EC-36AC-C3C53523734A}"/>
          </ac:spMkLst>
        </pc:spChg>
        <pc:spChg chg="add del mod">
          <ac:chgData name="Orlando Marley Filho" userId="db0f27c2ee340672" providerId="LiveId" clId="{1320679C-52D2-4BC1-9F34-7139B097422A}" dt="2024-06-30T15:54:36.801" v="24706" actId="21"/>
          <ac:spMkLst>
            <pc:docMk/>
            <pc:sldMk cId="2045066962" sldId="544"/>
            <ac:spMk id="11" creationId="{AA103CF8-9F1D-AFA1-2BD4-F711A785F9A0}"/>
          </ac:spMkLst>
        </pc:spChg>
        <pc:spChg chg="add mod">
          <ac:chgData name="Orlando Marley Filho" userId="db0f27c2ee340672" providerId="LiveId" clId="{1320679C-52D2-4BC1-9F34-7139B097422A}" dt="2024-06-30T16:12:08.381" v="24861" actId="12789"/>
          <ac:spMkLst>
            <pc:docMk/>
            <pc:sldMk cId="2045066962" sldId="544"/>
            <ac:spMk id="12" creationId="{EED1FCDA-5AF6-D959-C9F1-94AAC86E43F8}"/>
          </ac:spMkLst>
        </pc:spChg>
        <pc:spChg chg="add mod">
          <ac:chgData name="Orlando Marley Filho" userId="db0f27c2ee340672" providerId="LiveId" clId="{1320679C-52D2-4BC1-9F34-7139B097422A}" dt="2024-06-30T16:12:08.381" v="24861" actId="12789"/>
          <ac:spMkLst>
            <pc:docMk/>
            <pc:sldMk cId="2045066962" sldId="544"/>
            <ac:spMk id="13" creationId="{7C2A9704-7B04-6B5A-9739-76287EAB2AF2}"/>
          </ac:spMkLst>
        </pc:spChg>
        <pc:spChg chg="add mod">
          <ac:chgData name="Orlando Marley Filho" userId="db0f27c2ee340672" providerId="LiveId" clId="{1320679C-52D2-4BC1-9F34-7139B097422A}" dt="2024-06-30T16:11:59.168" v="24860" actId="12789"/>
          <ac:spMkLst>
            <pc:docMk/>
            <pc:sldMk cId="2045066962" sldId="544"/>
            <ac:spMk id="14" creationId="{BDD6319C-6161-CFA4-C419-C22D6BD845E3}"/>
          </ac:spMkLst>
        </pc:spChg>
        <pc:spChg chg="add mod">
          <ac:chgData name="Orlando Marley Filho" userId="db0f27c2ee340672" providerId="LiveId" clId="{1320679C-52D2-4BC1-9F34-7139B097422A}" dt="2024-06-30T16:12:08.381" v="24861" actId="12789"/>
          <ac:spMkLst>
            <pc:docMk/>
            <pc:sldMk cId="2045066962" sldId="544"/>
            <ac:spMk id="15" creationId="{833082F3-4224-E01E-1E74-198D7196609A}"/>
          </ac:spMkLst>
        </pc:spChg>
        <pc:spChg chg="add mod">
          <ac:chgData name="Orlando Marley Filho" userId="db0f27c2ee340672" providerId="LiveId" clId="{1320679C-52D2-4BC1-9F34-7139B097422A}" dt="2024-06-30T16:12:08.381" v="24861" actId="12789"/>
          <ac:spMkLst>
            <pc:docMk/>
            <pc:sldMk cId="2045066962" sldId="544"/>
            <ac:spMk id="18" creationId="{D0C3A11E-8A24-3491-445F-E34523752EEE}"/>
          </ac:spMkLst>
        </pc:spChg>
        <pc:spChg chg="add mod">
          <ac:chgData name="Orlando Marley Filho" userId="db0f27c2ee340672" providerId="LiveId" clId="{1320679C-52D2-4BC1-9F34-7139B097422A}" dt="2024-06-30T16:12:08.381" v="24861" actId="12789"/>
          <ac:spMkLst>
            <pc:docMk/>
            <pc:sldMk cId="2045066962" sldId="544"/>
            <ac:spMk id="25" creationId="{8642DE2A-DA29-6F04-125A-BDB0F5635DB1}"/>
          </ac:spMkLst>
        </pc:spChg>
        <pc:spChg chg="add mod">
          <ac:chgData name="Orlando Marley Filho" userId="db0f27c2ee340672" providerId="LiveId" clId="{1320679C-52D2-4BC1-9F34-7139B097422A}" dt="2024-06-30T16:12:08.381" v="24861" actId="12789"/>
          <ac:spMkLst>
            <pc:docMk/>
            <pc:sldMk cId="2045066962" sldId="544"/>
            <ac:spMk id="28" creationId="{09E1D3EE-6A25-2ABE-2238-F31F91A0C99B}"/>
          </ac:spMkLst>
        </pc:spChg>
        <pc:spChg chg="add mod">
          <ac:chgData name="Orlando Marley Filho" userId="db0f27c2ee340672" providerId="LiveId" clId="{1320679C-52D2-4BC1-9F34-7139B097422A}" dt="2024-06-30T16:12:08.381" v="24861" actId="12789"/>
          <ac:spMkLst>
            <pc:docMk/>
            <pc:sldMk cId="2045066962" sldId="544"/>
            <ac:spMk id="30" creationId="{AA103CF8-9F1D-AFA1-2BD4-F711A785F9A0}"/>
          </ac:spMkLst>
        </pc:spChg>
        <pc:spChg chg="add mod">
          <ac:chgData name="Orlando Marley Filho" userId="db0f27c2ee340672" providerId="LiveId" clId="{1320679C-52D2-4BC1-9F34-7139B097422A}" dt="2024-06-30T16:11:59.168" v="24860" actId="12789"/>
          <ac:spMkLst>
            <pc:docMk/>
            <pc:sldMk cId="2045066962" sldId="544"/>
            <ac:spMk id="34" creationId="{6B333B27-21FE-8D85-A65D-C15927BE7F27}"/>
          </ac:spMkLst>
        </pc:spChg>
        <pc:spChg chg="add mod">
          <ac:chgData name="Orlando Marley Filho" userId="db0f27c2ee340672" providerId="LiveId" clId="{1320679C-52D2-4BC1-9F34-7139B097422A}" dt="2024-06-30T16:11:59.168" v="24860" actId="12789"/>
          <ac:spMkLst>
            <pc:docMk/>
            <pc:sldMk cId="2045066962" sldId="544"/>
            <ac:spMk id="38" creationId="{92864EF2-768B-CF9E-3D62-4D6924C0A867}"/>
          </ac:spMkLst>
        </pc:spChg>
        <pc:spChg chg="add del mod">
          <ac:chgData name="Orlando Marley Filho" userId="db0f27c2ee340672" providerId="LiveId" clId="{1320679C-52D2-4BC1-9F34-7139B097422A}" dt="2024-06-30T15:59:27.460" v="24797" actId="478"/>
          <ac:spMkLst>
            <pc:docMk/>
            <pc:sldMk cId="2045066962" sldId="544"/>
            <ac:spMk id="40" creationId="{361DC485-F488-F701-70BE-4489AD6FBEB7}"/>
          </ac:spMkLst>
        </pc:spChg>
        <pc:spChg chg="add mod ord">
          <ac:chgData name="Orlando Marley Filho" userId="db0f27c2ee340672" providerId="LiveId" clId="{1320679C-52D2-4BC1-9F34-7139B097422A}" dt="2024-06-30T16:12:08.381" v="24861" actId="12789"/>
          <ac:spMkLst>
            <pc:docMk/>
            <pc:sldMk cId="2045066962" sldId="544"/>
            <ac:spMk id="41" creationId="{8AE574DA-0F35-CCA1-711E-10E5CC72FCAE}"/>
          </ac:spMkLst>
        </pc:spChg>
        <pc:spChg chg="add mod">
          <ac:chgData name="Orlando Marley Filho" userId="db0f27c2ee340672" providerId="LiveId" clId="{1320679C-52D2-4BC1-9F34-7139B097422A}" dt="2024-06-30T19:36:50.830" v="25755" actId="14100"/>
          <ac:spMkLst>
            <pc:docMk/>
            <pc:sldMk cId="2045066962" sldId="544"/>
            <ac:spMk id="47" creationId="{0307B43D-5E15-D16F-C804-B563E1C3978E}"/>
          </ac:spMkLst>
        </pc:spChg>
        <pc:spChg chg="add mod">
          <ac:chgData name="Orlando Marley Filho" userId="db0f27c2ee340672" providerId="LiveId" clId="{1320679C-52D2-4BC1-9F34-7139B097422A}" dt="2024-06-30T01:18:18.701" v="24623" actId="1076"/>
          <ac:spMkLst>
            <pc:docMk/>
            <pc:sldMk cId="2045066962" sldId="544"/>
            <ac:spMk id="48" creationId="{C27191EC-5456-FCAE-5315-2B1B8EF0635C}"/>
          </ac:spMkLst>
        </pc:spChg>
        <pc:spChg chg="add mod">
          <ac:chgData name="Orlando Marley Filho" userId="db0f27c2ee340672" providerId="LiveId" clId="{1320679C-52D2-4BC1-9F34-7139B097422A}" dt="2024-06-30T16:11:59.168" v="24860" actId="12789"/>
          <ac:spMkLst>
            <pc:docMk/>
            <pc:sldMk cId="2045066962" sldId="544"/>
            <ac:spMk id="49" creationId="{068E4F8E-F81B-E7E9-853E-A7F2A9E9DE7D}"/>
          </ac:spMkLst>
        </pc:spChg>
        <pc:spChg chg="add mod">
          <ac:chgData name="Orlando Marley Filho" userId="db0f27c2ee340672" providerId="LiveId" clId="{1320679C-52D2-4BC1-9F34-7139B097422A}" dt="2024-06-30T01:18:18.701" v="24623" actId="1076"/>
          <ac:spMkLst>
            <pc:docMk/>
            <pc:sldMk cId="2045066962" sldId="544"/>
            <ac:spMk id="49" creationId="{9A738A25-8271-8A62-4540-37DB22537AEA}"/>
          </ac:spMkLst>
        </pc:spChg>
        <pc:spChg chg="add mod">
          <ac:chgData name="Orlando Marley Filho" userId="db0f27c2ee340672" providerId="LiveId" clId="{1320679C-52D2-4BC1-9F34-7139B097422A}" dt="2024-06-30T01:18:18.701" v="24623" actId="1076"/>
          <ac:spMkLst>
            <pc:docMk/>
            <pc:sldMk cId="2045066962" sldId="544"/>
            <ac:spMk id="50" creationId="{58C32689-F42E-D2D1-53FF-A8AA27A7B85C}"/>
          </ac:spMkLst>
        </pc:spChg>
        <pc:spChg chg="add mod">
          <ac:chgData name="Orlando Marley Filho" userId="db0f27c2ee340672" providerId="LiveId" clId="{1320679C-52D2-4BC1-9F34-7139B097422A}" dt="2024-06-30T16:11:59.168" v="24860" actId="12789"/>
          <ac:spMkLst>
            <pc:docMk/>
            <pc:sldMk cId="2045066962" sldId="544"/>
            <ac:spMk id="50" creationId="{EC381C7A-9830-ABB1-E939-767CDCE20992}"/>
          </ac:spMkLst>
        </pc:spChg>
        <pc:spChg chg="add mod">
          <ac:chgData name="Orlando Marley Filho" userId="db0f27c2ee340672" providerId="LiveId" clId="{1320679C-52D2-4BC1-9F34-7139B097422A}" dt="2024-06-30T16:11:59.168" v="24860" actId="12789"/>
          <ac:spMkLst>
            <pc:docMk/>
            <pc:sldMk cId="2045066962" sldId="544"/>
            <ac:spMk id="51" creationId="{3D540DE1-F3D0-CF4A-8802-660C6E1A0646}"/>
          </ac:spMkLst>
        </pc:spChg>
        <pc:spChg chg="add mod">
          <ac:chgData name="Orlando Marley Filho" userId="db0f27c2ee340672" providerId="LiveId" clId="{1320679C-52D2-4BC1-9F34-7139B097422A}" dt="2024-06-30T01:18:18.701" v="24623" actId="1076"/>
          <ac:spMkLst>
            <pc:docMk/>
            <pc:sldMk cId="2045066962" sldId="544"/>
            <ac:spMk id="51" creationId="{EA2E64AB-6AA8-0DE3-CD82-21984751E86D}"/>
          </ac:spMkLst>
        </pc:spChg>
        <pc:spChg chg="add del">
          <ac:chgData name="Orlando Marley Filho" userId="db0f27c2ee340672" providerId="LiveId" clId="{1320679C-52D2-4BC1-9F34-7139B097422A}" dt="2024-06-30T00:42:48.270" v="23795" actId="26606"/>
          <ac:spMkLst>
            <pc:docMk/>
            <pc:sldMk cId="2045066962" sldId="544"/>
            <ac:spMk id="52" creationId="{A7AE9375-4664-4DB2-922D-2782A6E439AC}"/>
          </ac:spMkLst>
        </pc:spChg>
        <pc:spChg chg="add mod">
          <ac:chgData name="Orlando Marley Filho" userId="db0f27c2ee340672" providerId="LiveId" clId="{1320679C-52D2-4BC1-9F34-7139B097422A}" dt="2024-06-30T01:18:18.701" v="24623" actId="1076"/>
          <ac:spMkLst>
            <pc:docMk/>
            <pc:sldMk cId="2045066962" sldId="544"/>
            <ac:spMk id="53" creationId="{7253E1CF-8157-EF57-05C7-D8C66A870E6A}"/>
          </ac:spMkLst>
        </pc:spChg>
        <pc:spChg chg="add mod">
          <ac:chgData name="Orlando Marley Filho" userId="db0f27c2ee340672" providerId="LiveId" clId="{1320679C-52D2-4BC1-9F34-7139B097422A}" dt="2024-06-30T01:18:18.701" v="24623" actId="1076"/>
          <ac:spMkLst>
            <pc:docMk/>
            <pc:sldMk cId="2045066962" sldId="544"/>
            <ac:spMk id="55" creationId="{E868761D-7660-9E93-4EF3-8859BB5133DC}"/>
          </ac:spMkLst>
        </pc:spChg>
        <pc:spChg chg="add mod">
          <ac:chgData name="Orlando Marley Filho" userId="db0f27c2ee340672" providerId="LiveId" clId="{1320679C-52D2-4BC1-9F34-7139B097422A}" dt="2024-06-30T16:12:08.381" v="24861" actId="12789"/>
          <ac:spMkLst>
            <pc:docMk/>
            <pc:sldMk cId="2045066962" sldId="544"/>
            <ac:spMk id="62" creationId="{DFB1D6D5-7AB0-2FDF-F8E3-6A4CCE675511}"/>
          </ac:spMkLst>
        </pc:spChg>
        <pc:cxnChg chg="add mod">
          <ac:chgData name="Orlando Marley Filho" userId="db0f27c2ee340672" providerId="LiveId" clId="{1320679C-52D2-4BC1-9F34-7139B097422A}" dt="2024-06-30T16:12:08.381" v="24861" actId="12789"/>
          <ac:cxnSpMkLst>
            <pc:docMk/>
            <pc:sldMk cId="2045066962" sldId="544"/>
            <ac:cxnSpMk id="16" creationId="{839807B5-61B7-A4D8-1806-3DA91B900A07}"/>
          </ac:cxnSpMkLst>
        </pc:cxnChg>
        <pc:cxnChg chg="add mod">
          <ac:chgData name="Orlando Marley Filho" userId="db0f27c2ee340672" providerId="LiveId" clId="{1320679C-52D2-4BC1-9F34-7139B097422A}" dt="2024-06-30T16:12:08.381" v="24861" actId="12789"/>
          <ac:cxnSpMkLst>
            <pc:docMk/>
            <pc:sldMk cId="2045066962" sldId="544"/>
            <ac:cxnSpMk id="17" creationId="{01C05B88-3B3B-3F89-8468-F26A324969C9}"/>
          </ac:cxnSpMkLst>
        </pc:cxnChg>
        <pc:cxnChg chg="add mod">
          <ac:chgData name="Orlando Marley Filho" userId="db0f27c2ee340672" providerId="LiveId" clId="{1320679C-52D2-4BC1-9F34-7139B097422A}" dt="2024-06-30T16:12:08.381" v="24861" actId="12789"/>
          <ac:cxnSpMkLst>
            <pc:docMk/>
            <pc:sldMk cId="2045066962" sldId="544"/>
            <ac:cxnSpMk id="20" creationId="{94FECBAD-E648-538A-6FDD-A4C286E6C97F}"/>
          </ac:cxnSpMkLst>
        </pc:cxnChg>
        <pc:cxnChg chg="add mod">
          <ac:chgData name="Orlando Marley Filho" userId="db0f27c2ee340672" providerId="LiveId" clId="{1320679C-52D2-4BC1-9F34-7139B097422A}" dt="2024-06-30T16:12:08.381" v="24861" actId="12789"/>
          <ac:cxnSpMkLst>
            <pc:docMk/>
            <pc:sldMk cId="2045066962" sldId="544"/>
            <ac:cxnSpMk id="23" creationId="{C2B46858-5EF1-530B-3189-74E2C3E5723F}"/>
          </ac:cxnSpMkLst>
        </pc:cxnChg>
        <pc:cxnChg chg="add del mod">
          <ac:chgData name="Orlando Marley Filho" userId="db0f27c2ee340672" providerId="LiveId" clId="{1320679C-52D2-4BC1-9F34-7139B097422A}" dt="2024-06-30T15:52:56.693" v="24679" actId="478"/>
          <ac:cxnSpMkLst>
            <pc:docMk/>
            <pc:sldMk cId="2045066962" sldId="544"/>
            <ac:cxnSpMk id="26" creationId="{AA31DFC1-3A1A-31F6-52B5-5F1A74AF3A35}"/>
          </ac:cxnSpMkLst>
        </pc:cxnChg>
        <pc:cxnChg chg="add del mod">
          <ac:chgData name="Orlando Marley Filho" userId="db0f27c2ee340672" providerId="LiveId" clId="{1320679C-52D2-4BC1-9F34-7139B097422A}" dt="2024-06-30T15:56:17.399" v="24739" actId="478"/>
          <ac:cxnSpMkLst>
            <pc:docMk/>
            <pc:sldMk cId="2045066962" sldId="544"/>
            <ac:cxnSpMk id="29" creationId="{FB38E6B4-BBBA-4930-8B3E-B9DFFE0BF43F}"/>
          </ac:cxnSpMkLst>
        </pc:cxnChg>
        <pc:cxnChg chg="add del mod">
          <ac:chgData name="Orlando Marley Filho" userId="db0f27c2ee340672" providerId="LiveId" clId="{1320679C-52D2-4BC1-9F34-7139B097422A}" dt="2024-06-30T15:55:35.144" v="24718" actId="478"/>
          <ac:cxnSpMkLst>
            <pc:docMk/>
            <pc:sldMk cId="2045066962" sldId="544"/>
            <ac:cxnSpMk id="32" creationId="{FE74AD6C-B8FC-5324-D314-399D7448884F}"/>
          </ac:cxnSpMkLst>
        </pc:cxnChg>
        <pc:cxnChg chg="add del mod">
          <ac:chgData name="Orlando Marley Filho" userId="db0f27c2ee340672" providerId="LiveId" clId="{1320679C-52D2-4BC1-9F34-7139B097422A}" dt="2024-06-30T15:55:59.691" v="24735" actId="478"/>
          <ac:cxnSpMkLst>
            <pc:docMk/>
            <pc:sldMk cId="2045066962" sldId="544"/>
            <ac:cxnSpMk id="35" creationId="{258876A0-4E27-F4DA-429C-CA629EE4614F}"/>
          </ac:cxnSpMkLst>
        </pc:cxnChg>
        <pc:cxnChg chg="add mod">
          <ac:chgData name="Orlando Marley Filho" userId="db0f27c2ee340672" providerId="LiveId" clId="{1320679C-52D2-4BC1-9F34-7139B097422A}" dt="2024-06-30T16:12:08.381" v="24861" actId="12789"/>
          <ac:cxnSpMkLst>
            <pc:docMk/>
            <pc:sldMk cId="2045066962" sldId="544"/>
            <ac:cxnSpMk id="37" creationId="{EB1A5F30-4A4F-B788-95DF-CD6E2BE57964}"/>
          </ac:cxnSpMkLst>
        </pc:cxnChg>
        <pc:cxnChg chg="add del mod">
          <ac:chgData name="Orlando Marley Filho" userId="db0f27c2ee340672" providerId="LiveId" clId="{1320679C-52D2-4BC1-9F34-7139B097422A}" dt="2024-06-30T00:27:40.244" v="23669" actId="478"/>
          <ac:cxnSpMkLst>
            <pc:docMk/>
            <pc:sldMk cId="2045066962" sldId="544"/>
            <ac:cxnSpMk id="39" creationId="{14EEF82D-72A2-4664-7BEC-434B1EB6F584}"/>
          </ac:cxnSpMkLst>
        </pc:cxnChg>
        <pc:cxnChg chg="add del mod">
          <ac:chgData name="Orlando Marley Filho" userId="db0f27c2ee340672" providerId="LiveId" clId="{1320679C-52D2-4BC1-9F34-7139B097422A}" dt="2024-06-30T15:56:16.703" v="24737" actId="478"/>
          <ac:cxnSpMkLst>
            <pc:docMk/>
            <pc:sldMk cId="2045066962" sldId="544"/>
            <ac:cxnSpMk id="42" creationId="{DAAD5E14-5EE8-60CB-BCEF-B61A646DD637}"/>
          </ac:cxnSpMkLst>
        </pc:cxnChg>
        <pc:cxnChg chg="add del mod">
          <ac:chgData name="Orlando Marley Filho" userId="db0f27c2ee340672" providerId="LiveId" clId="{1320679C-52D2-4BC1-9F34-7139B097422A}" dt="2024-06-30T15:53:24.257" v="24685" actId="478"/>
          <ac:cxnSpMkLst>
            <pc:docMk/>
            <pc:sldMk cId="2045066962" sldId="544"/>
            <ac:cxnSpMk id="43" creationId="{1D3B8DCB-8D17-38B2-94AC-7912E27170AC}"/>
          </ac:cxnSpMkLst>
        </pc:cxnChg>
        <pc:cxnChg chg="add del mod">
          <ac:chgData name="Orlando Marley Filho" userId="db0f27c2ee340672" providerId="LiveId" clId="{1320679C-52D2-4BC1-9F34-7139B097422A}" dt="2024-06-30T15:57:27.647" v="24763" actId="11529"/>
          <ac:cxnSpMkLst>
            <pc:docMk/>
            <pc:sldMk cId="2045066962" sldId="544"/>
            <ac:cxnSpMk id="44" creationId="{B6C982D8-67A8-A867-7CC2-362C739AEC49}"/>
          </ac:cxnSpMkLst>
        </pc:cxnChg>
        <pc:cxnChg chg="add mod">
          <ac:chgData name="Orlando Marley Filho" userId="db0f27c2ee340672" providerId="LiveId" clId="{1320679C-52D2-4BC1-9F34-7139B097422A}" dt="2024-06-30T16:11:59.168" v="24860" actId="12789"/>
          <ac:cxnSpMkLst>
            <pc:docMk/>
            <pc:sldMk cId="2045066962" sldId="544"/>
            <ac:cxnSpMk id="45" creationId="{9AC252BC-A2FF-0562-423D-43FDF6C46070}"/>
          </ac:cxnSpMkLst>
        </pc:cxnChg>
        <pc:cxnChg chg="add mod">
          <ac:chgData name="Orlando Marley Filho" userId="db0f27c2ee340672" providerId="LiveId" clId="{1320679C-52D2-4BC1-9F34-7139B097422A}" dt="2024-06-30T16:11:59.168" v="24860" actId="12789"/>
          <ac:cxnSpMkLst>
            <pc:docMk/>
            <pc:sldMk cId="2045066962" sldId="544"/>
            <ac:cxnSpMk id="52" creationId="{C466B39B-F76F-574C-DB0E-0A0781CD56E6}"/>
          </ac:cxnSpMkLst>
        </pc:cxnChg>
        <pc:cxnChg chg="add del">
          <ac:chgData name="Orlando Marley Filho" userId="db0f27c2ee340672" providerId="LiveId" clId="{1320679C-52D2-4BC1-9F34-7139B097422A}" dt="2024-06-30T00:42:48.270" v="23795" actId="26606"/>
          <ac:cxnSpMkLst>
            <pc:docMk/>
            <pc:sldMk cId="2045066962" sldId="544"/>
            <ac:cxnSpMk id="54" creationId="{EE504C98-6397-41C1-A8D8-2D9C4ED307E0}"/>
          </ac:cxnSpMkLst>
        </pc:cxnChg>
        <pc:cxnChg chg="add del">
          <ac:chgData name="Orlando Marley Filho" userId="db0f27c2ee340672" providerId="LiveId" clId="{1320679C-52D2-4BC1-9F34-7139B097422A}" dt="2024-06-30T00:42:48.270" v="23795" actId="26606"/>
          <ac:cxnSpMkLst>
            <pc:docMk/>
            <pc:sldMk cId="2045066962" sldId="544"/>
            <ac:cxnSpMk id="56" creationId="{17C2F6CE-0CF2-4DDD-85F5-96799A328F15}"/>
          </ac:cxnSpMkLst>
        </pc:cxnChg>
        <pc:cxnChg chg="add mod">
          <ac:chgData name="Orlando Marley Filho" userId="db0f27c2ee340672" providerId="LiveId" clId="{1320679C-52D2-4BC1-9F34-7139B097422A}" dt="2024-06-30T01:18:18.701" v="24623" actId="1076"/>
          <ac:cxnSpMkLst>
            <pc:docMk/>
            <pc:sldMk cId="2045066962" sldId="544"/>
            <ac:cxnSpMk id="57" creationId="{D5C291BC-CCC7-308B-5F82-B372C99B7EB4}"/>
          </ac:cxnSpMkLst>
        </pc:cxnChg>
        <pc:cxnChg chg="add mod">
          <ac:chgData name="Orlando Marley Filho" userId="db0f27c2ee340672" providerId="LiveId" clId="{1320679C-52D2-4BC1-9F34-7139B097422A}" dt="2024-06-30T01:18:18.701" v="24623" actId="1076"/>
          <ac:cxnSpMkLst>
            <pc:docMk/>
            <pc:sldMk cId="2045066962" sldId="544"/>
            <ac:cxnSpMk id="58" creationId="{E3775E5F-3EDA-0622-64B9-B7789FCD05F2}"/>
          </ac:cxnSpMkLst>
        </pc:cxnChg>
        <pc:cxnChg chg="add mod">
          <ac:chgData name="Orlando Marley Filho" userId="db0f27c2ee340672" providerId="LiveId" clId="{1320679C-52D2-4BC1-9F34-7139B097422A}" dt="2024-06-30T16:12:08.381" v="24861" actId="12789"/>
          <ac:cxnSpMkLst>
            <pc:docMk/>
            <pc:sldMk cId="2045066962" sldId="544"/>
            <ac:cxnSpMk id="59" creationId="{4B3A05B3-75BA-EFB6-538B-8D9BEAB5A3B9}"/>
          </ac:cxnSpMkLst>
        </pc:cxnChg>
        <pc:cxnChg chg="add mod">
          <ac:chgData name="Orlando Marley Filho" userId="db0f27c2ee340672" providerId="LiveId" clId="{1320679C-52D2-4BC1-9F34-7139B097422A}" dt="2024-06-30T01:18:18.701" v="24623" actId="1076"/>
          <ac:cxnSpMkLst>
            <pc:docMk/>
            <pc:sldMk cId="2045066962" sldId="544"/>
            <ac:cxnSpMk id="59" creationId="{AA57AFD9-74CD-9199-973E-33A6715852C0}"/>
          </ac:cxnSpMkLst>
        </pc:cxnChg>
        <pc:cxnChg chg="add mod">
          <ac:chgData name="Orlando Marley Filho" userId="db0f27c2ee340672" providerId="LiveId" clId="{1320679C-52D2-4BC1-9F34-7139B097422A}" dt="2024-06-30T01:18:18.701" v="24623" actId="1076"/>
          <ac:cxnSpMkLst>
            <pc:docMk/>
            <pc:sldMk cId="2045066962" sldId="544"/>
            <ac:cxnSpMk id="60" creationId="{89873AB9-F5BD-044E-19EA-91F2EDDED1B5}"/>
          </ac:cxnSpMkLst>
        </pc:cxnChg>
        <pc:cxnChg chg="add mod">
          <ac:chgData name="Orlando Marley Filho" userId="db0f27c2ee340672" providerId="LiveId" clId="{1320679C-52D2-4BC1-9F34-7139B097422A}" dt="2024-06-30T01:18:18.701" v="24623" actId="1076"/>
          <ac:cxnSpMkLst>
            <pc:docMk/>
            <pc:sldMk cId="2045066962" sldId="544"/>
            <ac:cxnSpMk id="61" creationId="{CE83B9A4-F4E9-808C-422A-E011097ECAAE}"/>
          </ac:cxnSpMkLst>
        </pc:cxnChg>
      </pc:sldChg>
      <pc:sldChg chg="addSp delSp modSp add del mod">
        <pc:chgData name="Orlando Marley Filho" userId="db0f27c2ee340672" providerId="LiveId" clId="{1320679C-52D2-4BC1-9F34-7139B097422A}" dt="2024-06-30T00:45:32.060" v="23815" actId="2696"/>
        <pc:sldMkLst>
          <pc:docMk/>
          <pc:sldMk cId="1333028744" sldId="545"/>
        </pc:sldMkLst>
        <pc:spChg chg="add del">
          <ac:chgData name="Orlando Marley Filho" userId="db0f27c2ee340672" providerId="LiveId" clId="{1320679C-52D2-4BC1-9F34-7139B097422A}" dt="2024-06-30T00:39:20.532" v="23749" actId="22"/>
          <ac:spMkLst>
            <pc:docMk/>
            <pc:sldMk cId="1333028744" sldId="545"/>
            <ac:spMk id="6" creationId="{BFE3C7EF-85B5-A8BD-1868-5826ACF4C946}"/>
          </ac:spMkLst>
        </pc:spChg>
        <pc:spChg chg="add mod">
          <ac:chgData name="Orlando Marley Filho" userId="db0f27c2ee340672" providerId="LiveId" clId="{1320679C-52D2-4BC1-9F34-7139B097422A}" dt="2024-06-30T00:40:25.578" v="23780" actId="20577"/>
          <ac:spMkLst>
            <pc:docMk/>
            <pc:sldMk cId="1333028744" sldId="545"/>
            <ac:spMk id="7" creationId="{40ACDD62-D8B9-8F7D-5D83-A2397EB25DB8}"/>
          </ac:spMkLst>
        </pc:spChg>
        <pc:picChg chg="add del mod">
          <ac:chgData name="Orlando Marley Filho" userId="db0f27c2ee340672" providerId="LiveId" clId="{1320679C-52D2-4BC1-9F34-7139B097422A}" dt="2024-06-30T00:45:22.162" v="23812" actId="21"/>
          <ac:picMkLst>
            <pc:docMk/>
            <pc:sldMk cId="1333028744" sldId="545"/>
            <ac:picMk id="4098" creationId="{1A9E57F4-33DF-3DC2-EC1F-581571FB28B5}"/>
          </ac:picMkLst>
        </pc:picChg>
        <pc:picChg chg="add del mod">
          <ac:chgData name="Orlando Marley Filho" userId="db0f27c2ee340672" providerId="LiveId" clId="{1320679C-52D2-4BC1-9F34-7139B097422A}" dt="2024-06-30T00:39:34.952" v="23752" actId="478"/>
          <ac:picMkLst>
            <pc:docMk/>
            <pc:sldMk cId="1333028744" sldId="545"/>
            <ac:picMk id="4100" creationId="{31A8F9FC-142A-AE5E-C679-7E06DFA548EB}"/>
          </ac:picMkLst>
        </pc:picChg>
      </pc:sldChg>
      <pc:sldChg chg="addSp delSp modSp add mod ord setBg modNotesTx">
        <pc:chgData name="Orlando Marley Filho" userId="db0f27c2ee340672" providerId="LiveId" clId="{1320679C-52D2-4BC1-9F34-7139B097422A}" dt="2024-06-30T19:18:54.760" v="25662" actId="113"/>
        <pc:sldMkLst>
          <pc:docMk/>
          <pc:sldMk cId="3872891111" sldId="546"/>
        </pc:sldMkLst>
        <pc:spChg chg="mod">
          <ac:chgData name="Orlando Marley Filho" userId="db0f27c2ee340672" providerId="LiveId" clId="{1320679C-52D2-4BC1-9F34-7139B097422A}" dt="2024-06-30T19:18:54.760" v="25662" actId="113"/>
          <ac:spMkLst>
            <pc:docMk/>
            <pc:sldMk cId="3872891111" sldId="546"/>
            <ac:spMk id="4" creationId="{722A8741-D7E9-8CF6-8CBE-253CEFA52403}"/>
          </ac:spMkLst>
        </pc:spChg>
        <pc:spChg chg="add del mod">
          <ac:chgData name="Orlando Marley Filho" userId="db0f27c2ee340672" providerId="LiveId" clId="{1320679C-52D2-4BC1-9F34-7139B097422A}" dt="2024-06-30T18:25:34.541" v="25302" actId="478"/>
          <ac:spMkLst>
            <pc:docMk/>
            <pc:sldMk cId="3872891111" sldId="546"/>
            <ac:spMk id="6" creationId="{D60B1B8A-F7CD-BF03-9C0F-3782921C3A02}"/>
          </ac:spMkLst>
        </pc:spChg>
        <pc:spChg chg="add del mod">
          <ac:chgData name="Orlando Marley Filho" userId="db0f27c2ee340672" providerId="LiveId" clId="{1320679C-52D2-4BC1-9F34-7139B097422A}" dt="2024-06-30T18:25:34.541" v="25302" actId="478"/>
          <ac:spMkLst>
            <pc:docMk/>
            <pc:sldMk cId="3872891111" sldId="546"/>
            <ac:spMk id="8" creationId="{C31EDF77-DFBE-2A28-C7E2-8DE8621BFFCF}"/>
          </ac:spMkLst>
        </pc:spChg>
        <pc:spChg chg="add del mod">
          <ac:chgData name="Orlando Marley Filho" userId="db0f27c2ee340672" providerId="LiveId" clId="{1320679C-52D2-4BC1-9F34-7139B097422A}" dt="2024-06-30T18:25:34.541" v="25302" actId="478"/>
          <ac:spMkLst>
            <pc:docMk/>
            <pc:sldMk cId="3872891111" sldId="546"/>
            <ac:spMk id="10" creationId="{B7586459-C96E-5D42-A6A3-329E6DE76146}"/>
          </ac:spMkLst>
        </pc:spChg>
        <pc:spChg chg="add mod">
          <ac:chgData name="Orlando Marley Filho" userId="db0f27c2ee340672" providerId="LiveId" clId="{1320679C-52D2-4BC1-9F34-7139B097422A}" dt="2024-06-30T18:47:31.422" v="25435" actId="1076"/>
          <ac:spMkLst>
            <pc:docMk/>
            <pc:sldMk cId="3872891111" sldId="546"/>
            <ac:spMk id="12" creationId="{39832B29-CDA2-6057-99E8-5F3026D9507B}"/>
          </ac:spMkLst>
        </pc:spChg>
        <pc:picChg chg="add mod">
          <ac:chgData name="Orlando Marley Filho" userId="db0f27c2ee340672" providerId="LiveId" clId="{1320679C-52D2-4BC1-9F34-7139B097422A}" dt="2024-06-30T18:47:38.868" v="25437" actId="108"/>
          <ac:picMkLst>
            <pc:docMk/>
            <pc:sldMk cId="3872891111" sldId="546"/>
            <ac:picMk id="2050" creationId="{91C6EDAD-C0C8-10B7-2D0F-553829DEEAAF}"/>
          </ac:picMkLst>
        </pc:picChg>
      </pc:sldChg>
      <pc:sldChg chg="addSp delSp modSp add mod setBg delAnim modAnim modNotesTx">
        <pc:chgData name="Orlando Marley Filho" userId="db0f27c2ee340672" providerId="LiveId" clId="{1320679C-52D2-4BC1-9F34-7139B097422A}" dt="2024-06-30T19:38:35.721" v="25762" actId="207"/>
        <pc:sldMkLst>
          <pc:docMk/>
          <pc:sldMk cId="3396722051" sldId="547"/>
        </pc:sldMkLst>
        <pc:spChg chg="mod">
          <ac:chgData name="Orlando Marley Filho" userId="db0f27c2ee340672" providerId="LiveId" clId="{1320679C-52D2-4BC1-9F34-7139B097422A}" dt="2024-06-30T19:36:12.752" v="25748" actId="207"/>
          <ac:spMkLst>
            <pc:docMk/>
            <pc:sldMk cId="3396722051" sldId="547"/>
            <ac:spMk id="4" creationId="{722A8741-D7E9-8CF6-8CBE-253CEFA52403}"/>
          </ac:spMkLst>
        </pc:spChg>
        <pc:spChg chg="del">
          <ac:chgData name="Orlando Marley Filho" userId="db0f27c2ee340672" providerId="LiveId" clId="{1320679C-52D2-4BC1-9F34-7139B097422A}" dt="2024-06-30T00:45:26.783" v="23813" actId="478"/>
          <ac:spMkLst>
            <pc:docMk/>
            <pc:sldMk cId="3396722051" sldId="547"/>
            <ac:spMk id="5" creationId="{4BF4EC3D-0613-D48A-EB56-4B1D3BE2CCCA}"/>
          </ac:spMkLst>
        </pc:spChg>
        <pc:spChg chg="del">
          <ac:chgData name="Orlando Marley Filho" userId="db0f27c2ee340672" providerId="LiveId" clId="{1320679C-52D2-4BC1-9F34-7139B097422A}" dt="2024-06-30T00:45:26.783" v="23813" actId="478"/>
          <ac:spMkLst>
            <pc:docMk/>
            <pc:sldMk cId="3396722051" sldId="547"/>
            <ac:spMk id="6" creationId="{C73CF7C3-627B-C980-1C4D-EAF4B40F9BC5}"/>
          </ac:spMkLst>
        </pc:spChg>
        <pc:spChg chg="del">
          <ac:chgData name="Orlando Marley Filho" userId="db0f27c2ee340672" providerId="LiveId" clId="{1320679C-52D2-4BC1-9F34-7139B097422A}" dt="2024-06-30T00:45:26.783" v="23813" actId="478"/>
          <ac:spMkLst>
            <pc:docMk/>
            <pc:sldMk cId="3396722051" sldId="547"/>
            <ac:spMk id="7" creationId="{6C43C3EA-E4B1-EA26-E391-DB82C2857022}"/>
          </ac:spMkLst>
        </pc:spChg>
        <pc:spChg chg="del">
          <ac:chgData name="Orlando Marley Filho" userId="db0f27c2ee340672" providerId="LiveId" clId="{1320679C-52D2-4BC1-9F34-7139B097422A}" dt="2024-06-30T00:45:26.783" v="23813" actId="478"/>
          <ac:spMkLst>
            <pc:docMk/>
            <pc:sldMk cId="3396722051" sldId="547"/>
            <ac:spMk id="8" creationId="{FA5EC48E-A89D-A268-3976-6639A255E524}"/>
          </ac:spMkLst>
        </pc:spChg>
        <pc:spChg chg="del">
          <ac:chgData name="Orlando Marley Filho" userId="db0f27c2ee340672" providerId="LiveId" clId="{1320679C-52D2-4BC1-9F34-7139B097422A}" dt="2024-06-30T00:45:26.783" v="23813" actId="478"/>
          <ac:spMkLst>
            <pc:docMk/>
            <pc:sldMk cId="3396722051" sldId="547"/>
            <ac:spMk id="9" creationId="{1FB041C5-8992-2B17-AD33-EB22C676090F}"/>
          </ac:spMkLst>
        </pc:spChg>
        <pc:spChg chg="del">
          <ac:chgData name="Orlando Marley Filho" userId="db0f27c2ee340672" providerId="LiveId" clId="{1320679C-52D2-4BC1-9F34-7139B097422A}" dt="2024-06-30T00:45:26.783" v="23813" actId="478"/>
          <ac:spMkLst>
            <pc:docMk/>
            <pc:sldMk cId="3396722051" sldId="547"/>
            <ac:spMk id="10" creationId="{E0CDCB4B-9E23-C0EC-36AC-C3C53523734A}"/>
          </ac:spMkLst>
        </pc:spChg>
        <pc:spChg chg="del">
          <ac:chgData name="Orlando Marley Filho" userId="db0f27c2ee340672" providerId="LiveId" clId="{1320679C-52D2-4BC1-9F34-7139B097422A}" dt="2024-06-30T00:45:26.783" v="23813" actId="478"/>
          <ac:spMkLst>
            <pc:docMk/>
            <pc:sldMk cId="3396722051" sldId="547"/>
            <ac:spMk id="11" creationId="{AA103CF8-9F1D-AFA1-2BD4-F711A785F9A0}"/>
          </ac:spMkLst>
        </pc:spChg>
        <pc:spChg chg="del">
          <ac:chgData name="Orlando Marley Filho" userId="db0f27c2ee340672" providerId="LiveId" clId="{1320679C-52D2-4BC1-9F34-7139B097422A}" dt="2024-06-30T00:45:26.783" v="23813" actId="478"/>
          <ac:spMkLst>
            <pc:docMk/>
            <pc:sldMk cId="3396722051" sldId="547"/>
            <ac:spMk id="12" creationId="{EED1FCDA-5AF6-D959-C9F1-94AAC86E43F8}"/>
          </ac:spMkLst>
        </pc:spChg>
        <pc:spChg chg="del">
          <ac:chgData name="Orlando Marley Filho" userId="db0f27c2ee340672" providerId="LiveId" clId="{1320679C-52D2-4BC1-9F34-7139B097422A}" dt="2024-06-30T00:45:26.783" v="23813" actId="478"/>
          <ac:spMkLst>
            <pc:docMk/>
            <pc:sldMk cId="3396722051" sldId="547"/>
            <ac:spMk id="13" creationId="{7C2A9704-7B04-6B5A-9739-76287EAB2AF2}"/>
          </ac:spMkLst>
        </pc:spChg>
        <pc:spChg chg="del">
          <ac:chgData name="Orlando Marley Filho" userId="db0f27c2ee340672" providerId="LiveId" clId="{1320679C-52D2-4BC1-9F34-7139B097422A}" dt="2024-06-30T00:45:26.783" v="23813" actId="478"/>
          <ac:spMkLst>
            <pc:docMk/>
            <pc:sldMk cId="3396722051" sldId="547"/>
            <ac:spMk id="14" creationId="{BDD6319C-6161-CFA4-C419-C22D6BD845E3}"/>
          </ac:spMkLst>
        </pc:spChg>
        <pc:spChg chg="add mod">
          <ac:chgData name="Orlando Marley Filho" userId="db0f27c2ee340672" providerId="LiveId" clId="{1320679C-52D2-4BC1-9F34-7139B097422A}" dt="2024-06-30T01:02:13.652" v="24509" actId="1076"/>
          <ac:spMkLst>
            <pc:docMk/>
            <pc:sldMk cId="3396722051" sldId="547"/>
            <ac:spMk id="15" creationId="{68C84F19-08E3-8357-1C8E-9325A4FFDBF9}"/>
          </ac:spMkLst>
        </pc:spChg>
        <pc:spChg chg="add mod">
          <ac:chgData name="Orlando Marley Filho" userId="db0f27c2ee340672" providerId="LiveId" clId="{1320679C-52D2-4BC1-9F34-7139B097422A}" dt="2024-06-30T01:02:13.652" v="24509" actId="1076"/>
          <ac:spMkLst>
            <pc:docMk/>
            <pc:sldMk cId="3396722051" sldId="547"/>
            <ac:spMk id="18" creationId="{D8A6441D-60B5-7FC1-E5DC-6A0CFE44F87A}"/>
          </ac:spMkLst>
        </pc:spChg>
        <pc:spChg chg="add mod">
          <ac:chgData name="Orlando Marley Filho" userId="db0f27c2ee340672" providerId="LiveId" clId="{1320679C-52D2-4BC1-9F34-7139B097422A}" dt="2024-06-30T01:02:13.652" v="24509" actId="1076"/>
          <ac:spMkLst>
            <pc:docMk/>
            <pc:sldMk cId="3396722051" sldId="547"/>
            <ac:spMk id="19" creationId="{F6322758-BA6D-C18B-9CAE-7EC046388774}"/>
          </ac:spMkLst>
        </pc:spChg>
        <pc:spChg chg="add mod">
          <ac:chgData name="Orlando Marley Filho" userId="db0f27c2ee340672" providerId="LiveId" clId="{1320679C-52D2-4BC1-9F34-7139B097422A}" dt="2024-06-30T01:02:13.652" v="24509" actId="1076"/>
          <ac:spMkLst>
            <pc:docMk/>
            <pc:sldMk cId="3396722051" sldId="547"/>
            <ac:spMk id="21" creationId="{4855839C-76B4-A209-FBFF-91FDBD161370}"/>
          </ac:spMkLst>
        </pc:spChg>
        <pc:spChg chg="add mod">
          <ac:chgData name="Orlando Marley Filho" userId="db0f27c2ee340672" providerId="LiveId" clId="{1320679C-52D2-4BC1-9F34-7139B097422A}" dt="2024-06-30T01:02:13.652" v="24509" actId="1076"/>
          <ac:spMkLst>
            <pc:docMk/>
            <pc:sldMk cId="3396722051" sldId="547"/>
            <ac:spMk id="22" creationId="{961C6AB6-5F34-A0D5-2666-F53C0E74140F}"/>
          </ac:spMkLst>
        </pc:spChg>
        <pc:spChg chg="add mod">
          <ac:chgData name="Orlando Marley Filho" userId="db0f27c2ee340672" providerId="LiveId" clId="{1320679C-52D2-4BC1-9F34-7139B097422A}" dt="2024-06-30T01:02:13.652" v="24509" actId="1076"/>
          <ac:spMkLst>
            <pc:docMk/>
            <pc:sldMk cId="3396722051" sldId="547"/>
            <ac:spMk id="24" creationId="{465A856F-30A9-42C3-2145-7A7EE5B7E578}"/>
          </ac:spMkLst>
        </pc:spChg>
        <pc:spChg chg="add mod">
          <ac:chgData name="Orlando Marley Filho" userId="db0f27c2ee340672" providerId="LiveId" clId="{1320679C-52D2-4BC1-9F34-7139B097422A}" dt="2024-06-30T01:02:13.652" v="24509" actId="1076"/>
          <ac:spMkLst>
            <pc:docMk/>
            <pc:sldMk cId="3396722051" sldId="547"/>
            <ac:spMk id="25" creationId="{4D63BF0D-1B92-3D4D-0575-2231DE2552E2}"/>
          </ac:spMkLst>
        </pc:spChg>
        <pc:spChg chg="add mod">
          <ac:chgData name="Orlando Marley Filho" userId="db0f27c2ee340672" providerId="LiveId" clId="{1320679C-52D2-4BC1-9F34-7139B097422A}" dt="2024-06-30T01:02:13.652" v="24509" actId="1076"/>
          <ac:spMkLst>
            <pc:docMk/>
            <pc:sldMk cId="3396722051" sldId="547"/>
            <ac:spMk id="27" creationId="{5AB73CD9-4BE0-E574-80FD-33584C8E9B7F}"/>
          </ac:spMkLst>
        </pc:spChg>
        <pc:spChg chg="add mod">
          <ac:chgData name="Orlando Marley Filho" userId="db0f27c2ee340672" providerId="LiveId" clId="{1320679C-52D2-4BC1-9F34-7139B097422A}" dt="2024-06-30T01:02:13.652" v="24509" actId="1076"/>
          <ac:spMkLst>
            <pc:docMk/>
            <pc:sldMk cId="3396722051" sldId="547"/>
            <ac:spMk id="28" creationId="{427195F3-6107-B9A5-9C02-31B2FB0AC60B}"/>
          </ac:spMkLst>
        </pc:spChg>
        <pc:spChg chg="add mod">
          <ac:chgData name="Orlando Marley Filho" userId="db0f27c2ee340672" providerId="LiveId" clId="{1320679C-52D2-4BC1-9F34-7139B097422A}" dt="2024-06-30T01:02:13.652" v="24509" actId="1076"/>
          <ac:spMkLst>
            <pc:docMk/>
            <pc:sldMk cId="3396722051" sldId="547"/>
            <ac:spMk id="30" creationId="{260A7EF9-7523-1D8C-DB8A-B715CF2BD1B6}"/>
          </ac:spMkLst>
        </pc:spChg>
        <pc:spChg chg="add mod">
          <ac:chgData name="Orlando Marley Filho" userId="db0f27c2ee340672" providerId="LiveId" clId="{1320679C-52D2-4BC1-9F34-7139B097422A}" dt="2024-06-30T01:02:13.652" v="24509" actId="1076"/>
          <ac:spMkLst>
            <pc:docMk/>
            <pc:sldMk cId="3396722051" sldId="547"/>
            <ac:spMk id="31" creationId="{7821F037-132A-B8AA-64AA-3284A429D456}"/>
          </ac:spMkLst>
        </pc:spChg>
        <pc:spChg chg="add mod">
          <ac:chgData name="Orlando Marley Filho" userId="db0f27c2ee340672" providerId="LiveId" clId="{1320679C-52D2-4BC1-9F34-7139B097422A}" dt="2024-06-30T01:02:13.652" v="24509" actId="1076"/>
          <ac:spMkLst>
            <pc:docMk/>
            <pc:sldMk cId="3396722051" sldId="547"/>
            <ac:spMk id="33" creationId="{FE309B22-1511-827E-00D2-4E473789A20C}"/>
          </ac:spMkLst>
        </pc:spChg>
        <pc:spChg chg="add mod">
          <ac:chgData name="Orlando Marley Filho" userId="db0f27c2ee340672" providerId="LiveId" clId="{1320679C-52D2-4BC1-9F34-7139B097422A}" dt="2024-06-30T01:02:13.652" v="24509" actId="1076"/>
          <ac:spMkLst>
            <pc:docMk/>
            <pc:sldMk cId="3396722051" sldId="547"/>
            <ac:spMk id="34" creationId="{62A7E020-D3B6-0878-CFCD-0307D173FF49}"/>
          </ac:spMkLst>
        </pc:spChg>
        <pc:spChg chg="add mod">
          <ac:chgData name="Orlando Marley Filho" userId="db0f27c2ee340672" providerId="LiveId" clId="{1320679C-52D2-4BC1-9F34-7139B097422A}" dt="2024-06-30T01:02:13.652" v="24509" actId="1076"/>
          <ac:spMkLst>
            <pc:docMk/>
            <pc:sldMk cId="3396722051" sldId="547"/>
            <ac:spMk id="36" creationId="{27E39901-77F5-CF9E-73E0-14C2583DAF9B}"/>
          </ac:spMkLst>
        </pc:spChg>
        <pc:spChg chg="add mod">
          <ac:chgData name="Orlando Marley Filho" userId="db0f27c2ee340672" providerId="LiveId" clId="{1320679C-52D2-4BC1-9F34-7139B097422A}" dt="2024-06-30T01:02:13.652" v="24509" actId="1076"/>
          <ac:spMkLst>
            <pc:docMk/>
            <pc:sldMk cId="3396722051" sldId="547"/>
            <ac:spMk id="37" creationId="{BDE9C3AA-9B65-766F-673D-F1E46F15DECE}"/>
          </ac:spMkLst>
        </pc:spChg>
        <pc:spChg chg="del">
          <ac:chgData name="Orlando Marley Filho" userId="db0f27c2ee340672" providerId="LiveId" clId="{1320679C-52D2-4BC1-9F34-7139B097422A}" dt="2024-06-30T00:45:26.783" v="23813" actId="478"/>
          <ac:spMkLst>
            <pc:docMk/>
            <pc:sldMk cId="3396722051" sldId="547"/>
            <ac:spMk id="40" creationId="{361DC485-F488-F701-70BE-4489AD6FBEB7}"/>
          </ac:spMkLst>
        </pc:spChg>
        <pc:spChg chg="del">
          <ac:chgData name="Orlando Marley Filho" userId="db0f27c2ee340672" providerId="LiveId" clId="{1320679C-52D2-4BC1-9F34-7139B097422A}" dt="2024-06-30T00:45:26.783" v="23813" actId="478"/>
          <ac:spMkLst>
            <pc:docMk/>
            <pc:sldMk cId="3396722051" sldId="547"/>
            <ac:spMk id="41" creationId="{8AE574DA-0F35-CCA1-711E-10E5CC72FCAE}"/>
          </ac:spMkLst>
        </pc:spChg>
        <pc:spChg chg="mod">
          <ac:chgData name="Orlando Marley Filho" userId="db0f27c2ee340672" providerId="LiveId" clId="{1320679C-52D2-4BC1-9F34-7139B097422A}" dt="2024-06-30T19:36:27.806" v="25751" actId="207"/>
          <ac:spMkLst>
            <pc:docMk/>
            <pc:sldMk cId="3396722051" sldId="547"/>
            <ac:spMk id="47" creationId="{0307B43D-5E15-D16F-C804-B563E1C3978E}"/>
          </ac:spMkLst>
        </pc:spChg>
        <pc:spChg chg="add mod">
          <ac:chgData name="Orlando Marley Filho" userId="db0f27c2ee340672" providerId="LiveId" clId="{1320679C-52D2-4BC1-9F34-7139B097422A}" dt="2024-06-30T19:38:35.721" v="25762" actId="207"/>
          <ac:spMkLst>
            <pc:docMk/>
            <pc:sldMk cId="3396722051" sldId="547"/>
            <ac:spMk id="4123" creationId="{31822A85-3ED0-4076-A793-14652B2B4643}"/>
          </ac:spMkLst>
        </pc:spChg>
        <pc:spChg chg="add mod">
          <ac:chgData name="Orlando Marley Filho" userId="db0f27c2ee340672" providerId="LiveId" clId="{1320679C-52D2-4BC1-9F34-7139B097422A}" dt="2024-06-30T19:38:35.721" v="25762" actId="207"/>
          <ac:spMkLst>
            <pc:docMk/>
            <pc:sldMk cId="3396722051" sldId="547"/>
            <ac:spMk id="4124" creationId="{4AD62DE0-5D10-4AE5-7C7B-B9C9F8E1A139}"/>
          </ac:spMkLst>
        </pc:spChg>
        <pc:spChg chg="add mod">
          <ac:chgData name="Orlando Marley Filho" userId="db0f27c2ee340672" providerId="LiveId" clId="{1320679C-52D2-4BC1-9F34-7139B097422A}" dt="2024-06-30T19:38:35.721" v="25762" actId="207"/>
          <ac:spMkLst>
            <pc:docMk/>
            <pc:sldMk cId="3396722051" sldId="547"/>
            <ac:spMk id="4125" creationId="{8DE0A115-69AB-AD2B-ADAE-4C5FFF685408}"/>
          </ac:spMkLst>
        </pc:spChg>
        <pc:spChg chg="add mod">
          <ac:chgData name="Orlando Marley Filho" userId="db0f27c2ee340672" providerId="LiveId" clId="{1320679C-52D2-4BC1-9F34-7139B097422A}" dt="2024-06-30T19:38:35.721" v="25762" actId="207"/>
          <ac:spMkLst>
            <pc:docMk/>
            <pc:sldMk cId="3396722051" sldId="547"/>
            <ac:spMk id="4126" creationId="{43A7B565-90D7-BCE0-EF3F-5A9DCDB8C1E9}"/>
          </ac:spMkLst>
        </pc:spChg>
        <pc:spChg chg="add mod">
          <ac:chgData name="Orlando Marley Filho" userId="db0f27c2ee340672" providerId="LiveId" clId="{1320679C-52D2-4BC1-9F34-7139B097422A}" dt="2024-06-30T19:38:35.721" v="25762" actId="207"/>
          <ac:spMkLst>
            <pc:docMk/>
            <pc:sldMk cId="3396722051" sldId="547"/>
            <ac:spMk id="4127" creationId="{438CE462-C100-5403-5DB6-C032639CB216}"/>
          </ac:spMkLst>
        </pc:spChg>
        <pc:spChg chg="add mod">
          <ac:chgData name="Orlando Marley Filho" userId="db0f27c2ee340672" providerId="LiveId" clId="{1320679C-52D2-4BC1-9F34-7139B097422A}" dt="2024-06-30T19:38:35.721" v="25762" actId="207"/>
          <ac:spMkLst>
            <pc:docMk/>
            <pc:sldMk cId="3396722051" sldId="547"/>
            <ac:spMk id="4128" creationId="{52995C09-D745-BC2D-F60E-B8ED5C2C14FD}"/>
          </ac:spMkLst>
        </pc:spChg>
        <pc:picChg chg="add del mod">
          <ac:chgData name="Orlando Marley Filho" userId="db0f27c2ee340672" providerId="LiveId" clId="{1320679C-52D2-4BC1-9F34-7139B097422A}" dt="2024-06-30T01:02:00.260" v="24508" actId="478"/>
          <ac:picMkLst>
            <pc:docMk/>
            <pc:sldMk cId="3396722051" sldId="547"/>
            <ac:picMk id="4098" creationId="{1A9E57F4-33DF-3DC2-EC1F-581571FB28B5}"/>
          </ac:picMkLst>
        </pc:picChg>
        <pc:cxnChg chg="del">
          <ac:chgData name="Orlando Marley Filho" userId="db0f27c2ee340672" providerId="LiveId" clId="{1320679C-52D2-4BC1-9F34-7139B097422A}" dt="2024-06-30T00:45:26.783" v="23813" actId="478"/>
          <ac:cxnSpMkLst>
            <pc:docMk/>
            <pc:sldMk cId="3396722051" sldId="547"/>
            <ac:cxnSpMk id="16" creationId="{839807B5-61B7-A4D8-1806-3DA91B900A07}"/>
          </ac:cxnSpMkLst>
        </pc:cxnChg>
        <pc:cxnChg chg="del mod">
          <ac:chgData name="Orlando Marley Filho" userId="db0f27c2ee340672" providerId="LiveId" clId="{1320679C-52D2-4BC1-9F34-7139B097422A}" dt="2024-06-30T00:45:26.783" v="23813" actId="478"/>
          <ac:cxnSpMkLst>
            <pc:docMk/>
            <pc:sldMk cId="3396722051" sldId="547"/>
            <ac:cxnSpMk id="17" creationId="{01C05B88-3B3B-3F89-8468-F26A324969C9}"/>
          </ac:cxnSpMkLst>
        </pc:cxnChg>
        <pc:cxnChg chg="del mod">
          <ac:chgData name="Orlando Marley Filho" userId="db0f27c2ee340672" providerId="LiveId" clId="{1320679C-52D2-4BC1-9F34-7139B097422A}" dt="2024-06-30T00:45:26.783" v="23813" actId="478"/>
          <ac:cxnSpMkLst>
            <pc:docMk/>
            <pc:sldMk cId="3396722051" sldId="547"/>
            <ac:cxnSpMk id="20" creationId="{94FECBAD-E648-538A-6FDD-A4C286E6C97F}"/>
          </ac:cxnSpMkLst>
        </pc:cxnChg>
        <pc:cxnChg chg="del mod">
          <ac:chgData name="Orlando Marley Filho" userId="db0f27c2ee340672" providerId="LiveId" clId="{1320679C-52D2-4BC1-9F34-7139B097422A}" dt="2024-06-30T00:45:26.783" v="23813" actId="478"/>
          <ac:cxnSpMkLst>
            <pc:docMk/>
            <pc:sldMk cId="3396722051" sldId="547"/>
            <ac:cxnSpMk id="23" creationId="{C2B46858-5EF1-530B-3189-74E2C3E5723F}"/>
          </ac:cxnSpMkLst>
        </pc:cxnChg>
        <pc:cxnChg chg="del mod">
          <ac:chgData name="Orlando Marley Filho" userId="db0f27c2ee340672" providerId="LiveId" clId="{1320679C-52D2-4BC1-9F34-7139B097422A}" dt="2024-06-30T00:45:26.783" v="23813" actId="478"/>
          <ac:cxnSpMkLst>
            <pc:docMk/>
            <pc:sldMk cId="3396722051" sldId="547"/>
            <ac:cxnSpMk id="26" creationId="{AA31DFC1-3A1A-31F6-52B5-5F1A74AF3A35}"/>
          </ac:cxnSpMkLst>
        </pc:cxnChg>
        <pc:cxnChg chg="del">
          <ac:chgData name="Orlando Marley Filho" userId="db0f27c2ee340672" providerId="LiveId" clId="{1320679C-52D2-4BC1-9F34-7139B097422A}" dt="2024-06-30T00:45:26.783" v="23813" actId="478"/>
          <ac:cxnSpMkLst>
            <pc:docMk/>
            <pc:sldMk cId="3396722051" sldId="547"/>
            <ac:cxnSpMk id="29" creationId="{FB38E6B4-BBBA-4930-8B3E-B9DFFE0BF43F}"/>
          </ac:cxnSpMkLst>
        </pc:cxnChg>
        <pc:cxnChg chg="del mod">
          <ac:chgData name="Orlando Marley Filho" userId="db0f27c2ee340672" providerId="LiveId" clId="{1320679C-52D2-4BC1-9F34-7139B097422A}" dt="2024-06-30T00:45:26.783" v="23813" actId="478"/>
          <ac:cxnSpMkLst>
            <pc:docMk/>
            <pc:sldMk cId="3396722051" sldId="547"/>
            <ac:cxnSpMk id="32" creationId="{FE74AD6C-B8FC-5324-D314-399D7448884F}"/>
          </ac:cxnSpMkLst>
        </pc:cxnChg>
        <pc:cxnChg chg="del mod">
          <ac:chgData name="Orlando Marley Filho" userId="db0f27c2ee340672" providerId="LiveId" clId="{1320679C-52D2-4BC1-9F34-7139B097422A}" dt="2024-06-30T00:45:26.783" v="23813" actId="478"/>
          <ac:cxnSpMkLst>
            <pc:docMk/>
            <pc:sldMk cId="3396722051" sldId="547"/>
            <ac:cxnSpMk id="35" creationId="{258876A0-4E27-F4DA-429C-CA629EE4614F}"/>
          </ac:cxnSpMkLst>
        </pc:cxnChg>
        <pc:cxnChg chg="add del mod">
          <ac:chgData name="Orlando Marley Filho" userId="db0f27c2ee340672" providerId="LiveId" clId="{1320679C-52D2-4BC1-9F34-7139B097422A}" dt="2024-06-30T00:56:20.933" v="24399" actId="21"/>
          <ac:cxnSpMkLst>
            <pc:docMk/>
            <pc:sldMk cId="3396722051" sldId="547"/>
            <ac:cxnSpMk id="39" creationId="{CCDAF367-B40D-4D3D-45D6-5FA869263913}"/>
          </ac:cxnSpMkLst>
        </pc:cxnChg>
        <pc:cxnChg chg="del">
          <ac:chgData name="Orlando Marley Filho" userId="db0f27c2ee340672" providerId="LiveId" clId="{1320679C-52D2-4BC1-9F34-7139B097422A}" dt="2024-06-30T00:45:26.783" v="23813" actId="478"/>
          <ac:cxnSpMkLst>
            <pc:docMk/>
            <pc:sldMk cId="3396722051" sldId="547"/>
            <ac:cxnSpMk id="42" creationId="{DAAD5E14-5EE8-60CB-BCEF-B61A646DD637}"/>
          </ac:cxnSpMkLst>
        </pc:cxnChg>
        <pc:cxnChg chg="del mod">
          <ac:chgData name="Orlando Marley Filho" userId="db0f27c2ee340672" providerId="LiveId" clId="{1320679C-52D2-4BC1-9F34-7139B097422A}" dt="2024-06-30T00:45:26.783" v="23813" actId="478"/>
          <ac:cxnSpMkLst>
            <pc:docMk/>
            <pc:sldMk cId="3396722051" sldId="547"/>
            <ac:cxnSpMk id="43" creationId="{1D3B8DCB-8D17-38B2-94AC-7912E27170AC}"/>
          </ac:cxnSpMkLst>
        </pc:cxnChg>
        <pc:cxnChg chg="add mod">
          <ac:chgData name="Orlando Marley Filho" userId="db0f27c2ee340672" providerId="LiveId" clId="{1320679C-52D2-4BC1-9F34-7139B097422A}" dt="2024-06-30T19:38:18.761" v="25759" actId="208"/>
          <ac:cxnSpMkLst>
            <pc:docMk/>
            <pc:sldMk cId="3396722051" sldId="547"/>
            <ac:cxnSpMk id="44" creationId="{CCDAF367-B40D-4D3D-45D6-5FA869263913}"/>
          </ac:cxnSpMkLst>
        </pc:cxnChg>
        <pc:cxnChg chg="add mod">
          <ac:chgData name="Orlando Marley Filho" userId="db0f27c2ee340672" providerId="LiveId" clId="{1320679C-52D2-4BC1-9F34-7139B097422A}" dt="2024-06-30T19:38:18.761" v="25759" actId="208"/>
          <ac:cxnSpMkLst>
            <pc:docMk/>
            <pc:sldMk cId="3396722051" sldId="547"/>
            <ac:cxnSpMk id="45" creationId="{801F395A-2793-2074-8121-2B77E3EA731A}"/>
          </ac:cxnSpMkLst>
        </pc:cxnChg>
        <pc:cxnChg chg="add mod">
          <ac:chgData name="Orlando Marley Filho" userId="db0f27c2ee340672" providerId="LiveId" clId="{1320679C-52D2-4BC1-9F34-7139B097422A}" dt="2024-06-30T19:38:18.761" v="25759" actId="208"/>
          <ac:cxnSpMkLst>
            <pc:docMk/>
            <pc:sldMk cId="3396722051" sldId="547"/>
            <ac:cxnSpMk id="49" creationId="{FD0FD83E-436B-55E5-B22A-0262043FB8F5}"/>
          </ac:cxnSpMkLst>
        </pc:cxnChg>
        <pc:cxnChg chg="add mod">
          <ac:chgData name="Orlando Marley Filho" userId="db0f27c2ee340672" providerId="LiveId" clId="{1320679C-52D2-4BC1-9F34-7139B097422A}" dt="2024-06-30T19:38:18.761" v="25759" actId="208"/>
          <ac:cxnSpMkLst>
            <pc:docMk/>
            <pc:sldMk cId="3396722051" sldId="547"/>
            <ac:cxnSpMk id="52" creationId="{27B62086-CC3B-506A-BD1B-AFED226BBB9E}"/>
          </ac:cxnSpMkLst>
        </pc:cxnChg>
        <pc:cxnChg chg="add mod">
          <ac:chgData name="Orlando Marley Filho" userId="db0f27c2ee340672" providerId="LiveId" clId="{1320679C-52D2-4BC1-9F34-7139B097422A}" dt="2024-06-30T19:38:18.761" v="25759" actId="208"/>
          <ac:cxnSpMkLst>
            <pc:docMk/>
            <pc:sldMk cId="3396722051" sldId="547"/>
            <ac:cxnSpMk id="55" creationId="{5A6CBC5A-FA69-F74E-54B0-227F34F2E462}"/>
          </ac:cxnSpMkLst>
        </pc:cxnChg>
        <pc:cxnChg chg="add mod">
          <ac:chgData name="Orlando Marley Filho" userId="db0f27c2ee340672" providerId="LiveId" clId="{1320679C-52D2-4BC1-9F34-7139B097422A}" dt="2024-06-30T19:38:18.761" v="25759" actId="208"/>
          <ac:cxnSpMkLst>
            <pc:docMk/>
            <pc:sldMk cId="3396722051" sldId="547"/>
            <ac:cxnSpMk id="58" creationId="{CFEB4AE3-CC03-23FD-F2C3-D5B57D52EE91}"/>
          </ac:cxnSpMkLst>
        </pc:cxnChg>
        <pc:cxnChg chg="add mod">
          <ac:chgData name="Orlando Marley Filho" userId="db0f27c2ee340672" providerId="LiveId" clId="{1320679C-52D2-4BC1-9F34-7139B097422A}" dt="2024-06-30T19:38:18.761" v="25759" actId="208"/>
          <ac:cxnSpMkLst>
            <pc:docMk/>
            <pc:sldMk cId="3396722051" sldId="547"/>
            <ac:cxnSpMk id="61" creationId="{68180B74-6E3D-C3DB-11A5-9DA653343657}"/>
          </ac:cxnSpMkLst>
        </pc:cxnChg>
        <pc:cxnChg chg="add mod">
          <ac:chgData name="Orlando Marley Filho" userId="db0f27c2ee340672" providerId="LiveId" clId="{1320679C-52D2-4BC1-9F34-7139B097422A}" dt="2024-06-30T19:38:18.761" v="25759" actId="208"/>
          <ac:cxnSpMkLst>
            <pc:docMk/>
            <pc:sldMk cId="3396722051" sldId="547"/>
            <ac:cxnSpMk id="4096" creationId="{A3B1A025-CABF-1CCF-80CB-279BE4EA4770}"/>
          </ac:cxnSpMkLst>
        </pc:cxnChg>
        <pc:cxnChg chg="add mod">
          <ac:chgData name="Orlando Marley Filho" userId="db0f27c2ee340672" providerId="LiveId" clId="{1320679C-52D2-4BC1-9F34-7139B097422A}" dt="2024-06-30T19:38:18.761" v="25759" actId="208"/>
          <ac:cxnSpMkLst>
            <pc:docMk/>
            <pc:sldMk cId="3396722051" sldId="547"/>
            <ac:cxnSpMk id="4101" creationId="{2D8D1948-9752-8776-7C3E-BAB619868F13}"/>
          </ac:cxnSpMkLst>
        </pc:cxnChg>
        <pc:cxnChg chg="add mod">
          <ac:chgData name="Orlando Marley Filho" userId="db0f27c2ee340672" providerId="LiveId" clId="{1320679C-52D2-4BC1-9F34-7139B097422A}" dt="2024-06-30T19:38:18.761" v="25759" actId="208"/>
          <ac:cxnSpMkLst>
            <pc:docMk/>
            <pc:sldMk cId="3396722051" sldId="547"/>
            <ac:cxnSpMk id="4102" creationId="{5DABE48E-F7BF-5C49-22C1-1F1AC4D1DE67}"/>
          </ac:cxnSpMkLst>
        </pc:cxnChg>
        <pc:cxnChg chg="add del mod">
          <ac:chgData name="Orlando Marley Filho" userId="db0f27c2ee340672" providerId="LiveId" clId="{1320679C-52D2-4BC1-9F34-7139B097422A}" dt="2024-06-30T19:38:18.761" v="25759" actId="208"/>
          <ac:cxnSpMkLst>
            <pc:docMk/>
            <pc:sldMk cId="3396722051" sldId="547"/>
            <ac:cxnSpMk id="4105" creationId="{E62C82A8-6CB4-7306-5F40-57D36A612E44}"/>
          </ac:cxnSpMkLst>
        </pc:cxnChg>
        <pc:cxnChg chg="add mod">
          <ac:chgData name="Orlando Marley Filho" userId="db0f27c2ee340672" providerId="LiveId" clId="{1320679C-52D2-4BC1-9F34-7139B097422A}" dt="2024-06-30T19:38:18.761" v="25759" actId="208"/>
          <ac:cxnSpMkLst>
            <pc:docMk/>
            <pc:sldMk cId="3396722051" sldId="547"/>
            <ac:cxnSpMk id="4108" creationId="{0852BF6A-BB78-63FB-AAD9-3FB100AE5801}"/>
          </ac:cxnSpMkLst>
        </pc:cxnChg>
        <pc:cxnChg chg="add mod">
          <ac:chgData name="Orlando Marley Filho" userId="db0f27c2ee340672" providerId="LiveId" clId="{1320679C-52D2-4BC1-9F34-7139B097422A}" dt="2024-06-30T19:38:18.761" v="25759" actId="208"/>
          <ac:cxnSpMkLst>
            <pc:docMk/>
            <pc:sldMk cId="3396722051" sldId="547"/>
            <ac:cxnSpMk id="4111" creationId="{525B50FA-ADF0-1F9E-6C81-213317E53DD8}"/>
          </ac:cxnSpMkLst>
        </pc:cxnChg>
        <pc:cxnChg chg="add mod">
          <ac:chgData name="Orlando Marley Filho" userId="db0f27c2ee340672" providerId="LiveId" clId="{1320679C-52D2-4BC1-9F34-7139B097422A}" dt="2024-06-30T19:38:18.761" v="25759" actId="208"/>
          <ac:cxnSpMkLst>
            <pc:docMk/>
            <pc:sldMk cId="3396722051" sldId="547"/>
            <ac:cxnSpMk id="4114" creationId="{45FACD34-1BE8-3C60-FFDD-DF0828874A52}"/>
          </ac:cxnSpMkLst>
        </pc:cxnChg>
        <pc:cxnChg chg="add mod">
          <ac:chgData name="Orlando Marley Filho" userId="db0f27c2ee340672" providerId="LiveId" clId="{1320679C-52D2-4BC1-9F34-7139B097422A}" dt="2024-06-30T19:38:18.761" v="25759" actId="208"/>
          <ac:cxnSpMkLst>
            <pc:docMk/>
            <pc:sldMk cId="3396722051" sldId="547"/>
            <ac:cxnSpMk id="4117" creationId="{EB7F582C-74D8-FBE8-0468-26DCA9A66C95}"/>
          </ac:cxnSpMkLst>
        </pc:cxnChg>
        <pc:cxnChg chg="add mod">
          <ac:chgData name="Orlando Marley Filho" userId="db0f27c2ee340672" providerId="LiveId" clId="{1320679C-52D2-4BC1-9F34-7139B097422A}" dt="2024-06-30T19:38:18.761" v="25759" actId="208"/>
          <ac:cxnSpMkLst>
            <pc:docMk/>
            <pc:sldMk cId="3396722051" sldId="547"/>
            <ac:cxnSpMk id="4120" creationId="{BFC9328F-D4AC-8AF6-4F83-008EDED37423}"/>
          </ac:cxnSpMkLst>
        </pc:cxnChg>
      </pc:sldChg>
      <pc:sldChg chg="addSp delSp add del ord">
        <pc:chgData name="Orlando Marley Filho" userId="db0f27c2ee340672" providerId="LiveId" clId="{1320679C-52D2-4BC1-9F34-7139B097422A}" dt="2024-06-30T18:23:15.380" v="25293" actId="47"/>
        <pc:sldMkLst>
          <pc:docMk/>
          <pc:sldMk cId="3639034701" sldId="548"/>
        </pc:sldMkLst>
        <pc:picChg chg="add">
          <ac:chgData name="Orlando Marley Filho" userId="db0f27c2ee340672" providerId="LiveId" clId="{1320679C-52D2-4BC1-9F34-7139B097422A}" dt="2024-06-30T18:20:36.872" v="25266"/>
          <ac:picMkLst>
            <pc:docMk/>
            <pc:sldMk cId="3639034701" sldId="548"/>
            <ac:picMk id="1026" creationId="{815D2497-3BBA-1B7E-27B7-6C98E38A574F}"/>
          </ac:picMkLst>
        </pc:picChg>
        <pc:picChg chg="add del">
          <ac:chgData name="Orlando Marley Filho" userId="db0f27c2ee340672" providerId="LiveId" clId="{1320679C-52D2-4BC1-9F34-7139B097422A}" dt="2024-06-30T18:23:14.204" v="25292" actId="478"/>
          <ac:picMkLst>
            <pc:docMk/>
            <pc:sldMk cId="3639034701" sldId="548"/>
            <ac:picMk id="1028" creationId="{38645E5F-E624-82EC-5EC1-D228E0B0BA04}"/>
          </ac:picMkLst>
        </pc:picChg>
      </pc:sldChg>
      <pc:sldChg chg="addSp delSp modSp add mod ord setBg modNotesTx">
        <pc:chgData name="Orlando Marley Filho" userId="db0f27c2ee340672" providerId="LiveId" clId="{1320679C-52D2-4BC1-9F34-7139B097422A}" dt="2024-06-30T19:19:07.958" v="25665" actId="13926"/>
        <pc:sldMkLst>
          <pc:docMk/>
          <pc:sldMk cId="572382936" sldId="549"/>
        </pc:sldMkLst>
        <pc:spChg chg="mod">
          <ac:chgData name="Orlando Marley Filho" userId="db0f27c2ee340672" providerId="LiveId" clId="{1320679C-52D2-4BC1-9F34-7139B097422A}" dt="2024-06-30T19:18:59.677" v="25664" actId="113"/>
          <ac:spMkLst>
            <pc:docMk/>
            <pc:sldMk cId="572382936" sldId="549"/>
            <ac:spMk id="4" creationId="{722A8741-D7E9-8CF6-8CBE-253CEFA52403}"/>
          </ac:spMkLst>
        </pc:spChg>
        <pc:spChg chg="add mod">
          <ac:chgData name="Orlando Marley Filho" userId="db0f27c2ee340672" providerId="LiveId" clId="{1320679C-52D2-4BC1-9F34-7139B097422A}" dt="2024-06-30T19:19:07.958" v="25665" actId="13926"/>
          <ac:spMkLst>
            <pc:docMk/>
            <pc:sldMk cId="572382936" sldId="549"/>
            <ac:spMk id="6" creationId="{BF38BAE4-EF40-B464-5B0C-DC3E820A9D70}"/>
          </ac:spMkLst>
        </pc:spChg>
        <pc:picChg chg="add del mod">
          <ac:chgData name="Orlando Marley Filho" userId="db0f27c2ee340672" providerId="LiveId" clId="{1320679C-52D2-4BC1-9F34-7139B097422A}" dt="2024-06-30T18:25:28.762" v="25301" actId="21"/>
          <ac:picMkLst>
            <pc:docMk/>
            <pc:sldMk cId="572382936" sldId="549"/>
            <ac:picMk id="2050" creationId="{91C6EDAD-C0C8-10B7-2D0F-553829DEEAAF}"/>
          </ac:picMkLst>
        </pc:picChg>
        <pc:picChg chg="add mod">
          <ac:chgData name="Orlando Marley Filho" userId="db0f27c2ee340672" providerId="LiveId" clId="{1320679C-52D2-4BC1-9F34-7139B097422A}" dt="2024-06-30T18:47:49.092" v="25440" actId="108"/>
          <ac:picMkLst>
            <pc:docMk/>
            <pc:sldMk cId="572382936" sldId="549"/>
            <ac:picMk id="2052" creationId="{172C7B5B-12BA-A2BC-BE61-8C88926206CE}"/>
          </ac:picMkLst>
        </pc:picChg>
      </pc:sldChg>
      <pc:sldChg chg="addSp modSp add del mod">
        <pc:chgData name="Orlando Marley Filho" userId="db0f27c2ee340672" providerId="LiveId" clId="{1320679C-52D2-4BC1-9F34-7139B097422A}" dt="2024-06-30T19:21:33.743" v="25696" actId="47"/>
        <pc:sldMkLst>
          <pc:docMk/>
          <pc:sldMk cId="340026215" sldId="550"/>
        </pc:sldMkLst>
        <pc:spChg chg="add mod">
          <ac:chgData name="Orlando Marley Filho" userId="db0f27c2ee340672" providerId="LiveId" clId="{1320679C-52D2-4BC1-9F34-7139B097422A}" dt="2024-06-30T18:50:37.744" v="25459" actId="207"/>
          <ac:spMkLst>
            <pc:docMk/>
            <pc:sldMk cId="340026215" sldId="550"/>
            <ac:spMk id="5" creationId="{C4C05217-428D-B960-D7AD-7A8A1D2CFD98}"/>
          </ac:spMkLst>
        </pc:spChg>
      </pc:sldChg>
      <pc:sldChg chg="addSp modSp add mod modNotesTx">
        <pc:chgData name="Orlando Marley Filho" userId="db0f27c2ee340672" providerId="LiveId" clId="{1320679C-52D2-4BC1-9F34-7139B097422A}" dt="2024-06-30T21:22:57.952" v="26182" actId="20577"/>
        <pc:sldMkLst>
          <pc:docMk/>
          <pc:sldMk cId="2571758367" sldId="550"/>
        </pc:sldMkLst>
        <pc:spChg chg="mod">
          <ac:chgData name="Orlando Marley Filho" userId="db0f27c2ee340672" providerId="LiveId" clId="{1320679C-52D2-4BC1-9F34-7139B097422A}" dt="2024-06-30T21:09:51.781" v="25929" actId="113"/>
          <ac:spMkLst>
            <pc:docMk/>
            <pc:sldMk cId="2571758367" sldId="550"/>
            <ac:spMk id="4" creationId="{32877694-3021-3B5C-AC9E-AF559B10D6C9}"/>
          </ac:spMkLst>
        </pc:spChg>
        <pc:spChg chg="add mod">
          <ac:chgData name="Orlando Marley Filho" userId="db0f27c2ee340672" providerId="LiveId" clId="{1320679C-52D2-4BC1-9F34-7139B097422A}" dt="2024-06-30T21:10:34.262" v="25935" actId="1076"/>
          <ac:spMkLst>
            <pc:docMk/>
            <pc:sldMk cId="2571758367" sldId="550"/>
            <ac:spMk id="5" creationId="{019B0054-D7B9-8B8C-C149-088B323A57B8}"/>
          </ac:spMkLst>
        </pc:spChg>
        <pc:spChg chg="add mod">
          <ac:chgData name="Orlando Marley Filho" userId="db0f27c2ee340672" providerId="LiveId" clId="{1320679C-52D2-4BC1-9F34-7139B097422A}" dt="2024-06-30T21:21:12.606" v="26159" actId="20577"/>
          <ac:spMkLst>
            <pc:docMk/>
            <pc:sldMk cId="2571758367" sldId="550"/>
            <ac:spMk id="6" creationId="{CCCD4942-80DC-BE34-6A4F-3D9B4DB508F1}"/>
          </ac:spMkLst>
        </pc:spChg>
        <pc:picChg chg="mod">
          <ac:chgData name="Orlando Marley Filho" userId="db0f27c2ee340672" providerId="LiveId" clId="{1320679C-52D2-4BC1-9F34-7139B097422A}" dt="2024-06-30T21:10:45.624" v="25937" actId="1076"/>
          <ac:picMkLst>
            <pc:docMk/>
            <pc:sldMk cId="2571758367" sldId="550"/>
            <ac:picMk id="4098" creationId="{14B50546-82CE-173F-D8C4-10314C706D2A}"/>
          </ac:picMkLst>
        </pc:picChg>
      </pc:sldChg>
      <pc:sldChg chg="add del ord setBg">
        <pc:chgData name="Orlando Marley Filho" userId="db0f27c2ee340672" providerId="LiveId" clId="{1320679C-52D2-4BC1-9F34-7139B097422A}" dt="2024-06-30T21:01:47.419" v="25815" actId="47"/>
        <pc:sldMkLst>
          <pc:docMk/>
          <pc:sldMk cId="600918272" sldId="551"/>
        </pc:sldMkLst>
      </pc:sldChg>
      <pc:sldChg chg="new del">
        <pc:chgData name="Orlando Marley Filho" userId="db0f27c2ee340672" providerId="LiveId" clId="{1320679C-52D2-4BC1-9F34-7139B097422A}" dt="2024-06-30T19:10:05.018" v="25523" actId="47"/>
        <pc:sldMkLst>
          <pc:docMk/>
          <pc:sldMk cId="1733570740" sldId="551"/>
        </pc:sldMkLst>
      </pc:sldChg>
      <pc:sldChg chg="addSp delSp modSp add mod ord">
        <pc:chgData name="Orlando Marley Filho" userId="db0f27c2ee340672" providerId="LiveId" clId="{1320679C-52D2-4BC1-9F34-7139B097422A}" dt="2024-07-05T23:32:49.499" v="27064"/>
        <pc:sldMkLst>
          <pc:docMk/>
          <pc:sldMk cId="3793277858" sldId="551"/>
        </pc:sldMkLst>
        <pc:spChg chg="add mod">
          <ac:chgData name="Orlando Marley Filho" userId="db0f27c2ee340672" providerId="LiveId" clId="{1320679C-52D2-4BC1-9F34-7139B097422A}" dt="2024-06-30T21:20:10.209" v="26048" actId="20577"/>
          <ac:spMkLst>
            <pc:docMk/>
            <pc:sldMk cId="3793277858" sldId="551"/>
            <ac:spMk id="3" creationId="{082196AB-A66C-F67A-8CE6-D1333F278C99}"/>
          </ac:spMkLst>
        </pc:spChg>
        <pc:spChg chg="mod">
          <ac:chgData name="Orlando Marley Filho" userId="db0f27c2ee340672" providerId="LiveId" clId="{1320679C-52D2-4BC1-9F34-7139B097422A}" dt="2024-06-30T21:14:51.905" v="25952"/>
          <ac:spMkLst>
            <pc:docMk/>
            <pc:sldMk cId="3793277858" sldId="551"/>
            <ac:spMk id="5" creationId="{019B0054-D7B9-8B8C-C149-088B323A57B8}"/>
          </ac:spMkLst>
        </pc:spChg>
        <pc:picChg chg="del mod">
          <ac:chgData name="Orlando Marley Filho" userId="db0f27c2ee340672" providerId="LiveId" clId="{1320679C-52D2-4BC1-9F34-7139B097422A}" dt="2024-06-30T21:14:08.201" v="25941" actId="478"/>
          <ac:picMkLst>
            <pc:docMk/>
            <pc:sldMk cId="3793277858" sldId="551"/>
            <ac:picMk id="4098" creationId="{14B50546-82CE-173F-D8C4-10314C706D2A}"/>
          </ac:picMkLst>
        </pc:picChg>
        <pc:picChg chg="add mod">
          <ac:chgData name="Orlando Marley Filho" userId="db0f27c2ee340672" providerId="LiveId" clId="{1320679C-52D2-4BC1-9F34-7139B097422A}" dt="2024-06-30T21:14:54.744" v="25953" actId="1076"/>
          <ac:picMkLst>
            <pc:docMk/>
            <pc:sldMk cId="3793277858" sldId="551"/>
            <ac:picMk id="5122" creationId="{C984200A-DD16-021E-1ED4-653AF0C57275}"/>
          </ac:picMkLst>
        </pc:picChg>
      </pc:sldChg>
      <pc:sldChg chg="addSp delSp modSp add del mod setBg">
        <pc:chgData name="Orlando Marley Filho" userId="db0f27c2ee340672" providerId="LiveId" clId="{1320679C-52D2-4BC1-9F34-7139B097422A}" dt="2024-06-30T21:20:22.203" v="26087" actId="20577"/>
        <pc:sldMkLst>
          <pc:docMk/>
          <pc:sldMk cId="2646251984" sldId="552"/>
        </pc:sldMkLst>
        <pc:spChg chg="del">
          <ac:chgData name="Orlando Marley Filho" userId="db0f27c2ee340672" providerId="LiveId" clId="{1320679C-52D2-4BC1-9F34-7139B097422A}" dt="2024-06-30T19:04:39.926" v="25464" actId="478"/>
          <ac:spMkLst>
            <pc:docMk/>
            <pc:sldMk cId="2646251984" sldId="552"/>
            <ac:spMk id="3" creationId="{00000000-0000-0000-0000-000000000000}"/>
          </ac:spMkLst>
        </pc:spChg>
        <pc:spChg chg="add mod">
          <ac:chgData name="Orlando Marley Filho" userId="db0f27c2ee340672" providerId="LiveId" clId="{1320679C-52D2-4BC1-9F34-7139B097422A}" dt="2024-06-30T21:20:22.203" v="26087" actId="20577"/>
          <ac:spMkLst>
            <pc:docMk/>
            <pc:sldMk cId="2646251984" sldId="552"/>
            <ac:spMk id="3" creationId="{5373988A-713C-9FE6-A990-78DA23FC05A3}"/>
          </ac:spMkLst>
        </pc:spChg>
        <pc:spChg chg="mod">
          <ac:chgData name="Orlando Marley Filho" userId="db0f27c2ee340672" providerId="LiveId" clId="{1320679C-52D2-4BC1-9F34-7139B097422A}" dt="2024-06-30T19:13:49.005" v="25592" actId="207"/>
          <ac:spMkLst>
            <pc:docMk/>
            <pc:sldMk cId="2646251984" sldId="552"/>
            <ac:spMk id="5" creationId="{00000000-0000-0000-0000-000000000000}"/>
          </ac:spMkLst>
        </pc:spChg>
        <pc:spChg chg="mod">
          <ac:chgData name="Orlando Marley Filho" userId="db0f27c2ee340672" providerId="LiveId" clId="{1320679C-52D2-4BC1-9F34-7139B097422A}" dt="2024-06-30T21:15:32.451" v="25959"/>
          <ac:spMkLst>
            <pc:docMk/>
            <pc:sldMk cId="2646251984" sldId="552"/>
            <ac:spMk id="5" creationId="{019B0054-D7B9-8B8C-C149-088B323A57B8}"/>
          </ac:spMkLst>
        </pc:spChg>
        <pc:spChg chg="del">
          <ac:chgData name="Orlando Marley Filho" userId="db0f27c2ee340672" providerId="LiveId" clId="{1320679C-52D2-4BC1-9F34-7139B097422A}" dt="2024-06-30T19:04:39.926" v="25464" actId="478"/>
          <ac:spMkLst>
            <pc:docMk/>
            <pc:sldMk cId="2646251984" sldId="552"/>
            <ac:spMk id="7" creationId="{00000000-0000-0000-0000-000000000000}"/>
          </ac:spMkLst>
        </pc:spChg>
        <pc:spChg chg="del">
          <ac:chgData name="Orlando Marley Filho" userId="db0f27c2ee340672" providerId="LiveId" clId="{1320679C-52D2-4BC1-9F34-7139B097422A}" dt="2024-06-30T19:04:39.926" v="25464" actId="478"/>
          <ac:spMkLst>
            <pc:docMk/>
            <pc:sldMk cId="2646251984" sldId="552"/>
            <ac:spMk id="9" creationId="{00000000-0000-0000-0000-000000000000}"/>
          </ac:spMkLst>
        </pc:spChg>
        <pc:spChg chg="add mod">
          <ac:chgData name="Orlando Marley Filho" userId="db0f27c2ee340672" providerId="LiveId" clId="{1320679C-52D2-4BC1-9F34-7139B097422A}" dt="2024-06-30T19:10:10.847" v="25524"/>
          <ac:spMkLst>
            <pc:docMk/>
            <pc:sldMk cId="2646251984" sldId="552"/>
            <ac:spMk id="11" creationId="{E5AC7FEB-30A7-64A3-923F-2935EA2AB66E}"/>
          </ac:spMkLst>
        </pc:spChg>
        <pc:spChg chg="add mod">
          <ac:chgData name="Orlando Marley Filho" userId="db0f27c2ee340672" providerId="LiveId" clId="{1320679C-52D2-4BC1-9F34-7139B097422A}" dt="2024-06-30T19:10:10.847" v="25524"/>
          <ac:spMkLst>
            <pc:docMk/>
            <pc:sldMk cId="2646251984" sldId="552"/>
            <ac:spMk id="12" creationId="{C21A980D-254D-18F3-074D-3E28AF96AC48}"/>
          </ac:spMkLst>
        </pc:spChg>
        <pc:spChg chg="add mod">
          <ac:chgData name="Orlando Marley Filho" userId="db0f27c2ee340672" providerId="LiveId" clId="{1320679C-52D2-4BC1-9F34-7139B097422A}" dt="2024-06-30T19:11:13.915" v="25552"/>
          <ac:spMkLst>
            <pc:docMk/>
            <pc:sldMk cId="2646251984" sldId="552"/>
            <ac:spMk id="13" creationId="{A2710AE3-0DCB-FA53-035C-F047D291443D}"/>
          </ac:spMkLst>
        </pc:spChg>
        <pc:spChg chg="add mod">
          <ac:chgData name="Orlando Marley Filho" userId="db0f27c2ee340672" providerId="LiveId" clId="{1320679C-52D2-4BC1-9F34-7139B097422A}" dt="2024-06-30T19:11:13.915" v="25552"/>
          <ac:spMkLst>
            <pc:docMk/>
            <pc:sldMk cId="2646251984" sldId="552"/>
            <ac:spMk id="14" creationId="{0FABE0FC-BF53-1F0A-8732-8AE48EBE9381}"/>
          </ac:spMkLst>
        </pc:spChg>
        <pc:picChg chg="del mod">
          <ac:chgData name="Orlando Marley Filho" userId="db0f27c2ee340672" providerId="LiveId" clId="{1320679C-52D2-4BC1-9F34-7139B097422A}" dt="2024-06-30T19:11:13.574" v="25551" actId="478"/>
          <ac:picMkLst>
            <pc:docMk/>
            <pc:sldMk cId="2646251984" sldId="552"/>
            <ac:picMk id="2" creationId="{00000000-0000-0000-0000-000000000000}"/>
          </ac:picMkLst>
        </pc:picChg>
        <pc:picChg chg="add del">
          <ac:chgData name="Orlando Marley Filho" userId="db0f27c2ee340672" providerId="LiveId" clId="{1320679C-52D2-4BC1-9F34-7139B097422A}" dt="2024-06-30T19:12:18.984" v="25581" actId="478"/>
          <ac:picMkLst>
            <pc:docMk/>
            <pc:sldMk cId="2646251984" sldId="552"/>
            <ac:picMk id="4" creationId="{00000000-0000-0000-0000-000000000000}"/>
          </ac:picMkLst>
        </pc:picChg>
        <pc:picChg chg="del">
          <ac:chgData name="Orlando Marley Filho" userId="db0f27c2ee340672" providerId="LiveId" clId="{1320679C-52D2-4BC1-9F34-7139B097422A}" dt="2024-06-30T19:04:41.523" v="25465" actId="478"/>
          <ac:picMkLst>
            <pc:docMk/>
            <pc:sldMk cId="2646251984" sldId="552"/>
            <ac:picMk id="8" creationId="{00000000-0000-0000-0000-000000000000}"/>
          </ac:picMkLst>
        </pc:picChg>
        <pc:picChg chg="del">
          <ac:chgData name="Orlando Marley Filho" userId="db0f27c2ee340672" providerId="LiveId" clId="{1320679C-52D2-4BC1-9F34-7139B097422A}" dt="2024-06-30T19:04:42.512" v="25466" actId="478"/>
          <ac:picMkLst>
            <pc:docMk/>
            <pc:sldMk cId="2646251984" sldId="552"/>
            <ac:picMk id="10" creationId="{00000000-0000-0000-0000-000000000000}"/>
          </ac:picMkLst>
        </pc:picChg>
        <pc:picChg chg="del">
          <ac:chgData name="Orlando Marley Filho" userId="db0f27c2ee340672" providerId="LiveId" clId="{1320679C-52D2-4BC1-9F34-7139B097422A}" dt="2024-06-30T21:15:18.381" v="25955" actId="478"/>
          <ac:picMkLst>
            <pc:docMk/>
            <pc:sldMk cId="2646251984" sldId="552"/>
            <ac:picMk id="5122" creationId="{C984200A-DD16-021E-1ED4-653AF0C57275}"/>
          </ac:picMkLst>
        </pc:picChg>
        <pc:picChg chg="add mod">
          <ac:chgData name="Orlando Marley Filho" userId="db0f27c2ee340672" providerId="LiveId" clId="{1320679C-52D2-4BC1-9F34-7139B097422A}" dt="2024-06-30T21:17:58.894" v="25998" actId="108"/>
          <ac:picMkLst>
            <pc:docMk/>
            <pc:sldMk cId="2646251984" sldId="552"/>
            <ac:picMk id="9218" creationId="{3A3A9CD0-929D-B70F-FCE7-52D5A8F35674}"/>
          </ac:picMkLst>
        </pc:picChg>
      </pc:sldChg>
      <pc:sldChg chg="addSp modSp add mod ord">
        <pc:chgData name="Orlando Marley Filho" userId="db0f27c2ee340672" providerId="LiveId" clId="{1320679C-52D2-4BC1-9F34-7139B097422A}" dt="2024-07-05T23:32:56.662" v="27066"/>
        <pc:sldMkLst>
          <pc:docMk/>
          <pc:sldMk cId="1037916849" sldId="553"/>
        </pc:sldMkLst>
        <pc:spChg chg="add mod">
          <ac:chgData name="Orlando Marley Filho" userId="db0f27c2ee340672" providerId="LiveId" clId="{1320679C-52D2-4BC1-9F34-7139B097422A}" dt="2024-06-30T21:20:36.760" v="26116" actId="20577"/>
          <ac:spMkLst>
            <pc:docMk/>
            <pc:sldMk cId="1037916849" sldId="553"/>
            <ac:spMk id="3" creationId="{4004FB1E-5C71-8C65-6345-B0528265FF99}"/>
          </ac:spMkLst>
        </pc:spChg>
        <pc:spChg chg="mod">
          <ac:chgData name="Orlando Marley Filho" userId="db0f27c2ee340672" providerId="LiveId" clId="{1320679C-52D2-4BC1-9F34-7139B097422A}" dt="2024-06-30T21:15:39.668" v="25963" actId="20577"/>
          <ac:spMkLst>
            <pc:docMk/>
            <pc:sldMk cId="1037916849" sldId="553"/>
            <ac:spMk id="5" creationId="{019B0054-D7B9-8B8C-C149-088B323A57B8}"/>
          </ac:spMkLst>
        </pc:spChg>
        <pc:picChg chg="add mod">
          <ac:chgData name="Orlando Marley Filho" userId="db0f27c2ee340672" providerId="LiveId" clId="{1320679C-52D2-4BC1-9F34-7139B097422A}" dt="2024-06-30T21:18:00.641" v="25999" actId="108"/>
          <ac:picMkLst>
            <pc:docMk/>
            <pc:sldMk cId="1037916849" sldId="553"/>
            <ac:picMk id="8194" creationId="{BC6A5E02-841C-B3DE-94CA-B1F304DCD04C}"/>
          </ac:picMkLst>
        </pc:picChg>
      </pc:sldChg>
      <pc:sldChg chg="addSp delSp modSp add mod ord modShow modNotesTx">
        <pc:chgData name="Orlando Marley Filho" userId="db0f27c2ee340672" providerId="LiveId" clId="{1320679C-52D2-4BC1-9F34-7139B097422A}" dt="2024-07-12T01:02:41.995" v="30741"/>
        <pc:sldMkLst>
          <pc:docMk/>
          <pc:sldMk cId="2094583424" sldId="554"/>
        </pc:sldMkLst>
        <pc:spChg chg="mod">
          <ac:chgData name="Orlando Marley Filho" userId="db0f27c2ee340672" providerId="LiveId" clId="{1320679C-52D2-4BC1-9F34-7139B097422A}" dt="2024-06-30T21:15:55.999" v="25970" actId="20577"/>
          <ac:spMkLst>
            <pc:docMk/>
            <pc:sldMk cId="2094583424" sldId="554"/>
            <ac:spMk id="5" creationId="{019B0054-D7B9-8B8C-C149-088B323A57B8}"/>
          </ac:spMkLst>
        </pc:spChg>
        <pc:spChg chg="add del">
          <ac:chgData name="Orlando Marley Filho" userId="db0f27c2ee340672" providerId="LiveId" clId="{1320679C-52D2-4BC1-9F34-7139B097422A}" dt="2024-06-30T21:15:58.587" v="25972" actId="22"/>
          <ac:spMkLst>
            <pc:docMk/>
            <pc:sldMk cId="2094583424" sldId="554"/>
            <ac:spMk id="6" creationId="{CFAD5CF9-EE74-5500-0AA5-27444BE151D9}"/>
          </ac:spMkLst>
        </pc:spChg>
        <pc:spChg chg="add mod">
          <ac:chgData name="Orlando Marley Filho" userId="db0f27c2ee340672" providerId="LiveId" clId="{1320679C-52D2-4BC1-9F34-7139B097422A}" dt="2024-06-30T21:21:23.314" v="26161" actId="20577"/>
          <ac:spMkLst>
            <pc:docMk/>
            <pc:sldMk cId="2094583424" sldId="554"/>
            <ac:spMk id="8" creationId="{181AABD9-A776-A52B-6A93-3154F4E8F725}"/>
          </ac:spMkLst>
        </pc:spChg>
        <pc:picChg chg="add mod">
          <ac:chgData name="Orlando Marley Filho" userId="db0f27c2ee340672" providerId="LiveId" clId="{1320679C-52D2-4BC1-9F34-7139B097422A}" dt="2024-06-30T21:18:02.794" v="26001" actId="108"/>
          <ac:picMkLst>
            <pc:docMk/>
            <pc:sldMk cId="2094583424" sldId="554"/>
            <ac:picMk id="6146" creationId="{1CB944DD-C2DD-C0ED-25CE-76480A3BBC01}"/>
          </ac:picMkLst>
        </pc:picChg>
      </pc:sldChg>
      <pc:sldChg chg="addSp modSp add mod ord modNotesTx">
        <pc:chgData name="Orlando Marley Filho" userId="db0f27c2ee340672" providerId="LiveId" clId="{1320679C-52D2-4BC1-9F34-7139B097422A}" dt="2024-07-05T23:32:00.448" v="27058"/>
        <pc:sldMkLst>
          <pc:docMk/>
          <pc:sldMk cId="2854850429" sldId="555"/>
        </pc:sldMkLst>
        <pc:spChg chg="add mod">
          <ac:chgData name="Orlando Marley Filho" userId="db0f27c2ee340672" providerId="LiveId" clId="{1320679C-52D2-4BC1-9F34-7139B097422A}" dt="2024-06-30T21:20:47.676" v="26126" actId="20577"/>
          <ac:spMkLst>
            <pc:docMk/>
            <pc:sldMk cId="2854850429" sldId="555"/>
            <ac:spMk id="3" creationId="{14EDC6DA-CD68-94B2-F2A5-2CE8E116D593}"/>
          </ac:spMkLst>
        </pc:spChg>
        <pc:spChg chg="mod">
          <ac:chgData name="Orlando Marley Filho" userId="db0f27c2ee340672" providerId="LiveId" clId="{1320679C-52D2-4BC1-9F34-7139B097422A}" dt="2024-06-30T21:16:50.251" v="25980" actId="20577"/>
          <ac:spMkLst>
            <pc:docMk/>
            <pc:sldMk cId="2854850429" sldId="555"/>
            <ac:spMk id="5" creationId="{019B0054-D7B9-8B8C-C149-088B323A57B8}"/>
          </ac:spMkLst>
        </pc:spChg>
        <pc:picChg chg="add mod">
          <ac:chgData name="Orlando Marley Filho" userId="db0f27c2ee340672" providerId="LiveId" clId="{1320679C-52D2-4BC1-9F34-7139B097422A}" dt="2024-06-30T21:18:26.834" v="26011" actId="1076"/>
          <ac:picMkLst>
            <pc:docMk/>
            <pc:sldMk cId="2854850429" sldId="555"/>
            <ac:picMk id="7170" creationId="{DBC214A2-1993-5A33-B872-74B7BC992B20}"/>
          </ac:picMkLst>
        </pc:picChg>
      </pc:sldChg>
      <pc:sldChg chg="delSp add del">
        <pc:chgData name="Orlando Marley Filho" userId="db0f27c2ee340672" providerId="LiveId" clId="{1320679C-52D2-4BC1-9F34-7139B097422A}" dt="2024-06-30T21:22:42.995" v="26166" actId="2696"/>
        <pc:sldMkLst>
          <pc:docMk/>
          <pc:sldMk cId="372324935" sldId="556"/>
        </pc:sldMkLst>
        <pc:picChg chg="del">
          <ac:chgData name="Orlando Marley Filho" userId="db0f27c2ee340672" providerId="LiveId" clId="{1320679C-52D2-4BC1-9F34-7139B097422A}" dt="2024-06-30T21:22:08.022" v="26165" actId="478"/>
          <ac:picMkLst>
            <pc:docMk/>
            <pc:sldMk cId="372324935" sldId="556"/>
            <ac:picMk id="4098" creationId="{14B50546-82CE-173F-D8C4-10314C706D2A}"/>
          </ac:picMkLst>
        </pc:picChg>
      </pc:sldChg>
      <pc:sldChg chg="addSp delSp modSp add mod ord modNotesTx">
        <pc:chgData name="Orlando Marley Filho" userId="db0f27c2ee340672" providerId="LiveId" clId="{1320679C-52D2-4BC1-9F34-7139B097422A}" dt="2024-07-05T21:24:23.411" v="27027" actId="20577"/>
        <pc:sldMkLst>
          <pc:docMk/>
          <pc:sldMk cId="916783861" sldId="556"/>
        </pc:sldMkLst>
        <pc:spChg chg="add mod">
          <ac:chgData name="Orlando Marley Filho" userId="db0f27c2ee340672" providerId="LiveId" clId="{1320679C-52D2-4BC1-9F34-7139B097422A}" dt="2024-06-30T21:28:27.408" v="26244" actId="20577"/>
          <ac:spMkLst>
            <pc:docMk/>
            <pc:sldMk cId="916783861" sldId="556"/>
            <ac:spMk id="3" creationId="{FDB92719-1422-6A83-DFCB-41554CE50001}"/>
          </ac:spMkLst>
        </pc:spChg>
        <pc:spChg chg="del">
          <ac:chgData name="Orlando Marley Filho" userId="db0f27c2ee340672" providerId="LiveId" clId="{1320679C-52D2-4BC1-9F34-7139B097422A}" dt="2024-06-30T21:27:26.205" v="26225" actId="478"/>
          <ac:spMkLst>
            <pc:docMk/>
            <pc:sldMk cId="916783861" sldId="556"/>
            <ac:spMk id="5" creationId="{B5D8C399-BFDC-364C-EAC7-DA029C00D307}"/>
          </ac:spMkLst>
        </pc:spChg>
        <pc:spChg chg="del">
          <ac:chgData name="Orlando Marley Filho" userId="db0f27c2ee340672" providerId="LiveId" clId="{1320679C-52D2-4BC1-9F34-7139B097422A}" dt="2024-06-30T21:27:06.902" v="26224" actId="478"/>
          <ac:spMkLst>
            <pc:docMk/>
            <pc:sldMk cId="916783861" sldId="556"/>
            <ac:spMk id="6" creationId="{117B54A6-022B-4F9F-C968-C90306F64256}"/>
          </ac:spMkLst>
        </pc:spChg>
        <pc:spChg chg="del">
          <ac:chgData name="Orlando Marley Filho" userId="db0f27c2ee340672" providerId="LiveId" clId="{1320679C-52D2-4BC1-9F34-7139B097422A}" dt="2024-06-30T21:27:06.902" v="26224" actId="478"/>
          <ac:spMkLst>
            <pc:docMk/>
            <pc:sldMk cId="916783861" sldId="556"/>
            <ac:spMk id="8" creationId="{676292CD-33D4-E7EA-B60F-63DE6870CAFA}"/>
          </ac:spMkLst>
        </pc:spChg>
        <pc:spChg chg="del">
          <ac:chgData name="Orlando Marley Filho" userId="db0f27c2ee340672" providerId="LiveId" clId="{1320679C-52D2-4BC1-9F34-7139B097422A}" dt="2024-06-30T21:27:06.902" v="26224" actId="478"/>
          <ac:spMkLst>
            <pc:docMk/>
            <pc:sldMk cId="916783861" sldId="556"/>
            <ac:spMk id="9" creationId="{734EB273-901F-6439-8E14-5B9DCBF59ECF}"/>
          </ac:spMkLst>
        </pc:spChg>
        <pc:spChg chg="del">
          <ac:chgData name="Orlando Marley Filho" userId="db0f27c2ee340672" providerId="LiveId" clId="{1320679C-52D2-4BC1-9F34-7139B097422A}" dt="2024-06-30T21:27:06.902" v="26224" actId="478"/>
          <ac:spMkLst>
            <pc:docMk/>
            <pc:sldMk cId="916783861" sldId="556"/>
            <ac:spMk id="10" creationId="{E6690F55-6F99-DF81-3AA2-6E817A256140}"/>
          </ac:spMkLst>
        </pc:spChg>
        <pc:picChg chg="add mod">
          <ac:chgData name="Orlando Marley Filho" userId="db0f27c2ee340672" providerId="LiveId" clId="{1320679C-52D2-4BC1-9F34-7139B097422A}" dt="2024-06-30T21:29:50.226" v="26246" actId="1076"/>
          <ac:picMkLst>
            <pc:docMk/>
            <pc:sldMk cId="916783861" sldId="556"/>
            <ac:picMk id="10242" creationId="{760AD90F-9434-64CD-90AF-04BEE4329108}"/>
          </ac:picMkLst>
        </pc:picChg>
      </pc:sldChg>
      <pc:sldChg chg="new del">
        <pc:chgData name="Orlando Marley Filho" userId="db0f27c2ee340672" providerId="LiveId" clId="{1320679C-52D2-4BC1-9F34-7139B097422A}" dt="2024-06-30T21:26:55.568" v="26222" actId="2696"/>
        <pc:sldMkLst>
          <pc:docMk/>
          <pc:sldMk cId="1615665633" sldId="556"/>
        </pc:sldMkLst>
      </pc:sldChg>
      <pc:sldChg chg="new del">
        <pc:chgData name="Orlando Marley Filho" userId="db0f27c2ee340672" providerId="LiveId" clId="{1320679C-52D2-4BC1-9F34-7139B097422A}" dt="2024-06-30T21:22:01.917" v="26163" actId="47"/>
        <pc:sldMkLst>
          <pc:docMk/>
          <pc:sldMk cId="2654703784" sldId="556"/>
        </pc:sldMkLst>
      </pc:sldChg>
      <pc:sldChg chg="addSp delSp modSp add del mod modShow">
        <pc:chgData name="Orlando Marley Filho" userId="db0f27c2ee340672" providerId="LiveId" clId="{1320679C-52D2-4BC1-9F34-7139B097422A}" dt="2024-06-30T21:41:47.245" v="26298" actId="2696"/>
        <pc:sldMkLst>
          <pc:docMk/>
          <pc:sldMk cId="2479728314" sldId="557"/>
        </pc:sldMkLst>
        <pc:spChg chg="mod">
          <ac:chgData name="Orlando Marley Filho" userId="db0f27c2ee340672" providerId="LiveId" clId="{1320679C-52D2-4BC1-9F34-7139B097422A}" dt="2024-06-30T21:39:58.753" v="26261" actId="6549"/>
          <ac:spMkLst>
            <pc:docMk/>
            <pc:sldMk cId="2479728314" sldId="557"/>
            <ac:spMk id="4" creationId="{32877694-3021-3B5C-AC9E-AF559B10D6C9}"/>
          </ac:spMkLst>
        </pc:spChg>
        <pc:spChg chg="del">
          <ac:chgData name="Orlando Marley Filho" userId="db0f27c2ee340672" providerId="LiveId" clId="{1320679C-52D2-4BC1-9F34-7139B097422A}" dt="2024-06-30T21:39:54.448" v="26258" actId="478"/>
          <ac:spMkLst>
            <pc:docMk/>
            <pc:sldMk cId="2479728314" sldId="557"/>
            <ac:spMk id="5" creationId="{019B0054-D7B9-8B8C-C149-088B323A57B8}"/>
          </ac:spMkLst>
        </pc:spChg>
        <pc:spChg chg="add del mod">
          <ac:chgData name="Orlando Marley Filho" userId="db0f27c2ee340672" providerId="LiveId" clId="{1320679C-52D2-4BC1-9F34-7139B097422A}" dt="2024-06-30T21:41:30.473" v="26297" actId="478"/>
          <ac:spMkLst>
            <pc:docMk/>
            <pc:sldMk cId="2479728314" sldId="557"/>
            <ac:spMk id="6" creationId="{92981FD8-7672-49CF-5577-8EC3AFEDA4C3}"/>
          </ac:spMkLst>
        </pc:spChg>
        <pc:spChg chg="del mod">
          <ac:chgData name="Orlando Marley Filho" userId="db0f27c2ee340672" providerId="LiveId" clId="{1320679C-52D2-4BC1-9F34-7139B097422A}" dt="2024-06-30T21:40:00.732" v="26262" actId="478"/>
          <ac:spMkLst>
            <pc:docMk/>
            <pc:sldMk cId="2479728314" sldId="557"/>
            <ac:spMk id="8" creationId="{181AABD9-A776-A52B-6A93-3154F4E8F725}"/>
          </ac:spMkLst>
        </pc:spChg>
        <pc:picChg chg="del">
          <ac:chgData name="Orlando Marley Filho" userId="db0f27c2ee340672" providerId="LiveId" clId="{1320679C-52D2-4BC1-9F34-7139B097422A}" dt="2024-06-30T21:39:53.749" v="26257" actId="478"/>
          <ac:picMkLst>
            <pc:docMk/>
            <pc:sldMk cId="2479728314" sldId="557"/>
            <ac:picMk id="6146" creationId="{1CB944DD-C2DD-C0ED-25CE-76480A3BBC01}"/>
          </ac:picMkLst>
        </pc:picChg>
      </pc:sldChg>
      <pc:sldChg chg="add del mod modShow">
        <pc:chgData name="Orlando Marley Filho" userId="db0f27c2ee340672" providerId="LiveId" clId="{1320679C-52D2-4BC1-9F34-7139B097422A}" dt="2024-06-30T21:41:47.245" v="26298" actId="2696"/>
        <pc:sldMkLst>
          <pc:docMk/>
          <pc:sldMk cId="3469026619" sldId="558"/>
        </pc:sldMkLst>
      </pc:sldChg>
      <pc:sldChg chg="add del mod modShow">
        <pc:chgData name="Orlando Marley Filho" userId="db0f27c2ee340672" providerId="LiveId" clId="{1320679C-52D2-4BC1-9F34-7139B097422A}" dt="2024-06-30T21:41:47.245" v="26298" actId="2696"/>
        <pc:sldMkLst>
          <pc:docMk/>
          <pc:sldMk cId="3968304868" sldId="559"/>
        </pc:sldMkLst>
      </pc:sldChg>
      <pc:sldChg chg="add del mod replId modShow">
        <pc:chgData name="Orlando Marley Filho" userId="db0f27c2ee340672" providerId="LiveId" clId="{1320679C-52D2-4BC1-9F34-7139B097422A}" dt="2024-06-30T21:41:47.245" v="26298" actId="2696"/>
        <pc:sldMkLst>
          <pc:docMk/>
          <pc:sldMk cId="805466517" sldId="560"/>
        </pc:sldMkLst>
      </pc:sldChg>
      <pc:sldChg chg="add del mod modShow">
        <pc:chgData name="Orlando Marley Filho" userId="db0f27c2ee340672" providerId="LiveId" clId="{1320679C-52D2-4BC1-9F34-7139B097422A}" dt="2024-06-30T21:41:47.245" v="26298" actId="2696"/>
        <pc:sldMkLst>
          <pc:docMk/>
          <pc:sldMk cId="584017869" sldId="561"/>
        </pc:sldMkLst>
      </pc:sldChg>
      <pc:sldChg chg="add del mod replId modShow">
        <pc:chgData name="Orlando Marley Filho" userId="db0f27c2ee340672" providerId="LiveId" clId="{1320679C-52D2-4BC1-9F34-7139B097422A}" dt="2024-06-30T21:41:47.245" v="26298" actId="2696"/>
        <pc:sldMkLst>
          <pc:docMk/>
          <pc:sldMk cId="225127726" sldId="562"/>
        </pc:sldMkLst>
      </pc:sldChg>
      <pc:sldChg chg="add del mod replId modShow">
        <pc:chgData name="Orlando Marley Filho" userId="db0f27c2ee340672" providerId="LiveId" clId="{1320679C-52D2-4BC1-9F34-7139B097422A}" dt="2024-06-30T21:41:47.245" v="26298" actId="2696"/>
        <pc:sldMkLst>
          <pc:docMk/>
          <pc:sldMk cId="2805510784" sldId="563"/>
        </pc:sldMkLst>
      </pc:sldChg>
      <pc:sldChg chg="addSp delSp modSp add mod replId modShow modNotesTx">
        <pc:chgData name="Orlando Marley Filho" userId="db0f27c2ee340672" providerId="LiveId" clId="{1320679C-52D2-4BC1-9F34-7139B097422A}" dt="2024-06-30T21:50:25.440" v="26447" actId="1076"/>
        <pc:sldMkLst>
          <pc:docMk/>
          <pc:sldMk cId="3980341545" sldId="564"/>
        </pc:sldMkLst>
        <pc:spChg chg="add del mod">
          <ac:chgData name="Orlando Marley Filho" userId="db0f27c2ee340672" providerId="LiveId" clId="{1320679C-52D2-4BC1-9F34-7139B097422A}" dt="2024-06-30T21:43:33.380" v="26312" actId="22"/>
          <ac:spMkLst>
            <pc:docMk/>
            <pc:sldMk cId="3980341545" sldId="564"/>
            <ac:spMk id="5" creationId="{06476C00-F61E-881E-CFC5-971A48844728}"/>
          </ac:spMkLst>
        </pc:spChg>
        <pc:spChg chg="add del mod">
          <ac:chgData name="Orlando Marley Filho" userId="db0f27c2ee340672" providerId="LiveId" clId="{1320679C-52D2-4BC1-9F34-7139B097422A}" dt="2024-06-30T21:44:17.594" v="26315" actId="478"/>
          <ac:spMkLst>
            <pc:docMk/>
            <pc:sldMk cId="3980341545" sldId="564"/>
            <ac:spMk id="8" creationId="{CBFDF1FC-F722-5F2B-73E9-3E1F9C2DB288}"/>
          </ac:spMkLst>
        </pc:spChg>
        <pc:spChg chg="add mod">
          <ac:chgData name="Orlando Marley Filho" userId="db0f27c2ee340672" providerId="LiveId" clId="{1320679C-52D2-4BC1-9F34-7139B097422A}" dt="2024-06-30T21:47:37.876" v="26426"/>
          <ac:spMkLst>
            <pc:docMk/>
            <pc:sldMk cId="3980341545" sldId="564"/>
            <ac:spMk id="9" creationId="{079C6AD0-436A-43D8-ED14-24641E16BE35}"/>
          </ac:spMkLst>
        </pc:spChg>
        <pc:spChg chg="add mod">
          <ac:chgData name="Orlando Marley Filho" userId="db0f27c2ee340672" providerId="LiveId" clId="{1320679C-52D2-4BC1-9F34-7139B097422A}" dt="2024-06-30T21:49:49.019" v="26443" actId="1076"/>
          <ac:spMkLst>
            <pc:docMk/>
            <pc:sldMk cId="3980341545" sldId="564"/>
            <ac:spMk id="11" creationId="{C6EE003E-662F-5DB9-360B-B71405FCD9BD}"/>
          </ac:spMkLst>
        </pc:spChg>
        <pc:picChg chg="add mod">
          <ac:chgData name="Orlando Marley Filho" userId="db0f27c2ee340672" providerId="LiveId" clId="{1320679C-52D2-4BC1-9F34-7139B097422A}" dt="2024-06-30T21:50:25.440" v="26447" actId="1076"/>
          <ac:picMkLst>
            <pc:docMk/>
            <pc:sldMk cId="3980341545" sldId="564"/>
            <ac:picMk id="13" creationId="{FC30DF52-43A8-8907-73CE-32CEA9ED63E4}"/>
          </ac:picMkLst>
        </pc:picChg>
      </pc:sldChg>
      <pc:sldChg chg="new del">
        <pc:chgData name="Orlando Marley Filho" userId="db0f27c2ee340672" providerId="LiveId" clId="{1320679C-52D2-4BC1-9F34-7139B097422A}" dt="2024-06-30T21:44:45.910" v="26317" actId="680"/>
        <pc:sldMkLst>
          <pc:docMk/>
          <pc:sldMk cId="31117593" sldId="565"/>
        </pc:sldMkLst>
      </pc:sldChg>
      <pc:sldChg chg="addSp delSp modSp add mod ord">
        <pc:chgData name="Orlando Marley Filho" userId="db0f27c2ee340672" providerId="LiveId" clId="{1320679C-52D2-4BC1-9F34-7139B097422A}" dt="2024-06-30T21:50:34.104" v="26451" actId="1076"/>
        <pc:sldMkLst>
          <pc:docMk/>
          <pc:sldMk cId="2509989993" sldId="565"/>
        </pc:sldMkLst>
        <pc:spChg chg="del">
          <ac:chgData name="Orlando Marley Filho" userId="db0f27c2ee340672" providerId="LiveId" clId="{1320679C-52D2-4BC1-9F34-7139B097422A}" dt="2024-06-30T21:44:51.184" v="26320" actId="478"/>
          <ac:spMkLst>
            <pc:docMk/>
            <pc:sldMk cId="2509989993" sldId="565"/>
            <ac:spMk id="5" creationId="{019B0054-D7B9-8B8C-C149-088B323A57B8}"/>
          </ac:spMkLst>
        </pc:spChg>
        <pc:spChg chg="add mod">
          <ac:chgData name="Orlando Marley Filho" userId="db0f27c2ee340672" providerId="LiveId" clId="{1320679C-52D2-4BC1-9F34-7139B097422A}" dt="2024-06-30T21:46:47.715" v="26415" actId="20577"/>
          <ac:spMkLst>
            <pc:docMk/>
            <pc:sldMk cId="2509989993" sldId="565"/>
            <ac:spMk id="8" creationId="{94B7D0F8-6454-7DE8-9D3C-96EFF70A195F}"/>
          </ac:spMkLst>
        </pc:spChg>
        <pc:picChg chg="add mod">
          <ac:chgData name="Orlando Marley Filho" userId="db0f27c2ee340672" providerId="LiveId" clId="{1320679C-52D2-4BC1-9F34-7139B097422A}" dt="2024-06-30T21:50:34.104" v="26451" actId="1076"/>
          <ac:picMkLst>
            <pc:docMk/>
            <pc:sldMk cId="2509989993" sldId="565"/>
            <ac:picMk id="10" creationId="{1546F408-B000-E684-AE7B-CAC5F796F6EC}"/>
          </ac:picMkLst>
        </pc:picChg>
        <pc:picChg chg="del">
          <ac:chgData name="Orlando Marley Filho" userId="db0f27c2ee340672" providerId="LiveId" clId="{1320679C-52D2-4BC1-9F34-7139B097422A}" dt="2024-06-30T21:44:49.700" v="26319" actId="478"/>
          <ac:picMkLst>
            <pc:docMk/>
            <pc:sldMk cId="2509989993" sldId="565"/>
            <ac:picMk id="9218" creationId="{3A3A9CD0-929D-B70F-FCE7-52D5A8F35674}"/>
          </ac:picMkLst>
        </pc:picChg>
      </pc:sldChg>
      <pc:sldChg chg="addSp delSp modSp add mod ord modAnim modShow modNotesTx">
        <pc:chgData name="Orlando Marley Filho" userId="db0f27c2ee340672" providerId="LiveId" clId="{1320679C-52D2-4BC1-9F34-7139B097422A}" dt="2024-07-13T18:46:42.251" v="31506" actId="1076"/>
        <pc:sldMkLst>
          <pc:docMk/>
          <pc:sldMk cId="721486161" sldId="566"/>
        </pc:sldMkLst>
        <pc:spChg chg="add mod">
          <ac:chgData name="Orlando Marley Filho" userId="db0f27c2ee340672" providerId="LiveId" clId="{1320679C-52D2-4BC1-9F34-7139B097422A}" dt="2024-07-13T18:46:42.251" v="31506" actId="1076"/>
          <ac:spMkLst>
            <pc:docMk/>
            <pc:sldMk cId="721486161" sldId="566"/>
            <ac:spMk id="3" creationId="{4E6FF8BE-2B6C-4AEE-5EFB-03F69DE0FAB2}"/>
          </ac:spMkLst>
        </pc:spChg>
        <pc:spChg chg="add del mod">
          <ac:chgData name="Orlando Marley Filho" userId="db0f27c2ee340672" providerId="LiveId" clId="{1320679C-52D2-4BC1-9F34-7139B097422A}" dt="2024-07-06T19:33:53.784" v="27433" actId="12084"/>
          <ac:spMkLst>
            <pc:docMk/>
            <pc:sldMk cId="721486161" sldId="566"/>
            <ac:spMk id="3" creationId="{948C62B8-F39B-774F-B7A7-68A8B33F69FB}"/>
          </ac:spMkLst>
        </pc:spChg>
        <pc:spChg chg="add del mod">
          <ac:chgData name="Orlando Marley Filho" userId="db0f27c2ee340672" providerId="LiveId" clId="{1320679C-52D2-4BC1-9F34-7139B097422A}" dt="2024-07-06T19:37:42.234" v="27462" actId="478"/>
          <ac:spMkLst>
            <pc:docMk/>
            <pc:sldMk cId="721486161" sldId="566"/>
            <ac:spMk id="5" creationId="{426ED6E9-BD17-02D8-B2D9-5776D2186458}"/>
          </ac:spMkLst>
        </pc:spChg>
        <pc:spChg chg="del mod">
          <ac:chgData name="Orlando Marley Filho" userId="db0f27c2ee340672" providerId="LiveId" clId="{1320679C-52D2-4BC1-9F34-7139B097422A}" dt="2024-07-06T20:01:12.678" v="27480" actId="478"/>
          <ac:spMkLst>
            <pc:docMk/>
            <pc:sldMk cId="721486161" sldId="566"/>
            <ac:spMk id="9" creationId="{079C6AD0-436A-43D8-ED14-24641E16BE35}"/>
          </ac:spMkLst>
        </pc:spChg>
        <pc:graphicFrameChg chg="add mod">
          <ac:chgData name="Orlando Marley Filho" userId="db0f27c2ee340672" providerId="LiveId" clId="{1320679C-52D2-4BC1-9F34-7139B097422A}" dt="2024-07-06T19:36:47.470" v="27455" actId="20577"/>
          <ac:graphicFrameMkLst>
            <pc:docMk/>
            <pc:sldMk cId="721486161" sldId="566"/>
            <ac:graphicFrameMk id="6" creationId="{41FF2BDB-B55C-4FDD-85C6-3CD3EB5B0D54}"/>
          </ac:graphicFrameMkLst>
        </pc:graphicFrameChg>
      </pc:sldChg>
      <pc:sldChg chg="addSp delSp modSp add mod ord modShow modNotesTx">
        <pc:chgData name="Orlando Marley Filho" userId="db0f27c2ee340672" providerId="LiveId" clId="{1320679C-52D2-4BC1-9F34-7139B097422A}" dt="2024-07-14T23:34:16.259" v="32557"/>
        <pc:sldMkLst>
          <pc:docMk/>
          <pc:sldMk cId="3063097247" sldId="567"/>
        </pc:sldMkLst>
        <pc:spChg chg="add mod">
          <ac:chgData name="Orlando Marley Filho" userId="db0f27c2ee340672" providerId="LiveId" clId="{1320679C-52D2-4BC1-9F34-7139B097422A}" dt="2024-07-14T23:27:39.216" v="32462" actId="1076"/>
          <ac:spMkLst>
            <pc:docMk/>
            <pc:sldMk cId="3063097247" sldId="567"/>
            <ac:spMk id="3" creationId="{954197E1-975F-93B7-B8B1-F057F85A84FE}"/>
          </ac:spMkLst>
        </pc:spChg>
        <pc:spChg chg="add del mod">
          <ac:chgData name="Orlando Marley Filho" userId="db0f27c2ee340672" providerId="LiveId" clId="{1320679C-52D2-4BC1-9F34-7139B097422A}" dt="2024-07-05T21:11:09.843" v="26921" actId="21"/>
          <ac:spMkLst>
            <pc:docMk/>
            <pc:sldMk cId="3063097247" sldId="567"/>
            <ac:spMk id="5" creationId="{954197E1-975F-93B7-B8B1-F057F85A84FE}"/>
          </ac:spMkLst>
        </pc:spChg>
        <pc:spChg chg="add del mod">
          <ac:chgData name="Orlando Marley Filho" userId="db0f27c2ee340672" providerId="LiveId" clId="{1320679C-52D2-4BC1-9F34-7139B097422A}" dt="2024-07-14T23:33:52.455" v="32553" actId="20577"/>
          <ac:spMkLst>
            <pc:docMk/>
            <pc:sldMk cId="3063097247" sldId="567"/>
            <ac:spMk id="5" creationId="{C64D041C-25FB-507C-829E-D7D9C2326889}"/>
          </ac:spMkLst>
        </pc:spChg>
        <pc:spChg chg="add mod">
          <ac:chgData name="Orlando Marley Filho" userId="db0f27c2ee340672" providerId="LiveId" clId="{1320679C-52D2-4BC1-9F34-7139B097422A}" dt="2024-07-05T20:24:19.297" v="26746" actId="14100"/>
          <ac:spMkLst>
            <pc:docMk/>
            <pc:sldMk cId="3063097247" sldId="567"/>
            <ac:spMk id="6" creationId="{4A4E578A-040D-3643-2683-A8C6287EC903}"/>
          </ac:spMkLst>
        </pc:spChg>
        <pc:spChg chg="add mod ord topLvl">
          <ac:chgData name="Orlando Marley Filho" userId="db0f27c2ee340672" providerId="LiveId" clId="{1320679C-52D2-4BC1-9F34-7139B097422A}" dt="2024-07-05T22:21:40.034" v="27043" actId="164"/>
          <ac:spMkLst>
            <pc:docMk/>
            <pc:sldMk cId="3063097247" sldId="567"/>
            <ac:spMk id="8" creationId="{79F31559-3041-1493-D3C1-0B0FC207A46F}"/>
          </ac:spMkLst>
        </pc:spChg>
        <pc:spChg chg="mod">
          <ac:chgData name="Orlando Marley Filho" userId="db0f27c2ee340672" providerId="LiveId" clId="{1320679C-52D2-4BC1-9F34-7139B097422A}" dt="2024-06-30T21:52:02.321" v="26505" actId="20577"/>
          <ac:spMkLst>
            <pc:docMk/>
            <pc:sldMk cId="3063097247" sldId="567"/>
            <ac:spMk id="9" creationId="{079C6AD0-436A-43D8-ED14-24641E16BE35}"/>
          </ac:spMkLst>
        </pc:spChg>
        <pc:spChg chg="add del mod">
          <ac:chgData name="Orlando Marley Filho" userId="db0f27c2ee340672" providerId="LiveId" clId="{1320679C-52D2-4BC1-9F34-7139B097422A}" dt="2024-07-05T21:07:45.603" v="26918" actId="478"/>
          <ac:spMkLst>
            <pc:docMk/>
            <pc:sldMk cId="3063097247" sldId="567"/>
            <ac:spMk id="12" creationId="{CEED533B-5DAC-1201-058C-E8E7477C129E}"/>
          </ac:spMkLst>
        </pc:spChg>
        <pc:spChg chg="add del mod">
          <ac:chgData name="Orlando Marley Filho" userId="db0f27c2ee340672" providerId="LiveId" clId="{1320679C-52D2-4BC1-9F34-7139B097422A}" dt="2024-07-14T23:27:35.899" v="32461" actId="478"/>
          <ac:spMkLst>
            <pc:docMk/>
            <pc:sldMk cId="3063097247" sldId="567"/>
            <ac:spMk id="13" creationId="{954197E1-975F-93B7-B8B1-F057F85A84FE}"/>
          </ac:spMkLst>
        </pc:spChg>
        <pc:grpChg chg="add del mod">
          <ac:chgData name="Orlando Marley Filho" userId="db0f27c2ee340672" providerId="LiveId" clId="{1320679C-52D2-4BC1-9F34-7139B097422A}" dt="2024-07-05T22:21:26.692" v="27042" actId="165"/>
          <ac:grpSpMkLst>
            <pc:docMk/>
            <pc:sldMk cId="3063097247" sldId="567"/>
            <ac:grpSpMk id="10" creationId="{DAFAA284-0CAD-1843-4962-DC5F0FA4AE5B}"/>
          </ac:grpSpMkLst>
        </pc:grpChg>
        <pc:grpChg chg="add mod">
          <ac:chgData name="Orlando Marley Filho" userId="db0f27c2ee340672" providerId="LiveId" clId="{1320679C-52D2-4BC1-9F34-7139B097422A}" dt="2024-07-05T22:21:40.034" v="27043" actId="164"/>
          <ac:grpSpMkLst>
            <pc:docMk/>
            <pc:sldMk cId="3063097247" sldId="567"/>
            <ac:grpSpMk id="14" creationId="{56CFF4D2-9679-FB55-3E7C-08EEC543E239}"/>
          </ac:grpSpMkLst>
        </pc:grpChg>
        <pc:graphicFrameChg chg="add mod">
          <ac:chgData name="Orlando Marley Filho" userId="db0f27c2ee340672" providerId="LiveId" clId="{1320679C-52D2-4BC1-9F34-7139B097422A}" dt="2024-07-14T21:24:08.450" v="32446" actId="12084"/>
          <ac:graphicFrameMkLst>
            <pc:docMk/>
            <pc:sldMk cId="3063097247" sldId="567"/>
            <ac:graphicFrameMk id="10" creationId="{1DA5FDD1-39A0-624A-337A-6447B03007D5}"/>
          </ac:graphicFrameMkLst>
        </pc:graphicFrameChg>
        <pc:graphicFrameChg chg="add mod">
          <ac:chgData name="Orlando Marley Filho" userId="db0f27c2ee340672" providerId="LiveId" clId="{1320679C-52D2-4BC1-9F34-7139B097422A}" dt="2024-07-14T21:24:30.116" v="32448" actId="12084"/>
          <ac:graphicFrameMkLst>
            <pc:docMk/>
            <pc:sldMk cId="3063097247" sldId="567"/>
            <ac:graphicFrameMk id="11" creationId="{219FA09F-5A1A-C718-E995-F85A96D9CE88}"/>
          </ac:graphicFrameMkLst>
        </pc:graphicFrameChg>
        <pc:picChg chg="add mod topLvl">
          <ac:chgData name="Orlando Marley Filho" userId="db0f27c2ee340672" providerId="LiveId" clId="{1320679C-52D2-4BC1-9F34-7139B097422A}" dt="2024-07-05T22:21:40.034" v="27043" actId="164"/>
          <ac:picMkLst>
            <pc:docMk/>
            <pc:sldMk cId="3063097247" sldId="567"/>
            <ac:picMk id="1026" creationId="{AAE9DD26-9981-3B7A-D013-2EDB1DB76518}"/>
          </ac:picMkLst>
        </pc:picChg>
        <pc:picChg chg="add mod topLvl">
          <ac:chgData name="Orlando Marley Filho" userId="db0f27c2ee340672" providerId="LiveId" clId="{1320679C-52D2-4BC1-9F34-7139B097422A}" dt="2024-07-05T22:21:40.034" v="27043" actId="164"/>
          <ac:picMkLst>
            <pc:docMk/>
            <pc:sldMk cId="3063097247" sldId="567"/>
            <ac:picMk id="1028" creationId="{97572295-61C9-2244-5DAE-7B41B71DCD33}"/>
          </ac:picMkLst>
        </pc:picChg>
      </pc:sldChg>
      <pc:sldChg chg="addSp delSp modSp add del mod ord modShow">
        <pc:chgData name="Orlando Marley Filho" userId="db0f27c2ee340672" providerId="LiveId" clId="{1320679C-52D2-4BC1-9F34-7139B097422A}" dt="2024-07-06T21:56:18.579" v="27667" actId="47"/>
        <pc:sldMkLst>
          <pc:docMk/>
          <pc:sldMk cId="1143414615" sldId="568"/>
        </pc:sldMkLst>
        <pc:spChg chg="add del mod">
          <ac:chgData name="Orlando Marley Filho" userId="db0f27c2ee340672" providerId="LiveId" clId="{1320679C-52D2-4BC1-9F34-7139B097422A}" dt="2024-07-06T21:55:43.601" v="27662" actId="21"/>
          <ac:spMkLst>
            <pc:docMk/>
            <pc:sldMk cId="1143414615" sldId="568"/>
            <ac:spMk id="5" creationId="{F193767F-0F0E-436C-0560-1CAB4F35CDCF}"/>
          </ac:spMkLst>
        </pc:spChg>
        <pc:spChg chg="add del mod">
          <ac:chgData name="Orlando Marley Filho" userId="db0f27c2ee340672" providerId="LiveId" clId="{1320679C-52D2-4BC1-9F34-7139B097422A}" dt="2024-07-06T21:55:43.601" v="27662" actId="21"/>
          <ac:spMkLst>
            <pc:docMk/>
            <pc:sldMk cId="1143414615" sldId="568"/>
            <ac:spMk id="8" creationId="{CAB09B0E-6A8C-A08A-B2AA-5DEC4931AF66}"/>
          </ac:spMkLst>
        </pc:spChg>
        <pc:spChg chg="mod">
          <ac:chgData name="Orlando Marley Filho" userId="db0f27c2ee340672" providerId="LiveId" clId="{1320679C-52D2-4BC1-9F34-7139B097422A}" dt="2024-06-30T21:53:28.961" v="26519" actId="1076"/>
          <ac:spMkLst>
            <pc:docMk/>
            <pc:sldMk cId="1143414615" sldId="568"/>
            <ac:spMk id="9" creationId="{079C6AD0-436A-43D8-ED14-24641E16BE35}"/>
          </ac:spMkLst>
        </pc:spChg>
        <pc:picChg chg="add del mod">
          <ac:chgData name="Orlando Marley Filho" userId="db0f27c2ee340672" providerId="LiveId" clId="{1320679C-52D2-4BC1-9F34-7139B097422A}" dt="2024-07-06T21:55:43.601" v="27662" actId="21"/>
          <ac:picMkLst>
            <pc:docMk/>
            <pc:sldMk cId="1143414615" sldId="568"/>
            <ac:picMk id="11" creationId="{5ED06C65-F3C3-2A86-7834-DA51C32CAEE9}"/>
          </ac:picMkLst>
        </pc:picChg>
      </pc:sldChg>
      <pc:sldChg chg="addSp modSp add del mod ord replId modShow">
        <pc:chgData name="Orlando Marley Filho" userId="db0f27c2ee340672" providerId="LiveId" clId="{1320679C-52D2-4BC1-9F34-7139B097422A}" dt="2024-07-06T21:56:43.937" v="27673" actId="47"/>
        <pc:sldMkLst>
          <pc:docMk/>
          <pc:sldMk cId="1966558374" sldId="569"/>
        </pc:sldMkLst>
        <pc:spChg chg="add mod">
          <ac:chgData name="Orlando Marley Filho" userId="db0f27c2ee340672" providerId="LiveId" clId="{1320679C-52D2-4BC1-9F34-7139B097422A}" dt="2024-07-06T19:46:07.881" v="27479" actId="14100"/>
          <ac:spMkLst>
            <pc:docMk/>
            <pc:sldMk cId="1966558374" sldId="569"/>
            <ac:spMk id="5" creationId="{E938F4F2-377E-FF46-87AE-BA3F9C24E1AB}"/>
          </ac:spMkLst>
        </pc:spChg>
        <pc:spChg chg="mod">
          <ac:chgData name="Orlando Marley Filho" userId="db0f27c2ee340672" providerId="LiveId" clId="{1320679C-52D2-4BC1-9F34-7139B097422A}" dt="2024-06-30T21:55:42.478" v="26543" actId="1076"/>
          <ac:spMkLst>
            <pc:docMk/>
            <pc:sldMk cId="1966558374" sldId="569"/>
            <ac:spMk id="9" creationId="{079C6AD0-436A-43D8-ED14-24641E16BE35}"/>
          </ac:spMkLst>
        </pc:spChg>
      </pc:sldChg>
      <pc:sldChg chg="addSp delSp modSp add del mod ord modShow">
        <pc:chgData name="Orlando Marley Filho" userId="db0f27c2ee340672" providerId="LiveId" clId="{1320679C-52D2-4BC1-9F34-7139B097422A}" dt="2024-07-06T21:57:54.654" v="27686" actId="47"/>
        <pc:sldMkLst>
          <pc:docMk/>
          <pc:sldMk cId="3745236543" sldId="570"/>
        </pc:sldMkLst>
        <pc:spChg chg="add del mod">
          <ac:chgData name="Orlando Marley Filho" userId="db0f27c2ee340672" providerId="LiveId" clId="{1320679C-52D2-4BC1-9F34-7139B097422A}" dt="2024-07-06T21:57:42.359" v="27681" actId="21"/>
          <ac:spMkLst>
            <pc:docMk/>
            <pc:sldMk cId="3745236543" sldId="570"/>
            <ac:spMk id="3" creationId="{954197E1-975F-93B7-B8B1-F057F85A84FE}"/>
          </ac:spMkLst>
        </pc:spChg>
        <pc:spChg chg="del mod">
          <ac:chgData name="Orlando Marley Filho" userId="db0f27c2ee340672" providerId="LiveId" clId="{1320679C-52D2-4BC1-9F34-7139B097422A}" dt="2024-07-05T20:57:22.229" v="26908" actId="21"/>
          <ac:spMkLst>
            <pc:docMk/>
            <pc:sldMk cId="3745236543" sldId="570"/>
            <ac:spMk id="5" creationId="{954197E1-975F-93B7-B8B1-F057F85A84FE}"/>
          </ac:spMkLst>
        </pc:spChg>
      </pc:sldChg>
      <pc:sldChg chg="add del">
        <pc:chgData name="Orlando Marley Filho" userId="db0f27c2ee340672" providerId="LiveId" clId="{1320679C-52D2-4BC1-9F34-7139B097422A}" dt="2024-06-30T21:55:21.869" v="26536" actId="47"/>
        <pc:sldMkLst>
          <pc:docMk/>
          <pc:sldMk cId="230068005" sldId="571"/>
        </pc:sldMkLst>
      </pc:sldChg>
      <pc:sldChg chg="addSp delSp modSp add del mod ord modShow">
        <pc:chgData name="Orlando Marley Filho" userId="db0f27c2ee340672" providerId="LiveId" clId="{1320679C-52D2-4BC1-9F34-7139B097422A}" dt="2024-07-06T21:57:24.525" v="27680" actId="47"/>
        <pc:sldMkLst>
          <pc:docMk/>
          <pc:sldMk cId="3510964559" sldId="571"/>
        </pc:sldMkLst>
        <pc:spChg chg="add del mod">
          <ac:chgData name="Orlando Marley Filho" userId="db0f27c2ee340672" providerId="LiveId" clId="{1320679C-52D2-4BC1-9F34-7139B097422A}" dt="2024-07-06T21:57:10.363" v="27676" actId="21"/>
          <ac:spMkLst>
            <pc:docMk/>
            <pc:sldMk cId="3510964559" sldId="571"/>
            <ac:spMk id="5" creationId="{9ACD8333-2C49-D354-7C62-C3A9E223D2FB}"/>
          </ac:spMkLst>
        </pc:spChg>
        <pc:spChg chg="add del mod">
          <ac:chgData name="Orlando Marley Filho" userId="db0f27c2ee340672" providerId="LiveId" clId="{1320679C-52D2-4BC1-9F34-7139B097422A}" dt="2024-07-06T21:57:10.363" v="27676" actId="21"/>
          <ac:spMkLst>
            <pc:docMk/>
            <pc:sldMk cId="3510964559" sldId="571"/>
            <ac:spMk id="8" creationId="{18B35591-09AA-1D1B-D106-5FAB303D98D5}"/>
          </ac:spMkLst>
        </pc:spChg>
        <pc:spChg chg="mod">
          <ac:chgData name="Orlando Marley Filho" userId="db0f27c2ee340672" providerId="LiveId" clId="{1320679C-52D2-4BC1-9F34-7139B097422A}" dt="2024-06-30T21:56:57.920" v="26562"/>
          <ac:spMkLst>
            <pc:docMk/>
            <pc:sldMk cId="3510964559" sldId="571"/>
            <ac:spMk id="9" creationId="{079C6AD0-436A-43D8-ED14-24641E16BE35}"/>
          </ac:spMkLst>
        </pc:spChg>
        <pc:spChg chg="add del mod">
          <ac:chgData name="Orlando Marley Filho" userId="db0f27c2ee340672" providerId="LiveId" clId="{1320679C-52D2-4BC1-9F34-7139B097422A}" dt="2024-07-06T21:57:10.363" v="27676" actId="21"/>
          <ac:spMkLst>
            <pc:docMk/>
            <pc:sldMk cId="3510964559" sldId="571"/>
            <ac:spMk id="11" creationId="{1A31B858-A8D9-4B56-0E08-BE00953A3A25}"/>
          </ac:spMkLst>
        </pc:spChg>
      </pc:sldChg>
      <pc:sldChg chg="addSp delSp modSp add mod ord modShow modNotesTx">
        <pc:chgData name="Orlando Marley Filho" userId="db0f27c2ee340672" providerId="LiveId" clId="{1320679C-52D2-4BC1-9F34-7139B097422A}" dt="2024-07-13T19:00:43.512" v="31999" actId="729"/>
        <pc:sldMkLst>
          <pc:docMk/>
          <pc:sldMk cId="3328052854" sldId="572"/>
        </pc:sldMkLst>
        <pc:spChg chg="add mod">
          <ac:chgData name="Orlando Marley Filho" userId="db0f27c2ee340672" providerId="LiveId" clId="{1320679C-52D2-4BC1-9F34-7139B097422A}" dt="2024-07-13T18:46:32.582" v="31501"/>
          <ac:spMkLst>
            <pc:docMk/>
            <pc:sldMk cId="3328052854" sldId="572"/>
            <ac:spMk id="3" creationId="{4DCBE413-2232-4344-D80D-9792A7CAA8BA}"/>
          </ac:spMkLst>
        </pc:spChg>
        <pc:spChg chg="add del">
          <ac:chgData name="Orlando Marley Filho" userId="db0f27c2ee340672" providerId="LiveId" clId="{1320679C-52D2-4BC1-9F34-7139B097422A}" dt="2024-06-30T21:59:13.121" v="26594" actId="22"/>
          <ac:spMkLst>
            <pc:docMk/>
            <pc:sldMk cId="3328052854" sldId="572"/>
            <ac:spMk id="5" creationId="{9E128671-946B-49B3-FFC0-20DBED4FD815}"/>
          </ac:spMkLst>
        </pc:spChg>
        <pc:spChg chg="add mod">
          <ac:chgData name="Orlando Marley Filho" userId="db0f27c2ee340672" providerId="LiveId" clId="{1320679C-52D2-4BC1-9F34-7139B097422A}" dt="2024-07-13T19:00:25.794" v="31997" actId="12"/>
          <ac:spMkLst>
            <pc:docMk/>
            <pc:sldMk cId="3328052854" sldId="572"/>
            <ac:spMk id="6" creationId="{D9630B8B-0A1C-6DDD-7BCD-5AECE7CFA89A}"/>
          </ac:spMkLst>
        </pc:spChg>
        <pc:spChg chg="add del mod">
          <ac:chgData name="Orlando Marley Filho" userId="db0f27c2ee340672" providerId="LiveId" clId="{1320679C-52D2-4BC1-9F34-7139B097422A}" dt="2024-07-13T19:00:39.282" v="31998" actId="478"/>
          <ac:spMkLst>
            <pc:docMk/>
            <pc:sldMk cId="3328052854" sldId="572"/>
            <ac:spMk id="8" creationId="{8A181997-C064-F8FB-CEAD-0110FB272A0A}"/>
          </ac:spMkLst>
        </pc:spChg>
        <pc:spChg chg="mod">
          <ac:chgData name="Orlando Marley Filho" userId="db0f27c2ee340672" providerId="LiveId" clId="{1320679C-52D2-4BC1-9F34-7139B097422A}" dt="2024-06-30T21:58:48.280" v="26592" actId="1076"/>
          <ac:spMkLst>
            <pc:docMk/>
            <pc:sldMk cId="3328052854" sldId="572"/>
            <ac:spMk id="9" creationId="{079C6AD0-436A-43D8-ED14-24641E16BE35}"/>
          </ac:spMkLst>
        </pc:spChg>
        <pc:spChg chg="add">
          <ac:chgData name="Orlando Marley Filho" userId="db0f27c2ee340672" providerId="LiveId" clId="{1320679C-52D2-4BC1-9F34-7139B097422A}" dt="2024-07-13T18:57:57.842" v="31983"/>
          <ac:spMkLst>
            <pc:docMk/>
            <pc:sldMk cId="3328052854" sldId="572"/>
            <ac:spMk id="10" creationId="{8C4F01FA-9C0E-5581-549A-E2D36F4BDC40}"/>
          </ac:spMkLst>
        </pc:spChg>
      </pc:sldChg>
      <pc:sldChg chg="addSp modSp add del mod modShow">
        <pc:chgData name="Orlando Marley Filho" userId="db0f27c2ee340672" providerId="LiveId" clId="{1320679C-52D2-4BC1-9F34-7139B097422A}" dt="2024-07-13T17:59:17.712" v="30860" actId="47"/>
        <pc:sldMkLst>
          <pc:docMk/>
          <pc:sldMk cId="3427408368" sldId="573"/>
        </pc:sldMkLst>
        <pc:spChg chg="add mod">
          <ac:chgData name="Orlando Marley Filho" userId="db0f27c2ee340672" providerId="LiveId" clId="{1320679C-52D2-4BC1-9F34-7139B097422A}" dt="2024-07-05T22:31:45.502" v="27055" actId="403"/>
          <ac:spMkLst>
            <pc:docMk/>
            <pc:sldMk cId="3427408368" sldId="573"/>
            <ac:spMk id="5" creationId="{48318CC2-FCAD-1998-2EB5-D7EF397CCF96}"/>
          </ac:spMkLst>
        </pc:spChg>
        <pc:spChg chg="mod">
          <ac:chgData name="Orlando Marley Filho" userId="db0f27c2ee340672" providerId="LiveId" clId="{1320679C-52D2-4BC1-9F34-7139B097422A}" dt="2024-07-05T22:26:47.253" v="27046" actId="1076"/>
          <ac:spMkLst>
            <pc:docMk/>
            <pc:sldMk cId="3427408368" sldId="573"/>
            <ac:spMk id="9" creationId="{079C6AD0-436A-43D8-ED14-24641E16BE35}"/>
          </ac:spMkLst>
        </pc:spChg>
      </pc:sldChg>
      <pc:sldChg chg="addSp delSp modSp add mod replId modShow modNotesTx">
        <pc:chgData name="Orlando Marley Filho" userId="db0f27c2ee340672" providerId="LiveId" clId="{1320679C-52D2-4BC1-9F34-7139B097422A}" dt="2024-07-14T01:15:14.777" v="32278" actId="729"/>
        <pc:sldMkLst>
          <pc:docMk/>
          <pc:sldMk cId="2262708092" sldId="574"/>
        </pc:sldMkLst>
        <pc:spChg chg="add del mod">
          <ac:chgData name="Orlando Marley Filho" userId="db0f27c2ee340672" providerId="LiveId" clId="{1320679C-52D2-4BC1-9F34-7139B097422A}" dt="2024-07-14T01:15:09.372" v="32277" actId="478"/>
          <ac:spMkLst>
            <pc:docMk/>
            <pc:sldMk cId="2262708092" sldId="574"/>
            <ac:spMk id="5" creationId="{58836077-5113-8EA7-ECFC-7B92B5A1762C}"/>
          </ac:spMkLst>
        </pc:spChg>
        <pc:spChg chg="add mod">
          <ac:chgData name="Orlando Marley Filho" userId="db0f27c2ee340672" providerId="LiveId" clId="{1320679C-52D2-4BC1-9F34-7139B097422A}" dt="2024-07-14T01:14:45.803" v="32276" actId="12"/>
          <ac:spMkLst>
            <pc:docMk/>
            <pc:sldMk cId="2262708092" sldId="574"/>
            <ac:spMk id="6" creationId="{C5497D72-EF6A-669E-6F71-FD2CA35C9903}"/>
          </ac:spMkLst>
        </pc:spChg>
        <pc:spChg chg="add del mod">
          <ac:chgData name="Orlando Marley Filho" userId="db0f27c2ee340672" providerId="LiveId" clId="{1320679C-52D2-4BC1-9F34-7139B097422A}" dt="2024-07-14T00:58:36.967" v="32025" actId="478"/>
          <ac:spMkLst>
            <pc:docMk/>
            <pc:sldMk cId="2262708092" sldId="574"/>
            <ac:spMk id="8" creationId="{0AE35C31-F257-00F9-BB1E-75816503C9C4}"/>
          </ac:spMkLst>
        </pc:spChg>
        <pc:spChg chg="mod">
          <ac:chgData name="Orlando Marley Filho" userId="db0f27c2ee340672" providerId="LiveId" clId="{1320679C-52D2-4BC1-9F34-7139B097422A}" dt="2024-06-30T22:02:20.421" v="26643"/>
          <ac:spMkLst>
            <pc:docMk/>
            <pc:sldMk cId="2262708092" sldId="574"/>
            <ac:spMk id="9" creationId="{079C6AD0-436A-43D8-ED14-24641E16BE35}"/>
          </ac:spMkLst>
        </pc:spChg>
      </pc:sldChg>
      <pc:sldChg chg="addSp modSp add del mod replId modShow">
        <pc:chgData name="Orlando Marley Filho" userId="db0f27c2ee340672" providerId="LiveId" clId="{1320679C-52D2-4BC1-9F34-7139B097422A}" dt="2024-07-06T16:14:58.590" v="27387" actId="47"/>
        <pc:sldMkLst>
          <pc:docMk/>
          <pc:sldMk cId="2515630058" sldId="575"/>
        </pc:sldMkLst>
        <pc:spChg chg="add mod">
          <ac:chgData name="Orlando Marley Filho" userId="db0f27c2ee340672" providerId="LiveId" clId="{1320679C-52D2-4BC1-9F34-7139B097422A}" dt="2024-07-05T21:40:35.788" v="27035" actId="1076"/>
          <ac:spMkLst>
            <pc:docMk/>
            <pc:sldMk cId="2515630058" sldId="575"/>
            <ac:spMk id="5" creationId="{3E655402-6A7D-9C75-8D00-F5AB18F4C8BC}"/>
          </ac:spMkLst>
        </pc:spChg>
        <pc:spChg chg="mod">
          <ac:chgData name="Orlando Marley Filho" userId="db0f27c2ee340672" providerId="LiveId" clId="{1320679C-52D2-4BC1-9F34-7139B097422A}" dt="2024-06-30T22:02:32.949" v="26646"/>
          <ac:spMkLst>
            <pc:docMk/>
            <pc:sldMk cId="2515630058" sldId="575"/>
            <ac:spMk id="9" creationId="{079C6AD0-436A-43D8-ED14-24641E16BE35}"/>
          </ac:spMkLst>
        </pc:spChg>
      </pc:sldChg>
      <pc:sldChg chg="addSp modSp add del mod modShow">
        <pc:chgData name="Orlando Marley Filho" userId="db0f27c2ee340672" providerId="LiveId" clId="{1320679C-52D2-4BC1-9F34-7139B097422A}" dt="2024-07-06T16:15:10.574" v="27388" actId="47"/>
        <pc:sldMkLst>
          <pc:docMk/>
          <pc:sldMk cId="4224201527" sldId="576"/>
        </pc:sldMkLst>
        <pc:spChg chg="add mod">
          <ac:chgData name="Orlando Marley Filho" userId="db0f27c2ee340672" providerId="LiveId" clId="{1320679C-52D2-4BC1-9F34-7139B097422A}" dt="2024-07-05T21:40:40.761" v="27036" actId="1076"/>
          <ac:spMkLst>
            <pc:docMk/>
            <pc:sldMk cId="4224201527" sldId="576"/>
            <ac:spMk id="5" creationId="{1EC104F3-EBB6-3A52-D31E-CA2BAEB40CB4}"/>
          </ac:spMkLst>
        </pc:spChg>
        <pc:spChg chg="mod">
          <ac:chgData name="Orlando Marley Filho" userId="db0f27c2ee340672" providerId="LiveId" clId="{1320679C-52D2-4BC1-9F34-7139B097422A}" dt="2024-06-30T22:02:44.318" v="26647"/>
          <ac:spMkLst>
            <pc:docMk/>
            <pc:sldMk cId="4224201527" sldId="576"/>
            <ac:spMk id="9" creationId="{079C6AD0-436A-43D8-ED14-24641E16BE35}"/>
          </ac:spMkLst>
        </pc:spChg>
      </pc:sldChg>
      <pc:sldChg chg="addSp delSp modSp add mod replId modShow modNotesTx">
        <pc:chgData name="Orlando Marley Filho" userId="db0f27c2ee340672" providerId="LiveId" clId="{1320679C-52D2-4BC1-9F34-7139B097422A}" dt="2024-07-13T18:31:28.982" v="31498" actId="729"/>
        <pc:sldMkLst>
          <pc:docMk/>
          <pc:sldMk cId="2297795425" sldId="577"/>
        </pc:sldMkLst>
        <pc:spChg chg="add del mod">
          <ac:chgData name="Orlando Marley Filho" userId="db0f27c2ee340672" providerId="LiveId" clId="{1320679C-52D2-4BC1-9F34-7139B097422A}" dt="2024-07-13T18:29:52.427" v="31479" actId="478"/>
          <ac:spMkLst>
            <pc:docMk/>
            <pc:sldMk cId="2297795425" sldId="577"/>
            <ac:spMk id="5" creationId="{5CFC5F22-6B41-037C-6DAF-E3DDA4272678}"/>
          </ac:spMkLst>
        </pc:spChg>
        <pc:spChg chg="add mod">
          <ac:chgData name="Orlando Marley Filho" userId="db0f27c2ee340672" providerId="LiveId" clId="{1320679C-52D2-4BC1-9F34-7139B097422A}" dt="2024-07-12T01:18:25.740" v="30807"/>
          <ac:spMkLst>
            <pc:docMk/>
            <pc:sldMk cId="2297795425" sldId="577"/>
            <ac:spMk id="6" creationId="{9551B956-E311-D648-C5D2-194C42FB7F9C}"/>
          </ac:spMkLst>
        </pc:spChg>
        <pc:spChg chg="mod">
          <ac:chgData name="Orlando Marley Filho" userId="db0f27c2ee340672" providerId="LiveId" clId="{1320679C-52D2-4BC1-9F34-7139B097422A}" dt="2024-07-05T21:18:04.986" v="26993" actId="1076"/>
          <ac:spMkLst>
            <pc:docMk/>
            <pc:sldMk cId="2297795425" sldId="577"/>
            <ac:spMk id="9" creationId="{079C6AD0-436A-43D8-ED14-24641E16BE35}"/>
          </ac:spMkLst>
        </pc:spChg>
        <pc:spChg chg="add del">
          <ac:chgData name="Orlando Marley Filho" userId="db0f27c2ee340672" providerId="LiveId" clId="{1320679C-52D2-4BC1-9F34-7139B097422A}" dt="2024-07-12T01:12:30.745" v="30749" actId="22"/>
          <ac:spMkLst>
            <pc:docMk/>
            <pc:sldMk cId="2297795425" sldId="577"/>
            <ac:spMk id="10" creationId="{AF35574B-A836-D42F-0B3E-28041CCB44E1}"/>
          </ac:spMkLst>
        </pc:spChg>
        <pc:spChg chg="add mod">
          <ac:chgData name="Orlando Marley Filho" userId="db0f27c2ee340672" providerId="LiveId" clId="{1320679C-52D2-4BC1-9F34-7139B097422A}" dt="2024-07-13T18:30:55.241" v="31496" actId="12"/>
          <ac:spMkLst>
            <pc:docMk/>
            <pc:sldMk cId="2297795425" sldId="577"/>
            <ac:spMk id="12" creationId="{97E73F47-67CC-A280-8316-2D6510A0FA81}"/>
          </ac:spMkLst>
        </pc:spChg>
        <pc:spChg chg="add mod">
          <ac:chgData name="Orlando Marley Filho" userId="db0f27c2ee340672" providerId="LiveId" clId="{1320679C-52D2-4BC1-9F34-7139B097422A}" dt="2024-07-13T18:31:02.832" v="31497" actId="12"/>
          <ac:spMkLst>
            <pc:docMk/>
            <pc:sldMk cId="2297795425" sldId="577"/>
            <ac:spMk id="14" creationId="{8BE1139D-A493-18D6-6B02-16D3B419B028}"/>
          </ac:spMkLst>
        </pc:spChg>
        <pc:spChg chg="add mod">
          <ac:chgData name="Orlando Marley Filho" userId="db0f27c2ee340672" providerId="LiveId" clId="{1320679C-52D2-4BC1-9F34-7139B097422A}" dt="2024-07-12T01:20:40.112" v="30820" actId="1076"/>
          <ac:spMkLst>
            <pc:docMk/>
            <pc:sldMk cId="2297795425" sldId="577"/>
            <ac:spMk id="16" creationId="{ECABF8FF-DFE0-4E9F-8267-A1C3ADD4F178}"/>
          </ac:spMkLst>
        </pc:spChg>
        <pc:spChg chg="add mod">
          <ac:chgData name="Orlando Marley Filho" userId="db0f27c2ee340672" providerId="LiveId" clId="{1320679C-52D2-4BC1-9F34-7139B097422A}" dt="2024-07-12T01:20:34.900" v="30817" actId="1076"/>
          <ac:spMkLst>
            <pc:docMk/>
            <pc:sldMk cId="2297795425" sldId="577"/>
            <ac:spMk id="18" creationId="{9AAF8A45-8AAE-4C39-A816-BCE08C351C37}"/>
          </ac:spMkLst>
        </pc:spChg>
        <pc:spChg chg="mod">
          <ac:chgData name="Orlando Marley Filho" userId="db0f27c2ee340672" providerId="LiveId" clId="{1320679C-52D2-4BC1-9F34-7139B097422A}" dt="2024-07-12T01:22:03.208" v="30834" actId="207"/>
          <ac:spMkLst>
            <pc:docMk/>
            <pc:sldMk cId="2297795425" sldId="577"/>
            <ac:spMk id="21" creationId="{A272C2CE-0D73-A70A-18AB-DC3EDE5FC3DC}"/>
          </ac:spMkLst>
        </pc:spChg>
        <pc:spChg chg="mod">
          <ac:chgData name="Orlando Marley Filho" userId="db0f27c2ee340672" providerId="LiveId" clId="{1320679C-52D2-4BC1-9F34-7139B097422A}" dt="2024-07-12T01:22:03.208" v="30834" actId="207"/>
          <ac:spMkLst>
            <pc:docMk/>
            <pc:sldMk cId="2297795425" sldId="577"/>
            <ac:spMk id="22" creationId="{C2FB14D3-0295-C84E-ABA4-F6ADB8851E72}"/>
          </ac:spMkLst>
        </pc:spChg>
        <pc:grpChg chg="mod">
          <ac:chgData name="Orlando Marley Filho" userId="db0f27c2ee340672" providerId="LiveId" clId="{1320679C-52D2-4BC1-9F34-7139B097422A}" dt="2024-07-12T01:22:03.208" v="30834" actId="207"/>
          <ac:grpSpMkLst>
            <pc:docMk/>
            <pc:sldMk cId="2297795425" sldId="577"/>
            <ac:grpSpMk id="20" creationId="{09D8D7E2-BFEC-AA06-AF74-7B63D4D30527}"/>
          </ac:grpSpMkLst>
        </pc:grpChg>
        <pc:picChg chg="add mod">
          <ac:chgData name="Orlando Marley Filho" userId="db0f27c2ee340672" providerId="LiveId" clId="{1320679C-52D2-4BC1-9F34-7139B097422A}" dt="2024-07-12T01:20:40.112" v="30820" actId="1076"/>
          <ac:picMkLst>
            <pc:docMk/>
            <pc:sldMk cId="2297795425" sldId="577"/>
            <ac:picMk id="15" creationId="{9683603A-F28D-412C-BB78-0A17EC4C5A36}"/>
          </ac:picMkLst>
        </pc:picChg>
        <pc:picChg chg="add mod">
          <ac:chgData name="Orlando Marley Filho" userId="db0f27c2ee340672" providerId="LiveId" clId="{1320679C-52D2-4BC1-9F34-7139B097422A}" dt="2024-07-12T01:20:34.900" v="30817" actId="1076"/>
          <ac:picMkLst>
            <pc:docMk/>
            <pc:sldMk cId="2297795425" sldId="577"/>
            <ac:picMk id="17" creationId="{F64F39F0-2A68-441A-942F-AE57CA843B97}"/>
          </ac:picMkLst>
        </pc:picChg>
        <pc:picChg chg="add del mod">
          <ac:chgData name="Orlando Marley Filho" userId="db0f27c2ee340672" providerId="LiveId" clId="{1320679C-52D2-4BC1-9F34-7139B097422A}" dt="2024-07-12T01:21:59.653" v="30833" actId="27803"/>
          <ac:picMkLst>
            <pc:docMk/>
            <pc:sldMk cId="2297795425" sldId="577"/>
            <ac:picMk id="19" creationId="{DD306ACF-2C56-FDF9-4947-9B0533A5DE67}"/>
          </ac:picMkLst>
        </pc:picChg>
        <pc:picChg chg="add mod">
          <ac:chgData name="Orlando Marley Filho" userId="db0f27c2ee340672" providerId="LiveId" clId="{1320679C-52D2-4BC1-9F34-7139B097422A}" dt="2024-07-12T01:23:32.938" v="30859" actId="14100"/>
          <ac:picMkLst>
            <pc:docMk/>
            <pc:sldMk cId="2297795425" sldId="577"/>
            <ac:picMk id="1026" creationId="{3E48BF24-367B-E0CC-8DCB-DAEA452B0C48}"/>
          </ac:picMkLst>
        </pc:picChg>
      </pc:sldChg>
      <pc:sldChg chg="addSp delSp modSp add mod ord replId modShow modNotesTx">
        <pc:chgData name="Orlando Marley Filho" userId="db0f27c2ee340672" providerId="LiveId" clId="{1320679C-52D2-4BC1-9F34-7139B097422A}" dt="2024-07-12T00:31:05.294" v="30720" actId="729"/>
        <pc:sldMkLst>
          <pc:docMk/>
          <pc:sldMk cId="1772886933" sldId="578"/>
        </pc:sldMkLst>
        <pc:spChg chg="add del">
          <ac:chgData name="Orlando Marley Filho" userId="db0f27c2ee340672" providerId="LiveId" clId="{1320679C-52D2-4BC1-9F34-7139B097422A}" dt="2024-07-04T19:46:00.623" v="26677" actId="22"/>
          <ac:spMkLst>
            <pc:docMk/>
            <pc:sldMk cId="1772886933" sldId="578"/>
            <ac:spMk id="5" creationId="{9210DB51-487D-A501-467D-2D7489C3C772}"/>
          </ac:spMkLst>
        </pc:spChg>
        <pc:spChg chg="mod">
          <ac:chgData name="Orlando Marley Filho" userId="db0f27c2ee340672" providerId="LiveId" clId="{1320679C-52D2-4BC1-9F34-7139B097422A}" dt="2024-06-30T22:02:58.224" v="26649"/>
          <ac:spMkLst>
            <pc:docMk/>
            <pc:sldMk cId="1772886933" sldId="578"/>
            <ac:spMk id="9" creationId="{079C6AD0-436A-43D8-ED14-24641E16BE35}"/>
          </ac:spMkLst>
        </pc:spChg>
        <pc:spChg chg="add del mod">
          <ac:chgData name="Orlando Marley Filho" userId="db0f27c2ee340672" providerId="LiveId" clId="{1320679C-52D2-4BC1-9F34-7139B097422A}" dt="2024-07-06T21:17:52.036" v="27506" actId="478"/>
          <ac:spMkLst>
            <pc:docMk/>
            <pc:sldMk cId="1772886933" sldId="578"/>
            <ac:spMk id="11" creationId="{31823D0A-6DCB-704E-768F-2610F0D8BEA0}"/>
          </ac:spMkLst>
        </pc:spChg>
        <pc:picChg chg="add del mod">
          <ac:chgData name="Orlando Marley Filho" userId="db0f27c2ee340672" providerId="LiveId" clId="{1320679C-52D2-4BC1-9F34-7139B097422A}" dt="2024-07-06T21:17:58.900" v="27509" actId="478"/>
          <ac:picMkLst>
            <pc:docMk/>
            <pc:sldMk cId="1772886933" sldId="578"/>
            <ac:picMk id="8" creationId="{7590252E-84AD-AD54-D94B-3234A33903B6}"/>
          </ac:picMkLst>
        </pc:picChg>
        <pc:picChg chg="add mod">
          <ac:chgData name="Orlando Marley Filho" userId="db0f27c2ee340672" providerId="LiveId" clId="{1320679C-52D2-4BC1-9F34-7139B097422A}" dt="2024-07-06T21:18:03.440" v="27511" actId="1076"/>
          <ac:picMkLst>
            <pc:docMk/>
            <pc:sldMk cId="1772886933" sldId="578"/>
            <ac:picMk id="1026" creationId="{EDC9B4A1-ECA5-9E0A-3B7B-33A574DA0B78}"/>
          </ac:picMkLst>
        </pc:picChg>
      </pc:sldChg>
      <pc:sldChg chg="addSp delSp modSp add del mod modShow modNotesTx">
        <pc:chgData name="Orlando Marley Filho" userId="db0f27c2ee340672" providerId="LiveId" clId="{1320679C-52D2-4BC1-9F34-7139B097422A}" dt="2024-07-06T15:56:55.657" v="27382" actId="207"/>
        <pc:sldMkLst>
          <pc:docMk/>
          <pc:sldMk cId="3347350925" sldId="579"/>
        </pc:sldMkLst>
        <pc:spChg chg="add del mod">
          <ac:chgData name="Orlando Marley Filho" userId="db0f27c2ee340672" providerId="LiveId" clId="{1320679C-52D2-4BC1-9F34-7139B097422A}" dt="2024-07-06T15:55:23.939" v="27367" actId="478"/>
          <ac:spMkLst>
            <pc:docMk/>
            <pc:sldMk cId="3347350925" sldId="579"/>
            <ac:spMk id="5" creationId="{48CC1667-4B28-B8FC-3A6D-5C60C50B9C01}"/>
          </ac:spMkLst>
        </pc:spChg>
        <pc:spChg chg="add del mod">
          <ac:chgData name="Orlando Marley Filho" userId="db0f27c2ee340672" providerId="LiveId" clId="{1320679C-52D2-4BC1-9F34-7139B097422A}" dt="2024-07-06T15:41:02.241" v="27124" actId="20577"/>
          <ac:spMkLst>
            <pc:docMk/>
            <pc:sldMk cId="3347350925" sldId="579"/>
            <ac:spMk id="6" creationId="{B0F3E873-2F15-171E-CA23-3A8E60476552}"/>
          </ac:spMkLst>
        </pc:spChg>
        <pc:spChg chg="mod">
          <ac:chgData name="Orlando Marley Filho" userId="db0f27c2ee340672" providerId="LiveId" clId="{1320679C-52D2-4BC1-9F34-7139B097422A}" dt="2024-06-30T22:03:05.680" v="26650"/>
          <ac:spMkLst>
            <pc:docMk/>
            <pc:sldMk cId="3347350925" sldId="579"/>
            <ac:spMk id="9" creationId="{079C6AD0-436A-43D8-ED14-24641E16BE35}"/>
          </ac:spMkLst>
        </pc:spChg>
        <pc:spChg chg="add mod">
          <ac:chgData name="Orlando Marley Filho" userId="db0f27c2ee340672" providerId="LiveId" clId="{1320679C-52D2-4BC1-9F34-7139B097422A}" dt="2024-07-06T15:42:12.214" v="27126"/>
          <ac:spMkLst>
            <pc:docMk/>
            <pc:sldMk cId="3347350925" sldId="579"/>
            <ac:spMk id="12" creationId="{1AE5850E-13B3-48A3-95E4-9C2ABD35A954}"/>
          </ac:spMkLst>
        </pc:spChg>
        <pc:spChg chg="add mod">
          <ac:chgData name="Orlando Marley Filho" userId="db0f27c2ee340672" providerId="LiveId" clId="{1320679C-52D2-4BC1-9F34-7139B097422A}" dt="2024-07-06T15:55:45.863" v="27370" actId="1076"/>
          <ac:spMkLst>
            <pc:docMk/>
            <pc:sldMk cId="3347350925" sldId="579"/>
            <ac:spMk id="14" creationId="{1AE5850E-13B3-48A3-95E4-9C2ABD35A954}"/>
          </ac:spMkLst>
        </pc:spChg>
        <pc:spChg chg="add del mod">
          <ac:chgData name="Orlando Marley Filho" userId="db0f27c2ee340672" providerId="LiveId" clId="{1320679C-52D2-4BC1-9F34-7139B097422A}" dt="2024-07-06T15:43:24.731" v="27131" actId="478"/>
          <ac:spMkLst>
            <pc:docMk/>
            <pc:sldMk cId="3347350925" sldId="579"/>
            <ac:spMk id="16" creationId="{B120249F-D92F-4325-9FA6-3FA7473402FC}"/>
          </ac:spMkLst>
        </pc:spChg>
        <pc:spChg chg="add mod">
          <ac:chgData name="Orlando Marley Filho" userId="db0f27c2ee340672" providerId="LiveId" clId="{1320679C-52D2-4BC1-9F34-7139B097422A}" dt="2024-07-06T15:56:15.826" v="27379" actId="14100"/>
          <ac:spMkLst>
            <pc:docMk/>
            <pc:sldMk cId="3347350925" sldId="579"/>
            <ac:spMk id="17" creationId="{4184F861-981C-7EE2-B092-7EDA9A4B074F}"/>
          </ac:spMkLst>
        </pc:spChg>
        <pc:spChg chg="add mod">
          <ac:chgData name="Orlando Marley Filho" userId="db0f27c2ee340672" providerId="LiveId" clId="{1320679C-52D2-4BC1-9F34-7139B097422A}" dt="2024-07-06T15:56:55.657" v="27382" actId="207"/>
          <ac:spMkLst>
            <pc:docMk/>
            <pc:sldMk cId="3347350925" sldId="579"/>
            <ac:spMk id="18" creationId="{C4D5710C-AB7A-0B79-8D61-06C98E759FD3}"/>
          </ac:spMkLst>
        </pc:spChg>
        <pc:spChg chg="add mod">
          <ac:chgData name="Orlando Marley Filho" userId="db0f27c2ee340672" providerId="LiveId" clId="{1320679C-52D2-4BC1-9F34-7139B097422A}" dt="2024-07-06T15:55:45.863" v="27370" actId="1076"/>
          <ac:spMkLst>
            <pc:docMk/>
            <pc:sldMk cId="3347350925" sldId="579"/>
            <ac:spMk id="19" creationId="{05382265-0EDD-E775-CB21-F71E717375D5}"/>
          </ac:spMkLst>
        </pc:spChg>
        <pc:spChg chg="add mod">
          <ac:chgData name="Orlando Marley Filho" userId="db0f27c2ee340672" providerId="LiveId" clId="{1320679C-52D2-4BC1-9F34-7139B097422A}" dt="2024-07-06T15:55:45.863" v="27370" actId="1076"/>
          <ac:spMkLst>
            <pc:docMk/>
            <pc:sldMk cId="3347350925" sldId="579"/>
            <ac:spMk id="27" creationId="{0D2DF43C-BB1B-4080-37D0-50BA2441105E}"/>
          </ac:spMkLst>
        </pc:spChg>
        <pc:spChg chg="add del mod">
          <ac:chgData name="Orlando Marley Filho" userId="db0f27c2ee340672" providerId="LiveId" clId="{1320679C-52D2-4BC1-9F34-7139B097422A}" dt="2024-07-06T15:48:23.585" v="27305" actId="478"/>
          <ac:spMkLst>
            <pc:docMk/>
            <pc:sldMk cId="3347350925" sldId="579"/>
            <ac:spMk id="28" creationId="{B429AE5B-2AD0-BC4F-5555-B923E518B2F2}"/>
          </ac:spMkLst>
        </pc:spChg>
        <pc:spChg chg="add mod">
          <ac:chgData name="Orlando Marley Filho" userId="db0f27c2ee340672" providerId="LiveId" clId="{1320679C-52D2-4BC1-9F34-7139B097422A}" dt="2024-07-06T15:55:45.863" v="27370" actId="1076"/>
          <ac:spMkLst>
            <pc:docMk/>
            <pc:sldMk cId="3347350925" sldId="579"/>
            <ac:spMk id="30" creationId="{547C41E9-E915-4124-BA66-D2147B3F0D4B}"/>
          </ac:spMkLst>
        </pc:spChg>
        <pc:spChg chg="add mod">
          <ac:chgData name="Orlando Marley Filho" userId="db0f27c2ee340672" providerId="LiveId" clId="{1320679C-52D2-4BC1-9F34-7139B097422A}" dt="2024-07-06T15:55:45.863" v="27370" actId="1076"/>
          <ac:spMkLst>
            <pc:docMk/>
            <pc:sldMk cId="3347350925" sldId="579"/>
            <ac:spMk id="32" creationId="{80818169-1D2A-49F5-9D45-619D54F4885D}"/>
          </ac:spMkLst>
        </pc:spChg>
        <pc:spChg chg="add mod">
          <ac:chgData name="Orlando Marley Filho" userId="db0f27c2ee340672" providerId="LiveId" clId="{1320679C-52D2-4BC1-9F34-7139B097422A}" dt="2024-07-06T15:55:45.863" v="27370" actId="1076"/>
          <ac:spMkLst>
            <pc:docMk/>
            <pc:sldMk cId="3347350925" sldId="579"/>
            <ac:spMk id="34" creationId="{29D07DD3-9871-82A8-066A-25DCAE86F1ED}"/>
          </ac:spMkLst>
        </pc:spChg>
        <pc:spChg chg="add mod">
          <ac:chgData name="Orlando Marley Filho" userId="db0f27c2ee340672" providerId="LiveId" clId="{1320679C-52D2-4BC1-9F34-7139B097422A}" dt="2024-07-06T15:55:45.863" v="27370" actId="1076"/>
          <ac:spMkLst>
            <pc:docMk/>
            <pc:sldMk cId="3347350925" sldId="579"/>
            <ac:spMk id="35" creationId="{7F30E5EC-0B64-0251-DA54-35AE19B8AF1B}"/>
          </ac:spMkLst>
        </pc:spChg>
        <pc:spChg chg="add mod">
          <ac:chgData name="Orlando Marley Filho" userId="db0f27c2ee340672" providerId="LiveId" clId="{1320679C-52D2-4BC1-9F34-7139B097422A}" dt="2024-07-06T15:55:45.863" v="27370" actId="1076"/>
          <ac:spMkLst>
            <pc:docMk/>
            <pc:sldMk cId="3347350925" sldId="579"/>
            <ac:spMk id="36" creationId="{160F314B-9C62-FD42-B453-8B6F2EEF9544}"/>
          </ac:spMkLst>
        </pc:spChg>
        <pc:spChg chg="add mod">
          <ac:chgData name="Orlando Marley Filho" userId="db0f27c2ee340672" providerId="LiveId" clId="{1320679C-52D2-4BC1-9F34-7139B097422A}" dt="2024-07-06T15:56:18.775" v="27380" actId="1076"/>
          <ac:spMkLst>
            <pc:docMk/>
            <pc:sldMk cId="3347350925" sldId="579"/>
            <ac:spMk id="40" creationId="{2D6A275E-2702-F9CE-AA27-02E81EEB530A}"/>
          </ac:spMkLst>
        </pc:spChg>
        <pc:graphicFrameChg chg="add mod">
          <ac:chgData name="Orlando Marley Filho" userId="db0f27c2ee340672" providerId="LiveId" clId="{1320679C-52D2-4BC1-9F34-7139B097422A}" dt="2024-07-06T15:31:24.032" v="27112" actId="12084"/>
          <ac:graphicFrameMkLst>
            <pc:docMk/>
            <pc:sldMk cId="3347350925" sldId="579"/>
            <ac:graphicFrameMk id="10" creationId="{59D61D3A-FAD5-2E71-4A30-2A2843FCCFFA}"/>
          </ac:graphicFrameMkLst>
        </pc:graphicFrameChg>
        <pc:picChg chg="add del mod">
          <ac:chgData name="Orlando Marley Filho" userId="db0f27c2ee340672" providerId="LiveId" clId="{1320679C-52D2-4BC1-9F34-7139B097422A}" dt="2024-07-06T15:55:28.194" v="27368" actId="478"/>
          <ac:picMkLst>
            <pc:docMk/>
            <pc:sldMk cId="3347350925" sldId="579"/>
            <ac:picMk id="8" creationId="{E8627651-2905-0581-B0BF-C93A77E82EE8}"/>
          </ac:picMkLst>
        </pc:picChg>
        <pc:picChg chg="add mod">
          <ac:chgData name="Orlando Marley Filho" userId="db0f27c2ee340672" providerId="LiveId" clId="{1320679C-52D2-4BC1-9F34-7139B097422A}" dt="2024-07-06T15:42:12.214" v="27126"/>
          <ac:picMkLst>
            <pc:docMk/>
            <pc:sldMk cId="3347350925" sldId="579"/>
            <ac:picMk id="11" creationId="{118AEBA6-B174-4027-9F75-4D03C7AEB8A0}"/>
          </ac:picMkLst>
        </pc:picChg>
        <pc:picChg chg="add mod">
          <ac:chgData name="Orlando Marley Filho" userId="db0f27c2ee340672" providerId="LiveId" clId="{1320679C-52D2-4BC1-9F34-7139B097422A}" dt="2024-07-06T15:55:45.863" v="27370" actId="1076"/>
          <ac:picMkLst>
            <pc:docMk/>
            <pc:sldMk cId="3347350925" sldId="579"/>
            <ac:picMk id="13" creationId="{118AEBA6-B174-4027-9F75-4D03C7AEB8A0}"/>
          </ac:picMkLst>
        </pc:picChg>
        <pc:picChg chg="add mod">
          <ac:chgData name="Orlando Marley Filho" userId="db0f27c2ee340672" providerId="LiveId" clId="{1320679C-52D2-4BC1-9F34-7139B097422A}" dt="2024-07-06T15:55:59.855" v="27378" actId="1037"/>
          <ac:picMkLst>
            <pc:docMk/>
            <pc:sldMk cId="3347350925" sldId="579"/>
            <ac:picMk id="15" creationId="{11DE7C73-03D5-4B2A-B781-03169D71DC7F}"/>
          </ac:picMkLst>
        </pc:picChg>
        <pc:picChg chg="add mod">
          <ac:chgData name="Orlando Marley Filho" userId="db0f27c2ee340672" providerId="LiveId" clId="{1320679C-52D2-4BC1-9F34-7139B097422A}" dt="2024-07-06T15:55:45.863" v="27370" actId="1076"/>
          <ac:picMkLst>
            <pc:docMk/>
            <pc:sldMk cId="3347350925" sldId="579"/>
            <ac:picMk id="29" creationId="{503A6B4D-DEE3-46F9-B451-2A59ED89EBA9}"/>
          </ac:picMkLst>
        </pc:picChg>
        <pc:picChg chg="add mod">
          <ac:chgData name="Orlando Marley Filho" userId="db0f27c2ee340672" providerId="LiveId" clId="{1320679C-52D2-4BC1-9F34-7139B097422A}" dt="2024-07-06T15:55:45.863" v="27370" actId="1076"/>
          <ac:picMkLst>
            <pc:docMk/>
            <pc:sldMk cId="3347350925" sldId="579"/>
            <ac:picMk id="31" creationId="{F0F27D85-8B1B-4E60-9EC1-12AB8A2FBCC5}"/>
          </ac:picMkLst>
        </pc:picChg>
        <pc:cxnChg chg="add mod">
          <ac:chgData name="Orlando Marley Filho" userId="db0f27c2ee340672" providerId="LiveId" clId="{1320679C-52D2-4BC1-9F34-7139B097422A}" dt="2024-07-06T15:55:45.863" v="27370" actId="1076"/>
          <ac:cxnSpMkLst>
            <pc:docMk/>
            <pc:sldMk cId="3347350925" sldId="579"/>
            <ac:cxnSpMk id="21" creationId="{D37E52A2-697B-C9A1-5340-726B9423901A}"/>
          </ac:cxnSpMkLst>
        </pc:cxnChg>
      </pc:sldChg>
      <pc:sldChg chg="addSp delSp modSp add del mod ord replId modShow modNotesTx">
        <pc:chgData name="Orlando Marley Filho" userId="db0f27c2ee340672" providerId="LiveId" clId="{1320679C-52D2-4BC1-9F34-7139B097422A}" dt="2024-07-13T18:10:04.025" v="30973" actId="729"/>
        <pc:sldMkLst>
          <pc:docMk/>
          <pc:sldMk cId="2669847602" sldId="580"/>
        </pc:sldMkLst>
        <pc:spChg chg="add del mod">
          <ac:chgData name="Orlando Marley Filho" userId="db0f27c2ee340672" providerId="LiveId" clId="{1320679C-52D2-4BC1-9F34-7139B097422A}" dt="2024-07-13T18:09:39.057" v="30961" actId="478"/>
          <ac:spMkLst>
            <pc:docMk/>
            <pc:sldMk cId="2669847602" sldId="580"/>
            <ac:spMk id="3" creationId="{F193767F-0F0E-436C-0560-1CAB4F35CDCF}"/>
          </ac:spMkLst>
        </pc:spChg>
        <pc:spChg chg="mod">
          <ac:chgData name="Orlando Marley Filho" userId="db0f27c2ee340672" providerId="LiveId" clId="{1320679C-52D2-4BC1-9F34-7139B097422A}" dt="2024-07-13T18:09:51.119" v="30970" actId="1076"/>
          <ac:spMkLst>
            <pc:docMk/>
            <pc:sldMk cId="2669847602" sldId="580"/>
            <ac:spMk id="4" creationId="{32877694-3021-3B5C-AC9E-AF559B10D6C9}"/>
          </ac:spMkLst>
        </pc:spChg>
        <pc:spChg chg="add del mod">
          <ac:chgData name="Orlando Marley Filho" userId="db0f27c2ee340672" providerId="LiveId" clId="{1320679C-52D2-4BC1-9F34-7139B097422A}" dt="2024-07-06T21:42:42.957" v="27641" actId="478"/>
          <ac:spMkLst>
            <pc:docMk/>
            <pc:sldMk cId="2669847602" sldId="580"/>
            <ac:spMk id="5" creationId="{FD44B324-E2D7-AA40-B551-2A426B86E4D0}"/>
          </ac:spMkLst>
        </pc:spChg>
        <pc:spChg chg="add mod">
          <ac:chgData name="Orlando Marley Filho" userId="db0f27c2ee340672" providerId="LiveId" clId="{1320679C-52D2-4BC1-9F34-7139B097422A}" dt="2024-07-05T20:25:57.797" v="26749" actId="14100"/>
          <ac:spMkLst>
            <pc:docMk/>
            <pc:sldMk cId="2669847602" sldId="580"/>
            <ac:spMk id="6" creationId="{9A243F36-8D9F-8A1C-7E7F-96E603D8CC51}"/>
          </ac:spMkLst>
        </pc:spChg>
        <pc:spChg chg="add del mod">
          <ac:chgData name="Orlando Marley Filho" userId="db0f27c2ee340672" providerId="LiveId" clId="{1320679C-52D2-4BC1-9F34-7139B097422A}" dt="2024-07-13T18:09:45.898" v="30968" actId="478"/>
          <ac:spMkLst>
            <pc:docMk/>
            <pc:sldMk cId="2669847602" sldId="580"/>
            <ac:spMk id="8" creationId="{CAB09B0E-6A8C-A08A-B2AA-5DEC4931AF66}"/>
          </ac:spMkLst>
        </pc:spChg>
        <pc:spChg chg="mod">
          <ac:chgData name="Orlando Marley Filho" userId="db0f27c2ee340672" providerId="LiveId" clId="{1320679C-52D2-4BC1-9F34-7139B097422A}" dt="2024-06-30T22:04:16.738" v="26652"/>
          <ac:spMkLst>
            <pc:docMk/>
            <pc:sldMk cId="2669847602" sldId="580"/>
            <ac:spMk id="9" creationId="{079C6AD0-436A-43D8-ED14-24641E16BE35}"/>
          </ac:spMkLst>
        </pc:spChg>
        <pc:spChg chg="add del mod">
          <ac:chgData name="Orlando Marley Filho" userId="db0f27c2ee340672" providerId="LiveId" clId="{1320679C-52D2-4BC1-9F34-7139B097422A}" dt="2024-07-13T18:09:40.251" v="30962" actId="478"/>
          <ac:spMkLst>
            <pc:docMk/>
            <pc:sldMk cId="2669847602" sldId="580"/>
            <ac:spMk id="12" creationId="{DEFAF449-FB50-156D-E374-BE591784DF3C}"/>
          </ac:spMkLst>
        </pc:spChg>
        <pc:spChg chg="add del mod">
          <ac:chgData name="Orlando Marley Filho" userId="db0f27c2ee340672" providerId="LiveId" clId="{1320679C-52D2-4BC1-9F34-7139B097422A}" dt="2024-07-13T18:09:42.730" v="30964" actId="478"/>
          <ac:spMkLst>
            <pc:docMk/>
            <pc:sldMk cId="2669847602" sldId="580"/>
            <ac:spMk id="13" creationId="{339E39B0-9307-8264-B4B4-00AAC67127A3}"/>
          </ac:spMkLst>
        </pc:spChg>
        <pc:spChg chg="add del mod">
          <ac:chgData name="Orlando Marley Filho" userId="db0f27c2ee340672" providerId="LiveId" clId="{1320679C-52D2-4BC1-9F34-7139B097422A}" dt="2024-07-13T18:09:44.751" v="30967" actId="478"/>
          <ac:spMkLst>
            <pc:docMk/>
            <pc:sldMk cId="2669847602" sldId="580"/>
            <ac:spMk id="14" creationId="{50117225-ABB6-C1C3-BCDA-CAC437A89C10}"/>
          </ac:spMkLst>
        </pc:spChg>
        <pc:spChg chg="add del mod">
          <ac:chgData name="Orlando Marley Filho" userId="db0f27c2ee340672" providerId="LiveId" clId="{1320679C-52D2-4BC1-9F34-7139B097422A}" dt="2024-07-13T18:09:55.439" v="30971" actId="478"/>
          <ac:spMkLst>
            <pc:docMk/>
            <pc:sldMk cId="2669847602" sldId="580"/>
            <ac:spMk id="15" creationId="{52CF222C-7842-0291-7372-262F12E9D1D0}"/>
          </ac:spMkLst>
        </pc:spChg>
        <pc:spChg chg="add del mod">
          <ac:chgData name="Orlando Marley Filho" userId="db0f27c2ee340672" providerId="LiveId" clId="{1320679C-52D2-4BC1-9F34-7139B097422A}" dt="2024-07-13T18:09:55.439" v="30971" actId="478"/>
          <ac:spMkLst>
            <pc:docMk/>
            <pc:sldMk cId="2669847602" sldId="580"/>
            <ac:spMk id="16" creationId="{9ACD8333-2C49-D354-7C62-C3A9E223D2FB}"/>
          </ac:spMkLst>
        </pc:spChg>
        <pc:spChg chg="add del mod">
          <ac:chgData name="Orlando Marley Filho" userId="db0f27c2ee340672" providerId="LiveId" clId="{1320679C-52D2-4BC1-9F34-7139B097422A}" dt="2024-07-13T18:09:55.439" v="30971" actId="478"/>
          <ac:spMkLst>
            <pc:docMk/>
            <pc:sldMk cId="2669847602" sldId="580"/>
            <ac:spMk id="17" creationId="{18B35591-09AA-1D1B-D106-5FAB303D98D5}"/>
          </ac:spMkLst>
        </pc:spChg>
        <pc:spChg chg="add del mod">
          <ac:chgData name="Orlando Marley Filho" userId="db0f27c2ee340672" providerId="LiveId" clId="{1320679C-52D2-4BC1-9F34-7139B097422A}" dt="2024-07-13T18:09:55.439" v="30971" actId="478"/>
          <ac:spMkLst>
            <pc:docMk/>
            <pc:sldMk cId="2669847602" sldId="580"/>
            <ac:spMk id="18" creationId="{1A31B858-A8D9-4B56-0E08-BE00953A3A25}"/>
          </ac:spMkLst>
        </pc:spChg>
        <pc:picChg chg="add del mod">
          <ac:chgData name="Orlando Marley Filho" userId="db0f27c2ee340672" providerId="LiveId" clId="{1320679C-52D2-4BC1-9F34-7139B097422A}" dt="2024-07-13T18:09:40.700" v="30963" actId="478"/>
          <ac:picMkLst>
            <pc:docMk/>
            <pc:sldMk cId="2669847602" sldId="580"/>
            <ac:picMk id="11" creationId="{5ED06C65-F3C3-2A86-7834-DA51C32CAEE9}"/>
          </ac:picMkLst>
        </pc:picChg>
        <pc:picChg chg="add mod">
          <ac:chgData name="Orlando Marley Filho" userId="db0f27c2ee340672" providerId="LiveId" clId="{1320679C-52D2-4BC1-9F34-7139B097422A}" dt="2024-07-06T21:42:39.211" v="27640" actId="1076"/>
          <ac:picMkLst>
            <pc:docMk/>
            <pc:sldMk cId="2669847602" sldId="580"/>
            <ac:picMk id="2050" creationId="{ABCC5D7F-579E-2FA2-9AE6-49102EB087AF}"/>
          </ac:picMkLst>
        </pc:picChg>
      </pc:sldChg>
      <pc:sldChg chg="addSp modSp add del mod modShow">
        <pc:chgData name="Orlando Marley Filho" userId="db0f27c2ee340672" providerId="LiveId" clId="{1320679C-52D2-4BC1-9F34-7139B097422A}" dt="2024-07-06T16:02:14.167" v="27386" actId="2696"/>
        <pc:sldMkLst>
          <pc:docMk/>
          <pc:sldMk cId="3110992090" sldId="581"/>
        </pc:sldMkLst>
        <pc:spChg chg="add mod">
          <ac:chgData name="Orlando Marley Filho" userId="db0f27c2ee340672" providerId="LiveId" clId="{1320679C-52D2-4BC1-9F34-7139B097422A}" dt="2024-07-06T15:59:04.888" v="27385" actId="1076"/>
          <ac:spMkLst>
            <pc:docMk/>
            <pc:sldMk cId="3110992090" sldId="581"/>
            <ac:spMk id="10" creationId="{FCD71B4D-1DA3-00AE-FBE3-29DDE6CA3C2C}"/>
          </ac:spMkLst>
        </pc:spChg>
        <pc:picChg chg="add mod">
          <ac:chgData name="Orlando Marley Filho" userId="db0f27c2ee340672" providerId="LiveId" clId="{1320679C-52D2-4BC1-9F34-7139B097422A}" dt="2024-07-06T15:59:04.888" v="27385" actId="1076"/>
          <ac:picMkLst>
            <pc:docMk/>
            <pc:sldMk cId="3110992090" sldId="581"/>
            <ac:picMk id="5" creationId="{ACC36A83-C670-FD5F-73BB-135DB240653B}"/>
          </ac:picMkLst>
        </pc:picChg>
        <pc:picChg chg="add mod">
          <ac:chgData name="Orlando Marley Filho" userId="db0f27c2ee340672" providerId="LiveId" clId="{1320679C-52D2-4BC1-9F34-7139B097422A}" dt="2024-07-06T15:59:04.888" v="27385" actId="1076"/>
          <ac:picMkLst>
            <pc:docMk/>
            <pc:sldMk cId="3110992090" sldId="581"/>
            <ac:picMk id="8" creationId="{E80D3653-1722-C80E-F96B-1093B0AE1B4F}"/>
          </ac:picMkLst>
        </pc:picChg>
      </pc:sldChg>
      <pc:sldChg chg="addSp modSp add del mod modShow">
        <pc:chgData name="Orlando Marley Filho" userId="db0f27c2ee340672" providerId="LiveId" clId="{1320679C-52D2-4BC1-9F34-7139B097422A}" dt="2024-07-16T21:01:07.299" v="33963" actId="47"/>
        <pc:sldMkLst>
          <pc:docMk/>
          <pc:sldMk cId="837598604" sldId="583"/>
        </pc:sldMkLst>
        <pc:spChg chg="add mod">
          <ac:chgData name="Orlando Marley Filho" userId="db0f27c2ee340672" providerId="LiveId" clId="{1320679C-52D2-4BC1-9F34-7139B097422A}" dt="2024-07-07T15:26:34.580" v="27732" actId="108"/>
          <ac:spMkLst>
            <pc:docMk/>
            <pc:sldMk cId="837598604" sldId="583"/>
            <ac:spMk id="5" creationId="{BA8E5EC1-1E3D-8DE7-5776-DC706387F34E}"/>
          </ac:spMkLst>
        </pc:spChg>
        <pc:spChg chg="add mod">
          <ac:chgData name="Orlando Marley Filho" userId="db0f27c2ee340672" providerId="LiveId" clId="{1320679C-52D2-4BC1-9F34-7139B097422A}" dt="2024-07-07T15:25:06.834" v="27719" actId="1076"/>
          <ac:spMkLst>
            <pc:docMk/>
            <pc:sldMk cId="837598604" sldId="583"/>
            <ac:spMk id="9" creationId="{16A1DA21-2653-92DE-0AE2-AD1EBB4119DA}"/>
          </ac:spMkLst>
        </pc:spChg>
      </pc:sldChg>
      <pc:sldChg chg="addSp delSp modSp add mod modShow modNotesTx">
        <pc:chgData name="Orlando Marley Filho" userId="db0f27c2ee340672" providerId="LiveId" clId="{1320679C-52D2-4BC1-9F34-7139B097422A}" dt="2024-07-21T22:22:48.673" v="37568" actId="20577"/>
        <pc:sldMkLst>
          <pc:docMk/>
          <pc:sldMk cId="3377974019" sldId="584"/>
        </pc:sldMkLst>
        <pc:spChg chg="add del mod">
          <ac:chgData name="Orlando Marley Filho" userId="db0f27c2ee340672" providerId="LiveId" clId="{1320679C-52D2-4BC1-9F34-7139B097422A}" dt="2024-07-16T18:27:32.489" v="32953" actId="478"/>
          <ac:spMkLst>
            <pc:docMk/>
            <pc:sldMk cId="3377974019" sldId="584"/>
            <ac:spMk id="5" creationId="{9A46719C-C953-B48E-B60A-E884BD727771}"/>
          </ac:spMkLst>
        </pc:spChg>
        <pc:spChg chg="add mod">
          <ac:chgData name="Orlando Marley Filho" userId="db0f27c2ee340672" providerId="LiveId" clId="{1320679C-52D2-4BC1-9F34-7139B097422A}" dt="2024-07-16T18:27:47.695" v="32970" actId="20577"/>
          <ac:spMkLst>
            <pc:docMk/>
            <pc:sldMk cId="3377974019" sldId="584"/>
            <ac:spMk id="11" creationId="{4251ED02-13C4-3FD8-E5F6-A8F0E1B8802F}"/>
          </ac:spMkLst>
        </pc:spChg>
        <pc:picChg chg="add del mod">
          <ac:chgData name="Orlando Marley Filho" userId="db0f27c2ee340672" providerId="LiveId" clId="{1320679C-52D2-4BC1-9F34-7139B097422A}" dt="2024-07-16T18:27:34.441" v="32954" actId="478"/>
          <ac:picMkLst>
            <pc:docMk/>
            <pc:sldMk cId="3377974019" sldId="584"/>
            <ac:picMk id="9" creationId="{FE168953-EB0E-658B-C0FB-6367119E3C02}"/>
          </ac:picMkLst>
        </pc:picChg>
        <pc:picChg chg="add mod">
          <ac:chgData name="Orlando Marley Filho" userId="db0f27c2ee340672" providerId="LiveId" clId="{1320679C-52D2-4BC1-9F34-7139B097422A}" dt="2024-07-16T18:27:42.267" v="32957" actId="1076"/>
          <ac:picMkLst>
            <pc:docMk/>
            <pc:sldMk cId="3377974019" sldId="584"/>
            <ac:picMk id="1026" creationId="{EA921991-03AB-3090-7542-69D6749B6B9A}"/>
          </ac:picMkLst>
        </pc:picChg>
      </pc:sldChg>
      <pc:sldChg chg="addSp delSp modSp add mod setBg modAnim modShow modNotesTx">
        <pc:chgData name="Orlando Marley Filho" userId="db0f27c2ee340672" providerId="LiveId" clId="{1320679C-52D2-4BC1-9F34-7139B097422A}" dt="2024-07-18T01:15:47.841" v="34384" actId="108"/>
        <pc:sldMkLst>
          <pc:docMk/>
          <pc:sldMk cId="1011519431" sldId="585"/>
        </pc:sldMkLst>
        <pc:spChg chg="add mod">
          <ac:chgData name="Orlando Marley Filho" userId="db0f27c2ee340672" providerId="LiveId" clId="{1320679C-52D2-4BC1-9F34-7139B097422A}" dt="2024-07-07T15:26:51.977" v="27740" actId="122"/>
          <ac:spMkLst>
            <pc:docMk/>
            <pc:sldMk cId="1011519431" sldId="585"/>
            <ac:spMk id="5" creationId="{09742393-0E71-0432-D769-19D8D2D87C25}"/>
          </ac:spMkLst>
        </pc:spChg>
        <pc:spChg chg="add del mod">
          <ac:chgData name="Orlando Marley Filho" userId="db0f27c2ee340672" providerId="LiveId" clId="{1320679C-52D2-4BC1-9F34-7139B097422A}" dt="2024-07-18T00:58:25.535" v="34270" actId="12084"/>
          <ac:spMkLst>
            <pc:docMk/>
            <pc:sldMk cId="1011519431" sldId="585"/>
            <ac:spMk id="9" creationId="{F7B83F24-9C10-CD42-D6A4-F6C2519BC7E4}"/>
          </ac:spMkLst>
        </pc:spChg>
        <pc:graphicFrameChg chg="add mod">
          <ac:chgData name="Orlando Marley Filho" userId="db0f27c2ee340672" providerId="LiveId" clId="{1320679C-52D2-4BC1-9F34-7139B097422A}" dt="2024-07-18T01:15:47.841" v="34384" actId="108"/>
          <ac:graphicFrameMkLst>
            <pc:docMk/>
            <pc:sldMk cId="1011519431" sldId="585"/>
            <ac:graphicFrameMk id="3" creationId="{052CC912-A60D-2CA4-EE25-61B297A95D71}"/>
          </ac:graphicFrameMkLst>
        </pc:graphicFrameChg>
      </pc:sldChg>
      <pc:sldChg chg="addSp delSp modSp add mod replId modAnim modShow modNotesTx">
        <pc:chgData name="Orlando Marley Filho" userId="db0f27c2ee340672" providerId="LiveId" clId="{1320679C-52D2-4BC1-9F34-7139B097422A}" dt="2024-07-21T12:29:14.085" v="34486" actId="6549"/>
        <pc:sldMkLst>
          <pc:docMk/>
          <pc:sldMk cId="2251205619" sldId="586"/>
        </pc:sldMkLst>
        <pc:spChg chg="add mod">
          <ac:chgData name="Orlando Marley Filho" userId="db0f27c2ee340672" providerId="LiveId" clId="{1320679C-52D2-4BC1-9F34-7139B097422A}" dt="2024-07-21T12:29:14.085" v="34486" actId="6549"/>
          <ac:spMkLst>
            <pc:docMk/>
            <pc:sldMk cId="2251205619" sldId="586"/>
            <ac:spMk id="5" creationId="{04B6500B-3076-F222-7730-5567D8D58CDF}"/>
          </ac:spMkLst>
        </pc:spChg>
        <pc:spChg chg="add del mod">
          <ac:chgData name="Orlando Marley Filho" userId="db0f27c2ee340672" providerId="LiveId" clId="{1320679C-52D2-4BC1-9F34-7139B097422A}" dt="2024-07-21T12:16:58.288" v="34440" actId="12084"/>
          <ac:spMkLst>
            <pc:docMk/>
            <pc:sldMk cId="2251205619" sldId="586"/>
            <ac:spMk id="9" creationId="{74C99BE3-126E-459C-504D-89EAE7858C07}"/>
          </ac:spMkLst>
        </pc:spChg>
        <pc:graphicFrameChg chg="add mod">
          <ac:chgData name="Orlando Marley Filho" userId="db0f27c2ee340672" providerId="LiveId" clId="{1320679C-52D2-4BC1-9F34-7139B097422A}" dt="2024-07-21T12:16:17.435" v="34438" actId="14100"/>
          <ac:graphicFrameMkLst>
            <pc:docMk/>
            <pc:sldMk cId="2251205619" sldId="586"/>
            <ac:graphicFrameMk id="3" creationId="{90CF66A0-04EE-61E0-6ADE-D5F93A61D91B}"/>
          </ac:graphicFrameMkLst>
        </pc:graphicFrameChg>
        <pc:graphicFrameChg chg="add mod">
          <ac:chgData name="Orlando Marley Filho" userId="db0f27c2ee340672" providerId="LiveId" clId="{1320679C-52D2-4BC1-9F34-7139B097422A}" dt="2024-07-21T12:18:25.351" v="34462" actId="1076"/>
          <ac:graphicFrameMkLst>
            <pc:docMk/>
            <pc:sldMk cId="2251205619" sldId="586"/>
            <ac:graphicFrameMk id="8" creationId="{6E53F80E-115C-0D00-FF96-AA2395554447}"/>
          </ac:graphicFrameMkLst>
        </pc:graphicFrameChg>
      </pc:sldChg>
      <pc:sldChg chg="addSp delSp modSp add del mod replId modShow modNotesTx">
        <pc:chgData name="Orlando Marley Filho" userId="db0f27c2ee340672" providerId="LiveId" clId="{1320679C-52D2-4BC1-9F34-7139B097422A}" dt="2024-07-21T12:58:14.801" v="34578" actId="47"/>
        <pc:sldMkLst>
          <pc:docMk/>
          <pc:sldMk cId="4012726672" sldId="587"/>
        </pc:sldMkLst>
        <pc:spChg chg="add del">
          <ac:chgData name="Orlando Marley Filho" userId="db0f27c2ee340672" providerId="LiveId" clId="{1320679C-52D2-4BC1-9F34-7139B097422A}" dt="2024-07-07T15:27:49.175" v="27751" actId="22"/>
          <ac:spMkLst>
            <pc:docMk/>
            <pc:sldMk cId="4012726672" sldId="587"/>
            <ac:spMk id="5" creationId="{82D0C019-2662-87C7-5DD1-414BF1082DC2}"/>
          </ac:spMkLst>
        </pc:spChg>
        <pc:spChg chg="add mod">
          <ac:chgData name="Orlando Marley Filho" userId="db0f27c2ee340672" providerId="LiveId" clId="{1320679C-52D2-4BC1-9F34-7139B097422A}" dt="2024-07-21T12:51:56.491" v="34512" actId="20577"/>
          <ac:spMkLst>
            <pc:docMk/>
            <pc:sldMk cId="4012726672" sldId="587"/>
            <ac:spMk id="9" creationId="{A1333C54-66B6-1208-8564-ED02C1022CDB}"/>
          </ac:spMkLst>
        </pc:spChg>
        <pc:spChg chg="add mod">
          <ac:chgData name="Orlando Marley Filho" userId="db0f27c2ee340672" providerId="LiveId" clId="{1320679C-52D2-4BC1-9F34-7139B097422A}" dt="2024-07-21T12:56:02.715" v="34554" actId="6549"/>
          <ac:spMkLst>
            <pc:docMk/>
            <pc:sldMk cId="4012726672" sldId="587"/>
            <ac:spMk id="11" creationId="{ADE7AE45-D6A1-4036-7B63-470D2B3B056D}"/>
          </ac:spMkLst>
        </pc:spChg>
      </pc:sldChg>
      <pc:sldChg chg="addSp delSp modSp add del mod">
        <pc:chgData name="Orlando Marley Filho" userId="db0f27c2ee340672" providerId="LiveId" clId="{1320679C-52D2-4BC1-9F34-7139B097422A}" dt="2024-07-12T01:09:04.886" v="30744" actId="47"/>
        <pc:sldMkLst>
          <pc:docMk/>
          <pc:sldMk cId="227521508" sldId="588"/>
        </pc:sldMkLst>
        <pc:spChg chg="add del">
          <ac:chgData name="Orlando Marley Filho" userId="db0f27c2ee340672" providerId="LiveId" clId="{1320679C-52D2-4BC1-9F34-7139B097422A}" dt="2024-07-07T15:28:59.626" v="27795" actId="22"/>
          <ac:spMkLst>
            <pc:docMk/>
            <pc:sldMk cId="227521508" sldId="588"/>
            <ac:spMk id="5" creationId="{7CE82526-E132-E57E-6685-43D970824032}"/>
          </ac:spMkLst>
        </pc:spChg>
        <pc:spChg chg="add mod">
          <ac:chgData name="Orlando Marley Filho" userId="db0f27c2ee340672" providerId="LiveId" clId="{1320679C-52D2-4BC1-9F34-7139B097422A}" dt="2024-07-07T15:29:04.933" v="27799" actId="122"/>
          <ac:spMkLst>
            <pc:docMk/>
            <pc:sldMk cId="227521508" sldId="588"/>
            <ac:spMk id="9" creationId="{279E7C27-4581-391C-1914-E500F91D7173}"/>
          </ac:spMkLst>
        </pc:spChg>
        <pc:spChg chg="add mod">
          <ac:chgData name="Orlando Marley Filho" userId="db0f27c2ee340672" providerId="LiveId" clId="{1320679C-52D2-4BC1-9F34-7139B097422A}" dt="2024-07-07T15:29:25.395" v="27802" actId="1076"/>
          <ac:spMkLst>
            <pc:docMk/>
            <pc:sldMk cId="227521508" sldId="588"/>
            <ac:spMk id="11" creationId="{E4B592F5-D6B9-DCDF-705E-56650D7B7EB9}"/>
          </ac:spMkLst>
        </pc:spChg>
      </pc:sldChg>
      <pc:sldChg chg="addSp delSp modSp add del mod replId modShow">
        <pc:chgData name="Orlando Marley Filho" userId="db0f27c2ee340672" providerId="LiveId" clId="{1320679C-52D2-4BC1-9F34-7139B097422A}" dt="2024-07-21T12:57:46.833" v="34577" actId="47"/>
        <pc:sldMkLst>
          <pc:docMk/>
          <pc:sldMk cId="4183494571" sldId="589"/>
        </pc:sldMkLst>
        <pc:spChg chg="add del">
          <ac:chgData name="Orlando Marley Filho" userId="db0f27c2ee340672" providerId="LiveId" clId="{1320679C-52D2-4BC1-9F34-7139B097422A}" dt="2024-07-07T15:29:31.755" v="27804" actId="22"/>
          <ac:spMkLst>
            <pc:docMk/>
            <pc:sldMk cId="4183494571" sldId="589"/>
            <ac:spMk id="5" creationId="{DD445DE0-21F6-0F59-A3E3-BED16A4385F5}"/>
          </ac:spMkLst>
        </pc:spChg>
        <pc:spChg chg="add mod">
          <ac:chgData name="Orlando Marley Filho" userId="db0f27c2ee340672" providerId="LiveId" clId="{1320679C-52D2-4BC1-9F34-7139B097422A}" dt="2024-07-21T12:56:32.032" v="34576" actId="20577"/>
          <ac:spMkLst>
            <pc:docMk/>
            <pc:sldMk cId="4183494571" sldId="589"/>
            <ac:spMk id="9" creationId="{2EA34DD4-D5E4-1CD3-FCA6-F6DC3E991445}"/>
          </ac:spMkLst>
        </pc:spChg>
        <pc:spChg chg="add mod">
          <ac:chgData name="Orlando Marley Filho" userId="db0f27c2ee340672" providerId="LiveId" clId="{1320679C-52D2-4BC1-9F34-7139B097422A}" dt="2024-07-07T15:29:56.522" v="27813" actId="14100"/>
          <ac:spMkLst>
            <pc:docMk/>
            <pc:sldMk cId="4183494571" sldId="589"/>
            <ac:spMk id="11" creationId="{821CEF2E-0DC2-E2F4-243B-7BF4640EA707}"/>
          </ac:spMkLst>
        </pc:spChg>
      </pc:sldChg>
      <pc:sldChg chg="addSp delSp modSp add mod replId setBg modShow modNotesTx">
        <pc:chgData name="Orlando Marley Filho" userId="db0f27c2ee340672" providerId="LiveId" clId="{1320679C-52D2-4BC1-9F34-7139B097422A}" dt="2024-07-21T22:23:03.014" v="37570"/>
        <pc:sldMkLst>
          <pc:docMk/>
          <pc:sldMk cId="2913265851" sldId="590"/>
        </pc:sldMkLst>
        <pc:spChg chg="mod">
          <ac:chgData name="Orlando Marley Filho" userId="db0f27c2ee340672" providerId="LiveId" clId="{1320679C-52D2-4BC1-9F34-7139B097422A}" dt="2024-07-18T01:05:18.547" v="34293" actId="207"/>
          <ac:spMkLst>
            <pc:docMk/>
            <pc:sldMk cId="2913265851" sldId="590"/>
            <ac:spMk id="4" creationId="{722A8741-D7E9-8CF6-8CBE-253CEFA52403}"/>
          </ac:spMkLst>
        </pc:spChg>
        <pc:spChg chg="add mod">
          <ac:chgData name="Orlando Marley Filho" userId="db0f27c2ee340672" providerId="LiveId" clId="{1320679C-52D2-4BC1-9F34-7139B097422A}" dt="2024-07-18T01:05:18.547" v="34293" actId="207"/>
          <ac:spMkLst>
            <pc:docMk/>
            <pc:sldMk cId="2913265851" sldId="590"/>
            <ac:spMk id="5" creationId="{9BB9476A-FE4A-CC26-E6D8-A41EAFB88FFE}"/>
          </ac:spMkLst>
        </pc:spChg>
        <pc:spChg chg="add del mod">
          <ac:chgData name="Orlando Marley Filho" userId="db0f27c2ee340672" providerId="LiveId" clId="{1320679C-52D2-4BC1-9F34-7139B097422A}" dt="2024-07-16T20:02:51.370" v="33355" actId="12084"/>
          <ac:spMkLst>
            <pc:docMk/>
            <pc:sldMk cId="2913265851" sldId="590"/>
            <ac:spMk id="9" creationId="{F4E98993-51F7-1222-C233-BD91D9B19B30}"/>
          </ac:spMkLst>
        </pc:spChg>
        <pc:graphicFrameChg chg="add mod">
          <ac:chgData name="Orlando Marley Filho" userId="db0f27c2ee340672" providerId="LiveId" clId="{1320679C-52D2-4BC1-9F34-7139B097422A}" dt="2024-07-16T20:01:46.811" v="33351" actId="12084"/>
          <ac:graphicFrameMkLst>
            <pc:docMk/>
            <pc:sldMk cId="2913265851" sldId="590"/>
            <ac:graphicFrameMk id="3" creationId="{50F2BE80-A6C9-EE1E-CBAA-890F3D45E333}"/>
          </ac:graphicFrameMkLst>
        </pc:graphicFrameChg>
        <pc:graphicFrameChg chg="add mod">
          <ac:chgData name="Orlando Marley Filho" userId="db0f27c2ee340672" providerId="LiveId" clId="{1320679C-52D2-4BC1-9F34-7139B097422A}" dt="2024-07-16T20:02:24.179" v="33353" actId="12084"/>
          <ac:graphicFrameMkLst>
            <pc:docMk/>
            <pc:sldMk cId="2913265851" sldId="590"/>
            <ac:graphicFrameMk id="8" creationId="{D1BF43B7-2829-C88D-FEB8-3DAA38A7F3F2}"/>
          </ac:graphicFrameMkLst>
        </pc:graphicFrameChg>
        <pc:graphicFrameChg chg="add mod">
          <ac:chgData name="Orlando Marley Filho" userId="db0f27c2ee340672" providerId="LiveId" clId="{1320679C-52D2-4BC1-9F34-7139B097422A}" dt="2024-07-16T20:03:42.828" v="33362" actId="207"/>
          <ac:graphicFrameMkLst>
            <pc:docMk/>
            <pc:sldMk cId="2913265851" sldId="590"/>
            <ac:graphicFrameMk id="10" creationId="{B457CE21-F78F-4A39-CB58-27D616B98286}"/>
          </ac:graphicFrameMkLst>
        </pc:graphicFrameChg>
      </pc:sldChg>
      <pc:sldChg chg="addSp delSp modSp add mod replId modShow">
        <pc:chgData name="Orlando Marley Filho" userId="db0f27c2ee340672" providerId="LiveId" clId="{1320679C-52D2-4BC1-9F34-7139B097422A}" dt="2024-07-21T13:20:07.593" v="34822" actId="1038"/>
        <pc:sldMkLst>
          <pc:docMk/>
          <pc:sldMk cId="4237122568" sldId="591"/>
        </pc:sldMkLst>
        <pc:spChg chg="add mod">
          <ac:chgData name="Orlando Marley Filho" userId="db0f27c2ee340672" providerId="LiveId" clId="{1320679C-52D2-4BC1-9F34-7139B097422A}" dt="2024-07-07T15:31:05.006" v="27843" actId="1076"/>
          <ac:spMkLst>
            <pc:docMk/>
            <pc:sldMk cId="4237122568" sldId="591"/>
            <ac:spMk id="5" creationId="{5FC5C3CF-0816-11DA-102C-C1193966E2B6}"/>
          </ac:spMkLst>
        </pc:spChg>
        <pc:spChg chg="add del">
          <ac:chgData name="Orlando Marley Filho" userId="db0f27c2ee340672" providerId="LiveId" clId="{1320679C-52D2-4BC1-9F34-7139B097422A}" dt="2024-07-21T13:03:55.930" v="34589" actId="11529"/>
          <ac:spMkLst>
            <pc:docMk/>
            <pc:sldMk cId="4237122568" sldId="591"/>
            <ac:spMk id="15" creationId="{AB3F3E66-2100-D259-66D5-3509BF5D23D1}"/>
          </ac:spMkLst>
        </pc:spChg>
        <pc:spChg chg="add mod">
          <ac:chgData name="Orlando Marley Filho" userId="db0f27c2ee340672" providerId="LiveId" clId="{1320679C-52D2-4BC1-9F34-7139B097422A}" dt="2024-07-21T13:16:15.152" v="34745" actId="12788"/>
          <ac:spMkLst>
            <pc:docMk/>
            <pc:sldMk cId="4237122568" sldId="591"/>
            <ac:spMk id="16" creationId="{EF130911-3F96-4C6C-F3E6-45CF8C28D614}"/>
          </ac:spMkLst>
        </pc:spChg>
        <pc:spChg chg="add del mod">
          <ac:chgData name="Orlando Marley Filho" userId="db0f27c2ee340672" providerId="LiveId" clId="{1320679C-52D2-4BC1-9F34-7139B097422A}" dt="2024-07-21T13:05:11.327" v="34608" actId="478"/>
          <ac:spMkLst>
            <pc:docMk/>
            <pc:sldMk cId="4237122568" sldId="591"/>
            <ac:spMk id="17" creationId="{C67FE014-5524-FDD5-91FD-5CEB52744FCF}"/>
          </ac:spMkLst>
        </pc:spChg>
        <pc:spChg chg="add del mod">
          <ac:chgData name="Orlando Marley Filho" userId="db0f27c2ee340672" providerId="LiveId" clId="{1320679C-52D2-4BC1-9F34-7139B097422A}" dt="2024-07-21T13:06:26.027" v="34623" actId="478"/>
          <ac:spMkLst>
            <pc:docMk/>
            <pc:sldMk cId="4237122568" sldId="591"/>
            <ac:spMk id="18" creationId="{F9D2504D-C753-CE2F-B302-0BC6AB53919F}"/>
          </ac:spMkLst>
        </pc:spChg>
        <pc:spChg chg="add mod">
          <ac:chgData name="Orlando Marley Filho" userId="db0f27c2ee340672" providerId="LiveId" clId="{1320679C-52D2-4BC1-9F34-7139B097422A}" dt="2024-07-21T13:20:07.593" v="34822" actId="1038"/>
          <ac:spMkLst>
            <pc:docMk/>
            <pc:sldMk cId="4237122568" sldId="591"/>
            <ac:spMk id="19" creationId="{0271A73E-A560-AE4A-B67D-97661EF9B318}"/>
          </ac:spMkLst>
        </pc:spChg>
        <pc:spChg chg="add del mod">
          <ac:chgData name="Orlando Marley Filho" userId="db0f27c2ee340672" providerId="LiveId" clId="{1320679C-52D2-4BC1-9F34-7139B097422A}" dt="2024-07-21T13:15:45.548" v="34739" actId="478"/>
          <ac:spMkLst>
            <pc:docMk/>
            <pc:sldMk cId="4237122568" sldId="591"/>
            <ac:spMk id="20" creationId="{AB8EE4F7-4054-0BF3-4F3C-BEC95932B313}"/>
          </ac:spMkLst>
        </pc:spChg>
        <pc:spChg chg="add mod">
          <ac:chgData name="Orlando Marley Filho" userId="db0f27c2ee340672" providerId="LiveId" clId="{1320679C-52D2-4BC1-9F34-7139B097422A}" dt="2024-07-21T13:20:07.593" v="34822" actId="1038"/>
          <ac:spMkLst>
            <pc:docMk/>
            <pc:sldMk cId="4237122568" sldId="591"/>
            <ac:spMk id="26" creationId="{0B0F0637-E754-E269-6CDC-FA979F7B8B9F}"/>
          </ac:spMkLst>
        </pc:spChg>
        <pc:spChg chg="add mod">
          <ac:chgData name="Orlando Marley Filho" userId="db0f27c2ee340672" providerId="LiveId" clId="{1320679C-52D2-4BC1-9F34-7139B097422A}" dt="2024-07-21T13:20:07.593" v="34822" actId="1038"/>
          <ac:spMkLst>
            <pc:docMk/>
            <pc:sldMk cId="4237122568" sldId="591"/>
            <ac:spMk id="33" creationId="{D4F5D739-8CC3-D354-9127-8180D9455F5F}"/>
          </ac:spMkLst>
        </pc:spChg>
        <pc:spChg chg="mod">
          <ac:chgData name="Orlando Marley Filho" userId="db0f27c2ee340672" providerId="LiveId" clId="{1320679C-52D2-4BC1-9F34-7139B097422A}" dt="2024-07-21T13:20:07.593" v="34822" actId="1038"/>
          <ac:spMkLst>
            <pc:docMk/>
            <pc:sldMk cId="4237122568" sldId="591"/>
            <ac:spMk id="36" creationId="{A6B35166-2C40-9D2F-5CD8-27F2F3E3D5CA}"/>
          </ac:spMkLst>
        </pc:spChg>
        <pc:spChg chg="mod">
          <ac:chgData name="Orlando Marley Filho" userId="db0f27c2ee340672" providerId="LiveId" clId="{1320679C-52D2-4BC1-9F34-7139B097422A}" dt="2024-07-21T13:20:07.593" v="34822" actId="1038"/>
          <ac:spMkLst>
            <pc:docMk/>
            <pc:sldMk cId="4237122568" sldId="591"/>
            <ac:spMk id="37" creationId="{69EB4A08-BBB4-8151-49F4-E49A77BD2E14}"/>
          </ac:spMkLst>
        </pc:spChg>
        <pc:spChg chg="mod">
          <ac:chgData name="Orlando Marley Filho" userId="db0f27c2ee340672" providerId="LiveId" clId="{1320679C-52D2-4BC1-9F34-7139B097422A}" dt="2024-07-21T13:20:07.593" v="34822" actId="1038"/>
          <ac:spMkLst>
            <pc:docMk/>
            <pc:sldMk cId="4237122568" sldId="591"/>
            <ac:spMk id="39" creationId="{7754A8A9-5AD9-C056-793B-678F550DC721}"/>
          </ac:spMkLst>
        </pc:spChg>
        <pc:spChg chg="mod">
          <ac:chgData name="Orlando Marley Filho" userId="db0f27c2ee340672" providerId="LiveId" clId="{1320679C-52D2-4BC1-9F34-7139B097422A}" dt="2024-07-21T13:20:07.593" v="34822" actId="1038"/>
          <ac:spMkLst>
            <pc:docMk/>
            <pc:sldMk cId="4237122568" sldId="591"/>
            <ac:spMk id="40" creationId="{3DB0E757-68C1-E7FF-D1F8-F7CE5B5F5568}"/>
          </ac:spMkLst>
        </pc:spChg>
        <pc:spChg chg="add mod">
          <ac:chgData name="Orlando Marley Filho" userId="db0f27c2ee340672" providerId="LiveId" clId="{1320679C-52D2-4BC1-9F34-7139B097422A}" dt="2024-07-21T13:20:07.593" v="34822" actId="1038"/>
          <ac:spMkLst>
            <pc:docMk/>
            <pc:sldMk cId="4237122568" sldId="591"/>
            <ac:spMk id="41" creationId="{6FE92694-6FF8-7100-84E9-0DCD02B4BB03}"/>
          </ac:spMkLst>
        </pc:spChg>
        <pc:spChg chg="mod">
          <ac:chgData name="Orlando Marley Filho" userId="db0f27c2ee340672" providerId="LiveId" clId="{1320679C-52D2-4BC1-9F34-7139B097422A}" dt="2024-07-21T13:20:07.593" v="34822" actId="1038"/>
          <ac:spMkLst>
            <pc:docMk/>
            <pc:sldMk cId="4237122568" sldId="591"/>
            <ac:spMk id="59" creationId="{2F11906B-3888-CDD5-3E43-12FE7138FEA3}"/>
          </ac:spMkLst>
        </pc:spChg>
        <pc:spChg chg="mod">
          <ac:chgData name="Orlando Marley Filho" userId="db0f27c2ee340672" providerId="LiveId" clId="{1320679C-52D2-4BC1-9F34-7139B097422A}" dt="2024-07-21T13:20:07.593" v="34822" actId="1038"/>
          <ac:spMkLst>
            <pc:docMk/>
            <pc:sldMk cId="4237122568" sldId="591"/>
            <ac:spMk id="61" creationId="{68B15EF3-77FD-884E-6F22-9BE309A976B5}"/>
          </ac:spMkLst>
        </pc:spChg>
        <pc:spChg chg="mod">
          <ac:chgData name="Orlando Marley Filho" userId="db0f27c2ee340672" providerId="LiveId" clId="{1320679C-52D2-4BC1-9F34-7139B097422A}" dt="2024-07-21T13:20:07.593" v="34822" actId="1038"/>
          <ac:spMkLst>
            <pc:docMk/>
            <pc:sldMk cId="4237122568" sldId="591"/>
            <ac:spMk id="1025" creationId="{BB1C6132-D9B2-B5C5-A7D4-48423C4FFAC3}"/>
          </ac:spMkLst>
        </pc:spChg>
        <pc:spChg chg="mod">
          <ac:chgData name="Orlando Marley Filho" userId="db0f27c2ee340672" providerId="LiveId" clId="{1320679C-52D2-4BC1-9F34-7139B097422A}" dt="2024-07-21T13:20:07.593" v="34822" actId="1038"/>
          <ac:spMkLst>
            <pc:docMk/>
            <pc:sldMk cId="4237122568" sldId="591"/>
            <ac:spMk id="1027" creationId="{B15D6E80-CD8D-15C9-DA2C-380191EEAF0A}"/>
          </ac:spMkLst>
        </pc:spChg>
        <pc:spChg chg="mod">
          <ac:chgData name="Orlando Marley Filho" userId="db0f27c2ee340672" providerId="LiveId" clId="{1320679C-52D2-4BC1-9F34-7139B097422A}" dt="2024-07-21T13:20:07.593" v="34822" actId="1038"/>
          <ac:spMkLst>
            <pc:docMk/>
            <pc:sldMk cId="4237122568" sldId="591"/>
            <ac:spMk id="1029" creationId="{BA66B314-23D1-9CF8-A868-7FA3893954E4}"/>
          </ac:spMkLst>
        </pc:spChg>
        <pc:spChg chg="mod">
          <ac:chgData name="Orlando Marley Filho" userId="db0f27c2ee340672" providerId="LiveId" clId="{1320679C-52D2-4BC1-9F34-7139B097422A}" dt="2024-07-21T13:20:07.593" v="34822" actId="1038"/>
          <ac:spMkLst>
            <pc:docMk/>
            <pc:sldMk cId="4237122568" sldId="591"/>
            <ac:spMk id="1030" creationId="{535C5C46-6071-9425-6F62-97B5871FA674}"/>
          </ac:spMkLst>
        </pc:spChg>
        <pc:spChg chg="mod">
          <ac:chgData name="Orlando Marley Filho" userId="db0f27c2ee340672" providerId="LiveId" clId="{1320679C-52D2-4BC1-9F34-7139B097422A}" dt="2024-07-21T13:20:07.593" v="34822" actId="1038"/>
          <ac:spMkLst>
            <pc:docMk/>
            <pc:sldMk cId="4237122568" sldId="591"/>
            <ac:spMk id="1031" creationId="{0AF3A2BD-0697-86AA-8EF8-51181AB697F1}"/>
          </ac:spMkLst>
        </pc:spChg>
        <pc:spChg chg="mod">
          <ac:chgData name="Orlando Marley Filho" userId="db0f27c2ee340672" providerId="LiveId" clId="{1320679C-52D2-4BC1-9F34-7139B097422A}" dt="2024-07-21T13:20:07.593" v="34822" actId="1038"/>
          <ac:spMkLst>
            <pc:docMk/>
            <pc:sldMk cId="4237122568" sldId="591"/>
            <ac:spMk id="1032" creationId="{C6B68369-ACC9-DDA6-FFC3-D51FF612835D}"/>
          </ac:spMkLst>
        </pc:spChg>
        <pc:grpChg chg="add mod">
          <ac:chgData name="Orlando Marley Filho" userId="db0f27c2ee340672" providerId="LiveId" clId="{1320679C-52D2-4BC1-9F34-7139B097422A}" dt="2024-07-21T13:20:07.593" v="34822" actId="1038"/>
          <ac:grpSpMkLst>
            <pc:docMk/>
            <pc:sldMk cId="4237122568" sldId="591"/>
            <ac:grpSpMk id="34" creationId="{B68DD7D3-8E87-082C-B91D-F8F74E5A8FB1}"/>
          </ac:grpSpMkLst>
        </pc:grpChg>
        <pc:grpChg chg="add mod">
          <ac:chgData name="Orlando Marley Filho" userId="db0f27c2ee340672" providerId="LiveId" clId="{1320679C-52D2-4BC1-9F34-7139B097422A}" dt="2024-07-21T13:20:07.593" v="34822" actId="1038"/>
          <ac:grpSpMkLst>
            <pc:docMk/>
            <pc:sldMk cId="4237122568" sldId="591"/>
            <ac:grpSpMk id="35" creationId="{3305A398-D60E-B473-E832-3AA2BA77DF77}"/>
          </ac:grpSpMkLst>
        </pc:grpChg>
        <pc:grpChg chg="add mod">
          <ac:chgData name="Orlando Marley Filho" userId="db0f27c2ee340672" providerId="LiveId" clId="{1320679C-52D2-4BC1-9F34-7139B097422A}" dt="2024-07-21T13:20:07.593" v="34822" actId="1038"/>
          <ac:grpSpMkLst>
            <pc:docMk/>
            <pc:sldMk cId="4237122568" sldId="591"/>
            <ac:grpSpMk id="38" creationId="{33F0B3B3-75EE-B5DE-D077-7EFE5962297E}"/>
          </ac:grpSpMkLst>
        </pc:grpChg>
        <pc:grpChg chg="add mod">
          <ac:chgData name="Orlando Marley Filho" userId="db0f27c2ee340672" providerId="LiveId" clId="{1320679C-52D2-4BC1-9F34-7139B097422A}" dt="2024-07-21T13:20:07.593" v="34822" actId="1038"/>
          <ac:grpSpMkLst>
            <pc:docMk/>
            <pc:sldMk cId="4237122568" sldId="591"/>
            <ac:grpSpMk id="42" creationId="{1A3FA40C-AE64-3B72-B0A6-34CB62BDB082}"/>
          </ac:grpSpMkLst>
        </pc:grpChg>
        <pc:grpChg chg="add mod">
          <ac:chgData name="Orlando Marley Filho" userId="db0f27c2ee340672" providerId="LiveId" clId="{1320679C-52D2-4BC1-9F34-7139B097422A}" dt="2024-07-21T13:20:07.593" v="34822" actId="1038"/>
          <ac:grpSpMkLst>
            <pc:docMk/>
            <pc:sldMk cId="4237122568" sldId="591"/>
            <ac:grpSpMk id="43" creationId="{E07511A7-AAD6-15BF-671C-B59D59126044}"/>
          </ac:grpSpMkLst>
        </pc:grpChg>
        <pc:grpChg chg="add mod">
          <ac:chgData name="Orlando Marley Filho" userId="db0f27c2ee340672" providerId="LiveId" clId="{1320679C-52D2-4BC1-9F34-7139B097422A}" dt="2024-07-21T13:20:07.593" v="34822" actId="1038"/>
          <ac:grpSpMkLst>
            <pc:docMk/>
            <pc:sldMk cId="4237122568" sldId="591"/>
            <ac:grpSpMk id="44" creationId="{17A83086-098F-5691-7B0C-97B66C06A69F}"/>
          </ac:grpSpMkLst>
        </pc:grpChg>
        <pc:grpChg chg="add mod">
          <ac:chgData name="Orlando Marley Filho" userId="db0f27c2ee340672" providerId="LiveId" clId="{1320679C-52D2-4BC1-9F34-7139B097422A}" dt="2024-07-21T13:20:07.593" v="34822" actId="1038"/>
          <ac:grpSpMkLst>
            <pc:docMk/>
            <pc:sldMk cId="4237122568" sldId="591"/>
            <ac:grpSpMk id="54" creationId="{382EF20F-41D9-BCE0-4148-27D3947F9B35}"/>
          </ac:grpSpMkLst>
        </pc:grpChg>
        <pc:grpChg chg="add mod">
          <ac:chgData name="Orlando Marley Filho" userId="db0f27c2ee340672" providerId="LiveId" clId="{1320679C-52D2-4BC1-9F34-7139B097422A}" dt="2024-07-21T13:20:07.593" v="34822" actId="1038"/>
          <ac:grpSpMkLst>
            <pc:docMk/>
            <pc:sldMk cId="4237122568" sldId="591"/>
            <ac:grpSpMk id="58" creationId="{34F909DA-7A75-977C-0AD2-1DBDCBE3E9E5}"/>
          </ac:grpSpMkLst>
        </pc:grpChg>
        <pc:grpChg chg="mod">
          <ac:chgData name="Orlando Marley Filho" userId="db0f27c2ee340672" providerId="LiveId" clId="{1320679C-52D2-4BC1-9F34-7139B097422A}" dt="2024-07-21T13:20:07.593" v="34822" actId="1038"/>
          <ac:grpSpMkLst>
            <pc:docMk/>
            <pc:sldMk cId="4237122568" sldId="591"/>
            <ac:grpSpMk id="60" creationId="{6778A651-04F1-A790-6DE9-BE25BE670433}"/>
          </ac:grpSpMkLst>
        </pc:grpChg>
        <pc:grpChg chg="mod">
          <ac:chgData name="Orlando Marley Filho" userId="db0f27c2ee340672" providerId="LiveId" clId="{1320679C-52D2-4BC1-9F34-7139B097422A}" dt="2024-07-21T13:20:07.593" v="34822" actId="1038"/>
          <ac:grpSpMkLst>
            <pc:docMk/>
            <pc:sldMk cId="4237122568" sldId="591"/>
            <ac:grpSpMk id="62" creationId="{D803B98C-4479-013C-CB82-CB56EA59A9C1}"/>
          </ac:grpSpMkLst>
        </pc:grpChg>
        <pc:grpChg chg="mod">
          <ac:chgData name="Orlando Marley Filho" userId="db0f27c2ee340672" providerId="LiveId" clId="{1320679C-52D2-4BC1-9F34-7139B097422A}" dt="2024-07-21T13:20:07.593" v="34822" actId="1038"/>
          <ac:grpSpMkLst>
            <pc:docMk/>
            <pc:sldMk cId="4237122568" sldId="591"/>
            <ac:grpSpMk id="63" creationId="{057803FE-DDBE-5C81-87F6-86327BEEF8BB}"/>
          </ac:grpSpMkLst>
        </pc:grpChg>
        <pc:grpChg chg="mod">
          <ac:chgData name="Orlando Marley Filho" userId="db0f27c2ee340672" providerId="LiveId" clId="{1320679C-52D2-4BC1-9F34-7139B097422A}" dt="2024-07-21T13:20:07.593" v="34822" actId="1038"/>
          <ac:grpSpMkLst>
            <pc:docMk/>
            <pc:sldMk cId="4237122568" sldId="591"/>
            <ac:grpSpMk id="1024" creationId="{3301D543-446D-F26E-71E9-414678BFF25B}"/>
          </ac:grpSpMkLst>
        </pc:grpChg>
        <pc:grpChg chg="add mod">
          <ac:chgData name="Orlando Marley Filho" userId="db0f27c2ee340672" providerId="LiveId" clId="{1320679C-52D2-4BC1-9F34-7139B097422A}" dt="2024-07-21T13:20:07.593" v="34822" actId="1038"/>
          <ac:grpSpMkLst>
            <pc:docMk/>
            <pc:sldMk cId="4237122568" sldId="591"/>
            <ac:grpSpMk id="1036" creationId="{DF53AF7C-E469-AC95-DF56-36714E08C87C}"/>
          </ac:grpSpMkLst>
        </pc:grpChg>
        <pc:picChg chg="add del mod">
          <ac:chgData name="Orlando Marley Filho" userId="db0f27c2ee340672" providerId="LiveId" clId="{1320679C-52D2-4BC1-9F34-7139B097422A}" dt="2024-07-21T13:14:00.494" v="34720" actId="478"/>
          <ac:picMkLst>
            <pc:docMk/>
            <pc:sldMk cId="4237122568" sldId="591"/>
            <ac:picMk id="9" creationId="{5636371F-ED45-D0B9-504F-6D731D03C66D}"/>
          </ac:picMkLst>
        </pc:picChg>
        <pc:picChg chg="add mod">
          <ac:chgData name="Orlando Marley Filho" userId="db0f27c2ee340672" providerId="LiveId" clId="{1320679C-52D2-4BC1-9F34-7139B097422A}" dt="2024-07-21T13:20:07.593" v="34822" actId="1038"/>
          <ac:picMkLst>
            <pc:docMk/>
            <pc:sldMk cId="4237122568" sldId="591"/>
            <ac:picMk id="21" creationId="{3E04DAB1-5951-E76B-7F38-6304FCEC4EBE}"/>
          </ac:picMkLst>
        </pc:picChg>
        <pc:picChg chg="add mod">
          <ac:chgData name="Orlando Marley Filho" userId="db0f27c2ee340672" providerId="LiveId" clId="{1320679C-52D2-4BC1-9F34-7139B097422A}" dt="2024-07-21T13:20:07.593" v="34822" actId="1038"/>
          <ac:picMkLst>
            <pc:docMk/>
            <pc:sldMk cId="4237122568" sldId="591"/>
            <ac:picMk id="22" creationId="{10FDBEBE-5E79-07FB-2498-E8B150542E7F}"/>
          </ac:picMkLst>
        </pc:picChg>
        <pc:picChg chg="add del mod">
          <ac:chgData name="Orlando Marley Filho" userId="db0f27c2ee340672" providerId="LiveId" clId="{1320679C-52D2-4BC1-9F34-7139B097422A}" dt="2024-07-21T13:15:45.548" v="34739" actId="478"/>
          <ac:picMkLst>
            <pc:docMk/>
            <pc:sldMk cId="4237122568" sldId="591"/>
            <ac:picMk id="23" creationId="{A5B94FBD-6E79-057C-C40B-E8CBFE203D53}"/>
          </ac:picMkLst>
        </pc:picChg>
        <pc:picChg chg="add del mod">
          <ac:chgData name="Orlando Marley Filho" userId="db0f27c2ee340672" providerId="LiveId" clId="{1320679C-52D2-4BC1-9F34-7139B097422A}" dt="2024-07-21T13:15:45.548" v="34739" actId="478"/>
          <ac:picMkLst>
            <pc:docMk/>
            <pc:sldMk cId="4237122568" sldId="591"/>
            <ac:picMk id="24" creationId="{5BDF18C3-8ABD-ECF1-66BD-F6F999CC08E4}"/>
          </ac:picMkLst>
        </pc:picChg>
        <pc:picChg chg="add del mod">
          <ac:chgData name="Orlando Marley Filho" userId="db0f27c2ee340672" providerId="LiveId" clId="{1320679C-52D2-4BC1-9F34-7139B097422A}" dt="2024-07-21T13:15:45.548" v="34739" actId="478"/>
          <ac:picMkLst>
            <pc:docMk/>
            <pc:sldMk cId="4237122568" sldId="591"/>
            <ac:picMk id="25" creationId="{291B2604-552E-03EB-0362-3044116F60A2}"/>
          </ac:picMkLst>
        </pc:picChg>
        <pc:picChg chg="add mod">
          <ac:chgData name="Orlando Marley Filho" userId="db0f27c2ee340672" providerId="LiveId" clId="{1320679C-52D2-4BC1-9F34-7139B097422A}" dt="2024-07-21T13:12:57.476" v="34690"/>
          <ac:picMkLst>
            <pc:docMk/>
            <pc:sldMk cId="4237122568" sldId="591"/>
            <ac:picMk id="27" creationId="{B4E269CB-1C87-A5A7-D83B-3C15221E000D}"/>
          </ac:picMkLst>
        </pc:picChg>
        <pc:picChg chg="add mod">
          <ac:chgData name="Orlando Marley Filho" userId="db0f27c2ee340672" providerId="LiveId" clId="{1320679C-52D2-4BC1-9F34-7139B097422A}" dt="2024-07-21T13:12:57.476" v="34690"/>
          <ac:picMkLst>
            <pc:docMk/>
            <pc:sldMk cId="4237122568" sldId="591"/>
            <ac:picMk id="28" creationId="{2B2608D9-3A50-DB60-21E6-34D3D263AB90}"/>
          </ac:picMkLst>
        </pc:picChg>
        <pc:picChg chg="add mod">
          <ac:chgData name="Orlando Marley Filho" userId="db0f27c2ee340672" providerId="LiveId" clId="{1320679C-52D2-4BC1-9F34-7139B097422A}" dt="2024-07-21T13:12:57.476" v="34690"/>
          <ac:picMkLst>
            <pc:docMk/>
            <pc:sldMk cId="4237122568" sldId="591"/>
            <ac:picMk id="29" creationId="{C389A64C-4BA0-AE6D-7DEC-441E488970ED}"/>
          </ac:picMkLst>
        </pc:picChg>
        <pc:picChg chg="add mod">
          <ac:chgData name="Orlando Marley Filho" userId="db0f27c2ee340672" providerId="LiveId" clId="{1320679C-52D2-4BC1-9F34-7139B097422A}" dt="2024-07-21T13:13:00.759" v="34692"/>
          <ac:picMkLst>
            <pc:docMk/>
            <pc:sldMk cId="4237122568" sldId="591"/>
            <ac:picMk id="30" creationId="{ECCAA832-0066-96BC-4F78-F3224828C347}"/>
          </ac:picMkLst>
        </pc:picChg>
        <pc:picChg chg="add mod">
          <ac:chgData name="Orlando Marley Filho" userId="db0f27c2ee340672" providerId="LiveId" clId="{1320679C-52D2-4BC1-9F34-7139B097422A}" dt="2024-07-21T13:13:00.759" v="34692"/>
          <ac:picMkLst>
            <pc:docMk/>
            <pc:sldMk cId="4237122568" sldId="591"/>
            <ac:picMk id="31" creationId="{FE1C7734-4F20-3D1E-FBFF-072A5CB6888C}"/>
          </ac:picMkLst>
        </pc:picChg>
        <pc:picChg chg="add mod">
          <ac:chgData name="Orlando Marley Filho" userId="db0f27c2ee340672" providerId="LiveId" clId="{1320679C-52D2-4BC1-9F34-7139B097422A}" dt="2024-07-21T13:13:00.759" v="34692"/>
          <ac:picMkLst>
            <pc:docMk/>
            <pc:sldMk cId="4237122568" sldId="591"/>
            <ac:picMk id="32" creationId="{6816D71C-E975-8CFD-011B-C6D535EEFBAD}"/>
          </ac:picMkLst>
        </pc:picChg>
        <pc:picChg chg="mod">
          <ac:chgData name="Orlando Marley Filho" userId="db0f27c2ee340672" providerId="LiveId" clId="{1320679C-52D2-4BC1-9F34-7139B097422A}" dt="2024-07-21T13:20:07.593" v="34822" actId="1038"/>
          <ac:picMkLst>
            <pc:docMk/>
            <pc:sldMk cId="4237122568" sldId="591"/>
            <ac:picMk id="55" creationId="{C40ED191-82C5-D2E2-CE3C-F45704D4F34C}"/>
          </ac:picMkLst>
        </pc:picChg>
        <pc:picChg chg="mod">
          <ac:chgData name="Orlando Marley Filho" userId="db0f27c2ee340672" providerId="LiveId" clId="{1320679C-52D2-4BC1-9F34-7139B097422A}" dt="2024-07-21T13:20:07.593" v="34822" actId="1038"/>
          <ac:picMkLst>
            <pc:docMk/>
            <pc:sldMk cId="4237122568" sldId="591"/>
            <ac:picMk id="56" creationId="{00B98AFC-EBCC-8C3D-B754-A4ECB4899E4E}"/>
          </ac:picMkLst>
        </pc:picChg>
        <pc:picChg chg="mod">
          <ac:chgData name="Orlando Marley Filho" userId="db0f27c2ee340672" providerId="LiveId" clId="{1320679C-52D2-4BC1-9F34-7139B097422A}" dt="2024-07-21T13:20:07.593" v="34822" actId="1038"/>
          <ac:picMkLst>
            <pc:docMk/>
            <pc:sldMk cId="4237122568" sldId="591"/>
            <ac:picMk id="57" creationId="{EB23934A-4F17-47AF-EBD7-42B4E7A450AF}"/>
          </ac:picMkLst>
        </pc:picChg>
        <pc:picChg chg="add mod">
          <ac:chgData name="Orlando Marley Filho" userId="db0f27c2ee340672" providerId="LiveId" clId="{1320679C-52D2-4BC1-9F34-7139B097422A}" dt="2024-07-21T13:16:15.152" v="34745" actId="12788"/>
          <ac:picMkLst>
            <pc:docMk/>
            <pc:sldMk cId="4237122568" sldId="591"/>
            <ac:picMk id="1026" creationId="{1FE1B634-EEEB-A16D-1E25-BC611EFC93D5}"/>
          </ac:picMkLst>
        </pc:picChg>
        <pc:picChg chg="add mod">
          <ac:chgData name="Orlando Marley Filho" userId="db0f27c2ee340672" providerId="LiveId" clId="{1320679C-52D2-4BC1-9F34-7139B097422A}" dt="2024-07-21T13:20:07.593" v="34822" actId="1038"/>
          <ac:picMkLst>
            <pc:docMk/>
            <pc:sldMk cId="4237122568" sldId="591"/>
            <ac:picMk id="1028" creationId="{2A4B457F-0726-5176-5553-A74AC506EA27}"/>
          </ac:picMkLst>
        </pc:picChg>
        <pc:cxnChg chg="add del mod">
          <ac:chgData name="Orlando Marley Filho" userId="db0f27c2ee340672" providerId="LiveId" clId="{1320679C-52D2-4BC1-9F34-7139B097422A}" dt="2024-07-21T13:03:26.495" v="34587" actId="478"/>
          <ac:cxnSpMkLst>
            <pc:docMk/>
            <pc:sldMk cId="4237122568" sldId="591"/>
            <ac:cxnSpMk id="8" creationId="{56266962-B1EB-8B08-DBE0-D6BBF16B6FFB}"/>
          </ac:cxnSpMkLst>
        </pc:cxnChg>
        <pc:cxnChg chg="add mod">
          <ac:chgData name="Orlando Marley Filho" userId="db0f27c2ee340672" providerId="LiveId" clId="{1320679C-52D2-4BC1-9F34-7139B097422A}" dt="2024-07-21T13:20:07.593" v="34822" actId="1038"/>
          <ac:cxnSpMkLst>
            <pc:docMk/>
            <pc:sldMk cId="4237122568" sldId="591"/>
            <ac:cxnSpMk id="46" creationId="{2ADF3808-0199-7036-AFA8-8E45C9572B34}"/>
          </ac:cxnSpMkLst>
        </pc:cxnChg>
        <pc:cxnChg chg="add mod">
          <ac:chgData name="Orlando Marley Filho" userId="db0f27c2ee340672" providerId="LiveId" clId="{1320679C-52D2-4BC1-9F34-7139B097422A}" dt="2024-07-21T13:20:07.593" v="34822" actId="1038"/>
          <ac:cxnSpMkLst>
            <pc:docMk/>
            <pc:sldMk cId="4237122568" sldId="591"/>
            <ac:cxnSpMk id="48" creationId="{C0B4CD34-3BB4-054D-F7AB-91361E79A2D4}"/>
          </ac:cxnSpMkLst>
        </pc:cxnChg>
        <pc:cxnChg chg="add mod">
          <ac:chgData name="Orlando Marley Filho" userId="db0f27c2ee340672" providerId="LiveId" clId="{1320679C-52D2-4BC1-9F34-7139B097422A}" dt="2024-07-21T13:20:07.593" v="34822" actId="1038"/>
          <ac:cxnSpMkLst>
            <pc:docMk/>
            <pc:sldMk cId="4237122568" sldId="591"/>
            <ac:cxnSpMk id="51" creationId="{3863A95A-58BB-912E-5C88-CAC7633CD4C7}"/>
          </ac:cxnSpMkLst>
        </pc:cxnChg>
        <pc:cxnChg chg="add mod">
          <ac:chgData name="Orlando Marley Filho" userId="db0f27c2ee340672" providerId="LiveId" clId="{1320679C-52D2-4BC1-9F34-7139B097422A}" dt="2024-07-21T13:20:07.593" v="34822" actId="1038"/>
          <ac:cxnSpMkLst>
            <pc:docMk/>
            <pc:sldMk cId="4237122568" sldId="591"/>
            <ac:cxnSpMk id="1033" creationId="{E77C9698-2248-55D4-1419-10DA39AD7E2A}"/>
          </ac:cxnSpMkLst>
        </pc:cxnChg>
        <pc:cxnChg chg="add mod">
          <ac:chgData name="Orlando Marley Filho" userId="db0f27c2ee340672" providerId="LiveId" clId="{1320679C-52D2-4BC1-9F34-7139B097422A}" dt="2024-07-21T13:20:07.593" v="34822" actId="1038"/>
          <ac:cxnSpMkLst>
            <pc:docMk/>
            <pc:sldMk cId="4237122568" sldId="591"/>
            <ac:cxnSpMk id="1034" creationId="{23A0C027-ECB4-C161-98A0-B70047299B37}"/>
          </ac:cxnSpMkLst>
        </pc:cxnChg>
        <pc:cxnChg chg="add mod">
          <ac:chgData name="Orlando Marley Filho" userId="db0f27c2ee340672" providerId="LiveId" clId="{1320679C-52D2-4BC1-9F34-7139B097422A}" dt="2024-07-21T13:20:07.593" v="34822" actId="1038"/>
          <ac:cxnSpMkLst>
            <pc:docMk/>
            <pc:sldMk cId="4237122568" sldId="591"/>
            <ac:cxnSpMk id="1035" creationId="{7D20CCC9-1671-84A7-5017-DAE5181DB868}"/>
          </ac:cxnSpMkLst>
        </pc:cxnChg>
      </pc:sldChg>
      <pc:sldChg chg="addSp delSp modSp add mod replId modShow">
        <pc:chgData name="Orlando Marley Filho" userId="db0f27c2ee340672" providerId="LiveId" clId="{1320679C-52D2-4BC1-9F34-7139B097422A}" dt="2024-07-21T13:19:52.988" v="34820" actId="729"/>
        <pc:sldMkLst>
          <pc:docMk/>
          <pc:sldMk cId="911812098" sldId="592"/>
        </pc:sldMkLst>
        <pc:spChg chg="add del mod">
          <ac:chgData name="Orlando Marley Filho" userId="db0f27c2ee340672" providerId="LiveId" clId="{1320679C-52D2-4BC1-9F34-7139B097422A}" dt="2024-07-21T13:16:28.749" v="34748" actId="478"/>
          <ac:spMkLst>
            <pc:docMk/>
            <pc:sldMk cId="911812098" sldId="592"/>
            <ac:spMk id="3" creationId="{AAD89D41-9860-B622-5484-242A4763ADC1}"/>
          </ac:spMkLst>
        </pc:spChg>
        <pc:spChg chg="add del">
          <ac:chgData name="Orlando Marley Filho" userId="db0f27c2ee340672" providerId="LiveId" clId="{1320679C-52D2-4BC1-9F34-7139B097422A}" dt="2024-07-07T15:31:32.020" v="27847" actId="22"/>
          <ac:spMkLst>
            <pc:docMk/>
            <pc:sldMk cId="911812098" sldId="592"/>
            <ac:spMk id="5" creationId="{A0C09D2F-29E8-B979-3ACD-6FCA42DBCAAF}"/>
          </ac:spMkLst>
        </pc:spChg>
        <pc:spChg chg="add mod">
          <ac:chgData name="Orlando Marley Filho" userId="db0f27c2ee340672" providerId="LiveId" clId="{1320679C-52D2-4BC1-9F34-7139B097422A}" dt="2024-07-07T15:31:37.601" v="27850" actId="1076"/>
          <ac:spMkLst>
            <pc:docMk/>
            <pc:sldMk cId="911812098" sldId="592"/>
            <ac:spMk id="9" creationId="{BBA3346E-D27A-7DCE-D276-AC6285216B20}"/>
          </ac:spMkLst>
        </pc:spChg>
        <pc:spChg chg="mod">
          <ac:chgData name="Orlando Marley Filho" userId="db0f27c2ee340672" providerId="LiveId" clId="{1320679C-52D2-4BC1-9F34-7139B097422A}" dt="2024-07-21T13:16:21.781" v="34746"/>
          <ac:spMkLst>
            <pc:docMk/>
            <pc:sldMk cId="911812098" sldId="592"/>
            <ac:spMk id="21" creationId="{FA4C1F16-C5E7-13AE-9FAA-792DB13FA349}"/>
          </ac:spMkLst>
        </pc:spChg>
        <pc:spChg chg="mod">
          <ac:chgData name="Orlando Marley Filho" userId="db0f27c2ee340672" providerId="LiveId" clId="{1320679C-52D2-4BC1-9F34-7139B097422A}" dt="2024-07-21T13:16:21.781" v="34746"/>
          <ac:spMkLst>
            <pc:docMk/>
            <pc:sldMk cId="911812098" sldId="592"/>
            <ac:spMk id="23" creationId="{5E0AE462-CAD8-3A99-91C4-5BE64940249C}"/>
          </ac:spMkLst>
        </pc:spChg>
        <pc:spChg chg="mod">
          <ac:chgData name="Orlando Marley Filho" userId="db0f27c2ee340672" providerId="LiveId" clId="{1320679C-52D2-4BC1-9F34-7139B097422A}" dt="2024-07-21T13:16:21.781" v="34746"/>
          <ac:spMkLst>
            <pc:docMk/>
            <pc:sldMk cId="911812098" sldId="592"/>
            <ac:spMk id="27" creationId="{A0081510-1732-037B-2C66-C645C5B89D12}"/>
          </ac:spMkLst>
        </pc:spChg>
        <pc:spChg chg="mod">
          <ac:chgData name="Orlando Marley Filho" userId="db0f27c2ee340672" providerId="LiveId" clId="{1320679C-52D2-4BC1-9F34-7139B097422A}" dt="2024-07-21T13:16:21.781" v="34746"/>
          <ac:spMkLst>
            <pc:docMk/>
            <pc:sldMk cId="911812098" sldId="592"/>
            <ac:spMk id="28" creationId="{0363E7BA-263C-4EC7-1DE6-11B5FF54933A}"/>
          </ac:spMkLst>
        </pc:spChg>
        <pc:spChg chg="mod">
          <ac:chgData name="Orlando Marley Filho" userId="db0f27c2ee340672" providerId="LiveId" clId="{1320679C-52D2-4BC1-9F34-7139B097422A}" dt="2024-07-21T13:16:21.781" v="34746"/>
          <ac:spMkLst>
            <pc:docMk/>
            <pc:sldMk cId="911812098" sldId="592"/>
            <ac:spMk id="29" creationId="{99879F68-6E47-C7EC-852F-4855A58E6070}"/>
          </ac:spMkLst>
        </pc:spChg>
        <pc:spChg chg="mod">
          <ac:chgData name="Orlando Marley Filho" userId="db0f27c2ee340672" providerId="LiveId" clId="{1320679C-52D2-4BC1-9F34-7139B097422A}" dt="2024-07-21T13:16:21.781" v="34746"/>
          <ac:spMkLst>
            <pc:docMk/>
            <pc:sldMk cId="911812098" sldId="592"/>
            <ac:spMk id="30" creationId="{0D4D8819-5D20-DF85-E874-A621B578341D}"/>
          </ac:spMkLst>
        </pc:spChg>
        <pc:spChg chg="mod">
          <ac:chgData name="Orlando Marley Filho" userId="db0f27c2ee340672" providerId="LiveId" clId="{1320679C-52D2-4BC1-9F34-7139B097422A}" dt="2024-07-21T13:16:21.781" v="34746"/>
          <ac:spMkLst>
            <pc:docMk/>
            <pc:sldMk cId="911812098" sldId="592"/>
            <ac:spMk id="31" creationId="{3901D232-8799-32F2-D5DF-BA7352777E2B}"/>
          </ac:spMkLst>
        </pc:spChg>
        <pc:spChg chg="mod">
          <ac:chgData name="Orlando Marley Filho" userId="db0f27c2ee340672" providerId="LiveId" clId="{1320679C-52D2-4BC1-9F34-7139B097422A}" dt="2024-07-21T13:16:21.781" v="34746"/>
          <ac:spMkLst>
            <pc:docMk/>
            <pc:sldMk cId="911812098" sldId="592"/>
            <ac:spMk id="32" creationId="{C79E408E-3A40-A1B1-2AB7-4E43BA37B373}"/>
          </ac:spMkLst>
        </pc:spChg>
        <pc:spChg chg="mod">
          <ac:chgData name="Orlando Marley Filho" userId="db0f27c2ee340672" providerId="LiveId" clId="{1320679C-52D2-4BC1-9F34-7139B097422A}" dt="2024-07-21T13:16:21.781" v="34746"/>
          <ac:spMkLst>
            <pc:docMk/>
            <pc:sldMk cId="911812098" sldId="592"/>
            <ac:spMk id="36" creationId="{D5C777C8-08A6-257B-0D29-F1F0482EE3DF}"/>
          </ac:spMkLst>
        </pc:spChg>
        <pc:spChg chg="mod">
          <ac:chgData name="Orlando Marley Filho" userId="db0f27c2ee340672" providerId="LiveId" clId="{1320679C-52D2-4BC1-9F34-7139B097422A}" dt="2024-07-21T13:16:21.781" v="34746"/>
          <ac:spMkLst>
            <pc:docMk/>
            <pc:sldMk cId="911812098" sldId="592"/>
            <ac:spMk id="38" creationId="{ED15A1F9-98FF-318F-EF31-6CB3E0EA6195}"/>
          </ac:spMkLst>
        </pc:spChg>
        <pc:spChg chg="mod">
          <ac:chgData name="Orlando Marley Filho" userId="db0f27c2ee340672" providerId="LiveId" clId="{1320679C-52D2-4BC1-9F34-7139B097422A}" dt="2024-07-21T13:16:21.781" v="34746"/>
          <ac:spMkLst>
            <pc:docMk/>
            <pc:sldMk cId="911812098" sldId="592"/>
            <ac:spMk id="42" creationId="{B210509C-464C-87F2-4748-38BBA2009B66}"/>
          </ac:spMkLst>
        </pc:spChg>
        <pc:spChg chg="mod">
          <ac:chgData name="Orlando Marley Filho" userId="db0f27c2ee340672" providerId="LiveId" clId="{1320679C-52D2-4BC1-9F34-7139B097422A}" dt="2024-07-21T13:16:21.781" v="34746"/>
          <ac:spMkLst>
            <pc:docMk/>
            <pc:sldMk cId="911812098" sldId="592"/>
            <ac:spMk id="43" creationId="{FFAFF857-1571-A2E0-5E62-3E0C5A6FB1C5}"/>
          </ac:spMkLst>
        </pc:spChg>
        <pc:spChg chg="mod">
          <ac:chgData name="Orlando Marley Filho" userId="db0f27c2ee340672" providerId="LiveId" clId="{1320679C-52D2-4BC1-9F34-7139B097422A}" dt="2024-07-21T13:16:21.781" v="34746"/>
          <ac:spMkLst>
            <pc:docMk/>
            <pc:sldMk cId="911812098" sldId="592"/>
            <ac:spMk id="44" creationId="{C66FB9B4-3FD3-EDAD-91CD-1A05E764BC70}"/>
          </ac:spMkLst>
        </pc:spChg>
        <pc:spChg chg="mod">
          <ac:chgData name="Orlando Marley Filho" userId="db0f27c2ee340672" providerId="LiveId" clId="{1320679C-52D2-4BC1-9F34-7139B097422A}" dt="2024-07-21T13:16:21.781" v="34746"/>
          <ac:spMkLst>
            <pc:docMk/>
            <pc:sldMk cId="911812098" sldId="592"/>
            <ac:spMk id="45" creationId="{4D44C584-01B7-387D-2092-D6F670C9700C}"/>
          </ac:spMkLst>
        </pc:spChg>
        <pc:spChg chg="mod">
          <ac:chgData name="Orlando Marley Filho" userId="db0f27c2ee340672" providerId="LiveId" clId="{1320679C-52D2-4BC1-9F34-7139B097422A}" dt="2024-07-21T13:16:21.781" v="34746"/>
          <ac:spMkLst>
            <pc:docMk/>
            <pc:sldMk cId="911812098" sldId="592"/>
            <ac:spMk id="46" creationId="{361037C5-64DA-A1DF-13B4-15FAE00C539F}"/>
          </ac:spMkLst>
        </pc:spChg>
        <pc:spChg chg="mod">
          <ac:chgData name="Orlando Marley Filho" userId="db0f27c2ee340672" providerId="LiveId" clId="{1320679C-52D2-4BC1-9F34-7139B097422A}" dt="2024-07-21T13:16:21.781" v="34746"/>
          <ac:spMkLst>
            <pc:docMk/>
            <pc:sldMk cId="911812098" sldId="592"/>
            <ac:spMk id="47" creationId="{A611EF1F-C209-B9C9-E574-2636DF3AF2FF}"/>
          </ac:spMkLst>
        </pc:spChg>
        <pc:spChg chg="add mod">
          <ac:chgData name="Orlando Marley Filho" userId="db0f27c2ee340672" providerId="LiveId" clId="{1320679C-52D2-4BC1-9F34-7139B097422A}" dt="2024-07-21T13:18:58.271" v="34802" actId="12789"/>
          <ac:spMkLst>
            <pc:docMk/>
            <pc:sldMk cId="911812098" sldId="592"/>
            <ac:spMk id="68" creationId="{A7B7859A-3D51-9CBD-A93A-00B6DB2C21B7}"/>
          </ac:spMkLst>
        </pc:spChg>
        <pc:spChg chg="add mod">
          <ac:chgData name="Orlando Marley Filho" userId="db0f27c2ee340672" providerId="LiveId" clId="{1320679C-52D2-4BC1-9F34-7139B097422A}" dt="2024-07-21T13:18:58.271" v="34802" actId="12789"/>
          <ac:spMkLst>
            <pc:docMk/>
            <pc:sldMk cId="911812098" sldId="592"/>
            <ac:spMk id="69" creationId="{23DF891C-521B-2A35-BDC0-77D2A04BF4EB}"/>
          </ac:spMkLst>
        </pc:spChg>
        <pc:spChg chg="add mod">
          <ac:chgData name="Orlando Marley Filho" userId="db0f27c2ee340672" providerId="LiveId" clId="{1320679C-52D2-4BC1-9F34-7139B097422A}" dt="2024-07-21T13:18:58.271" v="34802" actId="12789"/>
          <ac:spMkLst>
            <pc:docMk/>
            <pc:sldMk cId="911812098" sldId="592"/>
            <ac:spMk id="70" creationId="{9BD66C56-AED6-F0DC-AE16-3D521BB8F048}"/>
          </ac:spMkLst>
        </pc:spChg>
        <pc:spChg chg="add mod">
          <ac:chgData name="Orlando Marley Filho" userId="db0f27c2ee340672" providerId="LiveId" clId="{1320679C-52D2-4BC1-9F34-7139B097422A}" dt="2024-07-21T13:19:11.003" v="34812" actId="1037"/>
          <ac:spMkLst>
            <pc:docMk/>
            <pc:sldMk cId="911812098" sldId="592"/>
            <ac:spMk id="71" creationId="{07A43571-C2A1-9FF6-9201-F60E8630DA83}"/>
          </ac:spMkLst>
        </pc:spChg>
        <pc:spChg chg="add mod">
          <ac:chgData name="Orlando Marley Filho" userId="db0f27c2ee340672" providerId="LiveId" clId="{1320679C-52D2-4BC1-9F34-7139B097422A}" dt="2024-07-21T13:18:58.271" v="34802" actId="12789"/>
          <ac:spMkLst>
            <pc:docMk/>
            <pc:sldMk cId="911812098" sldId="592"/>
            <ac:spMk id="72" creationId="{ADE164A0-3C8A-416F-F61C-0308F730FC71}"/>
          </ac:spMkLst>
        </pc:spChg>
        <pc:spChg chg="add mod">
          <ac:chgData name="Orlando Marley Filho" userId="db0f27c2ee340672" providerId="LiveId" clId="{1320679C-52D2-4BC1-9F34-7139B097422A}" dt="2024-07-21T13:19:04.500" v="34811" actId="1037"/>
          <ac:spMkLst>
            <pc:docMk/>
            <pc:sldMk cId="911812098" sldId="592"/>
            <ac:spMk id="73" creationId="{EE8649F6-38C7-5167-3833-EDE479ED94CD}"/>
          </ac:spMkLst>
        </pc:spChg>
        <pc:grpChg chg="add mod">
          <ac:chgData name="Orlando Marley Filho" userId="db0f27c2ee340672" providerId="LiveId" clId="{1320679C-52D2-4BC1-9F34-7139B097422A}" dt="2024-07-21T13:16:21.781" v="34746"/>
          <ac:grpSpMkLst>
            <pc:docMk/>
            <pc:sldMk cId="911812098" sldId="592"/>
            <ac:grpSpMk id="8" creationId="{EC0B803D-7595-6E0E-87DF-4E6D1F850C58}"/>
          </ac:grpSpMkLst>
        </pc:grpChg>
        <pc:grpChg chg="mod">
          <ac:chgData name="Orlando Marley Filho" userId="db0f27c2ee340672" providerId="LiveId" clId="{1320679C-52D2-4BC1-9F34-7139B097422A}" dt="2024-07-21T13:16:21.781" v="34746"/>
          <ac:grpSpMkLst>
            <pc:docMk/>
            <pc:sldMk cId="911812098" sldId="592"/>
            <ac:grpSpMk id="10" creationId="{618066B5-888D-165A-1D42-DC16661F27BF}"/>
          </ac:grpSpMkLst>
        </pc:grpChg>
        <pc:grpChg chg="mod">
          <ac:chgData name="Orlando Marley Filho" userId="db0f27c2ee340672" providerId="LiveId" clId="{1320679C-52D2-4BC1-9F34-7139B097422A}" dt="2024-07-21T13:16:21.781" v="34746"/>
          <ac:grpSpMkLst>
            <pc:docMk/>
            <pc:sldMk cId="911812098" sldId="592"/>
            <ac:grpSpMk id="12" creationId="{53D3CF97-A657-A1EA-565A-D82ECDDB4D5E}"/>
          </ac:grpSpMkLst>
        </pc:grpChg>
        <pc:grpChg chg="mod">
          <ac:chgData name="Orlando Marley Filho" userId="db0f27c2ee340672" providerId="LiveId" clId="{1320679C-52D2-4BC1-9F34-7139B097422A}" dt="2024-07-21T13:16:21.781" v="34746"/>
          <ac:grpSpMkLst>
            <pc:docMk/>
            <pc:sldMk cId="911812098" sldId="592"/>
            <ac:grpSpMk id="16" creationId="{E65B1621-BF55-83B3-7D18-F8E5B4402B69}"/>
          </ac:grpSpMkLst>
        </pc:grpChg>
        <pc:grpChg chg="mod">
          <ac:chgData name="Orlando Marley Filho" userId="db0f27c2ee340672" providerId="LiveId" clId="{1320679C-52D2-4BC1-9F34-7139B097422A}" dt="2024-07-21T13:16:21.781" v="34746"/>
          <ac:grpSpMkLst>
            <pc:docMk/>
            <pc:sldMk cId="911812098" sldId="592"/>
            <ac:grpSpMk id="17" creationId="{CF00F309-DF60-CBC1-CBB8-8CD5D03E87A5}"/>
          </ac:grpSpMkLst>
        </pc:grpChg>
        <pc:grpChg chg="mod">
          <ac:chgData name="Orlando Marley Filho" userId="db0f27c2ee340672" providerId="LiveId" clId="{1320679C-52D2-4BC1-9F34-7139B097422A}" dt="2024-07-21T13:16:21.781" v="34746"/>
          <ac:grpSpMkLst>
            <pc:docMk/>
            <pc:sldMk cId="911812098" sldId="592"/>
            <ac:grpSpMk id="22" creationId="{B6CC82B7-2875-D602-CB76-73C2A3ECE2B5}"/>
          </ac:grpSpMkLst>
        </pc:grpChg>
        <pc:grpChg chg="mod">
          <ac:chgData name="Orlando Marley Filho" userId="db0f27c2ee340672" providerId="LiveId" clId="{1320679C-52D2-4BC1-9F34-7139B097422A}" dt="2024-07-21T13:16:21.781" v="34746"/>
          <ac:grpSpMkLst>
            <pc:docMk/>
            <pc:sldMk cId="911812098" sldId="592"/>
            <ac:grpSpMk id="24" creationId="{BBEB4099-D950-AB22-D949-7DE5B26F50F2}"/>
          </ac:grpSpMkLst>
        </pc:grpChg>
        <pc:grpChg chg="mod">
          <ac:chgData name="Orlando Marley Filho" userId="db0f27c2ee340672" providerId="LiveId" clId="{1320679C-52D2-4BC1-9F34-7139B097422A}" dt="2024-07-21T13:16:21.781" v="34746"/>
          <ac:grpSpMkLst>
            <pc:docMk/>
            <pc:sldMk cId="911812098" sldId="592"/>
            <ac:grpSpMk id="25" creationId="{2A9160CF-CE72-343C-D450-027E5E5AC9F0}"/>
          </ac:grpSpMkLst>
        </pc:grpChg>
        <pc:grpChg chg="mod">
          <ac:chgData name="Orlando Marley Filho" userId="db0f27c2ee340672" providerId="LiveId" clId="{1320679C-52D2-4BC1-9F34-7139B097422A}" dt="2024-07-21T13:16:21.781" v="34746"/>
          <ac:grpSpMkLst>
            <pc:docMk/>
            <pc:sldMk cId="911812098" sldId="592"/>
            <ac:grpSpMk id="26" creationId="{0362061F-33B0-0A44-CB5B-422BB6066AF7}"/>
          </ac:grpSpMkLst>
        </pc:grpChg>
        <pc:grpChg chg="mod">
          <ac:chgData name="Orlando Marley Filho" userId="db0f27c2ee340672" providerId="LiveId" clId="{1320679C-52D2-4BC1-9F34-7139B097422A}" dt="2024-07-21T13:16:21.781" v="34746"/>
          <ac:grpSpMkLst>
            <pc:docMk/>
            <pc:sldMk cId="911812098" sldId="592"/>
            <ac:grpSpMk id="37" creationId="{BB5570B1-E3EB-B270-D184-C41BA8DF19A6}"/>
          </ac:grpSpMkLst>
        </pc:grpChg>
        <pc:grpChg chg="mod">
          <ac:chgData name="Orlando Marley Filho" userId="db0f27c2ee340672" providerId="LiveId" clId="{1320679C-52D2-4BC1-9F34-7139B097422A}" dt="2024-07-21T13:16:21.781" v="34746"/>
          <ac:grpSpMkLst>
            <pc:docMk/>
            <pc:sldMk cId="911812098" sldId="592"/>
            <ac:grpSpMk id="39" creationId="{A7B0DA92-58BB-9E3F-5BF0-C3019729B12A}"/>
          </ac:grpSpMkLst>
        </pc:grpChg>
        <pc:grpChg chg="mod">
          <ac:chgData name="Orlando Marley Filho" userId="db0f27c2ee340672" providerId="LiveId" clId="{1320679C-52D2-4BC1-9F34-7139B097422A}" dt="2024-07-21T13:16:21.781" v="34746"/>
          <ac:grpSpMkLst>
            <pc:docMk/>
            <pc:sldMk cId="911812098" sldId="592"/>
            <ac:grpSpMk id="40" creationId="{205AE67B-5B1A-6388-D1E9-7EEBF62BF71C}"/>
          </ac:grpSpMkLst>
        </pc:grpChg>
        <pc:grpChg chg="mod">
          <ac:chgData name="Orlando Marley Filho" userId="db0f27c2ee340672" providerId="LiveId" clId="{1320679C-52D2-4BC1-9F34-7139B097422A}" dt="2024-07-21T13:16:21.781" v="34746"/>
          <ac:grpSpMkLst>
            <pc:docMk/>
            <pc:sldMk cId="911812098" sldId="592"/>
            <ac:grpSpMk id="41" creationId="{CF81BC7B-3820-8652-412E-C62F633A862B}"/>
          </ac:grpSpMkLst>
        </pc:grpChg>
        <pc:picChg chg="add mod">
          <ac:chgData name="Orlando Marley Filho" userId="db0f27c2ee340672" providerId="LiveId" clId="{1320679C-52D2-4BC1-9F34-7139B097422A}" dt="2024-07-21T13:16:21.781" v="34746"/>
          <ac:picMkLst>
            <pc:docMk/>
            <pc:sldMk cId="911812098" sldId="592"/>
            <ac:picMk id="5" creationId="{5CAD2D2A-FBA4-386E-B6A8-243FA062B352}"/>
          </ac:picMkLst>
        </pc:picChg>
        <pc:picChg chg="add del mod">
          <ac:chgData name="Orlando Marley Filho" userId="db0f27c2ee340672" providerId="LiveId" clId="{1320679C-52D2-4BC1-9F34-7139B097422A}" dt="2024-07-21T13:16:27.125" v="34747" actId="478"/>
          <ac:picMkLst>
            <pc:docMk/>
            <pc:sldMk cId="911812098" sldId="592"/>
            <ac:picMk id="11" creationId="{DBF992B7-827E-2C1C-F4AC-A016117EB1A6}"/>
          </ac:picMkLst>
        </pc:picChg>
        <pc:picChg chg="mod">
          <ac:chgData name="Orlando Marley Filho" userId="db0f27c2ee340672" providerId="LiveId" clId="{1320679C-52D2-4BC1-9F34-7139B097422A}" dt="2024-07-21T13:16:21.781" v="34746"/>
          <ac:picMkLst>
            <pc:docMk/>
            <pc:sldMk cId="911812098" sldId="592"/>
            <ac:picMk id="33" creationId="{7EACA3F4-4F4D-ADFE-6783-2C2B23FFE2DE}"/>
          </ac:picMkLst>
        </pc:picChg>
        <pc:picChg chg="mod">
          <ac:chgData name="Orlando Marley Filho" userId="db0f27c2ee340672" providerId="LiveId" clId="{1320679C-52D2-4BC1-9F34-7139B097422A}" dt="2024-07-21T13:16:21.781" v="34746"/>
          <ac:picMkLst>
            <pc:docMk/>
            <pc:sldMk cId="911812098" sldId="592"/>
            <ac:picMk id="34" creationId="{B33F420A-EDD1-935A-DA1E-8B0529791E47}"/>
          </ac:picMkLst>
        </pc:picChg>
        <pc:picChg chg="mod">
          <ac:chgData name="Orlando Marley Filho" userId="db0f27c2ee340672" providerId="LiveId" clId="{1320679C-52D2-4BC1-9F34-7139B097422A}" dt="2024-07-21T13:16:21.781" v="34746"/>
          <ac:picMkLst>
            <pc:docMk/>
            <pc:sldMk cId="911812098" sldId="592"/>
            <ac:picMk id="35" creationId="{DF7DF585-5A92-A14F-529D-DBA7292FE458}"/>
          </ac:picMkLst>
        </pc:picChg>
        <pc:picChg chg="mod">
          <ac:chgData name="Orlando Marley Filho" userId="db0f27c2ee340672" providerId="LiveId" clId="{1320679C-52D2-4BC1-9F34-7139B097422A}" dt="2024-07-21T13:16:21.781" v="34746"/>
          <ac:picMkLst>
            <pc:docMk/>
            <pc:sldMk cId="911812098" sldId="592"/>
            <ac:picMk id="48" creationId="{8AE42D8D-6138-43B8-54D5-29060948D2BA}"/>
          </ac:picMkLst>
        </pc:picChg>
        <pc:picChg chg="mod">
          <ac:chgData name="Orlando Marley Filho" userId="db0f27c2ee340672" providerId="LiveId" clId="{1320679C-52D2-4BC1-9F34-7139B097422A}" dt="2024-07-21T13:16:21.781" v="34746"/>
          <ac:picMkLst>
            <pc:docMk/>
            <pc:sldMk cId="911812098" sldId="592"/>
            <ac:picMk id="49" creationId="{DFAC06E6-F4F1-126D-873D-3ABA154CE891}"/>
          </ac:picMkLst>
        </pc:picChg>
        <pc:picChg chg="mod">
          <ac:chgData name="Orlando Marley Filho" userId="db0f27c2ee340672" providerId="LiveId" clId="{1320679C-52D2-4BC1-9F34-7139B097422A}" dt="2024-07-21T13:16:21.781" v="34746"/>
          <ac:picMkLst>
            <pc:docMk/>
            <pc:sldMk cId="911812098" sldId="592"/>
            <ac:picMk id="50" creationId="{00BE0AF9-206F-2C48-461C-B302CDF7B67A}"/>
          </ac:picMkLst>
        </pc:picChg>
        <pc:cxnChg chg="mod">
          <ac:chgData name="Orlando Marley Filho" userId="db0f27c2ee340672" providerId="LiveId" clId="{1320679C-52D2-4BC1-9F34-7139B097422A}" dt="2024-07-21T13:17:12.412" v="34752" actId="1582"/>
          <ac:cxnSpMkLst>
            <pc:docMk/>
            <pc:sldMk cId="911812098" sldId="592"/>
            <ac:cxnSpMk id="13" creationId="{EC352A01-2C29-194B-53B1-F6599F4B9926}"/>
          </ac:cxnSpMkLst>
        </pc:cxnChg>
        <pc:cxnChg chg="mod">
          <ac:chgData name="Orlando Marley Filho" userId="db0f27c2ee340672" providerId="LiveId" clId="{1320679C-52D2-4BC1-9F34-7139B097422A}" dt="2024-07-21T13:17:12.412" v="34752" actId="1582"/>
          <ac:cxnSpMkLst>
            <pc:docMk/>
            <pc:sldMk cId="911812098" sldId="592"/>
            <ac:cxnSpMk id="14" creationId="{1371D9C9-0B13-554A-0329-8E828DB0D006}"/>
          </ac:cxnSpMkLst>
        </pc:cxnChg>
        <pc:cxnChg chg="mod">
          <ac:chgData name="Orlando Marley Filho" userId="db0f27c2ee340672" providerId="LiveId" clId="{1320679C-52D2-4BC1-9F34-7139B097422A}" dt="2024-07-21T13:17:12.412" v="34752" actId="1582"/>
          <ac:cxnSpMkLst>
            <pc:docMk/>
            <pc:sldMk cId="911812098" sldId="592"/>
            <ac:cxnSpMk id="15" creationId="{76FA85A7-6C26-3E44-1DA0-3EFF491D4108}"/>
          </ac:cxnSpMkLst>
        </pc:cxnChg>
        <pc:cxnChg chg="mod">
          <ac:chgData name="Orlando Marley Filho" userId="db0f27c2ee340672" providerId="LiveId" clId="{1320679C-52D2-4BC1-9F34-7139B097422A}" dt="2024-07-21T13:17:12.412" v="34752" actId="1582"/>
          <ac:cxnSpMkLst>
            <pc:docMk/>
            <pc:sldMk cId="911812098" sldId="592"/>
            <ac:cxnSpMk id="18" creationId="{0FA41B93-3A65-E0FB-8254-56C0ADDDA7EA}"/>
          </ac:cxnSpMkLst>
        </pc:cxnChg>
        <pc:cxnChg chg="mod">
          <ac:chgData name="Orlando Marley Filho" userId="db0f27c2ee340672" providerId="LiveId" clId="{1320679C-52D2-4BC1-9F34-7139B097422A}" dt="2024-07-21T13:17:12.412" v="34752" actId="1582"/>
          <ac:cxnSpMkLst>
            <pc:docMk/>
            <pc:sldMk cId="911812098" sldId="592"/>
            <ac:cxnSpMk id="19" creationId="{92847B96-287C-07B5-0292-8D5079C93C1A}"/>
          </ac:cxnSpMkLst>
        </pc:cxnChg>
        <pc:cxnChg chg="mod">
          <ac:chgData name="Orlando Marley Filho" userId="db0f27c2ee340672" providerId="LiveId" clId="{1320679C-52D2-4BC1-9F34-7139B097422A}" dt="2024-07-21T13:17:12.412" v="34752" actId="1582"/>
          <ac:cxnSpMkLst>
            <pc:docMk/>
            <pc:sldMk cId="911812098" sldId="592"/>
            <ac:cxnSpMk id="20" creationId="{FDECDB6A-9138-79B4-F43E-943B737B1E3B}"/>
          </ac:cxnSpMkLst>
        </pc:cxnChg>
        <pc:cxnChg chg="add mod">
          <ac:chgData name="Orlando Marley Filho" userId="db0f27c2ee340672" providerId="LiveId" clId="{1320679C-52D2-4BC1-9F34-7139B097422A}" dt="2024-07-21T13:17:01.372" v="34751" actId="1582"/>
          <ac:cxnSpMkLst>
            <pc:docMk/>
            <pc:sldMk cId="911812098" sldId="592"/>
            <ac:cxnSpMk id="52" creationId="{89A0E941-6D50-9325-1EB7-A0A3F0EBF4C8}"/>
          </ac:cxnSpMkLst>
        </pc:cxnChg>
        <pc:cxnChg chg="add mod">
          <ac:chgData name="Orlando Marley Filho" userId="db0f27c2ee340672" providerId="LiveId" clId="{1320679C-52D2-4BC1-9F34-7139B097422A}" dt="2024-07-21T13:17:36.832" v="34767" actId="14100"/>
          <ac:cxnSpMkLst>
            <pc:docMk/>
            <pc:sldMk cId="911812098" sldId="592"/>
            <ac:cxnSpMk id="53" creationId="{638B604D-A750-D1BA-F11D-296600C5EE4A}"/>
          </ac:cxnSpMkLst>
        </pc:cxnChg>
        <pc:cxnChg chg="add mod">
          <ac:chgData name="Orlando Marley Filho" userId="db0f27c2ee340672" providerId="LiveId" clId="{1320679C-52D2-4BC1-9F34-7139B097422A}" dt="2024-07-21T13:17:34.516" v="34766" actId="14100"/>
          <ac:cxnSpMkLst>
            <pc:docMk/>
            <pc:sldMk cId="911812098" sldId="592"/>
            <ac:cxnSpMk id="55" creationId="{2C746162-807F-A0F1-FD67-6041C45C1A85}"/>
          </ac:cxnSpMkLst>
        </pc:cxnChg>
        <pc:cxnChg chg="add mod">
          <ac:chgData name="Orlando Marley Filho" userId="db0f27c2ee340672" providerId="LiveId" clId="{1320679C-52D2-4BC1-9F34-7139B097422A}" dt="2024-07-21T13:17:31.605" v="34765" actId="14100"/>
          <ac:cxnSpMkLst>
            <pc:docMk/>
            <pc:sldMk cId="911812098" sldId="592"/>
            <ac:cxnSpMk id="57" creationId="{4E7B0B93-AF2B-CFD2-FA18-05A61B3416E6}"/>
          </ac:cxnSpMkLst>
        </pc:cxnChg>
        <pc:cxnChg chg="add mod">
          <ac:chgData name="Orlando Marley Filho" userId="db0f27c2ee340672" providerId="LiveId" clId="{1320679C-52D2-4BC1-9F34-7139B097422A}" dt="2024-07-21T13:17:28.321" v="34764" actId="14100"/>
          <ac:cxnSpMkLst>
            <pc:docMk/>
            <pc:sldMk cId="911812098" sldId="592"/>
            <ac:cxnSpMk id="59" creationId="{EB043221-89F4-DB7A-1F27-AC17799EA5E1}"/>
          </ac:cxnSpMkLst>
        </pc:cxnChg>
        <pc:cxnChg chg="add mod">
          <ac:chgData name="Orlando Marley Filho" userId="db0f27c2ee340672" providerId="LiveId" clId="{1320679C-52D2-4BC1-9F34-7139B097422A}" dt="2024-07-21T13:17:25.034" v="34763" actId="14100"/>
          <ac:cxnSpMkLst>
            <pc:docMk/>
            <pc:sldMk cId="911812098" sldId="592"/>
            <ac:cxnSpMk id="61" creationId="{8DFE13E1-52AA-B0A7-E5FC-81A125CE519F}"/>
          </ac:cxnSpMkLst>
        </pc:cxnChg>
      </pc:sldChg>
      <pc:sldChg chg="addSp delSp modSp add mod replId modShow">
        <pc:chgData name="Orlando Marley Filho" userId="db0f27c2ee340672" providerId="LiveId" clId="{1320679C-52D2-4BC1-9F34-7139B097422A}" dt="2024-07-21T13:19:52.988" v="34820" actId="729"/>
        <pc:sldMkLst>
          <pc:docMk/>
          <pc:sldMk cId="2973634455" sldId="593"/>
        </pc:sldMkLst>
        <pc:spChg chg="add mod">
          <ac:chgData name="Orlando Marley Filho" userId="db0f27c2ee340672" providerId="LiveId" clId="{1320679C-52D2-4BC1-9F34-7139B097422A}" dt="2024-07-07T15:32:23.915" v="27859" actId="1076"/>
          <ac:spMkLst>
            <pc:docMk/>
            <pc:sldMk cId="2973634455" sldId="593"/>
            <ac:spMk id="5" creationId="{9027B62F-8337-DE68-599B-AD5AAA367602}"/>
          </ac:spMkLst>
        </pc:spChg>
        <pc:spChg chg="mod">
          <ac:chgData name="Orlando Marley Filho" userId="db0f27c2ee340672" providerId="LiveId" clId="{1320679C-52D2-4BC1-9F34-7139B097422A}" dt="2024-07-21T13:19:38.572" v="34813"/>
          <ac:spMkLst>
            <pc:docMk/>
            <pc:sldMk cId="2973634455" sldId="593"/>
            <ac:spMk id="20" creationId="{AED0534C-C2AC-0C98-7493-8C3E11660F9D}"/>
          </ac:spMkLst>
        </pc:spChg>
        <pc:spChg chg="mod">
          <ac:chgData name="Orlando Marley Filho" userId="db0f27c2ee340672" providerId="LiveId" clId="{1320679C-52D2-4BC1-9F34-7139B097422A}" dt="2024-07-21T13:19:38.572" v="34813"/>
          <ac:spMkLst>
            <pc:docMk/>
            <pc:sldMk cId="2973634455" sldId="593"/>
            <ac:spMk id="22" creationId="{7C8D4B88-283A-0D1F-342B-AB774A0D1C90}"/>
          </ac:spMkLst>
        </pc:spChg>
        <pc:spChg chg="mod">
          <ac:chgData name="Orlando Marley Filho" userId="db0f27c2ee340672" providerId="LiveId" clId="{1320679C-52D2-4BC1-9F34-7139B097422A}" dt="2024-07-21T13:19:38.572" v="34813"/>
          <ac:spMkLst>
            <pc:docMk/>
            <pc:sldMk cId="2973634455" sldId="593"/>
            <ac:spMk id="26" creationId="{E76E4A23-783E-CF8F-4DC0-AEB633F68612}"/>
          </ac:spMkLst>
        </pc:spChg>
        <pc:spChg chg="mod">
          <ac:chgData name="Orlando Marley Filho" userId="db0f27c2ee340672" providerId="LiveId" clId="{1320679C-52D2-4BC1-9F34-7139B097422A}" dt="2024-07-21T13:19:38.572" v="34813"/>
          <ac:spMkLst>
            <pc:docMk/>
            <pc:sldMk cId="2973634455" sldId="593"/>
            <ac:spMk id="27" creationId="{8891B0B9-BCB5-8564-5EC3-07BD2AA33BFD}"/>
          </ac:spMkLst>
        </pc:spChg>
        <pc:spChg chg="mod">
          <ac:chgData name="Orlando Marley Filho" userId="db0f27c2ee340672" providerId="LiveId" clId="{1320679C-52D2-4BC1-9F34-7139B097422A}" dt="2024-07-21T13:19:38.572" v="34813"/>
          <ac:spMkLst>
            <pc:docMk/>
            <pc:sldMk cId="2973634455" sldId="593"/>
            <ac:spMk id="28" creationId="{D91C50D6-B6AF-8298-4846-F29B18052901}"/>
          </ac:spMkLst>
        </pc:spChg>
        <pc:spChg chg="mod">
          <ac:chgData name="Orlando Marley Filho" userId="db0f27c2ee340672" providerId="LiveId" clId="{1320679C-52D2-4BC1-9F34-7139B097422A}" dt="2024-07-21T13:19:38.572" v="34813"/>
          <ac:spMkLst>
            <pc:docMk/>
            <pc:sldMk cId="2973634455" sldId="593"/>
            <ac:spMk id="29" creationId="{52DC4DD7-5F27-2295-D76E-01750615800E}"/>
          </ac:spMkLst>
        </pc:spChg>
        <pc:spChg chg="mod">
          <ac:chgData name="Orlando Marley Filho" userId="db0f27c2ee340672" providerId="LiveId" clId="{1320679C-52D2-4BC1-9F34-7139B097422A}" dt="2024-07-21T13:19:38.572" v="34813"/>
          <ac:spMkLst>
            <pc:docMk/>
            <pc:sldMk cId="2973634455" sldId="593"/>
            <ac:spMk id="30" creationId="{D1270639-6380-4808-D17D-E8B68A77CDB9}"/>
          </ac:spMkLst>
        </pc:spChg>
        <pc:spChg chg="mod">
          <ac:chgData name="Orlando Marley Filho" userId="db0f27c2ee340672" providerId="LiveId" clId="{1320679C-52D2-4BC1-9F34-7139B097422A}" dt="2024-07-21T13:19:38.572" v="34813"/>
          <ac:spMkLst>
            <pc:docMk/>
            <pc:sldMk cId="2973634455" sldId="593"/>
            <ac:spMk id="31" creationId="{E538C5CD-C401-0C97-FD86-45560D3AACDB}"/>
          </ac:spMkLst>
        </pc:spChg>
        <pc:spChg chg="mod">
          <ac:chgData name="Orlando Marley Filho" userId="db0f27c2ee340672" providerId="LiveId" clId="{1320679C-52D2-4BC1-9F34-7139B097422A}" dt="2024-07-21T13:19:38.572" v="34813"/>
          <ac:spMkLst>
            <pc:docMk/>
            <pc:sldMk cId="2973634455" sldId="593"/>
            <ac:spMk id="35" creationId="{D4DEA3D8-6B83-556F-CA6C-D20818DCA436}"/>
          </ac:spMkLst>
        </pc:spChg>
        <pc:spChg chg="mod">
          <ac:chgData name="Orlando Marley Filho" userId="db0f27c2ee340672" providerId="LiveId" clId="{1320679C-52D2-4BC1-9F34-7139B097422A}" dt="2024-07-21T13:19:38.572" v="34813"/>
          <ac:spMkLst>
            <pc:docMk/>
            <pc:sldMk cId="2973634455" sldId="593"/>
            <ac:spMk id="37" creationId="{68C43388-2AD3-24B1-97FA-04FE878FCB24}"/>
          </ac:spMkLst>
        </pc:spChg>
        <pc:spChg chg="mod">
          <ac:chgData name="Orlando Marley Filho" userId="db0f27c2ee340672" providerId="LiveId" clId="{1320679C-52D2-4BC1-9F34-7139B097422A}" dt="2024-07-21T13:19:38.572" v="34813"/>
          <ac:spMkLst>
            <pc:docMk/>
            <pc:sldMk cId="2973634455" sldId="593"/>
            <ac:spMk id="41" creationId="{48F76022-0BD5-1C79-EFE4-8DFB6DA46E2F}"/>
          </ac:spMkLst>
        </pc:spChg>
        <pc:spChg chg="mod">
          <ac:chgData name="Orlando Marley Filho" userId="db0f27c2ee340672" providerId="LiveId" clId="{1320679C-52D2-4BC1-9F34-7139B097422A}" dt="2024-07-21T13:19:38.572" v="34813"/>
          <ac:spMkLst>
            <pc:docMk/>
            <pc:sldMk cId="2973634455" sldId="593"/>
            <ac:spMk id="42" creationId="{BB08606A-AA17-27AB-8E80-6F03FA0D3CAA}"/>
          </ac:spMkLst>
        </pc:spChg>
        <pc:spChg chg="mod">
          <ac:chgData name="Orlando Marley Filho" userId="db0f27c2ee340672" providerId="LiveId" clId="{1320679C-52D2-4BC1-9F34-7139B097422A}" dt="2024-07-21T13:19:38.572" v="34813"/>
          <ac:spMkLst>
            <pc:docMk/>
            <pc:sldMk cId="2973634455" sldId="593"/>
            <ac:spMk id="43" creationId="{1A9068FA-1565-0F14-C039-084EA39512EA}"/>
          </ac:spMkLst>
        </pc:spChg>
        <pc:spChg chg="mod">
          <ac:chgData name="Orlando Marley Filho" userId="db0f27c2ee340672" providerId="LiveId" clId="{1320679C-52D2-4BC1-9F34-7139B097422A}" dt="2024-07-21T13:19:38.572" v="34813"/>
          <ac:spMkLst>
            <pc:docMk/>
            <pc:sldMk cId="2973634455" sldId="593"/>
            <ac:spMk id="44" creationId="{20F6D302-5C3B-CF3B-18B6-DF91C1AEE2AA}"/>
          </ac:spMkLst>
        </pc:spChg>
        <pc:spChg chg="mod">
          <ac:chgData name="Orlando Marley Filho" userId="db0f27c2ee340672" providerId="LiveId" clId="{1320679C-52D2-4BC1-9F34-7139B097422A}" dt="2024-07-21T13:19:38.572" v="34813"/>
          <ac:spMkLst>
            <pc:docMk/>
            <pc:sldMk cId="2973634455" sldId="593"/>
            <ac:spMk id="45" creationId="{57784DD4-00D9-A839-1FF1-7CE93C40A97D}"/>
          </ac:spMkLst>
        </pc:spChg>
        <pc:spChg chg="mod">
          <ac:chgData name="Orlando Marley Filho" userId="db0f27c2ee340672" providerId="LiveId" clId="{1320679C-52D2-4BC1-9F34-7139B097422A}" dt="2024-07-21T13:19:38.572" v="34813"/>
          <ac:spMkLst>
            <pc:docMk/>
            <pc:sldMk cId="2973634455" sldId="593"/>
            <ac:spMk id="46" creationId="{44E47330-AAA4-E2A5-FF35-BD514C20ACA1}"/>
          </ac:spMkLst>
        </pc:spChg>
        <pc:spChg chg="add del mod">
          <ac:chgData name="Orlando Marley Filho" userId="db0f27c2ee340672" providerId="LiveId" clId="{1320679C-52D2-4BC1-9F34-7139B097422A}" dt="2024-07-21T13:19:44.121" v="34815" actId="478"/>
          <ac:spMkLst>
            <pc:docMk/>
            <pc:sldMk cId="2973634455" sldId="593"/>
            <ac:spMk id="56" creationId="{1E52711D-928B-4E65-F67B-BFD95D857F94}"/>
          </ac:spMkLst>
        </pc:spChg>
        <pc:spChg chg="add del mod">
          <ac:chgData name="Orlando Marley Filho" userId="db0f27c2ee340672" providerId="LiveId" clId="{1320679C-52D2-4BC1-9F34-7139B097422A}" dt="2024-07-21T13:19:44.121" v="34815" actId="478"/>
          <ac:spMkLst>
            <pc:docMk/>
            <pc:sldMk cId="2973634455" sldId="593"/>
            <ac:spMk id="57" creationId="{4EE34E12-10D0-323D-3FC6-198A5B54AE4E}"/>
          </ac:spMkLst>
        </pc:spChg>
        <pc:spChg chg="add del mod">
          <ac:chgData name="Orlando Marley Filho" userId="db0f27c2ee340672" providerId="LiveId" clId="{1320679C-52D2-4BC1-9F34-7139B097422A}" dt="2024-07-21T13:19:44.121" v="34815" actId="478"/>
          <ac:spMkLst>
            <pc:docMk/>
            <pc:sldMk cId="2973634455" sldId="593"/>
            <ac:spMk id="58" creationId="{5CF8AF14-E56D-679A-A50B-78EA9F45DC24}"/>
          </ac:spMkLst>
        </pc:spChg>
        <pc:spChg chg="add del mod">
          <ac:chgData name="Orlando Marley Filho" userId="db0f27c2ee340672" providerId="LiveId" clId="{1320679C-52D2-4BC1-9F34-7139B097422A}" dt="2024-07-21T13:19:44.121" v="34815" actId="478"/>
          <ac:spMkLst>
            <pc:docMk/>
            <pc:sldMk cId="2973634455" sldId="593"/>
            <ac:spMk id="59" creationId="{213FBDC0-DAFE-3860-1126-5F7B82BF5314}"/>
          </ac:spMkLst>
        </pc:spChg>
        <pc:spChg chg="add del mod">
          <ac:chgData name="Orlando Marley Filho" userId="db0f27c2ee340672" providerId="LiveId" clId="{1320679C-52D2-4BC1-9F34-7139B097422A}" dt="2024-07-21T13:19:44.121" v="34815" actId="478"/>
          <ac:spMkLst>
            <pc:docMk/>
            <pc:sldMk cId="2973634455" sldId="593"/>
            <ac:spMk id="60" creationId="{1BBBE389-634F-B079-D9EF-839D913B9E86}"/>
          </ac:spMkLst>
        </pc:spChg>
        <pc:spChg chg="add del mod">
          <ac:chgData name="Orlando Marley Filho" userId="db0f27c2ee340672" providerId="LiveId" clId="{1320679C-52D2-4BC1-9F34-7139B097422A}" dt="2024-07-21T13:19:44.121" v="34815" actId="478"/>
          <ac:spMkLst>
            <pc:docMk/>
            <pc:sldMk cId="2973634455" sldId="593"/>
            <ac:spMk id="61" creationId="{F32BAED1-F4BA-7E9D-7D91-54BF74B2AD7E}"/>
          </ac:spMkLst>
        </pc:spChg>
        <pc:grpChg chg="add mod">
          <ac:chgData name="Orlando Marley Filho" userId="db0f27c2ee340672" providerId="LiveId" clId="{1320679C-52D2-4BC1-9F34-7139B097422A}" dt="2024-07-21T13:19:38.572" v="34813"/>
          <ac:grpSpMkLst>
            <pc:docMk/>
            <pc:sldMk cId="2973634455" sldId="593"/>
            <ac:grpSpMk id="8" creationId="{C33D575D-0DA4-4A2A-0097-567CF4550F31}"/>
          </ac:grpSpMkLst>
        </pc:grpChg>
        <pc:grpChg chg="mod">
          <ac:chgData name="Orlando Marley Filho" userId="db0f27c2ee340672" providerId="LiveId" clId="{1320679C-52D2-4BC1-9F34-7139B097422A}" dt="2024-07-21T13:19:38.572" v="34813"/>
          <ac:grpSpMkLst>
            <pc:docMk/>
            <pc:sldMk cId="2973634455" sldId="593"/>
            <ac:grpSpMk id="10" creationId="{5F41CC60-9563-46F2-161D-082FD45769EB}"/>
          </ac:grpSpMkLst>
        </pc:grpChg>
        <pc:grpChg chg="mod">
          <ac:chgData name="Orlando Marley Filho" userId="db0f27c2ee340672" providerId="LiveId" clId="{1320679C-52D2-4BC1-9F34-7139B097422A}" dt="2024-07-21T13:19:38.572" v="34813"/>
          <ac:grpSpMkLst>
            <pc:docMk/>
            <pc:sldMk cId="2973634455" sldId="593"/>
            <ac:grpSpMk id="11" creationId="{2E68EDBE-CAF7-7148-63C8-B9B729DEDD6F}"/>
          </ac:grpSpMkLst>
        </pc:grpChg>
        <pc:grpChg chg="mod">
          <ac:chgData name="Orlando Marley Filho" userId="db0f27c2ee340672" providerId="LiveId" clId="{1320679C-52D2-4BC1-9F34-7139B097422A}" dt="2024-07-21T13:19:38.572" v="34813"/>
          <ac:grpSpMkLst>
            <pc:docMk/>
            <pc:sldMk cId="2973634455" sldId="593"/>
            <ac:grpSpMk id="15" creationId="{77E26DC2-F6E1-776C-22AE-7140CBDC2092}"/>
          </ac:grpSpMkLst>
        </pc:grpChg>
        <pc:grpChg chg="mod">
          <ac:chgData name="Orlando Marley Filho" userId="db0f27c2ee340672" providerId="LiveId" clId="{1320679C-52D2-4BC1-9F34-7139B097422A}" dt="2024-07-21T13:19:38.572" v="34813"/>
          <ac:grpSpMkLst>
            <pc:docMk/>
            <pc:sldMk cId="2973634455" sldId="593"/>
            <ac:grpSpMk id="16" creationId="{1ADE50EF-21C4-C027-C3E1-72B4FA0F7217}"/>
          </ac:grpSpMkLst>
        </pc:grpChg>
        <pc:grpChg chg="mod">
          <ac:chgData name="Orlando Marley Filho" userId="db0f27c2ee340672" providerId="LiveId" clId="{1320679C-52D2-4BC1-9F34-7139B097422A}" dt="2024-07-21T13:19:38.572" v="34813"/>
          <ac:grpSpMkLst>
            <pc:docMk/>
            <pc:sldMk cId="2973634455" sldId="593"/>
            <ac:grpSpMk id="21" creationId="{4E3327A6-8032-649C-49DA-BB85868FE4B7}"/>
          </ac:grpSpMkLst>
        </pc:grpChg>
        <pc:grpChg chg="mod">
          <ac:chgData name="Orlando Marley Filho" userId="db0f27c2ee340672" providerId="LiveId" clId="{1320679C-52D2-4BC1-9F34-7139B097422A}" dt="2024-07-21T13:19:38.572" v="34813"/>
          <ac:grpSpMkLst>
            <pc:docMk/>
            <pc:sldMk cId="2973634455" sldId="593"/>
            <ac:grpSpMk id="23" creationId="{0EBD40A5-BD38-9DB6-801E-D556AAF93220}"/>
          </ac:grpSpMkLst>
        </pc:grpChg>
        <pc:grpChg chg="mod">
          <ac:chgData name="Orlando Marley Filho" userId="db0f27c2ee340672" providerId="LiveId" clId="{1320679C-52D2-4BC1-9F34-7139B097422A}" dt="2024-07-21T13:19:38.572" v="34813"/>
          <ac:grpSpMkLst>
            <pc:docMk/>
            <pc:sldMk cId="2973634455" sldId="593"/>
            <ac:grpSpMk id="24" creationId="{F5A8A175-4387-DACD-371F-74118E41200D}"/>
          </ac:grpSpMkLst>
        </pc:grpChg>
        <pc:grpChg chg="mod">
          <ac:chgData name="Orlando Marley Filho" userId="db0f27c2ee340672" providerId="LiveId" clId="{1320679C-52D2-4BC1-9F34-7139B097422A}" dt="2024-07-21T13:19:38.572" v="34813"/>
          <ac:grpSpMkLst>
            <pc:docMk/>
            <pc:sldMk cId="2973634455" sldId="593"/>
            <ac:grpSpMk id="25" creationId="{D7AA57DB-1206-42F5-6305-F14E8677984A}"/>
          </ac:grpSpMkLst>
        </pc:grpChg>
        <pc:grpChg chg="mod">
          <ac:chgData name="Orlando Marley Filho" userId="db0f27c2ee340672" providerId="LiveId" clId="{1320679C-52D2-4BC1-9F34-7139B097422A}" dt="2024-07-21T13:19:38.572" v="34813"/>
          <ac:grpSpMkLst>
            <pc:docMk/>
            <pc:sldMk cId="2973634455" sldId="593"/>
            <ac:grpSpMk id="36" creationId="{6C52B4D2-96F8-4CF5-DDE7-F0167448ECEA}"/>
          </ac:grpSpMkLst>
        </pc:grpChg>
        <pc:grpChg chg="mod">
          <ac:chgData name="Orlando Marley Filho" userId="db0f27c2ee340672" providerId="LiveId" clId="{1320679C-52D2-4BC1-9F34-7139B097422A}" dt="2024-07-21T13:19:38.572" v="34813"/>
          <ac:grpSpMkLst>
            <pc:docMk/>
            <pc:sldMk cId="2973634455" sldId="593"/>
            <ac:grpSpMk id="38" creationId="{28ADAF29-7D1F-4A89-B684-B8FA772ECB67}"/>
          </ac:grpSpMkLst>
        </pc:grpChg>
        <pc:grpChg chg="mod">
          <ac:chgData name="Orlando Marley Filho" userId="db0f27c2ee340672" providerId="LiveId" clId="{1320679C-52D2-4BC1-9F34-7139B097422A}" dt="2024-07-21T13:19:38.572" v="34813"/>
          <ac:grpSpMkLst>
            <pc:docMk/>
            <pc:sldMk cId="2973634455" sldId="593"/>
            <ac:grpSpMk id="39" creationId="{EE98D92A-01E9-E0A3-0B06-873F5C8FD248}"/>
          </ac:grpSpMkLst>
        </pc:grpChg>
        <pc:grpChg chg="mod">
          <ac:chgData name="Orlando Marley Filho" userId="db0f27c2ee340672" providerId="LiveId" clId="{1320679C-52D2-4BC1-9F34-7139B097422A}" dt="2024-07-21T13:19:38.572" v="34813"/>
          <ac:grpSpMkLst>
            <pc:docMk/>
            <pc:sldMk cId="2973634455" sldId="593"/>
            <ac:grpSpMk id="40" creationId="{824E2B30-A0C5-BF1D-0B08-6C24FE675D97}"/>
          </ac:grpSpMkLst>
        </pc:grpChg>
        <pc:picChg chg="add mod">
          <ac:chgData name="Orlando Marley Filho" userId="db0f27c2ee340672" providerId="LiveId" clId="{1320679C-52D2-4BC1-9F34-7139B097422A}" dt="2024-07-21T13:19:38.572" v="34813"/>
          <ac:picMkLst>
            <pc:docMk/>
            <pc:sldMk cId="2973634455" sldId="593"/>
            <ac:picMk id="3" creationId="{B2BFC743-E405-CD44-08F9-15DE2A255770}"/>
          </ac:picMkLst>
        </pc:picChg>
        <pc:picChg chg="add del mod">
          <ac:chgData name="Orlando Marley Filho" userId="db0f27c2ee340672" providerId="LiveId" clId="{1320679C-52D2-4BC1-9F34-7139B097422A}" dt="2024-07-21T13:19:42.278" v="34814" actId="478"/>
          <ac:picMkLst>
            <pc:docMk/>
            <pc:sldMk cId="2973634455" sldId="593"/>
            <ac:picMk id="9" creationId="{6702F288-A503-97FC-3F72-9DD0788429F7}"/>
          </ac:picMkLst>
        </pc:picChg>
        <pc:picChg chg="mod">
          <ac:chgData name="Orlando Marley Filho" userId="db0f27c2ee340672" providerId="LiveId" clId="{1320679C-52D2-4BC1-9F34-7139B097422A}" dt="2024-07-21T13:19:38.572" v="34813"/>
          <ac:picMkLst>
            <pc:docMk/>
            <pc:sldMk cId="2973634455" sldId="593"/>
            <ac:picMk id="32" creationId="{11B8827A-E0C3-4424-05D8-FB0C8A261744}"/>
          </ac:picMkLst>
        </pc:picChg>
        <pc:picChg chg="mod">
          <ac:chgData name="Orlando Marley Filho" userId="db0f27c2ee340672" providerId="LiveId" clId="{1320679C-52D2-4BC1-9F34-7139B097422A}" dt="2024-07-21T13:19:38.572" v="34813"/>
          <ac:picMkLst>
            <pc:docMk/>
            <pc:sldMk cId="2973634455" sldId="593"/>
            <ac:picMk id="33" creationId="{DC37498A-6732-0D55-DAFE-AC00802C3B42}"/>
          </ac:picMkLst>
        </pc:picChg>
        <pc:picChg chg="mod">
          <ac:chgData name="Orlando Marley Filho" userId="db0f27c2ee340672" providerId="LiveId" clId="{1320679C-52D2-4BC1-9F34-7139B097422A}" dt="2024-07-21T13:19:38.572" v="34813"/>
          <ac:picMkLst>
            <pc:docMk/>
            <pc:sldMk cId="2973634455" sldId="593"/>
            <ac:picMk id="34" creationId="{78204F06-E0E3-8B34-4ECA-C59C46D6A630}"/>
          </ac:picMkLst>
        </pc:picChg>
        <pc:picChg chg="mod">
          <ac:chgData name="Orlando Marley Filho" userId="db0f27c2ee340672" providerId="LiveId" clId="{1320679C-52D2-4BC1-9F34-7139B097422A}" dt="2024-07-21T13:19:38.572" v="34813"/>
          <ac:picMkLst>
            <pc:docMk/>
            <pc:sldMk cId="2973634455" sldId="593"/>
            <ac:picMk id="47" creationId="{8619BFEC-703B-BB05-3B17-0FBFBC1CB10E}"/>
          </ac:picMkLst>
        </pc:picChg>
        <pc:picChg chg="mod">
          <ac:chgData name="Orlando Marley Filho" userId="db0f27c2ee340672" providerId="LiveId" clId="{1320679C-52D2-4BC1-9F34-7139B097422A}" dt="2024-07-21T13:19:38.572" v="34813"/>
          <ac:picMkLst>
            <pc:docMk/>
            <pc:sldMk cId="2973634455" sldId="593"/>
            <ac:picMk id="48" creationId="{95270C87-1AB7-9B1E-F5AC-4DDA8E649883}"/>
          </ac:picMkLst>
        </pc:picChg>
        <pc:picChg chg="mod">
          <ac:chgData name="Orlando Marley Filho" userId="db0f27c2ee340672" providerId="LiveId" clId="{1320679C-52D2-4BC1-9F34-7139B097422A}" dt="2024-07-21T13:19:38.572" v="34813"/>
          <ac:picMkLst>
            <pc:docMk/>
            <pc:sldMk cId="2973634455" sldId="593"/>
            <ac:picMk id="49" creationId="{6F4D05F7-831F-0857-5656-2F01187F4B7B}"/>
          </ac:picMkLst>
        </pc:picChg>
        <pc:cxnChg chg="mod">
          <ac:chgData name="Orlando Marley Filho" userId="db0f27c2ee340672" providerId="LiveId" clId="{1320679C-52D2-4BC1-9F34-7139B097422A}" dt="2024-07-21T13:19:38.572" v="34813"/>
          <ac:cxnSpMkLst>
            <pc:docMk/>
            <pc:sldMk cId="2973634455" sldId="593"/>
            <ac:cxnSpMk id="12" creationId="{F02E0711-51F1-7B37-A140-46CBA7463610}"/>
          </ac:cxnSpMkLst>
        </pc:cxnChg>
        <pc:cxnChg chg="mod">
          <ac:chgData name="Orlando Marley Filho" userId="db0f27c2ee340672" providerId="LiveId" clId="{1320679C-52D2-4BC1-9F34-7139B097422A}" dt="2024-07-21T13:19:38.572" v="34813"/>
          <ac:cxnSpMkLst>
            <pc:docMk/>
            <pc:sldMk cId="2973634455" sldId="593"/>
            <ac:cxnSpMk id="13" creationId="{AEEB84D1-DE0B-3E2C-EFE4-AAC1003D4148}"/>
          </ac:cxnSpMkLst>
        </pc:cxnChg>
        <pc:cxnChg chg="mod">
          <ac:chgData name="Orlando Marley Filho" userId="db0f27c2ee340672" providerId="LiveId" clId="{1320679C-52D2-4BC1-9F34-7139B097422A}" dt="2024-07-21T13:19:38.572" v="34813"/>
          <ac:cxnSpMkLst>
            <pc:docMk/>
            <pc:sldMk cId="2973634455" sldId="593"/>
            <ac:cxnSpMk id="14" creationId="{46BBA49F-6023-8363-918D-E3B25D671782}"/>
          </ac:cxnSpMkLst>
        </pc:cxnChg>
        <pc:cxnChg chg="mod">
          <ac:chgData name="Orlando Marley Filho" userId="db0f27c2ee340672" providerId="LiveId" clId="{1320679C-52D2-4BC1-9F34-7139B097422A}" dt="2024-07-21T13:19:38.572" v="34813"/>
          <ac:cxnSpMkLst>
            <pc:docMk/>
            <pc:sldMk cId="2973634455" sldId="593"/>
            <ac:cxnSpMk id="17" creationId="{1BBC21E5-5EE1-BEE3-C573-8DEA8B747170}"/>
          </ac:cxnSpMkLst>
        </pc:cxnChg>
        <pc:cxnChg chg="mod">
          <ac:chgData name="Orlando Marley Filho" userId="db0f27c2ee340672" providerId="LiveId" clId="{1320679C-52D2-4BC1-9F34-7139B097422A}" dt="2024-07-21T13:19:38.572" v="34813"/>
          <ac:cxnSpMkLst>
            <pc:docMk/>
            <pc:sldMk cId="2973634455" sldId="593"/>
            <ac:cxnSpMk id="18" creationId="{983494D2-EB2A-CAF2-C725-0D6B53209B20}"/>
          </ac:cxnSpMkLst>
        </pc:cxnChg>
        <pc:cxnChg chg="mod">
          <ac:chgData name="Orlando Marley Filho" userId="db0f27c2ee340672" providerId="LiveId" clId="{1320679C-52D2-4BC1-9F34-7139B097422A}" dt="2024-07-21T13:19:38.572" v="34813"/>
          <ac:cxnSpMkLst>
            <pc:docMk/>
            <pc:sldMk cId="2973634455" sldId="593"/>
            <ac:cxnSpMk id="19" creationId="{FEB66CBA-2C8D-55CA-CCA1-8846C0E09B97}"/>
          </ac:cxnSpMkLst>
        </pc:cxnChg>
        <pc:cxnChg chg="add del mod">
          <ac:chgData name="Orlando Marley Filho" userId="db0f27c2ee340672" providerId="LiveId" clId="{1320679C-52D2-4BC1-9F34-7139B097422A}" dt="2024-07-21T13:19:44.864" v="34816" actId="478"/>
          <ac:cxnSpMkLst>
            <pc:docMk/>
            <pc:sldMk cId="2973634455" sldId="593"/>
            <ac:cxnSpMk id="50" creationId="{91A44BD5-8A91-988E-1725-8C1EE3AE46F4}"/>
          </ac:cxnSpMkLst>
        </pc:cxnChg>
        <pc:cxnChg chg="add mod">
          <ac:chgData name="Orlando Marley Filho" userId="db0f27c2ee340672" providerId="LiveId" clId="{1320679C-52D2-4BC1-9F34-7139B097422A}" dt="2024-07-21T13:19:38.572" v="34813"/>
          <ac:cxnSpMkLst>
            <pc:docMk/>
            <pc:sldMk cId="2973634455" sldId="593"/>
            <ac:cxnSpMk id="51" creationId="{E85C13EB-2D10-D207-4A9B-AFF8DD4EE14A}"/>
          </ac:cxnSpMkLst>
        </pc:cxnChg>
        <pc:cxnChg chg="add del mod">
          <ac:chgData name="Orlando Marley Filho" userId="db0f27c2ee340672" providerId="LiveId" clId="{1320679C-52D2-4BC1-9F34-7139B097422A}" dt="2024-07-21T13:19:45.652" v="34817" actId="478"/>
          <ac:cxnSpMkLst>
            <pc:docMk/>
            <pc:sldMk cId="2973634455" sldId="593"/>
            <ac:cxnSpMk id="52" creationId="{A0F2410E-4563-DB18-3400-D5ACFC6A9E1F}"/>
          </ac:cxnSpMkLst>
        </pc:cxnChg>
        <pc:cxnChg chg="add del mod">
          <ac:chgData name="Orlando Marley Filho" userId="db0f27c2ee340672" providerId="LiveId" clId="{1320679C-52D2-4BC1-9F34-7139B097422A}" dt="2024-07-21T13:19:46.439" v="34818" actId="478"/>
          <ac:cxnSpMkLst>
            <pc:docMk/>
            <pc:sldMk cId="2973634455" sldId="593"/>
            <ac:cxnSpMk id="53" creationId="{C80EE117-8A3F-1A58-B313-3D9EF3BD205E}"/>
          </ac:cxnSpMkLst>
        </pc:cxnChg>
        <pc:cxnChg chg="add mod">
          <ac:chgData name="Orlando Marley Filho" userId="db0f27c2ee340672" providerId="LiveId" clId="{1320679C-52D2-4BC1-9F34-7139B097422A}" dt="2024-07-21T13:19:38.572" v="34813"/>
          <ac:cxnSpMkLst>
            <pc:docMk/>
            <pc:sldMk cId="2973634455" sldId="593"/>
            <ac:cxnSpMk id="54" creationId="{79AB2348-FF29-B580-9E8B-2BF687438D7E}"/>
          </ac:cxnSpMkLst>
        </pc:cxnChg>
        <pc:cxnChg chg="add del mod">
          <ac:chgData name="Orlando Marley Filho" userId="db0f27c2ee340672" providerId="LiveId" clId="{1320679C-52D2-4BC1-9F34-7139B097422A}" dt="2024-07-21T13:19:46.981" v="34819" actId="478"/>
          <ac:cxnSpMkLst>
            <pc:docMk/>
            <pc:sldMk cId="2973634455" sldId="593"/>
            <ac:cxnSpMk id="55" creationId="{85D0DCDC-3317-02E0-7236-0F1F9EE0BE34}"/>
          </ac:cxnSpMkLst>
        </pc:cxnChg>
      </pc:sldChg>
      <pc:sldChg chg="addSp delSp modSp add mod modShow modNotesTx">
        <pc:chgData name="Orlando Marley Filho" userId="db0f27c2ee340672" providerId="LiveId" clId="{1320679C-52D2-4BC1-9F34-7139B097422A}" dt="2024-07-16T20:51:17.201" v="33960" actId="729"/>
        <pc:sldMkLst>
          <pc:docMk/>
          <pc:sldMk cId="2521775591" sldId="594"/>
        </pc:sldMkLst>
        <pc:spChg chg="add mod">
          <ac:chgData name="Orlando Marley Filho" userId="db0f27c2ee340672" providerId="LiveId" clId="{1320679C-52D2-4BC1-9F34-7139B097422A}" dt="2024-07-16T20:22:15.849" v="33422" actId="114"/>
          <ac:spMkLst>
            <pc:docMk/>
            <pc:sldMk cId="2521775591" sldId="594"/>
            <ac:spMk id="5" creationId="{075644BD-074D-5D17-8315-E449C1FB67CE}"/>
          </ac:spMkLst>
        </pc:spChg>
        <pc:spChg chg="add del">
          <ac:chgData name="Orlando Marley Filho" userId="db0f27c2ee340672" providerId="LiveId" clId="{1320679C-52D2-4BC1-9F34-7139B097422A}" dt="2024-07-16T20:27:03.178" v="33453" actId="22"/>
          <ac:spMkLst>
            <pc:docMk/>
            <pc:sldMk cId="2521775591" sldId="594"/>
            <ac:spMk id="8" creationId="{A6F8E930-4308-1343-AEB4-BAE211FDC9F8}"/>
          </ac:spMkLst>
        </pc:spChg>
        <pc:spChg chg="add mod">
          <ac:chgData name="Orlando Marley Filho" userId="db0f27c2ee340672" providerId="LiveId" clId="{1320679C-52D2-4BC1-9F34-7139B097422A}" dt="2024-07-16T20:26:55.549" v="33451" actId="20577"/>
          <ac:spMkLst>
            <pc:docMk/>
            <pc:sldMk cId="2521775591" sldId="594"/>
            <ac:spMk id="9" creationId="{1A5E25E0-3772-8EC3-8A17-00FB762EB523}"/>
          </ac:spMkLst>
        </pc:spChg>
        <pc:spChg chg="add del mod">
          <ac:chgData name="Orlando Marley Filho" userId="db0f27c2ee340672" providerId="LiveId" clId="{1320679C-52D2-4BC1-9F34-7139B097422A}" dt="2024-07-16T20:32:24.513" v="33692"/>
          <ac:spMkLst>
            <pc:docMk/>
            <pc:sldMk cId="2521775591" sldId="594"/>
            <ac:spMk id="11" creationId="{7610E66C-070F-8C8B-78A3-D94BEBDCEE81}"/>
          </ac:spMkLst>
        </pc:spChg>
        <pc:spChg chg="add mod">
          <ac:chgData name="Orlando Marley Filho" userId="db0f27c2ee340672" providerId="LiveId" clId="{1320679C-52D2-4BC1-9F34-7139B097422A}" dt="2024-07-16T20:51:01.299" v="33957" actId="6549"/>
          <ac:spMkLst>
            <pc:docMk/>
            <pc:sldMk cId="2521775591" sldId="594"/>
            <ac:spMk id="13" creationId="{2FDF88E7-2172-0BA6-BA10-97C72697A54E}"/>
          </ac:spMkLst>
        </pc:spChg>
      </pc:sldChg>
      <pc:sldChg chg="addSp delSp modSp add del mod replId modShow">
        <pc:chgData name="Orlando Marley Filho" userId="db0f27c2ee340672" providerId="LiveId" clId="{1320679C-52D2-4BC1-9F34-7139B097422A}" dt="2024-07-16T20:39:53.957" v="33750" actId="47"/>
        <pc:sldMkLst>
          <pc:docMk/>
          <pc:sldMk cId="3594835766" sldId="595"/>
        </pc:sldMkLst>
        <pc:spChg chg="add mod">
          <ac:chgData name="Orlando Marley Filho" userId="db0f27c2ee340672" providerId="LiveId" clId="{1320679C-52D2-4BC1-9F34-7139B097422A}" dt="2024-07-07T15:33:33.598" v="27872" actId="1076"/>
          <ac:spMkLst>
            <pc:docMk/>
            <pc:sldMk cId="3594835766" sldId="595"/>
            <ac:spMk id="5" creationId="{7D2CA649-B170-DB95-968F-77A7E5C792E3}"/>
          </ac:spMkLst>
        </pc:spChg>
        <pc:spChg chg="add del mod">
          <ac:chgData name="Orlando Marley Filho" userId="db0f27c2ee340672" providerId="LiveId" clId="{1320679C-52D2-4BC1-9F34-7139B097422A}" dt="2024-07-07T15:33:42.386" v="27876" actId="22"/>
          <ac:spMkLst>
            <pc:docMk/>
            <pc:sldMk cId="3594835766" sldId="595"/>
            <ac:spMk id="9" creationId="{6097C795-E695-1D91-0426-52132EC270B4}"/>
          </ac:spMkLst>
        </pc:spChg>
        <pc:picChg chg="add">
          <ac:chgData name="Orlando Marley Filho" userId="db0f27c2ee340672" providerId="LiveId" clId="{1320679C-52D2-4BC1-9F34-7139B097422A}" dt="2024-07-07T15:34:00.673" v="27877" actId="22"/>
          <ac:picMkLst>
            <pc:docMk/>
            <pc:sldMk cId="3594835766" sldId="595"/>
            <ac:picMk id="11" creationId="{0CC26395-BDED-98AE-C2CA-09CC081F5BED}"/>
          </ac:picMkLst>
        </pc:picChg>
      </pc:sldChg>
      <pc:sldChg chg="addSp modSp add del mod replId modShow">
        <pc:chgData name="Orlando Marley Filho" userId="db0f27c2ee340672" providerId="LiveId" clId="{1320679C-52D2-4BC1-9F34-7139B097422A}" dt="2024-07-16T20:39:55.823" v="33751" actId="47"/>
        <pc:sldMkLst>
          <pc:docMk/>
          <pc:sldMk cId="176779017" sldId="596"/>
        </pc:sldMkLst>
        <pc:spChg chg="add mod">
          <ac:chgData name="Orlando Marley Filho" userId="db0f27c2ee340672" providerId="LiveId" clId="{1320679C-52D2-4BC1-9F34-7139B097422A}" dt="2024-07-07T15:34:11.077" v="27880" actId="1076"/>
          <ac:spMkLst>
            <pc:docMk/>
            <pc:sldMk cId="176779017" sldId="596"/>
            <ac:spMk id="5" creationId="{06E68C75-268D-64B4-A4F4-D287D5491AC4}"/>
          </ac:spMkLst>
        </pc:spChg>
        <pc:picChg chg="add">
          <ac:chgData name="Orlando Marley Filho" userId="db0f27c2ee340672" providerId="LiveId" clId="{1320679C-52D2-4BC1-9F34-7139B097422A}" dt="2024-07-07T15:34:19.525" v="27881" actId="22"/>
          <ac:picMkLst>
            <pc:docMk/>
            <pc:sldMk cId="176779017" sldId="596"/>
            <ac:picMk id="9" creationId="{D3A9A288-24FB-1F5A-AC0D-BAD79243058A}"/>
          </ac:picMkLst>
        </pc:picChg>
      </pc:sldChg>
      <pc:sldChg chg="addSp modSp add del mod replId modShow">
        <pc:chgData name="Orlando Marley Filho" userId="db0f27c2ee340672" providerId="LiveId" clId="{1320679C-52D2-4BC1-9F34-7139B097422A}" dt="2024-07-16T20:40:19.332" v="33752" actId="47"/>
        <pc:sldMkLst>
          <pc:docMk/>
          <pc:sldMk cId="1503634907" sldId="597"/>
        </pc:sldMkLst>
        <pc:spChg chg="add mod">
          <ac:chgData name="Orlando Marley Filho" userId="db0f27c2ee340672" providerId="LiveId" clId="{1320679C-52D2-4BC1-9F34-7139B097422A}" dt="2024-07-07T15:34:35.828" v="27885" actId="1076"/>
          <ac:spMkLst>
            <pc:docMk/>
            <pc:sldMk cId="1503634907" sldId="597"/>
            <ac:spMk id="5" creationId="{54C547B2-AF4E-8C46-D4FE-204E91914F49}"/>
          </ac:spMkLst>
        </pc:spChg>
        <pc:picChg chg="add">
          <ac:chgData name="Orlando Marley Filho" userId="db0f27c2ee340672" providerId="LiveId" clId="{1320679C-52D2-4BC1-9F34-7139B097422A}" dt="2024-07-07T15:34:46.752" v="27886" actId="22"/>
          <ac:picMkLst>
            <pc:docMk/>
            <pc:sldMk cId="1503634907" sldId="597"/>
            <ac:picMk id="9" creationId="{F4D224BF-D4C3-DBA8-5A81-A841884A1C81}"/>
          </ac:picMkLst>
        </pc:picChg>
      </pc:sldChg>
      <pc:sldChg chg="addSp delSp modSp add mod replId modAnim modShow modNotesTx">
        <pc:chgData name="Orlando Marley Filho" userId="db0f27c2ee340672" providerId="LiveId" clId="{1320679C-52D2-4BC1-9F34-7139B097422A}" dt="2024-07-21T22:24:26.984" v="37575"/>
        <pc:sldMkLst>
          <pc:docMk/>
          <pc:sldMk cId="3948009476" sldId="598"/>
        </pc:sldMkLst>
        <pc:spChg chg="add del mod">
          <ac:chgData name="Orlando Marley Filho" userId="db0f27c2ee340672" providerId="LiveId" clId="{1320679C-52D2-4BC1-9F34-7139B097422A}" dt="2024-07-21T19:33:09.515" v="35973" actId="12084"/>
          <ac:spMkLst>
            <pc:docMk/>
            <pc:sldMk cId="3948009476" sldId="598"/>
            <ac:spMk id="5" creationId="{A5233EAC-B535-D28F-EAA6-45FCBE102BC0}"/>
          </ac:spMkLst>
        </pc:spChg>
        <pc:spChg chg="add mod">
          <ac:chgData name="Orlando Marley Filho" userId="db0f27c2ee340672" providerId="LiveId" clId="{1320679C-52D2-4BC1-9F34-7139B097422A}" dt="2024-07-21T19:34:49.132" v="36014" actId="1076"/>
          <ac:spMkLst>
            <pc:docMk/>
            <pc:sldMk cId="3948009476" sldId="598"/>
            <ac:spMk id="9" creationId="{94E4958F-C0B2-0746-AB5F-705F7566B700}"/>
          </ac:spMkLst>
        </pc:spChg>
        <pc:graphicFrameChg chg="add mod">
          <ac:chgData name="Orlando Marley Filho" userId="db0f27c2ee340672" providerId="LiveId" clId="{1320679C-52D2-4BC1-9F34-7139B097422A}" dt="2024-07-21T19:34:22.921" v="35977" actId="207"/>
          <ac:graphicFrameMkLst>
            <pc:docMk/>
            <pc:sldMk cId="3948009476" sldId="598"/>
            <ac:graphicFrameMk id="3" creationId="{16BE2E83-A42B-BC3E-97CF-E3231F2A1E2B}"/>
          </ac:graphicFrameMkLst>
        </pc:graphicFrameChg>
      </pc:sldChg>
      <pc:sldChg chg="addSp modSp add mod replId modShow modNotesTx">
        <pc:chgData name="Orlando Marley Filho" userId="db0f27c2ee340672" providerId="LiveId" clId="{1320679C-52D2-4BC1-9F34-7139B097422A}" dt="2024-07-21T20:10:59.206" v="36298" actId="6549"/>
        <pc:sldMkLst>
          <pc:docMk/>
          <pc:sldMk cId="1501953070" sldId="599"/>
        </pc:sldMkLst>
        <pc:spChg chg="add mod">
          <ac:chgData name="Orlando Marley Filho" userId="db0f27c2ee340672" providerId="LiveId" clId="{1320679C-52D2-4BC1-9F34-7139B097422A}" dt="2024-07-21T19:14:18.548" v="35852" actId="6549"/>
          <ac:spMkLst>
            <pc:docMk/>
            <pc:sldMk cId="1501953070" sldId="599"/>
            <ac:spMk id="5" creationId="{D03ACF97-941D-578A-8558-FC1E5252DDFF}"/>
          </ac:spMkLst>
        </pc:spChg>
        <pc:spChg chg="add mod">
          <ac:chgData name="Orlando Marley Filho" userId="db0f27c2ee340672" providerId="LiveId" clId="{1320679C-52D2-4BC1-9F34-7139B097422A}" dt="2024-07-21T20:10:59.206" v="36298" actId="6549"/>
          <ac:spMkLst>
            <pc:docMk/>
            <pc:sldMk cId="1501953070" sldId="599"/>
            <ac:spMk id="9" creationId="{1C58C7F1-9D6D-9901-95CB-81C6D48526C2}"/>
          </ac:spMkLst>
        </pc:spChg>
      </pc:sldChg>
      <pc:sldChg chg="addSp modSp add del mod modShow">
        <pc:chgData name="Orlando Marley Filho" userId="db0f27c2ee340672" providerId="LiveId" clId="{1320679C-52D2-4BC1-9F34-7139B097422A}" dt="2024-07-21T15:30:24.989" v="35571" actId="47"/>
        <pc:sldMkLst>
          <pc:docMk/>
          <pc:sldMk cId="1439258491" sldId="600"/>
        </pc:sldMkLst>
        <pc:spChg chg="add mod">
          <ac:chgData name="Orlando Marley Filho" userId="db0f27c2ee340672" providerId="LiveId" clId="{1320679C-52D2-4BC1-9F34-7139B097422A}" dt="2024-07-07T17:20:21.588" v="27970" actId="1076"/>
          <ac:spMkLst>
            <pc:docMk/>
            <pc:sldMk cId="1439258491" sldId="600"/>
            <ac:spMk id="5" creationId="{24A1985D-0D24-8847-AB14-9D03F97DDC52}"/>
          </ac:spMkLst>
        </pc:spChg>
        <pc:spChg chg="add mod">
          <ac:chgData name="Orlando Marley Filho" userId="db0f27c2ee340672" providerId="LiveId" clId="{1320679C-52D2-4BC1-9F34-7139B097422A}" dt="2024-07-07T17:20:59.405" v="27975" actId="12"/>
          <ac:spMkLst>
            <pc:docMk/>
            <pc:sldMk cId="1439258491" sldId="600"/>
            <ac:spMk id="9" creationId="{57197F21-CA77-389F-B6D8-08ABA4FB47CB}"/>
          </ac:spMkLst>
        </pc:spChg>
      </pc:sldChg>
      <pc:sldChg chg="addSp delSp modSp add mod replId modShow modNotesTx">
        <pc:chgData name="Orlando Marley Filho" userId="db0f27c2ee340672" providerId="LiveId" clId="{1320679C-52D2-4BC1-9F34-7139B097422A}" dt="2024-07-21T15:19:50.966" v="35570" actId="729"/>
        <pc:sldMkLst>
          <pc:docMk/>
          <pc:sldMk cId="1399778833" sldId="601"/>
        </pc:sldMkLst>
        <pc:spChg chg="add mod">
          <ac:chgData name="Orlando Marley Filho" userId="db0f27c2ee340672" providerId="LiveId" clId="{1320679C-52D2-4BC1-9F34-7139B097422A}" dt="2024-07-07T17:21:30.985" v="27979"/>
          <ac:spMkLst>
            <pc:docMk/>
            <pc:sldMk cId="1399778833" sldId="601"/>
            <ac:spMk id="5" creationId="{ADEE44A4-F20A-6E7A-493D-891D9FBE8A15}"/>
          </ac:spMkLst>
        </pc:spChg>
        <pc:spChg chg="add mod">
          <ac:chgData name="Orlando Marley Filho" userId="db0f27c2ee340672" providerId="LiveId" clId="{1320679C-52D2-4BC1-9F34-7139B097422A}" dt="2024-07-21T15:18:53.208" v="35559" actId="20577"/>
          <ac:spMkLst>
            <pc:docMk/>
            <pc:sldMk cId="1399778833" sldId="601"/>
            <ac:spMk id="9" creationId="{A1812509-57A4-3498-CB1E-A07D4BE643D5}"/>
          </ac:spMkLst>
        </pc:spChg>
        <pc:spChg chg="add mod">
          <ac:chgData name="Orlando Marley Filho" userId="db0f27c2ee340672" providerId="LiveId" clId="{1320679C-52D2-4BC1-9F34-7139B097422A}" dt="2024-07-21T15:19:23.005" v="35567" actId="404"/>
          <ac:spMkLst>
            <pc:docMk/>
            <pc:sldMk cId="1399778833" sldId="601"/>
            <ac:spMk id="11" creationId="{BAAC582C-62BC-5821-1095-FA09D3FE529B}"/>
          </ac:spMkLst>
        </pc:spChg>
        <pc:picChg chg="add del mod">
          <ac:chgData name="Orlando Marley Filho" userId="db0f27c2ee340672" providerId="LiveId" clId="{1320679C-52D2-4BC1-9F34-7139B097422A}" dt="2024-07-21T15:17:48.564" v="35522" actId="478"/>
          <ac:picMkLst>
            <pc:docMk/>
            <pc:sldMk cId="1399778833" sldId="601"/>
            <ac:picMk id="13" creationId="{94BD3108-1790-E4A0-7164-DAA7639D7EBC}"/>
          </ac:picMkLst>
        </pc:picChg>
        <pc:picChg chg="add mod">
          <ac:chgData name="Orlando Marley Filho" userId="db0f27c2ee340672" providerId="LiveId" clId="{1320679C-52D2-4BC1-9F34-7139B097422A}" dt="2024-07-21T15:19:30.230" v="35569" actId="1076"/>
          <ac:picMkLst>
            <pc:docMk/>
            <pc:sldMk cId="1399778833" sldId="601"/>
            <ac:picMk id="5122" creationId="{B8EC79D4-BCFE-22A4-622C-419AAC6B96EB}"/>
          </ac:picMkLst>
        </pc:picChg>
      </pc:sldChg>
      <pc:sldChg chg="addSp delSp modSp add mod replId modShow modNotesTx">
        <pc:chgData name="Orlando Marley Filho" userId="db0f27c2ee340672" providerId="LiveId" clId="{1320679C-52D2-4BC1-9F34-7139B097422A}" dt="2024-07-21T15:56:18.458" v="35843" actId="20577"/>
        <pc:sldMkLst>
          <pc:docMk/>
          <pc:sldMk cId="3131373882" sldId="602"/>
        </pc:sldMkLst>
        <pc:spChg chg="mod">
          <ac:chgData name="Orlando Marley Filho" userId="db0f27c2ee340672" providerId="LiveId" clId="{1320679C-52D2-4BC1-9F34-7139B097422A}" dt="2024-07-21T15:45:00.045" v="35646" actId="1076"/>
          <ac:spMkLst>
            <pc:docMk/>
            <pc:sldMk cId="3131373882" sldId="602"/>
            <ac:spMk id="4" creationId="{722A8741-D7E9-8CF6-8CBE-253CEFA52403}"/>
          </ac:spMkLst>
        </pc:spChg>
        <pc:spChg chg="add mod">
          <ac:chgData name="Orlando Marley Filho" userId="db0f27c2ee340672" providerId="LiveId" clId="{1320679C-52D2-4BC1-9F34-7139B097422A}" dt="2024-07-21T15:47:40.517" v="35705" actId="20577"/>
          <ac:spMkLst>
            <pc:docMk/>
            <pc:sldMk cId="3131373882" sldId="602"/>
            <ac:spMk id="5" creationId="{3078BCBA-5A80-EB6C-974C-11593A3ABCBC}"/>
          </ac:spMkLst>
        </pc:spChg>
        <pc:spChg chg="add mod">
          <ac:chgData name="Orlando Marley Filho" userId="db0f27c2ee340672" providerId="LiveId" clId="{1320679C-52D2-4BC1-9F34-7139B097422A}" dt="2024-07-21T15:51:32.270" v="35728" actId="12788"/>
          <ac:spMkLst>
            <pc:docMk/>
            <pc:sldMk cId="3131373882" sldId="602"/>
            <ac:spMk id="8" creationId="{547C41E9-E915-4124-BA66-D2147B3F0D4B}"/>
          </ac:spMkLst>
        </pc:spChg>
        <pc:spChg chg="add del">
          <ac:chgData name="Orlando Marley Filho" userId="db0f27c2ee340672" providerId="LiveId" clId="{1320679C-52D2-4BC1-9F34-7139B097422A}" dt="2024-07-07T17:22:38.151" v="27990" actId="22"/>
          <ac:spMkLst>
            <pc:docMk/>
            <pc:sldMk cId="3131373882" sldId="602"/>
            <ac:spMk id="9" creationId="{6C82615A-A0A2-BA1C-0402-82BBA4B639E5}"/>
          </ac:spMkLst>
        </pc:spChg>
        <pc:spChg chg="add del mod">
          <ac:chgData name="Orlando Marley Filho" userId="db0f27c2ee340672" providerId="LiveId" clId="{1320679C-52D2-4BC1-9F34-7139B097422A}" dt="2024-07-21T15:51:21.292" v="35725" actId="478"/>
          <ac:spMkLst>
            <pc:docMk/>
            <pc:sldMk cId="3131373882" sldId="602"/>
            <ac:spMk id="10" creationId="{F0AA8CED-74BA-47A8-97B8-B26DC6979467}"/>
          </ac:spMkLst>
        </pc:spChg>
        <pc:spChg chg="add del mod">
          <ac:chgData name="Orlando Marley Filho" userId="db0f27c2ee340672" providerId="LiveId" clId="{1320679C-52D2-4BC1-9F34-7139B097422A}" dt="2024-07-21T15:43:54.207" v="35632" actId="478"/>
          <ac:spMkLst>
            <pc:docMk/>
            <pc:sldMk cId="3131373882" sldId="602"/>
            <ac:spMk id="11" creationId="{44F47238-86AD-9A92-8542-FE6298DB5358}"/>
          </ac:spMkLst>
        </pc:spChg>
        <pc:spChg chg="add mod">
          <ac:chgData name="Orlando Marley Filho" userId="db0f27c2ee340672" providerId="LiveId" clId="{1320679C-52D2-4BC1-9F34-7139B097422A}" dt="2024-07-21T15:47:32.038" v="35685" actId="1076"/>
          <ac:spMkLst>
            <pc:docMk/>
            <pc:sldMk cId="3131373882" sldId="602"/>
            <ac:spMk id="14" creationId="{F3466FCE-F293-BA43-8AA3-223118ECE0CC}"/>
          </ac:spMkLst>
        </pc:spChg>
        <pc:spChg chg="add mod">
          <ac:chgData name="Orlando Marley Filho" userId="db0f27c2ee340672" providerId="LiveId" clId="{1320679C-52D2-4BC1-9F34-7139B097422A}" dt="2024-07-21T15:52:30.951" v="35731" actId="1076"/>
          <ac:spMkLst>
            <pc:docMk/>
            <pc:sldMk cId="3131373882" sldId="602"/>
            <ac:spMk id="16" creationId="{F0AA8CED-74BA-47A8-97B8-B26DC6979467}"/>
          </ac:spMkLst>
        </pc:spChg>
        <pc:spChg chg="add mod">
          <ac:chgData name="Orlando Marley Filho" userId="db0f27c2ee340672" providerId="LiveId" clId="{1320679C-52D2-4BC1-9F34-7139B097422A}" dt="2024-07-21T15:47:32.038" v="35685" actId="1076"/>
          <ac:spMkLst>
            <pc:docMk/>
            <pc:sldMk cId="3131373882" sldId="602"/>
            <ac:spMk id="18" creationId="{F80B1B25-E75C-4AB3-B898-6BB976D790E9}"/>
          </ac:spMkLst>
        </pc:spChg>
        <pc:spChg chg="add mod">
          <ac:chgData name="Orlando Marley Filho" userId="db0f27c2ee340672" providerId="LiveId" clId="{1320679C-52D2-4BC1-9F34-7139B097422A}" dt="2024-07-21T15:52:26.359" v="35730" actId="1076"/>
          <ac:spMkLst>
            <pc:docMk/>
            <pc:sldMk cId="3131373882" sldId="602"/>
            <ac:spMk id="20" creationId="{198F42C9-264D-401C-B9D1-95FAA323ACE8}"/>
          </ac:spMkLst>
        </pc:spChg>
        <pc:spChg chg="add mod">
          <ac:chgData name="Orlando Marley Filho" userId="db0f27c2ee340672" providerId="LiveId" clId="{1320679C-52D2-4BC1-9F34-7139B097422A}" dt="2024-07-21T15:47:32.038" v="35685" actId="1076"/>
          <ac:spMkLst>
            <pc:docMk/>
            <pc:sldMk cId="3131373882" sldId="602"/>
            <ac:spMk id="22" creationId="{3F651F46-D965-4FAA-87AF-33EA3C7ECCF6}"/>
          </ac:spMkLst>
        </pc:spChg>
        <pc:spChg chg="add mod">
          <ac:chgData name="Orlando Marley Filho" userId="db0f27c2ee340672" providerId="LiveId" clId="{1320679C-52D2-4BC1-9F34-7139B097422A}" dt="2024-07-21T15:47:32.038" v="35685" actId="1076"/>
          <ac:spMkLst>
            <pc:docMk/>
            <pc:sldMk cId="3131373882" sldId="602"/>
            <ac:spMk id="24" creationId="{669F5D65-EFB5-4603-ADD6-D690990F90EC}"/>
          </ac:spMkLst>
        </pc:spChg>
        <pc:spChg chg="add mod">
          <ac:chgData name="Orlando Marley Filho" userId="db0f27c2ee340672" providerId="LiveId" clId="{1320679C-52D2-4BC1-9F34-7139B097422A}" dt="2024-07-21T15:51:32.270" v="35728" actId="12788"/>
          <ac:spMkLst>
            <pc:docMk/>
            <pc:sldMk cId="3131373882" sldId="602"/>
            <ac:spMk id="26" creationId="{36FEB6A7-BBBF-BF4E-B09F-F70950BA7F04}"/>
          </ac:spMkLst>
        </pc:spChg>
        <pc:picChg chg="add mod">
          <ac:chgData name="Orlando Marley Filho" userId="db0f27c2ee340672" providerId="LiveId" clId="{1320679C-52D2-4BC1-9F34-7139B097422A}" dt="2024-07-21T15:51:32.270" v="35728" actId="12788"/>
          <ac:picMkLst>
            <pc:docMk/>
            <pc:sldMk cId="3131373882" sldId="602"/>
            <ac:picMk id="3" creationId="{503A6B4D-DEE3-46F9-B451-2A59ED89EBA9}"/>
          </ac:picMkLst>
        </pc:picChg>
        <pc:picChg chg="add del mod">
          <ac:chgData name="Orlando Marley Filho" userId="db0f27c2ee340672" providerId="LiveId" clId="{1320679C-52D2-4BC1-9F34-7139B097422A}" dt="2024-07-21T15:51:21.292" v="35725" actId="478"/>
          <ac:picMkLst>
            <pc:docMk/>
            <pc:sldMk cId="3131373882" sldId="602"/>
            <ac:picMk id="9" creationId="{942EB6AF-A806-4F12-801B-080608DC66BC}"/>
          </ac:picMkLst>
        </pc:picChg>
        <pc:picChg chg="add mod">
          <ac:chgData name="Orlando Marley Filho" userId="db0f27c2ee340672" providerId="LiveId" clId="{1320679C-52D2-4BC1-9F34-7139B097422A}" dt="2024-07-21T15:47:32.038" v="35685" actId="1076"/>
          <ac:picMkLst>
            <pc:docMk/>
            <pc:sldMk cId="3131373882" sldId="602"/>
            <ac:picMk id="12" creationId="{780C44B0-24CB-0E46-8E63-78BE71121DDA}"/>
          </ac:picMkLst>
        </pc:picChg>
        <pc:picChg chg="add del mod">
          <ac:chgData name="Orlando Marley Filho" userId="db0f27c2ee340672" providerId="LiveId" clId="{1320679C-52D2-4BC1-9F34-7139B097422A}" dt="2024-07-21T15:43:33.348" v="35631" actId="478"/>
          <ac:picMkLst>
            <pc:docMk/>
            <pc:sldMk cId="3131373882" sldId="602"/>
            <ac:picMk id="13" creationId="{3046F9A4-72EF-9506-E5E8-30A4D5431F17}"/>
          </ac:picMkLst>
        </pc:picChg>
        <pc:picChg chg="add mod">
          <ac:chgData name="Orlando Marley Filho" userId="db0f27c2ee340672" providerId="LiveId" clId="{1320679C-52D2-4BC1-9F34-7139B097422A}" dt="2024-07-21T15:52:30.951" v="35731" actId="1076"/>
          <ac:picMkLst>
            <pc:docMk/>
            <pc:sldMk cId="3131373882" sldId="602"/>
            <ac:picMk id="15" creationId="{942EB6AF-A806-4F12-801B-080608DC66BC}"/>
          </ac:picMkLst>
        </pc:picChg>
        <pc:picChg chg="add mod">
          <ac:chgData name="Orlando Marley Filho" userId="db0f27c2ee340672" providerId="LiveId" clId="{1320679C-52D2-4BC1-9F34-7139B097422A}" dt="2024-07-21T15:47:32.038" v="35685" actId="1076"/>
          <ac:picMkLst>
            <pc:docMk/>
            <pc:sldMk cId="3131373882" sldId="602"/>
            <ac:picMk id="17" creationId="{39387DD6-8509-4913-B7FB-7689D51E1BB0}"/>
          </ac:picMkLst>
        </pc:picChg>
        <pc:picChg chg="add mod">
          <ac:chgData name="Orlando Marley Filho" userId="db0f27c2ee340672" providerId="LiveId" clId="{1320679C-52D2-4BC1-9F34-7139B097422A}" dt="2024-07-21T15:52:26.359" v="35730" actId="1076"/>
          <ac:picMkLst>
            <pc:docMk/>
            <pc:sldMk cId="3131373882" sldId="602"/>
            <ac:picMk id="19" creationId="{28923E23-0DF1-4B0E-BBB2-EF74F47F0A4E}"/>
          </ac:picMkLst>
        </pc:picChg>
        <pc:picChg chg="add mod">
          <ac:chgData name="Orlando Marley Filho" userId="db0f27c2ee340672" providerId="LiveId" clId="{1320679C-52D2-4BC1-9F34-7139B097422A}" dt="2024-07-21T15:47:32.038" v="35685" actId="1076"/>
          <ac:picMkLst>
            <pc:docMk/>
            <pc:sldMk cId="3131373882" sldId="602"/>
            <ac:picMk id="21" creationId="{53363DF9-3FD3-4258-B09D-7FFDCF7FC5C9}"/>
          </ac:picMkLst>
        </pc:picChg>
        <pc:picChg chg="add mod">
          <ac:chgData name="Orlando Marley Filho" userId="db0f27c2ee340672" providerId="LiveId" clId="{1320679C-52D2-4BC1-9F34-7139B097422A}" dt="2024-07-21T15:47:32.038" v="35685" actId="1076"/>
          <ac:picMkLst>
            <pc:docMk/>
            <pc:sldMk cId="3131373882" sldId="602"/>
            <ac:picMk id="23" creationId="{4A6775F7-A18E-4E50-B479-9DF45279A40F}"/>
          </ac:picMkLst>
        </pc:picChg>
        <pc:picChg chg="add mod">
          <ac:chgData name="Orlando Marley Filho" userId="db0f27c2ee340672" providerId="LiveId" clId="{1320679C-52D2-4BC1-9F34-7139B097422A}" dt="2024-07-21T15:51:32.270" v="35728" actId="12788"/>
          <ac:picMkLst>
            <pc:docMk/>
            <pc:sldMk cId="3131373882" sldId="602"/>
            <ac:picMk id="25" creationId="{38622D4A-AB16-E74E-A250-BDBAAFFAA603}"/>
          </ac:picMkLst>
        </pc:picChg>
      </pc:sldChg>
      <pc:sldChg chg="addSp modSp add mod setBg modShow modNotesTx">
        <pc:chgData name="Orlando Marley Filho" userId="db0f27c2ee340672" providerId="LiveId" clId="{1320679C-52D2-4BC1-9F34-7139B097422A}" dt="2024-07-21T21:46:10.776" v="36687" actId="729"/>
        <pc:sldMkLst>
          <pc:docMk/>
          <pc:sldMk cId="1106061820" sldId="603"/>
        </pc:sldMkLst>
        <pc:spChg chg="mod">
          <ac:chgData name="Orlando Marley Filho" userId="db0f27c2ee340672" providerId="LiveId" clId="{1320679C-52D2-4BC1-9F34-7139B097422A}" dt="2024-07-21T21:46:05.006" v="36686" actId="207"/>
          <ac:spMkLst>
            <pc:docMk/>
            <pc:sldMk cId="1106061820" sldId="603"/>
            <ac:spMk id="2" creationId="{E189B805-8333-7444-502C-5217BEC53675}"/>
          </ac:spMkLst>
        </pc:spChg>
        <pc:spChg chg="mod">
          <ac:chgData name="Orlando Marley Filho" userId="db0f27c2ee340672" providerId="LiveId" clId="{1320679C-52D2-4BC1-9F34-7139B097422A}" dt="2024-07-21T21:46:05.006" v="36686" actId="207"/>
          <ac:spMkLst>
            <pc:docMk/>
            <pc:sldMk cId="1106061820" sldId="603"/>
            <ac:spMk id="4" creationId="{722A8741-D7E9-8CF6-8CBE-253CEFA52403}"/>
          </ac:spMkLst>
        </pc:spChg>
        <pc:spChg chg="add mod">
          <ac:chgData name="Orlando Marley Filho" userId="db0f27c2ee340672" providerId="LiveId" clId="{1320679C-52D2-4BC1-9F34-7139B097422A}" dt="2024-07-21T21:46:05.006" v="36686" actId="207"/>
          <ac:spMkLst>
            <pc:docMk/>
            <pc:sldMk cId="1106061820" sldId="603"/>
            <ac:spMk id="5" creationId="{EEEE54A5-4B12-0552-BADE-8F30361F1CA8}"/>
          </ac:spMkLst>
        </pc:spChg>
        <pc:spChg chg="mod">
          <ac:chgData name="Orlando Marley Filho" userId="db0f27c2ee340672" providerId="LiveId" clId="{1320679C-52D2-4BC1-9F34-7139B097422A}" dt="2024-07-21T21:46:05.006" v="36686" actId="207"/>
          <ac:spMkLst>
            <pc:docMk/>
            <pc:sldMk cId="1106061820" sldId="603"/>
            <ac:spMk id="6" creationId="{90EDAD63-F1FB-43B3-B3B9-2D1E08E20D47}"/>
          </ac:spMkLst>
        </pc:spChg>
        <pc:spChg chg="add mod">
          <ac:chgData name="Orlando Marley Filho" userId="db0f27c2ee340672" providerId="LiveId" clId="{1320679C-52D2-4BC1-9F34-7139B097422A}" dt="2024-07-21T21:46:05.006" v="36686" actId="207"/>
          <ac:spMkLst>
            <pc:docMk/>
            <pc:sldMk cId="1106061820" sldId="603"/>
            <ac:spMk id="9" creationId="{ADC190D9-94ED-FC17-0447-ED30B9674D8E}"/>
          </ac:spMkLst>
        </pc:spChg>
      </pc:sldChg>
      <pc:sldChg chg="addSp modSp add del mod replId modShow">
        <pc:chgData name="Orlando Marley Filho" userId="db0f27c2ee340672" providerId="LiveId" clId="{1320679C-52D2-4BC1-9F34-7139B097422A}" dt="2024-07-21T21:40:22.222" v="36561" actId="47"/>
        <pc:sldMkLst>
          <pc:docMk/>
          <pc:sldMk cId="2665817261" sldId="604"/>
        </pc:sldMkLst>
        <pc:spChg chg="add mod">
          <ac:chgData name="Orlando Marley Filho" userId="db0f27c2ee340672" providerId="LiveId" clId="{1320679C-52D2-4BC1-9F34-7139B097422A}" dt="2024-07-07T17:24:01.321" v="28013" actId="1076"/>
          <ac:spMkLst>
            <pc:docMk/>
            <pc:sldMk cId="2665817261" sldId="604"/>
            <ac:spMk id="5" creationId="{101B818E-D8CE-FBAA-9408-FDA4A8B096D6}"/>
          </ac:spMkLst>
        </pc:spChg>
        <pc:spChg chg="add mod">
          <ac:chgData name="Orlando Marley Filho" userId="db0f27c2ee340672" providerId="LiveId" clId="{1320679C-52D2-4BC1-9F34-7139B097422A}" dt="2024-07-07T17:24:16.961" v="28016" actId="14100"/>
          <ac:spMkLst>
            <pc:docMk/>
            <pc:sldMk cId="2665817261" sldId="604"/>
            <ac:spMk id="9" creationId="{C540ED95-F9E8-106B-CAC6-996D1E7D3199}"/>
          </ac:spMkLst>
        </pc:spChg>
      </pc:sldChg>
      <pc:sldChg chg="addSp delSp modSp add mod replId modShow modNotesTx">
        <pc:chgData name="Orlando Marley Filho" userId="db0f27c2ee340672" providerId="LiveId" clId="{1320679C-52D2-4BC1-9F34-7139B097422A}" dt="2024-07-27T20:49:53.567" v="39366" actId="14100"/>
        <pc:sldMkLst>
          <pc:docMk/>
          <pc:sldMk cId="2539758732" sldId="605"/>
        </pc:sldMkLst>
        <pc:spChg chg="add mod">
          <ac:chgData name="Orlando Marley Filho" userId="db0f27c2ee340672" providerId="LiveId" clId="{1320679C-52D2-4BC1-9F34-7139B097422A}" dt="2024-07-07T17:25:31.963" v="28019" actId="1076"/>
          <ac:spMkLst>
            <pc:docMk/>
            <pc:sldMk cId="2539758732" sldId="605"/>
            <ac:spMk id="5" creationId="{316D3CD4-FC42-7151-0027-C9F63103E0E7}"/>
          </ac:spMkLst>
        </pc:spChg>
        <pc:spChg chg="add del">
          <ac:chgData name="Orlando Marley Filho" userId="db0f27c2ee340672" providerId="LiveId" clId="{1320679C-52D2-4BC1-9F34-7139B097422A}" dt="2024-07-27T20:48:58.693" v="39349" actId="22"/>
          <ac:spMkLst>
            <pc:docMk/>
            <pc:sldMk cId="2539758732" sldId="605"/>
            <ac:spMk id="8" creationId="{91CEA23F-E730-6B91-2CA3-CF98FAA97926}"/>
          </ac:spMkLst>
        </pc:spChg>
        <pc:spChg chg="add del mod">
          <ac:chgData name="Orlando Marley Filho" userId="db0f27c2ee340672" providerId="LiveId" clId="{1320679C-52D2-4BC1-9F34-7139B097422A}" dt="2024-07-27T20:48:55.136" v="39347" actId="478"/>
          <ac:spMkLst>
            <pc:docMk/>
            <pc:sldMk cId="2539758732" sldId="605"/>
            <ac:spMk id="9" creationId="{F7AEE80C-A40B-E3D7-A0F5-52FC9CF8FB11}"/>
          </ac:spMkLst>
        </pc:spChg>
        <pc:spChg chg="add mod">
          <ac:chgData name="Orlando Marley Filho" userId="db0f27c2ee340672" providerId="LiveId" clId="{1320679C-52D2-4BC1-9F34-7139B097422A}" dt="2024-07-27T20:49:53.567" v="39366" actId="14100"/>
          <ac:spMkLst>
            <pc:docMk/>
            <pc:sldMk cId="2539758732" sldId="605"/>
            <ac:spMk id="11" creationId="{CCE89182-013E-E824-6F77-B35B5F1CC134}"/>
          </ac:spMkLst>
        </pc:spChg>
      </pc:sldChg>
      <pc:sldChg chg="addSp delSp modSp add mod replId modShow modNotesTx">
        <pc:chgData name="Orlando Marley Filho" userId="db0f27c2ee340672" providerId="LiveId" clId="{1320679C-52D2-4BC1-9F34-7139B097422A}" dt="2024-07-28T00:22:35.070" v="39917" actId="1076"/>
        <pc:sldMkLst>
          <pc:docMk/>
          <pc:sldMk cId="198706153" sldId="606"/>
        </pc:sldMkLst>
        <pc:spChg chg="add mod">
          <ac:chgData name="Orlando Marley Filho" userId="db0f27c2ee340672" providerId="LiveId" clId="{1320679C-52D2-4BC1-9F34-7139B097422A}" dt="2024-07-07T17:26:09.166" v="28028" actId="1076"/>
          <ac:spMkLst>
            <pc:docMk/>
            <pc:sldMk cId="198706153" sldId="606"/>
            <ac:spMk id="5" creationId="{2C70CC04-9601-2153-8D77-3E515486D1B2}"/>
          </ac:spMkLst>
        </pc:spChg>
        <pc:spChg chg="add del mod">
          <ac:chgData name="Orlando Marley Filho" userId="db0f27c2ee340672" providerId="LiveId" clId="{1320679C-52D2-4BC1-9F34-7139B097422A}" dt="2024-07-27T23:28:28.950" v="39893"/>
          <ac:spMkLst>
            <pc:docMk/>
            <pc:sldMk cId="198706153" sldId="606"/>
            <ac:spMk id="9" creationId="{578A3CFC-AC55-BA3F-B727-EC9609945C1E}"/>
          </ac:spMkLst>
        </pc:spChg>
        <pc:spChg chg="add mod">
          <ac:chgData name="Orlando Marley Filho" userId="db0f27c2ee340672" providerId="LiveId" clId="{1320679C-52D2-4BC1-9F34-7139B097422A}" dt="2024-07-28T00:22:35.070" v="39917" actId="1076"/>
          <ac:spMkLst>
            <pc:docMk/>
            <pc:sldMk cId="198706153" sldId="606"/>
            <ac:spMk id="18"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19"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1"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2"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4"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5"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7" creationId="{00000000-0000-0000-0000-000000000000}"/>
          </ac:spMkLst>
        </pc:spChg>
        <pc:spChg chg="add mod">
          <ac:chgData name="Orlando Marley Filho" userId="db0f27c2ee340672" providerId="LiveId" clId="{1320679C-52D2-4BC1-9F34-7139B097422A}" dt="2024-07-28T00:22:35.070" v="39917" actId="1076"/>
          <ac:spMkLst>
            <pc:docMk/>
            <pc:sldMk cId="198706153" sldId="606"/>
            <ac:spMk id="28" creationId="{00000000-0000-0000-0000-000000000000}"/>
          </ac:spMkLst>
        </pc:spChg>
        <pc:picChg chg="add mod">
          <ac:chgData name="Orlando Marley Filho" userId="db0f27c2ee340672" providerId="LiveId" clId="{1320679C-52D2-4BC1-9F34-7139B097422A}" dt="2024-07-28T00:22:35.070" v="39917" actId="1076"/>
          <ac:picMkLst>
            <pc:docMk/>
            <pc:sldMk cId="198706153" sldId="606"/>
            <ac:picMk id="17" creationId="{00000000-0000-0000-0000-000000000000}"/>
          </ac:picMkLst>
        </pc:picChg>
        <pc:picChg chg="add mod">
          <ac:chgData name="Orlando Marley Filho" userId="db0f27c2ee340672" providerId="LiveId" clId="{1320679C-52D2-4BC1-9F34-7139B097422A}" dt="2024-07-28T00:22:35.070" v="39917" actId="1076"/>
          <ac:picMkLst>
            <pc:docMk/>
            <pc:sldMk cId="198706153" sldId="606"/>
            <ac:picMk id="20" creationId="{00000000-0000-0000-0000-000000000000}"/>
          </ac:picMkLst>
        </pc:picChg>
        <pc:picChg chg="add mod">
          <ac:chgData name="Orlando Marley Filho" userId="db0f27c2ee340672" providerId="LiveId" clId="{1320679C-52D2-4BC1-9F34-7139B097422A}" dt="2024-07-28T00:22:35.070" v="39917" actId="1076"/>
          <ac:picMkLst>
            <pc:docMk/>
            <pc:sldMk cId="198706153" sldId="606"/>
            <ac:picMk id="23" creationId="{00000000-0000-0000-0000-000000000000}"/>
          </ac:picMkLst>
        </pc:picChg>
        <pc:picChg chg="add mod">
          <ac:chgData name="Orlando Marley Filho" userId="db0f27c2ee340672" providerId="LiveId" clId="{1320679C-52D2-4BC1-9F34-7139B097422A}" dt="2024-07-28T00:22:35.070" v="39917" actId="1076"/>
          <ac:picMkLst>
            <pc:docMk/>
            <pc:sldMk cId="198706153" sldId="606"/>
            <ac:picMk id="26" creationId="{00000000-0000-0000-0000-000000000000}"/>
          </ac:picMkLst>
        </pc:picChg>
      </pc:sldChg>
      <pc:sldChg chg="addSp delSp modSp add mod replId modShow modNotesTx">
        <pc:chgData name="Orlando Marley Filho" userId="db0f27c2ee340672" providerId="LiveId" clId="{1320679C-52D2-4BC1-9F34-7139B097422A}" dt="2024-07-27T22:29:12.759" v="39390" actId="403"/>
        <pc:sldMkLst>
          <pc:docMk/>
          <pc:sldMk cId="443224907" sldId="607"/>
        </pc:sldMkLst>
        <pc:spChg chg="mod">
          <ac:chgData name="Orlando Marley Filho" userId="db0f27c2ee340672" providerId="LiveId" clId="{1320679C-52D2-4BC1-9F34-7139B097422A}" dt="2024-07-27T20:58:34.942" v="39367" actId="208"/>
          <ac:spMkLst>
            <pc:docMk/>
            <pc:sldMk cId="443224907" sldId="607"/>
            <ac:spMk id="2" creationId="{E189B805-8333-7444-502C-5217BEC53675}"/>
          </ac:spMkLst>
        </pc:spChg>
        <pc:spChg chg="add mod">
          <ac:chgData name="Orlando Marley Filho" userId="db0f27c2ee340672" providerId="LiveId" clId="{1320679C-52D2-4BC1-9F34-7139B097422A}" dt="2024-07-07T17:26:56.834" v="28041" actId="1076"/>
          <ac:spMkLst>
            <pc:docMk/>
            <pc:sldMk cId="443224907" sldId="607"/>
            <ac:spMk id="5" creationId="{6C7C6FBE-26F3-31B9-3F76-0DCC4BBB27FA}"/>
          </ac:spMkLst>
        </pc:spChg>
        <pc:spChg chg="mod">
          <ac:chgData name="Orlando Marley Filho" userId="db0f27c2ee340672" providerId="LiveId" clId="{1320679C-52D2-4BC1-9F34-7139B097422A}" dt="2024-07-27T20:58:34.942" v="39367" actId="208"/>
          <ac:spMkLst>
            <pc:docMk/>
            <pc:sldMk cId="443224907" sldId="607"/>
            <ac:spMk id="6" creationId="{90EDAD63-F1FB-43B3-B3B9-2D1E08E20D47}"/>
          </ac:spMkLst>
        </pc:spChg>
        <pc:spChg chg="add del mod">
          <ac:chgData name="Orlando Marley Filho" userId="db0f27c2ee340672" providerId="LiveId" clId="{1320679C-52D2-4BC1-9F34-7139B097422A}" dt="2024-07-27T21:01:20.626" v="39379" actId="22"/>
          <ac:spMkLst>
            <pc:docMk/>
            <pc:sldMk cId="443224907" sldId="607"/>
            <ac:spMk id="8" creationId="{229E9580-8A22-4953-DB45-888F016B4B69}"/>
          </ac:spMkLst>
        </pc:spChg>
        <pc:spChg chg="add del mod">
          <ac:chgData name="Orlando Marley Filho" userId="db0f27c2ee340672" providerId="LiveId" clId="{1320679C-52D2-4BC1-9F34-7139B097422A}" dt="2024-07-27T22:29:12.759" v="39390" actId="403"/>
          <ac:spMkLst>
            <pc:docMk/>
            <pc:sldMk cId="443224907" sldId="607"/>
            <ac:spMk id="9" creationId="{B4FA9D2B-D444-5010-120C-3D84A8B7514B}"/>
          </ac:spMkLst>
        </pc:spChg>
        <pc:spChg chg="add mod">
          <ac:chgData name="Orlando Marley Filho" userId="db0f27c2ee340672" providerId="LiveId" clId="{1320679C-52D2-4BC1-9F34-7139B097422A}" dt="2024-07-27T22:28:49.404" v="39384"/>
          <ac:spMkLst>
            <pc:docMk/>
            <pc:sldMk cId="443224907" sldId="607"/>
            <ac:spMk id="10" creationId="{00000000-0000-0000-0000-000000000000}"/>
          </ac:spMkLst>
        </pc:spChg>
        <pc:spChg chg="add mod">
          <ac:chgData name="Orlando Marley Filho" userId="db0f27c2ee340672" providerId="LiveId" clId="{1320679C-52D2-4BC1-9F34-7139B097422A}" dt="2024-07-27T22:28:49.404" v="39384"/>
          <ac:spMkLst>
            <pc:docMk/>
            <pc:sldMk cId="443224907" sldId="607"/>
            <ac:spMk id="11" creationId="{00000000-0000-0000-0000-000000000000}"/>
          </ac:spMkLst>
        </pc:spChg>
        <pc:spChg chg="add mod">
          <ac:chgData name="Orlando Marley Filho" userId="db0f27c2ee340672" providerId="LiveId" clId="{1320679C-52D2-4BC1-9F34-7139B097422A}" dt="2024-07-27T22:28:49.404" v="39384"/>
          <ac:spMkLst>
            <pc:docMk/>
            <pc:sldMk cId="443224907" sldId="607"/>
            <ac:spMk id="12" creationId="{00000000-0000-0000-0000-000000000000}"/>
          </ac:spMkLst>
        </pc:spChg>
        <pc:spChg chg="add mod">
          <ac:chgData name="Orlando Marley Filho" userId="db0f27c2ee340672" providerId="LiveId" clId="{1320679C-52D2-4BC1-9F34-7139B097422A}" dt="2024-07-27T22:28:49.404" v="39384"/>
          <ac:spMkLst>
            <pc:docMk/>
            <pc:sldMk cId="443224907" sldId="607"/>
            <ac:spMk id="13" creationId="{00000000-0000-0000-0000-000000000000}"/>
          </ac:spMkLst>
        </pc:spChg>
        <pc:spChg chg="add mod">
          <ac:chgData name="Orlando Marley Filho" userId="db0f27c2ee340672" providerId="LiveId" clId="{1320679C-52D2-4BC1-9F34-7139B097422A}" dt="2024-07-27T22:28:49.404" v="39384"/>
          <ac:spMkLst>
            <pc:docMk/>
            <pc:sldMk cId="443224907" sldId="607"/>
            <ac:spMk id="14" creationId="{00000000-0000-0000-0000-000000000000}"/>
          </ac:spMkLst>
        </pc:spChg>
        <pc:spChg chg="add mod">
          <ac:chgData name="Orlando Marley Filho" userId="db0f27c2ee340672" providerId="LiveId" clId="{1320679C-52D2-4BC1-9F34-7139B097422A}" dt="2024-07-27T22:28:49.404" v="39384"/>
          <ac:spMkLst>
            <pc:docMk/>
            <pc:sldMk cId="443224907" sldId="607"/>
            <ac:spMk id="15" creationId="{00000000-0000-0000-0000-000000000000}"/>
          </ac:spMkLst>
        </pc:spChg>
        <pc:spChg chg="add mod">
          <ac:chgData name="Orlando Marley Filho" userId="db0f27c2ee340672" providerId="LiveId" clId="{1320679C-52D2-4BC1-9F34-7139B097422A}" dt="2024-07-27T22:28:49.404" v="39384"/>
          <ac:spMkLst>
            <pc:docMk/>
            <pc:sldMk cId="443224907" sldId="607"/>
            <ac:spMk id="16" creationId="{00000000-0000-0000-0000-000000000000}"/>
          </ac:spMkLst>
        </pc:spChg>
        <pc:spChg chg="add mod">
          <ac:chgData name="Orlando Marley Filho" userId="db0f27c2ee340672" providerId="LiveId" clId="{1320679C-52D2-4BC1-9F34-7139B097422A}" dt="2024-07-27T22:28:49.404" v="39384"/>
          <ac:spMkLst>
            <pc:docMk/>
            <pc:sldMk cId="443224907" sldId="607"/>
            <ac:spMk id="17" creationId="{00000000-0000-0000-0000-000000000000}"/>
          </ac:spMkLst>
        </pc:spChg>
        <pc:spChg chg="add mod">
          <ac:chgData name="Orlando Marley Filho" userId="db0f27c2ee340672" providerId="LiveId" clId="{1320679C-52D2-4BC1-9F34-7139B097422A}" dt="2024-07-27T22:28:49.404" v="39384"/>
          <ac:spMkLst>
            <pc:docMk/>
            <pc:sldMk cId="443224907" sldId="607"/>
            <ac:spMk id="18" creationId="{00000000-0000-0000-0000-000000000000}"/>
          </ac:spMkLst>
        </pc:spChg>
        <pc:spChg chg="add mod">
          <ac:chgData name="Orlando Marley Filho" userId="db0f27c2ee340672" providerId="LiveId" clId="{1320679C-52D2-4BC1-9F34-7139B097422A}" dt="2024-07-27T22:28:49.404" v="39384"/>
          <ac:spMkLst>
            <pc:docMk/>
            <pc:sldMk cId="443224907" sldId="607"/>
            <ac:spMk id="19" creationId="{00000000-0000-0000-0000-000000000000}"/>
          </ac:spMkLst>
        </pc:spChg>
        <pc:spChg chg="add mod">
          <ac:chgData name="Orlando Marley Filho" userId="db0f27c2ee340672" providerId="LiveId" clId="{1320679C-52D2-4BC1-9F34-7139B097422A}" dt="2024-07-27T22:28:49.404" v="39384"/>
          <ac:spMkLst>
            <pc:docMk/>
            <pc:sldMk cId="443224907" sldId="607"/>
            <ac:spMk id="20" creationId="{00000000-0000-0000-0000-000000000000}"/>
          </ac:spMkLst>
        </pc:spChg>
        <pc:spChg chg="add mod">
          <ac:chgData name="Orlando Marley Filho" userId="db0f27c2ee340672" providerId="LiveId" clId="{1320679C-52D2-4BC1-9F34-7139B097422A}" dt="2024-07-27T22:28:49.404" v="39384"/>
          <ac:spMkLst>
            <pc:docMk/>
            <pc:sldMk cId="443224907" sldId="607"/>
            <ac:spMk id="21" creationId="{00000000-0000-0000-0000-000000000000}"/>
          </ac:spMkLst>
        </pc:spChg>
        <pc:spChg chg="add mod">
          <ac:chgData name="Orlando Marley Filho" userId="db0f27c2ee340672" providerId="LiveId" clId="{1320679C-52D2-4BC1-9F34-7139B097422A}" dt="2024-07-27T22:28:49.404" v="39384"/>
          <ac:spMkLst>
            <pc:docMk/>
            <pc:sldMk cId="443224907" sldId="607"/>
            <ac:spMk id="22" creationId="{00000000-0000-0000-0000-000000000000}"/>
          </ac:spMkLst>
        </pc:spChg>
        <pc:graphicFrameChg chg="add mod">
          <ac:chgData name="Orlando Marley Filho" userId="db0f27c2ee340672" providerId="LiveId" clId="{1320679C-52D2-4BC1-9F34-7139B097422A}" dt="2024-07-21T22:04:54.115" v="37329" actId="12084"/>
          <ac:graphicFrameMkLst>
            <pc:docMk/>
            <pc:sldMk cId="443224907" sldId="607"/>
            <ac:graphicFrameMk id="3" creationId="{0D494052-ECC3-7D9C-DD04-C52099B1ECDC}"/>
          </ac:graphicFrameMkLst>
        </pc:graphicFrameChg>
        <pc:graphicFrameChg chg="add mod">
          <ac:chgData name="Orlando Marley Filho" userId="db0f27c2ee340672" providerId="LiveId" clId="{1320679C-52D2-4BC1-9F34-7139B097422A}" dt="2024-07-21T22:06:14.232" v="37333" actId="12084"/>
          <ac:graphicFrameMkLst>
            <pc:docMk/>
            <pc:sldMk cId="443224907" sldId="607"/>
            <ac:graphicFrameMk id="8" creationId="{D8639B9B-765A-0239-C551-E67A3E9CA146}"/>
          </ac:graphicFrameMkLst>
        </pc:graphicFrameChg>
        <pc:graphicFrameChg chg="add mod">
          <ac:chgData name="Orlando Marley Filho" userId="db0f27c2ee340672" providerId="LiveId" clId="{1320679C-52D2-4BC1-9F34-7139B097422A}" dt="2024-07-21T22:06:56.554" v="37335" actId="12084"/>
          <ac:graphicFrameMkLst>
            <pc:docMk/>
            <pc:sldMk cId="443224907" sldId="607"/>
            <ac:graphicFrameMk id="10" creationId="{CDC11007-2935-384C-F0CB-5122629804EE}"/>
          </ac:graphicFrameMkLst>
        </pc:graphicFrameChg>
      </pc:sldChg>
      <pc:sldChg chg="addSp delSp modSp add mod modAnim modShow modNotesTx">
        <pc:chgData name="Orlando Marley Filho" userId="db0f27c2ee340672" providerId="LiveId" clId="{1320679C-52D2-4BC1-9F34-7139B097422A}" dt="2024-07-21T22:32:34.475" v="37595" actId="729"/>
        <pc:sldMkLst>
          <pc:docMk/>
          <pc:sldMk cId="2056831264" sldId="608"/>
        </pc:sldMkLst>
        <pc:spChg chg="add mod">
          <ac:chgData name="Orlando Marley Filho" userId="db0f27c2ee340672" providerId="LiveId" clId="{1320679C-52D2-4BC1-9F34-7139B097422A}" dt="2024-07-07T17:27:44.686" v="28080" actId="1076"/>
          <ac:spMkLst>
            <pc:docMk/>
            <pc:sldMk cId="2056831264" sldId="608"/>
            <ac:spMk id="5" creationId="{D1BC331C-E611-8A69-3CB5-54B841FDF877}"/>
          </ac:spMkLst>
        </pc:spChg>
        <pc:spChg chg="add del mod">
          <ac:chgData name="Orlando Marley Filho" userId="db0f27c2ee340672" providerId="LiveId" clId="{1320679C-52D2-4BC1-9F34-7139B097422A}" dt="2024-07-21T22:28:44.714" v="37583" actId="12084"/>
          <ac:spMkLst>
            <pc:docMk/>
            <pc:sldMk cId="2056831264" sldId="608"/>
            <ac:spMk id="9" creationId="{9E74EB23-4D5F-F106-7432-76280E354296}"/>
          </ac:spMkLst>
        </pc:spChg>
        <pc:graphicFrameChg chg="add mod">
          <ac:chgData name="Orlando Marley Filho" userId="db0f27c2ee340672" providerId="LiveId" clId="{1320679C-52D2-4BC1-9F34-7139B097422A}" dt="2024-07-21T22:32:04.021" v="37594" actId="20577"/>
          <ac:graphicFrameMkLst>
            <pc:docMk/>
            <pc:sldMk cId="2056831264" sldId="608"/>
            <ac:graphicFrameMk id="3" creationId="{181C1A3E-9333-79F4-F46F-3A5C50C7CAAA}"/>
          </ac:graphicFrameMkLst>
        </pc:graphicFrameChg>
      </pc:sldChg>
      <pc:sldChg chg="addSp delSp modSp add mod ord replId modShow modNotesTx">
        <pc:chgData name="Orlando Marley Filho" userId="db0f27c2ee340672" providerId="LiveId" clId="{1320679C-52D2-4BC1-9F34-7139B097422A}" dt="2024-07-28T00:21:58.670" v="39915" actId="1076"/>
        <pc:sldMkLst>
          <pc:docMk/>
          <pc:sldMk cId="898922095" sldId="609"/>
        </pc:sldMkLst>
        <pc:spChg chg="add mod">
          <ac:chgData name="Orlando Marley Filho" userId="db0f27c2ee340672" providerId="LiveId" clId="{1320679C-52D2-4BC1-9F34-7139B097422A}" dt="2024-07-21T14:48:55.615" v="35432" actId="20577"/>
          <ac:spMkLst>
            <pc:docMk/>
            <pc:sldMk cId="898922095" sldId="609"/>
            <ac:spMk id="5" creationId="{7D2ADEBB-3810-EB6F-7ECB-D8AF2D26391E}"/>
          </ac:spMkLst>
        </pc:spChg>
        <pc:spChg chg="add del mod">
          <ac:chgData name="Orlando Marley Filho" userId="db0f27c2ee340672" providerId="LiveId" clId="{1320679C-52D2-4BC1-9F34-7139B097422A}" dt="2024-07-21T14:46:07.696" v="35412" actId="12084"/>
          <ac:spMkLst>
            <pc:docMk/>
            <pc:sldMk cId="898922095" sldId="609"/>
            <ac:spMk id="8" creationId="{0F5AF473-0148-CD20-1D7F-2B414E2B2186}"/>
          </ac:spMkLst>
        </pc:spChg>
        <pc:spChg chg="add del mod">
          <ac:chgData name="Orlando Marley Filho" userId="db0f27c2ee340672" providerId="LiveId" clId="{1320679C-52D2-4BC1-9F34-7139B097422A}" dt="2024-07-28T00:21:58.670" v="39915" actId="1076"/>
          <ac:spMkLst>
            <pc:docMk/>
            <pc:sldMk cId="898922095" sldId="609"/>
            <ac:spMk id="9" creationId="{A288C289-B659-AFFA-C988-AE8C765D4F94}"/>
          </ac:spMkLst>
        </pc:spChg>
        <pc:spChg chg="add mod">
          <ac:chgData name="Orlando Marley Filho" userId="db0f27c2ee340672" providerId="LiveId" clId="{1320679C-52D2-4BC1-9F34-7139B097422A}" dt="2024-07-21T14:53:06.424" v="35491"/>
          <ac:spMkLst>
            <pc:docMk/>
            <pc:sldMk cId="898922095" sldId="609"/>
            <ac:spMk id="11" creationId="{08F426E4-805F-50AE-4574-3D578BD82368}"/>
          </ac:spMkLst>
        </pc:spChg>
        <pc:graphicFrameChg chg="add mod">
          <ac:chgData name="Orlando Marley Filho" userId="db0f27c2ee340672" providerId="LiveId" clId="{1320679C-52D2-4BC1-9F34-7139B097422A}" dt="2024-07-21T14:52:45.995" v="35475" actId="1076"/>
          <ac:graphicFrameMkLst>
            <pc:docMk/>
            <pc:sldMk cId="898922095" sldId="609"/>
            <ac:graphicFrameMk id="10" creationId="{12707FF2-652C-A205-3E63-DF30D89B8935}"/>
          </ac:graphicFrameMkLst>
        </pc:graphicFrameChg>
      </pc:sldChg>
      <pc:sldChg chg="addSp delSp modSp add del mod replId modShow">
        <pc:chgData name="Orlando Marley Filho" userId="db0f27c2ee340672" providerId="LiveId" clId="{1320679C-52D2-4BC1-9F34-7139B097422A}" dt="2024-07-27T13:55:46.255" v="39169" actId="47"/>
        <pc:sldMkLst>
          <pc:docMk/>
          <pc:sldMk cId="873610337" sldId="610"/>
        </pc:sldMkLst>
        <pc:spChg chg="add del">
          <ac:chgData name="Orlando Marley Filho" userId="db0f27c2ee340672" providerId="LiveId" clId="{1320679C-52D2-4BC1-9F34-7139B097422A}" dt="2024-07-07T17:28:59.740" v="28103" actId="22"/>
          <ac:spMkLst>
            <pc:docMk/>
            <pc:sldMk cId="873610337" sldId="610"/>
            <ac:spMk id="5" creationId="{244509C6-67CA-244D-2E2E-8365572AF1BE}"/>
          </ac:spMkLst>
        </pc:spChg>
        <pc:spChg chg="add mod">
          <ac:chgData name="Orlando Marley Filho" userId="db0f27c2ee340672" providerId="LiveId" clId="{1320679C-52D2-4BC1-9F34-7139B097422A}" dt="2024-07-07T17:29:56.181" v="28135" actId="12"/>
          <ac:spMkLst>
            <pc:docMk/>
            <pc:sldMk cId="873610337" sldId="610"/>
            <ac:spMk id="9" creationId="{4663C530-A555-5F1D-8D51-1563ECC1D87D}"/>
          </ac:spMkLst>
        </pc:spChg>
      </pc:sldChg>
      <pc:sldChg chg="addSp modSp add del mod modShow">
        <pc:chgData name="Orlando Marley Filho" userId="db0f27c2ee340672" providerId="LiveId" clId="{1320679C-52D2-4BC1-9F34-7139B097422A}" dt="2024-07-21T13:59:17.461" v="35276" actId="47"/>
        <pc:sldMkLst>
          <pc:docMk/>
          <pc:sldMk cId="3852374812" sldId="611"/>
        </pc:sldMkLst>
        <pc:spChg chg="add mod">
          <ac:chgData name="Orlando Marley Filho" userId="db0f27c2ee340672" providerId="LiveId" clId="{1320679C-52D2-4BC1-9F34-7139B097422A}" dt="2024-07-07T17:30:06.214" v="28138" actId="1076"/>
          <ac:spMkLst>
            <pc:docMk/>
            <pc:sldMk cId="3852374812" sldId="611"/>
            <ac:spMk id="5" creationId="{B3D1FD42-BC7A-A5F9-BE6D-3A76B0CAE34A}"/>
          </ac:spMkLst>
        </pc:spChg>
        <pc:spChg chg="add mod">
          <ac:chgData name="Orlando Marley Filho" userId="db0f27c2ee340672" providerId="LiveId" clId="{1320679C-52D2-4BC1-9F34-7139B097422A}" dt="2024-07-07T17:30:32.055" v="28141" actId="14100"/>
          <ac:spMkLst>
            <pc:docMk/>
            <pc:sldMk cId="3852374812" sldId="611"/>
            <ac:spMk id="9" creationId="{67CFDCDA-9175-68AD-E82D-19F8D27288E8}"/>
          </ac:spMkLst>
        </pc:spChg>
        <pc:picChg chg="add mod">
          <ac:chgData name="Orlando Marley Filho" userId="db0f27c2ee340672" providerId="LiveId" clId="{1320679C-52D2-4BC1-9F34-7139B097422A}" dt="2024-07-07T17:30:43.752" v="28143" actId="1076"/>
          <ac:picMkLst>
            <pc:docMk/>
            <pc:sldMk cId="3852374812" sldId="611"/>
            <ac:picMk id="11" creationId="{AA88433D-F8BA-3780-B047-DE3D4E758676}"/>
          </ac:picMkLst>
        </pc:picChg>
      </pc:sldChg>
      <pc:sldChg chg="addSp delSp modSp add mod replId modShow modNotesTx">
        <pc:chgData name="Orlando Marley Filho" userId="db0f27c2ee340672" providerId="LiveId" clId="{1320679C-52D2-4BC1-9F34-7139B097422A}" dt="2024-07-21T13:41:50.864" v="34885" actId="729"/>
        <pc:sldMkLst>
          <pc:docMk/>
          <pc:sldMk cId="1276156962" sldId="612"/>
        </pc:sldMkLst>
        <pc:spChg chg="add mod">
          <ac:chgData name="Orlando Marley Filho" userId="db0f27c2ee340672" providerId="LiveId" clId="{1320679C-52D2-4BC1-9F34-7139B097422A}" dt="2024-07-07T17:30:53.555" v="28146" actId="1076"/>
          <ac:spMkLst>
            <pc:docMk/>
            <pc:sldMk cId="1276156962" sldId="612"/>
            <ac:spMk id="5" creationId="{7E6716F3-BA61-C621-F4A1-95A2864795A2}"/>
          </ac:spMkLst>
        </pc:spChg>
        <pc:picChg chg="add del mod">
          <ac:chgData name="Orlando Marley Filho" userId="db0f27c2ee340672" providerId="LiveId" clId="{1320679C-52D2-4BC1-9F34-7139B097422A}" dt="2024-07-21T13:40:58.477" v="34852" actId="478"/>
          <ac:picMkLst>
            <pc:docMk/>
            <pc:sldMk cId="1276156962" sldId="612"/>
            <ac:picMk id="9" creationId="{36D5C3DE-D4ED-AC48-5E13-0DC087C87AED}"/>
          </ac:picMkLst>
        </pc:picChg>
        <pc:picChg chg="add mod">
          <ac:chgData name="Orlando Marley Filho" userId="db0f27c2ee340672" providerId="LiveId" clId="{1320679C-52D2-4BC1-9F34-7139B097422A}" dt="2024-07-21T13:41:46.030" v="34884" actId="208"/>
          <ac:picMkLst>
            <pc:docMk/>
            <pc:sldMk cId="1276156962" sldId="612"/>
            <ac:picMk id="2050" creationId="{BE43FD7D-4E6A-322E-A0ED-5F0C3B077A25}"/>
          </ac:picMkLst>
        </pc:picChg>
      </pc:sldChg>
      <pc:sldChg chg="addSp delSp modSp add mod replId modAnim modShow modNotesTx">
        <pc:chgData name="Orlando Marley Filho" userId="db0f27c2ee340672" providerId="LiveId" clId="{1320679C-52D2-4BC1-9F34-7139B097422A}" dt="2024-07-21T13:51:46.163" v="35275" actId="20577"/>
        <pc:sldMkLst>
          <pc:docMk/>
          <pc:sldMk cId="462758255" sldId="613"/>
        </pc:sldMkLst>
        <pc:spChg chg="add mod">
          <ac:chgData name="Orlando Marley Filho" userId="db0f27c2ee340672" providerId="LiveId" clId="{1320679C-52D2-4BC1-9F34-7139B097422A}" dt="2024-07-21T13:44:19.222" v="34948" actId="790"/>
          <ac:spMkLst>
            <pc:docMk/>
            <pc:sldMk cId="462758255" sldId="613"/>
            <ac:spMk id="5" creationId="{8DA3E6C4-E84D-664B-6DE1-5C9B10490D4A}"/>
          </ac:spMkLst>
        </pc:spChg>
        <pc:spChg chg="add del mod">
          <ac:chgData name="Orlando Marley Filho" userId="db0f27c2ee340672" providerId="LiveId" clId="{1320679C-52D2-4BC1-9F34-7139B097422A}" dt="2024-07-21T13:50:24.155" v="35226" actId="12084"/>
          <ac:spMkLst>
            <pc:docMk/>
            <pc:sldMk cId="462758255" sldId="613"/>
            <ac:spMk id="9" creationId="{518FF4D9-FC5A-EFA7-6B01-00D2D6A7B57D}"/>
          </ac:spMkLst>
        </pc:spChg>
        <pc:graphicFrameChg chg="add mod">
          <ac:chgData name="Orlando Marley Filho" userId="db0f27c2ee340672" providerId="LiveId" clId="{1320679C-52D2-4BC1-9F34-7139B097422A}" dt="2024-07-21T13:50:15.701" v="35224" actId="13782"/>
          <ac:graphicFrameMkLst>
            <pc:docMk/>
            <pc:sldMk cId="462758255" sldId="613"/>
            <ac:graphicFrameMk id="3" creationId="{C29142A2-B985-449F-DC71-AFE73FAE9A79}"/>
          </ac:graphicFrameMkLst>
        </pc:graphicFrameChg>
        <pc:graphicFrameChg chg="add mod">
          <ac:chgData name="Orlando Marley Filho" userId="db0f27c2ee340672" providerId="LiveId" clId="{1320679C-52D2-4BC1-9F34-7139B097422A}" dt="2024-07-21T13:51:46.163" v="35275" actId="20577"/>
          <ac:graphicFrameMkLst>
            <pc:docMk/>
            <pc:sldMk cId="462758255" sldId="613"/>
            <ac:graphicFrameMk id="8" creationId="{5C9605F3-0BE9-80C0-44C0-56318EF47813}"/>
          </ac:graphicFrameMkLst>
        </pc:graphicFrameChg>
      </pc:sldChg>
      <pc:sldChg chg="addSp delSp modSp add del mod replId modShow modNotesTx">
        <pc:chgData name="Orlando Marley Filho" userId="db0f27c2ee340672" providerId="LiveId" clId="{1320679C-52D2-4BC1-9F34-7139B097422A}" dt="2024-07-27T22:33:53.976" v="39443" actId="729"/>
        <pc:sldMkLst>
          <pc:docMk/>
          <pc:sldMk cId="1170181598" sldId="614"/>
        </pc:sldMkLst>
        <pc:spChg chg="add mod">
          <ac:chgData name="Orlando Marley Filho" userId="db0f27c2ee340672" providerId="LiveId" clId="{1320679C-52D2-4BC1-9F34-7139B097422A}" dt="2024-07-27T22:29:36.025" v="39394" actId="1076"/>
          <ac:spMkLst>
            <pc:docMk/>
            <pc:sldMk cId="1170181598" sldId="614"/>
            <ac:spMk id="3" creationId="{FA02DFB0-C010-ACFF-3E37-91A8FEF74B49}"/>
          </ac:spMkLst>
        </pc:spChg>
        <pc:spChg chg="add mod">
          <ac:chgData name="Orlando Marley Filho" userId="db0f27c2ee340672" providerId="LiveId" clId="{1320679C-52D2-4BC1-9F34-7139B097422A}" dt="2024-07-27T14:07:55.947" v="39180" actId="20577"/>
          <ac:spMkLst>
            <pc:docMk/>
            <pc:sldMk cId="1170181598" sldId="614"/>
            <ac:spMk id="5" creationId="{D6D1B104-BAE6-BD51-EE18-13F1BB313CB6}"/>
          </ac:spMkLst>
        </pc:spChg>
        <pc:spChg chg="add mod">
          <ac:chgData name="Orlando Marley Filho" userId="db0f27c2ee340672" providerId="LiveId" clId="{1320679C-52D2-4BC1-9F34-7139B097422A}" dt="2024-07-27T22:29:36.025" v="39394" actId="1076"/>
          <ac:spMkLst>
            <pc:docMk/>
            <pc:sldMk cId="1170181598" sldId="614"/>
            <ac:spMk id="8" creationId="{91155DC6-8225-1EF7-C6AD-2A83D03D9C07}"/>
          </ac:spMkLst>
        </pc:spChg>
        <pc:spChg chg="add del mod">
          <ac:chgData name="Orlando Marley Filho" userId="db0f27c2ee340672" providerId="LiveId" clId="{1320679C-52D2-4BC1-9F34-7139B097422A}" dt="2024-07-27T22:29:18.180" v="39392" actId="478"/>
          <ac:spMkLst>
            <pc:docMk/>
            <pc:sldMk cId="1170181598" sldId="614"/>
            <ac:spMk id="9" creationId="{BA77C4BA-6EEB-FA00-3F02-5BC37DB9D195}"/>
          </ac:spMkLst>
        </pc:spChg>
        <pc:spChg chg="add mod">
          <ac:chgData name="Orlando Marley Filho" userId="db0f27c2ee340672" providerId="LiveId" clId="{1320679C-52D2-4BC1-9F34-7139B097422A}" dt="2024-07-27T22:33:35.607" v="39440" actId="242"/>
          <ac:spMkLst>
            <pc:docMk/>
            <pc:sldMk cId="1170181598" sldId="614"/>
            <ac:spMk id="10" creationId="{13E9FFC7-B331-E3E2-C896-42E65011EB31}"/>
          </ac:spMkLst>
        </pc:spChg>
        <pc:spChg chg="add mod">
          <ac:chgData name="Orlando Marley Filho" userId="db0f27c2ee340672" providerId="LiveId" clId="{1320679C-52D2-4BC1-9F34-7139B097422A}" dt="2024-07-27T22:33:02.617" v="39432" actId="14100"/>
          <ac:spMkLst>
            <pc:docMk/>
            <pc:sldMk cId="1170181598" sldId="614"/>
            <ac:spMk id="11" creationId="{896AA61F-B3EB-9880-F5D0-FC40B198907B}"/>
          </ac:spMkLst>
        </pc:spChg>
        <pc:spChg chg="add mod">
          <ac:chgData name="Orlando Marley Filho" userId="db0f27c2ee340672" providerId="LiveId" clId="{1320679C-52D2-4BC1-9F34-7139B097422A}" dt="2024-07-27T22:30:32.487" v="39403" actId="1076"/>
          <ac:spMkLst>
            <pc:docMk/>
            <pc:sldMk cId="1170181598" sldId="614"/>
            <ac:spMk id="12" creationId="{327CA6E0-BA79-C6D3-C664-8A08075D492C}"/>
          </ac:spMkLst>
        </pc:spChg>
        <pc:spChg chg="add mod">
          <ac:chgData name="Orlando Marley Filho" userId="db0f27c2ee340672" providerId="LiveId" clId="{1320679C-52D2-4BC1-9F34-7139B097422A}" dt="2024-07-27T22:30:32.487" v="39403" actId="1076"/>
          <ac:spMkLst>
            <pc:docMk/>
            <pc:sldMk cId="1170181598" sldId="614"/>
            <ac:spMk id="13" creationId="{D5989725-9200-4FA4-34B7-23EF460FF83C}"/>
          </ac:spMkLst>
        </pc:spChg>
        <pc:spChg chg="add mod">
          <ac:chgData name="Orlando Marley Filho" userId="db0f27c2ee340672" providerId="LiveId" clId="{1320679C-52D2-4BC1-9F34-7139B097422A}" dt="2024-07-27T22:33:38.847" v="39441" actId="242"/>
          <ac:spMkLst>
            <pc:docMk/>
            <pc:sldMk cId="1170181598" sldId="614"/>
            <ac:spMk id="14" creationId="{881561DC-FBBC-68DB-C919-8F2CF29B118D}"/>
          </ac:spMkLst>
        </pc:spChg>
        <pc:spChg chg="add mod">
          <ac:chgData name="Orlando Marley Filho" userId="db0f27c2ee340672" providerId="LiveId" clId="{1320679C-52D2-4BC1-9F34-7139B097422A}" dt="2024-07-27T22:32:56.821" v="39430" actId="14100"/>
          <ac:spMkLst>
            <pc:docMk/>
            <pc:sldMk cId="1170181598" sldId="614"/>
            <ac:spMk id="15" creationId="{CC0DB5BA-AB30-ECCE-D8C9-AEEF75FE5310}"/>
          </ac:spMkLst>
        </pc:spChg>
        <pc:spChg chg="add mod">
          <ac:chgData name="Orlando Marley Filho" userId="db0f27c2ee340672" providerId="LiveId" clId="{1320679C-52D2-4BC1-9F34-7139B097422A}" dt="2024-07-27T22:30:49.602" v="39405" actId="1076"/>
          <ac:spMkLst>
            <pc:docMk/>
            <pc:sldMk cId="1170181598" sldId="614"/>
            <ac:spMk id="16" creationId="{F7F59E83-B472-1511-1D2C-CFA37F018124}"/>
          </ac:spMkLst>
        </pc:spChg>
        <pc:spChg chg="add mod">
          <ac:chgData name="Orlando Marley Filho" userId="db0f27c2ee340672" providerId="LiveId" clId="{1320679C-52D2-4BC1-9F34-7139B097422A}" dt="2024-07-27T22:30:49.602" v="39405" actId="1076"/>
          <ac:spMkLst>
            <pc:docMk/>
            <pc:sldMk cId="1170181598" sldId="614"/>
            <ac:spMk id="17" creationId="{09E4D1C0-53A6-71FF-D604-AF9AE737ADA8}"/>
          </ac:spMkLst>
        </pc:spChg>
        <pc:spChg chg="add mod">
          <ac:chgData name="Orlando Marley Filho" userId="db0f27c2ee340672" providerId="LiveId" clId="{1320679C-52D2-4BC1-9F34-7139B097422A}" dt="2024-07-27T22:33:41.772" v="39442" actId="242"/>
          <ac:spMkLst>
            <pc:docMk/>
            <pc:sldMk cId="1170181598" sldId="614"/>
            <ac:spMk id="18" creationId="{3F43899D-3033-27EF-AB23-3BC2135A1649}"/>
          </ac:spMkLst>
        </pc:spChg>
        <pc:spChg chg="add mod">
          <ac:chgData name="Orlando Marley Filho" userId="db0f27c2ee340672" providerId="LiveId" clId="{1320679C-52D2-4BC1-9F34-7139B097422A}" dt="2024-07-27T22:33:05.812" v="39433" actId="14100"/>
          <ac:spMkLst>
            <pc:docMk/>
            <pc:sldMk cId="1170181598" sldId="614"/>
            <ac:spMk id="19" creationId="{96BEDBF4-DC3A-F25B-BCB4-E4176FD3907B}"/>
          </ac:spMkLst>
        </pc:spChg>
        <pc:spChg chg="add del mod">
          <ac:chgData name="Orlando Marley Filho" userId="db0f27c2ee340672" providerId="LiveId" clId="{1320679C-52D2-4BC1-9F34-7139B097422A}" dt="2024-07-27T22:29:26.684" v="39393" actId="478"/>
          <ac:spMkLst>
            <pc:docMk/>
            <pc:sldMk cId="1170181598" sldId="614"/>
            <ac:spMk id="20" creationId="{58FAF5D8-205D-60F5-0306-E164FEB10CCD}"/>
          </ac:spMkLst>
        </pc:spChg>
      </pc:sldChg>
      <pc:sldChg chg="addSp delSp modSp add del mod replId setBg modShow">
        <pc:chgData name="Orlando Marley Filho" userId="db0f27c2ee340672" providerId="LiveId" clId="{1320679C-52D2-4BC1-9F34-7139B097422A}" dt="2024-07-27T23:24:56.397" v="39875" actId="729"/>
        <pc:sldMkLst>
          <pc:docMk/>
          <pc:sldMk cId="181958378" sldId="615"/>
        </pc:sldMkLst>
        <pc:spChg chg="mod">
          <ac:chgData name="Orlando Marley Filho" userId="db0f27c2ee340672" providerId="LiveId" clId="{1320679C-52D2-4BC1-9F34-7139B097422A}" dt="2024-07-27T14:24:12.859" v="39295" actId="26606"/>
          <ac:spMkLst>
            <pc:docMk/>
            <pc:sldMk cId="181958378" sldId="615"/>
            <ac:spMk id="4" creationId="{722A8741-D7E9-8CF6-8CBE-253CEFA52403}"/>
          </ac:spMkLst>
        </pc:spChg>
        <pc:spChg chg="add mod ord">
          <ac:chgData name="Orlando Marley Filho" userId="db0f27c2ee340672" providerId="LiveId" clId="{1320679C-52D2-4BC1-9F34-7139B097422A}" dt="2024-07-27T14:24:12.859" v="39295" actId="26606"/>
          <ac:spMkLst>
            <pc:docMk/>
            <pc:sldMk cId="181958378" sldId="615"/>
            <ac:spMk id="5" creationId="{818734C4-8744-2CCD-42EE-DD445D63124E}"/>
          </ac:spMkLst>
        </pc:spChg>
        <pc:spChg chg="add del">
          <ac:chgData name="Orlando Marley Filho" userId="db0f27c2ee340672" providerId="LiveId" clId="{1320679C-52D2-4BC1-9F34-7139B097422A}" dt="2024-07-27T14:38:20.173" v="39299" actId="22"/>
          <ac:spMkLst>
            <pc:docMk/>
            <pc:sldMk cId="181958378" sldId="615"/>
            <ac:spMk id="8" creationId="{C8DB389E-3DE2-454D-A21D-7AEA0B80FA9B}"/>
          </ac:spMkLst>
        </pc:spChg>
        <pc:spChg chg="add mod">
          <ac:chgData name="Orlando Marley Filho" userId="db0f27c2ee340672" providerId="LiveId" clId="{1320679C-52D2-4BC1-9F34-7139B097422A}" dt="2024-07-27T22:46:16.379" v="39613"/>
          <ac:spMkLst>
            <pc:docMk/>
            <pc:sldMk cId="181958378" sldId="615"/>
            <ac:spMk id="9" creationId="{00000000-0000-0000-0000-000000000000}"/>
          </ac:spMkLst>
        </pc:spChg>
        <pc:spChg chg="add del">
          <ac:chgData name="Orlando Marley Filho" userId="db0f27c2ee340672" providerId="LiveId" clId="{1320679C-52D2-4BC1-9F34-7139B097422A}" dt="2024-07-07T17:32:47.894" v="28171" actId="22"/>
          <ac:spMkLst>
            <pc:docMk/>
            <pc:sldMk cId="181958378" sldId="615"/>
            <ac:spMk id="9" creationId="{91C2186A-49DC-7FC2-1741-2F49B10135EB}"/>
          </ac:spMkLst>
        </pc:spChg>
        <pc:spChg chg="add mod">
          <ac:chgData name="Orlando Marley Filho" userId="db0f27c2ee340672" providerId="LiveId" clId="{1320679C-52D2-4BC1-9F34-7139B097422A}" dt="2024-07-27T22:46:16.379" v="39613"/>
          <ac:spMkLst>
            <pc:docMk/>
            <pc:sldMk cId="181958378" sldId="615"/>
            <ac:spMk id="10" creationId="{00000000-0000-0000-0000-000000000000}"/>
          </ac:spMkLst>
        </pc:spChg>
        <pc:spChg chg="add del mod">
          <ac:chgData name="Orlando Marley Filho" userId="db0f27c2ee340672" providerId="LiveId" clId="{1320679C-52D2-4BC1-9F34-7139B097422A}" dt="2024-07-27T22:46:16.104" v="39612" actId="478"/>
          <ac:spMkLst>
            <pc:docMk/>
            <pc:sldMk cId="181958378" sldId="615"/>
            <ac:spMk id="11" creationId="{560A79CA-ECDE-2E31-D384-EF901B6AB14F}"/>
          </ac:spMkLst>
        </pc:spChg>
        <pc:spChg chg="add mod">
          <ac:chgData name="Orlando Marley Filho" userId="db0f27c2ee340672" providerId="LiveId" clId="{1320679C-52D2-4BC1-9F34-7139B097422A}" dt="2024-07-27T22:46:16.379" v="39613"/>
          <ac:spMkLst>
            <pc:docMk/>
            <pc:sldMk cId="181958378" sldId="615"/>
            <ac:spMk id="12" creationId="{00000000-0000-0000-0000-000000000000}"/>
          </ac:spMkLst>
        </pc:spChg>
        <pc:spChg chg="add mod">
          <ac:chgData name="Orlando Marley Filho" userId="db0f27c2ee340672" providerId="LiveId" clId="{1320679C-52D2-4BC1-9F34-7139B097422A}" dt="2024-07-27T22:46:16.379" v="39613"/>
          <ac:spMkLst>
            <pc:docMk/>
            <pc:sldMk cId="181958378" sldId="615"/>
            <ac:spMk id="13" creationId="{00000000-0000-0000-0000-000000000000}"/>
          </ac:spMkLst>
        </pc:spChg>
        <pc:spChg chg="add del">
          <ac:chgData name="Orlando Marley Filho" userId="db0f27c2ee340672" providerId="LiveId" clId="{1320679C-52D2-4BC1-9F34-7139B097422A}" dt="2024-07-07T17:33:10.506" v="28177" actId="22"/>
          <ac:spMkLst>
            <pc:docMk/>
            <pc:sldMk cId="181958378" sldId="615"/>
            <ac:spMk id="13" creationId="{E0CFD84B-2246-FFD3-C84F-2E5823478226}"/>
          </ac:spMkLst>
        </pc:spChg>
        <pc:spChg chg="add mod">
          <ac:chgData name="Orlando Marley Filho" userId="db0f27c2ee340672" providerId="LiveId" clId="{1320679C-52D2-4BC1-9F34-7139B097422A}" dt="2024-07-27T22:46:16.379" v="39613"/>
          <ac:spMkLst>
            <pc:docMk/>
            <pc:sldMk cId="181958378" sldId="615"/>
            <ac:spMk id="16" creationId="{00000000-0000-0000-0000-000000000000}"/>
          </ac:spMkLst>
        </pc:spChg>
        <pc:spChg chg="add mod">
          <ac:chgData name="Orlando Marley Filho" userId="db0f27c2ee340672" providerId="LiveId" clId="{1320679C-52D2-4BC1-9F34-7139B097422A}" dt="2024-07-27T22:46:16.379" v="39613"/>
          <ac:spMkLst>
            <pc:docMk/>
            <pc:sldMk cId="181958378" sldId="615"/>
            <ac:spMk id="20" creationId="{00000000-0000-0000-0000-000000000000}"/>
          </ac:spMkLst>
        </pc:spChg>
        <pc:spChg chg="add mod">
          <ac:chgData name="Orlando Marley Filho" userId="db0f27c2ee340672" providerId="LiveId" clId="{1320679C-52D2-4BC1-9F34-7139B097422A}" dt="2024-07-27T22:46:16.379" v="39613"/>
          <ac:spMkLst>
            <pc:docMk/>
            <pc:sldMk cId="181958378" sldId="615"/>
            <ac:spMk id="21" creationId="{00000000-0000-0000-0000-000000000000}"/>
          </ac:spMkLst>
        </pc:spChg>
        <pc:spChg chg="add mod">
          <ac:chgData name="Orlando Marley Filho" userId="db0f27c2ee340672" providerId="LiveId" clId="{1320679C-52D2-4BC1-9F34-7139B097422A}" dt="2024-07-27T22:46:16.379" v="39613"/>
          <ac:spMkLst>
            <pc:docMk/>
            <pc:sldMk cId="181958378" sldId="615"/>
            <ac:spMk id="22" creationId="{00000000-0000-0000-0000-000000000000}"/>
          </ac:spMkLst>
        </pc:spChg>
        <pc:spChg chg="add mod">
          <ac:chgData name="Orlando Marley Filho" userId="db0f27c2ee340672" providerId="LiveId" clId="{1320679C-52D2-4BC1-9F34-7139B097422A}" dt="2024-07-27T22:46:16.379" v="39613"/>
          <ac:spMkLst>
            <pc:docMk/>
            <pc:sldMk cId="181958378" sldId="615"/>
            <ac:spMk id="23" creationId="{00000000-0000-0000-0000-000000000000}"/>
          </ac:spMkLst>
        </pc:spChg>
        <pc:spChg chg="add mod">
          <ac:chgData name="Orlando Marley Filho" userId="db0f27c2ee340672" providerId="LiveId" clId="{1320679C-52D2-4BC1-9F34-7139B097422A}" dt="2024-07-27T22:46:16.379" v="39613"/>
          <ac:spMkLst>
            <pc:docMk/>
            <pc:sldMk cId="181958378" sldId="615"/>
            <ac:spMk id="24" creationId="{00000000-0000-0000-0000-000000000000}"/>
          </ac:spMkLst>
        </pc:spChg>
        <pc:spChg chg="add mod">
          <ac:chgData name="Orlando Marley Filho" userId="db0f27c2ee340672" providerId="LiveId" clId="{1320679C-52D2-4BC1-9F34-7139B097422A}" dt="2024-07-27T22:46:16.379" v="39613"/>
          <ac:spMkLst>
            <pc:docMk/>
            <pc:sldMk cId="181958378" sldId="615"/>
            <ac:spMk id="25" creationId="{00000000-0000-0000-0000-000000000000}"/>
          </ac:spMkLst>
        </pc:spChg>
        <pc:spChg chg="add mod">
          <ac:chgData name="Orlando Marley Filho" userId="db0f27c2ee340672" providerId="LiveId" clId="{1320679C-52D2-4BC1-9F34-7139B097422A}" dt="2024-07-27T22:46:16.379" v="39613"/>
          <ac:spMkLst>
            <pc:docMk/>
            <pc:sldMk cId="181958378" sldId="615"/>
            <ac:spMk id="26" creationId="{00000000-0000-0000-0000-000000000000}"/>
          </ac:spMkLst>
        </pc:spChg>
        <pc:spChg chg="add mod">
          <ac:chgData name="Orlando Marley Filho" userId="db0f27c2ee340672" providerId="LiveId" clId="{1320679C-52D2-4BC1-9F34-7139B097422A}" dt="2024-07-27T22:46:16.379" v="39613"/>
          <ac:spMkLst>
            <pc:docMk/>
            <pc:sldMk cId="181958378" sldId="615"/>
            <ac:spMk id="27" creationId="{00000000-0000-0000-0000-000000000000}"/>
          </ac:spMkLst>
        </pc:spChg>
        <pc:spChg chg="add mod">
          <ac:chgData name="Orlando Marley Filho" userId="db0f27c2ee340672" providerId="LiveId" clId="{1320679C-52D2-4BC1-9F34-7139B097422A}" dt="2024-07-27T22:46:16.379" v="39613"/>
          <ac:spMkLst>
            <pc:docMk/>
            <pc:sldMk cId="181958378" sldId="615"/>
            <ac:spMk id="28" creationId="{00000000-0000-0000-0000-000000000000}"/>
          </ac:spMkLst>
        </pc:spChg>
        <pc:spChg chg="add mod">
          <ac:chgData name="Orlando Marley Filho" userId="db0f27c2ee340672" providerId="LiveId" clId="{1320679C-52D2-4BC1-9F34-7139B097422A}" dt="2024-07-27T22:46:16.379" v="39613"/>
          <ac:spMkLst>
            <pc:docMk/>
            <pc:sldMk cId="181958378" sldId="615"/>
            <ac:spMk id="29" creationId="{00000000-0000-0000-0000-000000000000}"/>
          </ac:spMkLst>
        </pc:spChg>
        <pc:spChg chg="add mod">
          <ac:chgData name="Orlando Marley Filho" userId="db0f27c2ee340672" providerId="LiveId" clId="{1320679C-52D2-4BC1-9F34-7139B097422A}" dt="2024-07-27T22:46:16.379" v="39613"/>
          <ac:spMkLst>
            <pc:docMk/>
            <pc:sldMk cId="181958378" sldId="615"/>
            <ac:spMk id="30" creationId="{00000000-0000-0000-0000-000000000000}"/>
          </ac:spMkLst>
        </pc:spChg>
        <pc:spChg chg="add mod">
          <ac:chgData name="Orlando Marley Filho" userId="db0f27c2ee340672" providerId="LiveId" clId="{1320679C-52D2-4BC1-9F34-7139B097422A}" dt="2024-07-27T22:46:16.379" v="39613"/>
          <ac:spMkLst>
            <pc:docMk/>
            <pc:sldMk cId="181958378" sldId="615"/>
            <ac:spMk id="31" creationId="{00000000-0000-0000-0000-000000000000}"/>
          </ac:spMkLst>
        </pc:spChg>
        <pc:spChg chg="add mod">
          <ac:chgData name="Orlando Marley Filho" userId="db0f27c2ee340672" providerId="LiveId" clId="{1320679C-52D2-4BC1-9F34-7139B097422A}" dt="2024-07-27T22:46:16.379" v="39613"/>
          <ac:spMkLst>
            <pc:docMk/>
            <pc:sldMk cId="181958378" sldId="615"/>
            <ac:spMk id="32" creationId="{00000000-0000-0000-0000-000000000000}"/>
          </ac:spMkLst>
        </pc:spChg>
        <pc:spChg chg="add del mod">
          <ac:chgData name="Orlando Marley Filho" userId="db0f27c2ee340672" providerId="LiveId" clId="{1320679C-52D2-4BC1-9F34-7139B097422A}" dt="2024-07-27T23:22:50.221" v="39867" actId="12084"/>
          <ac:spMkLst>
            <pc:docMk/>
            <pc:sldMk cId="181958378" sldId="615"/>
            <ac:spMk id="34" creationId="{A1A97A76-0B84-EC2C-4251-B22E77CEC7FA}"/>
          </ac:spMkLst>
        </pc:spChg>
        <pc:grpChg chg="add del">
          <ac:chgData name="Orlando Marley Filho" userId="db0f27c2ee340672" providerId="LiveId" clId="{1320679C-52D2-4BC1-9F34-7139B097422A}" dt="2024-07-27T14:24:28.185" v="39296" actId="21"/>
          <ac:grpSpMkLst>
            <pc:docMk/>
            <pc:sldMk cId="181958378" sldId="615"/>
            <ac:grpSpMk id="7" creationId="{3B49427E-2008-30E4-E3E8-789A55DDB07B}"/>
          </ac:grpSpMkLst>
        </pc:grpChg>
        <pc:grpChg chg="add del">
          <ac:chgData name="Orlando Marley Filho" userId="db0f27c2ee340672" providerId="LiveId" clId="{1320679C-52D2-4BC1-9F34-7139B097422A}" dt="2024-07-27T14:24:12.859" v="39295" actId="26606"/>
          <ac:grpSpMkLst>
            <pc:docMk/>
            <pc:sldMk cId="181958378" sldId="615"/>
            <ac:grpSpMk id="17" creationId="{A5AFD70F-20E3-55D2-E154-7D4FACFBB016}"/>
          </ac:grpSpMkLst>
        </pc:grpChg>
        <pc:graphicFrameChg chg="add mod">
          <ac:chgData name="Orlando Marley Filho" userId="db0f27c2ee340672" providerId="LiveId" clId="{1320679C-52D2-4BC1-9F34-7139B097422A}" dt="2024-07-27T23:19:56.147" v="39846" actId="12084"/>
          <ac:graphicFrameMkLst>
            <pc:docMk/>
            <pc:sldMk cId="181958378" sldId="615"/>
            <ac:graphicFrameMk id="35" creationId="{BCB99265-3F35-3D72-812D-44A8B9D97C42}"/>
          </ac:graphicFrameMkLst>
        </pc:graphicFrameChg>
        <pc:graphicFrameChg chg="add mod">
          <ac:chgData name="Orlando Marley Filho" userId="db0f27c2ee340672" providerId="LiveId" clId="{1320679C-52D2-4BC1-9F34-7139B097422A}" dt="2024-07-27T23:22:44.568" v="39865" actId="14100"/>
          <ac:graphicFrameMkLst>
            <pc:docMk/>
            <pc:sldMk cId="181958378" sldId="615"/>
            <ac:graphicFrameMk id="36" creationId="{537467D0-D091-1B1F-3593-7B42F2F7C10F}"/>
          </ac:graphicFrameMkLst>
        </pc:graphicFrameChg>
        <pc:graphicFrameChg chg="add mod">
          <ac:chgData name="Orlando Marley Filho" userId="db0f27c2ee340672" providerId="LiveId" clId="{1320679C-52D2-4BC1-9F34-7139B097422A}" dt="2024-07-27T23:24:50.607" v="39874" actId="18714"/>
          <ac:graphicFrameMkLst>
            <pc:docMk/>
            <pc:sldMk cId="181958378" sldId="615"/>
            <ac:graphicFrameMk id="37" creationId="{82EE38C0-8140-CB0F-A0A3-E4928459D8A2}"/>
          </ac:graphicFrameMkLst>
        </pc:graphicFrameChg>
        <pc:picChg chg="add del">
          <ac:chgData name="Orlando Marley Filho" userId="db0f27c2ee340672" providerId="LiveId" clId="{1320679C-52D2-4BC1-9F34-7139B097422A}" dt="2024-07-27T14:24:12.859" v="39295" actId="26606"/>
          <ac:picMkLst>
            <pc:docMk/>
            <pc:sldMk cId="181958378" sldId="615"/>
            <ac:picMk id="14" creationId="{151B34DE-C7AE-0571-3E8B-AFE94F1CD685}"/>
          </ac:picMkLst>
        </pc:picChg>
        <pc:picChg chg="add del mod">
          <ac:chgData name="Orlando Marley Filho" userId="db0f27c2ee340672" providerId="LiveId" clId="{1320679C-52D2-4BC1-9F34-7139B097422A}" dt="2024-07-27T22:33:56.960" v="39444" actId="478"/>
          <ac:picMkLst>
            <pc:docMk/>
            <pc:sldMk cId="181958378" sldId="615"/>
            <ac:picMk id="15" creationId="{900B9851-76A7-2161-9CB2-A5F19301E3EF}"/>
          </ac:picMkLst>
        </pc:picChg>
      </pc:sldChg>
      <pc:sldChg chg="addSp delSp modSp add del mod replId modShow">
        <pc:chgData name="Orlando Marley Filho" userId="db0f27c2ee340672" providerId="LiveId" clId="{1320679C-52D2-4BC1-9F34-7139B097422A}" dt="2024-07-27T23:19:29.786" v="39842" actId="729"/>
        <pc:sldMkLst>
          <pc:docMk/>
          <pc:sldMk cId="833126860" sldId="616"/>
        </pc:sldMkLst>
        <pc:spChg chg="add mod">
          <ac:chgData name="Orlando Marley Filho" userId="db0f27c2ee340672" providerId="LiveId" clId="{1320679C-52D2-4BC1-9F34-7139B097422A}" dt="2024-07-07T17:33:48.639" v="28185" actId="1076"/>
          <ac:spMkLst>
            <pc:docMk/>
            <pc:sldMk cId="833126860" sldId="616"/>
            <ac:spMk id="5" creationId="{87BD17CF-2ABB-77B2-9CE2-6B8856F497F1}"/>
          </ac:spMkLst>
        </pc:spChg>
        <pc:spChg chg="add mod">
          <ac:chgData name="Orlando Marley Filho" userId="db0f27c2ee340672" providerId="LiveId" clId="{1320679C-52D2-4BC1-9F34-7139B097422A}" dt="2024-07-27T23:19:26.478" v="39841" actId="14100"/>
          <ac:spMkLst>
            <pc:docMk/>
            <pc:sldMk cId="833126860" sldId="616"/>
            <ac:spMk id="8" creationId="{29157568-7DB1-A731-492A-1F26441C0BDE}"/>
          </ac:spMkLst>
        </pc:spChg>
        <pc:spChg chg="add del mod">
          <ac:chgData name="Orlando Marley Filho" userId="db0f27c2ee340672" providerId="LiveId" clId="{1320679C-52D2-4BC1-9F34-7139B097422A}" dt="2024-07-27T23:14:08.569" v="39804" actId="478"/>
          <ac:spMkLst>
            <pc:docMk/>
            <pc:sldMk cId="833126860" sldId="616"/>
            <ac:spMk id="9" creationId="{CB31E388-0F0C-4931-EE57-3AE2848C935D}"/>
          </ac:spMkLst>
        </pc:spChg>
        <pc:spChg chg="add del mod">
          <ac:chgData name="Orlando Marley Filho" userId="db0f27c2ee340672" providerId="LiveId" clId="{1320679C-52D2-4BC1-9F34-7139B097422A}" dt="2024-07-27T23:14:08.569" v="39804" actId="478"/>
          <ac:spMkLst>
            <pc:docMk/>
            <pc:sldMk cId="833126860" sldId="616"/>
            <ac:spMk id="11" creationId="{04F3D141-5543-0E6E-EA9F-349BCDC56E5B}"/>
          </ac:spMkLst>
        </pc:spChg>
      </pc:sldChg>
      <pc:sldChg chg="addSp delSp modSp add del mod replId modShow modNotesTx">
        <pc:chgData name="Orlando Marley Filho" userId="db0f27c2ee340672" providerId="LiveId" clId="{1320679C-52D2-4BC1-9F34-7139B097422A}" dt="2024-07-27T23:30:09.863" v="39914"/>
        <pc:sldMkLst>
          <pc:docMk/>
          <pc:sldMk cId="1226777616" sldId="617"/>
        </pc:sldMkLst>
        <pc:spChg chg="add mod">
          <ac:chgData name="Orlando Marley Filho" userId="db0f27c2ee340672" providerId="LiveId" clId="{1320679C-52D2-4BC1-9F34-7139B097422A}" dt="2024-07-07T17:34:39.820" v="28197" actId="1076"/>
          <ac:spMkLst>
            <pc:docMk/>
            <pc:sldMk cId="1226777616" sldId="617"/>
            <ac:spMk id="5" creationId="{50F485B2-9A49-6308-15CB-003B389EC770}"/>
          </ac:spMkLst>
        </pc:spChg>
        <pc:spChg chg="mod">
          <ac:chgData name="Orlando Marley Filho" userId="db0f27c2ee340672" providerId="LiveId" clId="{1320679C-52D2-4BC1-9F34-7139B097422A}" dt="2024-07-27T20:31:22.782" v="39340" actId="208"/>
          <ac:spMkLst>
            <pc:docMk/>
            <pc:sldMk cId="1226777616" sldId="617"/>
            <ac:spMk id="6" creationId="{90EDAD63-F1FB-43B3-B3B9-2D1E08E20D47}"/>
          </ac:spMkLst>
        </pc:spChg>
        <pc:spChg chg="add mod">
          <ac:chgData name="Orlando Marley Filho" userId="db0f27c2ee340672" providerId="LiveId" clId="{1320679C-52D2-4BC1-9F34-7139B097422A}" dt="2024-07-27T23:18:39.781" v="39830" actId="948"/>
          <ac:spMkLst>
            <pc:docMk/>
            <pc:sldMk cId="1226777616" sldId="617"/>
            <ac:spMk id="8" creationId="{4A55269B-D0A5-05CC-407A-319ADBFB4F74}"/>
          </ac:spMkLst>
        </pc:spChg>
        <pc:spChg chg="add del mod">
          <ac:chgData name="Orlando Marley Filho" userId="db0f27c2ee340672" providerId="LiveId" clId="{1320679C-52D2-4BC1-9F34-7139B097422A}" dt="2024-07-27T23:14:00.919" v="39801" actId="478"/>
          <ac:spMkLst>
            <pc:docMk/>
            <pc:sldMk cId="1226777616" sldId="617"/>
            <ac:spMk id="9" creationId="{2EBE6C1A-B226-B928-3C67-5C4102996207}"/>
          </ac:spMkLst>
        </pc:spChg>
      </pc:sldChg>
      <pc:sldChg chg="addSp delSp modSp add del mod replId modShow">
        <pc:chgData name="Orlando Marley Filho" userId="db0f27c2ee340672" providerId="LiveId" clId="{1320679C-52D2-4BC1-9F34-7139B097422A}" dt="2024-07-27T23:06:44.245" v="39753" actId="729"/>
        <pc:sldMkLst>
          <pc:docMk/>
          <pc:sldMk cId="824899862" sldId="618"/>
        </pc:sldMkLst>
        <pc:spChg chg="add mod">
          <ac:chgData name="Orlando Marley Filho" userId="db0f27c2ee340672" providerId="LiveId" clId="{1320679C-52D2-4BC1-9F34-7139B097422A}" dt="2024-07-27T23:06:37.259" v="39752" actId="1076"/>
          <ac:spMkLst>
            <pc:docMk/>
            <pc:sldMk cId="824899862" sldId="618"/>
            <ac:spMk id="3" creationId="{00000000-0000-0000-0000-000000000000}"/>
          </ac:spMkLst>
        </pc:spChg>
        <pc:spChg chg="add mod">
          <ac:chgData name="Orlando Marley Filho" userId="db0f27c2ee340672" providerId="LiveId" clId="{1320679C-52D2-4BC1-9F34-7139B097422A}" dt="2024-07-07T17:35:30.506" v="28208" actId="1076"/>
          <ac:spMkLst>
            <pc:docMk/>
            <pc:sldMk cId="824899862" sldId="618"/>
            <ac:spMk id="5" creationId="{BFE74E9D-5C60-D370-F8CF-F5AAF72FC1A1}"/>
          </ac:spMkLst>
        </pc:spChg>
        <pc:spChg chg="add del mod">
          <ac:chgData name="Orlando Marley Filho" userId="db0f27c2ee340672" providerId="LiveId" clId="{1320679C-52D2-4BC1-9F34-7139B097422A}" dt="2024-07-27T23:06:32.844" v="39750" actId="478"/>
          <ac:spMkLst>
            <pc:docMk/>
            <pc:sldMk cId="824899862" sldId="618"/>
            <ac:spMk id="9" creationId="{9CC8FED3-A640-37CA-66CB-E56CBE71F172}"/>
          </ac:spMkLst>
        </pc:spChg>
      </pc:sldChg>
      <pc:sldChg chg="addSp delSp modSp add del mod replId modShow">
        <pc:chgData name="Orlando Marley Filho" userId="db0f27c2ee340672" providerId="LiveId" clId="{1320679C-52D2-4BC1-9F34-7139B097422A}" dt="2024-07-27T23:09:30.844" v="39775" actId="729"/>
        <pc:sldMkLst>
          <pc:docMk/>
          <pc:sldMk cId="3338539885" sldId="619"/>
        </pc:sldMkLst>
        <pc:spChg chg="add mod">
          <ac:chgData name="Orlando Marley Filho" userId="db0f27c2ee340672" providerId="LiveId" clId="{1320679C-52D2-4BC1-9F34-7139B097422A}" dt="2024-07-07T17:36:11.363" v="28235" actId="1076"/>
          <ac:spMkLst>
            <pc:docMk/>
            <pc:sldMk cId="3338539885" sldId="619"/>
            <ac:spMk id="5" creationId="{4EBE4A1A-7BBE-D01A-0132-840E5FE9900E}"/>
          </ac:spMkLst>
        </pc:spChg>
        <pc:spChg chg="add mod">
          <ac:chgData name="Orlando Marley Filho" userId="db0f27c2ee340672" providerId="LiveId" clId="{1320679C-52D2-4BC1-9F34-7139B097422A}" dt="2024-07-27T23:09:20.097" v="39774" actId="552"/>
          <ac:spMkLst>
            <pc:docMk/>
            <pc:sldMk cId="3338539885" sldId="619"/>
            <ac:spMk id="8" creationId="{00000000-0000-0000-0000-000000000000}"/>
          </ac:spMkLst>
        </pc:spChg>
        <pc:spChg chg="add del mod">
          <ac:chgData name="Orlando Marley Filho" userId="db0f27c2ee340672" providerId="LiveId" clId="{1320679C-52D2-4BC1-9F34-7139B097422A}" dt="2024-07-27T23:06:56.425" v="39754" actId="478"/>
          <ac:spMkLst>
            <pc:docMk/>
            <pc:sldMk cId="3338539885" sldId="619"/>
            <ac:spMk id="9" creationId="{685E3F03-910F-E360-3BD2-B76735F5BE38}"/>
          </ac:spMkLst>
        </pc:spChg>
        <pc:spChg chg="add mod">
          <ac:chgData name="Orlando Marley Filho" userId="db0f27c2ee340672" providerId="LiveId" clId="{1320679C-52D2-4BC1-9F34-7139B097422A}" dt="2024-07-27T23:09:20.097" v="39774" actId="552"/>
          <ac:spMkLst>
            <pc:docMk/>
            <pc:sldMk cId="3338539885" sldId="619"/>
            <ac:spMk id="10" creationId="{00000000-0000-0000-0000-000000000000}"/>
          </ac:spMkLst>
        </pc:spChg>
        <pc:spChg chg="add mod">
          <ac:chgData name="Orlando Marley Filho" userId="db0f27c2ee340672" providerId="LiveId" clId="{1320679C-52D2-4BC1-9F34-7139B097422A}" dt="2024-07-27T23:09:20.097" v="39774" actId="552"/>
          <ac:spMkLst>
            <pc:docMk/>
            <pc:sldMk cId="3338539885" sldId="619"/>
            <ac:spMk id="12" creationId="{00000000-0000-0000-0000-000000000000}"/>
          </ac:spMkLst>
        </pc:spChg>
        <pc:spChg chg="add mod">
          <ac:chgData name="Orlando Marley Filho" userId="db0f27c2ee340672" providerId="LiveId" clId="{1320679C-52D2-4BC1-9F34-7139B097422A}" dt="2024-07-27T23:09:20.097" v="39774" actId="552"/>
          <ac:spMkLst>
            <pc:docMk/>
            <pc:sldMk cId="3338539885" sldId="619"/>
            <ac:spMk id="13" creationId="{00000000-0000-0000-0000-000000000000}"/>
          </ac:spMkLst>
        </pc:spChg>
        <pc:spChg chg="add mod">
          <ac:chgData name="Orlando Marley Filho" userId="db0f27c2ee340672" providerId="LiveId" clId="{1320679C-52D2-4BC1-9F34-7139B097422A}" dt="2024-07-27T23:09:20.097" v="39774" actId="552"/>
          <ac:spMkLst>
            <pc:docMk/>
            <pc:sldMk cId="3338539885" sldId="619"/>
            <ac:spMk id="15" creationId="{00000000-0000-0000-0000-000000000000}"/>
          </ac:spMkLst>
        </pc:spChg>
        <pc:spChg chg="add mod">
          <ac:chgData name="Orlando Marley Filho" userId="db0f27c2ee340672" providerId="LiveId" clId="{1320679C-52D2-4BC1-9F34-7139B097422A}" dt="2024-07-27T23:09:20.097" v="39774" actId="552"/>
          <ac:spMkLst>
            <pc:docMk/>
            <pc:sldMk cId="3338539885" sldId="619"/>
            <ac:spMk id="16" creationId="{00000000-0000-0000-0000-000000000000}"/>
          </ac:spMkLst>
        </pc:spChg>
        <pc:picChg chg="add mod">
          <ac:chgData name="Orlando Marley Filho" userId="db0f27c2ee340672" providerId="LiveId" clId="{1320679C-52D2-4BC1-9F34-7139B097422A}" dt="2024-07-27T23:08:55.425" v="39771" actId="1076"/>
          <ac:picMkLst>
            <pc:docMk/>
            <pc:sldMk cId="3338539885" sldId="619"/>
            <ac:picMk id="3" creationId="{00000000-0000-0000-0000-000000000000}"/>
          </ac:picMkLst>
        </pc:picChg>
        <pc:picChg chg="add mod">
          <ac:chgData name="Orlando Marley Filho" userId="db0f27c2ee340672" providerId="LiveId" clId="{1320679C-52D2-4BC1-9F34-7139B097422A}" dt="2024-07-27T23:07:43.778" v="39762" actId="1076"/>
          <ac:picMkLst>
            <pc:docMk/>
            <pc:sldMk cId="3338539885" sldId="619"/>
            <ac:picMk id="11" creationId="{00000000-0000-0000-0000-000000000000}"/>
          </ac:picMkLst>
        </pc:picChg>
        <pc:picChg chg="add mod">
          <ac:chgData name="Orlando Marley Filho" userId="db0f27c2ee340672" providerId="LiveId" clId="{1320679C-52D2-4BC1-9F34-7139B097422A}" dt="2024-07-27T23:08:36.712" v="39768" actId="1076"/>
          <ac:picMkLst>
            <pc:docMk/>
            <pc:sldMk cId="3338539885" sldId="619"/>
            <ac:picMk id="14" creationId="{00000000-0000-0000-0000-000000000000}"/>
          </ac:picMkLst>
        </pc:picChg>
      </pc:sldChg>
      <pc:sldChg chg="addSp delSp modSp add mod ord replId modShow">
        <pc:chgData name="Orlando Marley Filho" userId="db0f27c2ee340672" providerId="LiveId" clId="{1320679C-52D2-4BC1-9F34-7139B097422A}" dt="2024-07-28T00:24:36.153" v="39926" actId="1076"/>
        <pc:sldMkLst>
          <pc:docMk/>
          <pc:sldMk cId="1294107112" sldId="620"/>
        </pc:sldMkLst>
        <pc:spChg chg="add mod">
          <ac:chgData name="Orlando Marley Filho" userId="db0f27c2ee340672" providerId="LiveId" clId="{1320679C-52D2-4BC1-9F34-7139B097422A}" dt="2024-07-27T23:29:42.496" v="39898" actId="255"/>
          <ac:spMkLst>
            <pc:docMk/>
            <pc:sldMk cId="1294107112" sldId="620"/>
            <ac:spMk id="3" creationId="{19ABEBB3-A11C-2EC6-26AF-62E229A4ADBD}"/>
          </ac:spMkLst>
        </pc:spChg>
        <pc:spChg chg="add mod">
          <ac:chgData name="Orlando Marley Filho" userId="db0f27c2ee340672" providerId="LiveId" clId="{1320679C-52D2-4BC1-9F34-7139B097422A}" dt="2024-07-07T17:36:50.466" v="28244" actId="1076"/>
          <ac:spMkLst>
            <pc:docMk/>
            <pc:sldMk cId="1294107112" sldId="620"/>
            <ac:spMk id="5" creationId="{A2828ADC-C46C-7E6B-5426-49511E4B4CA4}"/>
          </ac:spMkLst>
        </pc:spChg>
        <pc:spChg chg="add mod">
          <ac:chgData name="Orlando Marley Filho" userId="db0f27c2ee340672" providerId="LiveId" clId="{1320679C-52D2-4BC1-9F34-7139B097422A}" dt="2024-07-28T00:24:36.153" v="39926" actId="1076"/>
          <ac:spMkLst>
            <pc:docMk/>
            <pc:sldMk cId="1294107112" sldId="620"/>
            <ac:spMk id="8" creationId="{00000000-0000-0000-0000-000000000000}"/>
          </ac:spMkLst>
        </pc:spChg>
        <pc:spChg chg="add del mod">
          <ac:chgData name="Orlando Marley Filho" userId="db0f27c2ee340672" providerId="LiveId" clId="{1320679C-52D2-4BC1-9F34-7139B097422A}" dt="2024-07-27T23:10:07.184" v="39777" actId="478"/>
          <ac:spMkLst>
            <pc:docMk/>
            <pc:sldMk cId="1294107112" sldId="620"/>
            <ac:spMk id="9" creationId="{C3757658-E850-95F8-3CC6-032001EF3EA2}"/>
          </ac:spMkLst>
        </pc:spChg>
        <pc:picChg chg="add del mod">
          <ac:chgData name="Orlando Marley Filho" userId="db0f27c2ee340672" providerId="LiveId" clId="{1320679C-52D2-4BC1-9F34-7139B097422A}" dt="2024-07-27T23:09:44.840" v="39776" actId="478"/>
          <ac:picMkLst>
            <pc:docMk/>
            <pc:sldMk cId="1294107112" sldId="620"/>
            <ac:picMk id="11" creationId="{7C5B8AFD-56E8-FF27-F2EB-BE71316776FD}"/>
          </ac:picMkLst>
        </pc:picChg>
      </pc:sldChg>
      <pc:sldChg chg="addSp delSp modSp add mod modShow">
        <pc:chgData name="Orlando Marley Filho" userId="db0f27c2ee340672" providerId="LiveId" clId="{1320679C-52D2-4BC1-9F34-7139B097422A}" dt="2024-07-27T23:28:00.902" v="39888" actId="729"/>
        <pc:sldMkLst>
          <pc:docMk/>
          <pc:sldMk cId="1367053238" sldId="621"/>
        </pc:sldMkLst>
        <pc:spChg chg="add mod">
          <ac:chgData name="Orlando Marley Filho" userId="db0f27c2ee340672" providerId="LiveId" clId="{1320679C-52D2-4BC1-9F34-7139B097422A}" dt="2024-07-07T17:37:43.935" v="28256" actId="1076"/>
          <ac:spMkLst>
            <pc:docMk/>
            <pc:sldMk cId="1367053238" sldId="621"/>
            <ac:spMk id="5" creationId="{6B87A607-E2CA-BB17-7983-D21AA328BEDC}"/>
          </ac:spMkLst>
        </pc:spChg>
        <pc:spChg chg="add del">
          <ac:chgData name="Orlando Marley Filho" userId="db0f27c2ee340672" providerId="LiveId" clId="{1320679C-52D2-4BC1-9F34-7139B097422A}" dt="2024-07-27T23:15:35.582" v="39816" actId="22"/>
          <ac:spMkLst>
            <pc:docMk/>
            <pc:sldMk cId="1367053238" sldId="621"/>
            <ac:spMk id="8" creationId="{C1574669-652F-0F24-CDB7-86CA74D4834F}"/>
          </ac:spMkLst>
        </pc:spChg>
        <pc:spChg chg="add del mod">
          <ac:chgData name="Orlando Marley Filho" userId="db0f27c2ee340672" providerId="LiveId" clId="{1320679C-52D2-4BC1-9F34-7139B097422A}" dt="2024-07-27T23:13:35.336" v="39800" actId="478"/>
          <ac:spMkLst>
            <pc:docMk/>
            <pc:sldMk cId="1367053238" sldId="621"/>
            <ac:spMk id="9" creationId="{A18C8945-BD33-BCAD-8D88-3764A69E1C38}"/>
          </ac:spMkLst>
        </pc:spChg>
        <pc:spChg chg="add del">
          <ac:chgData name="Orlando Marley Filho" userId="db0f27c2ee340672" providerId="LiveId" clId="{1320679C-52D2-4BC1-9F34-7139B097422A}" dt="2024-07-27T23:15:53.155" v="39818" actId="22"/>
          <ac:spMkLst>
            <pc:docMk/>
            <pc:sldMk cId="1367053238" sldId="621"/>
            <ac:spMk id="11" creationId="{6EE1C363-C8E0-00D6-E01C-EC6B641D6D28}"/>
          </ac:spMkLst>
        </pc:spChg>
        <pc:spChg chg="add del mod">
          <ac:chgData name="Orlando Marley Filho" userId="db0f27c2ee340672" providerId="LiveId" clId="{1320679C-52D2-4BC1-9F34-7139B097422A}" dt="2024-07-07T17:38:43.874" v="28268" actId="22"/>
          <ac:spMkLst>
            <pc:docMk/>
            <pc:sldMk cId="1367053238" sldId="621"/>
            <ac:spMk id="11" creationId="{C589A943-8712-88C9-D7C2-B0E562A3FC04}"/>
          </ac:spMkLst>
        </pc:spChg>
        <pc:spChg chg="add del mod">
          <ac:chgData name="Orlando Marley Filho" userId="db0f27c2ee340672" providerId="LiveId" clId="{1320679C-52D2-4BC1-9F34-7139B097422A}" dt="2024-07-07T17:38:50.738" v="28272" actId="22"/>
          <ac:spMkLst>
            <pc:docMk/>
            <pc:sldMk cId="1367053238" sldId="621"/>
            <ac:spMk id="13" creationId="{059F5FD4-B49D-A392-CABF-2134E1A2E3FE}"/>
          </ac:spMkLst>
        </pc:spChg>
        <pc:spChg chg="add del mod">
          <ac:chgData name="Orlando Marley Filho" userId="db0f27c2ee340672" providerId="LiveId" clId="{1320679C-52D2-4BC1-9F34-7139B097422A}" dt="2024-07-27T23:26:14.177" v="39885" actId="12084"/>
          <ac:spMkLst>
            <pc:docMk/>
            <pc:sldMk cId="1367053238" sldId="621"/>
            <ac:spMk id="13" creationId="{DD3AA55F-8D51-D516-C5B5-FA78B563E66B}"/>
          </ac:spMkLst>
        </pc:spChg>
        <pc:graphicFrameChg chg="add mod">
          <ac:chgData name="Orlando Marley Filho" userId="db0f27c2ee340672" providerId="LiveId" clId="{1320679C-52D2-4BC1-9F34-7139B097422A}" dt="2024-07-27T23:27:21.316" v="39887" actId="12269"/>
          <ac:graphicFrameMkLst>
            <pc:docMk/>
            <pc:sldMk cId="1367053238" sldId="621"/>
            <ac:graphicFrameMk id="14" creationId="{D1BE5D24-EA36-5009-2C7C-08E3679DD2E1}"/>
          </ac:graphicFrameMkLst>
        </pc:graphicFrameChg>
        <pc:picChg chg="add del mod">
          <ac:chgData name="Orlando Marley Filho" userId="db0f27c2ee340672" providerId="LiveId" clId="{1320679C-52D2-4BC1-9F34-7139B097422A}" dt="2024-07-27T23:13:35.336" v="39800" actId="478"/>
          <ac:picMkLst>
            <pc:docMk/>
            <pc:sldMk cId="1367053238" sldId="621"/>
            <ac:picMk id="15" creationId="{44E7EA71-99D2-DAED-B43C-1B177201894E}"/>
          </ac:picMkLst>
        </pc:picChg>
      </pc:sldChg>
      <pc:sldChg chg="addSp delSp modSp add mod replId modShow">
        <pc:chgData name="Orlando Marley Filho" userId="db0f27c2ee340672" providerId="LiveId" clId="{1320679C-52D2-4BC1-9F34-7139B097422A}" dt="2024-07-28T00:24:08.865" v="39922"/>
        <pc:sldMkLst>
          <pc:docMk/>
          <pc:sldMk cId="736294747" sldId="622"/>
        </pc:sldMkLst>
        <pc:spChg chg="add mod">
          <ac:chgData name="Orlando Marley Filho" userId="db0f27c2ee340672" providerId="LiveId" clId="{1320679C-52D2-4BC1-9F34-7139B097422A}" dt="2024-07-27T23:14:46.551" v="39807" actId="1076"/>
          <ac:spMkLst>
            <pc:docMk/>
            <pc:sldMk cId="736294747" sldId="622"/>
            <ac:spMk id="3" creationId="{DAF42B46-C458-E57A-DD93-FB4355D421A9}"/>
          </ac:spMkLst>
        </pc:spChg>
        <pc:spChg chg="add del">
          <ac:chgData name="Orlando Marley Filho" userId="db0f27c2ee340672" providerId="LiveId" clId="{1320679C-52D2-4BC1-9F34-7139B097422A}" dt="2024-07-07T17:39:10.762" v="28276" actId="22"/>
          <ac:spMkLst>
            <pc:docMk/>
            <pc:sldMk cId="736294747" sldId="622"/>
            <ac:spMk id="5" creationId="{23BDF021-84FB-D05E-F2E4-32EC9353CEA0}"/>
          </ac:spMkLst>
        </pc:spChg>
        <pc:spChg chg="add mod">
          <ac:chgData name="Orlando Marley Filho" userId="db0f27c2ee340672" providerId="LiveId" clId="{1320679C-52D2-4BC1-9F34-7139B097422A}" dt="2024-07-27T23:15:20.201" v="39814" actId="948"/>
          <ac:spMkLst>
            <pc:docMk/>
            <pc:sldMk cId="736294747" sldId="622"/>
            <ac:spMk id="8" creationId="{51AE1B9D-C432-9582-43CD-6779D813CE50}"/>
          </ac:spMkLst>
        </pc:spChg>
        <pc:spChg chg="add mod">
          <ac:chgData name="Orlando Marley Filho" userId="db0f27c2ee340672" providerId="LiveId" clId="{1320679C-52D2-4BC1-9F34-7139B097422A}" dt="2024-07-28T00:24:08.865" v="39922"/>
          <ac:spMkLst>
            <pc:docMk/>
            <pc:sldMk cId="736294747" sldId="622"/>
            <ac:spMk id="9" creationId="{8904C5FC-2CAD-65C7-F9BF-8E25776843B1}"/>
          </ac:spMkLst>
        </pc:spChg>
        <pc:spChg chg="add del mod">
          <ac:chgData name="Orlando Marley Filho" userId="db0f27c2ee340672" providerId="LiveId" clId="{1320679C-52D2-4BC1-9F34-7139B097422A}" dt="2024-07-27T23:13:27.393" v="39799" actId="478"/>
          <ac:spMkLst>
            <pc:docMk/>
            <pc:sldMk cId="736294747" sldId="622"/>
            <ac:spMk id="11" creationId="{7DF7886C-6FE5-AB54-5F49-323939886BFB}"/>
          </ac:spMkLst>
        </pc:spChg>
        <pc:picChg chg="add del mod">
          <ac:chgData name="Orlando Marley Filho" userId="db0f27c2ee340672" providerId="LiveId" clId="{1320679C-52D2-4BC1-9F34-7139B097422A}" dt="2024-07-27T23:13:27.393" v="39799" actId="478"/>
          <ac:picMkLst>
            <pc:docMk/>
            <pc:sldMk cId="736294747" sldId="622"/>
            <ac:picMk id="13" creationId="{7E0CD3D1-2B7E-6F61-839B-FB605EF40188}"/>
          </ac:picMkLst>
        </pc:picChg>
      </pc:sldChg>
      <pc:sldChg chg="addSp delSp modSp add mod replId modShow">
        <pc:chgData name="Orlando Marley Filho" userId="db0f27c2ee340672" providerId="LiveId" clId="{1320679C-52D2-4BC1-9F34-7139B097422A}" dt="2024-07-27T23:03:32.268" v="39749" actId="729"/>
        <pc:sldMkLst>
          <pc:docMk/>
          <pc:sldMk cId="3232892830" sldId="623"/>
        </pc:sldMkLst>
        <pc:spChg chg="add mod">
          <ac:chgData name="Orlando Marley Filho" userId="db0f27c2ee340672" providerId="LiveId" clId="{1320679C-52D2-4BC1-9F34-7139B097422A}" dt="2024-07-27T23:03:29.763" v="39748" actId="14100"/>
          <ac:spMkLst>
            <pc:docMk/>
            <pc:sldMk cId="3232892830" sldId="623"/>
            <ac:spMk id="3" creationId="{00000000-0000-0000-0000-000000000000}"/>
          </ac:spMkLst>
        </pc:spChg>
        <pc:spChg chg="add mod">
          <ac:chgData name="Orlando Marley Filho" userId="db0f27c2ee340672" providerId="LiveId" clId="{1320679C-52D2-4BC1-9F34-7139B097422A}" dt="2024-07-07T17:40:12.649" v="28289" actId="1076"/>
          <ac:spMkLst>
            <pc:docMk/>
            <pc:sldMk cId="3232892830" sldId="623"/>
            <ac:spMk id="5" creationId="{9492CD64-3743-DB2D-93D1-C722BE25D5B9}"/>
          </ac:spMkLst>
        </pc:spChg>
        <pc:spChg chg="add del">
          <ac:chgData name="Orlando Marley Filho" userId="db0f27c2ee340672" providerId="LiveId" clId="{1320679C-52D2-4BC1-9F34-7139B097422A}" dt="2024-07-07T17:40:14.124" v="28291" actId="22"/>
          <ac:spMkLst>
            <pc:docMk/>
            <pc:sldMk cId="3232892830" sldId="623"/>
            <ac:spMk id="9" creationId="{36F27C47-D130-462C-CCF0-8D21A4B616AD}"/>
          </ac:spMkLst>
        </pc:spChg>
        <pc:spChg chg="add del mod">
          <ac:chgData name="Orlando Marley Filho" userId="db0f27c2ee340672" providerId="LiveId" clId="{1320679C-52D2-4BC1-9F34-7139B097422A}" dt="2024-07-27T23:03:20.734" v="39744" actId="478"/>
          <ac:spMkLst>
            <pc:docMk/>
            <pc:sldMk cId="3232892830" sldId="623"/>
            <ac:spMk id="13" creationId="{408106E7-0743-F0AF-A57F-95857082383C}"/>
          </ac:spMkLst>
        </pc:spChg>
        <pc:picChg chg="add del mod">
          <ac:chgData name="Orlando Marley Filho" userId="db0f27c2ee340672" providerId="LiveId" clId="{1320679C-52D2-4BC1-9F34-7139B097422A}" dt="2024-07-27T23:02:19.217" v="39741" actId="478"/>
          <ac:picMkLst>
            <pc:docMk/>
            <pc:sldMk cId="3232892830" sldId="623"/>
            <ac:picMk id="11" creationId="{ECCA76BD-DC31-2787-5ED7-3C872469CB16}"/>
          </ac:picMkLst>
        </pc:picChg>
      </pc:sldChg>
      <pc:sldChg chg="addSp delSp modSp add mod replId modShow">
        <pc:chgData name="Orlando Marley Filho" userId="db0f27c2ee340672" providerId="LiveId" clId="{1320679C-52D2-4BC1-9F34-7139B097422A}" dt="2024-07-27T23:02:15.754" v="39740" actId="729"/>
        <pc:sldMkLst>
          <pc:docMk/>
          <pc:sldMk cId="3038832946" sldId="624"/>
        </pc:sldMkLst>
        <pc:spChg chg="add mod">
          <ac:chgData name="Orlando Marley Filho" userId="db0f27c2ee340672" providerId="LiveId" clId="{1320679C-52D2-4BC1-9F34-7139B097422A}" dt="2024-07-27T23:02:05.985" v="39739" actId="948"/>
          <ac:spMkLst>
            <pc:docMk/>
            <pc:sldMk cId="3038832946" sldId="624"/>
            <ac:spMk id="3" creationId="{00000000-0000-0000-0000-000000000000}"/>
          </ac:spMkLst>
        </pc:spChg>
        <pc:spChg chg="add mod">
          <ac:chgData name="Orlando Marley Filho" userId="db0f27c2ee340672" providerId="LiveId" clId="{1320679C-52D2-4BC1-9F34-7139B097422A}" dt="2024-07-07T17:41:15.528" v="28304" actId="1076"/>
          <ac:spMkLst>
            <pc:docMk/>
            <pc:sldMk cId="3038832946" sldId="624"/>
            <ac:spMk id="5" creationId="{D90B0D8F-D58C-46E4-C18E-0A1F73221788}"/>
          </ac:spMkLst>
        </pc:spChg>
        <pc:spChg chg="add del mod">
          <ac:chgData name="Orlando Marley Filho" userId="db0f27c2ee340672" providerId="LiveId" clId="{1320679C-52D2-4BC1-9F34-7139B097422A}" dt="2024-07-27T23:01:47.964" v="39734" actId="478"/>
          <ac:spMkLst>
            <pc:docMk/>
            <pc:sldMk cId="3038832946" sldId="624"/>
            <ac:spMk id="9" creationId="{05E5E162-E628-4CCD-B386-C8A7DFF2F1E2}"/>
          </ac:spMkLst>
        </pc:spChg>
        <pc:spChg chg="add del mod">
          <ac:chgData name="Orlando Marley Filho" userId="db0f27c2ee340672" providerId="LiveId" clId="{1320679C-52D2-4BC1-9F34-7139B097422A}" dt="2024-07-27T23:01:46.068" v="39733" actId="478"/>
          <ac:spMkLst>
            <pc:docMk/>
            <pc:sldMk cId="3038832946" sldId="624"/>
            <ac:spMk id="11" creationId="{C826CACE-3D10-751F-A1CF-1B6766933347}"/>
          </ac:spMkLst>
        </pc:spChg>
        <pc:spChg chg="add del mod">
          <ac:chgData name="Orlando Marley Filho" userId="db0f27c2ee340672" providerId="LiveId" clId="{1320679C-52D2-4BC1-9F34-7139B097422A}" dt="2024-07-27T23:01:46.068" v="39733" actId="478"/>
          <ac:spMkLst>
            <pc:docMk/>
            <pc:sldMk cId="3038832946" sldId="624"/>
            <ac:spMk id="13" creationId="{E0C63F89-D4A9-46B1-CC36-35CEAE3B1E0B}"/>
          </ac:spMkLst>
        </pc:spChg>
        <pc:picChg chg="add del mod">
          <ac:chgData name="Orlando Marley Filho" userId="db0f27c2ee340672" providerId="LiveId" clId="{1320679C-52D2-4BC1-9F34-7139B097422A}" dt="2024-07-27T23:01:46.068" v="39733" actId="478"/>
          <ac:picMkLst>
            <pc:docMk/>
            <pc:sldMk cId="3038832946" sldId="624"/>
            <ac:picMk id="15" creationId="{854B97A5-B610-46F0-7561-139DC4E91018}"/>
          </ac:picMkLst>
        </pc:picChg>
      </pc:sldChg>
      <pc:sldChg chg="addSp delSp modSp add mod replId modShow">
        <pc:chgData name="Orlando Marley Filho" userId="db0f27c2ee340672" providerId="LiveId" clId="{1320679C-52D2-4BC1-9F34-7139B097422A}" dt="2024-07-27T23:02:15.754" v="39740" actId="729"/>
        <pc:sldMkLst>
          <pc:docMk/>
          <pc:sldMk cId="975318944" sldId="625"/>
        </pc:sldMkLst>
        <pc:spChg chg="add mod">
          <ac:chgData name="Orlando Marley Filho" userId="db0f27c2ee340672" providerId="LiveId" clId="{1320679C-52D2-4BC1-9F34-7139B097422A}" dt="2024-07-27T22:57:56.664" v="39702" actId="1076"/>
          <ac:spMkLst>
            <pc:docMk/>
            <pc:sldMk cId="975318944" sldId="625"/>
            <ac:spMk id="3" creationId="{00000000-0000-0000-0000-000000000000}"/>
          </ac:spMkLst>
        </pc:spChg>
        <pc:spChg chg="add mod">
          <ac:chgData name="Orlando Marley Filho" userId="db0f27c2ee340672" providerId="LiveId" clId="{1320679C-52D2-4BC1-9F34-7139B097422A}" dt="2024-07-07T17:43:02.415" v="28364" actId="1076"/>
          <ac:spMkLst>
            <pc:docMk/>
            <pc:sldMk cId="975318944" sldId="625"/>
            <ac:spMk id="5" creationId="{2D87274A-AA7D-C619-5435-A948C7FF6681}"/>
          </ac:spMkLst>
        </pc:spChg>
        <pc:spChg chg="add mod">
          <ac:chgData name="Orlando Marley Filho" userId="db0f27c2ee340672" providerId="LiveId" clId="{1320679C-52D2-4BC1-9F34-7139B097422A}" dt="2024-07-27T22:57:56.664" v="39702" actId="1076"/>
          <ac:spMkLst>
            <pc:docMk/>
            <pc:sldMk cId="975318944" sldId="625"/>
            <ac:spMk id="8" creationId="{00000000-0000-0000-0000-000000000000}"/>
          </ac:spMkLst>
        </pc:spChg>
        <pc:spChg chg="add del mod">
          <ac:chgData name="Orlando Marley Filho" userId="db0f27c2ee340672" providerId="LiveId" clId="{1320679C-52D2-4BC1-9F34-7139B097422A}" dt="2024-07-27T22:57:30.536" v="39700" actId="478"/>
          <ac:spMkLst>
            <pc:docMk/>
            <pc:sldMk cId="975318944" sldId="625"/>
            <ac:spMk id="9" creationId="{08609C23-4FC7-90EC-5E1B-64D40F0C3DA0}"/>
          </ac:spMkLst>
        </pc:spChg>
        <pc:spChg chg="add mod">
          <ac:chgData name="Orlando Marley Filho" userId="db0f27c2ee340672" providerId="LiveId" clId="{1320679C-52D2-4BC1-9F34-7139B097422A}" dt="2024-07-27T22:59:51.955" v="39722" actId="1076"/>
          <ac:spMkLst>
            <pc:docMk/>
            <pc:sldMk cId="975318944" sldId="625"/>
            <ac:spMk id="10" creationId="{00000000-0000-0000-0000-000000000000}"/>
          </ac:spMkLst>
        </pc:spChg>
        <pc:spChg chg="add mod">
          <ac:chgData name="Orlando Marley Filho" userId="db0f27c2ee340672" providerId="LiveId" clId="{1320679C-52D2-4BC1-9F34-7139B097422A}" dt="2024-07-27T22:59:34.569" v="39718" actId="1076"/>
          <ac:spMkLst>
            <pc:docMk/>
            <pc:sldMk cId="975318944" sldId="625"/>
            <ac:spMk id="11" creationId="{00000000-0000-0000-0000-000000000000}"/>
          </ac:spMkLst>
        </pc:spChg>
        <pc:spChg chg="add del mod">
          <ac:chgData name="Orlando Marley Filho" userId="db0f27c2ee340672" providerId="LiveId" clId="{1320679C-52D2-4BC1-9F34-7139B097422A}" dt="2024-07-07T17:49:26.499" v="28383" actId="22"/>
          <ac:spMkLst>
            <pc:docMk/>
            <pc:sldMk cId="975318944" sldId="625"/>
            <ac:spMk id="11" creationId="{F764B7FE-EE84-60D4-E56F-957F5E55499D}"/>
          </ac:spMkLst>
        </pc:spChg>
        <pc:spChg chg="add mod">
          <ac:chgData name="Orlando Marley Filho" userId="db0f27c2ee340672" providerId="LiveId" clId="{1320679C-52D2-4BC1-9F34-7139B097422A}" dt="2024-07-27T23:00:37.136" v="39730" actId="1076"/>
          <ac:spMkLst>
            <pc:docMk/>
            <pc:sldMk cId="975318944" sldId="625"/>
            <ac:spMk id="12" creationId="{00000000-0000-0000-0000-000000000000}"/>
          </ac:spMkLst>
        </pc:spChg>
        <pc:spChg chg="add del mod">
          <ac:chgData name="Orlando Marley Filho" userId="db0f27c2ee340672" providerId="LiveId" clId="{1320679C-52D2-4BC1-9F34-7139B097422A}" dt="2024-07-27T22:56:04.561" v="39680" actId="478"/>
          <ac:spMkLst>
            <pc:docMk/>
            <pc:sldMk cId="975318944" sldId="625"/>
            <ac:spMk id="13" creationId="{CB41C9FF-3A58-95FE-BE59-0227B4CA9C47}"/>
          </ac:spMkLst>
        </pc:spChg>
        <pc:spChg chg="add mod">
          <ac:chgData name="Orlando Marley Filho" userId="db0f27c2ee340672" providerId="LiveId" clId="{1320679C-52D2-4BC1-9F34-7139B097422A}" dt="2024-07-27T23:00:37.136" v="39730" actId="1076"/>
          <ac:spMkLst>
            <pc:docMk/>
            <pc:sldMk cId="975318944" sldId="625"/>
            <ac:spMk id="14" creationId="{00000000-0000-0000-0000-000000000000}"/>
          </ac:spMkLst>
        </pc:spChg>
        <pc:spChg chg="add mod">
          <ac:chgData name="Orlando Marley Filho" userId="db0f27c2ee340672" providerId="LiveId" clId="{1320679C-52D2-4BC1-9F34-7139B097422A}" dt="2024-07-27T23:00:37.136" v="39730" actId="1076"/>
          <ac:spMkLst>
            <pc:docMk/>
            <pc:sldMk cId="975318944" sldId="625"/>
            <ac:spMk id="15" creationId="{00000000-0000-0000-0000-000000000000}"/>
          </ac:spMkLst>
        </pc:spChg>
        <pc:spChg chg="add del mod">
          <ac:chgData name="Orlando Marley Filho" userId="db0f27c2ee340672" providerId="LiveId" clId="{1320679C-52D2-4BC1-9F34-7139B097422A}" dt="2024-07-07T17:49:47.829" v="28394" actId="22"/>
          <ac:spMkLst>
            <pc:docMk/>
            <pc:sldMk cId="975318944" sldId="625"/>
            <ac:spMk id="15" creationId="{BB4A84EC-CEC0-B836-D996-53E887E0E033}"/>
          </ac:spMkLst>
        </pc:spChg>
        <pc:spChg chg="add mod">
          <ac:chgData name="Orlando Marley Filho" userId="db0f27c2ee340672" providerId="LiveId" clId="{1320679C-52D2-4BC1-9F34-7139B097422A}" dt="2024-07-27T23:00:37.136" v="39730" actId="1076"/>
          <ac:spMkLst>
            <pc:docMk/>
            <pc:sldMk cId="975318944" sldId="625"/>
            <ac:spMk id="16" creationId="{00000000-0000-0000-0000-000000000000}"/>
          </ac:spMkLst>
        </pc:spChg>
        <pc:spChg chg="add del mod">
          <ac:chgData name="Orlando Marley Filho" userId="db0f27c2ee340672" providerId="LiveId" clId="{1320679C-52D2-4BC1-9F34-7139B097422A}" dt="2024-07-27T22:56:06.024" v="39682" actId="478"/>
          <ac:spMkLst>
            <pc:docMk/>
            <pc:sldMk cId="975318944" sldId="625"/>
            <ac:spMk id="17" creationId="{EFF21BA6-661F-9DE6-8B44-62E77B93E8EF}"/>
          </ac:spMkLst>
        </pc:spChg>
        <pc:spChg chg="add del">
          <ac:chgData name="Orlando Marley Filho" userId="db0f27c2ee340672" providerId="LiveId" clId="{1320679C-52D2-4BC1-9F34-7139B097422A}" dt="2024-07-27T22:56:09.467" v="39683" actId="478"/>
          <ac:spMkLst>
            <pc:docMk/>
            <pc:sldMk cId="975318944" sldId="625"/>
            <ac:spMk id="18" creationId="{6AF9B7A2-C5B5-0B06-5B76-0908DAD75A51}"/>
          </ac:spMkLst>
        </pc:spChg>
        <pc:spChg chg="add mod">
          <ac:chgData name="Orlando Marley Filho" userId="db0f27c2ee340672" providerId="LiveId" clId="{1320679C-52D2-4BC1-9F34-7139B097422A}" dt="2024-07-27T23:00:42.430" v="39731" actId="1076"/>
          <ac:spMkLst>
            <pc:docMk/>
            <pc:sldMk cId="975318944" sldId="625"/>
            <ac:spMk id="19" creationId="{00000000-0000-0000-0000-000000000000}"/>
          </ac:spMkLst>
        </pc:spChg>
        <pc:spChg chg="add mod">
          <ac:chgData name="Orlando Marley Filho" userId="db0f27c2ee340672" providerId="LiveId" clId="{1320679C-52D2-4BC1-9F34-7139B097422A}" dt="2024-07-27T23:00:42.430" v="39731" actId="1076"/>
          <ac:spMkLst>
            <pc:docMk/>
            <pc:sldMk cId="975318944" sldId="625"/>
            <ac:spMk id="20" creationId="{00000000-0000-0000-0000-000000000000}"/>
          </ac:spMkLst>
        </pc:spChg>
        <pc:spChg chg="add mod">
          <ac:chgData name="Orlando Marley Filho" userId="db0f27c2ee340672" providerId="LiveId" clId="{1320679C-52D2-4BC1-9F34-7139B097422A}" dt="2024-07-27T23:00:42.430" v="39731" actId="1076"/>
          <ac:spMkLst>
            <pc:docMk/>
            <pc:sldMk cId="975318944" sldId="625"/>
            <ac:spMk id="21" creationId="{00000000-0000-0000-0000-000000000000}"/>
          </ac:spMkLst>
        </pc:spChg>
        <pc:spChg chg="add mod">
          <ac:chgData name="Orlando Marley Filho" userId="db0f27c2ee340672" providerId="LiveId" clId="{1320679C-52D2-4BC1-9F34-7139B097422A}" dt="2024-07-27T23:00:42.430" v="39731" actId="1076"/>
          <ac:spMkLst>
            <pc:docMk/>
            <pc:sldMk cId="975318944" sldId="625"/>
            <ac:spMk id="22" creationId="{00000000-0000-0000-0000-000000000000}"/>
          </ac:spMkLst>
        </pc:spChg>
        <pc:spChg chg="add mod">
          <ac:chgData name="Orlando Marley Filho" userId="db0f27c2ee340672" providerId="LiveId" clId="{1320679C-52D2-4BC1-9F34-7139B097422A}" dt="2024-07-27T23:00:45.325" v="39732" actId="1076"/>
          <ac:spMkLst>
            <pc:docMk/>
            <pc:sldMk cId="975318944" sldId="625"/>
            <ac:spMk id="23" creationId="{00000000-0000-0000-0000-000000000000}"/>
          </ac:spMkLst>
        </pc:spChg>
        <pc:spChg chg="add mod">
          <ac:chgData name="Orlando Marley Filho" userId="db0f27c2ee340672" providerId="LiveId" clId="{1320679C-52D2-4BC1-9F34-7139B097422A}" dt="2024-07-27T23:00:45.325" v="39732" actId="1076"/>
          <ac:spMkLst>
            <pc:docMk/>
            <pc:sldMk cId="975318944" sldId="625"/>
            <ac:spMk id="24" creationId="{00000000-0000-0000-0000-000000000000}"/>
          </ac:spMkLst>
        </pc:spChg>
        <pc:spChg chg="add mod">
          <ac:chgData name="Orlando Marley Filho" userId="db0f27c2ee340672" providerId="LiveId" clId="{1320679C-52D2-4BC1-9F34-7139B097422A}" dt="2024-07-27T23:00:45.325" v="39732" actId="1076"/>
          <ac:spMkLst>
            <pc:docMk/>
            <pc:sldMk cId="975318944" sldId="625"/>
            <ac:spMk id="25" creationId="{00000000-0000-0000-0000-000000000000}"/>
          </ac:spMkLst>
        </pc:spChg>
        <pc:spChg chg="add mod">
          <ac:chgData name="Orlando Marley Filho" userId="db0f27c2ee340672" providerId="LiveId" clId="{1320679C-52D2-4BC1-9F34-7139B097422A}" dt="2024-07-27T23:00:45.325" v="39732" actId="1076"/>
          <ac:spMkLst>
            <pc:docMk/>
            <pc:sldMk cId="975318944" sldId="625"/>
            <ac:spMk id="26" creationId="{00000000-0000-0000-0000-000000000000}"/>
          </ac:spMkLst>
        </pc:spChg>
      </pc:sldChg>
      <pc:sldChg chg="addSp delSp modSp add mod replId modShow">
        <pc:chgData name="Orlando Marley Filho" userId="db0f27c2ee340672" providerId="LiveId" clId="{1320679C-52D2-4BC1-9F34-7139B097422A}" dt="2024-07-27T23:02:15.754" v="39740" actId="729"/>
        <pc:sldMkLst>
          <pc:docMk/>
          <pc:sldMk cId="2749973332" sldId="626"/>
        </pc:sldMkLst>
        <pc:spChg chg="add mod">
          <ac:chgData name="Orlando Marley Filho" userId="db0f27c2ee340672" providerId="LiveId" clId="{1320679C-52D2-4BC1-9F34-7139B097422A}" dt="2024-07-27T22:57:26.240" v="39699" actId="20577"/>
          <ac:spMkLst>
            <pc:docMk/>
            <pc:sldMk cId="2749973332" sldId="626"/>
            <ac:spMk id="3" creationId="{00000000-0000-0000-0000-000000000000}"/>
          </ac:spMkLst>
        </pc:spChg>
        <pc:spChg chg="add mod">
          <ac:chgData name="Orlando Marley Filho" userId="db0f27c2ee340672" providerId="LiveId" clId="{1320679C-52D2-4BC1-9F34-7139B097422A}" dt="2024-07-27T20:37:13.564" v="39342" actId="1076"/>
          <ac:spMkLst>
            <pc:docMk/>
            <pc:sldMk cId="2749973332" sldId="626"/>
            <ac:spMk id="5" creationId="{7D08425A-6F70-B336-6E6A-21EC51B8316C}"/>
          </ac:spMkLst>
        </pc:spChg>
        <pc:spChg chg="add del mod">
          <ac:chgData name="Orlando Marley Filho" userId="db0f27c2ee340672" providerId="LiveId" clId="{1320679C-52D2-4BC1-9F34-7139B097422A}" dt="2024-07-07T17:50:39.557" v="28405" actId="22"/>
          <ac:spMkLst>
            <pc:docMk/>
            <pc:sldMk cId="2749973332" sldId="626"/>
            <ac:spMk id="9" creationId="{EB9157BB-C0C7-745A-6C46-C0BFCE423F13}"/>
          </ac:spMkLst>
        </pc:spChg>
        <pc:spChg chg="add del mod">
          <ac:chgData name="Orlando Marley Filho" userId="db0f27c2ee340672" providerId="LiveId" clId="{1320679C-52D2-4BC1-9F34-7139B097422A}" dt="2024-07-27T22:55:22.732" v="39674" actId="478"/>
          <ac:spMkLst>
            <pc:docMk/>
            <pc:sldMk cId="2749973332" sldId="626"/>
            <ac:spMk id="11" creationId="{DD265482-9CBA-76F6-8D5B-FB87CAA31519}"/>
          </ac:spMkLst>
        </pc:spChg>
        <pc:picChg chg="add del mod">
          <ac:chgData name="Orlando Marley Filho" userId="db0f27c2ee340672" providerId="LiveId" clId="{1320679C-52D2-4BC1-9F34-7139B097422A}" dt="2024-07-27T22:54:54.269" v="39673" actId="478"/>
          <ac:picMkLst>
            <pc:docMk/>
            <pc:sldMk cId="2749973332" sldId="626"/>
            <ac:picMk id="13" creationId="{F993A73A-A3AA-458A-77AE-0D5A7CE33FC4}"/>
          </ac:picMkLst>
        </pc:picChg>
      </pc:sldChg>
      <pc:sldChg chg="addSp delSp modSp add mod modShow">
        <pc:chgData name="Orlando Marley Filho" userId="db0f27c2ee340672" providerId="LiveId" clId="{1320679C-52D2-4BC1-9F34-7139B097422A}" dt="2024-07-27T23:02:15.754" v="39740" actId="729"/>
        <pc:sldMkLst>
          <pc:docMk/>
          <pc:sldMk cId="1586308884" sldId="627"/>
        </pc:sldMkLst>
        <pc:spChg chg="add mod">
          <ac:chgData name="Orlando Marley Filho" userId="db0f27c2ee340672" providerId="LiveId" clId="{1320679C-52D2-4BC1-9F34-7139B097422A}" dt="2024-07-27T22:57:08.981" v="39695" actId="948"/>
          <ac:spMkLst>
            <pc:docMk/>
            <pc:sldMk cId="1586308884" sldId="627"/>
            <ac:spMk id="3" creationId="{00000000-0000-0000-0000-000000000000}"/>
          </ac:spMkLst>
        </pc:spChg>
        <pc:spChg chg="add mod">
          <ac:chgData name="Orlando Marley Filho" userId="db0f27c2ee340672" providerId="LiveId" clId="{1320679C-52D2-4BC1-9F34-7139B097422A}" dt="2024-07-07T17:43:22.095" v="28370" actId="1076"/>
          <ac:spMkLst>
            <pc:docMk/>
            <pc:sldMk cId="1586308884" sldId="627"/>
            <ac:spMk id="5" creationId="{9274D1F0-E6EF-CE00-3C28-84FE1D1A1C02}"/>
          </ac:spMkLst>
        </pc:spChg>
        <pc:spChg chg="add del mod">
          <ac:chgData name="Orlando Marley Filho" userId="db0f27c2ee340672" providerId="LiveId" clId="{1320679C-52D2-4BC1-9F34-7139B097422A}" dt="2024-07-27T22:53:02.261" v="39645" actId="478"/>
          <ac:spMkLst>
            <pc:docMk/>
            <pc:sldMk cId="1586308884" sldId="627"/>
            <ac:spMk id="9" creationId="{00F118A8-440D-1B49-DFA4-9A7DAA3F0F8C}"/>
          </ac:spMkLst>
        </pc:spChg>
        <pc:spChg chg="add del mod">
          <ac:chgData name="Orlando Marley Filho" userId="db0f27c2ee340672" providerId="LiveId" clId="{1320679C-52D2-4BC1-9F34-7139B097422A}" dt="2024-07-27T22:54:19.192" v="39666" actId="478"/>
          <ac:spMkLst>
            <pc:docMk/>
            <pc:sldMk cId="1586308884" sldId="627"/>
            <ac:spMk id="11" creationId="{43866546-071E-DC86-D499-D041CB604F8B}"/>
          </ac:spMkLst>
        </pc:spChg>
      </pc:sldChg>
      <pc:sldChg chg="addSp delSp modSp add mod replId modShow">
        <pc:chgData name="Orlando Marley Filho" userId="db0f27c2ee340672" providerId="LiveId" clId="{1320679C-52D2-4BC1-9F34-7139B097422A}" dt="2024-07-27T23:02:15.754" v="39740" actId="729"/>
        <pc:sldMkLst>
          <pc:docMk/>
          <pc:sldMk cId="1406787648" sldId="628"/>
        </pc:sldMkLst>
        <pc:spChg chg="add mod">
          <ac:chgData name="Orlando Marley Filho" userId="db0f27c2ee340672" providerId="LiveId" clId="{1320679C-52D2-4BC1-9F34-7139B097422A}" dt="2024-07-27T22:49:21.176" v="39614"/>
          <ac:spMkLst>
            <pc:docMk/>
            <pc:sldMk cId="1406787648" sldId="628"/>
            <ac:spMk id="3" creationId="{00000000-0000-0000-0000-000000000000}"/>
          </ac:spMkLst>
        </pc:spChg>
        <pc:spChg chg="add mod">
          <ac:chgData name="Orlando Marley Filho" userId="db0f27c2ee340672" providerId="LiveId" clId="{1320679C-52D2-4BC1-9F34-7139B097422A}" dt="2024-07-27T22:49:21.176" v="39614"/>
          <ac:spMkLst>
            <pc:docMk/>
            <pc:sldMk cId="1406787648" sldId="628"/>
            <ac:spMk id="5" creationId="{00000000-0000-0000-0000-000000000000}"/>
          </ac:spMkLst>
        </pc:spChg>
        <pc:spChg chg="add del">
          <ac:chgData name="Orlando Marley Filho" userId="db0f27c2ee340672" providerId="LiveId" clId="{1320679C-52D2-4BC1-9F34-7139B097422A}" dt="2024-07-07T17:43:36.473" v="28372" actId="22"/>
          <ac:spMkLst>
            <pc:docMk/>
            <pc:sldMk cId="1406787648" sldId="628"/>
            <ac:spMk id="5" creationId="{5262BD4E-1FF1-B585-418D-08C722871561}"/>
          </ac:spMkLst>
        </pc:spChg>
        <pc:spChg chg="add mod">
          <ac:chgData name="Orlando Marley Filho" userId="db0f27c2ee340672" providerId="LiveId" clId="{1320679C-52D2-4BC1-9F34-7139B097422A}" dt="2024-07-27T22:49:21.176" v="39614"/>
          <ac:spMkLst>
            <pc:docMk/>
            <pc:sldMk cId="1406787648" sldId="628"/>
            <ac:spMk id="8" creationId="{00000000-0000-0000-0000-000000000000}"/>
          </ac:spMkLst>
        </pc:spChg>
        <pc:spChg chg="add mod">
          <ac:chgData name="Orlando Marley Filho" userId="db0f27c2ee340672" providerId="LiveId" clId="{1320679C-52D2-4BC1-9F34-7139B097422A}" dt="2024-07-07T17:43:40.358" v="28375" actId="1076"/>
          <ac:spMkLst>
            <pc:docMk/>
            <pc:sldMk cId="1406787648" sldId="628"/>
            <ac:spMk id="9" creationId="{119F9EC3-B737-2FB1-EB34-02DD7929235A}"/>
          </ac:spMkLst>
        </pc:spChg>
        <pc:spChg chg="add del mod">
          <ac:chgData name="Orlando Marley Filho" userId="db0f27c2ee340672" providerId="LiveId" clId="{1320679C-52D2-4BC1-9F34-7139B097422A}" dt="2024-07-27T22:56:48.571" v="39691" actId="948"/>
          <ac:spMkLst>
            <pc:docMk/>
            <pc:sldMk cId="1406787648" sldId="628"/>
            <ac:spMk id="10" creationId="{71542810-96BC-B365-756A-29C54B2C7D68}"/>
          </ac:spMkLst>
        </pc:spChg>
        <pc:spChg chg="add del mod">
          <ac:chgData name="Orlando Marley Filho" userId="db0f27c2ee340672" providerId="LiveId" clId="{1320679C-52D2-4BC1-9F34-7139B097422A}" dt="2024-07-27T22:49:24.547" v="39615" actId="478"/>
          <ac:spMkLst>
            <pc:docMk/>
            <pc:sldMk cId="1406787648" sldId="628"/>
            <ac:spMk id="11" creationId="{AB89F2E6-2E5D-A0B2-871D-D9BE4736F884}"/>
          </ac:spMkLst>
        </pc:spChg>
        <pc:spChg chg="add mod">
          <ac:chgData name="Orlando Marley Filho" userId="db0f27c2ee340672" providerId="LiveId" clId="{1320679C-52D2-4BC1-9F34-7139B097422A}" dt="2024-07-27T22:49:57.362" v="39626" actId="21"/>
          <ac:spMkLst>
            <pc:docMk/>
            <pc:sldMk cId="1406787648" sldId="628"/>
            <ac:spMk id="12" creationId="{CEB50452-4829-82CE-016F-39B863245277}"/>
          </ac:spMkLst>
        </pc:spChg>
        <pc:spChg chg="add del mod">
          <ac:chgData name="Orlando Marley Filho" userId="db0f27c2ee340672" providerId="LiveId" clId="{1320679C-52D2-4BC1-9F34-7139B097422A}" dt="2024-07-27T22:54:27.944" v="39668" actId="478"/>
          <ac:spMkLst>
            <pc:docMk/>
            <pc:sldMk cId="1406787648" sldId="628"/>
            <ac:spMk id="13" creationId="{2F13D96A-1D50-FE7A-9A52-69740F7E7DCE}"/>
          </ac:spMkLst>
        </pc:spChg>
        <pc:spChg chg="add del mod">
          <ac:chgData name="Orlando Marley Filho" userId="db0f27c2ee340672" providerId="LiveId" clId="{1320679C-52D2-4BC1-9F34-7139B097422A}" dt="2024-07-27T22:56:24.744" v="39687" actId="478"/>
          <ac:spMkLst>
            <pc:docMk/>
            <pc:sldMk cId="1406787648" sldId="628"/>
            <ac:spMk id="14" creationId="{0E3DCD1F-13CC-D686-4586-541BCD926A43}"/>
          </ac:spMkLst>
        </pc:spChg>
        <pc:spChg chg="add del mod">
          <ac:chgData name="Orlando Marley Filho" userId="db0f27c2ee340672" providerId="LiveId" clId="{1320679C-52D2-4BC1-9F34-7139B097422A}" dt="2024-07-27T22:51:48.302" v="39642" actId="478"/>
          <ac:spMkLst>
            <pc:docMk/>
            <pc:sldMk cId="1406787648" sldId="628"/>
            <ac:spMk id="15" creationId="{ABAE5670-CFE3-FA56-67EE-21E901C29E2C}"/>
          </ac:spMkLst>
        </pc:spChg>
        <pc:spChg chg="add del mod">
          <ac:chgData name="Orlando Marley Filho" userId="db0f27c2ee340672" providerId="LiveId" clId="{1320679C-52D2-4BC1-9F34-7139B097422A}" dt="2024-07-27T22:51:46.930" v="39641" actId="478"/>
          <ac:spMkLst>
            <pc:docMk/>
            <pc:sldMk cId="1406787648" sldId="628"/>
            <ac:spMk id="17" creationId="{712E0D43-459D-7AD4-4CEF-451E44F3BF8B}"/>
          </ac:spMkLst>
        </pc:spChg>
        <pc:graphicFrameChg chg="add mod">
          <ac:chgData name="Orlando Marley Filho" userId="db0f27c2ee340672" providerId="LiveId" clId="{1320679C-52D2-4BC1-9F34-7139B097422A}" dt="2024-07-27T22:50:46.534" v="39639" actId="12084"/>
          <ac:graphicFrameMkLst>
            <pc:docMk/>
            <pc:sldMk cId="1406787648" sldId="628"/>
            <ac:graphicFrameMk id="16" creationId="{C602D90C-C89E-18B9-6420-2CB1EAF75EB0}"/>
          </ac:graphicFrameMkLst>
        </pc:graphicFrameChg>
      </pc:sldChg>
      <pc:sldChg chg="addSp delSp modSp add mod ord modAnim modShow modNotesTx">
        <pc:chgData name="Orlando Marley Filho" userId="db0f27c2ee340672" providerId="LiveId" clId="{1320679C-52D2-4BC1-9F34-7139B097422A}" dt="2024-07-28T22:47:56.583" v="42929"/>
        <pc:sldMkLst>
          <pc:docMk/>
          <pc:sldMk cId="4276985642" sldId="629"/>
        </pc:sldMkLst>
        <pc:spChg chg="mod">
          <ac:chgData name="Orlando Marley Filho" userId="db0f27c2ee340672" providerId="LiveId" clId="{1320679C-52D2-4BC1-9F34-7139B097422A}" dt="2024-07-28T22:41:08.426" v="42836" actId="1076"/>
          <ac:spMkLst>
            <pc:docMk/>
            <pc:sldMk cId="4276985642" sldId="629"/>
            <ac:spMk id="2" creationId="{518CBEBD-7F61-1C19-2D5B-79CCDBF0BEE5}"/>
          </ac:spMkLst>
        </pc:spChg>
        <pc:spChg chg="add mod ord">
          <ac:chgData name="Orlando Marley Filho" userId="db0f27c2ee340672" providerId="LiveId" clId="{1320679C-52D2-4BC1-9F34-7139B097422A}" dt="2024-07-28T22:27:59.980" v="42773" actId="12788"/>
          <ac:spMkLst>
            <pc:docMk/>
            <pc:sldMk cId="4276985642" sldId="629"/>
            <ac:spMk id="3" creationId="{B9DB72BB-DE9D-4831-C68C-6DCBD1281ECF}"/>
          </ac:spMkLst>
        </pc:spChg>
        <pc:spChg chg="add mod">
          <ac:chgData name="Orlando Marley Filho" userId="db0f27c2ee340672" providerId="LiveId" clId="{1320679C-52D2-4BC1-9F34-7139B097422A}" dt="2024-07-28T22:01:39.720" v="42103" actId="465"/>
          <ac:spMkLst>
            <pc:docMk/>
            <pc:sldMk cId="4276985642" sldId="629"/>
            <ac:spMk id="4" creationId="{15230BE4-A080-D201-2015-2867A3A16348}"/>
          </ac:spMkLst>
        </pc:spChg>
        <pc:spChg chg="add mod">
          <ac:chgData name="Orlando Marley Filho" userId="db0f27c2ee340672" providerId="LiveId" clId="{1320679C-52D2-4BC1-9F34-7139B097422A}" dt="2024-07-28T22:06:52.760" v="42336" actId="1076"/>
          <ac:spMkLst>
            <pc:docMk/>
            <pc:sldMk cId="4276985642" sldId="629"/>
            <ac:spMk id="7" creationId="{C6256B71-20B6-41A4-8920-C3FA6321093A}"/>
          </ac:spMkLst>
        </pc:spChg>
        <pc:spChg chg="add mod">
          <ac:chgData name="Orlando Marley Filho" userId="db0f27c2ee340672" providerId="LiveId" clId="{1320679C-52D2-4BC1-9F34-7139B097422A}" dt="2024-07-28T22:06:38.756" v="42332" actId="1076"/>
          <ac:spMkLst>
            <pc:docMk/>
            <pc:sldMk cId="4276985642" sldId="629"/>
            <ac:spMk id="8" creationId="{D6B0B5A6-0238-4E6C-BC98-8143FC6D49AF}"/>
          </ac:spMkLst>
        </pc:spChg>
        <pc:spChg chg="add del mod">
          <ac:chgData name="Orlando Marley Filho" userId="db0f27c2ee340672" providerId="LiveId" clId="{1320679C-52D2-4BC1-9F34-7139B097422A}" dt="2024-07-28T22:06:35.059" v="42331" actId="1076"/>
          <ac:spMkLst>
            <pc:docMk/>
            <pc:sldMk cId="4276985642" sldId="629"/>
            <ac:spMk id="12" creationId="{E5D4A7D0-5E44-1943-968A-C198F40D0E71}"/>
          </ac:spMkLst>
        </pc:spChg>
        <pc:spChg chg="add mod">
          <ac:chgData name="Orlando Marley Filho" userId="db0f27c2ee340672" providerId="LiveId" clId="{1320679C-52D2-4BC1-9F34-7139B097422A}" dt="2024-07-28T22:06:44.939" v="42333" actId="1076"/>
          <ac:spMkLst>
            <pc:docMk/>
            <pc:sldMk cId="4276985642" sldId="629"/>
            <ac:spMk id="14" creationId="{262B01EF-097F-3797-8830-365E1588752D}"/>
          </ac:spMkLst>
        </pc:spChg>
        <pc:spChg chg="add mod">
          <ac:chgData name="Orlando Marley Filho" userId="db0f27c2ee340672" providerId="LiveId" clId="{1320679C-52D2-4BC1-9F34-7139B097422A}" dt="2024-07-28T22:09:11.172" v="42446" actId="12788"/>
          <ac:spMkLst>
            <pc:docMk/>
            <pc:sldMk cId="4276985642" sldId="629"/>
            <ac:spMk id="15" creationId="{9DF2BD42-A8E8-90C2-B656-E325F2343B5E}"/>
          </ac:spMkLst>
        </pc:spChg>
        <pc:spChg chg="add mod">
          <ac:chgData name="Orlando Marley Filho" userId="db0f27c2ee340672" providerId="LiveId" clId="{1320679C-52D2-4BC1-9F34-7139B097422A}" dt="2024-07-28T22:24:08.162" v="42744" actId="1076"/>
          <ac:spMkLst>
            <pc:docMk/>
            <pc:sldMk cId="4276985642" sldId="629"/>
            <ac:spMk id="16" creationId="{1F0B9928-A897-822F-6F16-DC67756BD7A0}"/>
          </ac:spMkLst>
        </pc:spChg>
        <pc:spChg chg="add mod">
          <ac:chgData name="Orlando Marley Filho" userId="db0f27c2ee340672" providerId="LiveId" clId="{1320679C-52D2-4BC1-9F34-7139B097422A}" dt="2024-07-28T22:24:10.788" v="42745" actId="1076"/>
          <ac:spMkLst>
            <pc:docMk/>
            <pc:sldMk cId="4276985642" sldId="629"/>
            <ac:spMk id="17" creationId="{FD061E8F-2DBA-7946-04D4-B5F3E80941E5}"/>
          </ac:spMkLst>
        </pc:spChg>
        <pc:spChg chg="add mod">
          <ac:chgData name="Orlando Marley Filho" userId="db0f27c2ee340672" providerId="LiveId" clId="{1320679C-52D2-4BC1-9F34-7139B097422A}" dt="2024-07-28T22:09:11.172" v="42446" actId="12788"/>
          <ac:spMkLst>
            <pc:docMk/>
            <pc:sldMk cId="4276985642" sldId="629"/>
            <ac:spMk id="18" creationId="{EF799248-5F00-C1D9-8F95-8FBAB3ED7C66}"/>
          </ac:spMkLst>
        </pc:spChg>
        <pc:spChg chg="add mod">
          <ac:chgData name="Orlando Marley Filho" userId="db0f27c2ee340672" providerId="LiveId" clId="{1320679C-52D2-4BC1-9F34-7139B097422A}" dt="2024-07-28T22:11:59.581" v="42493" actId="12788"/>
          <ac:spMkLst>
            <pc:docMk/>
            <pc:sldMk cId="4276985642" sldId="629"/>
            <ac:spMk id="19" creationId="{F8AD5439-AA9C-07C8-7EBE-9A9E35F8CD2B}"/>
          </ac:spMkLst>
        </pc:spChg>
        <pc:spChg chg="add mod">
          <ac:chgData name="Orlando Marley Filho" userId="db0f27c2ee340672" providerId="LiveId" clId="{1320679C-52D2-4BC1-9F34-7139B097422A}" dt="2024-07-28T22:12:04.417" v="42494" actId="12788"/>
          <ac:spMkLst>
            <pc:docMk/>
            <pc:sldMk cId="4276985642" sldId="629"/>
            <ac:spMk id="20" creationId="{B2D0EB33-D096-7999-D3FB-16AF48947B8B}"/>
          </ac:spMkLst>
        </pc:spChg>
        <pc:spChg chg="add mod">
          <ac:chgData name="Orlando Marley Filho" userId="db0f27c2ee340672" providerId="LiveId" clId="{1320679C-52D2-4BC1-9F34-7139B097422A}" dt="2024-07-28T22:27:59.980" v="42773" actId="12788"/>
          <ac:spMkLst>
            <pc:docMk/>
            <pc:sldMk cId="4276985642" sldId="629"/>
            <ac:spMk id="21" creationId="{42CE956F-39FD-4D38-8830-5DD16D0AB9F5}"/>
          </ac:spMkLst>
        </pc:spChg>
        <pc:spChg chg="add mod">
          <ac:chgData name="Orlando Marley Filho" userId="db0f27c2ee340672" providerId="LiveId" clId="{1320679C-52D2-4BC1-9F34-7139B097422A}" dt="2024-07-28T22:18:02.664" v="42664" actId="12789"/>
          <ac:spMkLst>
            <pc:docMk/>
            <pc:sldMk cId="4276985642" sldId="629"/>
            <ac:spMk id="22" creationId="{2E316912-BE6E-934E-9F88-08C36D593E48}"/>
          </ac:spMkLst>
        </pc:spChg>
        <pc:spChg chg="add mod">
          <ac:chgData name="Orlando Marley Filho" userId="db0f27c2ee340672" providerId="LiveId" clId="{1320679C-52D2-4BC1-9F34-7139B097422A}" dt="2024-07-28T22:27:59.980" v="42773" actId="12788"/>
          <ac:spMkLst>
            <pc:docMk/>
            <pc:sldMk cId="4276985642" sldId="629"/>
            <ac:spMk id="23" creationId="{4E5D6095-AA1A-FED7-40C3-02C06F9D1A0C}"/>
          </ac:spMkLst>
        </pc:spChg>
        <pc:spChg chg="add mod">
          <ac:chgData name="Orlando Marley Filho" userId="db0f27c2ee340672" providerId="LiveId" clId="{1320679C-52D2-4BC1-9F34-7139B097422A}" dt="2024-07-28T22:18:02.664" v="42664" actId="12789"/>
          <ac:spMkLst>
            <pc:docMk/>
            <pc:sldMk cId="4276985642" sldId="629"/>
            <ac:spMk id="24" creationId="{08F19C20-8CD5-4D3F-7C73-9B7D3EA5B62A}"/>
          </ac:spMkLst>
        </pc:spChg>
        <pc:spChg chg="add mod">
          <ac:chgData name="Orlando Marley Filho" userId="db0f27c2ee340672" providerId="LiveId" clId="{1320679C-52D2-4BC1-9F34-7139B097422A}" dt="2024-07-28T22:14:11.919" v="42584" actId="1076"/>
          <ac:spMkLst>
            <pc:docMk/>
            <pc:sldMk cId="4276985642" sldId="629"/>
            <ac:spMk id="25" creationId="{C0E9AB05-FFFA-EAC3-8FCC-D7A681F8C481}"/>
          </ac:spMkLst>
        </pc:spChg>
        <pc:spChg chg="add mod">
          <ac:chgData name="Orlando Marley Filho" userId="db0f27c2ee340672" providerId="LiveId" clId="{1320679C-52D2-4BC1-9F34-7139B097422A}" dt="2024-07-28T22:15:38.750" v="42624" actId="12788"/>
          <ac:spMkLst>
            <pc:docMk/>
            <pc:sldMk cId="4276985642" sldId="629"/>
            <ac:spMk id="26" creationId="{1AE723B5-E85C-A42F-CBBA-A697AA292EDF}"/>
          </ac:spMkLst>
        </pc:spChg>
        <pc:spChg chg="add mod">
          <ac:chgData name="Orlando Marley Filho" userId="db0f27c2ee340672" providerId="LiveId" clId="{1320679C-52D2-4BC1-9F34-7139B097422A}" dt="2024-07-28T22:14:11.919" v="42584" actId="1076"/>
          <ac:spMkLst>
            <pc:docMk/>
            <pc:sldMk cId="4276985642" sldId="629"/>
            <ac:spMk id="27" creationId="{BC95C9A1-403D-882A-DC84-EF4DB52411A2}"/>
          </ac:spMkLst>
        </pc:spChg>
        <pc:spChg chg="add mod">
          <ac:chgData name="Orlando Marley Filho" userId="db0f27c2ee340672" providerId="LiveId" clId="{1320679C-52D2-4BC1-9F34-7139B097422A}" dt="2024-07-28T22:32:22.970" v="42811" actId="20577"/>
          <ac:spMkLst>
            <pc:docMk/>
            <pc:sldMk cId="4276985642" sldId="629"/>
            <ac:spMk id="28" creationId="{295AEF94-45AC-A401-76A0-7C2193ED1247}"/>
          </ac:spMkLst>
        </pc:spChg>
        <pc:spChg chg="add del mod">
          <ac:chgData name="Orlando Marley Filho" userId="db0f27c2ee340672" providerId="LiveId" clId="{1320679C-52D2-4BC1-9F34-7139B097422A}" dt="2024-07-28T22:32:17.861" v="42799" actId="478"/>
          <ac:spMkLst>
            <pc:docMk/>
            <pc:sldMk cId="4276985642" sldId="629"/>
            <ac:spMk id="29" creationId="{C5333773-B05C-E55F-1DAF-8FADA5B6472C}"/>
          </ac:spMkLst>
        </pc:spChg>
        <pc:spChg chg="add mod">
          <ac:chgData name="Orlando Marley Filho" userId="db0f27c2ee340672" providerId="LiveId" clId="{1320679C-52D2-4BC1-9F34-7139B097422A}" dt="2024-07-28T22:27:59.980" v="42773" actId="12788"/>
          <ac:spMkLst>
            <pc:docMk/>
            <pc:sldMk cId="4276985642" sldId="629"/>
            <ac:spMk id="30" creationId="{78C333D0-FF34-10D7-C5B2-DF31EF5C0773}"/>
          </ac:spMkLst>
        </pc:spChg>
        <pc:spChg chg="add mod">
          <ac:chgData name="Orlando Marley Filho" userId="db0f27c2ee340672" providerId="LiveId" clId="{1320679C-52D2-4BC1-9F34-7139B097422A}" dt="2024-07-28T22:27:59.980" v="42773" actId="12788"/>
          <ac:spMkLst>
            <pc:docMk/>
            <pc:sldMk cId="4276985642" sldId="629"/>
            <ac:spMk id="31" creationId="{13FC2338-F04A-EA39-2FE3-884133BD3273}"/>
          </ac:spMkLst>
        </pc:spChg>
        <pc:spChg chg="add mod">
          <ac:chgData name="Orlando Marley Filho" userId="db0f27c2ee340672" providerId="LiveId" clId="{1320679C-52D2-4BC1-9F34-7139B097422A}" dt="2024-07-28T22:46:55.812" v="42917" actId="1076"/>
          <ac:spMkLst>
            <pc:docMk/>
            <pc:sldMk cId="4276985642" sldId="629"/>
            <ac:spMk id="32" creationId="{6D922CB1-5C38-8C91-A99D-718AF46445F6}"/>
          </ac:spMkLst>
        </pc:spChg>
        <pc:spChg chg="add mod">
          <ac:chgData name="Orlando Marley Filho" userId="db0f27c2ee340672" providerId="LiveId" clId="{1320679C-52D2-4BC1-9F34-7139B097422A}" dt="2024-07-28T22:27:59.980" v="42773" actId="12788"/>
          <ac:spMkLst>
            <pc:docMk/>
            <pc:sldMk cId="4276985642" sldId="629"/>
            <ac:spMk id="33" creationId="{AD4784EF-9DF7-0B0E-BDAC-1F2798BBCD61}"/>
          </ac:spMkLst>
        </pc:spChg>
        <pc:spChg chg="add mod">
          <ac:chgData name="Orlando Marley Filho" userId="db0f27c2ee340672" providerId="LiveId" clId="{1320679C-52D2-4BC1-9F34-7139B097422A}" dt="2024-07-28T22:27:59.980" v="42773" actId="12788"/>
          <ac:spMkLst>
            <pc:docMk/>
            <pc:sldMk cId="4276985642" sldId="629"/>
            <ac:spMk id="34" creationId="{E80F6DE4-4048-E41B-1E82-B3F0F470DB42}"/>
          </ac:spMkLst>
        </pc:spChg>
        <pc:spChg chg="add mod">
          <ac:chgData name="Orlando Marley Filho" userId="db0f27c2ee340672" providerId="LiveId" clId="{1320679C-52D2-4BC1-9F34-7139B097422A}" dt="2024-07-28T22:12:17.367" v="42497" actId="14100"/>
          <ac:spMkLst>
            <pc:docMk/>
            <pc:sldMk cId="4276985642" sldId="629"/>
            <ac:spMk id="35" creationId="{111105BB-0E69-70EC-033D-7247964A5AD5}"/>
          </ac:spMkLst>
        </pc:spChg>
        <pc:spChg chg="add mod ord">
          <ac:chgData name="Orlando Marley Filho" userId="db0f27c2ee340672" providerId="LiveId" clId="{1320679C-52D2-4BC1-9F34-7139B097422A}" dt="2024-07-28T22:14:11.919" v="42584" actId="1076"/>
          <ac:spMkLst>
            <pc:docMk/>
            <pc:sldMk cId="4276985642" sldId="629"/>
            <ac:spMk id="36" creationId="{216433FB-1E86-1481-FA9B-78BCF603E6BC}"/>
          </ac:spMkLst>
        </pc:spChg>
        <pc:spChg chg="add mod ord">
          <ac:chgData name="Orlando Marley Filho" userId="db0f27c2ee340672" providerId="LiveId" clId="{1320679C-52D2-4BC1-9F34-7139B097422A}" dt="2024-07-28T22:14:11.919" v="42584" actId="1076"/>
          <ac:spMkLst>
            <pc:docMk/>
            <pc:sldMk cId="4276985642" sldId="629"/>
            <ac:spMk id="37" creationId="{F6D76276-66EB-E9D4-69C4-CCEB387E305A}"/>
          </ac:spMkLst>
        </pc:spChg>
        <pc:spChg chg="add mod">
          <ac:chgData name="Orlando Marley Filho" userId="db0f27c2ee340672" providerId="LiveId" clId="{1320679C-52D2-4BC1-9F34-7139B097422A}" dt="2024-07-28T22:14:11.919" v="42584" actId="1076"/>
          <ac:spMkLst>
            <pc:docMk/>
            <pc:sldMk cId="4276985642" sldId="629"/>
            <ac:spMk id="38" creationId="{260476C7-9575-8EC5-9977-4D3BB9B99D21}"/>
          </ac:spMkLst>
        </pc:spChg>
        <pc:spChg chg="add mod">
          <ac:chgData name="Orlando Marley Filho" userId="db0f27c2ee340672" providerId="LiveId" clId="{1320679C-52D2-4BC1-9F34-7139B097422A}" dt="2024-07-28T22:15:38.750" v="42624" actId="12788"/>
          <ac:spMkLst>
            <pc:docMk/>
            <pc:sldMk cId="4276985642" sldId="629"/>
            <ac:spMk id="39" creationId="{223255CB-0155-74F2-8BD9-3515ECB0B56D}"/>
          </ac:spMkLst>
        </pc:spChg>
        <pc:spChg chg="add mod">
          <ac:chgData name="Orlando Marley Filho" userId="db0f27c2ee340672" providerId="LiveId" clId="{1320679C-52D2-4BC1-9F34-7139B097422A}" dt="2024-07-28T22:15:38.750" v="42624" actId="12788"/>
          <ac:spMkLst>
            <pc:docMk/>
            <pc:sldMk cId="4276985642" sldId="629"/>
            <ac:spMk id="40" creationId="{7BFD6538-CF10-38F9-7FF6-F3FC2C3A1214}"/>
          </ac:spMkLst>
        </pc:spChg>
        <pc:spChg chg="add mod">
          <ac:chgData name="Orlando Marley Filho" userId="db0f27c2ee340672" providerId="LiveId" clId="{1320679C-52D2-4BC1-9F34-7139B097422A}" dt="2024-07-28T22:14:23.735" v="42587"/>
          <ac:spMkLst>
            <pc:docMk/>
            <pc:sldMk cId="4276985642" sldId="629"/>
            <ac:spMk id="41" creationId="{D6B8C0C5-387C-3D4D-031C-B0520323F91C}"/>
          </ac:spMkLst>
        </pc:spChg>
        <pc:spChg chg="add mod">
          <ac:chgData name="Orlando Marley Filho" userId="db0f27c2ee340672" providerId="LiveId" clId="{1320679C-52D2-4BC1-9F34-7139B097422A}" dt="2024-07-28T22:14:23.735" v="42587"/>
          <ac:spMkLst>
            <pc:docMk/>
            <pc:sldMk cId="4276985642" sldId="629"/>
            <ac:spMk id="42" creationId="{AC0E8E0B-CECA-C4C5-63C4-1BAEDCE14A84}"/>
          </ac:spMkLst>
        </pc:spChg>
        <pc:spChg chg="add mod">
          <ac:chgData name="Orlando Marley Filho" userId="db0f27c2ee340672" providerId="LiveId" clId="{1320679C-52D2-4BC1-9F34-7139B097422A}" dt="2024-07-28T22:15:38.750" v="42624" actId="12788"/>
          <ac:spMkLst>
            <pc:docMk/>
            <pc:sldMk cId="4276985642" sldId="629"/>
            <ac:spMk id="43" creationId="{66D840FA-7E6D-C319-DF48-C8A8C80C18DE}"/>
          </ac:spMkLst>
        </pc:spChg>
        <pc:spChg chg="add mod">
          <ac:chgData name="Orlando Marley Filho" userId="db0f27c2ee340672" providerId="LiveId" clId="{1320679C-52D2-4BC1-9F34-7139B097422A}" dt="2024-07-28T22:15:38.750" v="42624" actId="12788"/>
          <ac:spMkLst>
            <pc:docMk/>
            <pc:sldMk cId="4276985642" sldId="629"/>
            <ac:spMk id="44" creationId="{E615E893-C352-919E-165F-6D25611609D2}"/>
          </ac:spMkLst>
        </pc:spChg>
        <pc:spChg chg="add mod">
          <ac:chgData name="Orlando Marley Filho" userId="db0f27c2ee340672" providerId="LiveId" clId="{1320679C-52D2-4BC1-9F34-7139B097422A}" dt="2024-07-28T22:27:59.980" v="42773" actId="12788"/>
          <ac:spMkLst>
            <pc:docMk/>
            <pc:sldMk cId="4276985642" sldId="629"/>
            <ac:spMk id="45" creationId="{C9EF2DC7-9E68-5199-A707-4F78E5F7CCAF}"/>
          </ac:spMkLst>
        </pc:spChg>
        <pc:spChg chg="add mod">
          <ac:chgData name="Orlando Marley Filho" userId="db0f27c2ee340672" providerId="LiveId" clId="{1320679C-52D2-4BC1-9F34-7139B097422A}" dt="2024-07-28T22:27:59.980" v="42773" actId="12788"/>
          <ac:spMkLst>
            <pc:docMk/>
            <pc:sldMk cId="4276985642" sldId="629"/>
            <ac:spMk id="46" creationId="{68ABB3FE-0615-69C7-2863-278D82F22651}"/>
          </ac:spMkLst>
        </pc:spChg>
        <pc:spChg chg="add mod">
          <ac:chgData name="Orlando Marley Filho" userId="db0f27c2ee340672" providerId="LiveId" clId="{1320679C-52D2-4BC1-9F34-7139B097422A}" dt="2024-07-28T22:27:59.980" v="42773" actId="12788"/>
          <ac:spMkLst>
            <pc:docMk/>
            <pc:sldMk cId="4276985642" sldId="629"/>
            <ac:spMk id="47" creationId="{4A151A01-CEAA-13DE-BE66-31CBFF91E7A5}"/>
          </ac:spMkLst>
        </pc:spChg>
        <pc:spChg chg="add mod">
          <ac:chgData name="Orlando Marley Filho" userId="db0f27c2ee340672" providerId="LiveId" clId="{1320679C-52D2-4BC1-9F34-7139B097422A}" dt="2024-07-28T22:27:59.980" v="42773" actId="12788"/>
          <ac:spMkLst>
            <pc:docMk/>
            <pc:sldMk cId="4276985642" sldId="629"/>
            <ac:spMk id="48" creationId="{50CB0BD4-D335-33F8-A655-4679E4394BAA}"/>
          </ac:spMkLst>
        </pc:spChg>
        <pc:picChg chg="add del">
          <ac:chgData name="Orlando Marley Filho" userId="db0f27c2ee340672" providerId="LiveId" clId="{1320679C-52D2-4BC1-9F34-7139B097422A}" dt="2024-07-07T20:29:55.046" v="30417" actId="478"/>
          <ac:picMkLst>
            <pc:docMk/>
            <pc:sldMk cId="4276985642" sldId="629"/>
            <ac:picMk id="4" creationId="{D9F34EE4-5825-5B67-7034-3CAEA9AD303D}"/>
          </ac:picMkLst>
        </pc:picChg>
        <pc:picChg chg="add mod">
          <ac:chgData name="Orlando Marley Filho" userId="db0f27c2ee340672" providerId="LiveId" clId="{1320679C-52D2-4BC1-9F34-7139B097422A}" dt="2024-07-28T22:01:39.720" v="42103" actId="465"/>
          <ac:picMkLst>
            <pc:docMk/>
            <pc:sldMk cId="4276985642" sldId="629"/>
            <ac:picMk id="5" creationId="{C1941114-D962-41D4-BFC9-48FAB75A3E09}"/>
          </ac:picMkLst>
        </pc:picChg>
        <pc:picChg chg="add del">
          <ac:chgData name="Orlando Marley Filho" userId="db0f27c2ee340672" providerId="LiveId" clId="{1320679C-52D2-4BC1-9F34-7139B097422A}" dt="2024-07-07T20:29:53.969" v="30416" actId="22"/>
          <ac:picMkLst>
            <pc:docMk/>
            <pc:sldMk cId="4276985642" sldId="629"/>
            <ac:picMk id="7" creationId="{2A9BF9B8-DDED-3958-F25D-DCDF63636C1F}"/>
          </ac:picMkLst>
        </pc:picChg>
        <pc:picChg chg="add del mod">
          <ac:chgData name="Orlando Marley Filho" userId="db0f27c2ee340672" providerId="LiveId" clId="{1320679C-52D2-4BC1-9F34-7139B097422A}" dt="2024-07-28T22:24:15.157" v="42746" actId="478"/>
          <ac:picMkLst>
            <pc:docMk/>
            <pc:sldMk cId="4276985642" sldId="629"/>
            <ac:picMk id="10" creationId="{6E4009C6-2834-6218-EAF4-B0B5C4A9B8E4}"/>
          </ac:picMkLst>
        </pc:picChg>
        <pc:picChg chg="add mod">
          <ac:chgData name="Orlando Marley Filho" userId="db0f27c2ee340672" providerId="LiveId" clId="{1320679C-52D2-4BC1-9F34-7139B097422A}" dt="2024-07-28T22:01:39.720" v="42103" actId="465"/>
          <ac:picMkLst>
            <pc:docMk/>
            <pc:sldMk cId="4276985642" sldId="629"/>
            <ac:picMk id="11" creationId="{7249C1EC-5A69-3C4D-9DDF-0DB93BB70BC6}"/>
          </ac:picMkLst>
        </pc:picChg>
        <pc:picChg chg="add mod">
          <ac:chgData name="Orlando Marley Filho" userId="db0f27c2ee340672" providerId="LiveId" clId="{1320679C-52D2-4BC1-9F34-7139B097422A}" dt="2024-07-28T22:01:39.720" v="42103" actId="465"/>
          <ac:picMkLst>
            <pc:docMk/>
            <pc:sldMk cId="4276985642" sldId="629"/>
            <ac:picMk id="13" creationId="{1AAF98C5-35B9-5FF2-FD98-21CFC9F35E05}"/>
          </ac:picMkLst>
        </pc:picChg>
        <pc:picChg chg="add mod">
          <ac:chgData name="Orlando Marley Filho" userId="db0f27c2ee340672" providerId="LiveId" clId="{1320679C-52D2-4BC1-9F34-7139B097422A}" dt="2024-07-28T22:47:10.383" v="42919" actId="1076"/>
          <ac:picMkLst>
            <pc:docMk/>
            <pc:sldMk cId="4276985642" sldId="629"/>
            <ac:picMk id="54" creationId="{B648EB9D-E261-4908-BF89-B6CB02379325}"/>
          </ac:picMkLst>
        </pc:picChg>
        <pc:picChg chg="add mod">
          <ac:chgData name="Orlando Marley Filho" userId="db0f27c2ee340672" providerId="LiveId" clId="{1320679C-52D2-4BC1-9F34-7139B097422A}" dt="2024-07-28T22:45:21.659" v="42907" actId="1076"/>
          <ac:picMkLst>
            <pc:docMk/>
            <pc:sldMk cId="4276985642" sldId="629"/>
            <ac:picMk id="55" creationId="{6E9DE789-1163-44CF-AF26-EC7F6657AB42}"/>
          </ac:picMkLst>
        </pc:picChg>
        <pc:picChg chg="add mod">
          <ac:chgData name="Orlando Marley Filho" userId="db0f27c2ee340672" providerId="LiveId" clId="{1320679C-52D2-4BC1-9F34-7139B097422A}" dt="2024-07-28T22:45:36.874" v="42912" actId="1076"/>
          <ac:picMkLst>
            <pc:docMk/>
            <pc:sldMk cId="4276985642" sldId="629"/>
            <ac:picMk id="56" creationId="{B409BAE7-B594-48DE-A515-288D23E675D4}"/>
          </ac:picMkLst>
        </pc:picChg>
        <pc:picChg chg="add mod">
          <ac:chgData name="Orlando Marley Filho" userId="db0f27c2ee340672" providerId="LiveId" clId="{1320679C-52D2-4BC1-9F34-7139B097422A}" dt="2024-07-28T22:45:38.518" v="42913" actId="1076"/>
          <ac:picMkLst>
            <pc:docMk/>
            <pc:sldMk cId="4276985642" sldId="629"/>
            <ac:picMk id="57" creationId="{6F7D8291-0A7E-4E11-9200-80AD96F02889}"/>
          </ac:picMkLst>
        </pc:picChg>
        <pc:picChg chg="add mod">
          <ac:chgData name="Orlando Marley Filho" userId="db0f27c2ee340672" providerId="LiveId" clId="{1320679C-52D2-4BC1-9F34-7139B097422A}" dt="2024-07-28T22:47:00.262" v="42918" actId="1076"/>
          <ac:picMkLst>
            <pc:docMk/>
            <pc:sldMk cId="4276985642" sldId="629"/>
            <ac:picMk id="58" creationId="{74D7B39F-56C4-4E0C-8942-64E440F750FC}"/>
          </ac:picMkLst>
        </pc:picChg>
        <pc:picChg chg="add del mod">
          <ac:chgData name="Orlando Marley Filho" userId="db0f27c2ee340672" providerId="LiveId" clId="{1320679C-52D2-4BC1-9F34-7139B097422A}" dt="2024-07-28T22:44:58.135" v="42901" actId="478"/>
          <ac:picMkLst>
            <pc:docMk/>
            <pc:sldMk cId="4276985642" sldId="629"/>
            <ac:picMk id="1026" creationId="{A8AEB1D3-91F7-4307-455D-88CE52F7DDCE}"/>
          </ac:picMkLst>
        </pc:picChg>
        <pc:picChg chg="add del mod">
          <ac:chgData name="Orlando Marley Filho" userId="db0f27c2ee340672" providerId="LiveId" clId="{1320679C-52D2-4BC1-9F34-7139B097422A}" dt="2024-07-28T22:45:11.589" v="42905" actId="478"/>
          <ac:picMkLst>
            <pc:docMk/>
            <pc:sldMk cId="4276985642" sldId="629"/>
            <ac:picMk id="1028" creationId="{4F2B70AD-431C-9BF8-8931-4E63AE0E0031}"/>
          </ac:picMkLst>
        </pc:picChg>
        <pc:picChg chg="add">
          <ac:chgData name="Orlando Marley Filho" userId="db0f27c2ee340672" providerId="LiveId" clId="{1320679C-52D2-4BC1-9F34-7139B097422A}" dt="2024-07-28T22:21:51.916" v="42735"/>
          <ac:picMkLst>
            <pc:docMk/>
            <pc:sldMk cId="4276985642" sldId="629"/>
            <ac:picMk id="1030" creationId="{F5CE2140-EF0C-4D58-C552-54DAC44CA158}"/>
          </ac:picMkLst>
        </pc:picChg>
        <pc:picChg chg="add del mod">
          <ac:chgData name="Orlando Marley Filho" userId="db0f27c2ee340672" providerId="LiveId" clId="{1320679C-52D2-4BC1-9F34-7139B097422A}" dt="2024-07-28T22:45:00.271" v="42902" actId="478"/>
          <ac:picMkLst>
            <pc:docMk/>
            <pc:sldMk cId="4276985642" sldId="629"/>
            <ac:picMk id="1032" creationId="{D64D7F3B-CFBF-FCD7-CC4A-022A5C84AC5D}"/>
          </ac:picMkLst>
        </pc:picChg>
        <pc:picChg chg="add del mod">
          <ac:chgData name="Orlando Marley Filho" userId="db0f27c2ee340672" providerId="LiveId" clId="{1320679C-52D2-4BC1-9F34-7139B097422A}" dt="2024-07-28T22:46:31.623" v="42914" actId="478"/>
          <ac:picMkLst>
            <pc:docMk/>
            <pc:sldMk cId="4276985642" sldId="629"/>
            <ac:picMk id="1034" creationId="{94EAAC0C-F171-D5E8-7F29-2E1E32111F48}"/>
          </ac:picMkLst>
        </pc:picChg>
        <pc:cxnChg chg="add mod">
          <ac:chgData name="Orlando Marley Filho" userId="db0f27c2ee340672" providerId="LiveId" clId="{1320679C-52D2-4BC1-9F34-7139B097422A}" dt="2024-07-28T22:30:23.858" v="42786" actId="208"/>
          <ac:cxnSpMkLst>
            <pc:docMk/>
            <pc:sldMk cId="4276985642" sldId="629"/>
            <ac:cxnSpMk id="50" creationId="{C43B6241-2E3A-4B9D-0970-DDCA38AF4EF8}"/>
          </ac:cxnSpMkLst>
        </pc:cxnChg>
        <pc:cxnChg chg="add mod">
          <ac:chgData name="Orlando Marley Filho" userId="db0f27c2ee340672" providerId="LiveId" clId="{1320679C-52D2-4BC1-9F34-7139B097422A}" dt="2024-07-28T22:32:44.017" v="42816" actId="14100"/>
          <ac:cxnSpMkLst>
            <pc:docMk/>
            <pc:sldMk cId="4276985642" sldId="629"/>
            <ac:cxnSpMk id="51" creationId="{AF6131D0-5BE5-0979-4C7E-D0A8067398BA}"/>
          </ac:cxnSpMkLst>
        </pc:cxnChg>
      </pc:sldChg>
      <pc:sldChg chg="addSp delSp modSp add mod ord modAnim modShow modNotesTx">
        <pc:chgData name="Orlando Marley Filho" userId="db0f27c2ee340672" providerId="LiveId" clId="{1320679C-52D2-4BC1-9F34-7139B097422A}" dt="2024-07-28T23:02:38.661" v="43068"/>
        <pc:sldMkLst>
          <pc:docMk/>
          <pc:sldMk cId="3807531579" sldId="630"/>
        </pc:sldMkLst>
        <pc:spChg chg="add mod">
          <ac:chgData name="Orlando Marley Filho" userId="db0f27c2ee340672" providerId="LiveId" clId="{1320679C-52D2-4BC1-9F34-7139B097422A}" dt="2024-07-28T22:58:51.039" v="43067" actId="20577"/>
          <ac:spMkLst>
            <pc:docMk/>
            <pc:sldMk cId="3807531579" sldId="630"/>
            <ac:spMk id="4" creationId="{0A55CA9E-7195-3B0D-E041-BF8D7DFA74C0}"/>
          </ac:spMkLst>
        </pc:spChg>
        <pc:spChg chg="add mod">
          <ac:chgData name="Orlando Marley Filho" userId="db0f27c2ee340672" providerId="LiveId" clId="{1320679C-52D2-4BC1-9F34-7139B097422A}" dt="2024-07-28T21:34:30.879" v="41507" actId="6549"/>
          <ac:spMkLst>
            <pc:docMk/>
            <pc:sldMk cId="3807531579" sldId="630"/>
            <ac:spMk id="7" creationId="{D05CBE8D-001E-0726-19C8-DA27B697FB68}"/>
          </ac:spMkLst>
        </pc:spChg>
        <pc:spChg chg="add del mod">
          <ac:chgData name="Orlando Marley Filho" userId="db0f27c2ee340672" providerId="LiveId" clId="{1320679C-52D2-4BC1-9F34-7139B097422A}" dt="2024-07-07T18:43:00.079" v="29190" actId="478"/>
          <ac:spMkLst>
            <pc:docMk/>
            <pc:sldMk cId="3807531579" sldId="630"/>
            <ac:spMk id="10" creationId="{8FBB63BD-C5A1-B3CE-A963-DB521C4CC571}"/>
          </ac:spMkLst>
        </pc:spChg>
      </pc:sldChg>
      <pc:sldChg chg="addSp delSp modSp add mod modAnim modShow modNotesTx">
        <pc:chgData name="Orlando Marley Filho" userId="db0f27c2ee340672" providerId="LiveId" clId="{1320679C-52D2-4BC1-9F34-7139B097422A}" dt="2024-07-28T21:43:31.086" v="41771" actId="729"/>
        <pc:sldMkLst>
          <pc:docMk/>
          <pc:sldMk cId="532523182" sldId="631"/>
        </pc:sldMkLst>
        <pc:spChg chg="add mod">
          <ac:chgData name="Orlando Marley Filho" userId="db0f27c2ee340672" providerId="LiveId" clId="{1320679C-52D2-4BC1-9F34-7139B097422A}" dt="2024-07-28T21:39:19.309" v="41558" actId="20577"/>
          <ac:spMkLst>
            <pc:docMk/>
            <pc:sldMk cId="532523182" sldId="631"/>
            <ac:spMk id="4" creationId="{3B6B9542-1B72-3543-A177-BD71AF5EC55B}"/>
          </ac:spMkLst>
        </pc:spChg>
        <pc:spChg chg="add mod">
          <ac:chgData name="Orlando Marley Filho" userId="db0f27c2ee340672" providerId="LiveId" clId="{1320679C-52D2-4BC1-9F34-7139B097422A}" dt="2024-07-28T21:40:13.446" v="41565" actId="6549"/>
          <ac:spMkLst>
            <pc:docMk/>
            <pc:sldMk cId="532523182" sldId="631"/>
            <ac:spMk id="7" creationId="{9F2F2C60-FDE3-BABD-F8AF-A547B979CDF1}"/>
          </ac:spMkLst>
        </pc:spChg>
        <pc:spChg chg="add del mod">
          <ac:chgData name="Orlando Marley Filho" userId="db0f27c2ee340672" providerId="LiveId" clId="{1320679C-52D2-4BC1-9F34-7139B097422A}" dt="2024-07-07T19:10:06.192" v="29376" actId="478"/>
          <ac:spMkLst>
            <pc:docMk/>
            <pc:sldMk cId="532523182" sldId="631"/>
            <ac:spMk id="10" creationId="{8034B9E8-DA07-9539-A876-07A6060B7753}"/>
          </ac:spMkLst>
        </pc:spChg>
      </pc:sldChg>
      <pc:sldChg chg="addSp modSp add mod replId modAnim modShow modNotesTx">
        <pc:chgData name="Orlando Marley Filho" userId="db0f27c2ee340672" providerId="LiveId" clId="{1320679C-52D2-4BC1-9F34-7139B097422A}" dt="2024-07-29T01:10:32.678" v="43550" actId="729"/>
        <pc:sldMkLst>
          <pc:docMk/>
          <pc:sldMk cId="4110220915" sldId="632"/>
        </pc:sldMkLst>
        <pc:spChg chg="add mod">
          <ac:chgData name="Orlando Marley Filho" userId="db0f27c2ee340672" providerId="LiveId" clId="{1320679C-52D2-4BC1-9F34-7139B097422A}" dt="2024-07-07T18:02:35.332" v="28532" actId="1076"/>
          <ac:spMkLst>
            <pc:docMk/>
            <pc:sldMk cId="4110220915" sldId="632"/>
            <ac:spMk id="4" creationId="{56C1613E-F57C-4BEB-FF0D-F6646ACBE259}"/>
          </ac:spMkLst>
        </pc:spChg>
        <pc:spChg chg="add mod">
          <ac:chgData name="Orlando Marley Filho" userId="db0f27c2ee340672" providerId="LiveId" clId="{1320679C-52D2-4BC1-9F34-7139B097422A}" dt="2024-07-29T01:03:44.295" v="43397" actId="1076"/>
          <ac:spMkLst>
            <pc:docMk/>
            <pc:sldMk cId="4110220915" sldId="632"/>
            <ac:spMk id="7" creationId="{2F7C13E5-045D-4E2D-98D4-E00979032DD1}"/>
          </ac:spMkLst>
        </pc:spChg>
      </pc:sldChg>
      <pc:sldChg chg="addSp delSp modSp add mod replId modAnim modShow">
        <pc:chgData name="Orlando Marley Filho" userId="db0f27c2ee340672" providerId="LiveId" clId="{1320679C-52D2-4BC1-9F34-7139B097422A}" dt="2024-07-29T01:14:10.016" v="43604" actId="729"/>
        <pc:sldMkLst>
          <pc:docMk/>
          <pc:sldMk cId="3955404753" sldId="633"/>
        </pc:sldMkLst>
        <pc:spChg chg="add mod">
          <ac:chgData name="Orlando Marley Filho" userId="db0f27c2ee340672" providerId="LiveId" clId="{1320679C-52D2-4BC1-9F34-7139B097422A}" dt="2024-07-29T01:07:17.002" v="43451" actId="404"/>
          <ac:spMkLst>
            <pc:docMk/>
            <pc:sldMk cId="3955404753" sldId="633"/>
            <ac:spMk id="3" creationId="{A39F66C5-8178-0A8E-F7F2-CD9C2C6CDF49}"/>
          </ac:spMkLst>
        </pc:spChg>
        <pc:spChg chg="add mod">
          <ac:chgData name="Orlando Marley Filho" userId="db0f27c2ee340672" providerId="LiveId" clId="{1320679C-52D2-4BC1-9F34-7139B097422A}" dt="2024-07-07T18:03:38.075" v="28544" actId="122"/>
          <ac:spMkLst>
            <pc:docMk/>
            <pc:sldMk cId="3955404753" sldId="633"/>
            <ac:spMk id="4" creationId="{896D343B-41CE-6B25-E252-03CF51FA0F34}"/>
          </ac:spMkLst>
        </pc:spChg>
        <pc:spChg chg="add mod">
          <ac:chgData name="Orlando Marley Filho" userId="db0f27c2ee340672" providerId="LiveId" clId="{1320679C-52D2-4BC1-9F34-7139B097422A}" dt="2024-07-29T01:07:17.002" v="43451" actId="404"/>
          <ac:spMkLst>
            <pc:docMk/>
            <pc:sldMk cId="3955404753" sldId="633"/>
            <ac:spMk id="5" creationId="{E38642B9-E617-2B02-0468-C2F8E2735001}"/>
          </ac:spMkLst>
        </pc:spChg>
        <pc:spChg chg="add mod">
          <ac:chgData name="Orlando Marley Filho" userId="db0f27c2ee340672" providerId="LiveId" clId="{1320679C-52D2-4BC1-9F34-7139B097422A}" dt="2024-07-07T20:39:04.083" v="30641" actId="14100"/>
          <ac:spMkLst>
            <pc:docMk/>
            <pc:sldMk cId="3955404753" sldId="633"/>
            <ac:spMk id="7" creationId="{A0192DAA-3FC0-F17E-4663-130268806512}"/>
          </ac:spMkLst>
        </pc:spChg>
        <pc:spChg chg="add mod">
          <ac:chgData name="Orlando Marley Filho" userId="db0f27c2ee340672" providerId="LiveId" clId="{1320679C-52D2-4BC1-9F34-7139B097422A}" dt="2024-07-29T01:07:17.002" v="43451" actId="404"/>
          <ac:spMkLst>
            <pc:docMk/>
            <pc:sldMk cId="3955404753" sldId="633"/>
            <ac:spMk id="8" creationId="{5107BC47-61E8-8082-BAF4-7B87492E12A4}"/>
          </ac:spMkLst>
        </pc:spChg>
        <pc:spChg chg="add mod">
          <ac:chgData name="Orlando Marley Filho" userId="db0f27c2ee340672" providerId="LiveId" clId="{1320679C-52D2-4BC1-9F34-7139B097422A}" dt="2024-07-29T01:07:52.133" v="43464" actId="1076"/>
          <ac:spMkLst>
            <pc:docMk/>
            <pc:sldMk cId="3955404753" sldId="633"/>
            <ac:spMk id="11" creationId="{9C9BB94B-7A11-6065-3459-0BF630ECBA80}"/>
          </ac:spMkLst>
        </pc:spChg>
        <pc:spChg chg="add mod">
          <ac:chgData name="Orlando Marley Filho" userId="db0f27c2ee340672" providerId="LiveId" clId="{1320679C-52D2-4BC1-9F34-7139B097422A}" dt="2024-07-29T01:07:52.133" v="43464" actId="1076"/>
          <ac:spMkLst>
            <pc:docMk/>
            <pc:sldMk cId="3955404753" sldId="633"/>
            <ac:spMk id="12" creationId="{2C3914B8-27AD-1ED2-4AE8-763D31FD0DDB}"/>
          </ac:spMkLst>
        </pc:spChg>
        <pc:spChg chg="add mod">
          <ac:chgData name="Orlando Marley Filho" userId="db0f27c2ee340672" providerId="LiveId" clId="{1320679C-52D2-4BC1-9F34-7139B097422A}" dt="2024-07-29T01:07:52.133" v="43464" actId="1076"/>
          <ac:spMkLst>
            <pc:docMk/>
            <pc:sldMk cId="3955404753" sldId="633"/>
            <ac:spMk id="13" creationId="{A407F5E0-77D5-DBA6-18A4-33B066B7042E}"/>
          </ac:spMkLst>
        </pc:spChg>
        <pc:spChg chg="add mod">
          <ac:chgData name="Orlando Marley Filho" userId="db0f27c2ee340672" providerId="LiveId" clId="{1320679C-52D2-4BC1-9F34-7139B097422A}" dt="2024-07-29T01:07:52.133" v="43464" actId="1076"/>
          <ac:spMkLst>
            <pc:docMk/>
            <pc:sldMk cId="3955404753" sldId="633"/>
            <ac:spMk id="14" creationId="{228B3862-B9F3-C34D-0B1E-48FD6460A1CA}"/>
          </ac:spMkLst>
        </pc:spChg>
        <pc:spChg chg="add del">
          <ac:chgData name="Orlando Marley Filho" userId="db0f27c2ee340672" providerId="LiveId" clId="{1320679C-52D2-4BC1-9F34-7139B097422A}" dt="2024-07-29T01:08:03.853" v="43466" actId="11529"/>
          <ac:spMkLst>
            <pc:docMk/>
            <pc:sldMk cId="3955404753" sldId="633"/>
            <ac:spMk id="15" creationId="{AF8B28C5-5D16-09BA-B7D5-82C033C9BAE2}"/>
          </ac:spMkLst>
        </pc:spChg>
        <pc:spChg chg="add mod">
          <ac:chgData name="Orlando Marley Filho" userId="db0f27c2ee340672" providerId="LiveId" clId="{1320679C-52D2-4BC1-9F34-7139B097422A}" dt="2024-07-29T01:12:55.896" v="43598" actId="1076"/>
          <ac:spMkLst>
            <pc:docMk/>
            <pc:sldMk cId="3955404753" sldId="633"/>
            <ac:spMk id="16" creationId="{21ABD397-F072-284F-C15D-5DE9BDBE23D9}"/>
          </ac:spMkLst>
        </pc:spChg>
        <pc:spChg chg="add mod">
          <ac:chgData name="Orlando Marley Filho" userId="db0f27c2ee340672" providerId="LiveId" clId="{1320679C-52D2-4BC1-9F34-7139B097422A}" dt="2024-07-29T01:12:48.412" v="43595" actId="14100"/>
          <ac:spMkLst>
            <pc:docMk/>
            <pc:sldMk cId="3955404753" sldId="633"/>
            <ac:spMk id="17" creationId="{9400CF47-2AFC-1137-106E-B87691064CB8}"/>
          </ac:spMkLst>
        </pc:spChg>
        <pc:spChg chg="add mod">
          <ac:chgData name="Orlando Marley Filho" userId="db0f27c2ee340672" providerId="LiveId" clId="{1320679C-52D2-4BC1-9F34-7139B097422A}" dt="2024-07-29T01:13:04.439" v="43600" actId="1076"/>
          <ac:spMkLst>
            <pc:docMk/>
            <pc:sldMk cId="3955404753" sldId="633"/>
            <ac:spMk id="18" creationId="{8E78CFDA-46EC-F826-6C6B-01E2E1E9AD3C}"/>
          </ac:spMkLst>
        </pc:spChg>
        <pc:spChg chg="add mod">
          <ac:chgData name="Orlando Marley Filho" userId="db0f27c2ee340672" providerId="LiveId" clId="{1320679C-52D2-4BC1-9F34-7139B097422A}" dt="2024-07-29T01:13:06.893" v="43601" actId="1076"/>
          <ac:spMkLst>
            <pc:docMk/>
            <pc:sldMk cId="3955404753" sldId="633"/>
            <ac:spMk id="19" creationId="{FEA84234-0A12-E1C8-F208-3B959B7AE508}"/>
          </ac:spMkLst>
        </pc:spChg>
        <pc:picChg chg="mod">
          <ac:chgData name="Orlando Marley Filho" userId="db0f27c2ee340672" providerId="LiveId" clId="{1320679C-52D2-4BC1-9F34-7139B097422A}" dt="2024-07-29T01:07:09.963" v="43449" actId="1076"/>
          <ac:picMkLst>
            <pc:docMk/>
            <pc:sldMk cId="3955404753" sldId="633"/>
            <ac:picMk id="9" creationId="{07C2C66C-3393-4C35-BDCA-1A652AE5DD98}"/>
          </ac:picMkLst>
        </pc:picChg>
        <pc:picChg chg="add del mod">
          <ac:chgData name="Orlando Marley Filho" userId="db0f27c2ee340672" providerId="LiveId" clId="{1320679C-52D2-4BC1-9F34-7139B097422A}" dt="2024-07-29T01:11:07.658" v="43583" actId="478"/>
          <ac:picMkLst>
            <pc:docMk/>
            <pc:sldMk cId="3955404753" sldId="633"/>
            <ac:picMk id="10" creationId="{87E50991-39B0-E919-B236-035B4E3BAFE2}"/>
          </ac:picMkLst>
        </pc:picChg>
      </pc:sldChg>
      <pc:sldChg chg="addSp delSp modSp add mod modAnim modShow">
        <pc:chgData name="Orlando Marley Filho" userId="db0f27c2ee340672" providerId="LiveId" clId="{1320679C-52D2-4BC1-9F34-7139B097422A}" dt="2024-07-29T01:30:44.335" v="43938" actId="729"/>
        <pc:sldMkLst>
          <pc:docMk/>
          <pc:sldMk cId="1595846242" sldId="634"/>
        </pc:sldMkLst>
        <pc:spChg chg="add mod">
          <ac:chgData name="Orlando Marley Filho" userId="db0f27c2ee340672" providerId="LiveId" clId="{1320679C-52D2-4BC1-9F34-7139B097422A}" dt="2024-07-29T01:14:36.463" v="43631" actId="20577"/>
          <ac:spMkLst>
            <pc:docMk/>
            <pc:sldMk cId="1595846242" sldId="634"/>
            <ac:spMk id="4" creationId="{AE156F02-6F55-EB92-629C-CEF171ADFA85}"/>
          </ac:spMkLst>
        </pc:spChg>
        <pc:spChg chg="add mod">
          <ac:chgData name="Orlando Marley Filho" userId="db0f27c2ee340672" providerId="LiveId" clId="{1320679C-52D2-4BC1-9F34-7139B097422A}" dt="2024-07-29T01:25:34.916" v="43837" actId="688"/>
          <ac:spMkLst>
            <pc:docMk/>
            <pc:sldMk cId="1595846242" sldId="634"/>
            <ac:spMk id="5" creationId="{EA1A4412-C407-47B0-A856-01DC9E3FCB57}"/>
          </ac:spMkLst>
        </pc:spChg>
        <pc:spChg chg="add mod">
          <ac:chgData name="Orlando Marley Filho" userId="db0f27c2ee340672" providerId="LiveId" clId="{1320679C-52D2-4BC1-9F34-7139B097422A}" dt="2024-07-07T19:15:47.328" v="29408" actId="20577"/>
          <ac:spMkLst>
            <pc:docMk/>
            <pc:sldMk cId="1595846242" sldId="634"/>
            <ac:spMk id="7" creationId="{51393A99-4433-7B1D-65D5-AD62AB4AFF90}"/>
          </ac:spMkLst>
        </pc:spChg>
        <pc:spChg chg="add mod">
          <ac:chgData name="Orlando Marley Filho" userId="db0f27c2ee340672" providerId="LiveId" clId="{1320679C-52D2-4BC1-9F34-7139B097422A}" dt="2024-07-29T01:20:10.729" v="43680" actId="1076"/>
          <ac:spMkLst>
            <pc:docMk/>
            <pc:sldMk cId="1595846242" sldId="634"/>
            <ac:spMk id="11" creationId="{EA32B4E4-74D8-8F18-1E46-A17E58354DF8}"/>
          </ac:spMkLst>
        </pc:spChg>
        <pc:spChg chg="add mod">
          <ac:chgData name="Orlando Marley Filho" userId="db0f27c2ee340672" providerId="LiveId" clId="{1320679C-52D2-4BC1-9F34-7139B097422A}" dt="2024-07-29T01:30:32.967" v="43920" actId="1076"/>
          <ac:spMkLst>
            <pc:docMk/>
            <pc:sldMk cId="1595846242" sldId="634"/>
            <ac:spMk id="12" creationId="{6E35AF88-A25C-A35B-471F-EAA125B9C09D}"/>
          </ac:spMkLst>
        </pc:spChg>
        <pc:spChg chg="add mod">
          <ac:chgData name="Orlando Marley Filho" userId="db0f27c2ee340672" providerId="LiveId" clId="{1320679C-52D2-4BC1-9F34-7139B097422A}" dt="2024-07-29T01:23:53.538" v="43766" actId="1076"/>
          <ac:spMkLst>
            <pc:docMk/>
            <pc:sldMk cId="1595846242" sldId="634"/>
            <ac:spMk id="17" creationId="{06A8B48A-0ECA-BB68-3935-1BE5E188A7E9}"/>
          </ac:spMkLst>
        </pc:spChg>
        <pc:spChg chg="add mod">
          <ac:chgData name="Orlando Marley Filho" userId="db0f27c2ee340672" providerId="LiveId" clId="{1320679C-52D2-4BC1-9F34-7139B097422A}" dt="2024-07-29T01:30:38.871" v="43937" actId="20577"/>
          <ac:spMkLst>
            <pc:docMk/>
            <pc:sldMk cId="1595846242" sldId="634"/>
            <ac:spMk id="18" creationId="{CB7103A3-67D4-184F-6795-55BE2409A69A}"/>
          </ac:spMkLst>
        </pc:spChg>
        <pc:spChg chg="add mod">
          <ac:chgData name="Orlando Marley Filho" userId="db0f27c2ee340672" providerId="LiveId" clId="{1320679C-52D2-4BC1-9F34-7139B097422A}" dt="2024-07-29T01:24:39.828" v="43823" actId="1076"/>
          <ac:spMkLst>
            <pc:docMk/>
            <pc:sldMk cId="1595846242" sldId="634"/>
            <ac:spMk id="19" creationId="{78CE8160-9C0F-1D10-3FE6-4C2BA833D9C2}"/>
          </ac:spMkLst>
        </pc:spChg>
        <pc:spChg chg="add mod">
          <ac:chgData name="Orlando Marley Filho" userId="db0f27c2ee340672" providerId="LiveId" clId="{1320679C-52D2-4BC1-9F34-7139B097422A}" dt="2024-07-29T01:24:44.405" v="43825" actId="1076"/>
          <ac:spMkLst>
            <pc:docMk/>
            <pc:sldMk cId="1595846242" sldId="634"/>
            <ac:spMk id="20" creationId="{ED11AF6D-91B0-ACA8-D202-3F455C77EED8}"/>
          </ac:spMkLst>
        </pc:spChg>
        <pc:spChg chg="add mod">
          <ac:chgData name="Orlando Marley Filho" userId="db0f27c2ee340672" providerId="LiveId" clId="{1320679C-52D2-4BC1-9F34-7139B097422A}" dt="2024-07-29T01:24:54.439" v="43830" actId="1076"/>
          <ac:spMkLst>
            <pc:docMk/>
            <pc:sldMk cId="1595846242" sldId="634"/>
            <ac:spMk id="21" creationId="{41314733-49FF-EC4D-725C-8F30514EA617}"/>
          </ac:spMkLst>
        </pc:spChg>
        <pc:spChg chg="add mod">
          <ac:chgData name="Orlando Marley Filho" userId="db0f27c2ee340672" providerId="LiveId" clId="{1320679C-52D2-4BC1-9F34-7139B097422A}" dt="2024-07-29T01:24:54.717" v="43831"/>
          <ac:spMkLst>
            <pc:docMk/>
            <pc:sldMk cId="1595846242" sldId="634"/>
            <ac:spMk id="22" creationId="{0744E688-B17E-BC76-70B2-135CAD4B5951}"/>
          </ac:spMkLst>
        </pc:spChg>
        <pc:spChg chg="add mod">
          <ac:chgData name="Orlando Marley Filho" userId="db0f27c2ee340672" providerId="LiveId" clId="{1320679C-52D2-4BC1-9F34-7139B097422A}" dt="2024-07-29T01:24:59.675" v="43833" actId="1076"/>
          <ac:spMkLst>
            <pc:docMk/>
            <pc:sldMk cId="1595846242" sldId="634"/>
            <ac:spMk id="23" creationId="{B5F26D31-8035-2714-BB2D-F8447900D6AC}"/>
          </ac:spMkLst>
        </pc:spChg>
        <pc:spChg chg="add mod">
          <ac:chgData name="Orlando Marley Filho" userId="db0f27c2ee340672" providerId="LiveId" clId="{1320679C-52D2-4BC1-9F34-7139B097422A}" dt="2024-07-29T01:25:04.422" v="43835" actId="1076"/>
          <ac:spMkLst>
            <pc:docMk/>
            <pc:sldMk cId="1595846242" sldId="634"/>
            <ac:spMk id="24" creationId="{5F9B312A-F979-3E59-86C7-77D767E1CCBB}"/>
          </ac:spMkLst>
        </pc:spChg>
        <pc:picChg chg="add mod">
          <ac:chgData name="Orlando Marley Filho" userId="db0f27c2ee340672" providerId="LiveId" clId="{1320679C-52D2-4BC1-9F34-7139B097422A}" dt="2024-07-29T01:25:34.916" v="43837" actId="688"/>
          <ac:picMkLst>
            <pc:docMk/>
            <pc:sldMk cId="1595846242" sldId="634"/>
            <ac:picMk id="3" creationId="{B540B959-3023-4F64-B798-E3683CC9DB27}"/>
          </ac:picMkLst>
        </pc:picChg>
        <pc:picChg chg="add mod">
          <ac:chgData name="Orlando Marley Filho" userId="db0f27c2ee340672" providerId="LiveId" clId="{1320679C-52D2-4BC1-9F34-7139B097422A}" dt="2024-07-29T01:19:54.013" v="43648" actId="14100"/>
          <ac:picMkLst>
            <pc:docMk/>
            <pc:sldMk cId="1595846242" sldId="634"/>
            <ac:picMk id="8" creationId="{944C747F-8398-AFF6-703B-DDF1548818E3}"/>
          </ac:picMkLst>
        </pc:picChg>
        <pc:picChg chg="add del mod">
          <ac:chgData name="Orlando Marley Filho" userId="db0f27c2ee340672" providerId="LiveId" clId="{1320679C-52D2-4BC1-9F34-7139B097422A}" dt="2024-07-29T01:25:06.727" v="43836" actId="478"/>
          <ac:picMkLst>
            <pc:docMk/>
            <pc:sldMk cId="1595846242" sldId="634"/>
            <ac:picMk id="10" creationId="{380FD6FB-9051-C104-464E-032ABACFE690}"/>
          </ac:picMkLst>
        </pc:picChg>
        <pc:picChg chg="add mod">
          <ac:chgData name="Orlando Marley Filho" userId="db0f27c2ee340672" providerId="LiveId" clId="{1320679C-52D2-4BC1-9F34-7139B097422A}" dt="2024-07-29T01:23:16.868" v="43755" actId="1076"/>
          <ac:picMkLst>
            <pc:docMk/>
            <pc:sldMk cId="1595846242" sldId="634"/>
            <ac:picMk id="2050" creationId="{E5966440-8C46-D68C-3F4D-BB92B7D5D7C1}"/>
          </ac:picMkLst>
        </pc:picChg>
        <pc:cxnChg chg="add mod">
          <ac:chgData name="Orlando Marley Filho" userId="db0f27c2ee340672" providerId="LiveId" clId="{1320679C-52D2-4BC1-9F34-7139B097422A}" dt="2024-07-29T01:23:32.637" v="43758" actId="1582"/>
          <ac:cxnSpMkLst>
            <pc:docMk/>
            <pc:sldMk cId="1595846242" sldId="634"/>
            <ac:cxnSpMk id="14" creationId="{17ED714E-2F03-FAAE-ABD6-A0FCFE681F10}"/>
          </ac:cxnSpMkLst>
        </pc:cxnChg>
        <pc:cxnChg chg="add mod">
          <ac:chgData name="Orlando Marley Filho" userId="db0f27c2ee340672" providerId="LiveId" clId="{1320679C-52D2-4BC1-9F34-7139B097422A}" dt="2024-07-29T01:23:40.330" v="43761" actId="14100"/>
          <ac:cxnSpMkLst>
            <pc:docMk/>
            <pc:sldMk cId="1595846242" sldId="634"/>
            <ac:cxnSpMk id="15" creationId="{3E04DD3A-1E0C-7C58-27CD-AADAA4576229}"/>
          </ac:cxnSpMkLst>
        </pc:cxnChg>
      </pc:sldChg>
      <pc:sldChg chg="addSp delSp modSp add mod replId modAnim modShow">
        <pc:chgData name="Orlando Marley Filho" userId="db0f27c2ee340672" providerId="LiveId" clId="{1320679C-52D2-4BC1-9F34-7139B097422A}" dt="2024-07-29T01:34:20.654" v="43943" actId="729"/>
        <pc:sldMkLst>
          <pc:docMk/>
          <pc:sldMk cId="2042997633" sldId="635"/>
        </pc:sldMkLst>
        <pc:spChg chg="add del">
          <ac:chgData name="Orlando Marley Filho" userId="db0f27c2ee340672" providerId="LiveId" clId="{1320679C-52D2-4BC1-9F34-7139B097422A}" dt="2024-07-07T18:05:09.339" v="28558" actId="22"/>
          <ac:spMkLst>
            <pc:docMk/>
            <pc:sldMk cId="2042997633" sldId="635"/>
            <ac:spMk id="4" creationId="{33DA94AD-F8C3-4CE0-642B-6051E08CD441}"/>
          </ac:spMkLst>
        </pc:spChg>
        <pc:spChg chg="add mod">
          <ac:chgData name="Orlando Marley Filho" userId="db0f27c2ee340672" providerId="LiveId" clId="{1320679C-52D2-4BC1-9F34-7139B097422A}" dt="2024-07-07T18:05:14.522" v="28561" actId="1076"/>
          <ac:spMkLst>
            <pc:docMk/>
            <pc:sldMk cId="2042997633" sldId="635"/>
            <ac:spMk id="7" creationId="{B77B924A-DCB4-3AD2-DECA-A0AC86078FAD}"/>
          </ac:spMkLst>
        </pc:spChg>
        <pc:spChg chg="add mod">
          <ac:chgData name="Orlando Marley Filho" userId="db0f27c2ee340672" providerId="LiveId" clId="{1320679C-52D2-4BC1-9F34-7139B097422A}" dt="2024-07-07T20:40:12.871" v="30651" actId="20577"/>
          <ac:spMkLst>
            <pc:docMk/>
            <pc:sldMk cId="2042997633" sldId="635"/>
            <ac:spMk id="10" creationId="{CCB4C7E3-809D-F766-30AA-AB9E97F08363}"/>
          </ac:spMkLst>
        </pc:spChg>
      </pc:sldChg>
      <pc:sldChg chg="addSp delSp modSp add del mod replId">
        <pc:chgData name="Orlando Marley Filho" userId="db0f27c2ee340672" providerId="LiveId" clId="{1320679C-52D2-4BC1-9F34-7139B097422A}" dt="2024-07-28T20:49:34.568" v="41077" actId="47"/>
        <pc:sldMkLst>
          <pc:docMk/>
          <pc:sldMk cId="3553644741" sldId="636"/>
        </pc:sldMkLst>
        <pc:spChg chg="add mod">
          <ac:chgData name="Orlando Marley Filho" userId="db0f27c2ee340672" providerId="LiveId" clId="{1320679C-52D2-4BC1-9F34-7139B097422A}" dt="2024-07-07T18:05:49.946" v="28568" actId="1076"/>
          <ac:spMkLst>
            <pc:docMk/>
            <pc:sldMk cId="3553644741" sldId="636"/>
            <ac:spMk id="4" creationId="{A4A48798-D9D8-F0DE-F5DA-9B0C453B21FF}"/>
          </ac:spMkLst>
        </pc:spChg>
        <pc:spChg chg="add del">
          <ac:chgData name="Orlando Marley Filho" userId="db0f27c2ee340672" providerId="LiveId" clId="{1320679C-52D2-4BC1-9F34-7139B097422A}" dt="2024-07-07T18:05:54.700" v="28570" actId="22"/>
          <ac:spMkLst>
            <pc:docMk/>
            <pc:sldMk cId="3553644741" sldId="636"/>
            <ac:spMk id="7" creationId="{181BDB53-7B29-E226-9161-69EA3E5AE24C}"/>
          </ac:spMkLst>
        </pc:spChg>
        <pc:spChg chg="add mod">
          <ac:chgData name="Orlando Marley Filho" userId="db0f27c2ee340672" providerId="LiveId" clId="{1320679C-52D2-4BC1-9F34-7139B097422A}" dt="2024-07-07T19:19:19.143" v="29466" actId="6549"/>
          <ac:spMkLst>
            <pc:docMk/>
            <pc:sldMk cId="3553644741" sldId="636"/>
            <ac:spMk id="10" creationId="{6CC7B538-D001-FBD1-44D8-348E5006F2A0}"/>
          </ac:spMkLst>
        </pc:spChg>
        <pc:picChg chg="add del mod">
          <ac:chgData name="Orlando Marley Filho" userId="db0f27c2ee340672" providerId="LiveId" clId="{1320679C-52D2-4BC1-9F34-7139B097422A}" dt="2024-07-07T18:06:59.547" v="28598" actId="22"/>
          <ac:picMkLst>
            <pc:docMk/>
            <pc:sldMk cId="3553644741" sldId="636"/>
            <ac:picMk id="12" creationId="{DFB44F17-C459-71C5-A07E-3BACA2A2C7E7}"/>
          </ac:picMkLst>
        </pc:picChg>
        <pc:picChg chg="add mod">
          <ac:chgData name="Orlando Marley Filho" userId="db0f27c2ee340672" providerId="LiveId" clId="{1320679C-52D2-4BC1-9F34-7139B097422A}" dt="2024-07-07T18:07:01.752" v="28600" actId="1076"/>
          <ac:picMkLst>
            <pc:docMk/>
            <pc:sldMk cId="3553644741" sldId="636"/>
            <ac:picMk id="14" creationId="{D4892604-C3C8-D6DD-B826-0B7D0851EEF1}"/>
          </ac:picMkLst>
        </pc:picChg>
      </pc:sldChg>
      <pc:sldChg chg="addSp delSp modSp add mod replId addAnim delAnim modAnim modShow modNotesTx">
        <pc:chgData name="Orlando Marley Filho" userId="db0f27c2ee340672" providerId="LiveId" clId="{1320679C-52D2-4BC1-9F34-7139B097422A}" dt="2024-07-29T02:20:42.143" v="44296" actId="1076"/>
        <pc:sldMkLst>
          <pc:docMk/>
          <pc:sldMk cId="1668285268" sldId="637"/>
        </pc:sldMkLst>
        <pc:spChg chg="add mod">
          <ac:chgData name="Orlando Marley Filho" userId="db0f27c2ee340672" providerId="LiveId" clId="{1320679C-52D2-4BC1-9F34-7139B097422A}" dt="2024-07-29T02:15:40.899" v="44252" actId="1076"/>
          <ac:spMkLst>
            <pc:docMk/>
            <pc:sldMk cId="1668285268" sldId="637"/>
            <ac:spMk id="3" creationId="{4D84EC5F-1334-8558-3EDF-BC3040801BA5}"/>
          </ac:spMkLst>
        </pc:spChg>
        <pc:spChg chg="add mod">
          <ac:chgData name="Orlando Marley Filho" userId="db0f27c2ee340672" providerId="LiveId" clId="{1320679C-52D2-4BC1-9F34-7139B097422A}" dt="2024-07-07T18:07:13.070" v="28603" actId="1076"/>
          <ac:spMkLst>
            <pc:docMk/>
            <pc:sldMk cId="1668285268" sldId="637"/>
            <ac:spMk id="4" creationId="{8CA3AD61-8571-16D6-A9F2-069BFB8362AD}"/>
          </ac:spMkLst>
        </pc:spChg>
        <pc:spChg chg="add del mod">
          <ac:chgData name="Orlando Marley Filho" userId="db0f27c2ee340672" providerId="LiveId" clId="{1320679C-52D2-4BC1-9F34-7139B097422A}" dt="2024-07-29T02:14:58.019" v="44238" actId="478"/>
          <ac:spMkLst>
            <pc:docMk/>
            <pc:sldMk cId="1668285268" sldId="637"/>
            <ac:spMk id="5" creationId="{BBD39610-D698-B1FF-1456-71A3CA45BF0D}"/>
          </ac:spMkLst>
        </pc:spChg>
        <pc:spChg chg="add mod">
          <ac:chgData name="Orlando Marley Filho" userId="db0f27c2ee340672" providerId="LiveId" clId="{1320679C-52D2-4BC1-9F34-7139B097422A}" dt="2024-07-29T02:05:29.401" v="44212" actId="6549"/>
          <ac:spMkLst>
            <pc:docMk/>
            <pc:sldMk cId="1668285268" sldId="637"/>
            <ac:spMk id="7" creationId="{FB5363DE-4E44-E32A-1B30-5A72C256EE98}"/>
          </ac:spMkLst>
        </pc:spChg>
        <pc:spChg chg="add del mod">
          <ac:chgData name="Orlando Marley Filho" userId="db0f27c2ee340672" providerId="LiveId" clId="{1320679C-52D2-4BC1-9F34-7139B097422A}" dt="2024-07-29T02:14:59.166" v="44239" actId="478"/>
          <ac:spMkLst>
            <pc:docMk/>
            <pc:sldMk cId="1668285268" sldId="637"/>
            <ac:spMk id="8" creationId="{DB6CF06A-D051-A568-7EDA-8A28DE0CA4B2}"/>
          </ac:spMkLst>
        </pc:spChg>
        <pc:spChg chg="add del mod">
          <ac:chgData name="Orlando Marley Filho" userId="db0f27c2ee340672" providerId="LiveId" clId="{1320679C-52D2-4BC1-9F34-7139B097422A}" dt="2024-07-29T02:15:00.538" v="44241" actId="478"/>
          <ac:spMkLst>
            <pc:docMk/>
            <pc:sldMk cId="1668285268" sldId="637"/>
            <ac:spMk id="11" creationId="{5F0B2A68-34BC-5BE6-3265-BE12C112B227}"/>
          </ac:spMkLst>
        </pc:spChg>
        <pc:spChg chg="add del mod ord">
          <ac:chgData name="Orlando Marley Filho" userId="db0f27c2ee340672" providerId="LiveId" clId="{1320679C-52D2-4BC1-9F34-7139B097422A}" dt="2024-07-29T02:14:55.675" v="44237" actId="478"/>
          <ac:spMkLst>
            <pc:docMk/>
            <pc:sldMk cId="1668285268" sldId="637"/>
            <ac:spMk id="12" creationId="{58BA7BC1-4CAA-6B6E-D219-13BFDDF4D53E}"/>
          </ac:spMkLst>
        </pc:spChg>
        <pc:spChg chg="add mod">
          <ac:chgData name="Orlando Marley Filho" userId="db0f27c2ee340672" providerId="LiveId" clId="{1320679C-52D2-4BC1-9F34-7139B097422A}" dt="2024-07-29T02:17:25.412" v="44267" actId="1076"/>
          <ac:spMkLst>
            <pc:docMk/>
            <pc:sldMk cId="1668285268" sldId="637"/>
            <ac:spMk id="13" creationId="{AE2253DD-6030-87BA-F4A6-9480623BFF42}"/>
          </ac:spMkLst>
        </pc:spChg>
        <pc:spChg chg="add mod">
          <ac:chgData name="Orlando Marley Filho" userId="db0f27c2ee340672" providerId="LiveId" clId="{1320679C-52D2-4BC1-9F34-7139B097422A}" dt="2024-07-29T02:17:28.345" v="44268" actId="1076"/>
          <ac:spMkLst>
            <pc:docMk/>
            <pc:sldMk cId="1668285268" sldId="637"/>
            <ac:spMk id="14" creationId="{6DFA43C8-A877-62C4-E574-61882A8C6FEF}"/>
          </ac:spMkLst>
        </pc:spChg>
        <pc:spChg chg="add mod">
          <ac:chgData name="Orlando Marley Filho" userId="db0f27c2ee340672" providerId="LiveId" clId="{1320679C-52D2-4BC1-9F34-7139B097422A}" dt="2024-07-29T02:17:30.909" v="44269" actId="1076"/>
          <ac:spMkLst>
            <pc:docMk/>
            <pc:sldMk cId="1668285268" sldId="637"/>
            <ac:spMk id="15" creationId="{CA918AA1-5458-4CE3-4962-159BA3BF184B}"/>
          </ac:spMkLst>
        </pc:spChg>
        <pc:spChg chg="add mod">
          <ac:chgData name="Orlando Marley Filho" userId="db0f27c2ee340672" providerId="LiveId" clId="{1320679C-52D2-4BC1-9F34-7139B097422A}" dt="2024-07-29T02:17:22.825" v="44266" actId="1076"/>
          <ac:spMkLst>
            <pc:docMk/>
            <pc:sldMk cId="1668285268" sldId="637"/>
            <ac:spMk id="23" creationId="{AFA1B2BB-9476-E67E-987A-CBFF13AB1E26}"/>
          </ac:spMkLst>
        </pc:spChg>
        <pc:spChg chg="add mod">
          <ac:chgData name="Orlando Marley Filho" userId="db0f27c2ee340672" providerId="LiveId" clId="{1320679C-52D2-4BC1-9F34-7139B097422A}" dt="2024-07-29T02:17:36.617" v="44271" actId="1076"/>
          <ac:spMkLst>
            <pc:docMk/>
            <pc:sldMk cId="1668285268" sldId="637"/>
            <ac:spMk id="24" creationId="{47D66E17-570A-453E-BCEC-FC235327DE71}"/>
          </ac:spMkLst>
        </pc:spChg>
        <pc:spChg chg="add del mod">
          <ac:chgData name="Orlando Marley Filho" userId="db0f27c2ee340672" providerId="LiveId" clId="{1320679C-52D2-4BC1-9F34-7139B097422A}" dt="2024-07-29T02:19:13.738" v="44295" actId="21"/>
          <ac:spMkLst>
            <pc:docMk/>
            <pc:sldMk cId="1668285268" sldId="637"/>
            <ac:spMk id="57" creationId="{247FCB84-7074-8B78-B18F-FDAA3B8BAF61}"/>
          </ac:spMkLst>
        </pc:spChg>
        <pc:spChg chg="add del mod">
          <ac:chgData name="Orlando Marley Filho" userId="db0f27c2ee340672" providerId="LiveId" clId="{1320679C-52D2-4BC1-9F34-7139B097422A}" dt="2024-07-29T02:19:13.738" v="44295" actId="21"/>
          <ac:spMkLst>
            <pc:docMk/>
            <pc:sldMk cId="1668285268" sldId="637"/>
            <ac:spMk id="58" creationId="{FD55A09D-8B7A-4084-5AF2-7C5B6D7CD906}"/>
          </ac:spMkLst>
        </pc:spChg>
        <pc:spChg chg="add del mod">
          <ac:chgData name="Orlando Marley Filho" userId="db0f27c2ee340672" providerId="LiveId" clId="{1320679C-52D2-4BC1-9F34-7139B097422A}" dt="2024-07-29T02:19:13.738" v="44295" actId="21"/>
          <ac:spMkLst>
            <pc:docMk/>
            <pc:sldMk cId="1668285268" sldId="637"/>
            <ac:spMk id="59" creationId="{E2AB3F40-13EA-355E-908E-65E8BBBD529F}"/>
          </ac:spMkLst>
        </pc:spChg>
        <pc:spChg chg="add del mod">
          <ac:chgData name="Orlando Marley Filho" userId="db0f27c2ee340672" providerId="LiveId" clId="{1320679C-52D2-4BC1-9F34-7139B097422A}" dt="2024-07-29T02:19:13.738" v="44295" actId="21"/>
          <ac:spMkLst>
            <pc:docMk/>
            <pc:sldMk cId="1668285268" sldId="637"/>
            <ac:spMk id="60" creationId="{53C800F5-9530-C6BB-E7CD-A7CC5C4E7ED1}"/>
          </ac:spMkLst>
        </pc:spChg>
        <pc:spChg chg="add del mod">
          <ac:chgData name="Orlando Marley Filho" userId="db0f27c2ee340672" providerId="LiveId" clId="{1320679C-52D2-4BC1-9F34-7139B097422A}" dt="2024-07-29T02:19:13.738" v="44295" actId="21"/>
          <ac:spMkLst>
            <pc:docMk/>
            <pc:sldMk cId="1668285268" sldId="637"/>
            <ac:spMk id="61" creationId="{2365212A-09F6-5527-8CE5-A32E649F90B1}"/>
          </ac:spMkLst>
        </pc:spChg>
        <pc:spChg chg="add del mod">
          <ac:chgData name="Orlando Marley Filho" userId="db0f27c2ee340672" providerId="LiveId" clId="{1320679C-52D2-4BC1-9F34-7139B097422A}" dt="2024-07-29T02:19:13.738" v="44295" actId="21"/>
          <ac:spMkLst>
            <pc:docMk/>
            <pc:sldMk cId="1668285268" sldId="637"/>
            <ac:spMk id="62" creationId="{3A55C342-44A6-9B92-36EC-A6D0A94547DD}"/>
          </ac:spMkLst>
        </pc:spChg>
        <pc:spChg chg="add del mod">
          <ac:chgData name="Orlando Marley Filho" userId="db0f27c2ee340672" providerId="LiveId" clId="{1320679C-52D2-4BC1-9F34-7139B097422A}" dt="2024-07-29T02:20:42.143" v="44296" actId="1076"/>
          <ac:spMkLst>
            <pc:docMk/>
            <pc:sldMk cId="1668285268" sldId="637"/>
            <ac:spMk id="63" creationId="{32371DD9-AB44-CC60-2010-E6F4AE50C8EB}"/>
          </ac:spMkLst>
        </pc:spChg>
        <pc:spChg chg="add del mod">
          <ac:chgData name="Orlando Marley Filho" userId="db0f27c2ee340672" providerId="LiveId" clId="{1320679C-52D2-4BC1-9F34-7139B097422A}" dt="2024-07-29T02:19:13.738" v="44295" actId="21"/>
          <ac:spMkLst>
            <pc:docMk/>
            <pc:sldMk cId="1668285268" sldId="637"/>
            <ac:spMk id="64" creationId="{797252E6-15A5-11E1-6FFD-9E0D2ACFE91D}"/>
          </ac:spMkLst>
        </pc:spChg>
        <pc:picChg chg="add del mod">
          <ac:chgData name="Orlando Marley Filho" userId="db0f27c2ee340672" providerId="LiveId" clId="{1320679C-52D2-4BC1-9F34-7139B097422A}" dt="2024-07-29T01:51:00.985" v="44128" actId="478"/>
          <ac:picMkLst>
            <pc:docMk/>
            <pc:sldMk cId="1668285268" sldId="637"/>
            <ac:picMk id="10" creationId="{8488B9B3-BC35-A056-CD4C-F62B3E398C42}"/>
          </ac:picMkLst>
        </pc:picChg>
        <pc:cxnChg chg="add mod">
          <ac:chgData name="Orlando Marley Filho" userId="db0f27c2ee340672" providerId="LiveId" clId="{1320679C-52D2-4BC1-9F34-7139B097422A}" dt="2024-07-29T02:17:55.510" v="44278" actId="14100"/>
          <ac:cxnSpMkLst>
            <pc:docMk/>
            <pc:sldMk cId="1668285268" sldId="637"/>
            <ac:cxnSpMk id="17" creationId="{96F7C1E1-8B63-51CA-5943-7ABB69CF16A9}"/>
          </ac:cxnSpMkLst>
        </pc:cxnChg>
        <pc:cxnChg chg="add mod">
          <ac:chgData name="Orlando Marley Filho" userId="db0f27c2ee340672" providerId="LiveId" clId="{1320679C-52D2-4BC1-9F34-7139B097422A}" dt="2024-07-29T02:17:51.280" v="44277" actId="14100"/>
          <ac:cxnSpMkLst>
            <pc:docMk/>
            <pc:sldMk cId="1668285268" sldId="637"/>
            <ac:cxnSpMk id="20" creationId="{E4E2DDA6-C073-904A-CEA6-647A543356ED}"/>
          </ac:cxnSpMkLst>
        </pc:cxnChg>
        <pc:cxnChg chg="add mod">
          <ac:chgData name="Orlando Marley Filho" userId="db0f27c2ee340672" providerId="LiveId" clId="{1320679C-52D2-4BC1-9F34-7139B097422A}" dt="2024-07-29T02:18:02.838" v="44280" actId="14100"/>
          <ac:cxnSpMkLst>
            <pc:docMk/>
            <pc:sldMk cId="1668285268" sldId="637"/>
            <ac:cxnSpMk id="26" creationId="{3235C983-670B-4FF3-2AA3-AF237EB77D43}"/>
          </ac:cxnSpMkLst>
        </pc:cxnChg>
        <pc:cxnChg chg="add mod">
          <ac:chgData name="Orlando Marley Filho" userId="db0f27c2ee340672" providerId="LiveId" clId="{1320679C-52D2-4BC1-9F34-7139B097422A}" dt="2024-07-29T02:18:11.694" v="44282" actId="14100"/>
          <ac:cxnSpMkLst>
            <pc:docMk/>
            <pc:sldMk cId="1668285268" sldId="637"/>
            <ac:cxnSpMk id="30" creationId="{27E29A24-1AF2-9C1D-99C7-321CB2A4EEFF}"/>
          </ac:cxnSpMkLst>
        </pc:cxnChg>
        <pc:cxnChg chg="add mod">
          <ac:chgData name="Orlando Marley Filho" userId="db0f27c2ee340672" providerId="LiveId" clId="{1320679C-52D2-4BC1-9F34-7139B097422A}" dt="2024-07-29T02:18:38.501" v="44289" actId="14100"/>
          <ac:cxnSpMkLst>
            <pc:docMk/>
            <pc:sldMk cId="1668285268" sldId="637"/>
            <ac:cxnSpMk id="35" creationId="{6A0321B4-06DF-9923-3158-97FA1BF62FB9}"/>
          </ac:cxnSpMkLst>
        </pc:cxnChg>
        <pc:cxnChg chg="add mod">
          <ac:chgData name="Orlando Marley Filho" userId="db0f27c2ee340672" providerId="LiveId" clId="{1320679C-52D2-4BC1-9F34-7139B097422A}" dt="2024-07-29T02:18:33.791" v="44288" actId="14100"/>
          <ac:cxnSpMkLst>
            <pc:docMk/>
            <pc:sldMk cId="1668285268" sldId="637"/>
            <ac:cxnSpMk id="38" creationId="{3AF86D06-91DA-DEC8-00F6-6D072CF6FE7D}"/>
          </ac:cxnSpMkLst>
        </pc:cxnChg>
        <pc:cxnChg chg="add del mod">
          <ac:chgData name="Orlando Marley Filho" userId="db0f27c2ee340672" providerId="LiveId" clId="{1320679C-52D2-4BC1-9F34-7139B097422A}" dt="2024-07-29T02:15:40.899" v="44252" actId="1076"/>
          <ac:cxnSpMkLst>
            <pc:docMk/>
            <pc:sldMk cId="1668285268" sldId="637"/>
            <ac:cxnSpMk id="53" creationId="{B9664A67-0C69-0C68-8CED-F2B1D27F0ACD}"/>
          </ac:cxnSpMkLst>
        </pc:cxnChg>
      </pc:sldChg>
      <pc:sldChg chg="addSp delSp modSp add mod replId delAnim modAnim modShow">
        <pc:chgData name="Orlando Marley Filho" userId="db0f27c2ee340672" providerId="LiveId" clId="{1320679C-52D2-4BC1-9F34-7139B097422A}" dt="2024-07-29T02:59:35.060" v="45112" actId="729"/>
        <pc:sldMkLst>
          <pc:docMk/>
          <pc:sldMk cId="1758095327" sldId="638"/>
        </pc:sldMkLst>
        <pc:spChg chg="add mod">
          <ac:chgData name="Orlando Marley Filho" userId="db0f27c2ee340672" providerId="LiveId" clId="{1320679C-52D2-4BC1-9F34-7139B097422A}" dt="2024-07-07T18:08:23.031" v="28611" actId="1076"/>
          <ac:spMkLst>
            <pc:docMk/>
            <pc:sldMk cId="1758095327" sldId="638"/>
            <ac:spMk id="4" creationId="{DE57490C-A23D-6460-55FC-83330BCDD3B7}"/>
          </ac:spMkLst>
        </pc:spChg>
        <pc:spChg chg="add mod">
          <ac:chgData name="Orlando Marley Filho" userId="db0f27c2ee340672" providerId="LiveId" clId="{1320679C-52D2-4BC1-9F34-7139B097422A}" dt="2024-07-29T02:22:38.629" v="44354" actId="12788"/>
          <ac:spMkLst>
            <pc:docMk/>
            <pc:sldMk cId="1758095327" sldId="638"/>
            <ac:spMk id="5" creationId="{0A3C52BB-787D-C9CB-C2E0-60CD8FE17F9C}"/>
          </ac:spMkLst>
        </pc:spChg>
        <pc:spChg chg="add mod">
          <ac:chgData name="Orlando Marley Filho" userId="db0f27c2ee340672" providerId="LiveId" clId="{1320679C-52D2-4BC1-9F34-7139B097422A}" dt="2024-07-29T02:55:19.729" v="45104" actId="114"/>
          <ac:spMkLst>
            <pc:docMk/>
            <pc:sldMk cId="1758095327" sldId="638"/>
            <ac:spMk id="7" creationId="{27178126-6180-5CA0-46FD-073028BF8721}"/>
          </ac:spMkLst>
        </pc:spChg>
        <pc:spChg chg="add mod">
          <ac:chgData name="Orlando Marley Filho" userId="db0f27c2ee340672" providerId="LiveId" clId="{1320679C-52D2-4BC1-9F34-7139B097422A}" dt="2024-07-29T02:22:38.629" v="44354" actId="12788"/>
          <ac:spMkLst>
            <pc:docMk/>
            <pc:sldMk cId="1758095327" sldId="638"/>
            <ac:spMk id="8" creationId="{21F687F3-1502-03C7-32ED-909784B48A14}"/>
          </ac:spMkLst>
        </pc:spChg>
        <pc:spChg chg="add mod">
          <ac:chgData name="Orlando Marley Filho" userId="db0f27c2ee340672" providerId="LiveId" clId="{1320679C-52D2-4BC1-9F34-7139B097422A}" dt="2024-07-29T02:22:38.629" v="44354" actId="12788"/>
          <ac:spMkLst>
            <pc:docMk/>
            <pc:sldMk cId="1758095327" sldId="638"/>
            <ac:spMk id="11" creationId="{7B82062D-50FC-B6B3-620C-9D8234E46DC2}"/>
          </ac:spMkLst>
        </pc:spChg>
        <pc:spChg chg="add mod">
          <ac:chgData name="Orlando Marley Filho" userId="db0f27c2ee340672" providerId="LiveId" clId="{1320679C-52D2-4BC1-9F34-7139B097422A}" dt="2024-07-29T02:22:38.629" v="44354" actId="12788"/>
          <ac:spMkLst>
            <pc:docMk/>
            <pc:sldMk cId="1758095327" sldId="638"/>
            <ac:spMk id="12" creationId="{47675F6C-DA1A-8E3F-107A-0A0C9AC5A356}"/>
          </ac:spMkLst>
        </pc:spChg>
        <pc:spChg chg="add mod">
          <ac:chgData name="Orlando Marley Filho" userId="db0f27c2ee340672" providerId="LiveId" clId="{1320679C-52D2-4BC1-9F34-7139B097422A}" dt="2024-07-29T02:22:38.629" v="44354" actId="12788"/>
          <ac:spMkLst>
            <pc:docMk/>
            <pc:sldMk cId="1758095327" sldId="638"/>
            <ac:spMk id="13" creationId="{10FCF0F9-EA30-12FF-4E52-EE1AFA20EE26}"/>
          </ac:spMkLst>
        </pc:spChg>
        <pc:spChg chg="add mod">
          <ac:chgData name="Orlando Marley Filho" userId="db0f27c2ee340672" providerId="LiveId" clId="{1320679C-52D2-4BC1-9F34-7139B097422A}" dt="2024-07-29T02:22:38.629" v="44354" actId="12788"/>
          <ac:spMkLst>
            <pc:docMk/>
            <pc:sldMk cId="1758095327" sldId="638"/>
            <ac:spMk id="14" creationId="{59823159-8804-1AF0-BE57-DDE7A9D24231}"/>
          </ac:spMkLst>
        </pc:spChg>
        <pc:spChg chg="add del mod">
          <ac:chgData name="Orlando Marley Filho" userId="db0f27c2ee340672" providerId="LiveId" clId="{1320679C-52D2-4BC1-9F34-7139B097422A}" dt="2024-07-29T02:22:10.074" v="44343" actId="21"/>
          <ac:spMkLst>
            <pc:docMk/>
            <pc:sldMk cId="1758095327" sldId="638"/>
            <ac:spMk id="15" creationId="{5593F797-E8EB-3F52-1F79-F05151AA7C2D}"/>
          </ac:spMkLst>
        </pc:spChg>
        <pc:spChg chg="add mod">
          <ac:chgData name="Orlando Marley Filho" userId="db0f27c2ee340672" providerId="LiveId" clId="{1320679C-52D2-4BC1-9F34-7139B097422A}" dt="2024-07-29T02:22:38.629" v="44354" actId="12788"/>
          <ac:spMkLst>
            <pc:docMk/>
            <pc:sldMk cId="1758095327" sldId="638"/>
            <ac:spMk id="16" creationId="{926C0D5C-6E01-029C-E8BC-7F5E9D5664FB}"/>
          </ac:spMkLst>
        </pc:spChg>
        <pc:spChg chg="add mod">
          <ac:chgData name="Orlando Marley Filho" userId="db0f27c2ee340672" providerId="LiveId" clId="{1320679C-52D2-4BC1-9F34-7139B097422A}" dt="2024-07-29T02:22:38.629" v="44354" actId="12788"/>
          <ac:spMkLst>
            <pc:docMk/>
            <pc:sldMk cId="1758095327" sldId="638"/>
            <ac:spMk id="17" creationId="{5593F797-E8EB-3F52-1F79-F05151AA7C2D}"/>
          </ac:spMkLst>
        </pc:spChg>
        <pc:spChg chg="add mod">
          <ac:chgData name="Orlando Marley Filho" userId="db0f27c2ee340672" providerId="LiveId" clId="{1320679C-52D2-4BC1-9F34-7139B097422A}" dt="2024-07-29T02:22:38.629" v="44354" actId="12788"/>
          <ac:spMkLst>
            <pc:docMk/>
            <pc:sldMk cId="1758095327" sldId="638"/>
            <ac:spMk id="18" creationId="{4CF9D4C1-567F-DFDA-E989-F07DE2A6B3FD}"/>
          </ac:spMkLst>
        </pc:spChg>
        <pc:spChg chg="add mod">
          <ac:chgData name="Orlando Marley Filho" userId="db0f27c2ee340672" providerId="LiveId" clId="{1320679C-52D2-4BC1-9F34-7139B097422A}" dt="2024-07-29T02:23:24.063" v="44366" actId="1076"/>
          <ac:spMkLst>
            <pc:docMk/>
            <pc:sldMk cId="1758095327" sldId="638"/>
            <ac:spMk id="22" creationId="{F3466FCE-F293-BA43-8AA3-223118ECE0CC}"/>
          </ac:spMkLst>
        </pc:spChg>
        <pc:spChg chg="add mod">
          <ac:chgData name="Orlando Marley Filho" userId="db0f27c2ee340672" providerId="LiveId" clId="{1320679C-52D2-4BC1-9F34-7139B097422A}" dt="2024-07-29T02:24:22.333" v="44408" actId="1076"/>
          <ac:spMkLst>
            <pc:docMk/>
            <pc:sldMk cId="1758095327" sldId="638"/>
            <ac:spMk id="34" creationId="{DF9365F2-8113-82EE-FC7D-4112A881D66D}"/>
          </ac:spMkLst>
        </pc:spChg>
        <pc:spChg chg="add mod">
          <ac:chgData name="Orlando Marley Filho" userId="db0f27c2ee340672" providerId="LiveId" clId="{1320679C-52D2-4BC1-9F34-7139B097422A}" dt="2024-07-29T02:24:26.682" v="44410" actId="1076"/>
          <ac:spMkLst>
            <pc:docMk/>
            <pc:sldMk cId="1758095327" sldId="638"/>
            <ac:spMk id="35" creationId="{FE17CD42-6179-BF32-5C43-622FB7D65DA9}"/>
          </ac:spMkLst>
        </pc:spChg>
        <pc:spChg chg="add mod">
          <ac:chgData name="Orlando Marley Filho" userId="db0f27c2ee340672" providerId="LiveId" clId="{1320679C-52D2-4BC1-9F34-7139B097422A}" dt="2024-07-29T02:24:49.699" v="44435" actId="1076"/>
          <ac:spMkLst>
            <pc:docMk/>
            <pc:sldMk cId="1758095327" sldId="638"/>
            <ac:spMk id="36" creationId="{02C26C0C-46C5-57D0-0FA8-B29397F33581}"/>
          </ac:spMkLst>
        </pc:spChg>
        <pc:spChg chg="add mod">
          <ac:chgData name="Orlando Marley Filho" userId="db0f27c2ee340672" providerId="LiveId" clId="{1320679C-52D2-4BC1-9F34-7139B097422A}" dt="2024-07-29T02:29:33.962" v="44526"/>
          <ac:spMkLst>
            <pc:docMk/>
            <pc:sldMk cId="1758095327" sldId="638"/>
            <ac:spMk id="44" creationId="{E9CC89C3-8CCF-440A-BD7F-E4EABEB6A248}"/>
          </ac:spMkLst>
        </pc:spChg>
        <pc:spChg chg="add mod">
          <ac:chgData name="Orlando Marley Filho" userId="db0f27c2ee340672" providerId="LiveId" clId="{1320679C-52D2-4BC1-9F34-7139B097422A}" dt="2024-07-29T02:19:10.358" v="44293" actId="1076"/>
          <ac:spMkLst>
            <pc:docMk/>
            <pc:sldMk cId="1758095327" sldId="638"/>
            <ac:spMk id="57" creationId="{247FCB84-7074-8B78-B18F-FDAA3B8BAF61}"/>
          </ac:spMkLst>
        </pc:spChg>
        <pc:spChg chg="add mod">
          <ac:chgData name="Orlando Marley Filho" userId="db0f27c2ee340672" providerId="LiveId" clId="{1320679C-52D2-4BC1-9F34-7139B097422A}" dt="2024-07-29T02:19:10.358" v="44293" actId="1076"/>
          <ac:spMkLst>
            <pc:docMk/>
            <pc:sldMk cId="1758095327" sldId="638"/>
            <ac:spMk id="58" creationId="{FD55A09D-8B7A-4084-5AF2-7C5B6D7CD906}"/>
          </ac:spMkLst>
        </pc:spChg>
        <pc:spChg chg="add mod">
          <ac:chgData name="Orlando Marley Filho" userId="db0f27c2ee340672" providerId="LiveId" clId="{1320679C-52D2-4BC1-9F34-7139B097422A}" dt="2024-07-29T02:19:10.358" v="44293" actId="1076"/>
          <ac:spMkLst>
            <pc:docMk/>
            <pc:sldMk cId="1758095327" sldId="638"/>
            <ac:spMk id="59" creationId="{E2AB3F40-13EA-355E-908E-65E8BBBD529F}"/>
          </ac:spMkLst>
        </pc:spChg>
        <pc:spChg chg="add mod">
          <ac:chgData name="Orlando Marley Filho" userId="db0f27c2ee340672" providerId="LiveId" clId="{1320679C-52D2-4BC1-9F34-7139B097422A}" dt="2024-07-29T02:19:10.358" v="44293" actId="1076"/>
          <ac:spMkLst>
            <pc:docMk/>
            <pc:sldMk cId="1758095327" sldId="638"/>
            <ac:spMk id="60" creationId="{53C800F5-9530-C6BB-E7CD-A7CC5C4E7ED1}"/>
          </ac:spMkLst>
        </pc:spChg>
        <pc:spChg chg="add mod">
          <ac:chgData name="Orlando Marley Filho" userId="db0f27c2ee340672" providerId="LiveId" clId="{1320679C-52D2-4BC1-9F34-7139B097422A}" dt="2024-07-29T02:19:10.358" v="44293" actId="1076"/>
          <ac:spMkLst>
            <pc:docMk/>
            <pc:sldMk cId="1758095327" sldId="638"/>
            <ac:spMk id="61" creationId="{2365212A-09F6-5527-8CE5-A32E649F90B1}"/>
          </ac:spMkLst>
        </pc:spChg>
        <pc:spChg chg="add mod">
          <ac:chgData name="Orlando Marley Filho" userId="db0f27c2ee340672" providerId="LiveId" clId="{1320679C-52D2-4BC1-9F34-7139B097422A}" dt="2024-07-29T02:19:10.358" v="44293" actId="1076"/>
          <ac:spMkLst>
            <pc:docMk/>
            <pc:sldMk cId="1758095327" sldId="638"/>
            <ac:spMk id="62" creationId="{3A55C342-44A6-9B92-36EC-A6D0A94547DD}"/>
          </ac:spMkLst>
        </pc:spChg>
        <pc:spChg chg="add mod">
          <ac:chgData name="Orlando Marley Filho" userId="db0f27c2ee340672" providerId="LiveId" clId="{1320679C-52D2-4BC1-9F34-7139B097422A}" dt="2024-07-29T02:19:10.358" v="44293" actId="1076"/>
          <ac:spMkLst>
            <pc:docMk/>
            <pc:sldMk cId="1758095327" sldId="638"/>
            <ac:spMk id="63" creationId="{32371DD9-AB44-CC60-2010-E6F4AE50C8EB}"/>
          </ac:spMkLst>
        </pc:spChg>
        <pc:spChg chg="add mod">
          <ac:chgData name="Orlando Marley Filho" userId="db0f27c2ee340672" providerId="LiveId" clId="{1320679C-52D2-4BC1-9F34-7139B097422A}" dt="2024-07-29T02:19:10.358" v="44293" actId="1076"/>
          <ac:spMkLst>
            <pc:docMk/>
            <pc:sldMk cId="1758095327" sldId="638"/>
            <ac:spMk id="64" creationId="{797252E6-15A5-11E1-6FFD-9E0D2ACFE91D}"/>
          </ac:spMkLst>
        </pc:spChg>
        <pc:picChg chg="add del mod">
          <ac:chgData name="Orlando Marley Filho" userId="db0f27c2ee340672" providerId="LiveId" clId="{1320679C-52D2-4BC1-9F34-7139B097422A}" dt="2024-07-29T02:25:19.955" v="44444" actId="478"/>
          <ac:picMkLst>
            <pc:docMk/>
            <pc:sldMk cId="1758095327" sldId="638"/>
            <ac:picMk id="10" creationId="{2662DC6E-B6F9-8AC5-FF89-466BC82F8070}"/>
          </ac:picMkLst>
        </pc:picChg>
        <pc:picChg chg="add mod">
          <ac:chgData name="Orlando Marley Filho" userId="db0f27c2ee340672" providerId="LiveId" clId="{1320679C-52D2-4BC1-9F34-7139B097422A}" dt="2024-07-29T02:22:56.089" v="44356" actId="1076"/>
          <ac:picMkLst>
            <pc:docMk/>
            <pc:sldMk cId="1758095327" sldId="638"/>
            <ac:picMk id="19" creationId="{CA0867A9-2A59-BE19-A245-7C3B43FA4D40}"/>
          </ac:picMkLst>
        </pc:picChg>
        <pc:picChg chg="add mod">
          <ac:chgData name="Orlando Marley Filho" userId="db0f27c2ee340672" providerId="LiveId" clId="{1320679C-52D2-4BC1-9F34-7139B097422A}" dt="2024-07-29T02:22:59.619" v="44359" actId="1076"/>
          <ac:picMkLst>
            <pc:docMk/>
            <pc:sldMk cId="1758095327" sldId="638"/>
            <ac:picMk id="20" creationId="{26A131A2-E7A7-D480-62F0-34118E5CDC51}"/>
          </ac:picMkLst>
        </pc:picChg>
        <pc:picChg chg="add mod">
          <ac:chgData name="Orlando Marley Filho" userId="db0f27c2ee340672" providerId="LiveId" clId="{1320679C-52D2-4BC1-9F34-7139B097422A}" dt="2024-07-29T02:23:17.569" v="44364" actId="1076"/>
          <ac:picMkLst>
            <pc:docMk/>
            <pc:sldMk cId="1758095327" sldId="638"/>
            <ac:picMk id="21" creationId="{780C44B0-24CB-0E46-8E63-78BE71121DDA}"/>
          </ac:picMkLst>
        </pc:picChg>
        <pc:picChg chg="add mod">
          <ac:chgData name="Orlando Marley Filho" userId="db0f27c2ee340672" providerId="LiveId" clId="{1320679C-52D2-4BC1-9F34-7139B097422A}" dt="2024-07-29T02:29:33.962" v="44526"/>
          <ac:picMkLst>
            <pc:docMk/>
            <pc:sldMk cId="1758095327" sldId="638"/>
            <ac:picMk id="43" creationId="{07C2C66C-3393-4C35-BDCA-1A652AE5DD98}"/>
          </ac:picMkLst>
        </pc:picChg>
        <pc:cxnChg chg="add del mod">
          <ac:chgData name="Orlando Marley Filho" userId="db0f27c2ee340672" providerId="LiveId" clId="{1320679C-52D2-4BC1-9F34-7139B097422A}" dt="2024-07-29T02:21:07.519" v="44322" actId="478"/>
          <ac:cxnSpMkLst>
            <pc:docMk/>
            <pc:sldMk cId="1758095327" sldId="638"/>
            <ac:cxnSpMk id="3" creationId="{09D8CA2F-2D97-5CA7-6822-A1068F533244}"/>
          </ac:cxnSpMkLst>
        </pc:cxnChg>
        <pc:cxnChg chg="add mod">
          <ac:chgData name="Orlando Marley Filho" userId="db0f27c2ee340672" providerId="LiveId" clId="{1320679C-52D2-4BC1-9F34-7139B097422A}" dt="2024-07-29T02:23:40.560" v="44369" actId="1582"/>
          <ac:cxnSpMkLst>
            <pc:docMk/>
            <pc:sldMk cId="1758095327" sldId="638"/>
            <ac:cxnSpMk id="24" creationId="{AC53F9D2-118C-E165-7D12-8FEEE1E6F902}"/>
          </ac:cxnSpMkLst>
        </pc:cxnChg>
        <pc:cxnChg chg="add mod">
          <ac:chgData name="Orlando Marley Filho" userId="db0f27c2ee340672" providerId="LiveId" clId="{1320679C-52D2-4BC1-9F34-7139B097422A}" dt="2024-07-29T02:23:47.749" v="44372" actId="14100"/>
          <ac:cxnSpMkLst>
            <pc:docMk/>
            <pc:sldMk cId="1758095327" sldId="638"/>
            <ac:cxnSpMk id="25" creationId="{4BD1DDAA-779F-6CED-FEBD-6E070F77B667}"/>
          </ac:cxnSpMkLst>
        </pc:cxnChg>
        <pc:cxnChg chg="add mod">
          <ac:chgData name="Orlando Marley Filho" userId="db0f27c2ee340672" providerId="LiveId" clId="{1320679C-52D2-4BC1-9F34-7139B097422A}" dt="2024-07-29T02:23:55.977" v="44375" actId="14100"/>
          <ac:cxnSpMkLst>
            <pc:docMk/>
            <pc:sldMk cId="1758095327" sldId="638"/>
            <ac:cxnSpMk id="28" creationId="{9C9F9B99-14A9-421B-8884-08D93FB99BC3}"/>
          </ac:cxnSpMkLst>
        </pc:cxnChg>
        <pc:cxnChg chg="add mod">
          <ac:chgData name="Orlando Marley Filho" userId="db0f27c2ee340672" providerId="LiveId" clId="{1320679C-52D2-4BC1-9F34-7139B097422A}" dt="2024-07-29T02:24:00.589" v="44378" actId="14100"/>
          <ac:cxnSpMkLst>
            <pc:docMk/>
            <pc:sldMk cId="1758095327" sldId="638"/>
            <ac:cxnSpMk id="31" creationId="{709E33CE-9F97-F5AE-4E35-BD208232B9EE}"/>
          </ac:cxnSpMkLst>
        </pc:cxnChg>
        <pc:cxnChg chg="add mod">
          <ac:chgData name="Orlando Marley Filho" userId="db0f27c2ee340672" providerId="LiveId" clId="{1320679C-52D2-4BC1-9F34-7139B097422A}" dt="2024-07-29T02:25:10.695" v="44440" actId="1582"/>
          <ac:cxnSpMkLst>
            <pc:docMk/>
            <pc:sldMk cId="1758095327" sldId="638"/>
            <ac:cxnSpMk id="38" creationId="{96FE4754-33C1-DFC9-1758-91AEBF00FC5F}"/>
          </ac:cxnSpMkLst>
        </pc:cxnChg>
        <pc:cxnChg chg="add mod">
          <ac:chgData name="Orlando Marley Filho" userId="db0f27c2ee340672" providerId="LiveId" clId="{1320679C-52D2-4BC1-9F34-7139B097422A}" dt="2024-07-29T02:25:17.293" v="44443" actId="14100"/>
          <ac:cxnSpMkLst>
            <pc:docMk/>
            <pc:sldMk cId="1758095327" sldId="638"/>
            <ac:cxnSpMk id="40" creationId="{E1DD7294-B180-361B-7D40-F70DFAFD2E41}"/>
          </ac:cxnSpMkLst>
        </pc:cxnChg>
      </pc:sldChg>
      <pc:sldChg chg="addSp delSp modSp add mod replId modAnim modNotesTx">
        <pc:chgData name="Orlando Marley Filho" userId="db0f27c2ee340672" providerId="LiveId" clId="{1320679C-52D2-4BC1-9F34-7139B097422A}" dt="2024-07-29T03:05:01.709" v="45133" actId="1076"/>
        <pc:sldMkLst>
          <pc:docMk/>
          <pc:sldMk cId="1188082736" sldId="639"/>
        </pc:sldMkLst>
        <pc:spChg chg="add mod">
          <ac:chgData name="Orlando Marley Filho" userId="db0f27c2ee340672" providerId="LiveId" clId="{1320679C-52D2-4BC1-9F34-7139B097422A}" dt="2024-07-07T18:09:17.970" v="28619" actId="1076"/>
          <ac:spMkLst>
            <pc:docMk/>
            <pc:sldMk cId="1188082736" sldId="639"/>
            <ac:spMk id="4" creationId="{C14FE436-D88A-5491-24A7-3ED6F9AFD951}"/>
          </ac:spMkLst>
        </pc:spChg>
        <pc:spChg chg="add mod">
          <ac:chgData name="Orlando Marley Filho" userId="db0f27c2ee340672" providerId="LiveId" clId="{1320679C-52D2-4BC1-9F34-7139B097422A}" dt="2024-07-29T02:28:37.334" v="44509" actId="12788"/>
          <ac:spMkLst>
            <pc:docMk/>
            <pc:sldMk cId="1188082736" sldId="639"/>
            <ac:spMk id="5" creationId="{F3466FCE-F293-BA43-8AA3-223118ECE0CC}"/>
          </ac:spMkLst>
        </pc:spChg>
        <pc:spChg chg="add mod">
          <ac:chgData name="Orlando Marley Filho" userId="db0f27c2ee340672" providerId="LiveId" clId="{1320679C-52D2-4BC1-9F34-7139B097422A}" dt="2024-07-29T03:05:01.709" v="45133" actId="1076"/>
          <ac:spMkLst>
            <pc:docMk/>
            <pc:sldMk cId="1188082736" sldId="639"/>
            <ac:spMk id="7" creationId="{A716CFD8-CE8B-B76E-DE7D-6EEF341D043F}"/>
          </ac:spMkLst>
        </pc:spChg>
        <pc:spChg chg="add mod">
          <ac:chgData name="Orlando Marley Filho" userId="db0f27c2ee340672" providerId="LiveId" clId="{1320679C-52D2-4BC1-9F34-7139B097422A}" dt="2024-07-29T02:28:42.057" v="44510" actId="1076"/>
          <ac:spMkLst>
            <pc:docMk/>
            <pc:sldMk cId="1188082736" sldId="639"/>
            <ac:spMk id="11" creationId="{547C41E9-E915-4124-BA66-D2147B3F0D4B}"/>
          </ac:spMkLst>
        </pc:spChg>
        <pc:spChg chg="add mod">
          <ac:chgData name="Orlando Marley Filho" userId="db0f27c2ee340672" providerId="LiveId" clId="{1320679C-52D2-4BC1-9F34-7139B097422A}" dt="2024-07-29T02:28:46.991" v="44511" actId="1076"/>
          <ac:spMkLst>
            <pc:docMk/>
            <pc:sldMk cId="1188082736" sldId="639"/>
            <ac:spMk id="13" creationId="{09D8BB8C-8C0A-D94E-8924-DACACBA11AC3}"/>
          </ac:spMkLst>
        </pc:spChg>
        <pc:spChg chg="add del mod">
          <ac:chgData name="Orlando Marley Filho" userId="db0f27c2ee340672" providerId="LiveId" clId="{1320679C-52D2-4BC1-9F34-7139B097422A}" dt="2024-07-29T02:29:51.761" v="44538" actId="21"/>
          <ac:spMkLst>
            <pc:docMk/>
            <pc:sldMk cId="1188082736" sldId="639"/>
            <ac:spMk id="15" creationId="{E295E109-0739-4D7E-8F44-642B1F562F36}"/>
          </ac:spMkLst>
        </pc:spChg>
        <pc:spChg chg="add mod">
          <ac:chgData name="Orlando Marley Filho" userId="db0f27c2ee340672" providerId="LiveId" clId="{1320679C-52D2-4BC1-9F34-7139B097422A}" dt="2024-07-29T02:29:29.111" v="44524" actId="1076"/>
          <ac:spMkLst>
            <pc:docMk/>
            <pc:sldMk cId="1188082736" sldId="639"/>
            <ac:spMk id="17" creationId="{E9CC89C3-8CCF-440A-BD7F-E4EABEB6A248}"/>
          </ac:spMkLst>
        </pc:spChg>
        <pc:spChg chg="add mod">
          <ac:chgData name="Orlando Marley Filho" userId="db0f27c2ee340672" providerId="LiveId" clId="{1320679C-52D2-4BC1-9F34-7139B097422A}" dt="2024-07-29T02:30:09.192" v="44577" actId="1076"/>
          <ac:spMkLst>
            <pc:docMk/>
            <pc:sldMk cId="1188082736" sldId="639"/>
            <ac:spMk id="19" creationId="{F1A67694-7A08-9AAA-B6BF-9894385959A7}"/>
          </ac:spMkLst>
        </pc:spChg>
        <pc:picChg chg="add mod">
          <ac:chgData name="Orlando Marley Filho" userId="db0f27c2ee340672" providerId="LiveId" clId="{1320679C-52D2-4BC1-9F34-7139B097422A}" dt="2024-07-29T02:28:37.334" v="44509" actId="12788"/>
          <ac:picMkLst>
            <pc:docMk/>
            <pc:sldMk cId="1188082736" sldId="639"/>
            <ac:picMk id="3" creationId="{780C44B0-24CB-0E46-8E63-78BE71121DDA}"/>
          </ac:picMkLst>
        </pc:picChg>
        <pc:picChg chg="add mod">
          <ac:chgData name="Orlando Marley Filho" userId="db0f27c2ee340672" providerId="LiveId" clId="{1320679C-52D2-4BC1-9F34-7139B097422A}" dt="2024-07-29T02:28:37.334" v="44509" actId="12788"/>
          <ac:picMkLst>
            <pc:docMk/>
            <pc:sldMk cId="1188082736" sldId="639"/>
            <ac:picMk id="8" creationId="{503A6B4D-DEE3-46F9-B451-2A59ED89EBA9}"/>
          </ac:picMkLst>
        </pc:picChg>
        <pc:picChg chg="add del mod">
          <ac:chgData name="Orlando Marley Filho" userId="db0f27c2ee340672" providerId="LiveId" clId="{1320679C-52D2-4BC1-9F34-7139B097422A}" dt="2024-07-29T02:30:43.870" v="44593" actId="478"/>
          <ac:picMkLst>
            <pc:docMk/>
            <pc:sldMk cId="1188082736" sldId="639"/>
            <ac:picMk id="10" creationId="{68C13D07-EB9A-9F00-A43A-CEB588A8459D}"/>
          </ac:picMkLst>
        </pc:picChg>
        <pc:picChg chg="add mod">
          <ac:chgData name="Orlando Marley Filho" userId="db0f27c2ee340672" providerId="LiveId" clId="{1320679C-52D2-4BC1-9F34-7139B097422A}" dt="2024-07-29T02:28:37.334" v="44509" actId="12788"/>
          <ac:picMkLst>
            <pc:docMk/>
            <pc:sldMk cId="1188082736" sldId="639"/>
            <ac:picMk id="12" creationId="{F1C23086-EC84-CB4E-BB00-6843C7A21B5C}"/>
          </ac:picMkLst>
        </pc:picChg>
        <pc:picChg chg="add mod">
          <ac:chgData name="Orlando Marley Filho" userId="db0f27c2ee340672" providerId="LiveId" clId="{1320679C-52D2-4BC1-9F34-7139B097422A}" dt="2024-07-29T02:28:37.334" v="44509" actId="12788"/>
          <ac:picMkLst>
            <pc:docMk/>
            <pc:sldMk cId="1188082736" sldId="639"/>
            <ac:picMk id="14" creationId="{A96D308A-526F-49DD-B27E-841BC3CCA063}"/>
          </ac:picMkLst>
        </pc:picChg>
        <pc:picChg chg="add mod">
          <ac:chgData name="Orlando Marley Filho" userId="db0f27c2ee340672" providerId="LiveId" clId="{1320679C-52D2-4BC1-9F34-7139B097422A}" dt="2024-07-29T02:29:20.508" v="44521" actId="1076"/>
          <ac:picMkLst>
            <pc:docMk/>
            <pc:sldMk cId="1188082736" sldId="639"/>
            <ac:picMk id="16" creationId="{07C2C66C-3393-4C35-BDCA-1A652AE5DD98}"/>
          </ac:picMkLst>
        </pc:picChg>
        <pc:picChg chg="add mod">
          <ac:chgData name="Orlando Marley Filho" userId="db0f27c2ee340672" providerId="LiveId" clId="{1320679C-52D2-4BC1-9F34-7139B097422A}" dt="2024-07-29T02:29:47.764" v="44536" actId="1076"/>
          <ac:picMkLst>
            <pc:docMk/>
            <pc:sldMk cId="1188082736" sldId="639"/>
            <ac:picMk id="18" creationId="{0FAD1CF3-5F6E-75FD-B4B1-ED95E3E4A18E}"/>
          </ac:picMkLst>
        </pc:picChg>
        <pc:cxnChg chg="add mod">
          <ac:chgData name="Orlando Marley Filho" userId="db0f27c2ee340672" providerId="LiveId" clId="{1320679C-52D2-4BC1-9F34-7139B097422A}" dt="2024-07-29T02:30:17.735" v="44580" actId="14100"/>
          <ac:cxnSpMkLst>
            <pc:docMk/>
            <pc:sldMk cId="1188082736" sldId="639"/>
            <ac:cxnSpMk id="20" creationId="{3D67A847-4BD3-E31A-534F-DC98593F6459}"/>
          </ac:cxnSpMkLst>
        </pc:cxnChg>
        <pc:cxnChg chg="add mod">
          <ac:chgData name="Orlando Marley Filho" userId="db0f27c2ee340672" providerId="LiveId" clId="{1320679C-52D2-4BC1-9F34-7139B097422A}" dt="2024-07-29T02:30:23.240" v="44583" actId="14100"/>
          <ac:cxnSpMkLst>
            <pc:docMk/>
            <pc:sldMk cId="1188082736" sldId="639"/>
            <ac:cxnSpMk id="23" creationId="{F821D3B2-1F57-F838-BFFA-2E423F81E2C2}"/>
          </ac:cxnSpMkLst>
        </pc:cxnChg>
        <pc:cxnChg chg="add mod">
          <ac:chgData name="Orlando Marley Filho" userId="db0f27c2ee340672" providerId="LiveId" clId="{1320679C-52D2-4BC1-9F34-7139B097422A}" dt="2024-07-29T02:30:30.802" v="44586" actId="14100"/>
          <ac:cxnSpMkLst>
            <pc:docMk/>
            <pc:sldMk cId="1188082736" sldId="639"/>
            <ac:cxnSpMk id="26" creationId="{89BF3E6F-982C-31D3-D4DE-A64C38F103FB}"/>
          </ac:cxnSpMkLst>
        </pc:cxnChg>
        <pc:cxnChg chg="add mod">
          <ac:chgData name="Orlando Marley Filho" userId="db0f27c2ee340672" providerId="LiveId" clId="{1320679C-52D2-4BC1-9F34-7139B097422A}" dt="2024-07-29T02:30:36.702" v="44589" actId="14100"/>
          <ac:cxnSpMkLst>
            <pc:docMk/>
            <pc:sldMk cId="1188082736" sldId="639"/>
            <ac:cxnSpMk id="29" creationId="{E28CE8E3-63CB-E4E1-74B3-11DF13F17189}"/>
          </ac:cxnSpMkLst>
        </pc:cxnChg>
        <pc:cxnChg chg="add mod">
          <ac:chgData name="Orlando Marley Filho" userId="db0f27c2ee340672" providerId="LiveId" clId="{1320679C-52D2-4BC1-9F34-7139B097422A}" dt="2024-07-29T02:30:42.524" v="44592" actId="14100"/>
          <ac:cxnSpMkLst>
            <pc:docMk/>
            <pc:sldMk cId="1188082736" sldId="639"/>
            <ac:cxnSpMk id="32" creationId="{EDA48D96-094C-A9F5-6B1A-577AD897990F}"/>
          </ac:cxnSpMkLst>
        </pc:cxnChg>
      </pc:sldChg>
      <pc:sldChg chg="addSp modSp add mod modAnim">
        <pc:chgData name="Orlando Marley Filho" userId="db0f27c2ee340672" providerId="LiveId" clId="{1320679C-52D2-4BC1-9F34-7139B097422A}" dt="2024-07-29T03:07:16.054" v="45136"/>
        <pc:sldMkLst>
          <pc:docMk/>
          <pc:sldMk cId="231045076" sldId="640"/>
        </pc:sldMkLst>
        <pc:spChg chg="add mod">
          <ac:chgData name="Orlando Marley Filho" userId="db0f27c2ee340672" providerId="LiveId" clId="{1320679C-52D2-4BC1-9F34-7139B097422A}" dt="2024-07-07T18:10:35.095" v="28628" actId="1076"/>
          <ac:spMkLst>
            <pc:docMk/>
            <pc:sldMk cId="231045076" sldId="640"/>
            <ac:spMk id="4" creationId="{129B87C1-7142-840E-7FFB-6784DFD69E08}"/>
          </ac:spMkLst>
        </pc:spChg>
        <pc:spChg chg="add mod">
          <ac:chgData name="Orlando Marley Filho" userId="db0f27c2ee340672" providerId="LiveId" clId="{1320679C-52D2-4BC1-9F34-7139B097422A}" dt="2024-07-07T19:26:20.697" v="29625" actId="20577"/>
          <ac:spMkLst>
            <pc:docMk/>
            <pc:sldMk cId="231045076" sldId="640"/>
            <ac:spMk id="7" creationId="{4E42758A-37EF-E513-65C5-06508B21A494}"/>
          </ac:spMkLst>
        </pc:spChg>
      </pc:sldChg>
      <pc:sldChg chg="addSp delSp modSp add mod replId modAnim">
        <pc:chgData name="Orlando Marley Filho" userId="db0f27c2ee340672" providerId="LiveId" clId="{1320679C-52D2-4BC1-9F34-7139B097422A}" dt="2024-07-29T02:36:21.148" v="44781" actId="478"/>
        <pc:sldMkLst>
          <pc:docMk/>
          <pc:sldMk cId="876795907" sldId="641"/>
        </pc:sldMkLst>
        <pc:spChg chg="add mod">
          <ac:chgData name="Orlando Marley Filho" userId="db0f27c2ee340672" providerId="LiveId" clId="{1320679C-52D2-4BC1-9F34-7139B097422A}" dt="2024-07-29T02:31:31.409" v="44645" actId="1076"/>
          <ac:spMkLst>
            <pc:docMk/>
            <pc:sldMk cId="876795907" sldId="641"/>
            <ac:spMk id="3" creationId="{A0591D3C-C0F5-219F-D688-2173D1AC9A1B}"/>
          </ac:spMkLst>
        </pc:spChg>
        <pc:spChg chg="add mod">
          <ac:chgData name="Orlando Marley Filho" userId="db0f27c2ee340672" providerId="LiveId" clId="{1320679C-52D2-4BC1-9F34-7139B097422A}" dt="2024-07-07T18:11:26.779" v="28636" actId="1076"/>
          <ac:spMkLst>
            <pc:docMk/>
            <pc:sldMk cId="876795907" sldId="641"/>
            <ac:spMk id="4" creationId="{D9085D48-C9B2-61B8-2510-49AB3420C8B9}"/>
          </ac:spMkLst>
        </pc:spChg>
        <pc:spChg chg="add mod">
          <ac:chgData name="Orlando Marley Filho" userId="db0f27c2ee340672" providerId="LiveId" clId="{1320679C-52D2-4BC1-9F34-7139B097422A}" dt="2024-07-29T02:31:31.409" v="44645" actId="1076"/>
          <ac:spMkLst>
            <pc:docMk/>
            <pc:sldMk cId="876795907" sldId="641"/>
            <ac:spMk id="5" creationId="{840AE924-F1BC-7762-99CE-1AA258F4C1A3}"/>
          </ac:spMkLst>
        </pc:spChg>
        <pc:spChg chg="add mod">
          <ac:chgData name="Orlando Marley Filho" userId="db0f27c2ee340672" providerId="LiveId" clId="{1320679C-52D2-4BC1-9F34-7139B097422A}" dt="2024-07-07T19:27:10.580" v="29644" actId="20577"/>
          <ac:spMkLst>
            <pc:docMk/>
            <pc:sldMk cId="876795907" sldId="641"/>
            <ac:spMk id="7" creationId="{4857BD5D-22D8-9C48-6737-0EBD073F6D32}"/>
          </ac:spMkLst>
        </pc:spChg>
        <pc:spChg chg="add mod">
          <ac:chgData name="Orlando Marley Filho" userId="db0f27c2ee340672" providerId="LiveId" clId="{1320679C-52D2-4BC1-9F34-7139B097422A}" dt="2024-07-29T02:31:31.409" v="44645" actId="1076"/>
          <ac:spMkLst>
            <pc:docMk/>
            <pc:sldMk cId="876795907" sldId="641"/>
            <ac:spMk id="8" creationId="{689C6857-5850-79B2-0655-8F9426C48047}"/>
          </ac:spMkLst>
        </pc:spChg>
        <pc:spChg chg="add mod">
          <ac:chgData name="Orlando Marley Filho" userId="db0f27c2ee340672" providerId="LiveId" clId="{1320679C-52D2-4BC1-9F34-7139B097422A}" dt="2024-07-29T02:31:31.409" v="44645" actId="1076"/>
          <ac:spMkLst>
            <pc:docMk/>
            <pc:sldMk cId="876795907" sldId="641"/>
            <ac:spMk id="11" creationId="{C677AD0F-FE2C-5100-B24E-2F2FF9498258}"/>
          </ac:spMkLst>
        </pc:spChg>
        <pc:spChg chg="add mod">
          <ac:chgData name="Orlando Marley Filho" userId="db0f27c2ee340672" providerId="LiveId" clId="{1320679C-52D2-4BC1-9F34-7139B097422A}" dt="2024-07-29T02:31:31.409" v="44645" actId="1076"/>
          <ac:spMkLst>
            <pc:docMk/>
            <pc:sldMk cId="876795907" sldId="641"/>
            <ac:spMk id="12" creationId="{5DEC7E98-92B6-C787-264B-412C9C8EF3BC}"/>
          </ac:spMkLst>
        </pc:spChg>
        <pc:spChg chg="add mod">
          <ac:chgData name="Orlando Marley Filho" userId="db0f27c2ee340672" providerId="LiveId" clId="{1320679C-52D2-4BC1-9F34-7139B097422A}" dt="2024-07-29T02:34:52.772" v="44746" actId="1076"/>
          <ac:spMkLst>
            <pc:docMk/>
            <pc:sldMk cId="876795907" sldId="641"/>
            <ac:spMk id="13" creationId="{FA96F81B-4091-07F3-3958-F013616B8927}"/>
          </ac:spMkLst>
        </pc:spChg>
        <pc:spChg chg="add mod">
          <ac:chgData name="Orlando Marley Filho" userId="db0f27c2ee340672" providerId="LiveId" clId="{1320679C-52D2-4BC1-9F34-7139B097422A}" dt="2024-07-29T02:31:31.409" v="44645" actId="1076"/>
          <ac:spMkLst>
            <pc:docMk/>
            <pc:sldMk cId="876795907" sldId="641"/>
            <ac:spMk id="14" creationId="{27301E44-6410-AE12-C73C-5DC6D33558D9}"/>
          </ac:spMkLst>
        </pc:spChg>
        <pc:spChg chg="add mod">
          <ac:chgData name="Orlando Marley Filho" userId="db0f27c2ee340672" providerId="LiveId" clId="{1320679C-52D2-4BC1-9F34-7139B097422A}" dt="2024-07-29T02:31:31.409" v="44645" actId="1076"/>
          <ac:spMkLst>
            <pc:docMk/>
            <pc:sldMk cId="876795907" sldId="641"/>
            <ac:spMk id="15" creationId="{BC995EC9-DD10-4CF2-004C-A912BA0FCB1B}"/>
          </ac:spMkLst>
        </pc:spChg>
        <pc:spChg chg="add mod">
          <ac:chgData name="Orlando Marley Filho" userId="db0f27c2ee340672" providerId="LiveId" clId="{1320679C-52D2-4BC1-9F34-7139B097422A}" dt="2024-07-29T02:31:31.409" v="44645" actId="1076"/>
          <ac:spMkLst>
            <pc:docMk/>
            <pc:sldMk cId="876795907" sldId="641"/>
            <ac:spMk id="16" creationId="{85DA6D2D-A9BF-9E25-544E-D51EB35B269A}"/>
          </ac:spMkLst>
        </pc:spChg>
        <pc:spChg chg="add mod">
          <ac:chgData name="Orlando Marley Filho" userId="db0f27c2ee340672" providerId="LiveId" clId="{1320679C-52D2-4BC1-9F34-7139B097422A}" dt="2024-07-29T02:31:56.389" v="44661" actId="20577"/>
          <ac:spMkLst>
            <pc:docMk/>
            <pc:sldMk cId="876795907" sldId="641"/>
            <ac:spMk id="17" creationId="{FD5D834F-2DF1-41CD-BB5E-7B458203F914}"/>
          </ac:spMkLst>
        </pc:spChg>
        <pc:spChg chg="add mod">
          <ac:chgData name="Orlando Marley Filho" userId="db0f27c2ee340672" providerId="LiveId" clId="{1320679C-52D2-4BC1-9F34-7139B097422A}" dt="2024-07-29T02:32:29.505" v="44697" actId="1076"/>
          <ac:spMkLst>
            <pc:docMk/>
            <pc:sldMk cId="876795907" sldId="641"/>
            <ac:spMk id="21" creationId="{F2E0AD84-CEB0-18D6-E6DD-5782AE669B05}"/>
          </ac:spMkLst>
        </pc:spChg>
        <pc:spChg chg="add mod">
          <ac:chgData name="Orlando Marley Filho" userId="db0f27c2ee340672" providerId="LiveId" clId="{1320679C-52D2-4BC1-9F34-7139B097422A}" dt="2024-07-29T02:34:48.012" v="44743" actId="1076"/>
          <ac:spMkLst>
            <pc:docMk/>
            <pc:sldMk cId="876795907" sldId="641"/>
            <ac:spMk id="22" creationId="{AB7E266E-5474-047E-E7D9-2ECDA75E4082}"/>
          </ac:spMkLst>
        </pc:spChg>
        <pc:spChg chg="add mod">
          <ac:chgData name="Orlando Marley Filho" userId="db0f27c2ee340672" providerId="LiveId" clId="{1320679C-52D2-4BC1-9F34-7139B097422A}" dt="2024-07-29T02:34:37.406" v="44741" actId="1076"/>
          <ac:spMkLst>
            <pc:docMk/>
            <pc:sldMk cId="876795907" sldId="641"/>
            <ac:spMk id="35" creationId="{A0581012-71F2-C225-8A38-29E35AD51771}"/>
          </ac:spMkLst>
        </pc:spChg>
        <pc:spChg chg="add mod">
          <ac:chgData name="Orlando Marley Filho" userId="db0f27c2ee340672" providerId="LiveId" clId="{1320679C-52D2-4BC1-9F34-7139B097422A}" dt="2024-07-29T02:35:17.217" v="44752" actId="688"/>
          <ac:spMkLst>
            <pc:docMk/>
            <pc:sldMk cId="876795907" sldId="641"/>
            <ac:spMk id="36" creationId="{3B8D7F1E-6920-EC6A-8347-E29B1204D2DF}"/>
          </ac:spMkLst>
        </pc:spChg>
        <pc:spChg chg="add mod">
          <ac:chgData name="Orlando Marley Filho" userId="db0f27c2ee340672" providerId="LiveId" clId="{1320679C-52D2-4BC1-9F34-7139B097422A}" dt="2024-07-29T02:36:12.869" v="44780" actId="688"/>
          <ac:spMkLst>
            <pc:docMk/>
            <pc:sldMk cId="876795907" sldId="641"/>
            <ac:spMk id="42" creationId="{E6E91D4C-0314-CCB4-62E3-AE0BFF2072D5}"/>
          </ac:spMkLst>
        </pc:spChg>
        <pc:spChg chg="add mod">
          <ac:chgData name="Orlando Marley Filho" userId="db0f27c2ee340672" providerId="LiveId" clId="{1320679C-52D2-4BC1-9F34-7139B097422A}" dt="2024-07-29T02:35:46.903" v="44775" actId="688"/>
          <ac:spMkLst>
            <pc:docMk/>
            <pc:sldMk cId="876795907" sldId="641"/>
            <ac:spMk id="43" creationId="{F42D4974-232F-6599-5FD7-AB6321C53875}"/>
          </ac:spMkLst>
        </pc:spChg>
        <pc:picChg chg="add del mod">
          <ac:chgData name="Orlando Marley Filho" userId="db0f27c2ee340672" providerId="LiveId" clId="{1320679C-52D2-4BC1-9F34-7139B097422A}" dt="2024-07-29T02:36:21.148" v="44781" actId="478"/>
          <ac:picMkLst>
            <pc:docMk/>
            <pc:sldMk cId="876795907" sldId="641"/>
            <ac:picMk id="10" creationId="{912E6FBA-8B10-F855-3182-4CBB1B128ABB}"/>
          </ac:picMkLst>
        </pc:picChg>
        <pc:cxnChg chg="add mod">
          <ac:chgData name="Orlando Marley Filho" userId="db0f27c2ee340672" providerId="LiveId" clId="{1320679C-52D2-4BC1-9F34-7139B097422A}" dt="2024-07-29T02:32:39.711" v="44698" actId="1582"/>
          <ac:cxnSpMkLst>
            <pc:docMk/>
            <pc:sldMk cId="876795907" sldId="641"/>
            <ac:cxnSpMk id="18" creationId="{22918AA2-362A-F23D-3DF0-F2CF1E42C0C4}"/>
          </ac:cxnSpMkLst>
        </pc:cxnChg>
        <pc:cxnChg chg="add mod">
          <ac:chgData name="Orlando Marley Filho" userId="db0f27c2ee340672" providerId="LiveId" clId="{1320679C-52D2-4BC1-9F34-7139B097422A}" dt="2024-07-29T02:32:51.151" v="44701" actId="14100"/>
          <ac:cxnSpMkLst>
            <pc:docMk/>
            <pc:sldMk cId="876795907" sldId="641"/>
            <ac:cxnSpMk id="23" creationId="{2F89663D-6A39-D3A8-1095-6765F7DE3F27}"/>
          </ac:cxnSpMkLst>
        </pc:cxnChg>
        <pc:cxnChg chg="add mod">
          <ac:chgData name="Orlando Marley Filho" userId="db0f27c2ee340672" providerId="LiveId" clId="{1320679C-52D2-4BC1-9F34-7139B097422A}" dt="2024-07-29T02:33:45.057" v="44712" actId="692"/>
          <ac:cxnSpMkLst>
            <pc:docMk/>
            <pc:sldMk cId="876795907" sldId="641"/>
            <ac:cxnSpMk id="26" creationId="{0E8B3165-25CA-3C39-735E-A6A1B722CA88}"/>
          </ac:cxnSpMkLst>
        </pc:cxnChg>
        <pc:cxnChg chg="add mod">
          <ac:chgData name="Orlando Marley Filho" userId="db0f27c2ee340672" providerId="LiveId" clId="{1320679C-52D2-4BC1-9F34-7139B097422A}" dt="2024-07-29T02:35:11.232" v="44750" actId="14100"/>
          <ac:cxnSpMkLst>
            <pc:docMk/>
            <pc:sldMk cId="876795907" sldId="641"/>
            <ac:cxnSpMk id="29" creationId="{7A7DE494-CDD5-0D96-B522-CCA3EB79A439}"/>
          </ac:cxnSpMkLst>
        </pc:cxnChg>
        <pc:cxnChg chg="add mod">
          <ac:chgData name="Orlando Marley Filho" userId="db0f27c2ee340672" providerId="LiveId" clId="{1320679C-52D2-4BC1-9F34-7139B097422A}" dt="2024-07-29T02:34:54.844" v="44747" actId="14100"/>
          <ac:cxnSpMkLst>
            <pc:docMk/>
            <pc:sldMk cId="876795907" sldId="641"/>
            <ac:cxnSpMk id="32" creationId="{710D920A-27C6-C65E-5AB4-6EDFCFB82795}"/>
          </ac:cxnSpMkLst>
        </pc:cxnChg>
      </pc:sldChg>
      <pc:sldChg chg="addSp modSp add mod replId">
        <pc:chgData name="Orlando Marley Filho" userId="db0f27c2ee340672" providerId="LiveId" clId="{1320679C-52D2-4BC1-9F34-7139B097422A}" dt="2024-07-07T19:28:23.024" v="29707" actId="790"/>
        <pc:sldMkLst>
          <pc:docMk/>
          <pc:sldMk cId="3402572417" sldId="642"/>
        </pc:sldMkLst>
        <pc:spChg chg="add mod">
          <ac:chgData name="Orlando Marley Filho" userId="db0f27c2ee340672" providerId="LiveId" clId="{1320679C-52D2-4BC1-9F34-7139B097422A}" dt="2024-07-07T18:12:30.731" v="28644" actId="1076"/>
          <ac:spMkLst>
            <pc:docMk/>
            <pc:sldMk cId="3402572417" sldId="642"/>
            <ac:spMk id="4" creationId="{A25BE5AB-E299-F8AF-3583-A976666226B8}"/>
          </ac:spMkLst>
        </pc:spChg>
        <pc:spChg chg="add mod">
          <ac:chgData name="Orlando Marley Filho" userId="db0f27c2ee340672" providerId="LiveId" clId="{1320679C-52D2-4BC1-9F34-7139B097422A}" dt="2024-07-07T19:28:23.024" v="29707" actId="790"/>
          <ac:spMkLst>
            <pc:docMk/>
            <pc:sldMk cId="3402572417" sldId="642"/>
            <ac:spMk id="7" creationId="{0376EDC4-639E-699F-2F4F-5D4E62931114}"/>
          </ac:spMkLst>
        </pc:spChg>
      </pc:sldChg>
      <pc:sldChg chg="addSp delSp modSp add mod replId modAnim">
        <pc:chgData name="Orlando Marley Filho" userId="db0f27c2ee340672" providerId="LiveId" clId="{1320679C-52D2-4BC1-9F34-7139B097422A}" dt="2024-07-29T02:42:12.242" v="44932" actId="2085"/>
        <pc:sldMkLst>
          <pc:docMk/>
          <pc:sldMk cId="118474927" sldId="643"/>
        </pc:sldMkLst>
        <pc:spChg chg="add mod">
          <ac:chgData name="Orlando Marley Filho" userId="db0f27c2ee340672" providerId="LiveId" clId="{1320679C-52D2-4BC1-9F34-7139B097422A}" dt="2024-07-29T02:41:56.171" v="44930" actId="208"/>
          <ac:spMkLst>
            <pc:docMk/>
            <pc:sldMk cId="118474927" sldId="643"/>
            <ac:spMk id="3" creationId="{C4A36EA5-F98B-0579-FD91-3C85BFE3D4D1}"/>
          </ac:spMkLst>
        </pc:spChg>
        <pc:spChg chg="add mod">
          <ac:chgData name="Orlando Marley Filho" userId="db0f27c2ee340672" providerId="LiveId" clId="{1320679C-52D2-4BC1-9F34-7139B097422A}" dt="2024-07-29T02:41:56.171" v="44930" actId="208"/>
          <ac:spMkLst>
            <pc:docMk/>
            <pc:sldMk cId="118474927" sldId="643"/>
            <ac:spMk id="4" creationId="{07D75657-FCAB-2E8B-0A45-6257C0CA272E}"/>
          </ac:spMkLst>
        </pc:spChg>
        <pc:spChg chg="add del">
          <ac:chgData name="Orlando Marley Filho" userId="db0f27c2ee340672" providerId="LiveId" clId="{1320679C-52D2-4BC1-9F34-7139B097422A}" dt="2024-07-07T18:13:18.792" v="28654" actId="22"/>
          <ac:spMkLst>
            <pc:docMk/>
            <pc:sldMk cId="118474927" sldId="643"/>
            <ac:spMk id="4" creationId="{686FF35B-8FCE-68CE-EFAA-FC60324BEB0D}"/>
          </ac:spMkLst>
        </pc:spChg>
        <pc:spChg chg="add mod">
          <ac:chgData name="Orlando Marley Filho" userId="db0f27c2ee340672" providerId="LiveId" clId="{1320679C-52D2-4BC1-9F34-7139B097422A}" dt="2024-07-29T02:41:56.171" v="44930" actId="208"/>
          <ac:spMkLst>
            <pc:docMk/>
            <pc:sldMk cId="118474927" sldId="643"/>
            <ac:spMk id="5" creationId="{D72B2FA1-7711-0753-0D1E-97D5F3AC8DFC}"/>
          </ac:spMkLst>
        </pc:spChg>
        <pc:spChg chg="add mod">
          <ac:chgData name="Orlando Marley Filho" userId="db0f27c2ee340672" providerId="LiveId" clId="{1320679C-52D2-4BC1-9F34-7139B097422A}" dt="2024-07-07T18:13:24.351" v="28658" actId="1076"/>
          <ac:spMkLst>
            <pc:docMk/>
            <pc:sldMk cId="118474927" sldId="643"/>
            <ac:spMk id="7" creationId="{FA9E2A41-7BA9-FB44-A3AF-F1F6DD698032}"/>
          </ac:spMkLst>
        </pc:spChg>
        <pc:spChg chg="add mod">
          <ac:chgData name="Orlando Marley Filho" userId="db0f27c2ee340672" providerId="LiveId" clId="{1320679C-52D2-4BC1-9F34-7139B097422A}" dt="2024-07-29T02:41:56.171" v="44930" actId="208"/>
          <ac:spMkLst>
            <pc:docMk/>
            <pc:sldMk cId="118474927" sldId="643"/>
            <ac:spMk id="8" creationId="{B2D0FDD0-4F05-D3B0-D0C2-5CD5F87077DF}"/>
          </ac:spMkLst>
        </pc:spChg>
        <pc:spChg chg="add mod">
          <ac:chgData name="Orlando Marley Filho" userId="db0f27c2ee340672" providerId="LiveId" clId="{1320679C-52D2-4BC1-9F34-7139B097422A}" dt="2024-07-07T19:29:12.444" v="29746" actId="114"/>
          <ac:spMkLst>
            <pc:docMk/>
            <pc:sldMk cId="118474927" sldId="643"/>
            <ac:spMk id="10" creationId="{88E01695-60CC-449C-DC6B-61F0087EA53C}"/>
          </ac:spMkLst>
        </pc:spChg>
        <pc:spChg chg="add mod">
          <ac:chgData name="Orlando Marley Filho" userId="db0f27c2ee340672" providerId="LiveId" clId="{1320679C-52D2-4BC1-9F34-7139B097422A}" dt="2024-07-29T02:41:56.171" v="44930" actId="208"/>
          <ac:spMkLst>
            <pc:docMk/>
            <pc:sldMk cId="118474927" sldId="643"/>
            <ac:spMk id="11" creationId="{F02711B4-72A1-1396-C4EF-CE77103AA027}"/>
          </ac:spMkLst>
        </pc:spChg>
        <pc:spChg chg="add mod">
          <ac:chgData name="Orlando Marley Filho" userId="db0f27c2ee340672" providerId="LiveId" clId="{1320679C-52D2-4BC1-9F34-7139B097422A}" dt="2024-07-29T02:41:56.171" v="44930" actId="208"/>
          <ac:spMkLst>
            <pc:docMk/>
            <pc:sldMk cId="118474927" sldId="643"/>
            <ac:spMk id="13" creationId="{2486F479-2E5A-6A33-DEBE-312D0F26D92D}"/>
          </ac:spMkLst>
        </pc:spChg>
        <pc:spChg chg="add mod">
          <ac:chgData name="Orlando Marley Filho" userId="db0f27c2ee340672" providerId="LiveId" clId="{1320679C-52D2-4BC1-9F34-7139B097422A}" dt="2024-07-29T02:41:56.171" v="44930" actId="208"/>
          <ac:spMkLst>
            <pc:docMk/>
            <pc:sldMk cId="118474927" sldId="643"/>
            <ac:spMk id="14" creationId="{32CD54C6-5B0C-5E21-6EA0-1BD79E6A2EA3}"/>
          </ac:spMkLst>
        </pc:spChg>
        <pc:spChg chg="add mod">
          <ac:chgData name="Orlando Marley Filho" userId="db0f27c2ee340672" providerId="LiveId" clId="{1320679C-52D2-4BC1-9F34-7139B097422A}" dt="2024-07-29T02:42:12.242" v="44932" actId="2085"/>
          <ac:spMkLst>
            <pc:docMk/>
            <pc:sldMk cId="118474927" sldId="643"/>
            <ac:spMk id="21" creationId="{B9605EB4-EB1A-3E9F-A715-473D2920BF4D}"/>
          </ac:spMkLst>
        </pc:spChg>
        <pc:picChg chg="add del mod">
          <ac:chgData name="Orlando Marley Filho" userId="db0f27c2ee340672" providerId="LiveId" clId="{1320679C-52D2-4BC1-9F34-7139B097422A}" dt="2024-07-29T02:38:39.328" v="44889" actId="478"/>
          <ac:picMkLst>
            <pc:docMk/>
            <pc:sldMk cId="118474927" sldId="643"/>
            <ac:picMk id="12" creationId="{1A8BE7E6-ED33-74BD-E6FF-15E9676E20AD}"/>
          </ac:picMkLst>
        </pc:picChg>
        <pc:cxnChg chg="add mod">
          <ac:chgData name="Orlando Marley Filho" userId="db0f27c2ee340672" providerId="LiveId" clId="{1320679C-52D2-4BC1-9F34-7139B097422A}" dt="2024-07-29T02:41:56.171" v="44930" actId="208"/>
          <ac:cxnSpMkLst>
            <pc:docMk/>
            <pc:sldMk cId="118474927" sldId="643"/>
            <ac:cxnSpMk id="15" creationId="{9BDD370D-7D08-44F9-FACD-D7C78E923851}"/>
          </ac:cxnSpMkLst>
        </pc:cxnChg>
        <pc:cxnChg chg="add mod">
          <ac:chgData name="Orlando Marley Filho" userId="db0f27c2ee340672" providerId="LiveId" clId="{1320679C-52D2-4BC1-9F34-7139B097422A}" dt="2024-07-29T02:41:56.171" v="44930" actId="208"/>
          <ac:cxnSpMkLst>
            <pc:docMk/>
            <pc:sldMk cId="118474927" sldId="643"/>
            <ac:cxnSpMk id="18" creationId="{1D6FFD0E-3B33-50A1-3320-8E8E640B121B}"/>
          </ac:cxnSpMkLst>
        </pc:cxnChg>
      </pc:sldChg>
      <pc:sldChg chg="addSp delSp modSp add mod replId modAnim">
        <pc:chgData name="Orlando Marley Filho" userId="db0f27c2ee340672" providerId="LiveId" clId="{1320679C-52D2-4BC1-9F34-7139B097422A}" dt="2024-07-29T02:42:56.658" v="44935" actId="207"/>
        <pc:sldMkLst>
          <pc:docMk/>
          <pc:sldMk cId="1528016917" sldId="644"/>
        </pc:sldMkLst>
        <pc:spChg chg="add mod">
          <ac:chgData name="Orlando Marley Filho" userId="db0f27c2ee340672" providerId="LiveId" clId="{1320679C-52D2-4BC1-9F34-7139B097422A}" dt="2024-07-29T02:42:04.156" v="44931" actId="208"/>
          <ac:spMkLst>
            <pc:docMk/>
            <pc:sldMk cId="1528016917" sldId="644"/>
            <ac:spMk id="3" creationId="{DE3BDFDB-8C5C-BE22-06BD-51AF922A1B8E}"/>
          </ac:spMkLst>
        </pc:spChg>
        <pc:spChg chg="add mod">
          <ac:chgData name="Orlando Marley Filho" userId="db0f27c2ee340672" providerId="LiveId" clId="{1320679C-52D2-4BC1-9F34-7139B097422A}" dt="2024-07-07T18:14:11.766" v="28667" actId="1076"/>
          <ac:spMkLst>
            <pc:docMk/>
            <pc:sldMk cId="1528016917" sldId="644"/>
            <ac:spMk id="4" creationId="{32B329B3-FAF6-075D-AC42-72B617C7D125}"/>
          </ac:spMkLst>
        </pc:spChg>
        <pc:spChg chg="add mod">
          <ac:chgData name="Orlando Marley Filho" userId="db0f27c2ee340672" providerId="LiveId" clId="{1320679C-52D2-4BC1-9F34-7139B097422A}" dt="2024-07-29T02:42:56.658" v="44935" actId="207"/>
          <ac:spMkLst>
            <pc:docMk/>
            <pc:sldMk cId="1528016917" sldId="644"/>
            <ac:spMk id="5" creationId="{7F522896-249C-58A1-1CD3-8D0DA0C4607D}"/>
          </ac:spMkLst>
        </pc:spChg>
        <pc:spChg chg="add mod">
          <ac:chgData name="Orlando Marley Filho" userId="db0f27c2ee340672" providerId="LiveId" clId="{1320679C-52D2-4BC1-9F34-7139B097422A}" dt="2024-07-07T19:30:00.591" v="29755" actId="790"/>
          <ac:spMkLst>
            <pc:docMk/>
            <pc:sldMk cId="1528016917" sldId="644"/>
            <ac:spMk id="7" creationId="{DC7E67A4-1243-DBC5-842B-DEB73D501995}"/>
          </ac:spMkLst>
        </pc:spChg>
        <pc:spChg chg="add mod">
          <ac:chgData name="Orlando Marley Filho" userId="db0f27c2ee340672" providerId="LiveId" clId="{1320679C-52D2-4BC1-9F34-7139B097422A}" dt="2024-07-29T02:42:53.539" v="44934" actId="207"/>
          <ac:spMkLst>
            <pc:docMk/>
            <pc:sldMk cId="1528016917" sldId="644"/>
            <ac:spMk id="8" creationId="{934F8EE3-8E65-9F3F-15D7-2AEF510C0D7C}"/>
          </ac:spMkLst>
        </pc:spChg>
        <pc:spChg chg="add mod">
          <ac:chgData name="Orlando Marley Filho" userId="db0f27c2ee340672" providerId="LiveId" clId="{1320679C-52D2-4BC1-9F34-7139B097422A}" dt="2024-07-29T02:42:53.539" v="44934" actId="207"/>
          <ac:spMkLst>
            <pc:docMk/>
            <pc:sldMk cId="1528016917" sldId="644"/>
            <ac:spMk id="11" creationId="{18BCA445-ADF7-374C-1494-31BCF12525A9}"/>
          </ac:spMkLst>
        </pc:spChg>
        <pc:spChg chg="add mod">
          <ac:chgData name="Orlando Marley Filho" userId="db0f27c2ee340672" providerId="LiveId" clId="{1320679C-52D2-4BC1-9F34-7139B097422A}" dt="2024-07-29T02:42:56.658" v="44935" actId="207"/>
          <ac:spMkLst>
            <pc:docMk/>
            <pc:sldMk cId="1528016917" sldId="644"/>
            <ac:spMk id="12" creationId="{096593F3-1E70-12BC-A4B4-9E3B0A3F3040}"/>
          </ac:spMkLst>
        </pc:spChg>
        <pc:spChg chg="add mod">
          <ac:chgData name="Orlando Marley Filho" userId="db0f27c2ee340672" providerId="LiveId" clId="{1320679C-52D2-4BC1-9F34-7139B097422A}" dt="2024-07-29T02:42:53.539" v="44934" actId="207"/>
          <ac:spMkLst>
            <pc:docMk/>
            <pc:sldMk cId="1528016917" sldId="644"/>
            <ac:spMk id="13" creationId="{0FDD9F68-907A-162C-7B6E-BAD0D8EE6884}"/>
          </ac:spMkLst>
        </pc:spChg>
        <pc:spChg chg="add mod">
          <ac:chgData name="Orlando Marley Filho" userId="db0f27c2ee340672" providerId="LiveId" clId="{1320679C-52D2-4BC1-9F34-7139B097422A}" dt="2024-07-29T02:42:56.658" v="44935" actId="207"/>
          <ac:spMkLst>
            <pc:docMk/>
            <pc:sldMk cId="1528016917" sldId="644"/>
            <ac:spMk id="14" creationId="{D595CC30-793E-E91E-B904-8A7B95359B6D}"/>
          </ac:spMkLst>
        </pc:spChg>
        <pc:spChg chg="add mod">
          <ac:chgData name="Orlando Marley Filho" userId="db0f27c2ee340672" providerId="LiveId" clId="{1320679C-52D2-4BC1-9F34-7139B097422A}" dt="2024-07-29T02:42:18.218" v="44933" actId="2085"/>
          <ac:spMkLst>
            <pc:docMk/>
            <pc:sldMk cId="1528016917" sldId="644"/>
            <ac:spMk id="17" creationId="{821EBA56-9056-87CF-9938-2D2B4717349F}"/>
          </ac:spMkLst>
        </pc:spChg>
        <pc:picChg chg="add del mod">
          <ac:chgData name="Orlando Marley Filho" userId="db0f27c2ee340672" providerId="LiveId" clId="{1320679C-52D2-4BC1-9F34-7139B097422A}" dt="2024-07-29T02:40:31.518" v="44923" actId="478"/>
          <ac:picMkLst>
            <pc:docMk/>
            <pc:sldMk cId="1528016917" sldId="644"/>
            <ac:picMk id="10" creationId="{629BAF61-FFCB-F983-9750-AEF9891205B9}"/>
          </ac:picMkLst>
        </pc:picChg>
        <pc:cxnChg chg="add mod">
          <ac:chgData name="Orlando Marley Filho" userId="db0f27c2ee340672" providerId="LiveId" clId="{1320679C-52D2-4BC1-9F34-7139B097422A}" dt="2024-07-29T02:42:04.156" v="44931" actId="208"/>
          <ac:cxnSpMkLst>
            <pc:docMk/>
            <pc:sldMk cId="1528016917" sldId="644"/>
            <ac:cxnSpMk id="15" creationId="{F684B9D8-B0D8-87E1-77B0-DF0397A74439}"/>
          </ac:cxnSpMkLst>
        </pc:cxnChg>
        <pc:cxnChg chg="add mod">
          <ac:chgData name="Orlando Marley Filho" userId="db0f27c2ee340672" providerId="LiveId" clId="{1320679C-52D2-4BC1-9F34-7139B097422A}" dt="2024-07-29T02:42:04.156" v="44931" actId="208"/>
          <ac:cxnSpMkLst>
            <pc:docMk/>
            <pc:sldMk cId="1528016917" sldId="644"/>
            <ac:cxnSpMk id="16" creationId="{443B144A-39A5-C061-B6AD-047165E453E2}"/>
          </ac:cxnSpMkLst>
        </pc:cxnChg>
      </pc:sldChg>
      <pc:sldChg chg="addSp modSp add mod replId">
        <pc:chgData name="Orlando Marley Filho" userId="db0f27c2ee340672" providerId="LiveId" clId="{1320679C-52D2-4BC1-9F34-7139B097422A}" dt="2024-07-07T19:32:08.715" v="29840" actId="114"/>
        <pc:sldMkLst>
          <pc:docMk/>
          <pc:sldMk cId="2552008230" sldId="645"/>
        </pc:sldMkLst>
        <pc:spChg chg="add mod">
          <ac:chgData name="Orlando Marley Filho" userId="db0f27c2ee340672" providerId="LiveId" clId="{1320679C-52D2-4BC1-9F34-7139B097422A}" dt="2024-07-07T18:20:16.714" v="28675" actId="1076"/>
          <ac:spMkLst>
            <pc:docMk/>
            <pc:sldMk cId="2552008230" sldId="645"/>
            <ac:spMk id="4" creationId="{B1EB8103-A542-F3CF-F225-47170A9D5C83}"/>
          </ac:spMkLst>
        </pc:spChg>
        <pc:spChg chg="add mod">
          <ac:chgData name="Orlando Marley Filho" userId="db0f27c2ee340672" providerId="LiveId" clId="{1320679C-52D2-4BC1-9F34-7139B097422A}" dt="2024-07-07T19:32:08.715" v="29840" actId="114"/>
          <ac:spMkLst>
            <pc:docMk/>
            <pc:sldMk cId="2552008230" sldId="645"/>
            <ac:spMk id="7" creationId="{5D71BCEC-0EBD-C21A-656B-56A3E0949F58}"/>
          </ac:spMkLst>
        </pc:spChg>
        <pc:picChg chg="add mod">
          <ac:chgData name="Orlando Marley Filho" userId="db0f27c2ee340672" providerId="LiveId" clId="{1320679C-52D2-4BC1-9F34-7139B097422A}" dt="2024-07-07T18:21:18.636" v="28680" actId="1076"/>
          <ac:picMkLst>
            <pc:docMk/>
            <pc:sldMk cId="2552008230" sldId="645"/>
            <ac:picMk id="10" creationId="{37BEA686-6981-9232-CBB1-220CDFC16661}"/>
          </ac:picMkLst>
        </pc:picChg>
      </pc:sldChg>
      <pc:sldChg chg="addSp delSp modSp add mod">
        <pc:chgData name="Orlando Marley Filho" userId="db0f27c2ee340672" providerId="LiveId" clId="{1320679C-52D2-4BC1-9F34-7139B097422A}" dt="2024-07-29T02:53:25.785" v="45087" actId="478"/>
        <pc:sldMkLst>
          <pc:docMk/>
          <pc:sldMk cId="699282563" sldId="646"/>
        </pc:sldMkLst>
        <pc:spChg chg="add mod">
          <ac:chgData name="Orlando Marley Filho" userId="db0f27c2ee340672" providerId="LiveId" clId="{1320679C-52D2-4BC1-9F34-7139B097422A}" dt="2024-07-07T19:33:05.868" v="29851" actId="114"/>
          <ac:spMkLst>
            <pc:docMk/>
            <pc:sldMk cId="699282563" sldId="646"/>
            <ac:spMk id="4" creationId="{93D539AF-464E-6DE7-3A81-4E072748B0CF}"/>
          </ac:spMkLst>
        </pc:spChg>
        <pc:spChg chg="add mod">
          <ac:chgData name="Orlando Marley Filho" userId="db0f27c2ee340672" providerId="LiveId" clId="{1320679C-52D2-4BC1-9F34-7139B097422A}" dt="2024-07-29T02:46:29.461" v="44984" actId="1076"/>
          <ac:spMkLst>
            <pc:docMk/>
            <pc:sldMk cId="699282563" sldId="646"/>
            <ac:spMk id="5" creationId="{5563638F-942C-4731-B009-AB8B784F38FB}"/>
          </ac:spMkLst>
        </pc:spChg>
        <pc:spChg chg="add mod">
          <ac:chgData name="Orlando Marley Filho" userId="db0f27c2ee340672" providerId="LiveId" clId="{1320679C-52D2-4BC1-9F34-7139B097422A}" dt="2024-07-07T18:21:49.923" v="28686" actId="122"/>
          <ac:spMkLst>
            <pc:docMk/>
            <pc:sldMk cId="699282563" sldId="646"/>
            <ac:spMk id="7" creationId="{34001935-EAF3-6354-BEEE-439DD55C590C}"/>
          </ac:spMkLst>
        </pc:spChg>
        <pc:spChg chg="add mod">
          <ac:chgData name="Orlando Marley Filho" userId="db0f27c2ee340672" providerId="LiveId" clId="{1320679C-52D2-4BC1-9F34-7139B097422A}" dt="2024-07-29T02:46:24.922" v="44983" actId="1076"/>
          <ac:spMkLst>
            <pc:docMk/>
            <pc:sldMk cId="699282563" sldId="646"/>
            <ac:spMk id="11" creationId="{AC60105A-1DCA-45B6-9890-69049713108D}"/>
          </ac:spMkLst>
        </pc:spChg>
        <pc:spChg chg="add del mod">
          <ac:chgData name="Orlando Marley Filho" userId="db0f27c2ee340672" providerId="LiveId" clId="{1320679C-52D2-4BC1-9F34-7139B097422A}" dt="2024-07-29T02:51:59.966" v="45077" actId="478"/>
          <ac:spMkLst>
            <pc:docMk/>
            <pc:sldMk cId="699282563" sldId="646"/>
            <ac:spMk id="13" creationId="{7BA7AE2F-7144-4F74-BE18-148BA58879C6}"/>
          </ac:spMkLst>
        </pc:spChg>
        <pc:spChg chg="add mod">
          <ac:chgData name="Orlando Marley Filho" userId="db0f27c2ee340672" providerId="LiveId" clId="{1320679C-52D2-4BC1-9F34-7139B097422A}" dt="2024-07-29T02:47:58.305" v="44998" actId="1076"/>
          <ac:spMkLst>
            <pc:docMk/>
            <pc:sldMk cId="699282563" sldId="646"/>
            <ac:spMk id="15" creationId="{C8925D45-1D6A-449D-AB08-652B1DC1A15B}"/>
          </ac:spMkLst>
        </pc:spChg>
        <pc:spChg chg="add mod">
          <ac:chgData name="Orlando Marley Filho" userId="db0f27c2ee340672" providerId="LiveId" clId="{1320679C-52D2-4BC1-9F34-7139B097422A}" dt="2024-07-29T02:48:37.555" v="45010" actId="1076"/>
          <ac:spMkLst>
            <pc:docMk/>
            <pc:sldMk cId="699282563" sldId="646"/>
            <ac:spMk id="17" creationId="{70E93A9B-B3E0-D24E-9DFE-BE9C66CA3837}"/>
          </ac:spMkLst>
        </pc:spChg>
        <pc:spChg chg="add mod">
          <ac:chgData name="Orlando Marley Filho" userId="db0f27c2ee340672" providerId="LiveId" clId="{1320679C-52D2-4BC1-9F34-7139B097422A}" dt="2024-07-29T02:49:10.209" v="45021" actId="1076"/>
          <ac:spMkLst>
            <pc:docMk/>
            <pc:sldMk cId="699282563" sldId="646"/>
            <ac:spMk id="19" creationId="{ECABF8FF-DFE0-4E9F-8267-A1C3ADD4F178}"/>
          </ac:spMkLst>
        </pc:spChg>
        <pc:spChg chg="add mod">
          <ac:chgData name="Orlando Marley Filho" userId="db0f27c2ee340672" providerId="LiveId" clId="{1320679C-52D2-4BC1-9F34-7139B097422A}" dt="2024-07-29T02:52:19.382" v="45084" actId="1076"/>
          <ac:spMkLst>
            <pc:docMk/>
            <pc:sldMk cId="699282563" sldId="646"/>
            <ac:spMk id="46" creationId="{4B9E3E39-EF61-DE7D-E13F-6035C8215BE2}"/>
          </ac:spMkLst>
        </pc:spChg>
        <pc:picChg chg="add mod">
          <ac:chgData name="Orlando Marley Filho" userId="db0f27c2ee340672" providerId="LiveId" clId="{1320679C-52D2-4BC1-9F34-7139B097422A}" dt="2024-07-29T02:44:56.074" v="44968" actId="1076"/>
          <ac:picMkLst>
            <pc:docMk/>
            <pc:sldMk cId="699282563" sldId="646"/>
            <ac:picMk id="3" creationId="{F6609951-C9D9-4301-BB6E-6A11DDCCDC26}"/>
          </ac:picMkLst>
        </pc:picChg>
        <pc:picChg chg="add mod">
          <ac:chgData name="Orlando Marley Filho" userId="db0f27c2ee340672" providerId="LiveId" clId="{1320679C-52D2-4BC1-9F34-7139B097422A}" dt="2024-07-29T02:45:23.022" v="44970" actId="1076"/>
          <ac:picMkLst>
            <pc:docMk/>
            <pc:sldMk cId="699282563" sldId="646"/>
            <ac:picMk id="8" creationId="{70644DFB-74ED-4BBB-8628-3672F3B8D725}"/>
          </ac:picMkLst>
        </pc:picChg>
        <pc:picChg chg="add del mod">
          <ac:chgData name="Orlando Marley Filho" userId="db0f27c2ee340672" providerId="LiveId" clId="{1320679C-52D2-4BC1-9F34-7139B097422A}" dt="2024-07-29T02:53:25.785" v="45087" actId="478"/>
          <ac:picMkLst>
            <pc:docMk/>
            <pc:sldMk cId="699282563" sldId="646"/>
            <ac:picMk id="10" creationId="{50A9F08F-6178-1C07-7374-791CAD59D499}"/>
          </ac:picMkLst>
        </pc:picChg>
        <pc:picChg chg="add del mod">
          <ac:chgData name="Orlando Marley Filho" userId="db0f27c2ee340672" providerId="LiveId" clId="{1320679C-52D2-4BC1-9F34-7139B097422A}" dt="2024-07-29T02:51:58.819" v="45076" actId="478"/>
          <ac:picMkLst>
            <pc:docMk/>
            <pc:sldMk cId="699282563" sldId="646"/>
            <ac:picMk id="12" creationId="{69893D36-423E-48B5-832B-009BB47A9ACF}"/>
          </ac:picMkLst>
        </pc:picChg>
        <pc:picChg chg="add del mod">
          <ac:chgData name="Orlando Marley Filho" userId="db0f27c2ee340672" providerId="LiveId" clId="{1320679C-52D2-4BC1-9F34-7139B097422A}" dt="2024-07-29T02:50:15.611" v="45050" actId="1076"/>
          <ac:picMkLst>
            <pc:docMk/>
            <pc:sldMk cId="699282563" sldId="646"/>
            <ac:picMk id="14" creationId="{BD51857F-14A9-44B4-9A9C-AA61227F6C60}"/>
          </ac:picMkLst>
        </pc:picChg>
        <pc:picChg chg="add mod">
          <ac:chgData name="Orlando Marley Filho" userId="db0f27c2ee340672" providerId="LiveId" clId="{1320679C-52D2-4BC1-9F34-7139B097422A}" dt="2024-07-29T02:48:20.169" v="45001" actId="1076"/>
          <ac:picMkLst>
            <pc:docMk/>
            <pc:sldMk cId="699282563" sldId="646"/>
            <ac:picMk id="16" creationId="{E2B9011C-C7EB-AD4B-85D7-DC979571C750}"/>
          </ac:picMkLst>
        </pc:picChg>
        <pc:picChg chg="add del mod">
          <ac:chgData name="Orlando Marley Filho" userId="db0f27c2ee340672" providerId="LiveId" clId="{1320679C-52D2-4BC1-9F34-7139B097422A}" dt="2024-07-29T02:50:56.923" v="45070" actId="1076"/>
          <ac:picMkLst>
            <pc:docMk/>
            <pc:sldMk cId="699282563" sldId="646"/>
            <ac:picMk id="18" creationId="{9683603A-F28D-412C-BB78-0A17EC4C5A36}"/>
          </ac:picMkLst>
        </pc:picChg>
        <pc:picChg chg="add mod">
          <ac:chgData name="Orlando Marley Filho" userId="db0f27c2ee340672" providerId="LiveId" clId="{1320679C-52D2-4BC1-9F34-7139B097422A}" dt="2024-07-29T02:50:18.785" v="45053"/>
          <ac:picMkLst>
            <pc:docMk/>
            <pc:sldMk cId="699282563" sldId="646"/>
            <ac:picMk id="33" creationId="{BD51857F-14A9-44B4-9A9C-AA61227F6C60}"/>
          </ac:picMkLst>
        </pc:picChg>
        <pc:picChg chg="add mod">
          <ac:chgData name="Orlando Marley Filho" userId="db0f27c2ee340672" providerId="LiveId" clId="{1320679C-52D2-4BC1-9F34-7139B097422A}" dt="2024-07-29T02:52:11.632" v="45080" actId="1076"/>
          <ac:picMkLst>
            <pc:docMk/>
            <pc:sldMk cId="699282563" sldId="646"/>
            <ac:picMk id="45" creationId="{D622C24C-E804-4AD6-14E7-66CDD17668C2}"/>
          </ac:picMkLst>
        </pc:picChg>
        <pc:cxnChg chg="add mod">
          <ac:chgData name="Orlando Marley Filho" userId="db0f27c2ee340672" providerId="LiveId" clId="{1320679C-52D2-4BC1-9F34-7139B097422A}" dt="2024-07-29T02:49:55.228" v="45039" actId="692"/>
          <ac:cxnSpMkLst>
            <pc:docMk/>
            <pc:sldMk cId="699282563" sldId="646"/>
            <ac:cxnSpMk id="21" creationId="{1D54C9C9-2492-7DA3-2300-EB6234706513}"/>
          </ac:cxnSpMkLst>
        </pc:cxnChg>
        <pc:cxnChg chg="add mod">
          <ac:chgData name="Orlando Marley Filho" userId="db0f27c2ee340672" providerId="LiveId" clId="{1320679C-52D2-4BC1-9F34-7139B097422A}" dt="2024-07-29T02:50:02.577" v="45042" actId="14100"/>
          <ac:cxnSpMkLst>
            <pc:docMk/>
            <pc:sldMk cId="699282563" sldId="646"/>
            <ac:cxnSpMk id="25" creationId="{3F40BAEE-7FF9-ABF9-AD7C-E98B8703D4F1}"/>
          </ac:cxnSpMkLst>
        </pc:cxnChg>
        <pc:cxnChg chg="add del mod">
          <ac:chgData name="Orlando Marley Filho" userId="db0f27c2ee340672" providerId="LiveId" clId="{1320679C-52D2-4BC1-9F34-7139B097422A}" dt="2024-07-29T02:50:17.678" v="45052" actId="478"/>
          <ac:cxnSpMkLst>
            <pc:docMk/>
            <pc:sldMk cId="699282563" sldId="646"/>
            <ac:cxnSpMk id="28" creationId="{0C84A8CC-3F09-0552-8C35-1DBC67634AE8}"/>
          </ac:cxnSpMkLst>
        </pc:cxnChg>
        <pc:cxnChg chg="add mod">
          <ac:chgData name="Orlando Marley Filho" userId="db0f27c2ee340672" providerId="LiveId" clId="{1320679C-52D2-4BC1-9F34-7139B097422A}" dt="2024-07-29T02:50:38.227" v="45062" actId="692"/>
          <ac:cxnSpMkLst>
            <pc:docMk/>
            <pc:sldMk cId="699282563" sldId="646"/>
            <ac:cxnSpMk id="35" creationId="{98EDB5A4-C5EC-8B93-3521-54838EE484DE}"/>
          </ac:cxnSpMkLst>
        </pc:cxnChg>
        <pc:cxnChg chg="add mod">
          <ac:chgData name="Orlando Marley Filho" userId="db0f27c2ee340672" providerId="LiveId" clId="{1320679C-52D2-4BC1-9F34-7139B097422A}" dt="2024-07-29T02:51:01.141" v="45071" actId="692"/>
          <ac:cxnSpMkLst>
            <pc:docMk/>
            <pc:sldMk cId="699282563" sldId="646"/>
            <ac:cxnSpMk id="38" creationId="{2B547C26-9820-2C75-EF62-1EEFB7B442FA}"/>
          </ac:cxnSpMkLst>
        </pc:cxnChg>
        <pc:cxnChg chg="add mod">
          <ac:chgData name="Orlando Marley Filho" userId="db0f27c2ee340672" providerId="LiveId" clId="{1320679C-52D2-4BC1-9F34-7139B097422A}" dt="2024-07-29T02:51:09.515" v="45074" actId="14100"/>
          <ac:cxnSpMkLst>
            <pc:docMk/>
            <pc:sldMk cId="699282563" sldId="646"/>
            <ac:cxnSpMk id="42" creationId="{BDE0A6E9-1EFB-34D6-B3F2-361A1A8BEFF8}"/>
          </ac:cxnSpMkLst>
        </pc:cxnChg>
      </pc:sldChg>
      <pc:sldChg chg="addSp delSp modSp add mod replId">
        <pc:chgData name="Orlando Marley Filho" userId="db0f27c2ee340672" providerId="LiveId" clId="{1320679C-52D2-4BC1-9F34-7139B097422A}" dt="2024-07-07T20:18:56.004" v="29920" actId="114"/>
        <pc:sldMkLst>
          <pc:docMk/>
          <pc:sldMk cId="984585684" sldId="647"/>
        </pc:sldMkLst>
        <pc:spChg chg="add del">
          <ac:chgData name="Orlando Marley Filho" userId="db0f27c2ee340672" providerId="LiveId" clId="{1320679C-52D2-4BC1-9F34-7139B097422A}" dt="2024-07-07T18:22:11.099" v="28691" actId="22"/>
          <ac:spMkLst>
            <pc:docMk/>
            <pc:sldMk cId="984585684" sldId="647"/>
            <ac:spMk id="4" creationId="{B18661B8-D94B-AEB9-3252-76350D0BFDE6}"/>
          </ac:spMkLst>
        </pc:spChg>
        <pc:spChg chg="add mod">
          <ac:chgData name="Orlando Marley Filho" userId="db0f27c2ee340672" providerId="LiveId" clId="{1320679C-52D2-4BC1-9F34-7139B097422A}" dt="2024-07-07T18:22:19.800" v="28694" actId="1076"/>
          <ac:spMkLst>
            <pc:docMk/>
            <pc:sldMk cId="984585684" sldId="647"/>
            <ac:spMk id="7" creationId="{88F5E610-44B4-22D5-F2DD-C751F92131DD}"/>
          </ac:spMkLst>
        </pc:spChg>
        <pc:spChg chg="add mod">
          <ac:chgData name="Orlando Marley Filho" userId="db0f27c2ee340672" providerId="LiveId" clId="{1320679C-52D2-4BC1-9F34-7139B097422A}" dt="2024-07-07T20:18:56.004" v="29920" actId="114"/>
          <ac:spMkLst>
            <pc:docMk/>
            <pc:sldMk cId="984585684" sldId="647"/>
            <ac:spMk id="10" creationId="{D6755382-9F66-E580-066E-12638457E38E}"/>
          </ac:spMkLst>
        </pc:spChg>
      </pc:sldChg>
      <pc:sldChg chg="addSp delSp modSp add mod replId">
        <pc:chgData name="Orlando Marley Filho" userId="db0f27c2ee340672" providerId="LiveId" clId="{1320679C-52D2-4BC1-9F34-7139B097422A}" dt="2024-07-07T20:19:24.308" v="29938" actId="20577"/>
        <pc:sldMkLst>
          <pc:docMk/>
          <pc:sldMk cId="2653162241" sldId="648"/>
        </pc:sldMkLst>
        <pc:spChg chg="add mod">
          <ac:chgData name="Orlando Marley Filho" userId="db0f27c2ee340672" providerId="LiveId" clId="{1320679C-52D2-4BC1-9F34-7139B097422A}" dt="2024-07-07T18:22:54.435" v="28701" actId="1076"/>
          <ac:spMkLst>
            <pc:docMk/>
            <pc:sldMk cId="2653162241" sldId="648"/>
            <ac:spMk id="4" creationId="{A08E48AC-E35A-C96C-1CE7-763444546682}"/>
          </ac:spMkLst>
        </pc:spChg>
        <pc:spChg chg="add del mod">
          <ac:chgData name="Orlando Marley Filho" userId="db0f27c2ee340672" providerId="LiveId" clId="{1320679C-52D2-4BC1-9F34-7139B097422A}" dt="2024-07-07T18:23:03.432" v="28705" actId="22"/>
          <ac:spMkLst>
            <pc:docMk/>
            <pc:sldMk cId="2653162241" sldId="648"/>
            <ac:spMk id="7" creationId="{D752D172-9715-5692-8453-CAC25001E85E}"/>
          </ac:spMkLst>
        </pc:spChg>
        <pc:spChg chg="add mod">
          <ac:chgData name="Orlando Marley Filho" userId="db0f27c2ee340672" providerId="LiveId" clId="{1320679C-52D2-4BC1-9F34-7139B097422A}" dt="2024-07-07T20:19:24.308" v="29938" actId="20577"/>
          <ac:spMkLst>
            <pc:docMk/>
            <pc:sldMk cId="2653162241" sldId="648"/>
            <ac:spMk id="10" creationId="{283369E1-AD11-DF81-5C64-CC074D5791CB}"/>
          </ac:spMkLst>
        </pc:spChg>
      </pc:sldChg>
      <pc:sldChg chg="addSp delSp modSp add mod">
        <pc:chgData name="Orlando Marley Filho" userId="db0f27c2ee340672" providerId="LiveId" clId="{1320679C-52D2-4BC1-9F34-7139B097422A}" dt="2024-07-07T20:19:53.872" v="29940" actId="790"/>
        <pc:sldMkLst>
          <pc:docMk/>
          <pc:sldMk cId="2919237802" sldId="649"/>
        </pc:sldMkLst>
        <pc:spChg chg="add mod">
          <ac:chgData name="Orlando Marley Filho" userId="db0f27c2ee340672" providerId="LiveId" clId="{1320679C-52D2-4BC1-9F34-7139B097422A}" dt="2024-07-07T18:23:39.136" v="28714" actId="1076"/>
          <ac:spMkLst>
            <pc:docMk/>
            <pc:sldMk cId="2919237802" sldId="649"/>
            <ac:spMk id="4" creationId="{63B255C9-2B80-E650-509F-B6159B766BFD}"/>
          </ac:spMkLst>
        </pc:spChg>
        <pc:spChg chg="add del mod">
          <ac:chgData name="Orlando Marley Filho" userId="db0f27c2ee340672" providerId="LiveId" clId="{1320679C-52D2-4BC1-9F34-7139B097422A}" dt="2024-07-07T18:23:46.792" v="28718" actId="22"/>
          <ac:spMkLst>
            <pc:docMk/>
            <pc:sldMk cId="2919237802" sldId="649"/>
            <ac:spMk id="7" creationId="{F9691345-3504-63AD-D9CA-7A566A1C4B02}"/>
          </ac:spMkLst>
        </pc:spChg>
        <pc:spChg chg="add mod">
          <ac:chgData name="Orlando Marley Filho" userId="db0f27c2ee340672" providerId="LiveId" clId="{1320679C-52D2-4BC1-9F34-7139B097422A}" dt="2024-07-07T20:19:53.872" v="29940" actId="790"/>
          <ac:spMkLst>
            <pc:docMk/>
            <pc:sldMk cId="2919237802" sldId="649"/>
            <ac:spMk id="10" creationId="{D44053C3-764A-3F76-6B0E-F6EBB51C54FB}"/>
          </ac:spMkLst>
        </pc:spChg>
        <pc:picChg chg="add mod">
          <ac:chgData name="Orlando Marley Filho" userId="db0f27c2ee340672" providerId="LiveId" clId="{1320679C-52D2-4BC1-9F34-7139B097422A}" dt="2024-07-07T18:24:20.305" v="28723" actId="1076"/>
          <ac:picMkLst>
            <pc:docMk/>
            <pc:sldMk cId="2919237802" sldId="649"/>
            <ac:picMk id="12" creationId="{D3182B8B-6526-BB3B-E56F-5E3E7CA47194}"/>
          </ac:picMkLst>
        </pc:picChg>
      </pc:sldChg>
      <pc:sldChg chg="addSp modSp add mod replId modNotesTx">
        <pc:chgData name="Orlando Marley Filho" userId="db0f27c2ee340672" providerId="LiveId" clId="{1320679C-52D2-4BC1-9F34-7139B097422A}" dt="2024-07-29T19:41:29.094" v="45712" actId="20577"/>
        <pc:sldMkLst>
          <pc:docMk/>
          <pc:sldMk cId="915656084" sldId="650"/>
        </pc:sldMkLst>
        <pc:spChg chg="add mod">
          <ac:chgData name="Orlando Marley Filho" userId="db0f27c2ee340672" providerId="LiveId" clId="{1320679C-52D2-4BC1-9F34-7139B097422A}" dt="2024-07-07T20:20:57.214" v="29968" actId="20577"/>
          <ac:spMkLst>
            <pc:docMk/>
            <pc:sldMk cId="915656084" sldId="650"/>
            <ac:spMk id="4" creationId="{B78DBFF5-74D1-35CD-0BED-64A4ACAA852E}"/>
          </ac:spMkLst>
        </pc:spChg>
        <pc:spChg chg="add mod">
          <ac:chgData name="Orlando Marley Filho" userId="db0f27c2ee340672" providerId="LiveId" clId="{1320679C-52D2-4BC1-9F34-7139B097422A}" dt="2024-07-07T20:20:48.416" v="29967" actId="790"/>
          <ac:spMkLst>
            <pc:docMk/>
            <pc:sldMk cId="915656084" sldId="650"/>
            <ac:spMk id="7" creationId="{5199DEAD-55E3-9894-0860-93F8B23D3513}"/>
          </ac:spMkLst>
        </pc:spChg>
      </pc:sldChg>
      <pc:sldChg chg="addSp delSp modSp add mod replId">
        <pc:chgData name="Orlando Marley Filho" userId="db0f27c2ee340672" providerId="LiveId" clId="{1320679C-52D2-4BC1-9F34-7139B097422A}" dt="2024-07-07T18:27:33.111" v="28758" actId="1076"/>
        <pc:sldMkLst>
          <pc:docMk/>
          <pc:sldMk cId="3263297703" sldId="651"/>
        </pc:sldMkLst>
        <pc:spChg chg="mod">
          <ac:chgData name="Orlando Marley Filho" userId="db0f27c2ee340672" providerId="LiveId" clId="{1320679C-52D2-4BC1-9F34-7139B097422A}" dt="2024-07-07T18:25:31.373" v="28748" actId="20577"/>
          <ac:spMkLst>
            <pc:docMk/>
            <pc:sldMk cId="3263297703" sldId="651"/>
            <ac:spMk id="2" creationId="{518CBEBD-7F61-1C19-2D5B-79CCDBF0BEE5}"/>
          </ac:spMkLst>
        </pc:spChg>
        <pc:spChg chg="add mod">
          <ac:chgData name="Orlando Marley Filho" userId="db0f27c2ee340672" providerId="LiveId" clId="{1320679C-52D2-4BC1-9F34-7139B097422A}" dt="2024-07-07T18:25:39.724" v="28751" actId="1076"/>
          <ac:spMkLst>
            <pc:docMk/>
            <pc:sldMk cId="3263297703" sldId="651"/>
            <ac:spMk id="3" creationId="{33AF0242-4A09-D003-11F2-2C4B1ED3F8D2}"/>
          </ac:spMkLst>
        </pc:spChg>
        <pc:picChg chg="add mod">
          <ac:chgData name="Orlando Marley Filho" userId="db0f27c2ee340672" providerId="LiveId" clId="{1320679C-52D2-4BC1-9F34-7139B097422A}" dt="2024-07-07T18:27:33.111" v="28758" actId="1076"/>
          <ac:picMkLst>
            <pc:docMk/>
            <pc:sldMk cId="3263297703" sldId="651"/>
            <ac:picMk id="5" creationId="{6476C7D7-56F0-0636-57BF-C591088917EB}"/>
          </ac:picMkLst>
        </pc:picChg>
        <pc:picChg chg="del">
          <ac:chgData name="Orlando Marley Filho" userId="db0f27c2ee340672" providerId="LiveId" clId="{1320679C-52D2-4BC1-9F34-7139B097422A}" dt="2024-07-07T18:25:37.965" v="28750" actId="478"/>
          <ac:picMkLst>
            <pc:docMk/>
            <pc:sldMk cId="3263297703" sldId="651"/>
            <ac:picMk id="9" creationId="{07C2C66C-3393-4C35-BDCA-1A652AE5DD98}"/>
          </ac:picMkLst>
        </pc:picChg>
      </pc:sldChg>
      <pc:sldChg chg="add del replId">
        <pc:chgData name="Orlando Marley Filho" userId="db0f27c2ee340672" providerId="LiveId" clId="{1320679C-52D2-4BC1-9F34-7139B097422A}" dt="2024-07-07T18:25:44.372" v="28752" actId="47"/>
        <pc:sldMkLst>
          <pc:docMk/>
          <pc:sldMk cId="572253574" sldId="652"/>
        </pc:sldMkLst>
      </pc:sldChg>
      <pc:sldChg chg="addSp modSp add mod">
        <pc:chgData name="Orlando Marley Filho" userId="db0f27c2ee340672" providerId="LiveId" clId="{1320679C-52D2-4BC1-9F34-7139B097422A}" dt="2024-07-07T20:22:15.539" v="29978" actId="20577"/>
        <pc:sldMkLst>
          <pc:docMk/>
          <pc:sldMk cId="1958515980" sldId="652"/>
        </pc:sldMkLst>
        <pc:spChg chg="add mod">
          <ac:chgData name="Orlando Marley Filho" userId="db0f27c2ee340672" providerId="LiveId" clId="{1320679C-52D2-4BC1-9F34-7139B097422A}" dt="2024-07-07T20:22:15.539" v="29978" actId="20577"/>
          <ac:spMkLst>
            <pc:docMk/>
            <pc:sldMk cId="1958515980" sldId="652"/>
            <ac:spMk id="5" creationId="{A19D7826-3ACD-9198-1ED3-F855DB9DAF08}"/>
          </ac:spMkLst>
        </pc:spChg>
      </pc:sldChg>
      <pc:sldChg chg="add del replId">
        <pc:chgData name="Orlando Marley Filho" userId="db0f27c2ee340672" providerId="LiveId" clId="{1320679C-52D2-4BC1-9F34-7139B097422A}" dt="2024-07-07T18:25:44.372" v="28752" actId="47"/>
        <pc:sldMkLst>
          <pc:docMk/>
          <pc:sldMk cId="1236022437" sldId="653"/>
        </pc:sldMkLst>
      </pc:sldChg>
      <pc:sldChg chg="addSp modSp add mod">
        <pc:chgData name="Orlando Marley Filho" userId="db0f27c2ee340672" providerId="LiveId" clId="{1320679C-52D2-4BC1-9F34-7139B097422A}" dt="2024-07-07T18:28:58.271" v="28765" actId="22"/>
        <pc:sldMkLst>
          <pc:docMk/>
          <pc:sldMk cId="2575656202" sldId="653"/>
        </pc:sldMkLst>
        <pc:spChg chg="add mod">
          <ac:chgData name="Orlando Marley Filho" userId="db0f27c2ee340672" providerId="LiveId" clId="{1320679C-52D2-4BC1-9F34-7139B097422A}" dt="2024-07-07T18:28:12.059" v="28764" actId="1076"/>
          <ac:spMkLst>
            <pc:docMk/>
            <pc:sldMk cId="2575656202" sldId="653"/>
            <ac:spMk id="5" creationId="{771F0102-6B8D-4C4D-D833-9CC4C40FD0AA}"/>
          </ac:spMkLst>
        </pc:spChg>
        <pc:picChg chg="add">
          <ac:chgData name="Orlando Marley Filho" userId="db0f27c2ee340672" providerId="LiveId" clId="{1320679C-52D2-4BC1-9F34-7139B097422A}" dt="2024-07-07T18:28:58.271" v="28765" actId="22"/>
          <ac:picMkLst>
            <pc:docMk/>
            <pc:sldMk cId="2575656202" sldId="653"/>
            <ac:picMk id="8" creationId="{E4BB8242-2A5A-BCF5-5BF2-C19CCBF41EF4}"/>
          </ac:picMkLst>
        </pc:picChg>
      </pc:sldChg>
      <pc:sldChg chg="add del replId">
        <pc:chgData name="Orlando Marley Filho" userId="db0f27c2ee340672" providerId="LiveId" clId="{1320679C-52D2-4BC1-9F34-7139B097422A}" dt="2024-07-07T18:25:44.372" v="28752" actId="47"/>
        <pc:sldMkLst>
          <pc:docMk/>
          <pc:sldMk cId="1225968593" sldId="654"/>
        </pc:sldMkLst>
      </pc:sldChg>
      <pc:sldChg chg="add del replId">
        <pc:chgData name="Orlando Marley Filho" userId="db0f27c2ee340672" providerId="LiveId" clId="{1320679C-52D2-4BC1-9F34-7139B097422A}" dt="2024-07-07T18:32:53.073" v="28811" actId="47"/>
        <pc:sldMkLst>
          <pc:docMk/>
          <pc:sldMk cId="2504951893" sldId="654"/>
        </pc:sldMkLst>
      </pc:sldChg>
      <pc:sldChg chg="addSp modSp add mod">
        <pc:chgData name="Orlando Marley Filho" userId="db0f27c2ee340672" providerId="LiveId" clId="{1320679C-52D2-4BC1-9F34-7139B097422A}" dt="2024-07-07T20:24:45.460" v="30094" actId="20577"/>
        <pc:sldMkLst>
          <pc:docMk/>
          <pc:sldMk cId="2756887467" sldId="655"/>
        </pc:sldMkLst>
        <pc:spChg chg="add mod">
          <ac:chgData name="Orlando Marley Filho" userId="db0f27c2ee340672" providerId="LiveId" clId="{1320679C-52D2-4BC1-9F34-7139B097422A}" dt="2024-07-07T18:29:07.102" v="28769" actId="1076"/>
          <ac:spMkLst>
            <pc:docMk/>
            <pc:sldMk cId="2756887467" sldId="655"/>
            <ac:spMk id="5" creationId="{B0017921-1840-E907-302A-DCAF639F0773}"/>
          </ac:spMkLst>
        </pc:spChg>
        <pc:spChg chg="add mod">
          <ac:chgData name="Orlando Marley Filho" userId="db0f27c2ee340672" providerId="LiveId" clId="{1320679C-52D2-4BC1-9F34-7139B097422A}" dt="2024-07-07T20:24:45.460" v="30094" actId="20577"/>
          <ac:spMkLst>
            <pc:docMk/>
            <pc:sldMk cId="2756887467" sldId="655"/>
            <ac:spMk id="8" creationId="{13BEED85-9031-7730-5A28-B2CFB2D91CF4}"/>
          </ac:spMkLst>
        </pc:spChg>
      </pc:sldChg>
      <pc:sldChg chg="addSp modSp add mod replId">
        <pc:chgData name="Orlando Marley Filho" userId="db0f27c2ee340672" providerId="LiveId" clId="{1320679C-52D2-4BC1-9F34-7139B097422A}" dt="2024-07-07T20:27:22.583" v="30289" actId="6549"/>
        <pc:sldMkLst>
          <pc:docMk/>
          <pc:sldMk cId="3728436358" sldId="656"/>
        </pc:sldMkLst>
        <pc:spChg chg="add mod">
          <ac:chgData name="Orlando Marley Filho" userId="db0f27c2ee340672" providerId="LiveId" clId="{1320679C-52D2-4BC1-9F34-7139B097422A}" dt="2024-07-07T18:29:34.952" v="28775" actId="1076"/>
          <ac:spMkLst>
            <pc:docMk/>
            <pc:sldMk cId="3728436358" sldId="656"/>
            <ac:spMk id="5" creationId="{01AFFA3F-6884-C581-6B4C-0B8B299C99B4}"/>
          </ac:spMkLst>
        </pc:spChg>
        <pc:spChg chg="add mod">
          <ac:chgData name="Orlando Marley Filho" userId="db0f27c2ee340672" providerId="LiveId" clId="{1320679C-52D2-4BC1-9F34-7139B097422A}" dt="2024-07-07T20:27:22.583" v="30289" actId="6549"/>
          <ac:spMkLst>
            <pc:docMk/>
            <pc:sldMk cId="3728436358" sldId="656"/>
            <ac:spMk id="8" creationId="{8C067100-E824-F01F-ACAC-D2E494A3A34E}"/>
          </ac:spMkLst>
        </pc:spChg>
      </pc:sldChg>
      <pc:sldChg chg="add del replId">
        <pc:chgData name="Orlando Marley Filho" userId="db0f27c2ee340672" providerId="LiveId" clId="{1320679C-52D2-4BC1-9F34-7139B097422A}" dt="2024-07-07T18:32:53.073" v="28811" actId="47"/>
        <pc:sldMkLst>
          <pc:docMk/>
          <pc:sldMk cId="965547972" sldId="657"/>
        </pc:sldMkLst>
      </pc:sldChg>
      <pc:sldChg chg="addSp modSp add mod">
        <pc:chgData name="Orlando Marley Filho" userId="db0f27c2ee340672" providerId="LiveId" clId="{1320679C-52D2-4BC1-9F34-7139B097422A}" dt="2024-07-07T20:28:48.128" v="30414" actId="20577"/>
        <pc:sldMkLst>
          <pc:docMk/>
          <pc:sldMk cId="1189621756" sldId="658"/>
        </pc:sldMkLst>
        <pc:spChg chg="mod">
          <ac:chgData name="Orlando Marley Filho" userId="db0f27c2ee340672" providerId="LiveId" clId="{1320679C-52D2-4BC1-9F34-7139B097422A}" dt="2024-07-07T18:30:54.168" v="28788"/>
          <ac:spMkLst>
            <pc:docMk/>
            <pc:sldMk cId="1189621756" sldId="658"/>
            <ac:spMk id="2" creationId="{518CBEBD-7F61-1C19-2D5B-79CCDBF0BEE5}"/>
          </ac:spMkLst>
        </pc:spChg>
        <pc:spChg chg="add mod">
          <ac:chgData name="Orlando Marley Filho" userId="db0f27c2ee340672" providerId="LiveId" clId="{1320679C-52D2-4BC1-9F34-7139B097422A}" dt="2024-07-07T18:31:01.847" v="28791" actId="1076"/>
          <ac:spMkLst>
            <pc:docMk/>
            <pc:sldMk cId="1189621756" sldId="658"/>
            <ac:spMk id="5" creationId="{8D13E51C-3202-2AA0-98DE-20259199A9C5}"/>
          </ac:spMkLst>
        </pc:spChg>
        <pc:spChg chg="add mod">
          <ac:chgData name="Orlando Marley Filho" userId="db0f27c2ee340672" providerId="LiveId" clId="{1320679C-52D2-4BC1-9F34-7139B097422A}" dt="2024-07-07T20:28:48.128" v="30414" actId="20577"/>
          <ac:spMkLst>
            <pc:docMk/>
            <pc:sldMk cId="1189621756" sldId="658"/>
            <ac:spMk id="8" creationId="{A785FA65-3414-B7E6-34A0-55363A72BFE5}"/>
          </ac:spMkLst>
        </pc:spChg>
      </pc:sldChg>
      <pc:sldChg chg="addSp modSp add mod replId">
        <pc:chgData name="Orlando Marley Filho" userId="db0f27c2ee340672" providerId="LiveId" clId="{1320679C-52D2-4BC1-9F34-7139B097422A}" dt="2024-07-07T18:31:45.344" v="28799" actId="22"/>
        <pc:sldMkLst>
          <pc:docMk/>
          <pc:sldMk cId="2432277527" sldId="659"/>
        </pc:sldMkLst>
        <pc:spChg chg="add mod">
          <ac:chgData name="Orlando Marley Filho" userId="db0f27c2ee340672" providerId="LiveId" clId="{1320679C-52D2-4BC1-9F34-7139B097422A}" dt="2024-07-07T18:31:34.866" v="28798" actId="1076"/>
          <ac:spMkLst>
            <pc:docMk/>
            <pc:sldMk cId="2432277527" sldId="659"/>
            <ac:spMk id="5" creationId="{E7A16A8B-EED6-75D8-8ADC-EFAA57627C64}"/>
          </ac:spMkLst>
        </pc:spChg>
        <pc:picChg chg="add">
          <ac:chgData name="Orlando Marley Filho" userId="db0f27c2ee340672" providerId="LiveId" clId="{1320679C-52D2-4BC1-9F34-7139B097422A}" dt="2024-07-07T18:31:45.344" v="28799" actId="22"/>
          <ac:picMkLst>
            <pc:docMk/>
            <pc:sldMk cId="2432277527" sldId="659"/>
            <ac:picMk id="8" creationId="{E0DD781C-4545-4B1A-DDF7-9BDD5FCA1339}"/>
          </ac:picMkLst>
        </pc:picChg>
      </pc:sldChg>
      <pc:sldChg chg="addSp modSp add mod replId">
        <pc:chgData name="Orlando Marley Filho" userId="db0f27c2ee340672" providerId="LiveId" clId="{1320679C-52D2-4BC1-9F34-7139B097422A}" dt="2024-07-07T18:32:18.216" v="28805" actId="22"/>
        <pc:sldMkLst>
          <pc:docMk/>
          <pc:sldMk cId="1103914241" sldId="660"/>
        </pc:sldMkLst>
        <pc:spChg chg="add mod">
          <ac:chgData name="Orlando Marley Filho" userId="db0f27c2ee340672" providerId="LiveId" clId="{1320679C-52D2-4BC1-9F34-7139B097422A}" dt="2024-07-07T18:32:03.327" v="28804" actId="1076"/>
          <ac:spMkLst>
            <pc:docMk/>
            <pc:sldMk cId="1103914241" sldId="660"/>
            <ac:spMk id="5" creationId="{261617C5-87A3-5891-E1FB-482FB1786BC8}"/>
          </ac:spMkLst>
        </pc:spChg>
        <pc:picChg chg="add">
          <ac:chgData name="Orlando Marley Filho" userId="db0f27c2ee340672" providerId="LiveId" clId="{1320679C-52D2-4BC1-9F34-7139B097422A}" dt="2024-07-07T18:32:18.216" v="28805" actId="22"/>
          <ac:picMkLst>
            <pc:docMk/>
            <pc:sldMk cId="1103914241" sldId="660"/>
            <ac:picMk id="8" creationId="{C6A313B6-F50E-9ED6-8B3E-CD6752314424}"/>
          </ac:picMkLst>
        </pc:picChg>
      </pc:sldChg>
      <pc:sldChg chg="add del replId">
        <pc:chgData name="Orlando Marley Filho" userId="db0f27c2ee340672" providerId="LiveId" clId="{1320679C-52D2-4BC1-9F34-7139B097422A}" dt="2024-07-07T19:33:36.275" v="29852" actId="47"/>
        <pc:sldMkLst>
          <pc:docMk/>
          <pc:sldMk cId="2892478369" sldId="661"/>
        </pc:sldMkLst>
      </pc:sldChg>
      <pc:sldChg chg="addSp modSp add mod replId">
        <pc:chgData name="Orlando Marley Filho" userId="db0f27c2ee340672" providerId="LiveId" clId="{1320679C-52D2-4BC1-9F34-7139B097422A}" dt="2024-07-07T18:32:41.280" v="28810" actId="22"/>
        <pc:sldMkLst>
          <pc:docMk/>
          <pc:sldMk cId="3450176512" sldId="662"/>
        </pc:sldMkLst>
        <pc:spChg chg="add mod">
          <ac:chgData name="Orlando Marley Filho" userId="db0f27c2ee340672" providerId="LiveId" clId="{1320679C-52D2-4BC1-9F34-7139B097422A}" dt="2024-07-07T18:32:31.843" v="28809" actId="1076"/>
          <ac:spMkLst>
            <pc:docMk/>
            <pc:sldMk cId="3450176512" sldId="662"/>
            <ac:spMk id="5" creationId="{753F4056-25E3-C965-492F-42C584866CB3}"/>
          </ac:spMkLst>
        </pc:spChg>
        <pc:picChg chg="add">
          <ac:chgData name="Orlando Marley Filho" userId="db0f27c2ee340672" providerId="LiveId" clId="{1320679C-52D2-4BC1-9F34-7139B097422A}" dt="2024-07-07T18:32:41.280" v="28810" actId="22"/>
          <ac:picMkLst>
            <pc:docMk/>
            <pc:sldMk cId="3450176512" sldId="662"/>
            <ac:picMk id="8" creationId="{6D4DF233-37F3-4669-7FAB-FC2E9D634EC5}"/>
          </ac:picMkLst>
        </pc:picChg>
      </pc:sldChg>
      <pc:sldChg chg="modSp add ord">
        <pc:chgData name="Orlando Marley Filho" userId="db0f27c2ee340672" providerId="LiveId" clId="{1320679C-52D2-4BC1-9F34-7139B097422A}" dt="2024-07-07T18:33:39.408" v="28825" actId="20577"/>
        <pc:sldMkLst>
          <pc:docMk/>
          <pc:sldMk cId="4035957447" sldId="663"/>
        </pc:sldMkLst>
        <pc:graphicFrameChg chg="mod">
          <ac:chgData name="Orlando Marley Filho" userId="db0f27c2ee340672" providerId="LiveId" clId="{1320679C-52D2-4BC1-9F34-7139B097422A}" dt="2024-07-07T18:33:39.408" v="28825" actId="20577"/>
          <ac:graphicFrameMkLst>
            <pc:docMk/>
            <pc:sldMk cId="4035957447" sldId="663"/>
            <ac:graphicFrameMk id="130" creationId="{304D6D49-9EA4-5A03-5B41-6EB572A1E82F}"/>
          </ac:graphicFrameMkLst>
        </pc:graphicFrameChg>
      </pc:sldChg>
      <pc:sldChg chg="addSp delSp modSp add mod modShow modNotesTx">
        <pc:chgData name="Orlando Marley Filho" userId="db0f27c2ee340672" providerId="LiveId" clId="{1320679C-52D2-4BC1-9F34-7139B097422A}" dt="2024-07-13T18:29:38.005" v="31478" actId="729"/>
        <pc:sldMkLst>
          <pc:docMk/>
          <pc:sldMk cId="4253204151" sldId="664"/>
        </pc:sldMkLst>
        <pc:spChg chg="del mod">
          <ac:chgData name="Orlando Marley Filho" userId="db0f27c2ee340672" providerId="LiveId" clId="{1320679C-52D2-4BC1-9F34-7139B097422A}" dt="2024-07-13T18:09:30.125" v="30959" actId="478"/>
          <ac:spMkLst>
            <pc:docMk/>
            <pc:sldMk cId="4253204151" sldId="664"/>
            <ac:spMk id="3" creationId="{F193767F-0F0E-436C-0560-1CAB4F35CDCF}"/>
          </ac:spMkLst>
        </pc:spChg>
        <pc:spChg chg="del">
          <ac:chgData name="Orlando Marley Filho" userId="db0f27c2ee340672" providerId="LiveId" clId="{1320679C-52D2-4BC1-9F34-7139B097422A}" dt="2024-07-13T18:05:42.083" v="30863" actId="478"/>
          <ac:spMkLst>
            <pc:docMk/>
            <pc:sldMk cId="4253204151" sldId="664"/>
            <ac:spMk id="6" creationId="{9A243F36-8D9F-8A1C-7E7F-96E603D8CC51}"/>
          </ac:spMkLst>
        </pc:spChg>
        <pc:spChg chg="del">
          <ac:chgData name="Orlando Marley Filho" userId="db0f27c2ee340672" providerId="LiveId" clId="{1320679C-52D2-4BC1-9F34-7139B097422A}" dt="2024-07-13T18:17:42.801" v="31191" actId="478"/>
          <ac:spMkLst>
            <pc:docMk/>
            <pc:sldMk cId="4253204151" sldId="664"/>
            <ac:spMk id="8" creationId="{CAB09B0E-6A8C-A08A-B2AA-5DEC4931AF66}"/>
          </ac:spMkLst>
        </pc:spChg>
        <pc:spChg chg="mod">
          <ac:chgData name="Orlando Marley Filho" userId="db0f27c2ee340672" providerId="LiveId" clId="{1320679C-52D2-4BC1-9F34-7139B097422A}" dt="2024-07-13T18:09:25.828" v="30958" actId="20577"/>
          <ac:spMkLst>
            <pc:docMk/>
            <pc:sldMk cId="4253204151" sldId="664"/>
            <ac:spMk id="9" creationId="{079C6AD0-436A-43D8-ED14-24641E16BE35}"/>
          </ac:spMkLst>
        </pc:spChg>
        <pc:spChg chg="add del mod">
          <ac:chgData name="Orlando Marley Filho" userId="db0f27c2ee340672" providerId="LiveId" clId="{1320679C-52D2-4BC1-9F34-7139B097422A}" dt="2024-07-13T18:07:01.666" v="30877" actId="478"/>
          <ac:spMkLst>
            <pc:docMk/>
            <pc:sldMk cId="4253204151" sldId="664"/>
            <ac:spMk id="10" creationId="{8A35AB33-4955-0FB4-343D-75057F646FC0}"/>
          </ac:spMkLst>
        </pc:spChg>
        <pc:spChg chg="del">
          <ac:chgData name="Orlando Marley Filho" userId="db0f27c2ee340672" providerId="LiveId" clId="{1320679C-52D2-4BC1-9F34-7139B097422A}" dt="2024-07-13T18:09:32.423" v="30960" actId="478"/>
          <ac:spMkLst>
            <pc:docMk/>
            <pc:sldMk cId="4253204151" sldId="664"/>
            <ac:spMk id="12" creationId="{DEFAF449-FB50-156D-E374-BE591784DF3C}"/>
          </ac:spMkLst>
        </pc:spChg>
        <pc:spChg chg="del">
          <ac:chgData name="Orlando Marley Filho" userId="db0f27c2ee340672" providerId="LiveId" clId="{1320679C-52D2-4BC1-9F34-7139B097422A}" dt="2024-07-13T18:26:07.059" v="31426" actId="478"/>
          <ac:spMkLst>
            <pc:docMk/>
            <pc:sldMk cId="4253204151" sldId="664"/>
            <ac:spMk id="13" creationId="{339E39B0-9307-8264-B4B4-00AAC67127A3}"/>
          </ac:spMkLst>
        </pc:spChg>
        <pc:spChg chg="del mod">
          <ac:chgData name="Orlando Marley Filho" userId="db0f27c2ee340672" providerId="LiveId" clId="{1320679C-52D2-4BC1-9F34-7139B097422A}" dt="2024-07-13T18:29:06.841" v="31474" actId="478"/>
          <ac:spMkLst>
            <pc:docMk/>
            <pc:sldMk cId="4253204151" sldId="664"/>
            <ac:spMk id="14" creationId="{50117225-ABB6-C1C3-BCDA-CAC437A89C10}"/>
          </ac:spMkLst>
        </pc:spChg>
        <pc:spChg chg="del">
          <ac:chgData name="Orlando Marley Filho" userId="db0f27c2ee340672" providerId="LiveId" clId="{1320679C-52D2-4BC1-9F34-7139B097422A}" dt="2024-07-13T18:29:10.844" v="31475" actId="478"/>
          <ac:spMkLst>
            <pc:docMk/>
            <pc:sldMk cId="4253204151" sldId="664"/>
            <ac:spMk id="15" creationId="{52CF222C-7842-0291-7372-262F12E9D1D0}"/>
          </ac:spMkLst>
        </pc:spChg>
        <pc:spChg chg="del">
          <ac:chgData name="Orlando Marley Filho" userId="db0f27c2ee340672" providerId="LiveId" clId="{1320679C-52D2-4BC1-9F34-7139B097422A}" dt="2024-07-13T18:29:30.393" v="31476" actId="478"/>
          <ac:spMkLst>
            <pc:docMk/>
            <pc:sldMk cId="4253204151" sldId="664"/>
            <ac:spMk id="16" creationId="{9ACD8333-2C49-D354-7C62-C3A9E223D2FB}"/>
          </ac:spMkLst>
        </pc:spChg>
        <pc:spChg chg="del">
          <ac:chgData name="Orlando Marley Filho" userId="db0f27c2ee340672" providerId="LiveId" clId="{1320679C-52D2-4BC1-9F34-7139B097422A}" dt="2024-07-13T18:29:34.133" v="31477" actId="478"/>
          <ac:spMkLst>
            <pc:docMk/>
            <pc:sldMk cId="4253204151" sldId="664"/>
            <ac:spMk id="17" creationId="{18B35591-09AA-1D1B-D106-5FAB303D98D5}"/>
          </ac:spMkLst>
        </pc:spChg>
        <pc:spChg chg="del">
          <ac:chgData name="Orlando Marley Filho" userId="db0f27c2ee340672" providerId="LiveId" clId="{1320679C-52D2-4BC1-9F34-7139B097422A}" dt="2024-07-13T18:29:34.133" v="31477" actId="478"/>
          <ac:spMkLst>
            <pc:docMk/>
            <pc:sldMk cId="4253204151" sldId="664"/>
            <ac:spMk id="18" creationId="{1A31B858-A8D9-4B56-0E08-BE00953A3A25}"/>
          </ac:spMkLst>
        </pc:spChg>
        <pc:spChg chg="add">
          <ac:chgData name="Orlando Marley Filho" userId="db0f27c2ee340672" providerId="LiveId" clId="{1320679C-52D2-4BC1-9F34-7139B097422A}" dt="2024-07-13T18:06:56.438" v="30876"/>
          <ac:spMkLst>
            <pc:docMk/>
            <pc:sldMk cId="4253204151" sldId="664"/>
            <ac:spMk id="19" creationId="{50648533-20DF-380C-19DF-7C30FB3318C1}"/>
          </ac:spMkLst>
        </pc:spChg>
        <pc:spChg chg="add mod">
          <ac:chgData name="Orlando Marley Filho" userId="db0f27c2ee340672" providerId="LiveId" clId="{1320679C-52D2-4BC1-9F34-7139B097422A}" dt="2024-07-13T18:24:15.743" v="31317" actId="552"/>
          <ac:spMkLst>
            <pc:docMk/>
            <pc:sldMk cId="4253204151" sldId="664"/>
            <ac:spMk id="21" creationId="{BCBB5B74-8B60-A915-E24B-90BE142790E1}"/>
          </ac:spMkLst>
        </pc:spChg>
        <pc:spChg chg="add mod">
          <ac:chgData name="Orlando Marley Filho" userId="db0f27c2ee340672" providerId="LiveId" clId="{1320679C-52D2-4BC1-9F34-7139B097422A}" dt="2024-07-13T18:24:15.743" v="31317" actId="552"/>
          <ac:spMkLst>
            <pc:docMk/>
            <pc:sldMk cId="4253204151" sldId="664"/>
            <ac:spMk id="23" creationId="{4C6DD707-87E4-4E46-BB43-37EE96A803FE}"/>
          </ac:spMkLst>
        </pc:spChg>
        <pc:spChg chg="add mod">
          <ac:chgData name="Orlando Marley Filho" userId="db0f27c2ee340672" providerId="LiveId" clId="{1320679C-52D2-4BC1-9F34-7139B097422A}" dt="2024-07-13T18:22:56.260" v="31302" actId="1076"/>
          <ac:spMkLst>
            <pc:docMk/>
            <pc:sldMk cId="4253204151" sldId="664"/>
            <ac:spMk id="24" creationId="{C17F172F-53DA-777D-6103-774FE8B00112}"/>
          </ac:spMkLst>
        </pc:spChg>
        <pc:spChg chg="add mod">
          <ac:chgData name="Orlando Marley Filho" userId="db0f27c2ee340672" providerId="LiveId" clId="{1320679C-52D2-4BC1-9F34-7139B097422A}" dt="2024-07-13T18:22:56.260" v="31302" actId="1076"/>
          <ac:spMkLst>
            <pc:docMk/>
            <pc:sldMk cId="4253204151" sldId="664"/>
            <ac:spMk id="25" creationId="{F219C8E6-8910-0F10-4F1B-A47C7194C711}"/>
          </ac:spMkLst>
        </pc:spChg>
        <pc:spChg chg="add mod topLvl">
          <ac:chgData name="Orlando Marley Filho" userId="db0f27c2ee340672" providerId="LiveId" clId="{1320679C-52D2-4BC1-9F34-7139B097422A}" dt="2024-07-13T18:23:35.833" v="31309" actId="12789"/>
          <ac:spMkLst>
            <pc:docMk/>
            <pc:sldMk cId="4253204151" sldId="664"/>
            <ac:spMk id="26" creationId="{75202EF0-024F-59D0-A0ED-2CED070EBCEC}"/>
          </ac:spMkLst>
        </pc:spChg>
        <pc:spChg chg="add mod topLvl">
          <ac:chgData name="Orlando Marley Filho" userId="db0f27c2ee340672" providerId="LiveId" clId="{1320679C-52D2-4BC1-9F34-7139B097422A}" dt="2024-07-13T18:23:35.833" v="31309" actId="12789"/>
          <ac:spMkLst>
            <pc:docMk/>
            <pc:sldMk cId="4253204151" sldId="664"/>
            <ac:spMk id="27" creationId="{FAACB0CB-DE5C-E0EF-E612-2E972A7D6215}"/>
          </ac:spMkLst>
        </pc:spChg>
        <pc:spChg chg="add mod topLvl">
          <ac:chgData name="Orlando Marley Filho" userId="db0f27c2ee340672" providerId="LiveId" clId="{1320679C-52D2-4BC1-9F34-7139B097422A}" dt="2024-07-13T18:23:35.833" v="31309" actId="12789"/>
          <ac:spMkLst>
            <pc:docMk/>
            <pc:sldMk cId="4253204151" sldId="664"/>
            <ac:spMk id="28" creationId="{F98DC945-4742-DEA7-2807-EB2539997E2E}"/>
          </ac:spMkLst>
        </pc:spChg>
        <pc:spChg chg="add mod">
          <ac:chgData name="Orlando Marley Filho" userId="db0f27c2ee340672" providerId="LiveId" clId="{1320679C-52D2-4BC1-9F34-7139B097422A}" dt="2024-07-13T18:22:56.260" v="31302" actId="1076"/>
          <ac:spMkLst>
            <pc:docMk/>
            <pc:sldMk cId="4253204151" sldId="664"/>
            <ac:spMk id="30" creationId="{B5F7D5E8-79B6-0F28-14CA-8CBE789A8808}"/>
          </ac:spMkLst>
        </pc:spChg>
        <pc:spChg chg="add mod">
          <ac:chgData name="Orlando Marley Filho" userId="db0f27c2ee340672" providerId="LiveId" clId="{1320679C-52D2-4BC1-9F34-7139B097422A}" dt="2024-07-13T18:23:32.153" v="31308" actId="12789"/>
          <ac:spMkLst>
            <pc:docMk/>
            <pc:sldMk cId="4253204151" sldId="664"/>
            <ac:spMk id="31" creationId="{217C6AFB-800E-1EE9-3438-1BA05037FB76}"/>
          </ac:spMkLst>
        </pc:spChg>
        <pc:spChg chg="add mod">
          <ac:chgData name="Orlando Marley Filho" userId="db0f27c2ee340672" providerId="LiveId" clId="{1320679C-52D2-4BC1-9F34-7139B097422A}" dt="2024-07-13T18:23:32.153" v="31308" actId="12789"/>
          <ac:spMkLst>
            <pc:docMk/>
            <pc:sldMk cId="4253204151" sldId="664"/>
            <ac:spMk id="32" creationId="{EADEA74C-4BCE-90A4-FBE8-ECCDEB8E1A98}"/>
          </ac:spMkLst>
        </pc:spChg>
        <pc:spChg chg="add mod">
          <ac:chgData name="Orlando Marley Filho" userId="db0f27c2ee340672" providerId="LiveId" clId="{1320679C-52D2-4BC1-9F34-7139B097422A}" dt="2024-07-13T18:23:32.153" v="31308" actId="12789"/>
          <ac:spMkLst>
            <pc:docMk/>
            <pc:sldMk cId="4253204151" sldId="664"/>
            <ac:spMk id="33" creationId="{885349C5-2D55-99CA-15FE-9F6CBAEE5546}"/>
          </ac:spMkLst>
        </pc:spChg>
        <pc:spChg chg="add mod">
          <ac:chgData name="Orlando Marley Filho" userId="db0f27c2ee340672" providerId="LiveId" clId="{1320679C-52D2-4BC1-9F34-7139B097422A}" dt="2024-07-13T18:22:56.260" v="31302" actId="1076"/>
          <ac:spMkLst>
            <pc:docMk/>
            <pc:sldMk cId="4253204151" sldId="664"/>
            <ac:spMk id="34" creationId="{453983A6-6849-60D0-6074-A4734B0C989F}"/>
          </ac:spMkLst>
        </pc:spChg>
        <pc:spChg chg="add mod">
          <ac:chgData name="Orlando Marley Filho" userId="db0f27c2ee340672" providerId="LiveId" clId="{1320679C-52D2-4BC1-9F34-7139B097422A}" dt="2024-07-13T18:23:25.073" v="31306" actId="12789"/>
          <ac:spMkLst>
            <pc:docMk/>
            <pc:sldMk cId="4253204151" sldId="664"/>
            <ac:spMk id="35" creationId="{856FF84C-3A61-0A6E-4E1A-2C5ECF0606C6}"/>
          </ac:spMkLst>
        </pc:spChg>
        <pc:spChg chg="add mod">
          <ac:chgData name="Orlando Marley Filho" userId="db0f27c2ee340672" providerId="LiveId" clId="{1320679C-52D2-4BC1-9F34-7139B097422A}" dt="2024-07-13T18:23:25.073" v="31306" actId="12789"/>
          <ac:spMkLst>
            <pc:docMk/>
            <pc:sldMk cId="4253204151" sldId="664"/>
            <ac:spMk id="36" creationId="{296EEAA3-CA6B-DAF3-3E18-0614E7375133}"/>
          </ac:spMkLst>
        </pc:spChg>
        <pc:spChg chg="add mod">
          <ac:chgData name="Orlando Marley Filho" userId="db0f27c2ee340672" providerId="LiveId" clId="{1320679C-52D2-4BC1-9F34-7139B097422A}" dt="2024-07-13T18:23:25.073" v="31306" actId="12789"/>
          <ac:spMkLst>
            <pc:docMk/>
            <pc:sldMk cId="4253204151" sldId="664"/>
            <ac:spMk id="37" creationId="{BAD94E43-0122-3D74-8366-CC96CBEA7555}"/>
          </ac:spMkLst>
        </pc:spChg>
        <pc:spChg chg="add mod">
          <ac:chgData name="Orlando Marley Filho" userId="db0f27c2ee340672" providerId="LiveId" clId="{1320679C-52D2-4BC1-9F34-7139B097422A}" dt="2024-07-13T18:24:15.743" v="31317" actId="552"/>
          <ac:spMkLst>
            <pc:docMk/>
            <pc:sldMk cId="4253204151" sldId="664"/>
            <ac:spMk id="39" creationId="{391C549B-5199-28C1-CF3A-4DB110BE6CAA}"/>
          </ac:spMkLst>
        </pc:spChg>
        <pc:spChg chg="add mod">
          <ac:chgData name="Orlando Marley Filho" userId="db0f27c2ee340672" providerId="LiveId" clId="{1320679C-52D2-4BC1-9F34-7139B097422A}" dt="2024-07-13T18:28:59.528" v="31473" actId="20577"/>
          <ac:spMkLst>
            <pc:docMk/>
            <pc:sldMk cId="4253204151" sldId="664"/>
            <ac:spMk id="41" creationId="{B045AA44-0809-2117-1B18-775C8F32F9C8}"/>
          </ac:spMkLst>
        </pc:spChg>
        <pc:grpChg chg="add del mod">
          <ac:chgData name="Orlando Marley Filho" userId="db0f27c2ee340672" providerId="LiveId" clId="{1320679C-52D2-4BC1-9F34-7139B097422A}" dt="2024-07-13T18:22:29.276" v="31294" actId="165"/>
          <ac:grpSpMkLst>
            <pc:docMk/>
            <pc:sldMk cId="4253204151" sldId="664"/>
            <ac:grpSpMk id="29" creationId="{3BB142C6-B6E5-F68E-FCE8-4D4196A59C85}"/>
          </ac:grpSpMkLst>
        </pc:grpChg>
        <pc:picChg chg="del mod">
          <ac:chgData name="Orlando Marley Filho" userId="db0f27c2ee340672" providerId="LiveId" clId="{1320679C-52D2-4BC1-9F34-7139B097422A}" dt="2024-07-13T18:22:59.093" v="31303" actId="478"/>
          <ac:picMkLst>
            <pc:docMk/>
            <pc:sldMk cId="4253204151" sldId="664"/>
            <ac:picMk id="11" creationId="{5ED06C65-F3C3-2A86-7834-DA51C32CAEE9}"/>
          </ac:picMkLst>
        </pc:picChg>
        <pc:picChg chg="del">
          <ac:chgData name="Orlando Marley Filho" userId="db0f27c2ee340672" providerId="LiveId" clId="{1320679C-52D2-4BC1-9F34-7139B097422A}" dt="2024-07-13T18:05:40.418" v="30862" actId="478"/>
          <ac:picMkLst>
            <pc:docMk/>
            <pc:sldMk cId="4253204151" sldId="664"/>
            <ac:picMk id="2050" creationId="{ABCC5D7F-579E-2FA2-9AE6-49102EB087AF}"/>
          </ac:picMkLst>
        </pc:picChg>
      </pc:sldChg>
      <pc:sldChg chg="addSp delSp add del setBg delDesignElem">
        <pc:chgData name="Orlando Marley Filho" userId="db0f27c2ee340672" providerId="LiveId" clId="{1320679C-52D2-4BC1-9F34-7139B097422A}" dt="2024-07-29T20:32:34.925" v="45715"/>
        <pc:sldMkLst>
          <pc:docMk/>
          <pc:sldMk cId="26839859" sldId="665"/>
        </pc:sldMkLst>
        <pc:spChg chg="add del">
          <ac:chgData name="Orlando Marley Filho" userId="db0f27c2ee340672" providerId="LiveId" clId="{1320679C-52D2-4BC1-9F34-7139B097422A}" dt="2024-07-29T20:32:34.925" v="45715"/>
          <ac:spMkLst>
            <pc:docMk/>
            <pc:sldMk cId="26839859" sldId="665"/>
            <ac:spMk id="154" creationId="{657F69E0-C4B0-4BEC-A689-4F8D877F05D4}"/>
          </ac:spMkLst>
        </pc:spChg>
        <pc:spChg chg="add del">
          <ac:chgData name="Orlando Marley Filho" userId="db0f27c2ee340672" providerId="LiveId" clId="{1320679C-52D2-4BC1-9F34-7139B097422A}" dt="2024-07-29T20:32:34.925" v="45715"/>
          <ac:spMkLst>
            <pc:docMk/>
            <pc:sldMk cId="26839859" sldId="665"/>
            <ac:spMk id="155" creationId="{9F6380B4-6A1C-481E-8408-B4E6C75B9B81}"/>
          </ac:spMkLst>
        </pc:spChg>
      </pc:sldChg>
      <pc:sldChg chg="modSp add mod ord modNotesTx">
        <pc:chgData name="Orlando Marley Filho" userId="db0f27c2ee340672" providerId="LiveId" clId="{1320679C-52D2-4BC1-9F34-7139B097422A}" dt="2024-07-29T20:35:53.417" v="45781" actId="6549"/>
        <pc:sldMkLst>
          <pc:docMk/>
          <pc:sldMk cId="1141538444" sldId="665"/>
        </pc:sldMkLst>
        <pc:spChg chg="mod">
          <ac:chgData name="Orlando Marley Filho" userId="db0f27c2ee340672" providerId="LiveId" clId="{1320679C-52D2-4BC1-9F34-7139B097422A}" dt="2024-07-29T20:35:08.172" v="45774" actId="20577"/>
          <ac:spMkLst>
            <pc:docMk/>
            <pc:sldMk cId="1141538444" sldId="665"/>
            <ac:spMk id="3" creationId="{C0CE5EBF-BD8E-689D-AEBA-B1675499050A}"/>
          </ac:spMkLst>
        </pc:spChg>
      </pc:sldChg>
      <pc:sldChg chg="add del modNotesTx">
        <pc:chgData name="Orlando Marley Filho" userId="db0f27c2ee340672" providerId="LiveId" clId="{1320679C-52D2-4BC1-9F34-7139B097422A}" dt="2024-07-21T21:20:42.847" v="36387" actId="47"/>
        <pc:sldMkLst>
          <pc:docMk/>
          <pc:sldMk cId="3084561910" sldId="665"/>
        </pc:sldMkLst>
      </pc:sldChg>
      <pc:sldChg chg="addSp delSp modSp new del mod">
        <pc:chgData name="Orlando Marley Filho" userId="db0f27c2ee340672" providerId="LiveId" clId="{1320679C-52D2-4BC1-9F34-7139B097422A}" dt="2024-07-27T19:55:38.123" v="39335" actId="680"/>
        <pc:sldMkLst>
          <pc:docMk/>
          <pc:sldMk cId="3719159931" sldId="665"/>
        </pc:sldMkLst>
        <pc:spChg chg="add del">
          <ac:chgData name="Orlando Marley Filho" userId="db0f27c2ee340672" providerId="LiveId" clId="{1320679C-52D2-4BC1-9F34-7139B097422A}" dt="2024-07-27T19:55:37.596" v="39334" actId="478"/>
          <ac:spMkLst>
            <pc:docMk/>
            <pc:sldMk cId="3719159931" sldId="665"/>
            <ac:spMk id="2" creationId="{F8F0A1CE-3884-2B34-EB20-216CABB6C6A4}"/>
          </ac:spMkLst>
        </pc:spChg>
        <pc:spChg chg="add del">
          <ac:chgData name="Orlando Marley Filho" userId="db0f27c2ee340672" providerId="LiveId" clId="{1320679C-52D2-4BC1-9F34-7139B097422A}" dt="2024-07-27T19:55:37.596" v="39334" actId="478"/>
          <ac:spMkLst>
            <pc:docMk/>
            <pc:sldMk cId="3719159931" sldId="665"/>
            <ac:spMk id="3" creationId="{822B2456-204A-BE93-3662-9D356D763258}"/>
          </ac:spMkLst>
        </pc:spChg>
        <pc:spChg chg="add mod">
          <ac:chgData name="Orlando Marley Filho" userId="db0f27c2ee340672" providerId="LiveId" clId="{1320679C-52D2-4BC1-9F34-7139B097422A}" dt="2024-07-27T19:55:35.953" v="39333" actId="1076"/>
          <ac:spMkLst>
            <pc:docMk/>
            <pc:sldMk cId="3719159931" sldId="665"/>
            <ac:spMk id="4" creationId="{2128DF6F-3FA1-68D2-E10D-7D2BD2BE1F70}"/>
          </ac:spMkLst>
        </pc:spChg>
        <pc:spChg chg="add mod">
          <ac:chgData name="Orlando Marley Filho" userId="db0f27c2ee340672" providerId="LiveId" clId="{1320679C-52D2-4BC1-9F34-7139B097422A}" dt="2024-07-27T19:55:35.953" v="39333" actId="1076"/>
          <ac:spMkLst>
            <pc:docMk/>
            <pc:sldMk cId="3719159931" sldId="665"/>
            <ac:spMk id="6" creationId="{77A09872-B6EC-956E-5024-851963975666}"/>
          </ac:spMkLst>
        </pc:spChg>
        <pc:spChg chg="add mod">
          <ac:chgData name="Orlando Marley Filho" userId="db0f27c2ee340672" providerId="LiveId" clId="{1320679C-52D2-4BC1-9F34-7139B097422A}" dt="2024-07-27T19:55:35.953" v="39333" actId="1076"/>
          <ac:spMkLst>
            <pc:docMk/>
            <pc:sldMk cId="3719159931" sldId="665"/>
            <ac:spMk id="7" creationId="{C75BC8A3-E941-C1F6-C596-295DF72B00D7}"/>
          </ac:spMkLst>
        </pc:spChg>
        <pc:spChg chg="add mod">
          <ac:chgData name="Orlando Marley Filho" userId="db0f27c2ee340672" providerId="LiveId" clId="{1320679C-52D2-4BC1-9F34-7139B097422A}" dt="2024-07-27T19:55:35.953" v="39333" actId="1076"/>
          <ac:spMkLst>
            <pc:docMk/>
            <pc:sldMk cId="3719159931" sldId="665"/>
            <ac:spMk id="9" creationId="{91E16DB4-0F8E-F55F-614E-A3FC03AD1D6B}"/>
          </ac:spMkLst>
        </pc:spChg>
        <pc:spChg chg="add mod">
          <ac:chgData name="Orlando Marley Filho" userId="db0f27c2ee340672" providerId="LiveId" clId="{1320679C-52D2-4BC1-9F34-7139B097422A}" dt="2024-07-27T19:55:35.953" v="39333" actId="1076"/>
          <ac:spMkLst>
            <pc:docMk/>
            <pc:sldMk cId="3719159931" sldId="665"/>
            <ac:spMk id="10" creationId="{50DCE2E2-F765-0F79-9C8A-15B4BB0D1F4D}"/>
          </ac:spMkLst>
        </pc:spChg>
        <pc:spChg chg="add mod">
          <ac:chgData name="Orlando Marley Filho" userId="db0f27c2ee340672" providerId="LiveId" clId="{1320679C-52D2-4BC1-9F34-7139B097422A}" dt="2024-07-27T19:55:35.953" v="39333" actId="1076"/>
          <ac:spMkLst>
            <pc:docMk/>
            <pc:sldMk cId="3719159931" sldId="665"/>
            <ac:spMk id="12" creationId="{382240A2-754D-4EB6-B2C5-3FC20DFBE7F2}"/>
          </ac:spMkLst>
        </pc:spChg>
        <pc:spChg chg="add mod">
          <ac:chgData name="Orlando Marley Filho" userId="db0f27c2ee340672" providerId="LiveId" clId="{1320679C-52D2-4BC1-9F34-7139B097422A}" dt="2024-07-27T19:55:35.953" v="39333" actId="1076"/>
          <ac:spMkLst>
            <pc:docMk/>
            <pc:sldMk cId="3719159931" sldId="665"/>
            <ac:spMk id="13" creationId="{98689DF3-DD6B-6C69-A0A7-2F35364CAD25}"/>
          </ac:spMkLst>
        </pc:spChg>
        <pc:spChg chg="add mod">
          <ac:chgData name="Orlando Marley Filho" userId="db0f27c2ee340672" providerId="LiveId" clId="{1320679C-52D2-4BC1-9F34-7139B097422A}" dt="2024-07-27T19:55:35.953" v="39333" actId="1076"/>
          <ac:spMkLst>
            <pc:docMk/>
            <pc:sldMk cId="3719159931" sldId="665"/>
            <ac:spMk id="15" creationId="{4CA7D264-7788-87F0-FB8D-A07D2F1896B6}"/>
          </ac:spMkLst>
        </pc:spChg>
        <pc:spChg chg="add mod">
          <ac:chgData name="Orlando Marley Filho" userId="db0f27c2ee340672" providerId="LiveId" clId="{1320679C-52D2-4BC1-9F34-7139B097422A}" dt="2024-07-27T19:55:35.953" v="39333" actId="1076"/>
          <ac:spMkLst>
            <pc:docMk/>
            <pc:sldMk cId="3719159931" sldId="665"/>
            <ac:spMk id="16" creationId="{71FEF73F-677E-3FD1-ED4A-174A99F7B349}"/>
          </ac:spMkLst>
        </pc:spChg>
        <pc:picChg chg="add mod">
          <ac:chgData name="Orlando Marley Filho" userId="db0f27c2ee340672" providerId="LiveId" clId="{1320679C-52D2-4BC1-9F34-7139B097422A}" dt="2024-07-27T19:55:35.953" v="39333" actId="1076"/>
          <ac:picMkLst>
            <pc:docMk/>
            <pc:sldMk cId="3719159931" sldId="665"/>
            <ac:picMk id="5" creationId="{8807C6C6-7D1C-5621-D339-65F1B12D7578}"/>
          </ac:picMkLst>
        </pc:picChg>
        <pc:picChg chg="add mod">
          <ac:chgData name="Orlando Marley Filho" userId="db0f27c2ee340672" providerId="LiveId" clId="{1320679C-52D2-4BC1-9F34-7139B097422A}" dt="2024-07-27T19:55:35.953" v="39333" actId="1076"/>
          <ac:picMkLst>
            <pc:docMk/>
            <pc:sldMk cId="3719159931" sldId="665"/>
            <ac:picMk id="8" creationId="{C3C2B431-430A-48FA-DED0-393151709867}"/>
          </ac:picMkLst>
        </pc:picChg>
        <pc:picChg chg="add mod">
          <ac:chgData name="Orlando Marley Filho" userId="db0f27c2ee340672" providerId="LiveId" clId="{1320679C-52D2-4BC1-9F34-7139B097422A}" dt="2024-07-27T19:55:35.953" v="39333" actId="1076"/>
          <ac:picMkLst>
            <pc:docMk/>
            <pc:sldMk cId="3719159931" sldId="665"/>
            <ac:picMk id="11" creationId="{09A1C36D-46CB-F078-9FD5-974AF4A28424}"/>
          </ac:picMkLst>
        </pc:picChg>
        <pc:picChg chg="add mod">
          <ac:chgData name="Orlando Marley Filho" userId="db0f27c2ee340672" providerId="LiveId" clId="{1320679C-52D2-4BC1-9F34-7139B097422A}" dt="2024-07-27T19:55:35.953" v="39333" actId="1076"/>
          <ac:picMkLst>
            <pc:docMk/>
            <pc:sldMk cId="3719159931" sldId="665"/>
            <ac:picMk id="14" creationId="{E1298723-D1C1-6DF4-43FC-9A72D7F8BE4F}"/>
          </ac:picMkLst>
        </pc:picChg>
      </pc:sldChg>
      <pc:sldChg chg="add ord modNotesTx">
        <pc:chgData name="Orlando Marley Filho" userId="db0f27c2ee340672" providerId="LiveId" clId="{1320679C-52D2-4BC1-9F34-7139B097422A}" dt="2024-07-29T20:36:16.105" v="45787"/>
        <pc:sldMkLst>
          <pc:docMk/>
          <pc:sldMk cId="3598631839" sldId="666"/>
        </pc:sldMkLst>
      </pc:sldChg>
      <pc:sldChg chg="add">
        <pc:chgData name="Orlando Marley Filho" userId="db0f27c2ee340672" providerId="LiveId" clId="{1320679C-52D2-4BC1-9F34-7139B097422A}" dt="2024-07-29T20:36:04.165" v="45782" actId="2890"/>
        <pc:sldMkLst>
          <pc:docMk/>
          <pc:sldMk cId="3574131177" sldId="667"/>
        </pc:sldMkLst>
      </pc:sldChg>
    </pc:docChg>
  </pc:docChgLst>
  <pc:docChgLst>
    <pc:chgData name="Orlando Marley Filho" userId="db0f27c2ee340672" providerId="LiveId" clId="{46F43FBE-C119-446F-A669-6FB8C433C22B}"/>
    <pc:docChg chg="undo redo custSel addSld delSld modSld sldOrd addSection delSection modSection">
      <pc:chgData name="Orlando Marley Filho" userId="db0f27c2ee340672" providerId="LiveId" clId="{46F43FBE-C119-446F-A669-6FB8C433C22B}" dt="2024-07-29T16:40:42.022" v="10171" actId="20577"/>
      <pc:docMkLst>
        <pc:docMk/>
      </pc:docMkLst>
      <pc:sldChg chg="modSp">
        <pc:chgData name="Orlando Marley Filho" userId="db0f27c2ee340672" providerId="LiveId" clId="{46F43FBE-C119-446F-A669-6FB8C433C22B}" dt="2024-07-29T11:27:22.479" v="9070" actId="1076"/>
        <pc:sldMkLst>
          <pc:docMk/>
          <pc:sldMk cId="3074231162" sldId="362"/>
        </pc:sldMkLst>
        <pc:spChg chg="mod">
          <ac:chgData name="Orlando Marley Filho" userId="db0f27c2ee340672" providerId="LiveId" clId="{46F43FBE-C119-446F-A669-6FB8C433C22B}" dt="2024-07-29T11:27:22.479" v="9070" actId="1076"/>
          <ac:spMkLst>
            <pc:docMk/>
            <pc:sldMk cId="3074231162" sldId="362"/>
            <ac:spMk id="3" creationId="{B19AEA23-E982-9008-6FE6-A17E65999A50}"/>
          </ac:spMkLst>
        </pc:spChg>
        <pc:spChg chg="mod">
          <ac:chgData name="Orlando Marley Filho" userId="db0f27c2ee340672" providerId="LiveId" clId="{46F43FBE-C119-446F-A669-6FB8C433C22B}" dt="2024-07-29T11:27:22.479" v="9070" actId="1076"/>
          <ac:spMkLst>
            <pc:docMk/>
            <pc:sldMk cId="3074231162" sldId="362"/>
            <ac:spMk id="4" creationId="{6BBE7B81-768D-503E-C207-760D64D8C5CA}"/>
          </ac:spMkLst>
        </pc:spChg>
        <pc:spChg chg="mod">
          <ac:chgData name="Orlando Marley Filho" userId="db0f27c2ee340672" providerId="LiveId" clId="{46F43FBE-C119-446F-A669-6FB8C433C22B}" dt="2024-07-29T11:27:22.479" v="9070" actId="1076"/>
          <ac:spMkLst>
            <pc:docMk/>
            <pc:sldMk cId="3074231162" sldId="362"/>
            <ac:spMk id="7" creationId="{91FB4C36-40DF-2608-58BC-29E751A9D6A8}"/>
          </ac:spMkLst>
        </pc:spChg>
        <pc:spChg chg="mod">
          <ac:chgData name="Orlando Marley Filho" userId="db0f27c2ee340672" providerId="LiveId" clId="{46F43FBE-C119-446F-A669-6FB8C433C22B}" dt="2024-07-29T11:27:22.479" v="9070" actId="1076"/>
          <ac:spMkLst>
            <pc:docMk/>
            <pc:sldMk cId="3074231162" sldId="362"/>
            <ac:spMk id="9" creationId="{7E049C31-4425-9632-BC95-0B1C17B570BC}"/>
          </ac:spMkLst>
        </pc:spChg>
        <pc:spChg chg="mod">
          <ac:chgData name="Orlando Marley Filho" userId="db0f27c2ee340672" providerId="LiveId" clId="{46F43FBE-C119-446F-A669-6FB8C433C22B}" dt="2024-07-29T11:27:22.479" v="9070" actId="1076"/>
          <ac:spMkLst>
            <pc:docMk/>
            <pc:sldMk cId="3074231162" sldId="362"/>
            <ac:spMk id="11" creationId="{AF17989A-2430-73D8-64AA-80BBE6A4A8F4}"/>
          </ac:spMkLst>
        </pc:spChg>
        <pc:spChg chg="mod">
          <ac:chgData name="Orlando Marley Filho" userId="db0f27c2ee340672" providerId="LiveId" clId="{46F43FBE-C119-446F-A669-6FB8C433C22B}" dt="2024-07-29T11:27:22.479" v="9070" actId="1076"/>
          <ac:spMkLst>
            <pc:docMk/>
            <pc:sldMk cId="3074231162" sldId="362"/>
            <ac:spMk id="13" creationId="{A79D3237-149A-FC3F-2BAF-385479089939}"/>
          </ac:spMkLst>
        </pc:spChg>
        <pc:spChg chg="mod">
          <ac:chgData name="Orlando Marley Filho" userId="db0f27c2ee340672" providerId="LiveId" clId="{46F43FBE-C119-446F-A669-6FB8C433C22B}" dt="2024-07-29T11:27:22.479" v="9070" actId="1076"/>
          <ac:spMkLst>
            <pc:docMk/>
            <pc:sldMk cId="3074231162" sldId="362"/>
            <ac:spMk id="15" creationId="{D703236F-09D6-66E3-3AF0-0618C5DE3D58}"/>
          </ac:spMkLst>
        </pc:spChg>
        <pc:spChg chg="mod">
          <ac:chgData name="Orlando Marley Filho" userId="db0f27c2ee340672" providerId="LiveId" clId="{46F43FBE-C119-446F-A669-6FB8C433C22B}" dt="2024-07-29T11:27:22.479" v="9070" actId="1076"/>
          <ac:spMkLst>
            <pc:docMk/>
            <pc:sldMk cId="3074231162" sldId="362"/>
            <ac:spMk id="17" creationId="{597B7919-08EA-1E9F-EC91-110CC54C1F6B}"/>
          </ac:spMkLst>
        </pc:spChg>
        <pc:spChg chg="mod">
          <ac:chgData name="Orlando Marley Filho" userId="db0f27c2ee340672" providerId="LiveId" clId="{46F43FBE-C119-446F-A669-6FB8C433C22B}" dt="2024-07-29T11:27:22.479" v="9070" actId="1076"/>
          <ac:spMkLst>
            <pc:docMk/>
            <pc:sldMk cId="3074231162" sldId="362"/>
            <ac:spMk id="19" creationId="{61F40C4B-AE13-0263-CFC0-B137DEB430EB}"/>
          </ac:spMkLst>
        </pc:spChg>
        <pc:spChg chg="mod">
          <ac:chgData name="Orlando Marley Filho" userId="db0f27c2ee340672" providerId="LiveId" clId="{46F43FBE-C119-446F-A669-6FB8C433C22B}" dt="2024-07-29T11:27:22.479" v="9070" actId="1076"/>
          <ac:spMkLst>
            <pc:docMk/>
            <pc:sldMk cId="3074231162" sldId="362"/>
            <ac:spMk id="21" creationId="{31D5F016-6550-C287-14E1-D54EE6BD2693}"/>
          </ac:spMkLst>
        </pc:spChg>
        <pc:spChg chg="mod">
          <ac:chgData name="Orlando Marley Filho" userId="db0f27c2ee340672" providerId="LiveId" clId="{46F43FBE-C119-446F-A669-6FB8C433C22B}" dt="2024-07-29T11:27:22.479" v="9070" actId="1076"/>
          <ac:spMkLst>
            <pc:docMk/>
            <pc:sldMk cId="3074231162" sldId="362"/>
            <ac:spMk id="23" creationId="{AFF564B3-8CE9-54B2-99C3-0C7331077930}"/>
          </ac:spMkLst>
        </pc:spChg>
        <pc:spChg chg="mod">
          <ac:chgData name="Orlando Marley Filho" userId="db0f27c2ee340672" providerId="LiveId" clId="{46F43FBE-C119-446F-A669-6FB8C433C22B}" dt="2024-07-29T11:27:22.479" v="9070" actId="1076"/>
          <ac:spMkLst>
            <pc:docMk/>
            <pc:sldMk cId="3074231162" sldId="362"/>
            <ac:spMk id="25" creationId="{7A7B4DA2-E3AA-FAD2-DBAC-CEF8760840A7}"/>
          </ac:spMkLst>
        </pc:spChg>
        <pc:grpChg chg="mod">
          <ac:chgData name="Orlando Marley Filho" userId="db0f27c2ee340672" providerId="LiveId" clId="{46F43FBE-C119-446F-A669-6FB8C433C22B}" dt="2024-07-29T11:27:22.479" v="9070" actId="1076"/>
          <ac:grpSpMkLst>
            <pc:docMk/>
            <pc:sldMk cId="3074231162" sldId="362"/>
            <ac:grpSpMk id="31" creationId="{4E2C50F8-2EC6-46E5-6B4A-2488EB8378BC}"/>
          </ac:grpSpMkLst>
        </pc:grpChg>
        <pc:grpChg chg="mod">
          <ac:chgData name="Orlando Marley Filho" userId="db0f27c2ee340672" providerId="LiveId" clId="{46F43FBE-C119-446F-A669-6FB8C433C22B}" dt="2024-07-29T11:27:22.479" v="9070" actId="1076"/>
          <ac:grpSpMkLst>
            <pc:docMk/>
            <pc:sldMk cId="3074231162" sldId="362"/>
            <ac:grpSpMk id="32" creationId="{D5AA7F74-65DB-998E-8D13-43AD7FFD76A1}"/>
          </ac:grpSpMkLst>
        </pc:grpChg>
        <pc:grpChg chg="mod">
          <ac:chgData name="Orlando Marley Filho" userId="db0f27c2ee340672" providerId="LiveId" clId="{46F43FBE-C119-446F-A669-6FB8C433C22B}" dt="2024-07-29T11:27:22.479" v="9070" actId="1076"/>
          <ac:grpSpMkLst>
            <pc:docMk/>
            <pc:sldMk cId="3074231162" sldId="362"/>
            <ac:grpSpMk id="33" creationId="{C75FD54C-613A-CAC5-7E13-C0C853F43E5B}"/>
          </ac:grpSpMkLst>
        </pc:grpChg>
        <pc:grpChg chg="mod">
          <ac:chgData name="Orlando Marley Filho" userId="db0f27c2ee340672" providerId="LiveId" clId="{46F43FBE-C119-446F-A669-6FB8C433C22B}" dt="2024-07-29T11:27:22.479" v="9070" actId="1076"/>
          <ac:grpSpMkLst>
            <pc:docMk/>
            <pc:sldMk cId="3074231162" sldId="362"/>
            <ac:grpSpMk id="34" creationId="{E26F2308-8541-8B70-C707-1ACA3978DE95}"/>
          </ac:grpSpMkLst>
        </pc:grpChg>
        <pc:grpChg chg="mod">
          <ac:chgData name="Orlando Marley Filho" userId="db0f27c2ee340672" providerId="LiveId" clId="{46F43FBE-C119-446F-A669-6FB8C433C22B}" dt="2024-07-29T11:27:22.479" v="9070" actId="1076"/>
          <ac:grpSpMkLst>
            <pc:docMk/>
            <pc:sldMk cId="3074231162" sldId="362"/>
            <ac:grpSpMk id="35" creationId="{2A7B499C-D4D1-B108-CA23-497D3803D6CA}"/>
          </ac:grpSpMkLst>
        </pc:grpChg>
        <pc:grpChg chg="mod">
          <ac:chgData name="Orlando Marley Filho" userId="db0f27c2ee340672" providerId="LiveId" clId="{46F43FBE-C119-446F-A669-6FB8C433C22B}" dt="2024-07-29T11:27:22.479" v="9070" actId="1076"/>
          <ac:grpSpMkLst>
            <pc:docMk/>
            <pc:sldMk cId="3074231162" sldId="362"/>
            <ac:grpSpMk id="36" creationId="{72F5640F-D035-C055-27FA-CD5010456F60}"/>
          </ac:grpSpMkLst>
        </pc:grpChg>
        <pc:picChg chg="mod">
          <ac:chgData name="Orlando Marley Filho" userId="db0f27c2ee340672" providerId="LiveId" clId="{46F43FBE-C119-446F-A669-6FB8C433C22B}" dt="2024-07-29T11:27:22.479" v="9070" actId="1076"/>
          <ac:picMkLst>
            <pc:docMk/>
            <pc:sldMk cId="3074231162" sldId="362"/>
            <ac:picMk id="26" creationId="{C3D4F24A-E8F5-5338-FEDF-B4BB914ABF80}"/>
          </ac:picMkLst>
        </pc:picChg>
        <pc:picChg chg="mod">
          <ac:chgData name="Orlando Marley Filho" userId="db0f27c2ee340672" providerId="LiveId" clId="{46F43FBE-C119-446F-A669-6FB8C433C22B}" dt="2024-07-29T11:27:22.479" v="9070" actId="1076"/>
          <ac:picMkLst>
            <pc:docMk/>
            <pc:sldMk cId="3074231162" sldId="362"/>
            <ac:picMk id="27" creationId="{F1A76B81-A848-6C40-FC85-DD4D8347FFF8}"/>
          </ac:picMkLst>
        </pc:picChg>
        <pc:picChg chg="mod">
          <ac:chgData name="Orlando Marley Filho" userId="db0f27c2ee340672" providerId="LiveId" clId="{46F43FBE-C119-446F-A669-6FB8C433C22B}" dt="2024-07-29T11:27:22.479" v="9070" actId="1076"/>
          <ac:picMkLst>
            <pc:docMk/>
            <pc:sldMk cId="3074231162" sldId="362"/>
            <ac:picMk id="28" creationId="{83898194-9A10-4BB2-EDF4-571BB92F1E77}"/>
          </ac:picMkLst>
        </pc:picChg>
        <pc:picChg chg="mod">
          <ac:chgData name="Orlando Marley Filho" userId="db0f27c2ee340672" providerId="LiveId" clId="{46F43FBE-C119-446F-A669-6FB8C433C22B}" dt="2024-07-29T11:27:22.479" v="9070" actId="1076"/>
          <ac:picMkLst>
            <pc:docMk/>
            <pc:sldMk cId="3074231162" sldId="362"/>
            <ac:picMk id="29" creationId="{1C12CF4C-53C2-F6D0-93B4-7ACF4A0F313C}"/>
          </ac:picMkLst>
        </pc:picChg>
        <pc:picChg chg="mod">
          <ac:chgData name="Orlando Marley Filho" userId="db0f27c2ee340672" providerId="LiveId" clId="{46F43FBE-C119-446F-A669-6FB8C433C22B}" dt="2024-07-29T11:27:22.479" v="9070" actId="1076"/>
          <ac:picMkLst>
            <pc:docMk/>
            <pc:sldMk cId="3074231162" sldId="362"/>
            <ac:picMk id="30" creationId="{AE465A93-F931-4DC0-D774-579A7258F8A6}"/>
          </ac:picMkLst>
        </pc:picChg>
        <pc:picChg chg="mod">
          <ac:chgData name="Orlando Marley Filho" userId="db0f27c2ee340672" providerId="LiveId" clId="{46F43FBE-C119-446F-A669-6FB8C433C22B}" dt="2024-07-29T11:27:22.479" v="9070" actId="1076"/>
          <ac:picMkLst>
            <pc:docMk/>
            <pc:sldMk cId="3074231162" sldId="362"/>
            <ac:picMk id="3078" creationId="{991DD4A8-1949-6C8F-ED79-8C3351AA7F92}"/>
          </ac:picMkLst>
        </pc:picChg>
        <pc:picChg chg="mod">
          <ac:chgData name="Orlando Marley Filho" userId="db0f27c2ee340672" providerId="LiveId" clId="{46F43FBE-C119-446F-A669-6FB8C433C22B}" dt="2024-07-29T11:27:22.479" v="9070" actId="1076"/>
          <ac:picMkLst>
            <pc:docMk/>
            <pc:sldMk cId="3074231162" sldId="362"/>
            <ac:picMk id="3080" creationId="{6296EE78-E85F-E94A-8914-F3EE3581D053}"/>
          </ac:picMkLst>
        </pc:picChg>
      </pc:sldChg>
      <pc:sldChg chg="addSp delSp modSp mod modNotesTx">
        <pc:chgData name="Orlando Marley Filho" userId="db0f27c2ee340672" providerId="LiveId" clId="{46F43FBE-C119-446F-A669-6FB8C433C22B}" dt="2024-07-29T10:45:30.754" v="8542" actId="20577"/>
        <pc:sldMkLst>
          <pc:docMk/>
          <pc:sldMk cId="1197917657" sldId="367"/>
        </pc:sldMkLst>
        <pc:spChg chg="mod ord">
          <ac:chgData name="Orlando Marley Filho" userId="db0f27c2ee340672" providerId="LiveId" clId="{46F43FBE-C119-446F-A669-6FB8C433C22B}" dt="2024-06-04T13:27:21.427" v="1077" actId="164"/>
          <ac:spMkLst>
            <pc:docMk/>
            <pc:sldMk cId="1197917657" sldId="367"/>
            <ac:spMk id="6" creationId="{1A5BF365-BEA4-A8F8-ED6D-283DEAC5ABFE}"/>
          </ac:spMkLst>
        </pc:spChg>
        <pc:grpChg chg="add del mod">
          <ac:chgData name="Orlando Marley Filho" userId="db0f27c2ee340672" providerId="LiveId" clId="{46F43FBE-C119-446F-A669-6FB8C433C22B}" dt="2024-06-04T13:26:56.302" v="1073" actId="478"/>
          <ac:grpSpMkLst>
            <pc:docMk/>
            <pc:sldMk cId="1197917657" sldId="367"/>
            <ac:grpSpMk id="4" creationId="{3CAAB333-B754-B804-54E7-656AE4033F0A}"/>
          </ac:grpSpMkLst>
        </pc:grpChg>
        <pc:grpChg chg="add mod">
          <ac:chgData name="Orlando Marley Filho" userId="db0f27c2ee340672" providerId="LiveId" clId="{46F43FBE-C119-446F-A669-6FB8C433C22B}" dt="2024-06-04T13:27:21.427" v="1077" actId="164"/>
          <ac:grpSpMkLst>
            <pc:docMk/>
            <pc:sldMk cId="1197917657" sldId="367"/>
            <ac:grpSpMk id="8" creationId="{F4D9A777-5284-E215-82F9-E041B85DEE32}"/>
          </ac:grpSpMkLst>
        </pc:grpChg>
        <pc:picChg chg="mod">
          <ac:chgData name="Orlando Marley Filho" userId="db0f27c2ee340672" providerId="LiveId" clId="{46F43FBE-C119-446F-A669-6FB8C433C22B}" dt="2024-06-04T13:27:21.427" v="1077" actId="164"/>
          <ac:picMkLst>
            <pc:docMk/>
            <pc:sldMk cId="1197917657" sldId="367"/>
            <ac:picMk id="3" creationId="{0F4A7E32-9871-406B-84F3-C360C5F0C6E0}"/>
          </ac:picMkLst>
        </pc:picChg>
        <pc:picChg chg="del mod">
          <ac:chgData name="Orlando Marley Filho" userId="db0f27c2ee340672" providerId="LiveId" clId="{46F43FBE-C119-446F-A669-6FB8C433C22B}" dt="2024-06-04T13:26:56.302" v="1073" actId="478"/>
          <ac:picMkLst>
            <pc:docMk/>
            <pc:sldMk cId="1197917657" sldId="367"/>
            <ac:picMk id="7" creationId="{A1D696E4-D795-A4DB-573A-E5D1482ACD4D}"/>
          </ac:picMkLst>
        </pc:picChg>
      </pc:sldChg>
      <pc:sldChg chg="modNotesTx">
        <pc:chgData name="Orlando Marley Filho" userId="db0f27c2ee340672" providerId="LiveId" clId="{46F43FBE-C119-446F-A669-6FB8C433C22B}" dt="2024-07-29T10:40:05.119" v="8466" actId="20577"/>
        <pc:sldMkLst>
          <pc:docMk/>
          <pc:sldMk cId="1929335754" sldId="368"/>
        </pc:sldMkLst>
      </pc:sldChg>
      <pc:sldChg chg="addSp delSp modSp mod ord setBg delDesignElem chgLayout modNotesTx">
        <pc:chgData name="Orlando Marley Filho" userId="db0f27c2ee340672" providerId="LiveId" clId="{46F43FBE-C119-446F-A669-6FB8C433C22B}" dt="2024-07-29T12:27:15.607" v="9266" actId="1076"/>
        <pc:sldMkLst>
          <pc:docMk/>
          <pc:sldMk cId="3403243220" sldId="369"/>
        </pc:sldMkLst>
        <pc:spChg chg="mod ord">
          <ac:chgData name="Orlando Marley Filho" userId="db0f27c2ee340672" providerId="LiveId" clId="{46F43FBE-C119-446F-A669-6FB8C433C22B}" dt="2024-06-04T13:30:19.832" v="1085" actId="6264"/>
          <ac:spMkLst>
            <pc:docMk/>
            <pc:sldMk cId="3403243220" sldId="369"/>
            <ac:spMk id="2" creationId="{4F0D4A32-93C8-F9DB-5275-DA5BC3A622C4}"/>
          </ac:spMkLst>
        </pc:spChg>
        <pc:spChg chg="mod">
          <ac:chgData name="Orlando Marley Filho" userId="db0f27c2ee340672" providerId="LiveId" clId="{46F43FBE-C119-446F-A669-6FB8C433C22B}" dt="2024-06-07T13:51:15.207" v="5863" actId="1076"/>
          <ac:spMkLst>
            <pc:docMk/>
            <pc:sldMk cId="3403243220" sldId="369"/>
            <ac:spMk id="3" creationId="{45C87677-58FD-09CA-B0E9-83620BAB7F3A}"/>
          </ac:spMkLst>
        </pc:spChg>
        <pc:spChg chg="mod">
          <ac:chgData name="Orlando Marley Filho" userId="db0f27c2ee340672" providerId="LiveId" clId="{46F43FBE-C119-446F-A669-6FB8C433C22B}" dt="2024-06-04T13:25:46.715" v="1065" actId="164"/>
          <ac:spMkLst>
            <pc:docMk/>
            <pc:sldMk cId="3403243220" sldId="369"/>
            <ac:spMk id="4" creationId="{839F2EA4-52B3-FBCC-EE50-585DEF22D44C}"/>
          </ac:spMkLst>
        </pc:spChg>
        <pc:spChg chg="mod">
          <ac:chgData name="Orlando Marley Filho" userId="db0f27c2ee340672" providerId="LiveId" clId="{46F43FBE-C119-446F-A669-6FB8C433C22B}" dt="2024-07-29T12:27:10.344" v="9265" actId="1076"/>
          <ac:spMkLst>
            <pc:docMk/>
            <pc:sldMk cId="3403243220" sldId="369"/>
            <ac:spMk id="7" creationId="{60DF52E3-DF77-E1EB-B787-0F3B6FFF7899}"/>
          </ac:spMkLst>
        </pc:spChg>
        <pc:spChg chg="add del mod">
          <ac:chgData name="Orlando Marley Filho" userId="db0f27c2ee340672" providerId="LiveId" clId="{46F43FBE-C119-446F-A669-6FB8C433C22B}" dt="2024-06-04T13:30:19.832" v="1085" actId="6264"/>
          <ac:spMkLst>
            <pc:docMk/>
            <pc:sldMk cId="3403243220" sldId="369"/>
            <ac:spMk id="10" creationId="{A74E64C4-9555-8765-4819-C64B8B59E1D5}"/>
          </ac:spMkLst>
        </pc:spChg>
        <pc:spChg chg="add del mod ord">
          <ac:chgData name="Orlando Marley Filho" userId="db0f27c2ee340672" providerId="LiveId" clId="{46F43FBE-C119-446F-A669-6FB8C433C22B}" dt="2024-06-04T13:30:19.832" v="1085" actId="6264"/>
          <ac:spMkLst>
            <pc:docMk/>
            <pc:sldMk cId="3403243220" sldId="369"/>
            <ac:spMk id="11" creationId="{C0B4F742-CD49-9638-2D6F-00145FC0DE19}"/>
          </ac:spMkLst>
        </pc:spChg>
        <pc:spChg chg="add del">
          <ac:chgData name="Orlando Marley Filho" userId="db0f27c2ee340672" providerId="LiveId" clId="{46F43FBE-C119-446F-A669-6FB8C433C22B}" dt="2024-06-04T13:30:19.832" v="1085" actId="6264"/>
          <ac:spMkLst>
            <pc:docMk/>
            <pc:sldMk cId="3403243220" sldId="369"/>
            <ac:spMk id="10247" creationId="{F0DCC097-1DB8-4B6D-85D0-6FBA0E1CA4BA}"/>
          </ac:spMkLst>
        </pc:spChg>
        <pc:spChg chg="add del">
          <ac:chgData name="Orlando Marley Filho" userId="db0f27c2ee340672" providerId="LiveId" clId="{46F43FBE-C119-446F-A669-6FB8C433C22B}" dt="2024-06-04T13:30:19.832" v="1085" actId="6264"/>
          <ac:spMkLst>
            <pc:docMk/>
            <pc:sldMk cId="3403243220" sldId="369"/>
            <ac:spMk id="10249" creationId="{E0B58608-23C8-4441-994D-C6823EEE1DB7}"/>
          </ac:spMkLst>
        </pc:spChg>
        <pc:grpChg chg="add del mod">
          <ac:chgData name="Orlando Marley Filho" userId="db0f27c2ee340672" providerId="LiveId" clId="{46F43FBE-C119-446F-A669-6FB8C433C22B}" dt="2024-06-04T13:25:27.532" v="1061" actId="478"/>
          <ac:grpSpMkLst>
            <pc:docMk/>
            <pc:sldMk cId="3403243220" sldId="369"/>
            <ac:grpSpMk id="3" creationId="{57B2860D-BA14-4A0C-8C60-095B18D193F0}"/>
          </ac:grpSpMkLst>
        </pc:grpChg>
        <pc:grpChg chg="add mod">
          <ac:chgData name="Orlando Marley Filho" userId="db0f27c2ee340672" providerId="LiveId" clId="{46F43FBE-C119-446F-A669-6FB8C433C22B}" dt="2024-06-04T13:25:46.715" v="1065" actId="164"/>
          <ac:grpSpMkLst>
            <pc:docMk/>
            <pc:sldMk cId="3403243220" sldId="369"/>
            <ac:grpSpMk id="9" creationId="{C73A0C75-FB67-37D7-BD6B-F8FE126C5F8A}"/>
          </ac:grpSpMkLst>
        </pc:grpChg>
        <pc:picChg chg="del mod">
          <ac:chgData name="Orlando Marley Filho" userId="db0f27c2ee340672" providerId="LiveId" clId="{46F43FBE-C119-446F-A669-6FB8C433C22B}" dt="2024-06-04T13:25:27.532" v="1061" actId="478"/>
          <ac:picMkLst>
            <pc:docMk/>
            <pc:sldMk cId="3403243220" sldId="369"/>
            <ac:picMk id="5" creationId="{43F8B868-2803-5E0B-A8D6-08D7E268EF66}"/>
          </ac:picMkLst>
        </pc:picChg>
        <pc:picChg chg="add mod">
          <ac:chgData name="Orlando Marley Filho" userId="db0f27c2ee340672" providerId="LiveId" clId="{46F43FBE-C119-446F-A669-6FB8C433C22B}" dt="2024-06-04T13:25:24.254" v="1060"/>
          <ac:picMkLst>
            <pc:docMk/>
            <pc:sldMk cId="3403243220" sldId="369"/>
            <ac:picMk id="6" creationId="{503A6B4D-DEE3-46F9-B451-2A59ED89EBA9}"/>
          </ac:picMkLst>
        </pc:picChg>
        <pc:picChg chg="add mod">
          <ac:chgData name="Orlando Marley Filho" userId="db0f27c2ee340672" providerId="LiveId" clId="{46F43FBE-C119-446F-A669-6FB8C433C22B}" dt="2024-06-04T13:25:46.715" v="1065" actId="164"/>
          <ac:picMkLst>
            <pc:docMk/>
            <pc:sldMk cId="3403243220" sldId="369"/>
            <ac:picMk id="8" creationId="{C9A602C8-98C4-14B4-6EED-F5BC6076A7A4}"/>
          </ac:picMkLst>
        </pc:picChg>
        <pc:picChg chg="del">
          <ac:chgData name="Orlando Marley Filho" userId="db0f27c2ee340672" providerId="LiveId" clId="{46F43FBE-C119-446F-A669-6FB8C433C22B}" dt="2024-06-04T13:25:22.525" v="1059" actId="21"/>
          <ac:picMkLst>
            <pc:docMk/>
            <pc:sldMk cId="3403243220" sldId="369"/>
            <ac:picMk id="41" creationId="{503A6B4D-DEE3-46F9-B451-2A59ED89EBA9}"/>
          </ac:picMkLst>
        </pc:picChg>
        <pc:picChg chg="mod">
          <ac:chgData name="Orlando Marley Filho" userId="db0f27c2ee340672" providerId="LiveId" clId="{46F43FBE-C119-446F-A669-6FB8C433C22B}" dt="2024-07-29T12:27:15.607" v="9266" actId="1076"/>
          <ac:picMkLst>
            <pc:docMk/>
            <pc:sldMk cId="3403243220" sldId="369"/>
            <ac:picMk id="10242" creationId="{3A4397CA-3FDC-BAA3-3074-3223D9847A9C}"/>
          </ac:picMkLst>
        </pc:picChg>
      </pc:sldChg>
      <pc:sldChg chg="addSp modSp mod setBg">
        <pc:chgData name="Orlando Marley Filho" userId="db0f27c2ee340672" providerId="LiveId" clId="{46F43FBE-C119-446F-A669-6FB8C433C22B}" dt="2024-06-07T13:50:52.301" v="5845" actId="6549"/>
        <pc:sldMkLst>
          <pc:docMk/>
          <pc:sldMk cId="1776515117" sldId="382"/>
        </pc:sldMkLst>
        <pc:spChg chg="add mod">
          <ac:chgData name="Orlando Marley Filho" userId="db0f27c2ee340672" providerId="LiveId" clId="{46F43FBE-C119-446F-A669-6FB8C433C22B}" dt="2024-06-04T13:22:30.013" v="1024"/>
          <ac:spMkLst>
            <pc:docMk/>
            <pc:sldMk cId="1776515117" sldId="382"/>
            <ac:spMk id="3" creationId="{469FA1AF-6897-38BD-55F1-E789145977FE}"/>
          </ac:spMkLst>
        </pc:spChg>
        <pc:spChg chg="add mod ord">
          <ac:chgData name="Orlando Marley Filho" userId="db0f27c2ee340672" providerId="LiveId" clId="{46F43FBE-C119-446F-A669-6FB8C433C22B}" dt="2024-06-04T13:25:06.459" v="1055" actId="1076"/>
          <ac:spMkLst>
            <pc:docMk/>
            <pc:sldMk cId="1776515117" sldId="382"/>
            <ac:spMk id="4" creationId="{2BEF3778-BBF5-AB0D-9F8F-C8CD598D95FF}"/>
          </ac:spMkLst>
        </pc:spChg>
        <pc:spChg chg="mod">
          <ac:chgData name="Orlando Marley Filho" userId="db0f27c2ee340672" providerId="LiveId" clId="{46F43FBE-C119-446F-A669-6FB8C433C22B}" dt="2024-06-07T13:50:52.301" v="5845" actId="6549"/>
          <ac:spMkLst>
            <pc:docMk/>
            <pc:sldMk cId="1776515117" sldId="382"/>
            <ac:spMk id="9" creationId="{F2B8FAD8-015B-0A2B-AF89-698E5902A50F}"/>
          </ac:spMkLst>
        </pc:spChg>
        <pc:grpChg chg="add mod">
          <ac:chgData name="Orlando Marley Filho" userId="db0f27c2ee340672" providerId="LiveId" clId="{46F43FBE-C119-446F-A669-6FB8C433C22B}" dt="2024-06-04T13:25:06.459" v="1055" actId="1076"/>
          <ac:grpSpMkLst>
            <pc:docMk/>
            <pc:sldMk cId="1776515117" sldId="382"/>
            <ac:grpSpMk id="5" creationId="{EFF58F25-3154-3873-3691-755234029F27}"/>
          </ac:grpSpMkLst>
        </pc:grpChg>
        <pc:picChg chg="mod">
          <ac:chgData name="Orlando Marley Filho" userId="db0f27c2ee340672" providerId="LiveId" clId="{46F43FBE-C119-446F-A669-6FB8C433C22B}" dt="2024-06-04T13:25:06.459" v="1055" actId="1076"/>
          <ac:picMkLst>
            <pc:docMk/>
            <pc:sldMk cId="1776515117" sldId="382"/>
            <ac:picMk id="21" creationId="{9FC6C023-BFA8-421E-9385-3F03F9615E80}"/>
          </ac:picMkLst>
        </pc:picChg>
      </pc:sldChg>
      <pc:sldChg chg="addSp delSp modSp mod setBg modNotesTx">
        <pc:chgData name="Orlando Marley Filho" userId="db0f27c2ee340672" providerId="LiveId" clId="{46F43FBE-C119-446F-A669-6FB8C433C22B}" dt="2024-07-29T12:36:24.703" v="9314" actId="208"/>
        <pc:sldMkLst>
          <pc:docMk/>
          <pc:sldMk cId="756318273" sldId="383"/>
        </pc:sldMkLst>
        <pc:spChg chg="mod">
          <ac:chgData name="Orlando Marley Filho" userId="db0f27c2ee340672" providerId="LiveId" clId="{46F43FBE-C119-446F-A669-6FB8C433C22B}" dt="2024-06-07T13:53:25.902" v="5913" actId="1076"/>
          <ac:spMkLst>
            <pc:docMk/>
            <pc:sldMk cId="756318273" sldId="383"/>
            <ac:spMk id="2" creationId="{0AC2542F-0A57-970F-3272-4258EA9DC083}"/>
          </ac:spMkLst>
        </pc:spChg>
        <pc:spChg chg="del">
          <ac:chgData name="Orlando Marley Filho" userId="db0f27c2ee340672" providerId="LiveId" clId="{46F43FBE-C119-446F-A669-6FB8C433C22B}" dt="2024-06-03T14:03:09.970" v="125" actId="478"/>
          <ac:spMkLst>
            <pc:docMk/>
            <pc:sldMk cId="756318273" sldId="383"/>
            <ac:spMk id="3" creationId="{63E7F75A-7083-084A-0762-F7CE534FDA63}"/>
          </ac:spMkLst>
        </pc:spChg>
        <pc:spChg chg="mod topLvl">
          <ac:chgData name="Orlando Marley Filho" userId="db0f27c2ee340672" providerId="LiveId" clId="{46F43FBE-C119-446F-A669-6FB8C433C22B}" dt="2024-06-05T13:54:42.947" v="1549" actId="207"/>
          <ac:spMkLst>
            <pc:docMk/>
            <pc:sldMk cId="756318273" sldId="383"/>
            <ac:spMk id="4" creationId="{1C81B996-1CB5-BBB8-A41F-8E0C8F06487C}"/>
          </ac:spMkLst>
        </pc:spChg>
        <pc:spChg chg="add del mod">
          <ac:chgData name="Orlando Marley Filho" userId="db0f27c2ee340672" providerId="LiveId" clId="{46F43FBE-C119-446F-A669-6FB8C433C22B}" dt="2024-06-05T13:54:37.572" v="1548" actId="478"/>
          <ac:spMkLst>
            <pc:docMk/>
            <pc:sldMk cId="756318273" sldId="383"/>
            <ac:spMk id="6" creationId="{7F3A0852-E7CD-2F80-8C73-F14637E83974}"/>
          </ac:spMkLst>
        </pc:spChg>
        <pc:spChg chg="add del mod">
          <ac:chgData name="Orlando Marley Filho" userId="db0f27c2ee340672" providerId="LiveId" clId="{46F43FBE-C119-446F-A669-6FB8C433C22B}" dt="2024-06-05T13:54:36.925" v="1547" actId="478"/>
          <ac:spMkLst>
            <pc:docMk/>
            <pc:sldMk cId="756318273" sldId="383"/>
            <ac:spMk id="7" creationId="{2FEA75A0-7E7F-3133-24C2-87AD6311FCC8}"/>
          </ac:spMkLst>
        </pc:spChg>
        <pc:spChg chg="add mod">
          <ac:chgData name="Orlando Marley Filho" userId="db0f27c2ee340672" providerId="LiveId" clId="{46F43FBE-C119-446F-A669-6FB8C433C22B}" dt="2024-06-05T13:53:35.771" v="1534"/>
          <ac:spMkLst>
            <pc:docMk/>
            <pc:sldMk cId="756318273" sldId="383"/>
            <ac:spMk id="8" creationId="{5A335F38-68EE-A68E-B4D4-A9BE160956A4}"/>
          </ac:spMkLst>
        </pc:spChg>
        <pc:spChg chg="add mod">
          <ac:chgData name="Orlando Marley Filho" userId="db0f27c2ee340672" providerId="LiveId" clId="{46F43FBE-C119-446F-A669-6FB8C433C22B}" dt="2024-06-05T13:53:54.517" v="1536"/>
          <ac:spMkLst>
            <pc:docMk/>
            <pc:sldMk cId="756318273" sldId="383"/>
            <ac:spMk id="9" creationId="{30C1D911-5A07-BDDF-DFDF-32E95018BCA4}"/>
          </ac:spMkLst>
        </pc:spChg>
        <pc:spChg chg="add mod">
          <ac:chgData name="Orlando Marley Filho" userId="db0f27c2ee340672" providerId="LiveId" clId="{46F43FBE-C119-446F-A669-6FB8C433C22B}" dt="2024-06-05T13:54:35.078" v="1546" actId="1076"/>
          <ac:spMkLst>
            <pc:docMk/>
            <pc:sldMk cId="756318273" sldId="383"/>
            <ac:spMk id="10" creationId="{528C7DD1-A2BF-92F4-D0AF-A050B25EA856}"/>
          </ac:spMkLst>
        </pc:spChg>
        <pc:spChg chg="add del">
          <ac:chgData name="Orlando Marley Filho" userId="db0f27c2ee340672" providerId="LiveId" clId="{46F43FBE-C119-446F-A669-6FB8C433C22B}" dt="2024-06-05T13:56:14.856" v="1554" actId="26606"/>
          <ac:spMkLst>
            <pc:docMk/>
            <pc:sldMk cId="756318273" sldId="383"/>
            <ac:spMk id="1031" creationId="{6753252F-4873-4F63-801D-CC719279A7D5}"/>
          </ac:spMkLst>
        </pc:spChg>
        <pc:spChg chg="add del">
          <ac:chgData name="Orlando Marley Filho" userId="db0f27c2ee340672" providerId="LiveId" clId="{46F43FBE-C119-446F-A669-6FB8C433C22B}" dt="2024-06-05T13:56:14.856" v="1554" actId="26606"/>
          <ac:spMkLst>
            <pc:docMk/>
            <pc:sldMk cId="756318273" sldId="383"/>
            <ac:spMk id="1033" creationId="{047C8CCB-F95D-4249-92DD-651249D3535A}"/>
          </ac:spMkLst>
        </pc:spChg>
        <pc:grpChg chg="add del mod">
          <ac:chgData name="Orlando Marley Filho" userId="db0f27c2ee340672" providerId="LiveId" clId="{46F43FBE-C119-446F-A669-6FB8C433C22B}" dt="2024-06-05T13:53:41.142" v="1535" actId="165"/>
          <ac:grpSpMkLst>
            <pc:docMk/>
            <pc:sldMk cId="756318273" sldId="383"/>
            <ac:grpSpMk id="3" creationId="{9EBF1B6B-DF90-67D5-E8AB-31C644C00068}"/>
          </ac:grpSpMkLst>
        </pc:grpChg>
        <pc:picChg chg="del mod topLvl">
          <ac:chgData name="Orlando Marley Filho" userId="db0f27c2ee340672" providerId="LiveId" clId="{46F43FBE-C119-446F-A669-6FB8C433C22B}" dt="2024-06-05T13:54:31.948" v="1545" actId="478"/>
          <ac:picMkLst>
            <pc:docMk/>
            <pc:sldMk cId="756318273" sldId="383"/>
            <ac:picMk id="5" creationId="{AEDC2970-E92F-F46D-928D-79DA8BD7194D}"/>
          </ac:picMkLst>
        </pc:picChg>
        <pc:picChg chg="add mod ord">
          <ac:chgData name="Orlando Marley Filho" userId="db0f27c2ee340672" providerId="LiveId" clId="{46F43FBE-C119-446F-A669-6FB8C433C22B}" dt="2024-07-29T12:36:24.703" v="9314" actId="208"/>
          <ac:picMkLst>
            <pc:docMk/>
            <pc:sldMk cId="756318273" sldId="383"/>
            <ac:picMk id="1026" creationId="{E9E76A8D-4172-74BC-4F22-46DFCEB20877}"/>
          </ac:picMkLst>
        </pc:picChg>
        <pc:cxnChg chg="add del mod">
          <ac:chgData name="Orlando Marley Filho" userId="db0f27c2ee340672" providerId="LiveId" clId="{46F43FBE-C119-446F-A669-6FB8C433C22B}" dt="2024-06-05T14:02:47.741" v="1612" actId="478"/>
          <ac:cxnSpMkLst>
            <pc:docMk/>
            <pc:sldMk cId="756318273" sldId="383"/>
            <ac:cxnSpMk id="12" creationId="{F38B81A7-522F-4688-8890-BA873D8EA6C0}"/>
          </ac:cxnSpMkLst>
        </pc:cxnChg>
      </pc:sldChg>
      <pc:sldChg chg="addSp delSp modSp mod delAnim modAnim modNotesTx">
        <pc:chgData name="Orlando Marley Filho" userId="db0f27c2ee340672" providerId="LiveId" clId="{46F43FBE-C119-446F-A669-6FB8C433C22B}" dt="2024-06-07T13:50:06.402" v="5840" actId="1076"/>
        <pc:sldMkLst>
          <pc:docMk/>
          <pc:sldMk cId="2919742581" sldId="387"/>
        </pc:sldMkLst>
        <pc:spChg chg="mod">
          <ac:chgData name="Orlando Marley Filho" userId="db0f27c2ee340672" providerId="LiveId" clId="{46F43FBE-C119-446F-A669-6FB8C433C22B}" dt="2024-06-07T13:50:06.402" v="5840" actId="1076"/>
          <ac:spMkLst>
            <pc:docMk/>
            <pc:sldMk cId="2919742581" sldId="387"/>
            <ac:spMk id="2" creationId="{876720BB-8918-960B-7D1D-2FD0CC53ABAA}"/>
          </ac:spMkLst>
        </pc:spChg>
        <pc:spChg chg="del">
          <ac:chgData name="Orlando Marley Filho" userId="db0f27c2ee340672" providerId="LiveId" clId="{46F43FBE-C119-446F-A669-6FB8C433C22B}" dt="2024-06-07T11:02:53.104" v="4460" actId="478"/>
          <ac:spMkLst>
            <pc:docMk/>
            <pc:sldMk cId="2919742581" sldId="387"/>
            <ac:spMk id="3" creationId="{0273C606-1B4A-E8DF-0BAD-461B456D4477}"/>
          </ac:spMkLst>
        </pc:spChg>
        <pc:spChg chg="add mod">
          <ac:chgData name="Orlando Marley Filho" userId="db0f27c2ee340672" providerId="LiveId" clId="{46F43FBE-C119-446F-A669-6FB8C433C22B}" dt="2024-06-07T11:22:13.980" v="4731" actId="164"/>
          <ac:spMkLst>
            <pc:docMk/>
            <pc:sldMk cId="2919742581" sldId="387"/>
            <ac:spMk id="5" creationId="{09FED709-1DDB-078A-80B2-25E76EAFEB1B}"/>
          </ac:spMkLst>
        </pc:spChg>
        <pc:spChg chg="add mod ord">
          <ac:chgData name="Orlando Marley Filho" userId="db0f27c2ee340672" providerId="LiveId" clId="{46F43FBE-C119-446F-A669-6FB8C433C22B}" dt="2024-06-07T11:22:13.980" v="4731" actId="164"/>
          <ac:spMkLst>
            <pc:docMk/>
            <pc:sldMk cId="2919742581" sldId="387"/>
            <ac:spMk id="6" creationId="{3DEBB38D-13A2-247B-248F-21061CAD85BF}"/>
          </ac:spMkLst>
        </pc:spChg>
        <pc:spChg chg="add mod">
          <ac:chgData name="Orlando Marley Filho" userId="db0f27c2ee340672" providerId="LiveId" clId="{46F43FBE-C119-446F-A669-6FB8C433C22B}" dt="2024-06-07T11:29:23.586" v="4778" actId="1076"/>
          <ac:spMkLst>
            <pc:docMk/>
            <pc:sldMk cId="2919742581" sldId="387"/>
            <ac:spMk id="8" creationId="{2D39242A-C288-E615-FB48-972734CBD08D}"/>
          </ac:spMkLst>
        </pc:spChg>
        <pc:spChg chg="add mod">
          <ac:chgData name="Orlando Marley Filho" userId="db0f27c2ee340672" providerId="LiveId" clId="{46F43FBE-C119-446F-A669-6FB8C433C22B}" dt="2024-06-07T11:29:26.890" v="4785" actId="20577"/>
          <ac:spMkLst>
            <pc:docMk/>
            <pc:sldMk cId="2919742581" sldId="387"/>
            <ac:spMk id="9" creationId="{B8818860-3D81-850D-5E75-16BDE256CBFD}"/>
          </ac:spMkLst>
        </pc:spChg>
        <pc:spChg chg="add mod">
          <ac:chgData name="Orlando Marley Filho" userId="db0f27c2ee340672" providerId="LiveId" clId="{46F43FBE-C119-446F-A669-6FB8C433C22B}" dt="2024-06-07T11:34:30.669" v="4854" actId="1076"/>
          <ac:spMkLst>
            <pc:docMk/>
            <pc:sldMk cId="2919742581" sldId="387"/>
            <ac:spMk id="10" creationId="{DEF69E10-41AE-9081-BC9F-3D88D09E5940}"/>
          </ac:spMkLst>
        </pc:spChg>
        <pc:spChg chg="add mod">
          <ac:chgData name="Orlando Marley Filho" userId="db0f27c2ee340672" providerId="LiveId" clId="{46F43FBE-C119-446F-A669-6FB8C433C22B}" dt="2024-06-07T11:34:37.197" v="4855" actId="1076"/>
          <ac:spMkLst>
            <pc:docMk/>
            <pc:sldMk cId="2919742581" sldId="387"/>
            <ac:spMk id="11" creationId="{6F8BAF69-21C1-B08D-FE95-92F2D9580AA8}"/>
          </ac:spMkLst>
        </pc:spChg>
        <pc:spChg chg="mod topLvl">
          <ac:chgData name="Orlando Marley Filho" userId="db0f27c2ee340672" providerId="LiveId" clId="{46F43FBE-C119-446F-A669-6FB8C433C22B}" dt="2024-06-07T11:37:09.213" v="4872" actId="164"/>
          <ac:spMkLst>
            <pc:docMk/>
            <pc:sldMk cId="2919742581" sldId="387"/>
            <ac:spMk id="13" creationId="{DA97524C-ACDD-39EB-611E-6DA83443A0BC}"/>
          </ac:spMkLst>
        </pc:spChg>
        <pc:spChg chg="mod topLvl">
          <ac:chgData name="Orlando Marley Filho" userId="db0f27c2ee340672" providerId="LiveId" clId="{46F43FBE-C119-446F-A669-6FB8C433C22B}" dt="2024-06-07T11:37:09.213" v="4872" actId="164"/>
          <ac:spMkLst>
            <pc:docMk/>
            <pc:sldMk cId="2919742581" sldId="387"/>
            <ac:spMk id="14" creationId="{0F81BE27-1A26-8680-006E-77136543EA82}"/>
          </ac:spMkLst>
        </pc:spChg>
        <pc:spChg chg="mod topLvl">
          <ac:chgData name="Orlando Marley Filho" userId="db0f27c2ee340672" providerId="LiveId" clId="{46F43FBE-C119-446F-A669-6FB8C433C22B}" dt="2024-06-07T11:37:13.821" v="4873" actId="164"/>
          <ac:spMkLst>
            <pc:docMk/>
            <pc:sldMk cId="2919742581" sldId="387"/>
            <ac:spMk id="15" creationId="{E14BC86C-5D57-A46E-30B7-4150556AD5D2}"/>
          </ac:spMkLst>
        </pc:spChg>
        <pc:spChg chg="mod topLvl">
          <ac:chgData name="Orlando Marley Filho" userId="db0f27c2ee340672" providerId="LiveId" clId="{46F43FBE-C119-446F-A669-6FB8C433C22B}" dt="2024-06-07T11:37:13.821" v="4873" actId="164"/>
          <ac:spMkLst>
            <pc:docMk/>
            <pc:sldMk cId="2919742581" sldId="387"/>
            <ac:spMk id="16" creationId="{EBEB250A-A3E1-9DF7-186F-1726DF3D98DC}"/>
          </ac:spMkLst>
        </pc:spChg>
        <pc:spChg chg="mod topLvl">
          <ac:chgData name="Orlando Marley Filho" userId="db0f27c2ee340672" providerId="LiveId" clId="{46F43FBE-C119-446F-A669-6FB8C433C22B}" dt="2024-06-07T11:37:19.220" v="4874" actId="164"/>
          <ac:spMkLst>
            <pc:docMk/>
            <pc:sldMk cId="2919742581" sldId="387"/>
            <ac:spMk id="17" creationId="{32F447EA-4023-E93C-C21A-2A0BBA425A3E}"/>
          </ac:spMkLst>
        </pc:spChg>
        <pc:spChg chg="mod topLvl">
          <ac:chgData name="Orlando Marley Filho" userId="db0f27c2ee340672" providerId="LiveId" clId="{46F43FBE-C119-446F-A669-6FB8C433C22B}" dt="2024-06-07T11:37:19.220" v="4874" actId="164"/>
          <ac:spMkLst>
            <pc:docMk/>
            <pc:sldMk cId="2919742581" sldId="387"/>
            <ac:spMk id="18" creationId="{99733D5B-2300-82B3-5426-0DBFA2BA9667}"/>
          </ac:spMkLst>
        </pc:spChg>
        <pc:spChg chg="mod topLvl">
          <ac:chgData name="Orlando Marley Filho" userId="db0f27c2ee340672" providerId="LiveId" clId="{46F43FBE-C119-446F-A669-6FB8C433C22B}" dt="2024-06-07T11:37:22.434" v="4875" actId="164"/>
          <ac:spMkLst>
            <pc:docMk/>
            <pc:sldMk cId="2919742581" sldId="387"/>
            <ac:spMk id="19" creationId="{CDCBFBD6-34F9-B4B6-787B-9FD885A0D870}"/>
          </ac:spMkLst>
        </pc:spChg>
        <pc:spChg chg="mod topLvl">
          <ac:chgData name="Orlando Marley Filho" userId="db0f27c2ee340672" providerId="LiveId" clId="{46F43FBE-C119-446F-A669-6FB8C433C22B}" dt="2024-06-07T11:37:22.434" v="4875" actId="164"/>
          <ac:spMkLst>
            <pc:docMk/>
            <pc:sldMk cId="2919742581" sldId="387"/>
            <ac:spMk id="20" creationId="{3AAA0C0E-D8D3-C201-87F0-3648370AB38B}"/>
          </ac:spMkLst>
        </pc:spChg>
        <pc:spChg chg="mod topLvl">
          <ac:chgData name="Orlando Marley Filho" userId="db0f27c2ee340672" providerId="LiveId" clId="{46F43FBE-C119-446F-A669-6FB8C433C22B}" dt="2024-06-07T11:37:25.880" v="4876" actId="164"/>
          <ac:spMkLst>
            <pc:docMk/>
            <pc:sldMk cId="2919742581" sldId="387"/>
            <ac:spMk id="21" creationId="{504ABB73-9C64-7D32-E8DF-FB5B96828BA0}"/>
          </ac:spMkLst>
        </pc:spChg>
        <pc:spChg chg="mod topLvl">
          <ac:chgData name="Orlando Marley Filho" userId="db0f27c2ee340672" providerId="LiveId" clId="{46F43FBE-C119-446F-A669-6FB8C433C22B}" dt="2024-06-07T11:37:25.880" v="4876" actId="164"/>
          <ac:spMkLst>
            <pc:docMk/>
            <pc:sldMk cId="2919742581" sldId="387"/>
            <ac:spMk id="22" creationId="{A97B700F-38F1-94B4-1B3F-DD23AD4B0368}"/>
          </ac:spMkLst>
        </pc:spChg>
        <pc:spChg chg="mod topLvl">
          <ac:chgData name="Orlando Marley Filho" userId="db0f27c2ee340672" providerId="LiveId" clId="{46F43FBE-C119-446F-A669-6FB8C433C22B}" dt="2024-06-07T11:37:37.770" v="4877" actId="164"/>
          <ac:spMkLst>
            <pc:docMk/>
            <pc:sldMk cId="2919742581" sldId="387"/>
            <ac:spMk id="23" creationId="{71675F36-D8A3-4B59-4D4B-82C01549019A}"/>
          </ac:spMkLst>
        </pc:spChg>
        <pc:spChg chg="mod topLvl">
          <ac:chgData name="Orlando Marley Filho" userId="db0f27c2ee340672" providerId="LiveId" clId="{46F43FBE-C119-446F-A669-6FB8C433C22B}" dt="2024-06-07T11:37:37.770" v="4877" actId="164"/>
          <ac:spMkLst>
            <pc:docMk/>
            <pc:sldMk cId="2919742581" sldId="387"/>
            <ac:spMk id="24" creationId="{192B3626-2402-74F1-F818-97901225F5D2}"/>
          </ac:spMkLst>
        </pc:spChg>
        <pc:spChg chg="mod topLvl">
          <ac:chgData name="Orlando Marley Filho" userId="db0f27c2ee340672" providerId="LiveId" clId="{46F43FBE-C119-446F-A669-6FB8C433C22B}" dt="2024-06-07T11:37:42.125" v="4878" actId="164"/>
          <ac:spMkLst>
            <pc:docMk/>
            <pc:sldMk cId="2919742581" sldId="387"/>
            <ac:spMk id="25" creationId="{E60AB611-1E3E-8EE6-49CC-32D4F4F33B0B}"/>
          </ac:spMkLst>
        </pc:spChg>
        <pc:spChg chg="mod topLvl">
          <ac:chgData name="Orlando Marley Filho" userId="db0f27c2ee340672" providerId="LiveId" clId="{46F43FBE-C119-446F-A669-6FB8C433C22B}" dt="2024-06-07T11:37:42.125" v="4878" actId="164"/>
          <ac:spMkLst>
            <pc:docMk/>
            <pc:sldMk cId="2919742581" sldId="387"/>
            <ac:spMk id="26" creationId="{030B81D4-F4E5-1F3F-0871-AE17356D6BC2}"/>
          </ac:spMkLst>
        </pc:spChg>
        <pc:spChg chg="add mod">
          <ac:chgData name="Orlando Marley Filho" userId="db0f27c2ee340672" providerId="LiveId" clId="{46F43FBE-C119-446F-A669-6FB8C433C22B}" dt="2024-06-07T12:32:31.324" v="5251" actId="11530"/>
          <ac:spMkLst>
            <pc:docMk/>
            <pc:sldMk cId="2919742581" sldId="387"/>
            <ac:spMk id="40" creationId="{832852CE-296F-133E-EF24-24E663D4A272}"/>
          </ac:spMkLst>
        </pc:spChg>
        <pc:spChg chg="mod">
          <ac:chgData name="Orlando Marley Filho" userId="db0f27c2ee340672" providerId="LiveId" clId="{46F43FBE-C119-446F-A669-6FB8C433C22B}" dt="2024-06-07T11:56:16.198" v="5041"/>
          <ac:spMkLst>
            <pc:docMk/>
            <pc:sldMk cId="2919742581" sldId="387"/>
            <ac:spMk id="43" creationId="{50C5D861-39E2-FCFF-9B5F-F3AFA172DE98}"/>
          </ac:spMkLst>
        </pc:spChg>
        <pc:grpChg chg="add mod">
          <ac:chgData name="Orlando Marley Filho" userId="db0f27c2ee340672" providerId="LiveId" clId="{46F43FBE-C119-446F-A669-6FB8C433C22B}" dt="2024-06-07T11:34:56.985" v="4859" actId="12789"/>
          <ac:grpSpMkLst>
            <pc:docMk/>
            <pc:sldMk cId="2919742581" sldId="387"/>
            <ac:grpSpMk id="7" creationId="{3B06C25B-7948-0AC9-1831-EDEAF81381A7}"/>
          </ac:grpSpMkLst>
        </pc:grpChg>
        <pc:grpChg chg="del mod">
          <ac:chgData name="Orlando Marley Filho" userId="db0f27c2ee340672" providerId="LiveId" clId="{46F43FBE-C119-446F-A669-6FB8C433C22B}" dt="2024-06-07T11:37:03.680" v="4871" actId="165"/>
          <ac:grpSpMkLst>
            <pc:docMk/>
            <pc:sldMk cId="2919742581" sldId="387"/>
            <ac:grpSpMk id="12" creationId="{33B11F8C-1A50-80B5-A6F6-B0F0CC780BD8}"/>
          </ac:grpSpMkLst>
        </pc:grpChg>
        <pc:grpChg chg="add mod">
          <ac:chgData name="Orlando Marley Filho" userId="db0f27c2ee340672" providerId="LiveId" clId="{46F43FBE-C119-446F-A669-6FB8C433C22B}" dt="2024-06-07T11:37:09.213" v="4872" actId="164"/>
          <ac:grpSpMkLst>
            <pc:docMk/>
            <pc:sldMk cId="2919742581" sldId="387"/>
            <ac:grpSpMk id="27" creationId="{01B9BF53-774C-C9D9-0413-16EB9055D640}"/>
          </ac:grpSpMkLst>
        </pc:grpChg>
        <pc:grpChg chg="add mod">
          <ac:chgData name="Orlando Marley Filho" userId="db0f27c2ee340672" providerId="LiveId" clId="{46F43FBE-C119-446F-A669-6FB8C433C22B}" dt="2024-06-07T11:37:13.821" v="4873" actId="164"/>
          <ac:grpSpMkLst>
            <pc:docMk/>
            <pc:sldMk cId="2919742581" sldId="387"/>
            <ac:grpSpMk id="28" creationId="{9AA02CB9-7CA4-D2D7-0E25-0FE0C0FE68BD}"/>
          </ac:grpSpMkLst>
        </pc:grpChg>
        <pc:grpChg chg="add mod">
          <ac:chgData name="Orlando Marley Filho" userId="db0f27c2ee340672" providerId="LiveId" clId="{46F43FBE-C119-446F-A669-6FB8C433C22B}" dt="2024-06-07T11:37:19.220" v="4874" actId="164"/>
          <ac:grpSpMkLst>
            <pc:docMk/>
            <pc:sldMk cId="2919742581" sldId="387"/>
            <ac:grpSpMk id="29" creationId="{C9C43261-0F90-1092-A9E3-B3BD4916A2CE}"/>
          </ac:grpSpMkLst>
        </pc:grpChg>
        <pc:grpChg chg="add mod">
          <ac:chgData name="Orlando Marley Filho" userId="db0f27c2ee340672" providerId="LiveId" clId="{46F43FBE-C119-446F-A669-6FB8C433C22B}" dt="2024-06-07T11:50:18.096" v="4949" actId="1076"/>
          <ac:grpSpMkLst>
            <pc:docMk/>
            <pc:sldMk cId="2919742581" sldId="387"/>
            <ac:grpSpMk id="30" creationId="{B2A5E587-348D-B51B-B993-5F614C7CC9A6}"/>
          </ac:grpSpMkLst>
        </pc:grpChg>
        <pc:grpChg chg="add mod">
          <ac:chgData name="Orlando Marley Filho" userId="db0f27c2ee340672" providerId="LiveId" clId="{46F43FBE-C119-446F-A669-6FB8C433C22B}" dt="2024-06-07T11:37:25.880" v="4876" actId="164"/>
          <ac:grpSpMkLst>
            <pc:docMk/>
            <pc:sldMk cId="2919742581" sldId="387"/>
            <ac:grpSpMk id="31" creationId="{16722A68-17A5-102B-42D9-D90167582D9D}"/>
          </ac:grpSpMkLst>
        </pc:grpChg>
        <pc:grpChg chg="add mod">
          <ac:chgData name="Orlando Marley Filho" userId="db0f27c2ee340672" providerId="LiveId" clId="{46F43FBE-C119-446F-A669-6FB8C433C22B}" dt="2024-06-07T11:37:37.770" v="4877" actId="164"/>
          <ac:grpSpMkLst>
            <pc:docMk/>
            <pc:sldMk cId="2919742581" sldId="387"/>
            <ac:grpSpMk id="32" creationId="{0D589626-F503-64A5-B530-8AF4BE0C85B0}"/>
          </ac:grpSpMkLst>
        </pc:grpChg>
        <pc:grpChg chg="add mod">
          <ac:chgData name="Orlando Marley Filho" userId="db0f27c2ee340672" providerId="LiveId" clId="{46F43FBE-C119-446F-A669-6FB8C433C22B}" dt="2024-06-07T11:37:42.125" v="4878" actId="164"/>
          <ac:grpSpMkLst>
            <pc:docMk/>
            <pc:sldMk cId="2919742581" sldId="387"/>
            <ac:grpSpMk id="33" creationId="{F3CEB07E-AE64-5417-A32E-D958B6F69377}"/>
          </ac:grpSpMkLst>
        </pc:grpChg>
        <pc:grpChg chg="add mod">
          <ac:chgData name="Orlando Marley Filho" userId="db0f27c2ee340672" providerId="LiveId" clId="{46F43FBE-C119-446F-A669-6FB8C433C22B}" dt="2024-06-07T12:00:10.878" v="5055" actId="11530"/>
          <ac:grpSpMkLst>
            <pc:docMk/>
            <pc:sldMk cId="2919742581" sldId="387"/>
            <ac:grpSpMk id="41" creationId="{D6FD53BB-DB92-9DF2-639B-7D3B763A7393}"/>
          </ac:grpSpMkLst>
        </pc:grpChg>
        <pc:grpChg chg="add mod">
          <ac:chgData name="Orlando Marley Filho" userId="db0f27c2ee340672" providerId="LiveId" clId="{46F43FBE-C119-446F-A669-6FB8C433C22B}" dt="2024-06-07T12:00:18.033" v="5056" actId="11530"/>
          <ac:grpSpMkLst>
            <pc:docMk/>
            <pc:sldMk cId="2919742581" sldId="387"/>
            <ac:grpSpMk id="42" creationId="{FD17DFEA-E170-F0E7-8DA4-32B9A3263689}"/>
          </ac:grpSpMkLst>
        </pc:grpChg>
        <pc:graphicFrameChg chg="add del mod modGraphic">
          <ac:chgData name="Orlando Marley Filho" userId="db0f27c2ee340672" providerId="LiveId" clId="{46F43FBE-C119-446F-A669-6FB8C433C22B}" dt="2024-06-07T11:36:57.039" v="4870" actId="18245"/>
          <ac:graphicFrameMkLst>
            <pc:docMk/>
            <pc:sldMk cId="2919742581" sldId="387"/>
            <ac:graphicFrameMk id="4" creationId="{5F1FD61C-C04E-927B-7A9A-4B774249FC89}"/>
          </ac:graphicFrameMkLst>
        </pc:graphicFrameChg>
        <pc:picChg chg="add del mod">
          <ac:chgData name="Orlando Marley Filho" userId="db0f27c2ee340672" providerId="LiveId" clId="{46F43FBE-C119-446F-A669-6FB8C433C22B}" dt="2024-06-07T11:45:17.902" v="4940" actId="478"/>
          <ac:picMkLst>
            <pc:docMk/>
            <pc:sldMk cId="2919742581" sldId="387"/>
            <ac:picMk id="34" creationId="{E021D899-1211-38BA-94E9-922E1A6E85EE}"/>
          </ac:picMkLst>
        </pc:picChg>
        <pc:picChg chg="add del mod">
          <ac:chgData name="Orlando Marley Filho" userId="db0f27c2ee340672" providerId="LiveId" clId="{46F43FBE-C119-446F-A669-6FB8C433C22B}" dt="2024-06-07T11:45:19.578" v="4942" actId="478"/>
          <ac:picMkLst>
            <pc:docMk/>
            <pc:sldMk cId="2919742581" sldId="387"/>
            <ac:picMk id="35" creationId="{D68EE1F8-D9A3-7582-7303-337AFA2A8699}"/>
          </ac:picMkLst>
        </pc:picChg>
        <pc:picChg chg="add del mod">
          <ac:chgData name="Orlando Marley Filho" userId="db0f27c2ee340672" providerId="LiveId" clId="{46F43FBE-C119-446F-A669-6FB8C433C22B}" dt="2024-06-07T11:45:19.939" v="4943" actId="478"/>
          <ac:picMkLst>
            <pc:docMk/>
            <pc:sldMk cId="2919742581" sldId="387"/>
            <ac:picMk id="36" creationId="{32313654-8621-BBDB-3D52-408701442EEC}"/>
          </ac:picMkLst>
        </pc:picChg>
        <pc:picChg chg="add del mod">
          <ac:chgData name="Orlando Marley Filho" userId="db0f27c2ee340672" providerId="LiveId" clId="{46F43FBE-C119-446F-A669-6FB8C433C22B}" dt="2024-06-07T11:45:18.431" v="4941" actId="478"/>
          <ac:picMkLst>
            <pc:docMk/>
            <pc:sldMk cId="2919742581" sldId="387"/>
            <ac:picMk id="37" creationId="{D8958B0B-5370-60EE-AAEC-2CAE1572A1CA}"/>
          </ac:picMkLst>
        </pc:picChg>
        <pc:picChg chg="add mod ord">
          <ac:chgData name="Orlando Marley Filho" userId="db0f27c2ee340672" providerId="LiveId" clId="{46F43FBE-C119-446F-A669-6FB8C433C22B}" dt="2024-06-07T12:37:01.651" v="5260" actId="14826"/>
          <ac:picMkLst>
            <pc:docMk/>
            <pc:sldMk cId="2919742581" sldId="387"/>
            <ac:picMk id="38" creationId="{B8FB9BBE-EC90-D211-9189-A18F087AA726}"/>
          </ac:picMkLst>
        </pc:picChg>
        <pc:picChg chg="add del mod">
          <ac:chgData name="Orlando Marley Filho" userId="db0f27c2ee340672" providerId="LiveId" clId="{46F43FBE-C119-446F-A669-6FB8C433C22B}" dt="2024-06-07T11:53:32.035" v="5012" actId="478"/>
          <ac:picMkLst>
            <pc:docMk/>
            <pc:sldMk cId="2919742581" sldId="387"/>
            <ac:picMk id="39" creationId="{9FBEDC4A-C021-75FA-35DF-5C65068080D4}"/>
          </ac:picMkLst>
        </pc:picChg>
        <pc:picChg chg="mod">
          <ac:chgData name="Orlando Marley Filho" userId="db0f27c2ee340672" providerId="LiveId" clId="{46F43FBE-C119-446F-A669-6FB8C433C22B}" dt="2024-06-07T11:56:16.198" v="5041"/>
          <ac:picMkLst>
            <pc:docMk/>
            <pc:sldMk cId="2919742581" sldId="387"/>
            <ac:picMk id="44" creationId="{11559BFF-E681-8FA3-E1D3-437A026D52F3}"/>
          </ac:picMkLst>
        </pc:picChg>
        <pc:picChg chg="add">
          <ac:chgData name="Orlando Marley Filho" userId="db0f27c2ee340672" providerId="LiveId" clId="{46F43FBE-C119-446F-A669-6FB8C433C22B}" dt="2024-06-07T11:14:41.505" v="4709"/>
          <ac:picMkLst>
            <pc:docMk/>
            <pc:sldMk cId="2919742581" sldId="387"/>
            <ac:picMk id="2050" creationId="{F35859BC-57A6-DBD7-A2AE-0003389959E7}"/>
          </ac:picMkLst>
        </pc:picChg>
        <pc:picChg chg="add mod">
          <ac:chgData name="Orlando Marley Filho" userId="db0f27c2ee340672" providerId="LiveId" clId="{46F43FBE-C119-446F-A669-6FB8C433C22B}" dt="2024-06-07T11:34:37.197" v="4855" actId="1076"/>
          <ac:picMkLst>
            <pc:docMk/>
            <pc:sldMk cId="2919742581" sldId="387"/>
            <ac:picMk id="2052" creationId="{53D39664-35EF-25BF-C035-CCBFA7F629EA}"/>
          </ac:picMkLst>
        </pc:picChg>
        <pc:picChg chg="add mod">
          <ac:chgData name="Orlando Marley Filho" userId="db0f27c2ee340672" providerId="LiveId" clId="{46F43FBE-C119-446F-A669-6FB8C433C22B}" dt="2024-06-07T11:54:58.559" v="5031" actId="167"/>
          <ac:picMkLst>
            <pc:docMk/>
            <pc:sldMk cId="2919742581" sldId="387"/>
            <ac:picMk id="2054" creationId="{9CCF2CF2-094A-55CC-C729-6B45FAC82482}"/>
          </ac:picMkLst>
        </pc:picChg>
        <pc:picChg chg="add del mod">
          <ac:chgData name="Orlando Marley Filho" userId="db0f27c2ee340672" providerId="LiveId" clId="{46F43FBE-C119-446F-A669-6FB8C433C22B}" dt="2024-06-07T11:47:08.697" v="4946" actId="478"/>
          <ac:picMkLst>
            <pc:docMk/>
            <pc:sldMk cId="2919742581" sldId="387"/>
            <ac:picMk id="2056" creationId="{B8FF149D-A492-48C6-8928-4735B5612F73}"/>
          </ac:picMkLst>
        </pc:picChg>
      </pc:sldChg>
      <pc:sldChg chg="addSp delSp modSp mod ord">
        <pc:chgData name="Orlando Marley Filho" userId="db0f27c2ee340672" providerId="LiveId" clId="{46F43FBE-C119-446F-A669-6FB8C433C22B}" dt="2024-06-07T13:49:49.474" v="5838" actId="1076"/>
        <pc:sldMkLst>
          <pc:docMk/>
          <pc:sldMk cId="2074054550" sldId="389"/>
        </pc:sldMkLst>
        <pc:spChg chg="mod">
          <ac:chgData name="Orlando Marley Filho" userId="db0f27c2ee340672" providerId="LiveId" clId="{46F43FBE-C119-446F-A669-6FB8C433C22B}" dt="2024-06-07T13:49:49.474" v="5838" actId="1076"/>
          <ac:spMkLst>
            <pc:docMk/>
            <pc:sldMk cId="2074054550" sldId="389"/>
            <ac:spMk id="2" creationId="{3021F5A9-B043-D4EB-1A1D-FBFACB841B7C}"/>
          </ac:spMkLst>
        </pc:spChg>
        <pc:spChg chg="del">
          <ac:chgData name="Orlando Marley Filho" userId="db0f27c2ee340672" providerId="LiveId" clId="{46F43FBE-C119-446F-A669-6FB8C433C22B}" dt="2024-06-07T13:49:27.931" v="5835" actId="478"/>
          <ac:spMkLst>
            <pc:docMk/>
            <pc:sldMk cId="2074054550" sldId="389"/>
            <ac:spMk id="3" creationId="{8A456FA1-150A-8C4F-F676-C95096E1574F}"/>
          </ac:spMkLst>
        </pc:spChg>
        <pc:spChg chg="mod topLvl">
          <ac:chgData name="Orlando Marley Filho" userId="db0f27c2ee340672" providerId="LiveId" clId="{46F43FBE-C119-446F-A669-6FB8C433C22B}" dt="2024-06-07T13:49:25.724" v="5834" actId="164"/>
          <ac:spMkLst>
            <pc:docMk/>
            <pc:sldMk cId="2074054550" sldId="389"/>
            <ac:spMk id="5" creationId="{D2C8729C-B17C-30F8-3C72-D86AA4C42AEA}"/>
          </ac:spMkLst>
        </pc:spChg>
        <pc:spChg chg="del mod topLvl">
          <ac:chgData name="Orlando Marley Filho" userId="db0f27c2ee340672" providerId="LiveId" clId="{46F43FBE-C119-446F-A669-6FB8C433C22B}" dt="2024-06-07T13:48:49.849" v="5826" actId="478"/>
          <ac:spMkLst>
            <pc:docMk/>
            <pc:sldMk cId="2074054550" sldId="389"/>
            <ac:spMk id="6" creationId="{95511100-1012-F828-6393-969E15260A04}"/>
          </ac:spMkLst>
        </pc:spChg>
        <pc:spChg chg="add mod">
          <ac:chgData name="Orlando Marley Filho" userId="db0f27c2ee340672" providerId="LiveId" clId="{46F43FBE-C119-446F-A669-6FB8C433C22B}" dt="2024-06-07T13:49:25.724" v="5834" actId="164"/>
          <ac:spMkLst>
            <pc:docMk/>
            <pc:sldMk cId="2074054550" sldId="389"/>
            <ac:spMk id="7" creationId="{4CD937CF-B831-8328-0A39-01A79A2CB5A2}"/>
          </ac:spMkLst>
        </pc:spChg>
        <pc:grpChg chg="add del mod">
          <ac:chgData name="Orlando Marley Filho" userId="db0f27c2ee340672" providerId="LiveId" clId="{46F43FBE-C119-446F-A669-6FB8C433C22B}" dt="2024-06-07T13:48:49.849" v="5826" actId="478"/>
          <ac:grpSpMkLst>
            <pc:docMk/>
            <pc:sldMk cId="2074054550" sldId="389"/>
            <ac:grpSpMk id="4" creationId="{E9F17F09-6BD2-F189-A8FD-C56A68AE633D}"/>
          </ac:grpSpMkLst>
        </pc:grpChg>
        <pc:grpChg chg="add mod">
          <ac:chgData name="Orlando Marley Filho" userId="db0f27c2ee340672" providerId="LiveId" clId="{46F43FBE-C119-446F-A669-6FB8C433C22B}" dt="2024-06-07T13:49:43.289" v="5837" actId="1076"/>
          <ac:grpSpMkLst>
            <pc:docMk/>
            <pc:sldMk cId="2074054550" sldId="389"/>
            <ac:grpSpMk id="8" creationId="{877F0D83-5886-B18C-B5A6-770640FF57D0}"/>
          </ac:grpSpMkLst>
        </pc:grpChg>
      </pc:sldChg>
      <pc:sldChg chg="modSp del mod modNotesTx">
        <pc:chgData name="Orlando Marley Filho" userId="db0f27c2ee340672" providerId="LiveId" clId="{46F43FBE-C119-446F-A669-6FB8C433C22B}" dt="2024-06-04T11:53:59.677" v="660" actId="47"/>
        <pc:sldMkLst>
          <pc:docMk/>
          <pc:sldMk cId="613132008" sldId="391"/>
        </pc:sldMkLst>
        <pc:spChg chg="mod">
          <ac:chgData name="Orlando Marley Filho" userId="db0f27c2ee340672" providerId="LiveId" clId="{46F43FBE-C119-446F-A669-6FB8C433C22B}" dt="2024-06-03T14:00:32.189" v="124" actId="20577"/>
          <ac:spMkLst>
            <pc:docMk/>
            <pc:sldMk cId="613132008" sldId="391"/>
            <ac:spMk id="4" creationId="{4EC0530B-C5DD-DA9B-61B2-9DE775B5C74D}"/>
          </ac:spMkLst>
        </pc:spChg>
      </pc:sldChg>
      <pc:sldChg chg="modSp del mod">
        <pc:chgData name="Orlando Marley Filho" userId="db0f27c2ee340672" providerId="LiveId" clId="{46F43FBE-C119-446F-A669-6FB8C433C22B}" dt="2024-06-04T11:56:39.856" v="711" actId="47"/>
        <pc:sldMkLst>
          <pc:docMk/>
          <pc:sldMk cId="3087195127" sldId="392"/>
        </pc:sldMkLst>
        <pc:spChg chg="mod">
          <ac:chgData name="Orlando Marley Filho" userId="db0f27c2ee340672" providerId="LiveId" clId="{46F43FBE-C119-446F-A669-6FB8C433C22B}" dt="2024-06-04T11:23:06.890" v="289" actId="20577"/>
          <ac:spMkLst>
            <pc:docMk/>
            <pc:sldMk cId="3087195127" sldId="392"/>
            <ac:spMk id="3" creationId="{C0CE5EBF-BD8E-689D-AEBA-B1675499050A}"/>
          </ac:spMkLst>
        </pc:spChg>
      </pc:sldChg>
      <pc:sldChg chg="modSp del mod">
        <pc:chgData name="Orlando Marley Filho" userId="db0f27c2ee340672" providerId="LiveId" clId="{46F43FBE-C119-446F-A669-6FB8C433C22B}" dt="2024-06-04T11:58:27.825" v="764" actId="47"/>
        <pc:sldMkLst>
          <pc:docMk/>
          <pc:sldMk cId="2471343804" sldId="393"/>
        </pc:sldMkLst>
        <pc:spChg chg="mod">
          <ac:chgData name="Orlando Marley Filho" userId="db0f27c2ee340672" providerId="LiveId" clId="{46F43FBE-C119-446F-A669-6FB8C433C22B}" dt="2024-06-04T11:23:08.747" v="291" actId="20577"/>
          <ac:spMkLst>
            <pc:docMk/>
            <pc:sldMk cId="2471343804" sldId="393"/>
            <ac:spMk id="3" creationId="{C0CE5EBF-BD8E-689D-AEBA-B1675499050A}"/>
          </ac:spMkLst>
        </pc:spChg>
      </pc:sldChg>
      <pc:sldChg chg="modSp del mod">
        <pc:chgData name="Orlando Marley Filho" userId="db0f27c2ee340672" providerId="LiveId" clId="{46F43FBE-C119-446F-A669-6FB8C433C22B}" dt="2024-06-04T11:58:59.344" v="793" actId="47"/>
        <pc:sldMkLst>
          <pc:docMk/>
          <pc:sldMk cId="90615280" sldId="394"/>
        </pc:sldMkLst>
        <pc:spChg chg="mod">
          <ac:chgData name="Orlando Marley Filho" userId="db0f27c2ee340672" providerId="LiveId" clId="{46F43FBE-C119-446F-A669-6FB8C433C22B}" dt="2024-06-04T11:23:13.224" v="298" actId="20577"/>
          <ac:spMkLst>
            <pc:docMk/>
            <pc:sldMk cId="90615280" sldId="394"/>
            <ac:spMk id="3" creationId="{C0CE5EBF-BD8E-689D-AEBA-B1675499050A}"/>
          </ac:spMkLst>
        </pc:spChg>
      </pc:sldChg>
      <pc:sldChg chg="addSp delSp modSp mod setBg modAnim setClrOvrMap delDesignElem chgLayout">
        <pc:chgData name="Orlando Marley Filho" userId="db0f27c2ee340672" providerId="LiveId" clId="{46F43FBE-C119-446F-A669-6FB8C433C22B}" dt="2024-06-04T13:38:19.976" v="1128"/>
        <pc:sldMkLst>
          <pc:docMk/>
          <pc:sldMk cId="1087663850" sldId="395"/>
        </pc:sldMkLst>
        <pc:spChg chg="mod">
          <ac:chgData name="Orlando Marley Filho" userId="db0f27c2ee340672" providerId="LiveId" clId="{46F43FBE-C119-446F-A669-6FB8C433C22B}" dt="2024-06-04T11:49:39.615" v="567" actId="26606"/>
          <ac:spMkLst>
            <pc:docMk/>
            <pc:sldMk cId="1087663850" sldId="395"/>
            <ac:spMk id="3" creationId="{C0CE5EBF-BD8E-689D-AEBA-B1675499050A}"/>
          </ac:spMkLst>
        </pc:spChg>
        <pc:spChg chg="add del mod">
          <ac:chgData name="Orlando Marley Filho" userId="db0f27c2ee340672" providerId="LiveId" clId="{46F43FBE-C119-446F-A669-6FB8C433C22B}" dt="2024-06-04T11:42:59.895" v="504" actId="26606"/>
          <ac:spMkLst>
            <pc:docMk/>
            <pc:sldMk cId="1087663850" sldId="395"/>
            <ac:spMk id="4" creationId="{4EC0530B-C5DD-DA9B-61B2-9DE775B5C74D}"/>
          </ac:spMkLst>
        </pc:spChg>
        <pc:spChg chg="del">
          <ac:chgData name="Orlando Marley Filho" userId="db0f27c2ee340672" providerId="LiveId" clId="{46F43FBE-C119-446F-A669-6FB8C433C22B}" dt="2024-06-04T11:41:00.941" v="494" actId="26606"/>
          <ac:spMkLst>
            <pc:docMk/>
            <pc:sldMk cId="1087663850" sldId="395"/>
            <ac:spMk id="53" creationId="{464EC53C-35C4-4E84-AFE2-A7D081852617}"/>
          </ac:spMkLst>
        </pc:spChg>
        <pc:spChg chg="del">
          <ac:chgData name="Orlando Marley Filho" userId="db0f27c2ee340672" providerId="LiveId" clId="{46F43FBE-C119-446F-A669-6FB8C433C22B}" dt="2024-06-04T11:41:00.941" v="494" actId="26606"/>
          <ac:spMkLst>
            <pc:docMk/>
            <pc:sldMk cId="1087663850" sldId="395"/>
            <ac:spMk id="61" creationId="{712D4376-A578-4FF1-94FC-245E7A6A489F}"/>
          </ac:spMkLst>
        </pc:spChg>
        <pc:spChg chg="del">
          <ac:chgData name="Orlando Marley Filho" userId="db0f27c2ee340672" providerId="LiveId" clId="{46F43FBE-C119-446F-A669-6FB8C433C22B}" dt="2024-06-04T11:41:00.941" v="494" actId="26606"/>
          <ac:spMkLst>
            <pc:docMk/>
            <pc:sldMk cId="1087663850" sldId="395"/>
            <ac:spMk id="63" creationId="{AEA7509D-F04F-40CB-A0B3-EEF16499CC9F}"/>
          </ac:spMkLst>
        </pc:spChg>
        <pc:spChg chg="del">
          <ac:chgData name="Orlando Marley Filho" userId="db0f27c2ee340672" providerId="LiveId" clId="{46F43FBE-C119-446F-A669-6FB8C433C22B}" dt="2024-06-04T11:41:00.941" v="494" actId="26606"/>
          <ac:spMkLst>
            <pc:docMk/>
            <pc:sldMk cId="1087663850" sldId="395"/>
            <ac:spMk id="98" creationId="{9A3F5928-D955-456A-97B5-AA390B8CE9D5}"/>
          </ac:spMkLst>
        </pc:spChg>
        <pc:spChg chg="del">
          <ac:chgData name="Orlando Marley Filho" userId="db0f27c2ee340672" providerId="LiveId" clId="{46F43FBE-C119-446F-A669-6FB8C433C22B}" dt="2024-06-04T11:41:00.941" v="494" actId="26606"/>
          <ac:spMkLst>
            <pc:docMk/>
            <pc:sldMk cId="1087663850" sldId="395"/>
            <ac:spMk id="99" creationId="{C5CB530E-515E-412C-9DF1-5F8FFBD6F383}"/>
          </ac:spMkLst>
        </pc:spChg>
        <pc:spChg chg="add del">
          <ac:chgData name="Orlando Marley Filho" userId="db0f27c2ee340672" providerId="LiveId" clId="{46F43FBE-C119-446F-A669-6FB8C433C22B}" dt="2024-06-04T11:42:59.895" v="504" actId="26606"/>
          <ac:spMkLst>
            <pc:docMk/>
            <pc:sldMk cId="1087663850" sldId="395"/>
            <ac:spMk id="104" creationId="{7C432AFE-B3D2-4BFF-BF8F-96C27AFF1AC7}"/>
          </ac:spMkLst>
        </pc:spChg>
        <pc:spChg chg="add del">
          <ac:chgData name="Orlando Marley Filho" userId="db0f27c2ee340672" providerId="LiveId" clId="{46F43FBE-C119-446F-A669-6FB8C433C22B}" dt="2024-06-04T11:42:59.895" v="504" actId="26606"/>
          <ac:spMkLst>
            <pc:docMk/>
            <pc:sldMk cId="1087663850" sldId="395"/>
            <ac:spMk id="106" creationId="{AF2F604E-43BE-4DC3-B983-E071523364F8}"/>
          </ac:spMkLst>
        </pc:spChg>
        <pc:spChg chg="add del">
          <ac:chgData name="Orlando Marley Filho" userId="db0f27c2ee340672" providerId="LiveId" clId="{46F43FBE-C119-446F-A669-6FB8C433C22B}" dt="2024-06-04T11:42:59.895" v="504" actId="26606"/>
          <ac:spMkLst>
            <pc:docMk/>
            <pc:sldMk cId="1087663850" sldId="395"/>
            <ac:spMk id="108" creationId="{08C9B587-E65E-4B52-B37C-ABEBB6E87928}"/>
          </ac:spMkLst>
        </pc:spChg>
        <pc:spChg chg="add del">
          <ac:chgData name="Orlando Marley Filho" userId="db0f27c2ee340672" providerId="LiveId" clId="{46F43FBE-C119-446F-A669-6FB8C433C22B}" dt="2024-06-04T11:42:59.878" v="503" actId="26606"/>
          <ac:spMkLst>
            <pc:docMk/>
            <pc:sldMk cId="1087663850" sldId="395"/>
            <ac:spMk id="113" creationId="{A7AE9375-4664-4DB2-922D-2782A6E439AC}"/>
          </ac:spMkLst>
        </pc:spChg>
        <pc:spChg chg="add del">
          <ac:chgData name="Orlando Marley Filho" userId="db0f27c2ee340672" providerId="LiveId" clId="{46F43FBE-C119-446F-A669-6FB8C433C22B}" dt="2024-06-04T11:42:56.612" v="501" actId="26606"/>
          <ac:spMkLst>
            <pc:docMk/>
            <pc:sldMk cId="1087663850" sldId="395"/>
            <ac:spMk id="114" creationId="{BACC6370-2D7E-4714-9D71-7542949D7D5D}"/>
          </ac:spMkLst>
        </pc:spChg>
        <pc:spChg chg="add del">
          <ac:chgData name="Orlando Marley Filho" userId="db0f27c2ee340672" providerId="LiveId" clId="{46F43FBE-C119-446F-A669-6FB8C433C22B}" dt="2024-06-04T11:42:56.612" v="501" actId="26606"/>
          <ac:spMkLst>
            <pc:docMk/>
            <pc:sldMk cId="1087663850" sldId="395"/>
            <ac:spMk id="116" creationId="{F68B3F68-107C-434F-AA38-110D5EA91B85}"/>
          </ac:spMkLst>
        </pc:spChg>
        <pc:spChg chg="add del">
          <ac:chgData name="Orlando Marley Filho" userId="db0f27c2ee340672" providerId="LiveId" clId="{46F43FBE-C119-446F-A669-6FB8C433C22B}" dt="2024-06-04T11:42:59.878" v="503" actId="26606"/>
          <ac:spMkLst>
            <pc:docMk/>
            <pc:sldMk cId="1087663850" sldId="395"/>
            <ac:spMk id="117" creationId="{9DD005C1-8C51-42D6-9BEE-B9B83849743D}"/>
          </ac:spMkLst>
        </pc:spChg>
        <pc:spChg chg="add del">
          <ac:chgData name="Orlando Marley Filho" userId="db0f27c2ee340672" providerId="LiveId" clId="{46F43FBE-C119-446F-A669-6FB8C433C22B}" dt="2024-06-04T11:42:56.612" v="501" actId="26606"/>
          <ac:spMkLst>
            <pc:docMk/>
            <pc:sldMk cId="1087663850" sldId="395"/>
            <ac:spMk id="118" creationId="{AAD0DBB9-1A4B-4391-81D4-CB19F9AB918A}"/>
          </ac:spMkLst>
        </pc:spChg>
        <pc:spChg chg="add del">
          <ac:chgData name="Orlando Marley Filho" userId="db0f27c2ee340672" providerId="LiveId" clId="{46F43FBE-C119-446F-A669-6FB8C433C22B}" dt="2024-06-04T11:42:56.612" v="501" actId="26606"/>
          <ac:spMkLst>
            <pc:docMk/>
            <pc:sldMk cId="1087663850" sldId="395"/>
            <ac:spMk id="120" creationId="{063BBA22-50EA-4C4D-BE05-F1CE4E63AA56}"/>
          </ac:spMkLst>
        </pc:spChg>
        <pc:spChg chg="add del">
          <ac:chgData name="Orlando Marley Filho" userId="db0f27c2ee340672" providerId="LiveId" clId="{46F43FBE-C119-446F-A669-6FB8C433C22B}" dt="2024-06-04T11:42:59.878" v="503" actId="26606"/>
          <ac:spMkLst>
            <pc:docMk/>
            <pc:sldMk cId="1087663850" sldId="395"/>
            <ac:spMk id="122" creationId="{4EC0530B-C5DD-DA9B-61B2-9DE775B5C74D}"/>
          </ac:spMkLst>
        </pc:spChg>
        <pc:spChg chg="add del">
          <ac:chgData name="Orlando Marley Filho" userId="db0f27c2ee340672" providerId="LiveId" clId="{46F43FBE-C119-446F-A669-6FB8C433C22B}" dt="2024-06-04T11:43:09.629" v="506" actId="6264"/>
          <ac:spMkLst>
            <pc:docMk/>
            <pc:sldMk cId="1087663850" sldId="395"/>
            <ac:spMk id="124" creationId="{7C432AFE-B3D2-4BFF-BF8F-96C27AFF1AC7}"/>
          </ac:spMkLst>
        </pc:spChg>
        <pc:spChg chg="add del">
          <ac:chgData name="Orlando Marley Filho" userId="db0f27c2ee340672" providerId="LiveId" clId="{46F43FBE-C119-446F-A669-6FB8C433C22B}" dt="2024-06-04T11:43:09.629" v="506" actId="6264"/>
          <ac:spMkLst>
            <pc:docMk/>
            <pc:sldMk cId="1087663850" sldId="395"/>
            <ac:spMk id="126" creationId="{AF2F604E-43BE-4DC3-B983-E071523364F8}"/>
          </ac:spMkLst>
        </pc:spChg>
        <pc:spChg chg="add del">
          <ac:chgData name="Orlando Marley Filho" userId="db0f27c2ee340672" providerId="LiveId" clId="{46F43FBE-C119-446F-A669-6FB8C433C22B}" dt="2024-06-04T11:43:09.629" v="506" actId="6264"/>
          <ac:spMkLst>
            <pc:docMk/>
            <pc:sldMk cId="1087663850" sldId="395"/>
            <ac:spMk id="127" creationId="{08C9B587-E65E-4B52-B37C-ABEBB6E87928}"/>
          </ac:spMkLst>
        </pc:spChg>
        <pc:spChg chg="add del mod">
          <ac:chgData name="Orlando Marley Filho" userId="db0f27c2ee340672" providerId="LiveId" clId="{46F43FBE-C119-446F-A669-6FB8C433C22B}" dt="2024-06-04T11:44:38.562" v="532" actId="26606"/>
          <ac:spMkLst>
            <pc:docMk/>
            <pc:sldMk cId="1087663850" sldId="395"/>
            <ac:spMk id="128" creationId="{4EC0530B-C5DD-DA9B-61B2-9DE775B5C74D}"/>
          </ac:spMkLst>
        </pc:spChg>
        <pc:spChg chg="add del">
          <ac:chgData name="Orlando Marley Filho" userId="db0f27c2ee340672" providerId="LiveId" clId="{46F43FBE-C119-446F-A669-6FB8C433C22B}" dt="2024-06-04T11:46:41.872" v="546" actId="26606"/>
          <ac:spMkLst>
            <pc:docMk/>
            <pc:sldMk cId="1087663850" sldId="395"/>
            <ac:spMk id="135" creationId="{9228552E-C8B1-4A80-8448-0787CE0FC704}"/>
          </ac:spMkLst>
        </pc:spChg>
        <pc:spChg chg="add del">
          <ac:chgData name="Orlando Marley Filho" userId="db0f27c2ee340672" providerId="LiveId" clId="{46F43FBE-C119-446F-A669-6FB8C433C22B}" dt="2024-06-04T11:46:41.024" v="543" actId="26606"/>
          <ac:spMkLst>
            <pc:docMk/>
            <pc:sldMk cId="1087663850" sldId="395"/>
            <ac:spMk id="140" creationId="{9228552E-C8B1-4A80-8448-0787CE0FC704}"/>
          </ac:spMkLst>
        </pc:spChg>
        <pc:spChg chg="add del">
          <ac:chgData name="Orlando Marley Filho" userId="db0f27c2ee340672" providerId="LiveId" clId="{46F43FBE-C119-446F-A669-6FB8C433C22B}" dt="2024-06-04T11:46:41.787" v="545" actId="26606"/>
          <ac:spMkLst>
            <pc:docMk/>
            <pc:sldMk cId="1087663850" sldId="395"/>
            <ac:spMk id="142" creationId="{9228552E-C8B1-4A80-8448-0787CE0FC704}"/>
          </ac:spMkLst>
        </pc:spChg>
        <pc:spChg chg="add del">
          <ac:chgData name="Orlando Marley Filho" userId="db0f27c2ee340672" providerId="LiveId" clId="{46F43FBE-C119-446F-A669-6FB8C433C22B}" dt="2024-06-04T11:49:39.615" v="567" actId="26606"/>
          <ac:spMkLst>
            <pc:docMk/>
            <pc:sldMk cId="1087663850" sldId="395"/>
            <ac:spMk id="144" creationId="{9228552E-C8B1-4A80-8448-0787CE0FC704}"/>
          </ac:spMkLst>
        </pc:spChg>
        <pc:spChg chg="add">
          <ac:chgData name="Orlando Marley Filho" userId="db0f27c2ee340672" providerId="LiveId" clId="{46F43FBE-C119-446F-A669-6FB8C433C22B}" dt="2024-06-04T11:49:39.615" v="567" actId="26606"/>
          <ac:spMkLst>
            <pc:docMk/>
            <pc:sldMk cId="1087663850" sldId="395"/>
            <ac:spMk id="149" creationId="{96CF2A2B-0745-440C-9224-C5C6A0A4286F}"/>
          </ac:spMkLst>
        </pc:spChg>
        <pc:spChg chg="add">
          <ac:chgData name="Orlando Marley Filho" userId="db0f27c2ee340672" providerId="LiveId" clId="{46F43FBE-C119-446F-A669-6FB8C433C22B}" dt="2024-06-04T11:49:39.615" v="567" actId="26606"/>
          <ac:spMkLst>
            <pc:docMk/>
            <pc:sldMk cId="1087663850" sldId="395"/>
            <ac:spMk id="151" creationId="{75BE6D6B-84C9-4D2B-97EB-773B7369EF82}"/>
          </ac:spMkLst>
        </pc:spChg>
        <pc:graphicFrameChg chg="add del">
          <ac:chgData name="Orlando Marley Filho" userId="db0f27c2ee340672" providerId="LiveId" clId="{46F43FBE-C119-446F-A669-6FB8C433C22B}" dt="2024-06-04T11:39:39.988" v="485" actId="26606"/>
          <ac:graphicFrameMkLst>
            <pc:docMk/>
            <pc:sldMk cId="1087663850" sldId="395"/>
            <ac:graphicFrameMk id="101" creationId="{67CEB7D3-985E-4C94-DEC1-F4C427FBCCD9}"/>
          </ac:graphicFrameMkLst>
        </pc:graphicFrameChg>
        <pc:graphicFrameChg chg="add del">
          <ac:chgData name="Orlando Marley Filho" userId="db0f27c2ee340672" providerId="LiveId" clId="{46F43FBE-C119-446F-A669-6FB8C433C22B}" dt="2024-06-04T11:39:48.179" v="487" actId="26606"/>
          <ac:graphicFrameMkLst>
            <pc:docMk/>
            <pc:sldMk cId="1087663850" sldId="395"/>
            <ac:graphicFrameMk id="103" creationId="{3096C2C1-0BB1-B86E-737B-ACAE0FDE9729}"/>
          </ac:graphicFrameMkLst>
        </pc:graphicFrameChg>
        <pc:graphicFrameChg chg="add del">
          <ac:chgData name="Orlando Marley Filho" userId="db0f27c2ee340672" providerId="LiveId" clId="{46F43FBE-C119-446F-A669-6FB8C433C22B}" dt="2024-06-04T11:39:50.955" v="489" actId="26606"/>
          <ac:graphicFrameMkLst>
            <pc:docMk/>
            <pc:sldMk cId="1087663850" sldId="395"/>
            <ac:graphicFrameMk id="105" creationId="{2666C48D-85E0-DEA5-C4F8-E1C408AC6DF0}"/>
          </ac:graphicFrameMkLst>
        </pc:graphicFrameChg>
        <pc:graphicFrameChg chg="add del">
          <ac:chgData name="Orlando Marley Filho" userId="db0f27c2ee340672" providerId="LiveId" clId="{46F43FBE-C119-446F-A669-6FB8C433C22B}" dt="2024-06-04T11:39:52.510" v="491" actId="26606"/>
          <ac:graphicFrameMkLst>
            <pc:docMk/>
            <pc:sldMk cId="1087663850" sldId="395"/>
            <ac:graphicFrameMk id="107" creationId="{FA01618E-AB5F-C45B-5713-4AD7DC3A57FD}"/>
          </ac:graphicFrameMkLst>
        </pc:graphicFrameChg>
        <pc:graphicFrameChg chg="add del">
          <ac:chgData name="Orlando Marley Filho" userId="db0f27c2ee340672" providerId="LiveId" clId="{46F43FBE-C119-446F-A669-6FB8C433C22B}" dt="2024-06-04T11:42:56.612" v="501" actId="26606"/>
          <ac:graphicFrameMkLst>
            <pc:docMk/>
            <pc:sldMk cId="1087663850" sldId="395"/>
            <ac:graphicFrameMk id="110" creationId="{1E87A89C-4765-3A41-795E-892682E7181D}"/>
          </ac:graphicFrameMkLst>
        </pc:graphicFrameChg>
        <pc:graphicFrameChg chg="add mod modGraphic">
          <ac:chgData name="Orlando Marley Filho" userId="db0f27c2ee340672" providerId="LiveId" clId="{46F43FBE-C119-446F-A669-6FB8C433C22B}" dt="2024-06-04T12:03:03.446" v="823"/>
          <ac:graphicFrameMkLst>
            <pc:docMk/>
            <pc:sldMk cId="1087663850" sldId="395"/>
            <ac:graphicFrameMk id="130" creationId="{304D6D49-9EA4-5A03-5B41-6EB572A1E82F}"/>
          </ac:graphicFrameMkLst>
        </pc:graphicFrameChg>
        <pc:picChg chg="add del mod">
          <ac:chgData name="Orlando Marley Filho" userId="db0f27c2ee340672" providerId="LiveId" clId="{46F43FBE-C119-446F-A669-6FB8C433C22B}" dt="2024-06-04T11:41:09.139" v="495" actId="478"/>
          <ac:picMkLst>
            <pc:docMk/>
            <pc:sldMk cId="1087663850" sldId="395"/>
            <ac:picMk id="48" creationId="{34382726-E18F-C618-1221-FC04EC35B0A5}"/>
          </ac:picMkLst>
        </pc:picChg>
        <pc:picChg chg="add del">
          <ac:chgData name="Orlando Marley Filho" userId="db0f27c2ee340672" providerId="LiveId" clId="{46F43FBE-C119-446F-A669-6FB8C433C22B}" dt="2024-06-04T11:43:03.085" v="505" actId="478"/>
          <ac:picMkLst>
            <pc:docMk/>
            <pc:sldMk cId="1087663850" sldId="395"/>
            <ac:picMk id="125" creationId="{6473DC17-9796-0E5B-F44E-D2CFB9DEFBC9}"/>
          </ac:picMkLst>
        </pc:picChg>
        <pc:picChg chg="add del mod">
          <ac:chgData name="Orlando Marley Filho" userId="db0f27c2ee340672" providerId="LiveId" clId="{46F43FBE-C119-446F-A669-6FB8C433C22B}" dt="2024-06-04T11:50:00.908" v="569" actId="27614"/>
          <ac:picMkLst>
            <pc:docMk/>
            <pc:sldMk cId="1087663850" sldId="395"/>
            <ac:picMk id="131" creationId="{2B328895-9693-3A6D-FE42-55F7BC92F612}"/>
          </ac:picMkLst>
        </pc:picChg>
        <pc:cxnChg chg="del">
          <ac:chgData name="Orlando Marley Filho" userId="db0f27c2ee340672" providerId="LiveId" clId="{46F43FBE-C119-446F-A669-6FB8C433C22B}" dt="2024-06-04T11:41:00.941" v="494" actId="26606"/>
          <ac:cxnSpMkLst>
            <pc:docMk/>
            <pc:sldMk cId="1087663850" sldId="395"/>
            <ac:cxnSpMk id="57" creationId="{56020367-4FD5-4596-8E10-C5F095CD8DBF}"/>
          </ac:cxnSpMkLst>
        </pc:cxnChg>
        <pc:cxnChg chg="add del">
          <ac:chgData name="Orlando Marley Filho" userId="db0f27c2ee340672" providerId="LiveId" clId="{46F43FBE-C119-446F-A669-6FB8C433C22B}" dt="2024-06-04T11:42:59.878" v="503" actId="26606"/>
          <ac:cxnSpMkLst>
            <pc:docMk/>
            <pc:sldMk cId="1087663850" sldId="395"/>
            <ac:cxnSpMk id="115" creationId="{EE504C98-6397-41C1-A8D8-2D9C4ED307E0}"/>
          </ac:cxnSpMkLst>
        </pc:cxnChg>
      </pc:sldChg>
      <pc:sldChg chg="del">
        <pc:chgData name="Orlando Marley Filho" userId="db0f27c2ee340672" providerId="LiveId" clId="{46F43FBE-C119-446F-A669-6FB8C433C22B}" dt="2024-06-04T11:59:40.387" v="801" actId="47"/>
        <pc:sldMkLst>
          <pc:docMk/>
          <pc:sldMk cId="2036119791" sldId="396"/>
        </pc:sldMkLst>
      </pc:sldChg>
      <pc:sldChg chg="addSp delSp modSp mod">
        <pc:chgData name="Orlando Marley Filho" userId="db0f27c2ee340672" providerId="LiveId" clId="{46F43FBE-C119-446F-A669-6FB8C433C22B}" dt="2024-06-04T13:27:44.519" v="1083" actId="164"/>
        <pc:sldMkLst>
          <pc:docMk/>
          <pc:sldMk cId="3861370021" sldId="402"/>
        </pc:sldMkLst>
        <pc:spChg chg="mod ord">
          <ac:chgData name="Orlando Marley Filho" userId="db0f27c2ee340672" providerId="LiveId" clId="{46F43FBE-C119-446F-A669-6FB8C433C22B}" dt="2024-06-04T13:27:44.519" v="1083" actId="164"/>
          <ac:spMkLst>
            <pc:docMk/>
            <pc:sldMk cId="3861370021" sldId="402"/>
            <ac:spMk id="8" creationId="{BB7A7EA3-D11A-2601-2C48-CC898E5B0E9E}"/>
          </ac:spMkLst>
        </pc:spChg>
        <pc:grpChg chg="add del mod">
          <ac:chgData name="Orlando Marley Filho" userId="db0f27c2ee340672" providerId="LiveId" clId="{46F43FBE-C119-446F-A669-6FB8C433C22B}" dt="2024-06-04T13:27:29.694" v="1079" actId="478"/>
          <ac:grpSpMkLst>
            <pc:docMk/>
            <pc:sldMk cId="3861370021" sldId="402"/>
            <ac:grpSpMk id="6" creationId="{C8E55411-97DF-CF42-955A-2A6DF3EBD7D4}"/>
          </ac:grpSpMkLst>
        </pc:grpChg>
        <pc:grpChg chg="add mod">
          <ac:chgData name="Orlando Marley Filho" userId="db0f27c2ee340672" providerId="LiveId" clId="{46F43FBE-C119-446F-A669-6FB8C433C22B}" dt="2024-06-04T13:27:44.519" v="1083" actId="164"/>
          <ac:grpSpMkLst>
            <pc:docMk/>
            <pc:sldMk cId="3861370021" sldId="402"/>
            <ac:grpSpMk id="11" creationId="{3D411445-781D-CC4D-F094-0B1D1BB2A35D}"/>
          </ac:grpSpMkLst>
        </pc:grpChg>
        <pc:picChg chg="mod">
          <ac:chgData name="Orlando Marley Filho" userId="db0f27c2ee340672" providerId="LiveId" clId="{46F43FBE-C119-446F-A669-6FB8C433C22B}" dt="2024-06-04T13:27:44.519" v="1083" actId="164"/>
          <ac:picMkLst>
            <pc:docMk/>
            <pc:sldMk cId="3861370021" sldId="402"/>
            <ac:picMk id="5" creationId="{76FD037F-B7B7-4F71-944C-9F4FA49BCBDF}"/>
          </ac:picMkLst>
        </pc:picChg>
        <pc:picChg chg="del mod">
          <ac:chgData name="Orlando Marley Filho" userId="db0f27c2ee340672" providerId="LiveId" clId="{46F43FBE-C119-446F-A669-6FB8C433C22B}" dt="2024-06-04T13:27:29.694" v="1079" actId="478"/>
          <ac:picMkLst>
            <pc:docMk/>
            <pc:sldMk cId="3861370021" sldId="402"/>
            <ac:picMk id="9" creationId="{774810CE-7F85-0885-528B-71F9F2B831B2}"/>
          </ac:picMkLst>
        </pc:picChg>
      </pc:sldChg>
      <pc:sldChg chg="addSp delSp modSp mod ord setBg modAnim">
        <pc:chgData name="Orlando Marley Filho" userId="db0f27c2ee340672" providerId="LiveId" clId="{46F43FBE-C119-446F-A669-6FB8C433C22B}" dt="2024-07-29T12:35:51.077" v="9307" actId="108"/>
        <pc:sldMkLst>
          <pc:docMk/>
          <pc:sldMk cId="949955737" sldId="405"/>
        </pc:sldMkLst>
        <pc:spChg chg="mod">
          <ac:chgData name="Orlando Marley Filho" userId="db0f27c2ee340672" providerId="LiveId" clId="{46F43FBE-C119-446F-A669-6FB8C433C22B}" dt="2024-06-11T14:48:29.951" v="7310" actId="1076"/>
          <ac:spMkLst>
            <pc:docMk/>
            <pc:sldMk cId="949955737" sldId="405"/>
            <ac:spMk id="8" creationId="{EFE26EA4-6F06-4D41-92FE-281F2C788166}"/>
          </ac:spMkLst>
        </pc:spChg>
        <pc:spChg chg="mod">
          <ac:chgData name="Orlando Marley Filho" userId="db0f27c2ee340672" providerId="LiveId" clId="{46F43FBE-C119-446F-A669-6FB8C433C22B}" dt="2024-06-04T13:25:55.864" v="1067"/>
          <ac:spMkLst>
            <pc:docMk/>
            <pc:sldMk cId="949955737" sldId="405"/>
            <ac:spMk id="9" creationId="{F9C9FBCE-4346-39E5-4945-7A9BDB854035}"/>
          </ac:spMkLst>
        </pc:spChg>
        <pc:spChg chg="mod">
          <ac:chgData name="Orlando Marley Filho" userId="db0f27c2ee340672" providerId="LiveId" clId="{46F43FBE-C119-446F-A669-6FB8C433C22B}" dt="2024-06-07T13:52:19.956" v="5900" actId="20577"/>
          <ac:spMkLst>
            <pc:docMk/>
            <pc:sldMk cId="949955737" sldId="405"/>
            <ac:spMk id="11" creationId="{8958197A-765E-EC12-8E63-F1A786949866}"/>
          </ac:spMkLst>
        </pc:spChg>
        <pc:spChg chg="mod">
          <ac:chgData name="Orlando Marley Filho" userId="db0f27c2ee340672" providerId="LiveId" clId="{46F43FBE-C119-446F-A669-6FB8C433C22B}" dt="2024-06-11T14:33:12.776" v="7181" actId="400"/>
          <ac:spMkLst>
            <pc:docMk/>
            <pc:sldMk cId="949955737" sldId="405"/>
            <ac:spMk id="45" creationId="{0E1E7DAF-00C8-A13E-EA7E-705516DE2AF3}"/>
          </ac:spMkLst>
        </pc:spChg>
        <pc:spChg chg="mod topLvl">
          <ac:chgData name="Orlando Marley Filho" userId="db0f27c2ee340672" providerId="LiveId" clId="{46F43FBE-C119-446F-A669-6FB8C433C22B}" dt="2024-06-11T15:57:53.983" v="7354" actId="20577"/>
          <ac:spMkLst>
            <pc:docMk/>
            <pc:sldMk cId="949955737" sldId="405"/>
            <ac:spMk id="47" creationId="{0335DB95-FA9E-2BC4-FDA3-4040F1985FD6}"/>
          </ac:spMkLst>
        </pc:spChg>
        <pc:spChg chg="mod">
          <ac:chgData name="Orlando Marley Filho" userId="db0f27c2ee340672" providerId="LiveId" clId="{46F43FBE-C119-446F-A669-6FB8C433C22B}" dt="2024-06-11T14:43:23.549" v="7288" actId="1076"/>
          <ac:spMkLst>
            <pc:docMk/>
            <pc:sldMk cId="949955737" sldId="405"/>
            <ac:spMk id="55" creationId="{013031D6-8D4F-8E75-49D2-C9675DD425DE}"/>
          </ac:spMkLst>
        </pc:spChg>
        <pc:spChg chg="del">
          <ac:chgData name="Orlando Marley Filho" userId="db0f27c2ee340672" providerId="LiveId" clId="{46F43FBE-C119-446F-A669-6FB8C433C22B}" dt="2024-06-11T14:42:31.981" v="7277" actId="478"/>
          <ac:spMkLst>
            <pc:docMk/>
            <pc:sldMk cId="949955737" sldId="405"/>
            <ac:spMk id="11294" creationId="{FDE6AA1A-4E1A-D6CA-6F8D-2562CD5CEC7B}"/>
          </ac:spMkLst>
        </pc:spChg>
        <pc:spChg chg="add mod">
          <ac:chgData name="Orlando Marley Filho" userId="db0f27c2ee340672" providerId="LiveId" clId="{46F43FBE-C119-446F-A669-6FB8C433C22B}" dt="2024-07-29T12:28:55.031" v="9271" actId="1076"/>
          <ac:spMkLst>
            <pc:docMk/>
            <pc:sldMk cId="949955737" sldId="405"/>
            <ac:spMk id="11316" creationId="{5BFCE39F-2179-680F-63FA-935D73314C0B}"/>
          </ac:spMkLst>
        </pc:spChg>
        <pc:spChg chg="add mod">
          <ac:chgData name="Orlando Marley Filho" userId="db0f27c2ee340672" providerId="LiveId" clId="{46F43FBE-C119-446F-A669-6FB8C433C22B}" dt="2024-07-29T12:28:55.031" v="9271" actId="1076"/>
          <ac:spMkLst>
            <pc:docMk/>
            <pc:sldMk cId="949955737" sldId="405"/>
            <ac:spMk id="11317" creationId="{F6996094-EB68-600B-D4EB-F8476FFFAA17}"/>
          </ac:spMkLst>
        </pc:spChg>
        <pc:spChg chg="add mod">
          <ac:chgData name="Orlando Marley Filho" userId="db0f27c2ee340672" providerId="LiveId" clId="{46F43FBE-C119-446F-A669-6FB8C433C22B}" dt="2024-07-29T12:28:55.031" v="9271" actId="1076"/>
          <ac:spMkLst>
            <pc:docMk/>
            <pc:sldMk cId="949955737" sldId="405"/>
            <ac:spMk id="11327" creationId="{9C582B5C-D2E4-A232-5BD9-877568174550}"/>
          </ac:spMkLst>
        </pc:spChg>
        <pc:grpChg chg="add mod">
          <ac:chgData name="Orlando Marley Filho" userId="db0f27c2ee340672" providerId="LiveId" clId="{46F43FBE-C119-446F-A669-6FB8C433C22B}" dt="2024-06-04T13:25:55.864" v="1067"/>
          <ac:grpSpMkLst>
            <pc:docMk/>
            <pc:sldMk cId="949955737" sldId="405"/>
            <ac:grpSpMk id="7" creationId="{FA3EFAA3-845E-7402-3BB0-011364932613}"/>
          </ac:grpSpMkLst>
        </pc:grpChg>
        <pc:grpChg chg="add mod">
          <ac:chgData name="Orlando Marley Filho" userId="db0f27c2ee340672" providerId="LiveId" clId="{46F43FBE-C119-446F-A669-6FB8C433C22B}" dt="2024-06-11T14:48:18.300" v="7308" actId="164"/>
          <ac:grpSpMkLst>
            <pc:docMk/>
            <pc:sldMk cId="949955737" sldId="405"/>
            <ac:grpSpMk id="12" creationId="{CE974E38-A460-19C2-8005-DE10E54B9B46}"/>
          </ac:grpSpMkLst>
        </pc:grpChg>
        <pc:grpChg chg="mod topLvl">
          <ac:chgData name="Orlando Marley Filho" userId="db0f27c2ee340672" providerId="LiveId" clId="{46F43FBE-C119-446F-A669-6FB8C433C22B}" dt="2024-06-11T14:48:29.951" v="7310" actId="1076"/>
          <ac:grpSpMkLst>
            <pc:docMk/>
            <pc:sldMk cId="949955737" sldId="405"/>
            <ac:grpSpMk id="20" creationId="{630F7AE8-02D2-9BB8-1E35-C4ACAA99FD2A}"/>
          </ac:grpSpMkLst>
        </pc:grpChg>
        <pc:grpChg chg="del mod">
          <ac:chgData name="Orlando Marley Filho" userId="db0f27c2ee340672" providerId="LiveId" clId="{46F43FBE-C119-446F-A669-6FB8C433C22B}" dt="2024-06-11T14:47:46.651" v="7305" actId="165"/>
          <ac:grpSpMkLst>
            <pc:docMk/>
            <pc:sldMk cId="949955737" sldId="405"/>
            <ac:grpSpMk id="10250" creationId="{65C78AED-70BF-7064-AA80-945099E8E942}"/>
          </ac:grpSpMkLst>
        </pc:grpChg>
        <pc:grpChg chg="del">
          <ac:chgData name="Orlando Marley Filho" userId="db0f27c2ee340672" providerId="LiveId" clId="{46F43FBE-C119-446F-A669-6FB8C433C22B}" dt="2024-06-11T14:42:31.981" v="7277" actId="478"/>
          <ac:grpSpMkLst>
            <pc:docMk/>
            <pc:sldMk cId="949955737" sldId="405"/>
            <ac:grpSpMk id="10251" creationId="{E80A8CCB-13C6-2577-DAB8-576D1933B2A1}"/>
          </ac:grpSpMkLst>
        </pc:grpChg>
        <pc:picChg chg="mod">
          <ac:chgData name="Orlando Marley Filho" userId="db0f27c2ee340672" providerId="LiveId" clId="{46F43FBE-C119-446F-A669-6FB8C433C22B}" dt="2024-06-11T14:48:29.951" v="7310" actId="1076"/>
          <ac:picMkLst>
            <pc:docMk/>
            <pc:sldMk cId="949955737" sldId="405"/>
            <ac:picMk id="6" creationId="{C50E3454-25C4-4265-AECB-E43FBA129B08}"/>
          </ac:picMkLst>
        </pc:picChg>
        <pc:picChg chg="mod">
          <ac:chgData name="Orlando Marley Filho" userId="db0f27c2ee340672" providerId="LiveId" clId="{46F43FBE-C119-446F-A669-6FB8C433C22B}" dt="2024-06-04T13:25:55.864" v="1067"/>
          <ac:picMkLst>
            <pc:docMk/>
            <pc:sldMk cId="949955737" sldId="405"/>
            <ac:picMk id="10" creationId="{5677331A-F172-A22A-258E-736B8EFFD081}"/>
          </ac:picMkLst>
        </pc:picChg>
        <pc:picChg chg="mod">
          <ac:chgData name="Orlando Marley Filho" userId="db0f27c2ee340672" providerId="LiveId" clId="{46F43FBE-C119-446F-A669-6FB8C433C22B}" dt="2024-07-29T12:35:51.077" v="9307" actId="108"/>
          <ac:picMkLst>
            <pc:docMk/>
            <pc:sldMk cId="949955737" sldId="405"/>
            <ac:picMk id="3074" creationId="{9A289237-C056-4CE4-C85E-58DE49CE7DAD}"/>
          </ac:picMkLst>
        </pc:picChg>
        <pc:picChg chg="del">
          <ac:chgData name="Orlando Marley Filho" userId="db0f27c2ee340672" providerId="LiveId" clId="{46F43FBE-C119-446F-A669-6FB8C433C22B}" dt="2024-06-04T13:25:55.492" v="1066" actId="478"/>
          <ac:picMkLst>
            <pc:docMk/>
            <pc:sldMk cId="949955737" sldId="405"/>
            <ac:picMk id="10252" creationId="{657B9BDF-BF6F-5E55-9A07-7AA079093CBB}"/>
          </ac:picMkLst>
        </pc:picChg>
        <pc:picChg chg="add mod">
          <ac:chgData name="Orlando Marley Filho" userId="db0f27c2ee340672" providerId="LiveId" clId="{46F43FBE-C119-446F-A669-6FB8C433C22B}" dt="2024-07-29T12:28:55.031" v="9271" actId="1076"/>
          <ac:picMkLst>
            <pc:docMk/>
            <pc:sldMk cId="949955737" sldId="405"/>
            <ac:picMk id="11315" creationId="{31E2FC47-5097-B409-104A-2F75670D3324}"/>
          </ac:picMkLst>
        </pc:picChg>
        <pc:cxnChg chg="add mod">
          <ac:chgData name="Orlando Marley Filho" userId="db0f27c2ee340672" providerId="LiveId" clId="{46F43FBE-C119-446F-A669-6FB8C433C22B}" dt="2024-06-11T14:49:47.073" v="7323" actId="14100"/>
          <ac:cxnSpMkLst>
            <pc:docMk/>
            <pc:sldMk cId="949955737" sldId="405"/>
            <ac:cxnSpMk id="2" creationId="{3E50CA54-8C57-9854-3675-0AFB6CAD3B6D}"/>
          </ac:cxnSpMkLst>
        </pc:cxnChg>
        <pc:cxnChg chg="mod">
          <ac:chgData name="Orlando Marley Filho" userId="db0f27c2ee340672" providerId="LiveId" clId="{46F43FBE-C119-446F-A669-6FB8C433C22B}" dt="2024-07-29T12:28:55.031" v="9271" actId="1076"/>
          <ac:cxnSpMkLst>
            <pc:docMk/>
            <pc:sldMk cId="949955737" sldId="405"/>
            <ac:cxnSpMk id="4" creationId="{9C858CC2-F4EF-648E-97EC-BE93B2097502}"/>
          </ac:cxnSpMkLst>
        </pc:cxnChg>
        <pc:cxnChg chg="del">
          <ac:chgData name="Orlando Marley Filho" userId="db0f27c2ee340672" providerId="LiveId" clId="{46F43FBE-C119-446F-A669-6FB8C433C22B}" dt="2024-06-11T14:42:31.981" v="7277" actId="478"/>
          <ac:cxnSpMkLst>
            <pc:docMk/>
            <pc:sldMk cId="949955737" sldId="405"/>
            <ac:cxnSpMk id="11311" creationId="{779D367E-0DF6-3EC7-5281-32752220B3F8}"/>
          </ac:cxnSpMkLst>
        </pc:cxnChg>
        <pc:cxnChg chg="mod">
          <ac:chgData name="Orlando Marley Filho" userId="db0f27c2ee340672" providerId="LiveId" clId="{46F43FBE-C119-446F-A669-6FB8C433C22B}" dt="2024-06-11T14:49:56.721" v="7326" actId="14100"/>
          <ac:cxnSpMkLst>
            <pc:docMk/>
            <pc:sldMk cId="949955737" sldId="405"/>
            <ac:cxnSpMk id="11312" creationId="{B2B2F9FC-D701-0EDC-DB32-452D0017E2A1}"/>
          </ac:cxnSpMkLst>
        </pc:cxnChg>
      </pc:sldChg>
      <pc:sldChg chg="addSp delSp modSp mod ord setBg modAnim">
        <pc:chgData name="Orlando Marley Filho" userId="db0f27c2ee340672" providerId="LiveId" clId="{46F43FBE-C119-446F-A669-6FB8C433C22B}" dt="2024-07-29T12:44:47.523" v="9342" actId="108"/>
        <pc:sldMkLst>
          <pc:docMk/>
          <pc:sldMk cId="2179631702" sldId="406"/>
        </pc:sldMkLst>
        <pc:spChg chg="mod">
          <ac:chgData name="Orlando Marley Filho" userId="db0f27c2ee340672" providerId="LiveId" clId="{46F43FBE-C119-446F-A669-6FB8C433C22B}" dt="2024-06-04T13:26:39.396" v="1071"/>
          <ac:spMkLst>
            <pc:docMk/>
            <pc:sldMk cId="2179631702" sldId="406"/>
            <ac:spMk id="4" creationId="{6775A4B3-DE9D-BFD6-2DE6-9AC70083DAAB}"/>
          </ac:spMkLst>
        </pc:spChg>
        <pc:spChg chg="mod">
          <ac:chgData name="Orlando Marley Filho" userId="db0f27c2ee340672" providerId="LiveId" clId="{46F43FBE-C119-446F-A669-6FB8C433C22B}" dt="2024-06-07T13:52:43.628" v="5904" actId="1076"/>
          <ac:spMkLst>
            <pc:docMk/>
            <pc:sldMk cId="2179631702" sldId="406"/>
            <ac:spMk id="10" creationId="{4F0D4A32-93C8-F9DB-5275-DA5BC3A622C4}"/>
          </ac:spMkLst>
        </pc:spChg>
        <pc:spChg chg="mod">
          <ac:chgData name="Orlando Marley Filho" userId="db0f27c2ee340672" providerId="LiveId" clId="{46F43FBE-C119-446F-A669-6FB8C433C22B}" dt="2024-07-29T12:29:08.145" v="9272" actId="1076"/>
          <ac:spMkLst>
            <pc:docMk/>
            <pc:sldMk cId="2179631702" sldId="406"/>
            <ac:spMk id="14" creationId="{0BE1F961-5A62-4AE2-AFA9-2C903743CA3C}"/>
          </ac:spMkLst>
        </pc:spChg>
        <pc:spChg chg="mod">
          <ac:chgData name="Orlando Marley Filho" userId="db0f27c2ee340672" providerId="LiveId" clId="{46F43FBE-C119-446F-A669-6FB8C433C22B}" dt="2024-07-29T12:29:08.145" v="9272" actId="1076"/>
          <ac:spMkLst>
            <pc:docMk/>
            <pc:sldMk cId="2179631702" sldId="406"/>
            <ac:spMk id="16" creationId="{6FF4A02E-43F5-49EB-B14E-94681104B8D3}"/>
          </ac:spMkLst>
        </pc:spChg>
        <pc:spChg chg="mod">
          <ac:chgData name="Orlando Marley Filho" userId="db0f27c2ee340672" providerId="LiveId" clId="{46F43FBE-C119-446F-A669-6FB8C433C22B}" dt="2024-07-29T12:29:08.145" v="9272" actId="1076"/>
          <ac:spMkLst>
            <pc:docMk/>
            <pc:sldMk cId="2179631702" sldId="406"/>
            <ac:spMk id="18" creationId="{B34A4F74-DF56-4414-8EB0-E351DD29A3BA}"/>
          </ac:spMkLst>
        </pc:spChg>
        <pc:spChg chg="mod">
          <ac:chgData name="Orlando Marley Filho" userId="db0f27c2ee340672" providerId="LiveId" clId="{46F43FBE-C119-446F-A669-6FB8C433C22B}" dt="2024-07-29T12:29:08.145" v="9272" actId="1076"/>
          <ac:spMkLst>
            <pc:docMk/>
            <pc:sldMk cId="2179631702" sldId="406"/>
            <ac:spMk id="19" creationId="{19135ACF-A0A8-E253-4662-0E52725A9BA2}"/>
          </ac:spMkLst>
        </pc:spChg>
        <pc:spChg chg="mod">
          <ac:chgData name="Orlando Marley Filho" userId="db0f27c2ee340672" providerId="LiveId" clId="{46F43FBE-C119-446F-A669-6FB8C433C22B}" dt="2024-07-29T12:29:08.145" v="9272" actId="1076"/>
          <ac:spMkLst>
            <pc:docMk/>
            <pc:sldMk cId="2179631702" sldId="406"/>
            <ac:spMk id="30" creationId="{41A0A865-54F0-D576-EE12-7E6102780F27}"/>
          </ac:spMkLst>
        </pc:spChg>
        <pc:spChg chg="mod">
          <ac:chgData name="Orlando Marley Filho" userId="db0f27c2ee340672" providerId="LiveId" clId="{46F43FBE-C119-446F-A669-6FB8C433C22B}" dt="2024-07-29T12:29:08.145" v="9272" actId="1076"/>
          <ac:spMkLst>
            <pc:docMk/>
            <pc:sldMk cId="2179631702" sldId="406"/>
            <ac:spMk id="32" creationId="{80C9E281-C264-54D6-F34F-9F05D923CBEE}"/>
          </ac:spMkLst>
        </pc:spChg>
        <pc:spChg chg="mod">
          <ac:chgData name="Orlando Marley Filho" userId="db0f27c2ee340672" providerId="LiveId" clId="{46F43FBE-C119-446F-A669-6FB8C433C22B}" dt="2024-07-29T12:29:08.145" v="9272" actId="1076"/>
          <ac:spMkLst>
            <pc:docMk/>
            <pc:sldMk cId="2179631702" sldId="406"/>
            <ac:spMk id="34" creationId="{BFAB8FB8-DEAC-7E0C-818C-9FD8E9CDD250}"/>
          </ac:spMkLst>
        </pc:spChg>
        <pc:spChg chg="mod">
          <ac:chgData name="Orlando Marley Filho" userId="db0f27c2ee340672" providerId="LiveId" clId="{46F43FBE-C119-446F-A669-6FB8C433C22B}" dt="2024-06-11T14:49:35.097" v="7322" actId="1076"/>
          <ac:spMkLst>
            <pc:docMk/>
            <pc:sldMk cId="2179631702" sldId="406"/>
            <ac:spMk id="39" creationId="{81316DFB-2780-4377-A0F0-C5140E9C2223}"/>
          </ac:spMkLst>
        </pc:spChg>
        <pc:spChg chg="del mod">
          <ac:chgData name="Orlando Marley Filho" userId="db0f27c2ee340672" providerId="LiveId" clId="{46F43FBE-C119-446F-A669-6FB8C433C22B}" dt="2024-06-11T16:14:29.651" v="7384" actId="478"/>
          <ac:spMkLst>
            <pc:docMk/>
            <pc:sldMk cId="2179631702" sldId="406"/>
            <ac:spMk id="41" creationId="{0BEFBE9B-01B5-F68E-71FB-24643C0570F3}"/>
          </ac:spMkLst>
        </pc:spChg>
        <pc:spChg chg="del mod">
          <ac:chgData name="Orlando Marley Filho" userId="db0f27c2ee340672" providerId="LiveId" clId="{46F43FBE-C119-446F-A669-6FB8C433C22B}" dt="2024-06-11T16:14:29.651" v="7384" actId="478"/>
          <ac:spMkLst>
            <pc:docMk/>
            <pc:sldMk cId="2179631702" sldId="406"/>
            <ac:spMk id="48" creationId="{E5460954-1BF6-4A12-591F-9FA6F98E2FBE}"/>
          </ac:spMkLst>
        </pc:spChg>
        <pc:grpChg chg="add mod">
          <ac:chgData name="Orlando Marley Filho" userId="db0f27c2ee340672" providerId="LiveId" clId="{46F43FBE-C119-446F-A669-6FB8C433C22B}" dt="2024-06-04T13:26:39.396" v="1071"/>
          <ac:grpSpMkLst>
            <pc:docMk/>
            <pc:sldMk cId="2179631702" sldId="406"/>
            <ac:grpSpMk id="3" creationId="{B4A63A6A-74C1-E153-F31D-F902297B838F}"/>
          </ac:grpSpMkLst>
        </pc:grpChg>
        <pc:grpChg chg="mod">
          <ac:chgData name="Orlando Marley Filho" userId="db0f27c2ee340672" providerId="LiveId" clId="{46F43FBE-C119-446F-A669-6FB8C433C22B}" dt="2024-07-29T12:29:08.145" v="9272" actId="1076"/>
          <ac:grpSpMkLst>
            <pc:docMk/>
            <pc:sldMk cId="2179631702" sldId="406"/>
            <ac:grpSpMk id="23" creationId="{9C5FCB9E-459C-5C6C-CFEC-3E2E0E23C02C}"/>
          </ac:grpSpMkLst>
        </pc:grpChg>
        <pc:grpChg chg="mod">
          <ac:chgData name="Orlando Marley Filho" userId="db0f27c2ee340672" providerId="LiveId" clId="{46F43FBE-C119-446F-A669-6FB8C433C22B}" dt="2024-07-29T12:29:08.145" v="9272" actId="1076"/>
          <ac:grpSpMkLst>
            <pc:docMk/>
            <pc:sldMk cId="2179631702" sldId="406"/>
            <ac:grpSpMk id="24" creationId="{5E9BF899-91DE-827D-EF4D-D0B58ECB1BB2}"/>
          </ac:grpSpMkLst>
        </pc:grpChg>
        <pc:grpChg chg="mod">
          <ac:chgData name="Orlando Marley Filho" userId="db0f27c2ee340672" providerId="LiveId" clId="{46F43FBE-C119-446F-A669-6FB8C433C22B}" dt="2024-07-29T12:29:08.145" v="9272" actId="1076"/>
          <ac:grpSpMkLst>
            <pc:docMk/>
            <pc:sldMk cId="2179631702" sldId="406"/>
            <ac:grpSpMk id="25" creationId="{0BC3C167-89E9-0C8A-F383-34564FFFD6C1}"/>
          </ac:grpSpMkLst>
        </pc:grpChg>
        <pc:grpChg chg="del mod">
          <ac:chgData name="Orlando Marley Filho" userId="db0f27c2ee340672" providerId="LiveId" clId="{46F43FBE-C119-446F-A669-6FB8C433C22B}" dt="2024-06-11T16:14:29.651" v="7384" actId="478"/>
          <ac:grpSpMkLst>
            <pc:docMk/>
            <pc:sldMk cId="2179631702" sldId="406"/>
            <ac:grpSpMk id="37" creationId="{CF6CBCB0-8765-2BA2-1ECA-809CAA72A25C}"/>
          </ac:grpSpMkLst>
        </pc:grpChg>
        <pc:picChg chg="mod">
          <ac:chgData name="Orlando Marley Filho" userId="db0f27c2ee340672" providerId="LiveId" clId="{46F43FBE-C119-446F-A669-6FB8C433C22B}" dt="2024-06-04T13:26:39.396" v="1071"/>
          <ac:picMkLst>
            <pc:docMk/>
            <pc:sldMk cId="2179631702" sldId="406"/>
            <ac:picMk id="5" creationId="{CF83C237-2437-85AA-0410-03FB57937E9A}"/>
          </ac:picMkLst>
        </pc:picChg>
        <pc:picChg chg="mod">
          <ac:chgData name="Orlando Marley Filho" userId="db0f27c2ee340672" providerId="LiveId" clId="{46F43FBE-C119-446F-A669-6FB8C433C22B}" dt="2024-07-29T12:29:08.145" v="9272" actId="1076"/>
          <ac:picMkLst>
            <pc:docMk/>
            <pc:sldMk cId="2179631702" sldId="406"/>
            <ac:picMk id="13" creationId="{B66FD2DC-4A03-4F2F-B529-81BA58329E6D}"/>
          </ac:picMkLst>
        </pc:picChg>
        <pc:picChg chg="mod">
          <ac:chgData name="Orlando Marley Filho" userId="db0f27c2ee340672" providerId="LiveId" clId="{46F43FBE-C119-446F-A669-6FB8C433C22B}" dt="2024-07-29T12:29:08.145" v="9272" actId="1076"/>
          <ac:picMkLst>
            <pc:docMk/>
            <pc:sldMk cId="2179631702" sldId="406"/>
            <ac:picMk id="15" creationId="{196EC08C-78EB-4D02-BC31-33F5B185913D}"/>
          </ac:picMkLst>
        </pc:picChg>
        <pc:picChg chg="mod">
          <ac:chgData name="Orlando Marley Filho" userId="db0f27c2ee340672" providerId="LiveId" clId="{46F43FBE-C119-446F-A669-6FB8C433C22B}" dt="2024-07-29T12:29:08.145" v="9272" actId="1076"/>
          <ac:picMkLst>
            <pc:docMk/>
            <pc:sldMk cId="2179631702" sldId="406"/>
            <ac:picMk id="17" creationId="{F530127A-5D93-437D-A30B-DDB94FFC8067}"/>
          </ac:picMkLst>
        </pc:picChg>
        <pc:picChg chg="mod">
          <ac:chgData name="Orlando Marley Filho" userId="db0f27c2ee340672" providerId="LiveId" clId="{46F43FBE-C119-446F-A669-6FB8C433C22B}" dt="2024-06-11T14:49:35.097" v="7322" actId="1076"/>
          <ac:picMkLst>
            <pc:docMk/>
            <pc:sldMk cId="2179631702" sldId="406"/>
            <ac:picMk id="38" creationId="{2D665405-3CA1-4B29-91E6-E04E8B37457C}"/>
          </ac:picMkLst>
        </pc:picChg>
        <pc:picChg chg="del">
          <ac:chgData name="Orlando Marley Filho" userId="db0f27c2ee340672" providerId="LiveId" clId="{46F43FBE-C119-446F-A669-6FB8C433C22B}" dt="2024-06-04T13:26:38.980" v="1070" actId="478"/>
          <ac:picMkLst>
            <pc:docMk/>
            <pc:sldMk cId="2179631702" sldId="406"/>
            <ac:picMk id="49" creationId="{7EE242E2-5CEE-6356-C5FE-367253F7767F}"/>
          </ac:picMkLst>
        </pc:picChg>
        <pc:picChg chg="mod">
          <ac:chgData name="Orlando Marley Filho" userId="db0f27c2ee340672" providerId="LiveId" clId="{46F43FBE-C119-446F-A669-6FB8C433C22B}" dt="2024-07-29T12:44:47.523" v="9342" actId="108"/>
          <ac:picMkLst>
            <pc:docMk/>
            <pc:sldMk cId="2179631702" sldId="406"/>
            <ac:picMk id="4098" creationId="{FCE35CFE-AA02-0FD9-AF58-6B6C3005F9AE}"/>
          </ac:picMkLst>
        </pc:picChg>
        <pc:cxnChg chg="mod">
          <ac:chgData name="Orlando Marley Filho" userId="db0f27c2ee340672" providerId="LiveId" clId="{46F43FBE-C119-446F-A669-6FB8C433C22B}" dt="2024-07-29T12:29:08.145" v="9272" actId="1076"/>
          <ac:cxnSpMkLst>
            <pc:docMk/>
            <pc:sldMk cId="2179631702" sldId="406"/>
            <ac:cxnSpMk id="35" creationId="{8312B14C-CF45-2F24-AFFD-BCED0046EB0C}"/>
          </ac:cxnSpMkLst>
        </pc:cxnChg>
        <pc:cxnChg chg="del mod">
          <ac:chgData name="Orlando Marley Filho" userId="db0f27c2ee340672" providerId="LiveId" clId="{46F43FBE-C119-446F-A669-6FB8C433C22B}" dt="2024-06-11T16:14:29.651" v="7384" actId="478"/>
          <ac:cxnSpMkLst>
            <pc:docMk/>
            <pc:sldMk cId="2179631702" sldId="406"/>
            <ac:cxnSpMk id="42" creationId="{43421C83-696E-63AC-C399-D7F695A480E6}"/>
          </ac:cxnSpMkLst>
        </pc:cxnChg>
      </pc:sldChg>
      <pc:sldChg chg="addSp delSp modSp del mod setBg modAnim">
        <pc:chgData name="Orlando Marley Filho" userId="db0f27c2ee340672" providerId="LiveId" clId="{46F43FBE-C119-446F-A669-6FB8C433C22B}" dt="2024-06-11T14:45:24.269" v="7294" actId="47"/>
        <pc:sldMkLst>
          <pc:docMk/>
          <pc:sldMk cId="3120171325" sldId="410"/>
        </pc:sldMkLst>
        <pc:spChg chg="mod">
          <ac:chgData name="Orlando Marley Filho" userId="db0f27c2ee340672" providerId="LiveId" clId="{46F43FBE-C119-446F-A669-6FB8C433C22B}" dt="2024-06-04T13:25:59.298" v="1069"/>
          <ac:spMkLst>
            <pc:docMk/>
            <pc:sldMk cId="3120171325" sldId="410"/>
            <ac:spMk id="4" creationId="{DC582212-FE3A-6E66-8DC8-AB4A4DDCA41F}"/>
          </ac:spMkLst>
        </pc:spChg>
        <pc:spChg chg="mod">
          <ac:chgData name="Orlando Marley Filho" userId="db0f27c2ee340672" providerId="LiveId" clId="{46F43FBE-C119-446F-A669-6FB8C433C22B}" dt="2024-06-07T13:52:28.501" v="5901"/>
          <ac:spMkLst>
            <pc:docMk/>
            <pc:sldMk cId="3120171325" sldId="410"/>
            <ac:spMk id="6" creationId="{C2CCB517-24EF-CA8C-4DEA-0BF34C18A55A}"/>
          </ac:spMkLst>
        </pc:spChg>
        <pc:spChg chg="add del">
          <ac:chgData name="Orlando Marley Filho" userId="db0f27c2ee340672" providerId="LiveId" clId="{46F43FBE-C119-446F-A669-6FB8C433C22B}" dt="2024-06-11T13:36:09.514" v="6858" actId="22"/>
          <ac:spMkLst>
            <pc:docMk/>
            <pc:sldMk cId="3120171325" sldId="410"/>
            <ac:spMk id="14" creationId="{0EBCD8AC-9D94-7EAF-2145-F2043DD367E1}"/>
          </ac:spMkLst>
        </pc:spChg>
        <pc:spChg chg="add">
          <ac:chgData name="Orlando Marley Filho" userId="db0f27c2ee340672" providerId="LiveId" clId="{46F43FBE-C119-446F-A669-6FB8C433C22B}" dt="2024-06-11T13:36:16.290" v="6859"/>
          <ac:spMkLst>
            <pc:docMk/>
            <pc:sldMk cId="3120171325" sldId="410"/>
            <ac:spMk id="15" creationId="{05EECFAE-0607-344E-0527-7999A6F38F0F}"/>
          </ac:spMkLst>
        </pc:spChg>
        <pc:spChg chg="mod">
          <ac:chgData name="Orlando Marley Filho" userId="db0f27c2ee340672" providerId="LiveId" clId="{46F43FBE-C119-446F-A669-6FB8C433C22B}" dt="2024-06-11T14:34:12.784" v="7184" actId="400"/>
          <ac:spMkLst>
            <pc:docMk/>
            <pc:sldMk cId="3120171325" sldId="410"/>
            <ac:spMk id="51" creationId="{81A1A6F5-3C81-7CC8-64A3-EFD273A7D5DC}"/>
          </ac:spMkLst>
        </pc:spChg>
        <pc:spChg chg="mod">
          <ac:chgData name="Orlando Marley Filho" userId="db0f27c2ee340672" providerId="LiveId" clId="{46F43FBE-C119-446F-A669-6FB8C433C22B}" dt="2024-06-11T14:34:25.297" v="7185" actId="400"/>
          <ac:spMkLst>
            <pc:docMk/>
            <pc:sldMk cId="3120171325" sldId="410"/>
            <ac:spMk id="53" creationId="{26C540E5-EE0A-26A8-3F28-43FD566A7B03}"/>
          </ac:spMkLst>
        </pc:spChg>
        <pc:spChg chg="del mod">
          <ac:chgData name="Orlando Marley Filho" userId="db0f27c2ee340672" providerId="LiveId" clId="{46F43FBE-C119-446F-A669-6FB8C433C22B}" dt="2024-06-11T14:42:23.517" v="7276" actId="478"/>
          <ac:spMkLst>
            <pc:docMk/>
            <pc:sldMk cId="3120171325" sldId="410"/>
            <ac:spMk id="11292" creationId="{E0D26EAC-0AFA-C59F-EA68-980FA601587A}"/>
          </ac:spMkLst>
        </pc:spChg>
        <pc:spChg chg="del mod">
          <ac:chgData name="Orlando Marley Filho" userId="db0f27c2ee340672" providerId="LiveId" clId="{46F43FBE-C119-446F-A669-6FB8C433C22B}" dt="2024-06-11T14:45:02.684" v="7291" actId="21"/>
          <ac:spMkLst>
            <pc:docMk/>
            <pc:sldMk cId="3120171325" sldId="410"/>
            <ac:spMk id="11316" creationId="{5BFCE39F-2179-680F-63FA-935D73314C0B}"/>
          </ac:spMkLst>
        </pc:spChg>
        <pc:spChg chg="del mod">
          <ac:chgData name="Orlando Marley Filho" userId="db0f27c2ee340672" providerId="LiveId" clId="{46F43FBE-C119-446F-A669-6FB8C433C22B}" dt="2024-06-11T14:45:02.684" v="7291" actId="21"/>
          <ac:spMkLst>
            <pc:docMk/>
            <pc:sldMk cId="3120171325" sldId="410"/>
            <ac:spMk id="11317" creationId="{F6996094-EB68-600B-D4EB-F8476FFFAA17}"/>
          </ac:spMkLst>
        </pc:spChg>
        <pc:spChg chg="del mod">
          <ac:chgData name="Orlando Marley Filho" userId="db0f27c2ee340672" providerId="LiveId" clId="{46F43FBE-C119-446F-A669-6FB8C433C22B}" dt="2024-06-11T14:45:02.684" v="7291" actId="21"/>
          <ac:spMkLst>
            <pc:docMk/>
            <pc:sldMk cId="3120171325" sldId="410"/>
            <ac:spMk id="11327" creationId="{9C582B5C-D2E4-A232-5BD9-877568174550}"/>
          </ac:spMkLst>
        </pc:spChg>
        <pc:grpChg chg="add mod">
          <ac:chgData name="Orlando Marley Filho" userId="db0f27c2ee340672" providerId="LiveId" clId="{46F43FBE-C119-446F-A669-6FB8C433C22B}" dt="2024-06-04T13:25:59.298" v="1069"/>
          <ac:grpSpMkLst>
            <pc:docMk/>
            <pc:sldMk cId="3120171325" sldId="410"/>
            <ac:grpSpMk id="3" creationId="{E6CF5A2E-02AD-70D4-B092-85ACB4B2C599}"/>
          </ac:grpSpMkLst>
        </pc:grpChg>
        <pc:grpChg chg="del">
          <ac:chgData name="Orlando Marley Filho" userId="db0f27c2ee340672" providerId="LiveId" clId="{46F43FBE-C119-446F-A669-6FB8C433C22B}" dt="2024-06-11T14:42:23.517" v="7276" actId="478"/>
          <ac:grpSpMkLst>
            <pc:docMk/>
            <pc:sldMk cId="3120171325" sldId="410"/>
            <ac:grpSpMk id="11308" creationId="{57BE3532-73E2-0E8D-E120-8AAD2F815BC6}"/>
          </ac:grpSpMkLst>
        </pc:grpChg>
        <pc:grpChg chg="del">
          <ac:chgData name="Orlando Marley Filho" userId="db0f27c2ee340672" providerId="LiveId" clId="{46F43FBE-C119-446F-A669-6FB8C433C22B}" dt="2024-06-11T14:42:23.517" v="7276" actId="478"/>
          <ac:grpSpMkLst>
            <pc:docMk/>
            <pc:sldMk cId="3120171325" sldId="410"/>
            <ac:grpSpMk id="11309" creationId="{D7683B7F-54C9-F672-BC58-E74A656C64CA}"/>
          </ac:grpSpMkLst>
        </pc:grpChg>
        <pc:picChg chg="mod">
          <ac:chgData name="Orlando Marley Filho" userId="db0f27c2ee340672" providerId="LiveId" clId="{46F43FBE-C119-446F-A669-6FB8C433C22B}" dt="2024-06-04T13:25:59.298" v="1069"/>
          <ac:picMkLst>
            <pc:docMk/>
            <pc:sldMk cId="3120171325" sldId="410"/>
            <ac:picMk id="5" creationId="{D366608A-FE2C-D125-FB69-7C70DF992DDB}"/>
          </ac:picMkLst>
        </pc:picChg>
        <pc:picChg chg="add del mod">
          <ac:chgData name="Orlando Marley Filho" userId="db0f27c2ee340672" providerId="LiveId" clId="{46F43FBE-C119-446F-A669-6FB8C433C22B}" dt="2024-06-11T13:28:03.074" v="6856" actId="22"/>
          <ac:picMkLst>
            <pc:docMk/>
            <pc:sldMk cId="3120171325" sldId="410"/>
            <ac:picMk id="8" creationId="{4D93C9DF-C706-4AD6-5FF0-1AB8C97E71B0}"/>
          </ac:picMkLst>
        </pc:picChg>
        <pc:picChg chg="del">
          <ac:chgData name="Orlando Marley Filho" userId="db0f27c2ee340672" providerId="LiveId" clId="{46F43FBE-C119-446F-A669-6FB8C433C22B}" dt="2024-06-04T13:25:58.987" v="1068" actId="478"/>
          <ac:picMkLst>
            <pc:docMk/>
            <pc:sldMk cId="3120171325" sldId="410"/>
            <ac:picMk id="14" creationId="{4A9FDCAA-F254-0458-D3F9-C64934084546}"/>
          </ac:picMkLst>
        </pc:picChg>
        <pc:picChg chg="add del mod">
          <ac:chgData name="Orlando Marley Filho" userId="db0f27c2ee340672" providerId="LiveId" clId="{46F43FBE-C119-446F-A669-6FB8C433C22B}" dt="2024-06-11T13:45:03.752" v="6862" actId="478"/>
          <ac:picMkLst>
            <pc:docMk/>
            <pc:sldMk cId="3120171325" sldId="410"/>
            <ac:picMk id="17" creationId="{F89BB975-A1E4-6C27-4068-9F9CB5D245A5}"/>
          </ac:picMkLst>
        </pc:picChg>
        <pc:picChg chg="del mod">
          <ac:chgData name="Orlando Marley Filho" userId="db0f27c2ee340672" providerId="LiveId" clId="{46F43FBE-C119-446F-A669-6FB8C433C22B}" dt="2024-06-11T14:45:02.684" v="7291" actId="21"/>
          <ac:picMkLst>
            <pc:docMk/>
            <pc:sldMk cId="3120171325" sldId="410"/>
            <ac:picMk id="11315" creationId="{31E2FC47-5097-B409-104A-2F75670D3324}"/>
          </ac:picMkLst>
        </pc:picChg>
        <pc:cxnChg chg="del mod">
          <ac:chgData name="Orlando Marley Filho" userId="db0f27c2ee340672" providerId="LiveId" clId="{46F43FBE-C119-446F-A669-6FB8C433C22B}" dt="2024-06-11T14:45:02.684" v="7291" actId="21"/>
          <ac:cxnSpMkLst>
            <pc:docMk/>
            <pc:sldMk cId="3120171325" sldId="410"/>
            <ac:cxnSpMk id="7" creationId="{3E50CA54-8C57-9854-3675-0AFB6CAD3B6D}"/>
          </ac:cxnSpMkLst>
        </pc:cxnChg>
        <pc:cxnChg chg="del">
          <ac:chgData name="Orlando Marley Filho" userId="db0f27c2ee340672" providerId="LiveId" clId="{46F43FBE-C119-446F-A669-6FB8C433C22B}" dt="2024-06-11T14:42:23.517" v="7276" actId="478"/>
          <ac:cxnSpMkLst>
            <pc:docMk/>
            <pc:sldMk cId="3120171325" sldId="410"/>
            <ac:cxnSpMk id="11313" creationId="{36CEA6E2-4FDD-5B29-605C-CBDC3E1171E1}"/>
          </ac:cxnSpMkLst>
        </pc:cxnChg>
      </pc:sldChg>
      <pc:sldChg chg="new del">
        <pc:chgData name="Orlando Marley Filho" userId="db0f27c2ee340672" providerId="LiveId" clId="{46F43FBE-C119-446F-A669-6FB8C433C22B}" dt="2024-06-03T13:50:25.589" v="9" actId="47"/>
        <pc:sldMkLst>
          <pc:docMk/>
          <pc:sldMk cId="1233165935" sldId="413"/>
        </pc:sldMkLst>
      </pc:sldChg>
      <pc:sldChg chg="addSp delSp modSp add mod setBg modAnim modNotesTx">
        <pc:chgData name="Orlando Marley Filho" userId="db0f27c2ee340672" providerId="LiveId" clId="{46F43FBE-C119-446F-A669-6FB8C433C22B}" dt="2024-07-29T12:55:05.825" v="9407" actId="5793"/>
        <pc:sldMkLst>
          <pc:docMk/>
          <pc:sldMk cId="2108332422" sldId="414"/>
        </pc:sldMkLst>
        <pc:spChg chg="add del">
          <ac:chgData name="Orlando Marley Filho" userId="db0f27c2ee340672" providerId="LiveId" clId="{46F43FBE-C119-446F-A669-6FB8C433C22B}" dt="2024-06-03T13:50:31.867" v="13" actId="22"/>
          <ac:spMkLst>
            <pc:docMk/>
            <pc:sldMk cId="2108332422" sldId="414"/>
            <ac:spMk id="4" creationId="{97DEA767-948B-2E4D-3CB3-222CED7D99A9}"/>
          </ac:spMkLst>
        </pc:spChg>
        <pc:spChg chg="mod">
          <ac:chgData name="Orlando Marley Filho" userId="db0f27c2ee340672" providerId="LiveId" clId="{46F43FBE-C119-446F-A669-6FB8C433C22B}" dt="2024-06-04T13:25:13.200" v="1057"/>
          <ac:spMkLst>
            <pc:docMk/>
            <pc:sldMk cId="2108332422" sldId="414"/>
            <ac:spMk id="4" creationId="{C5CFE668-E127-92A9-E387-5DA8502B0C5F}"/>
          </ac:spMkLst>
        </pc:spChg>
        <pc:spChg chg="mod">
          <ac:chgData name="Orlando Marley Filho" userId="db0f27c2ee340672" providerId="LiveId" clId="{46F43FBE-C119-446F-A669-6FB8C433C22B}" dt="2024-06-07T13:51:03.568" v="5861" actId="6549"/>
          <ac:spMkLst>
            <pc:docMk/>
            <pc:sldMk cId="2108332422" sldId="414"/>
            <ac:spMk id="8" creationId="{90E0D3C4-830E-48D3-9CCB-D88BE0CE6D64}"/>
          </ac:spMkLst>
        </pc:spChg>
        <pc:spChg chg="del">
          <ac:chgData name="Orlando Marley Filho" userId="db0f27c2ee340672" providerId="LiveId" clId="{46F43FBE-C119-446F-A669-6FB8C433C22B}" dt="2024-06-03T13:50:29.429" v="11" actId="478"/>
          <ac:spMkLst>
            <pc:docMk/>
            <pc:sldMk cId="2108332422" sldId="414"/>
            <ac:spMk id="8" creationId="{DA7D4EB5-0932-82A8-30F9-A1107194F01E}"/>
          </ac:spMkLst>
        </pc:spChg>
        <pc:spChg chg="add del">
          <ac:chgData name="Orlando Marley Filho" userId="db0f27c2ee340672" providerId="LiveId" clId="{46F43FBE-C119-446F-A669-6FB8C433C22B}" dt="2024-06-03T13:51:12.236" v="23" actId="22"/>
          <ac:spMkLst>
            <pc:docMk/>
            <pc:sldMk cId="2108332422" sldId="414"/>
            <ac:spMk id="12" creationId="{3C913EDC-3807-3979-EFAA-B165D8A2D56C}"/>
          </ac:spMkLst>
        </pc:spChg>
        <pc:grpChg chg="add mod">
          <ac:chgData name="Orlando Marley Filho" userId="db0f27c2ee340672" providerId="LiveId" clId="{46F43FBE-C119-446F-A669-6FB8C433C22B}" dt="2024-06-04T13:25:13.200" v="1057"/>
          <ac:grpSpMkLst>
            <pc:docMk/>
            <pc:sldMk cId="2108332422" sldId="414"/>
            <ac:grpSpMk id="3" creationId="{C6ADD4A8-D546-A707-3B49-F131BD84DF61}"/>
          </ac:grpSpMkLst>
        </pc:grpChg>
        <pc:grpChg chg="del">
          <ac:chgData name="Orlando Marley Filho" userId="db0f27c2ee340672" providerId="LiveId" clId="{46F43FBE-C119-446F-A669-6FB8C433C22B}" dt="2024-06-03T13:50:28.113" v="10" actId="478"/>
          <ac:grpSpMkLst>
            <pc:docMk/>
            <pc:sldMk cId="2108332422" sldId="414"/>
            <ac:grpSpMk id="20" creationId="{302C82D6-5BF0-AEB1-9BA4-5B39C0197D4F}"/>
          </ac:grpSpMkLst>
        </pc:grpChg>
        <pc:picChg chg="mod">
          <ac:chgData name="Orlando Marley Filho" userId="db0f27c2ee340672" providerId="LiveId" clId="{46F43FBE-C119-446F-A669-6FB8C433C22B}" dt="2024-06-04T13:25:13.200" v="1057"/>
          <ac:picMkLst>
            <pc:docMk/>
            <pc:sldMk cId="2108332422" sldId="414"/>
            <ac:picMk id="5" creationId="{FE6D2985-9136-1D15-4D17-36F4AD652985}"/>
          </ac:picMkLst>
        </pc:picChg>
        <pc:picChg chg="add del mod">
          <ac:chgData name="Orlando Marley Filho" userId="db0f27c2ee340672" providerId="LiveId" clId="{46F43FBE-C119-446F-A669-6FB8C433C22B}" dt="2024-06-03T13:50:48.033" v="17" actId="22"/>
          <ac:picMkLst>
            <pc:docMk/>
            <pc:sldMk cId="2108332422" sldId="414"/>
            <ac:picMk id="7" creationId="{B4311496-7791-E493-ECD4-9A1547B0FCD5}"/>
          </ac:picMkLst>
        </pc:picChg>
        <pc:picChg chg="mod">
          <ac:chgData name="Orlando Marley Filho" userId="db0f27c2ee340672" providerId="LiveId" clId="{46F43FBE-C119-446F-A669-6FB8C433C22B}" dt="2024-07-29T11:25:54.278" v="9069" actId="1076"/>
          <ac:picMkLst>
            <pc:docMk/>
            <pc:sldMk cId="2108332422" sldId="414"/>
            <ac:picMk id="9" creationId="{4C68EB1C-F5D6-7125-5AC6-979F5EA01601}"/>
          </ac:picMkLst>
        </pc:picChg>
        <pc:picChg chg="mod">
          <ac:chgData name="Orlando Marley Filho" userId="db0f27c2ee340672" providerId="LiveId" clId="{46F43FBE-C119-446F-A669-6FB8C433C22B}" dt="2024-07-29T11:25:54.278" v="9069" actId="1076"/>
          <ac:picMkLst>
            <pc:docMk/>
            <pc:sldMk cId="2108332422" sldId="414"/>
            <ac:picMk id="10" creationId="{80F745C7-78D5-EA1B-6853-06C5DCCF0605}"/>
          </ac:picMkLst>
        </pc:picChg>
        <pc:picChg chg="add del mod">
          <ac:chgData name="Orlando Marley Filho" userId="db0f27c2ee340672" providerId="LiveId" clId="{46F43FBE-C119-446F-A669-6FB8C433C22B}" dt="2024-06-03T13:51:05.127" v="21" actId="22"/>
          <ac:picMkLst>
            <pc:docMk/>
            <pc:sldMk cId="2108332422" sldId="414"/>
            <ac:picMk id="10" creationId="{ADFEBDD2-C654-E224-7859-82C9725021B4}"/>
          </ac:picMkLst>
        </pc:picChg>
        <pc:picChg chg="mod">
          <ac:chgData name="Orlando Marley Filho" userId="db0f27c2ee340672" providerId="LiveId" clId="{46F43FBE-C119-446F-A669-6FB8C433C22B}" dt="2024-07-29T11:25:54.278" v="9069" actId="1076"/>
          <ac:picMkLst>
            <pc:docMk/>
            <pc:sldMk cId="2108332422" sldId="414"/>
            <ac:picMk id="11" creationId="{86BA2EAC-5EC1-31BA-3A6F-FEE5752AA3DF}"/>
          </ac:picMkLst>
        </pc:picChg>
        <pc:picChg chg="mod">
          <ac:chgData name="Orlando Marley Filho" userId="db0f27c2ee340672" providerId="LiveId" clId="{46F43FBE-C119-446F-A669-6FB8C433C22B}" dt="2024-07-29T11:25:54.278" v="9069" actId="1076"/>
          <ac:picMkLst>
            <pc:docMk/>
            <pc:sldMk cId="2108332422" sldId="414"/>
            <ac:picMk id="12" creationId="{90A648E3-81BE-DD96-9713-CC4FE8590A57}"/>
          </ac:picMkLst>
        </pc:picChg>
        <pc:picChg chg="add mod modCrop">
          <ac:chgData name="Orlando Marley Filho" userId="db0f27c2ee340672" providerId="LiveId" clId="{46F43FBE-C119-446F-A669-6FB8C433C22B}" dt="2024-07-29T11:25:54.278" v="9069" actId="1076"/>
          <ac:picMkLst>
            <pc:docMk/>
            <pc:sldMk cId="2108332422" sldId="414"/>
            <ac:picMk id="14" creationId="{5D554979-6CD3-63A0-C551-FB0FEE88DB0A}"/>
          </ac:picMkLst>
        </pc:picChg>
        <pc:picChg chg="add mod modCrop">
          <ac:chgData name="Orlando Marley Filho" userId="db0f27c2ee340672" providerId="LiveId" clId="{46F43FBE-C119-446F-A669-6FB8C433C22B}" dt="2024-07-29T11:25:54.278" v="9069" actId="1076"/>
          <ac:picMkLst>
            <pc:docMk/>
            <pc:sldMk cId="2108332422" sldId="414"/>
            <ac:picMk id="15" creationId="{85C3B112-C574-86B4-A721-4377C32B32F3}"/>
          </ac:picMkLst>
        </pc:picChg>
        <pc:picChg chg="add mod modCrop">
          <ac:chgData name="Orlando Marley Filho" userId="db0f27c2ee340672" providerId="LiveId" clId="{46F43FBE-C119-446F-A669-6FB8C433C22B}" dt="2024-07-29T11:25:54.278" v="9069" actId="1076"/>
          <ac:picMkLst>
            <pc:docMk/>
            <pc:sldMk cId="2108332422" sldId="414"/>
            <ac:picMk id="16" creationId="{68766BA5-F149-B32F-7675-784BB01BB6C5}"/>
          </ac:picMkLst>
        </pc:picChg>
        <pc:picChg chg="add mod modCrop">
          <ac:chgData name="Orlando Marley Filho" userId="db0f27c2ee340672" providerId="LiveId" clId="{46F43FBE-C119-446F-A669-6FB8C433C22B}" dt="2024-07-29T11:25:54.278" v="9069" actId="1076"/>
          <ac:picMkLst>
            <pc:docMk/>
            <pc:sldMk cId="2108332422" sldId="414"/>
            <ac:picMk id="17" creationId="{157AB0A2-DD13-68FD-9B1A-5A7318691232}"/>
          </ac:picMkLst>
        </pc:picChg>
        <pc:picChg chg="add mod">
          <ac:chgData name="Orlando Marley Filho" userId="db0f27c2ee340672" providerId="LiveId" clId="{46F43FBE-C119-446F-A669-6FB8C433C22B}" dt="2024-06-03T13:55:41.376" v="61"/>
          <ac:picMkLst>
            <pc:docMk/>
            <pc:sldMk cId="2108332422" sldId="414"/>
            <ac:picMk id="18" creationId="{57ED18AA-9D00-76A1-EFBA-66C7841086AE}"/>
          </ac:picMkLst>
        </pc:picChg>
        <pc:picChg chg="del">
          <ac:chgData name="Orlando Marley Filho" userId="db0f27c2ee340672" providerId="LiveId" clId="{46F43FBE-C119-446F-A669-6FB8C433C22B}" dt="2024-06-04T13:25:12.636" v="1056" actId="478"/>
          <ac:picMkLst>
            <pc:docMk/>
            <pc:sldMk cId="2108332422" sldId="414"/>
            <ac:picMk id="21" creationId="{9FC6C023-BFA8-421E-9385-3F03F9615E80}"/>
          </ac:picMkLst>
        </pc:picChg>
        <pc:picChg chg="add del">
          <ac:chgData name="Orlando Marley Filho" userId="db0f27c2ee340672" providerId="LiveId" clId="{46F43FBE-C119-446F-A669-6FB8C433C22B}" dt="2024-06-03T13:55:55.753" v="63" actId="478"/>
          <ac:picMkLst>
            <pc:docMk/>
            <pc:sldMk cId="2108332422" sldId="414"/>
            <ac:picMk id="23" creationId="{F25771F4-B964-6819-AD4B-8F2784ED49A0}"/>
          </ac:picMkLst>
        </pc:picChg>
      </pc:sldChg>
      <pc:sldChg chg="del">
        <pc:chgData name="Orlando Marley Filho" userId="db0f27c2ee340672" providerId="LiveId" clId="{46F43FBE-C119-446F-A669-6FB8C433C22B}" dt="2024-06-04T14:42:17.795" v="1531" actId="47"/>
        <pc:sldMkLst>
          <pc:docMk/>
          <pc:sldMk cId="3732393043" sldId="415"/>
        </pc:sldMkLst>
      </pc:sldChg>
      <pc:sldChg chg="addSp delSp modSp mod ord setBg addAnim delAnim modAnim setClrOvrMap modShow chgLayout modNotesTx">
        <pc:chgData name="Orlando Marley Filho" userId="db0f27c2ee340672" providerId="LiveId" clId="{46F43FBE-C119-446F-A669-6FB8C433C22B}" dt="2024-06-11T11:26:41.192" v="5938" actId="20577"/>
        <pc:sldMkLst>
          <pc:docMk/>
          <pc:sldMk cId="1294933357" sldId="416"/>
        </pc:sldMkLst>
        <pc:spChg chg="mod ord">
          <ac:chgData name="Orlando Marley Filho" userId="db0f27c2ee340672" providerId="LiveId" clId="{46F43FBE-C119-446F-A669-6FB8C433C22B}" dt="2024-06-07T13:51:24.350" v="5864" actId="1076"/>
          <ac:spMkLst>
            <pc:docMk/>
            <pc:sldMk cId="1294933357" sldId="416"/>
            <ac:spMk id="2" creationId="{2351CB00-D4A1-CE3C-CE8D-5F9D753D7F9B}"/>
          </ac:spMkLst>
        </pc:spChg>
        <pc:spChg chg="del mod">
          <ac:chgData name="Orlando Marley Filho" userId="db0f27c2ee340672" providerId="LiveId" clId="{46F43FBE-C119-446F-A669-6FB8C433C22B}" dt="2024-06-04T12:55:07.969" v="826" actId="478"/>
          <ac:spMkLst>
            <pc:docMk/>
            <pc:sldMk cId="1294933357" sldId="416"/>
            <ac:spMk id="3" creationId="{EEC98D0F-EDC1-BE55-927E-2DB762D641AA}"/>
          </ac:spMkLst>
        </pc:spChg>
        <pc:spChg chg="add mod">
          <ac:chgData name="Orlando Marley Filho" userId="db0f27c2ee340672" providerId="LiveId" clId="{46F43FBE-C119-446F-A669-6FB8C433C22B}" dt="2024-06-04T13:14:14.052" v="978" actId="1076"/>
          <ac:spMkLst>
            <pc:docMk/>
            <pc:sldMk cId="1294933357" sldId="416"/>
            <ac:spMk id="5" creationId="{EE11F5FF-546B-DFE5-92F8-D2674221660B}"/>
          </ac:spMkLst>
        </pc:spChg>
        <pc:spChg chg="add del mod">
          <ac:chgData name="Orlando Marley Filho" userId="db0f27c2ee340672" providerId="LiveId" clId="{46F43FBE-C119-446F-A669-6FB8C433C22B}" dt="2024-06-04T13:14:14.052" v="978" actId="1076"/>
          <ac:spMkLst>
            <pc:docMk/>
            <pc:sldMk cId="1294933357" sldId="416"/>
            <ac:spMk id="7" creationId="{D0316227-BC30-153F-D456-09AE9FF15DE2}"/>
          </ac:spMkLst>
        </pc:spChg>
        <pc:spChg chg="add del mod">
          <ac:chgData name="Orlando Marley Filho" userId="db0f27c2ee340672" providerId="LiveId" clId="{46F43FBE-C119-446F-A669-6FB8C433C22B}" dt="2024-06-04T13:14:14.052" v="978" actId="1076"/>
          <ac:spMkLst>
            <pc:docMk/>
            <pc:sldMk cId="1294933357" sldId="416"/>
            <ac:spMk id="9" creationId="{C8F42ED4-3453-F903-46D8-3AF913FD824C}"/>
          </ac:spMkLst>
        </pc:spChg>
        <pc:spChg chg="add del">
          <ac:chgData name="Orlando Marley Filho" userId="db0f27c2ee340672" providerId="LiveId" clId="{46F43FBE-C119-446F-A669-6FB8C433C22B}" dt="2024-06-04T12:55:56.495" v="841" actId="22"/>
          <ac:spMkLst>
            <pc:docMk/>
            <pc:sldMk cId="1294933357" sldId="416"/>
            <ac:spMk id="11" creationId="{43A253A3-0A61-B6CF-B821-71399BFA541B}"/>
          </ac:spMkLst>
        </pc:spChg>
        <pc:spChg chg="add del">
          <ac:chgData name="Orlando Marley Filho" userId="db0f27c2ee340672" providerId="LiveId" clId="{46F43FBE-C119-446F-A669-6FB8C433C22B}" dt="2024-06-04T12:55:57.864" v="843" actId="22"/>
          <ac:spMkLst>
            <pc:docMk/>
            <pc:sldMk cId="1294933357" sldId="416"/>
            <ac:spMk id="13" creationId="{D03975C0-8316-DC19-249D-96FFED9D74FE}"/>
          </ac:spMkLst>
        </pc:spChg>
        <pc:spChg chg="add del mod">
          <ac:chgData name="Orlando Marley Filho" userId="db0f27c2ee340672" providerId="LiveId" clId="{46F43FBE-C119-446F-A669-6FB8C433C22B}" dt="2024-06-04T13:14:14.052" v="978" actId="1076"/>
          <ac:spMkLst>
            <pc:docMk/>
            <pc:sldMk cId="1294933357" sldId="416"/>
            <ac:spMk id="14" creationId="{0BC847BF-B827-BB3B-8B74-7ACBA63700B6}"/>
          </ac:spMkLst>
        </pc:spChg>
        <pc:spChg chg="add del mod">
          <ac:chgData name="Orlando Marley Filho" userId="db0f27c2ee340672" providerId="LiveId" clId="{46F43FBE-C119-446F-A669-6FB8C433C22B}" dt="2024-06-04T13:01:27.792" v="895" actId="6264"/>
          <ac:spMkLst>
            <pc:docMk/>
            <pc:sldMk cId="1294933357" sldId="416"/>
            <ac:spMk id="15" creationId="{B15550A7-D347-EF7D-70A7-111440A175F9}"/>
          </ac:spMkLst>
        </pc:spChg>
        <pc:spChg chg="add del mod ord">
          <ac:chgData name="Orlando Marley Filho" userId="db0f27c2ee340672" providerId="LiveId" clId="{46F43FBE-C119-446F-A669-6FB8C433C22B}" dt="2024-06-04T13:01:31.142" v="896" actId="478"/>
          <ac:spMkLst>
            <pc:docMk/>
            <pc:sldMk cId="1294933357" sldId="416"/>
            <ac:spMk id="17" creationId="{643A6300-7AB4-F7FB-4251-58A45AC5B178}"/>
          </ac:spMkLst>
        </pc:spChg>
        <pc:spChg chg="mod">
          <ac:chgData name="Orlando Marley Filho" userId="db0f27c2ee340672" providerId="LiveId" clId="{46F43FBE-C119-446F-A669-6FB8C433C22B}" dt="2024-06-04T14:24:30.337" v="1408"/>
          <ac:spMkLst>
            <pc:docMk/>
            <pc:sldMk cId="1294933357" sldId="416"/>
            <ac:spMk id="19" creationId="{07952AB4-136A-6B5F-6598-81CC521626A3}"/>
          </ac:spMkLst>
        </pc:spChg>
        <pc:spChg chg="add del">
          <ac:chgData name="Orlando Marley Filho" userId="db0f27c2ee340672" providerId="LiveId" clId="{46F43FBE-C119-446F-A669-6FB8C433C22B}" dt="2024-06-04T12:57:59.675" v="858" actId="26606"/>
          <ac:spMkLst>
            <pc:docMk/>
            <pc:sldMk cId="1294933357" sldId="416"/>
            <ac:spMk id="20" creationId="{FA511026-8542-4AC0-9F06-134A70850B60}"/>
          </ac:spMkLst>
        </pc:spChg>
        <pc:grpChg chg="add mod">
          <ac:chgData name="Orlando Marley Filho" userId="db0f27c2ee340672" providerId="LiveId" clId="{46F43FBE-C119-446F-A669-6FB8C433C22B}" dt="2024-06-04T14:24:30.337" v="1408"/>
          <ac:grpSpMkLst>
            <pc:docMk/>
            <pc:sldMk cId="1294933357" sldId="416"/>
            <ac:grpSpMk id="18" creationId="{5B17A0B4-8DFB-6D57-37C6-9EDDE3247C38}"/>
          </ac:grpSpMkLst>
        </pc:grpChg>
        <pc:picChg chg="add del">
          <ac:chgData name="Orlando Marley Filho" userId="db0f27c2ee340672" providerId="LiveId" clId="{46F43FBE-C119-446F-A669-6FB8C433C22B}" dt="2024-06-04T12:57:59.675" v="858" actId="26606"/>
          <ac:picMkLst>
            <pc:docMk/>
            <pc:sldMk cId="1294933357" sldId="416"/>
            <ac:picMk id="16" creationId="{B8261A39-33CE-06FA-BE3E-B5E635DE55A0}"/>
          </ac:picMkLst>
        </pc:picChg>
        <pc:picChg chg="mod">
          <ac:chgData name="Orlando Marley Filho" userId="db0f27c2ee340672" providerId="LiveId" clId="{46F43FBE-C119-446F-A669-6FB8C433C22B}" dt="2024-06-04T14:24:30.337" v="1408"/>
          <ac:picMkLst>
            <pc:docMk/>
            <pc:sldMk cId="1294933357" sldId="416"/>
            <ac:picMk id="21" creationId="{EC514ACB-7311-842F-1A6B-2543E31F9106}"/>
          </ac:picMkLst>
        </pc:picChg>
        <pc:picChg chg="add mod">
          <ac:chgData name="Orlando Marley Filho" userId="db0f27c2ee340672" providerId="LiveId" clId="{46F43FBE-C119-446F-A669-6FB8C433C22B}" dt="2024-06-04T13:16:23.110" v="987"/>
          <ac:picMkLst>
            <pc:docMk/>
            <pc:sldMk cId="1294933357" sldId="416"/>
            <ac:picMk id="1026" creationId="{F8A0FBC9-A521-3C8D-5AB0-586FC3D6D12C}"/>
          </ac:picMkLst>
        </pc:picChg>
        <pc:picChg chg="add mod">
          <ac:chgData name="Orlando Marley Filho" userId="db0f27c2ee340672" providerId="LiveId" clId="{46F43FBE-C119-446F-A669-6FB8C433C22B}" dt="2024-06-04T13:16:23.110" v="987"/>
          <ac:picMkLst>
            <pc:docMk/>
            <pc:sldMk cId="1294933357" sldId="416"/>
            <ac:picMk id="1028" creationId="{AC70705B-EF68-E5E9-0DB7-09190A0C89C1}"/>
          </ac:picMkLst>
        </pc:picChg>
        <pc:picChg chg="add mod">
          <ac:chgData name="Orlando Marley Filho" userId="db0f27c2ee340672" providerId="LiveId" clId="{46F43FBE-C119-446F-A669-6FB8C433C22B}" dt="2024-06-04T13:16:23.110" v="987"/>
          <ac:picMkLst>
            <pc:docMk/>
            <pc:sldMk cId="1294933357" sldId="416"/>
            <ac:picMk id="1030" creationId="{D7EA78D7-C4F4-5053-3B29-21CA1B890FCF}"/>
          </ac:picMkLst>
        </pc:picChg>
        <pc:picChg chg="add mod">
          <ac:chgData name="Orlando Marley Filho" userId="db0f27c2ee340672" providerId="LiveId" clId="{46F43FBE-C119-446F-A669-6FB8C433C22B}" dt="2024-06-04T13:16:23.110" v="987"/>
          <ac:picMkLst>
            <pc:docMk/>
            <pc:sldMk cId="1294933357" sldId="416"/>
            <ac:picMk id="1032" creationId="{238828A3-AF30-F5FE-8DCC-BE47D591792F}"/>
          </ac:picMkLst>
        </pc:picChg>
        <pc:picChg chg="add mod">
          <ac:chgData name="Orlando Marley Filho" userId="db0f27c2ee340672" providerId="LiveId" clId="{46F43FBE-C119-446F-A669-6FB8C433C22B}" dt="2024-06-04T14:36:58.778" v="1515" actId="1076"/>
          <ac:picMkLst>
            <pc:docMk/>
            <pc:sldMk cId="1294933357" sldId="416"/>
            <ac:picMk id="1034" creationId="{80CF8F56-EA28-575C-D136-CBDB5C719E7F}"/>
          </ac:picMkLst>
        </pc:picChg>
        <pc:picChg chg="add mod">
          <ac:chgData name="Orlando Marley Filho" userId="db0f27c2ee340672" providerId="LiveId" clId="{46F43FBE-C119-446F-A669-6FB8C433C22B}" dt="2024-06-04T14:36:58.778" v="1515" actId="1076"/>
          <ac:picMkLst>
            <pc:docMk/>
            <pc:sldMk cId="1294933357" sldId="416"/>
            <ac:picMk id="1036" creationId="{EF009FB7-7158-B00F-B42A-A76825FEAF8D}"/>
          </ac:picMkLst>
        </pc:picChg>
        <pc:picChg chg="add">
          <ac:chgData name="Orlando Marley Filho" userId="db0f27c2ee340672" providerId="LiveId" clId="{46F43FBE-C119-446F-A669-6FB8C433C22B}" dt="2024-06-04T14:30:55.162" v="1435"/>
          <ac:picMkLst>
            <pc:docMk/>
            <pc:sldMk cId="1294933357" sldId="416"/>
            <ac:picMk id="1038" creationId="{F7E78593-20E0-DA77-F697-131BED80E783}"/>
          </ac:picMkLst>
        </pc:picChg>
        <pc:picChg chg="add del mod">
          <ac:chgData name="Orlando Marley Filho" userId="db0f27c2ee340672" providerId="LiveId" clId="{46F43FBE-C119-446F-A669-6FB8C433C22B}" dt="2024-06-04T14:32:27.656" v="1465" actId="478"/>
          <ac:picMkLst>
            <pc:docMk/>
            <pc:sldMk cId="1294933357" sldId="416"/>
            <ac:picMk id="1040" creationId="{04A3DF79-2B6C-26C8-D89C-953044DF601E}"/>
          </ac:picMkLst>
        </pc:picChg>
        <pc:picChg chg="add del mod">
          <ac:chgData name="Orlando Marley Filho" userId="db0f27c2ee340672" providerId="LiveId" clId="{46F43FBE-C119-446F-A669-6FB8C433C22B}" dt="2024-06-04T14:31:31.463" v="1442" actId="478"/>
          <ac:picMkLst>
            <pc:docMk/>
            <pc:sldMk cId="1294933357" sldId="416"/>
            <ac:picMk id="1042" creationId="{BE8B12BE-700B-8926-5733-08F6CF259E20}"/>
          </ac:picMkLst>
        </pc:picChg>
        <pc:picChg chg="add mod">
          <ac:chgData name="Orlando Marley Filho" userId="db0f27c2ee340672" providerId="LiveId" clId="{46F43FBE-C119-446F-A669-6FB8C433C22B}" dt="2024-06-04T14:31:27.091" v="1440"/>
          <ac:picMkLst>
            <pc:docMk/>
            <pc:sldMk cId="1294933357" sldId="416"/>
            <ac:picMk id="1044" creationId="{877D76C7-F8A8-6598-CC20-0046A3446A04}"/>
          </ac:picMkLst>
        </pc:picChg>
        <pc:picChg chg="add mod">
          <ac:chgData name="Orlando Marley Filho" userId="db0f27c2ee340672" providerId="LiveId" clId="{46F43FBE-C119-446F-A669-6FB8C433C22B}" dt="2024-06-04T14:36:58.778" v="1515" actId="1076"/>
          <ac:picMkLst>
            <pc:docMk/>
            <pc:sldMk cId="1294933357" sldId="416"/>
            <ac:picMk id="1046" creationId="{EA3EFB6B-0621-F316-0C24-3C38CDA0898E}"/>
          </ac:picMkLst>
        </pc:picChg>
        <pc:picChg chg="add mod">
          <ac:chgData name="Orlando Marley Filho" userId="db0f27c2ee340672" providerId="LiveId" clId="{46F43FBE-C119-446F-A669-6FB8C433C22B}" dt="2024-06-04T14:36:58.778" v="1515" actId="1076"/>
          <ac:picMkLst>
            <pc:docMk/>
            <pc:sldMk cId="1294933357" sldId="416"/>
            <ac:picMk id="1048" creationId="{9752CC6F-FD28-F786-6268-0F8DD1CC6C58}"/>
          </ac:picMkLst>
        </pc:picChg>
        <pc:picChg chg="add mod">
          <ac:chgData name="Orlando Marley Filho" userId="db0f27c2ee340672" providerId="LiveId" clId="{46F43FBE-C119-446F-A669-6FB8C433C22B}" dt="2024-06-04T14:36:58.778" v="1515" actId="1076"/>
          <ac:picMkLst>
            <pc:docMk/>
            <pc:sldMk cId="1294933357" sldId="416"/>
            <ac:picMk id="1050" creationId="{76395A05-078F-F840-822C-4F1C86FD5479}"/>
          </ac:picMkLst>
        </pc:picChg>
      </pc:sldChg>
      <pc:sldChg chg="modSp mod">
        <pc:chgData name="Orlando Marley Filho" userId="db0f27c2ee340672" providerId="LiveId" clId="{46F43FBE-C119-446F-A669-6FB8C433C22B}" dt="2024-06-04T13:18:18.747" v="995" actId="20577"/>
        <pc:sldMkLst>
          <pc:docMk/>
          <pc:sldMk cId="1034482074" sldId="417"/>
        </pc:sldMkLst>
        <pc:spChg chg="mod">
          <ac:chgData name="Orlando Marley Filho" userId="db0f27c2ee340672" providerId="LiveId" clId="{46F43FBE-C119-446F-A669-6FB8C433C22B}" dt="2024-06-04T13:18:18.747" v="995" actId="20577"/>
          <ac:spMkLst>
            <pc:docMk/>
            <pc:sldMk cId="1034482074" sldId="417"/>
            <ac:spMk id="3" creationId="{5B5EFFBF-4B57-D0AC-28D3-FA4350A36F5B}"/>
          </ac:spMkLst>
        </pc:spChg>
      </pc:sldChg>
      <pc:sldChg chg="addSp delSp modSp new mod setBg modClrScheme modAnim chgLayout modNotesTx">
        <pc:chgData name="Orlando Marley Filho" userId="db0f27c2ee340672" providerId="LiveId" clId="{46F43FBE-C119-446F-A669-6FB8C433C22B}" dt="2024-07-29T10:32:25.119" v="8427" actId="6549"/>
        <pc:sldMkLst>
          <pc:docMk/>
          <pc:sldMk cId="444039775" sldId="422"/>
        </pc:sldMkLst>
        <pc:spChg chg="del">
          <ac:chgData name="Orlando Marley Filho" userId="db0f27c2ee340672" providerId="LiveId" clId="{46F43FBE-C119-446F-A669-6FB8C433C22B}" dt="2024-06-04T11:16:53.376" v="129" actId="478"/>
          <ac:spMkLst>
            <pc:docMk/>
            <pc:sldMk cId="444039775" sldId="422"/>
            <ac:spMk id="2" creationId="{E528FEF2-A135-FBB4-7E68-864371D9A0B9}"/>
          </ac:spMkLst>
        </pc:spChg>
        <pc:spChg chg="del">
          <ac:chgData name="Orlando Marley Filho" userId="db0f27c2ee340672" providerId="LiveId" clId="{46F43FBE-C119-446F-A669-6FB8C433C22B}" dt="2024-06-04T11:16:54.817" v="130" actId="478"/>
          <ac:spMkLst>
            <pc:docMk/>
            <pc:sldMk cId="444039775" sldId="422"/>
            <ac:spMk id="3" creationId="{C43B076E-E8E1-A6E0-7AD6-5C2C8C677174}"/>
          </ac:spMkLst>
        </pc:spChg>
        <pc:spChg chg="add mod">
          <ac:chgData name="Orlando Marley Filho" userId="db0f27c2ee340672" providerId="LiveId" clId="{46F43FBE-C119-446F-A669-6FB8C433C22B}" dt="2024-06-04T11:35:27.653" v="453" actId="1076"/>
          <ac:spMkLst>
            <pc:docMk/>
            <pc:sldMk cId="444039775" sldId="422"/>
            <ac:spMk id="4" creationId="{A0E4458B-C1A5-D77D-37F6-BE8ED485828F}"/>
          </ac:spMkLst>
        </pc:spChg>
        <pc:spChg chg="add mod">
          <ac:chgData name="Orlando Marley Filho" userId="db0f27c2ee340672" providerId="LiveId" clId="{46F43FBE-C119-446F-A669-6FB8C433C22B}" dt="2024-06-04T11:34:16.639" v="424" actId="1076"/>
          <ac:spMkLst>
            <pc:docMk/>
            <pc:sldMk cId="444039775" sldId="422"/>
            <ac:spMk id="5" creationId="{9653CD35-E3D2-3CF6-2971-55D46042FDF0}"/>
          </ac:spMkLst>
        </pc:spChg>
        <pc:spChg chg="add mod">
          <ac:chgData name="Orlando Marley Filho" userId="db0f27c2ee340672" providerId="LiveId" clId="{46F43FBE-C119-446F-A669-6FB8C433C22B}" dt="2024-06-04T11:34:16.639" v="424" actId="1076"/>
          <ac:spMkLst>
            <pc:docMk/>
            <pc:sldMk cId="444039775" sldId="422"/>
            <ac:spMk id="6" creationId="{679B8B19-12A5-18E2-902B-1739E4A62ED1}"/>
          </ac:spMkLst>
        </pc:spChg>
        <pc:spChg chg="add mod">
          <ac:chgData name="Orlando Marley Filho" userId="db0f27c2ee340672" providerId="LiveId" clId="{46F43FBE-C119-446F-A669-6FB8C433C22B}" dt="2024-06-04T11:34:16.639" v="424" actId="1076"/>
          <ac:spMkLst>
            <pc:docMk/>
            <pc:sldMk cId="444039775" sldId="422"/>
            <ac:spMk id="7" creationId="{04A0D992-6D78-3A7A-2DA8-033C8E3D3C1D}"/>
          </ac:spMkLst>
        </pc:spChg>
        <pc:spChg chg="add mod">
          <ac:chgData name="Orlando Marley Filho" userId="db0f27c2ee340672" providerId="LiveId" clId="{46F43FBE-C119-446F-A669-6FB8C433C22B}" dt="2024-06-04T11:34:16.639" v="424" actId="1076"/>
          <ac:spMkLst>
            <pc:docMk/>
            <pc:sldMk cId="444039775" sldId="422"/>
            <ac:spMk id="8" creationId="{729B5694-E8C2-19C2-2C74-9F29C2AEC8E3}"/>
          </ac:spMkLst>
        </pc:spChg>
        <pc:spChg chg="add mod">
          <ac:chgData name="Orlando Marley Filho" userId="db0f27c2ee340672" providerId="LiveId" clId="{46F43FBE-C119-446F-A669-6FB8C433C22B}" dt="2024-06-04T11:34:16.639" v="424" actId="1076"/>
          <ac:spMkLst>
            <pc:docMk/>
            <pc:sldMk cId="444039775" sldId="422"/>
            <ac:spMk id="10" creationId="{7F23949B-C55D-1ADB-59DE-99F25CD0EC48}"/>
          </ac:spMkLst>
        </pc:spChg>
        <pc:spChg chg="add mod">
          <ac:chgData name="Orlando Marley Filho" userId="db0f27c2ee340672" providerId="LiveId" clId="{46F43FBE-C119-446F-A669-6FB8C433C22B}" dt="2024-06-04T11:34:16.639" v="424" actId="1076"/>
          <ac:spMkLst>
            <pc:docMk/>
            <pc:sldMk cId="444039775" sldId="422"/>
            <ac:spMk id="12" creationId="{FC862CA6-78E5-3A75-8005-2681749493E7}"/>
          </ac:spMkLst>
        </pc:spChg>
        <pc:spChg chg="add mod">
          <ac:chgData name="Orlando Marley Filho" userId="db0f27c2ee340672" providerId="LiveId" clId="{46F43FBE-C119-446F-A669-6FB8C433C22B}" dt="2024-06-04T11:34:16.639" v="424" actId="1076"/>
          <ac:spMkLst>
            <pc:docMk/>
            <pc:sldMk cId="444039775" sldId="422"/>
            <ac:spMk id="14" creationId="{21F20316-95A6-E20F-B2DE-A1666722A48B}"/>
          </ac:spMkLst>
        </pc:spChg>
        <pc:spChg chg="add mod">
          <ac:chgData name="Orlando Marley Filho" userId="db0f27c2ee340672" providerId="LiveId" clId="{46F43FBE-C119-446F-A669-6FB8C433C22B}" dt="2024-06-04T11:34:16.639" v="424" actId="1076"/>
          <ac:spMkLst>
            <pc:docMk/>
            <pc:sldMk cId="444039775" sldId="422"/>
            <ac:spMk id="16" creationId="{AE0B5948-E9E6-18BB-0CE6-BF7AFAAF2547}"/>
          </ac:spMkLst>
        </pc:spChg>
        <pc:spChg chg="add mod">
          <ac:chgData name="Orlando Marley Filho" userId="db0f27c2ee340672" providerId="LiveId" clId="{46F43FBE-C119-446F-A669-6FB8C433C22B}" dt="2024-06-04T11:34:16.639" v="424" actId="1076"/>
          <ac:spMkLst>
            <pc:docMk/>
            <pc:sldMk cId="444039775" sldId="422"/>
            <ac:spMk id="18" creationId="{175642F4-48C8-78E7-6EAD-E80C402B9A6C}"/>
          </ac:spMkLst>
        </pc:spChg>
        <pc:spChg chg="add mod">
          <ac:chgData name="Orlando Marley Filho" userId="db0f27c2ee340672" providerId="LiveId" clId="{46F43FBE-C119-446F-A669-6FB8C433C22B}" dt="2024-06-04T11:34:16.639" v="424" actId="1076"/>
          <ac:spMkLst>
            <pc:docMk/>
            <pc:sldMk cId="444039775" sldId="422"/>
            <ac:spMk id="20" creationId="{BA979A2C-C90D-4750-8D3F-3DF669B3ADD8}"/>
          </ac:spMkLst>
        </pc:spChg>
        <pc:spChg chg="add mod">
          <ac:chgData name="Orlando Marley Filho" userId="db0f27c2ee340672" providerId="LiveId" clId="{46F43FBE-C119-446F-A669-6FB8C433C22B}" dt="2024-06-04T11:34:16.639" v="424" actId="1076"/>
          <ac:spMkLst>
            <pc:docMk/>
            <pc:sldMk cId="444039775" sldId="422"/>
            <ac:spMk id="22" creationId="{B0C61ECD-4A2F-34CF-CE38-DC04CA77605D}"/>
          </ac:spMkLst>
        </pc:spChg>
        <pc:spChg chg="add mod">
          <ac:chgData name="Orlando Marley Filho" userId="db0f27c2ee340672" providerId="LiveId" clId="{46F43FBE-C119-446F-A669-6FB8C433C22B}" dt="2024-06-04T11:34:16.639" v="424" actId="1076"/>
          <ac:spMkLst>
            <pc:docMk/>
            <pc:sldMk cId="444039775" sldId="422"/>
            <ac:spMk id="24" creationId="{0D388667-3F2E-4525-C156-94292BCEB35E}"/>
          </ac:spMkLst>
        </pc:spChg>
        <pc:spChg chg="add mod">
          <ac:chgData name="Orlando Marley Filho" userId="db0f27c2ee340672" providerId="LiveId" clId="{46F43FBE-C119-446F-A669-6FB8C433C22B}" dt="2024-06-04T11:34:16.639" v="424" actId="1076"/>
          <ac:spMkLst>
            <pc:docMk/>
            <pc:sldMk cId="444039775" sldId="422"/>
            <ac:spMk id="26" creationId="{4DA8BAC7-595F-84E0-2076-4339FE06F0F4}"/>
          </ac:spMkLst>
        </pc:spChg>
        <pc:spChg chg="add mod">
          <ac:chgData name="Orlando Marley Filho" userId="db0f27c2ee340672" providerId="LiveId" clId="{46F43FBE-C119-446F-A669-6FB8C433C22B}" dt="2024-06-04T11:34:16.639" v="424" actId="1076"/>
          <ac:spMkLst>
            <pc:docMk/>
            <pc:sldMk cId="444039775" sldId="422"/>
            <ac:spMk id="28" creationId="{A668F8E6-E04B-D0FB-5873-867BE319868F}"/>
          </ac:spMkLst>
        </pc:spChg>
        <pc:spChg chg="add mod">
          <ac:chgData name="Orlando Marley Filho" userId="db0f27c2ee340672" providerId="LiveId" clId="{46F43FBE-C119-446F-A669-6FB8C433C22B}" dt="2024-06-04T11:34:16.639" v="424" actId="1076"/>
          <ac:spMkLst>
            <pc:docMk/>
            <pc:sldMk cId="444039775" sldId="422"/>
            <ac:spMk id="30" creationId="{9E038742-3D32-8CA4-0242-A144BAB25D75}"/>
          </ac:spMkLst>
        </pc:spChg>
        <pc:spChg chg="add mod">
          <ac:chgData name="Orlando Marley Filho" userId="db0f27c2ee340672" providerId="LiveId" clId="{46F43FBE-C119-446F-A669-6FB8C433C22B}" dt="2024-06-04T11:33:34.976" v="419" actId="571"/>
          <ac:spMkLst>
            <pc:docMk/>
            <pc:sldMk cId="444039775" sldId="422"/>
            <ac:spMk id="31" creationId="{1695D4D0-4E8B-EF41-5467-A8391303766E}"/>
          </ac:spMkLst>
        </pc:spChg>
        <pc:picChg chg="add mod">
          <ac:chgData name="Orlando Marley Filho" userId="db0f27c2ee340672" providerId="LiveId" clId="{46F43FBE-C119-446F-A669-6FB8C433C22B}" dt="2024-06-04T11:34:16.639" v="424" actId="1076"/>
          <ac:picMkLst>
            <pc:docMk/>
            <pc:sldMk cId="444039775" sldId="422"/>
            <ac:picMk id="9" creationId="{D6146686-7272-8E72-0E1C-82D39228C135}"/>
          </ac:picMkLst>
        </pc:picChg>
        <pc:picChg chg="add mod">
          <ac:chgData name="Orlando Marley Filho" userId="db0f27c2ee340672" providerId="LiveId" clId="{46F43FBE-C119-446F-A669-6FB8C433C22B}" dt="2024-06-04T11:34:16.639" v="424" actId="1076"/>
          <ac:picMkLst>
            <pc:docMk/>
            <pc:sldMk cId="444039775" sldId="422"/>
            <ac:picMk id="11" creationId="{005576EB-3A50-A06A-3FCA-F5BDF9622C12}"/>
          </ac:picMkLst>
        </pc:picChg>
        <pc:picChg chg="add mod">
          <ac:chgData name="Orlando Marley Filho" userId="db0f27c2ee340672" providerId="LiveId" clId="{46F43FBE-C119-446F-A669-6FB8C433C22B}" dt="2024-06-04T11:34:16.639" v="424" actId="1076"/>
          <ac:picMkLst>
            <pc:docMk/>
            <pc:sldMk cId="444039775" sldId="422"/>
            <ac:picMk id="13" creationId="{00432F19-62B8-96B1-DEF5-06ACEF0C1D49}"/>
          </ac:picMkLst>
        </pc:picChg>
        <pc:picChg chg="add mod">
          <ac:chgData name="Orlando Marley Filho" userId="db0f27c2ee340672" providerId="LiveId" clId="{46F43FBE-C119-446F-A669-6FB8C433C22B}" dt="2024-06-04T11:34:16.639" v="424" actId="1076"/>
          <ac:picMkLst>
            <pc:docMk/>
            <pc:sldMk cId="444039775" sldId="422"/>
            <ac:picMk id="15" creationId="{291DC62E-8387-7119-4961-378B96E911D0}"/>
          </ac:picMkLst>
        </pc:picChg>
        <pc:picChg chg="add mod">
          <ac:chgData name="Orlando Marley Filho" userId="db0f27c2ee340672" providerId="LiveId" clId="{46F43FBE-C119-446F-A669-6FB8C433C22B}" dt="2024-06-04T11:34:16.639" v="424" actId="1076"/>
          <ac:picMkLst>
            <pc:docMk/>
            <pc:sldMk cId="444039775" sldId="422"/>
            <ac:picMk id="17" creationId="{8D1E3056-A95D-08C4-DA52-CB1AFAC3D94D}"/>
          </ac:picMkLst>
        </pc:picChg>
        <pc:picChg chg="add mod">
          <ac:chgData name="Orlando Marley Filho" userId="db0f27c2ee340672" providerId="LiveId" clId="{46F43FBE-C119-446F-A669-6FB8C433C22B}" dt="2024-06-04T11:34:16.639" v="424" actId="1076"/>
          <ac:picMkLst>
            <pc:docMk/>
            <pc:sldMk cId="444039775" sldId="422"/>
            <ac:picMk id="19" creationId="{B6CEB327-A17C-6782-C687-92C074159F5F}"/>
          </ac:picMkLst>
        </pc:picChg>
        <pc:picChg chg="add mod">
          <ac:chgData name="Orlando Marley Filho" userId="db0f27c2ee340672" providerId="LiveId" clId="{46F43FBE-C119-446F-A669-6FB8C433C22B}" dt="2024-06-04T11:34:16.639" v="424" actId="1076"/>
          <ac:picMkLst>
            <pc:docMk/>
            <pc:sldMk cId="444039775" sldId="422"/>
            <ac:picMk id="21" creationId="{7CB9B5A4-E37B-9A3B-7767-20DBCF80140C}"/>
          </ac:picMkLst>
        </pc:picChg>
        <pc:picChg chg="add mod">
          <ac:chgData name="Orlando Marley Filho" userId="db0f27c2ee340672" providerId="LiveId" clId="{46F43FBE-C119-446F-A669-6FB8C433C22B}" dt="2024-06-04T11:34:16.639" v="424" actId="1076"/>
          <ac:picMkLst>
            <pc:docMk/>
            <pc:sldMk cId="444039775" sldId="422"/>
            <ac:picMk id="23" creationId="{C7DECAA6-D4BC-B715-09FD-CB5B7E018B10}"/>
          </ac:picMkLst>
        </pc:picChg>
        <pc:picChg chg="add mod">
          <ac:chgData name="Orlando Marley Filho" userId="db0f27c2ee340672" providerId="LiveId" clId="{46F43FBE-C119-446F-A669-6FB8C433C22B}" dt="2024-06-04T11:34:16.639" v="424" actId="1076"/>
          <ac:picMkLst>
            <pc:docMk/>
            <pc:sldMk cId="444039775" sldId="422"/>
            <ac:picMk id="25" creationId="{F810DFB1-F2AF-D904-50D9-564478C57936}"/>
          </ac:picMkLst>
        </pc:picChg>
        <pc:picChg chg="add mod">
          <ac:chgData name="Orlando Marley Filho" userId="db0f27c2ee340672" providerId="LiveId" clId="{46F43FBE-C119-446F-A669-6FB8C433C22B}" dt="2024-06-04T11:34:16.639" v="424" actId="1076"/>
          <ac:picMkLst>
            <pc:docMk/>
            <pc:sldMk cId="444039775" sldId="422"/>
            <ac:picMk id="27" creationId="{27C6E5BC-B2D4-050A-3027-FF73098877A3}"/>
          </ac:picMkLst>
        </pc:picChg>
        <pc:picChg chg="add mod">
          <ac:chgData name="Orlando Marley Filho" userId="db0f27c2ee340672" providerId="LiveId" clId="{46F43FBE-C119-446F-A669-6FB8C433C22B}" dt="2024-06-04T11:34:16.639" v="424" actId="1076"/>
          <ac:picMkLst>
            <pc:docMk/>
            <pc:sldMk cId="444039775" sldId="422"/>
            <ac:picMk id="29" creationId="{156D5B4A-303D-B5F0-6F59-231D0EA6299F}"/>
          </ac:picMkLst>
        </pc:picChg>
      </pc:sldChg>
      <pc:sldChg chg="addSp modSp add mod ord modTransition modAnim">
        <pc:chgData name="Orlando Marley Filho" userId="db0f27c2ee340672" providerId="LiveId" clId="{46F43FBE-C119-446F-A669-6FB8C433C22B}" dt="2024-06-07T13:41:13.510" v="5751" actId="1076"/>
        <pc:sldMkLst>
          <pc:docMk/>
          <pc:sldMk cId="3624497960" sldId="423"/>
        </pc:sldMkLst>
        <pc:spChg chg="add mod">
          <ac:chgData name="Orlando Marley Filho" userId="db0f27c2ee340672" providerId="LiveId" clId="{46F43FBE-C119-446F-A669-6FB8C433C22B}" dt="2024-06-07T13:41:13.510" v="5751" actId="1076"/>
          <ac:spMkLst>
            <pc:docMk/>
            <pc:sldMk cId="3624497960" sldId="423"/>
            <ac:spMk id="2" creationId="{12E02CF8-7405-2DB8-7909-69624E498AF5}"/>
          </ac:spMkLst>
        </pc:spChg>
        <pc:spChg chg="mod">
          <ac:chgData name="Orlando Marley Filho" userId="db0f27c2ee340672" providerId="LiveId" clId="{46F43FBE-C119-446F-A669-6FB8C433C22B}" dt="2024-06-04T11:51:06.146" v="592" actId="20577"/>
          <ac:spMkLst>
            <pc:docMk/>
            <pc:sldMk cId="3624497960" sldId="423"/>
            <ac:spMk id="3" creationId="{C0CE5EBF-BD8E-689D-AEBA-B1675499050A}"/>
          </ac:spMkLst>
        </pc:spChg>
        <pc:graphicFrameChg chg="mod">
          <ac:chgData name="Orlando Marley Filho" userId="db0f27c2ee340672" providerId="LiveId" clId="{46F43FBE-C119-446F-A669-6FB8C433C22B}" dt="2024-06-04T11:53:36.006" v="659" actId="2711"/>
          <ac:graphicFrameMkLst>
            <pc:docMk/>
            <pc:sldMk cId="3624497960" sldId="423"/>
            <ac:graphicFrameMk id="130" creationId="{304D6D49-9EA4-5A03-5B41-6EB572A1E82F}"/>
          </ac:graphicFrameMkLst>
        </pc:graphicFrameChg>
      </pc:sldChg>
      <pc:sldChg chg="new del">
        <pc:chgData name="Orlando Marley Filho" userId="db0f27c2ee340672" providerId="LiveId" clId="{46F43FBE-C119-446F-A669-6FB8C433C22B}" dt="2024-06-04T11:48:43.529" v="556" actId="680"/>
        <pc:sldMkLst>
          <pc:docMk/>
          <pc:sldMk cId="3998764410" sldId="423"/>
        </pc:sldMkLst>
      </pc:sldChg>
      <pc:sldChg chg="modSp add mod ord modTransition modAnim">
        <pc:chgData name="Orlando Marley Filho" userId="db0f27c2ee340672" providerId="LiveId" clId="{46F43FBE-C119-446F-A669-6FB8C433C22B}" dt="2024-06-07T13:46:51.323" v="5818" actId="122"/>
        <pc:sldMkLst>
          <pc:docMk/>
          <pc:sldMk cId="540143251" sldId="424"/>
        </pc:sldMkLst>
        <pc:spChg chg="mod">
          <ac:chgData name="Orlando Marley Filho" userId="db0f27c2ee340672" providerId="LiveId" clId="{46F43FBE-C119-446F-A669-6FB8C433C22B}" dt="2024-06-07T13:46:51.323" v="5818" actId="122"/>
          <ac:spMkLst>
            <pc:docMk/>
            <pc:sldMk cId="540143251" sldId="424"/>
            <ac:spMk id="3" creationId="{C0CE5EBF-BD8E-689D-AEBA-B1675499050A}"/>
          </ac:spMkLst>
        </pc:spChg>
        <pc:graphicFrameChg chg="mod">
          <ac:chgData name="Orlando Marley Filho" userId="db0f27c2ee340672" providerId="LiveId" clId="{46F43FBE-C119-446F-A669-6FB8C433C22B}" dt="2024-06-04T11:56:35.326" v="710" actId="207"/>
          <ac:graphicFrameMkLst>
            <pc:docMk/>
            <pc:sldMk cId="540143251" sldId="424"/>
            <ac:graphicFrameMk id="130" creationId="{304D6D49-9EA4-5A03-5B41-6EB572A1E82F}"/>
          </ac:graphicFrameMkLst>
        </pc:graphicFrameChg>
      </pc:sldChg>
      <pc:sldChg chg="addSp delSp add del setBg delDesignElem">
        <pc:chgData name="Orlando Marley Filho" userId="db0f27c2ee340672" providerId="LiveId" clId="{46F43FBE-C119-446F-A669-6FB8C433C22B}" dt="2024-06-04T11:48:43.485" v="555"/>
        <pc:sldMkLst>
          <pc:docMk/>
          <pc:sldMk cId="2414209802" sldId="424"/>
        </pc:sldMkLst>
        <pc:spChg chg="add del">
          <ac:chgData name="Orlando Marley Filho" userId="db0f27c2ee340672" providerId="LiveId" clId="{46F43FBE-C119-446F-A669-6FB8C433C22B}" dt="2024-06-04T11:48:43.485" v="555"/>
          <ac:spMkLst>
            <pc:docMk/>
            <pc:sldMk cId="2414209802" sldId="424"/>
            <ac:spMk id="144" creationId="{9228552E-C8B1-4A80-8448-0787CE0FC704}"/>
          </ac:spMkLst>
        </pc:spChg>
      </pc:sldChg>
      <pc:sldChg chg="modSp add mod ord modTransition modAnim">
        <pc:chgData name="Orlando Marley Filho" userId="db0f27c2ee340672" providerId="LiveId" clId="{46F43FBE-C119-446F-A669-6FB8C433C22B}" dt="2024-06-07T13:46:56.339" v="5819" actId="122"/>
        <pc:sldMkLst>
          <pc:docMk/>
          <pc:sldMk cId="1934740053" sldId="425"/>
        </pc:sldMkLst>
        <pc:spChg chg="mod">
          <ac:chgData name="Orlando Marley Filho" userId="db0f27c2ee340672" providerId="LiveId" clId="{46F43FBE-C119-446F-A669-6FB8C433C22B}" dt="2024-06-07T13:46:56.339" v="5819" actId="122"/>
          <ac:spMkLst>
            <pc:docMk/>
            <pc:sldMk cId="1934740053" sldId="425"/>
            <ac:spMk id="3" creationId="{C0CE5EBF-BD8E-689D-AEBA-B1675499050A}"/>
          </ac:spMkLst>
        </pc:spChg>
        <pc:graphicFrameChg chg="mod">
          <ac:chgData name="Orlando Marley Filho" userId="db0f27c2ee340672" providerId="LiveId" clId="{46F43FBE-C119-446F-A669-6FB8C433C22B}" dt="2024-06-04T11:58:20.336" v="763" actId="207"/>
          <ac:graphicFrameMkLst>
            <pc:docMk/>
            <pc:sldMk cId="1934740053" sldId="425"/>
            <ac:graphicFrameMk id="130" creationId="{304D6D49-9EA4-5A03-5B41-6EB572A1E82F}"/>
          </ac:graphicFrameMkLst>
        </pc:graphicFrameChg>
      </pc:sldChg>
      <pc:sldChg chg="modSp add mod ord modTransition modAnim">
        <pc:chgData name="Orlando Marley Filho" userId="db0f27c2ee340672" providerId="LiveId" clId="{46F43FBE-C119-446F-A669-6FB8C433C22B}" dt="2024-06-07T13:46:59.907" v="5820" actId="122"/>
        <pc:sldMkLst>
          <pc:docMk/>
          <pc:sldMk cId="1713907776" sldId="426"/>
        </pc:sldMkLst>
        <pc:spChg chg="mod">
          <ac:chgData name="Orlando Marley Filho" userId="db0f27c2ee340672" providerId="LiveId" clId="{46F43FBE-C119-446F-A669-6FB8C433C22B}" dt="2024-06-07T13:46:59.907" v="5820" actId="122"/>
          <ac:spMkLst>
            <pc:docMk/>
            <pc:sldMk cId="1713907776" sldId="426"/>
            <ac:spMk id="3" creationId="{C0CE5EBF-BD8E-689D-AEBA-B1675499050A}"/>
          </ac:spMkLst>
        </pc:spChg>
        <pc:graphicFrameChg chg="mod">
          <ac:chgData name="Orlando Marley Filho" userId="db0f27c2ee340672" providerId="LiveId" clId="{46F43FBE-C119-446F-A669-6FB8C433C22B}" dt="2024-06-04T11:59:26.288" v="797" actId="207"/>
          <ac:graphicFrameMkLst>
            <pc:docMk/>
            <pc:sldMk cId="1713907776" sldId="426"/>
            <ac:graphicFrameMk id="130" creationId="{304D6D49-9EA4-5A03-5B41-6EB572A1E82F}"/>
          </ac:graphicFrameMkLst>
        </pc:graphicFrameChg>
      </pc:sldChg>
      <pc:sldChg chg="addSp delSp modSp add mod ord setClrOvrMap">
        <pc:chgData name="Orlando Marley Filho" userId="db0f27c2ee340672" providerId="LiveId" clId="{46F43FBE-C119-446F-A669-6FB8C433C22B}" dt="2024-07-29T13:46:29.907" v="9727" actId="20577"/>
        <pc:sldMkLst>
          <pc:docMk/>
          <pc:sldMk cId="1733437021" sldId="427"/>
        </pc:sldMkLst>
        <pc:spChg chg="mod">
          <ac:chgData name="Orlando Marley Filho" userId="db0f27c2ee340672" providerId="LiveId" clId="{46F43FBE-C119-446F-A669-6FB8C433C22B}" dt="2024-07-29T13:46:29.907" v="9727" actId="20577"/>
          <ac:spMkLst>
            <pc:docMk/>
            <pc:sldMk cId="1733437021" sldId="427"/>
            <ac:spMk id="3" creationId="{C0CE5EBF-BD8E-689D-AEBA-B1675499050A}"/>
          </ac:spMkLst>
        </pc:spChg>
        <pc:spChg chg="add del">
          <ac:chgData name="Orlando Marley Filho" userId="db0f27c2ee340672" providerId="LiveId" clId="{46F43FBE-C119-446F-A669-6FB8C433C22B}" dt="2024-06-04T12:01:17.323" v="820" actId="26606"/>
          <ac:spMkLst>
            <pc:docMk/>
            <pc:sldMk cId="1733437021" sldId="427"/>
            <ac:spMk id="149" creationId="{96CF2A2B-0745-440C-9224-C5C6A0A4286F}"/>
          </ac:spMkLst>
        </pc:spChg>
        <pc:spChg chg="add del">
          <ac:chgData name="Orlando Marley Filho" userId="db0f27c2ee340672" providerId="LiveId" clId="{46F43FBE-C119-446F-A669-6FB8C433C22B}" dt="2024-06-04T12:01:17.323" v="820" actId="26606"/>
          <ac:spMkLst>
            <pc:docMk/>
            <pc:sldMk cId="1733437021" sldId="427"/>
            <ac:spMk id="151" creationId="{75BE6D6B-84C9-4D2B-97EB-773B7369EF82}"/>
          </ac:spMkLst>
        </pc:spChg>
        <pc:spChg chg="add del">
          <ac:chgData name="Orlando Marley Filho" userId="db0f27c2ee340672" providerId="LiveId" clId="{46F43FBE-C119-446F-A669-6FB8C433C22B}" dt="2024-06-04T12:01:10.847" v="817" actId="26606"/>
          <ac:spMkLst>
            <pc:docMk/>
            <pc:sldMk cId="1733437021" sldId="427"/>
            <ac:spMk id="153" creationId="{657F69E0-C4B0-4BEC-A689-4F8D877F05D4}"/>
          </ac:spMkLst>
        </pc:spChg>
        <pc:spChg chg="add">
          <ac:chgData name="Orlando Marley Filho" userId="db0f27c2ee340672" providerId="LiveId" clId="{46F43FBE-C119-446F-A669-6FB8C433C22B}" dt="2024-06-04T12:01:17.323" v="820" actId="26606"/>
          <ac:spMkLst>
            <pc:docMk/>
            <pc:sldMk cId="1733437021" sldId="427"/>
            <ac:spMk id="154" creationId="{657F69E0-C4B0-4BEC-A689-4F8D877F05D4}"/>
          </ac:spMkLst>
        </pc:spChg>
        <pc:spChg chg="add">
          <ac:chgData name="Orlando Marley Filho" userId="db0f27c2ee340672" providerId="LiveId" clId="{46F43FBE-C119-446F-A669-6FB8C433C22B}" dt="2024-06-04T12:01:17.323" v="820" actId="26606"/>
          <ac:spMkLst>
            <pc:docMk/>
            <pc:sldMk cId="1733437021" sldId="427"/>
            <ac:spMk id="155" creationId="{9F6380B4-6A1C-481E-8408-B4E6C75B9B81}"/>
          </ac:spMkLst>
        </pc:spChg>
        <pc:spChg chg="add del">
          <ac:chgData name="Orlando Marley Filho" userId="db0f27c2ee340672" providerId="LiveId" clId="{46F43FBE-C119-446F-A669-6FB8C433C22B}" dt="2024-06-04T12:01:10.847" v="817" actId="26606"/>
          <ac:spMkLst>
            <pc:docMk/>
            <pc:sldMk cId="1733437021" sldId="427"/>
            <ac:spMk id="158" creationId="{9F6380B4-6A1C-481E-8408-B4E6C75B9B81}"/>
          </ac:spMkLst>
        </pc:spChg>
        <pc:grpChg chg="add del">
          <ac:chgData name="Orlando Marley Filho" userId="db0f27c2ee340672" providerId="LiveId" clId="{46F43FBE-C119-446F-A669-6FB8C433C22B}" dt="2024-06-04T12:00:21.759" v="813" actId="26606"/>
          <ac:grpSpMkLst>
            <pc:docMk/>
            <pc:sldMk cId="1733437021" sldId="427"/>
            <ac:grpSpMk id="156" creationId="{0E76F6F3-F5F0-B26D-1B63-73AD0299B731}"/>
          </ac:grpSpMkLst>
        </pc:grpChg>
        <pc:graphicFrameChg chg="del mod">
          <ac:chgData name="Orlando Marley Filho" userId="db0f27c2ee340672" providerId="LiveId" clId="{46F43FBE-C119-446F-A669-6FB8C433C22B}" dt="2024-06-04T11:59:54.034" v="803" actId="478"/>
          <ac:graphicFrameMkLst>
            <pc:docMk/>
            <pc:sldMk cId="1733437021" sldId="427"/>
            <ac:graphicFrameMk id="130" creationId="{304D6D49-9EA4-5A03-5B41-6EB572A1E82F}"/>
          </ac:graphicFrameMkLst>
        </pc:graphicFrameChg>
        <pc:picChg chg="mod ord">
          <ac:chgData name="Orlando Marley Filho" userId="db0f27c2ee340672" providerId="LiveId" clId="{46F43FBE-C119-446F-A669-6FB8C433C22B}" dt="2024-06-04T12:01:17.323" v="820" actId="26606"/>
          <ac:picMkLst>
            <pc:docMk/>
            <pc:sldMk cId="1733437021" sldId="427"/>
            <ac:picMk id="131" creationId="{2B328895-9693-3A6D-FE42-55F7BC92F612}"/>
          </ac:picMkLst>
        </pc:picChg>
      </pc:sldChg>
      <pc:sldChg chg="addSp delSp modSp new mod ord modAnim modNotesTx">
        <pc:chgData name="Orlando Marley Filho" userId="db0f27c2ee340672" providerId="LiveId" clId="{46F43FBE-C119-446F-A669-6FB8C433C22B}" dt="2024-07-29T12:40:43.221" v="9328"/>
        <pc:sldMkLst>
          <pc:docMk/>
          <pc:sldMk cId="1549976048" sldId="428"/>
        </pc:sldMkLst>
        <pc:spChg chg="mod">
          <ac:chgData name="Orlando Marley Filho" userId="db0f27c2ee340672" providerId="LiveId" clId="{46F43FBE-C119-446F-A669-6FB8C433C22B}" dt="2024-06-07T13:51:30.308" v="5865" actId="1076"/>
          <ac:spMkLst>
            <pc:docMk/>
            <pc:sldMk cId="1549976048" sldId="428"/>
            <ac:spMk id="2" creationId="{C344F00F-BE83-8020-0372-4B02F77F5FD9}"/>
          </ac:spMkLst>
        </pc:spChg>
        <pc:spChg chg="del">
          <ac:chgData name="Orlando Marley Filho" userId="db0f27c2ee340672" providerId="LiveId" clId="{46F43FBE-C119-446F-A669-6FB8C433C22B}" dt="2024-06-04T13:34:51.404" v="1086" actId="478"/>
          <ac:spMkLst>
            <pc:docMk/>
            <pc:sldMk cId="1549976048" sldId="428"/>
            <ac:spMk id="3" creationId="{59F9AE3B-7AC2-23C8-7A3F-5DF54AC817D4}"/>
          </ac:spMkLst>
        </pc:spChg>
        <pc:spChg chg="add del mod">
          <ac:chgData name="Orlando Marley Filho" userId="db0f27c2ee340672" providerId="LiveId" clId="{46F43FBE-C119-446F-A669-6FB8C433C22B}" dt="2024-06-04T14:16:04.536" v="1242" actId="478"/>
          <ac:spMkLst>
            <pc:docMk/>
            <pc:sldMk cId="1549976048" sldId="428"/>
            <ac:spMk id="6" creationId="{09C1ABCC-E297-529C-C8AD-112D6757D320}"/>
          </ac:spMkLst>
        </pc:spChg>
        <pc:spChg chg="add mod">
          <ac:chgData name="Orlando Marley Filho" userId="db0f27c2ee340672" providerId="LiveId" clId="{46F43FBE-C119-446F-A669-6FB8C433C22B}" dt="2024-07-29T12:27:27.725" v="9267" actId="1076"/>
          <ac:spMkLst>
            <pc:docMk/>
            <pc:sldMk cId="1549976048" sldId="428"/>
            <ac:spMk id="8" creationId="{06E78975-9BA6-D6C0-9B5D-66F2546DD0E4}"/>
          </ac:spMkLst>
        </pc:spChg>
        <pc:spChg chg="add mod">
          <ac:chgData name="Orlando Marley Filho" userId="db0f27c2ee340672" providerId="LiveId" clId="{46F43FBE-C119-446F-A669-6FB8C433C22B}" dt="2024-06-04T14:07:11.785" v="1181"/>
          <ac:spMkLst>
            <pc:docMk/>
            <pc:sldMk cId="1549976048" sldId="428"/>
            <ac:spMk id="10" creationId="{EADCACFD-A73F-D036-1F7B-D789FF29DB9E}"/>
          </ac:spMkLst>
        </pc:spChg>
        <pc:spChg chg="add mod">
          <ac:chgData name="Orlando Marley Filho" userId="db0f27c2ee340672" providerId="LiveId" clId="{46F43FBE-C119-446F-A669-6FB8C433C22B}" dt="2024-06-04T14:07:11.785" v="1181"/>
          <ac:spMkLst>
            <pc:docMk/>
            <pc:sldMk cId="1549976048" sldId="428"/>
            <ac:spMk id="11" creationId="{C80781D8-A204-D6AF-18D1-1D65EFA5311B}"/>
          </ac:spMkLst>
        </pc:spChg>
        <pc:spChg chg="add del mod">
          <ac:chgData name="Orlando Marley Filho" userId="db0f27c2ee340672" providerId="LiveId" clId="{46F43FBE-C119-446F-A669-6FB8C433C22B}" dt="2024-06-04T14:16:22.096" v="1245" actId="478"/>
          <ac:spMkLst>
            <pc:docMk/>
            <pc:sldMk cId="1549976048" sldId="428"/>
            <ac:spMk id="13" creationId="{A9A2DA13-3CF4-0091-B5AB-DF648E44D3B5}"/>
          </ac:spMkLst>
        </pc:spChg>
        <pc:spChg chg="add mod">
          <ac:chgData name="Orlando Marley Filho" userId="db0f27c2ee340672" providerId="LiveId" clId="{46F43FBE-C119-446F-A669-6FB8C433C22B}" dt="2024-06-06T15:47:02.097" v="4353" actId="1076"/>
          <ac:spMkLst>
            <pc:docMk/>
            <pc:sldMk cId="1549976048" sldId="428"/>
            <ac:spMk id="13" creationId="{D955CD84-DD42-2B2F-D895-89F107EC371E}"/>
          </ac:spMkLst>
        </pc:spChg>
        <pc:spChg chg="add mod">
          <ac:chgData name="Orlando Marley Filho" userId="db0f27c2ee340672" providerId="LiveId" clId="{46F43FBE-C119-446F-A669-6FB8C433C22B}" dt="2024-07-29T12:27:27.725" v="9267" actId="1076"/>
          <ac:spMkLst>
            <pc:docMk/>
            <pc:sldMk cId="1549976048" sldId="428"/>
            <ac:spMk id="14" creationId="{2DE8A9E5-0800-CBDC-EBAC-E33066F68F1A}"/>
          </ac:spMkLst>
        </pc:spChg>
        <pc:spChg chg="add mod">
          <ac:chgData name="Orlando Marley Filho" userId="db0f27c2ee340672" providerId="LiveId" clId="{46F43FBE-C119-446F-A669-6FB8C433C22B}" dt="2024-06-06T15:47:02.097" v="4353" actId="1076"/>
          <ac:spMkLst>
            <pc:docMk/>
            <pc:sldMk cId="1549976048" sldId="428"/>
            <ac:spMk id="15" creationId="{F6297A2C-607F-FF3F-B8C9-A4FB8B1A3649}"/>
          </ac:spMkLst>
        </pc:spChg>
        <pc:spChg chg="mod topLvl">
          <ac:chgData name="Orlando Marley Filho" userId="db0f27c2ee340672" providerId="LiveId" clId="{46F43FBE-C119-446F-A669-6FB8C433C22B}" dt="2024-06-06T15:39:10.731" v="4268" actId="14100"/>
          <ac:spMkLst>
            <pc:docMk/>
            <pc:sldMk cId="1549976048" sldId="428"/>
            <ac:spMk id="16" creationId="{9DFFA367-886B-E357-3180-B25ED7679EDA}"/>
          </ac:spMkLst>
        </pc:spChg>
        <pc:spChg chg="mod">
          <ac:chgData name="Orlando Marley Filho" userId="db0f27c2ee340672" providerId="LiveId" clId="{46F43FBE-C119-446F-A669-6FB8C433C22B}" dt="2024-06-06T15:37:40.136" v="4249" actId="14100"/>
          <ac:spMkLst>
            <pc:docMk/>
            <pc:sldMk cId="1549976048" sldId="428"/>
            <ac:spMk id="19" creationId="{87F5427C-158C-023D-4899-1AC18C4649FB}"/>
          </ac:spMkLst>
        </pc:spChg>
        <pc:spChg chg="mod">
          <ac:chgData name="Orlando Marley Filho" userId="db0f27c2ee340672" providerId="LiveId" clId="{46F43FBE-C119-446F-A669-6FB8C433C22B}" dt="2024-06-04T14:22:04.625" v="1361" actId="21"/>
          <ac:spMkLst>
            <pc:docMk/>
            <pc:sldMk cId="1549976048" sldId="428"/>
            <ac:spMk id="22" creationId="{DE8FF334-4372-1A1C-FFF6-0863B55DADF5}"/>
          </ac:spMkLst>
        </pc:spChg>
        <pc:spChg chg="add mod">
          <ac:chgData name="Orlando Marley Filho" userId="db0f27c2ee340672" providerId="LiveId" clId="{46F43FBE-C119-446F-A669-6FB8C433C22B}" dt="2024-06-06T15:47:02.097" v="4353" actId="1076"/>
          <ac:spMkLst>
            <pc:docMk/>
            <pc:sldMk cId="1549976048" sldId="428"/>
            <ac:spMk id="26" creationId="{6802F255-0737-ED9F-15F2-2C3C3FDD67BF}"/>
          </ac:spMkLst>
        </pc:spChg>
        <pc:spChg chg="add mod">
          <ac:chgData name="Orlando Marley Filho" userId="db0f27c2ee340672" providerId="LiveId" clId="{46F43FBE-C119-446F-A669-6FB8C433C22B}" dt="2024-07-29T12:27:27.725" v="9267" actId="1076"/>
          <ac:spMkLst>
            <pc:docMk/>
            <pc:sldMk cId="1549976048" sldId="428"/>
            <ac:spMk id="27" creationId="{658950B6-C956-7E5F-7598-1837FEE328B2}"/>
          </ac:spMkLst>
        </pc:spChg>
        <pc:spChg chg="add mod">
          <ac:chgData name="Orlando Marley Filho" userId="db0f27c2ee340672" providerId="LiveId" clId="{46F43FBE-C119-446F-A669-6FB8C433C22B}" dt="2024-07-29T12:27:27.725" v="9267" actId="1076"/>
          <ac:spMkLst>
            <pc:docMk/>
            <pc:sldMk cId="1549976048" sldId="428"/>
            <ac:spMk id="28" creationId="{664457E6-286D-883E-34AB-DBBD9C7D9239}"/>
          </ac:spMkLst>
        </pc:spChg>
        <pc:spChg chg="add del mod">
          <ac:chgData name="Orlando Marley Filho" userId="db0f27c2ee340672" providerId="LiveId" clId="{46F43FBE-C119-446F-A669-6FB8C433C22B}" dt="2024-06-04T14:17:58.864" v="1290" actId="478"/>
          <ac:spMkLst>
            <pc:docMk/>
            <pc:sldMk cId="1549976048" sldId="428"/>
            <ac:spMk id="28" creationId="{94417D98-A785-5A1E-EEA7-54617F0A82DF}"/>
          </ac:spMkLst>
        </pc:spChg>
        <pc:spChg chg="add del mod">
          <ac:chgData name="Orlando Marley Filho" userId="db0f27c2ee340672" providerId="LiveId" clId="{46F43FBE-C119-446F-A669-6FB8C433C22B}" dt="2024-06-06T15:05:28.106" v="3669"/>
          <ac:spMkLst>
            <pc:docMk/>
            <pc:sldMk cId="1549976048" sldId="428"/>
            <ac:spMk id="29" creationId="{80A3760E-F9B6-825A-15AD-30124584365B}"/>
          </ac:spMkLst>
        </pc:spChg>
        <pc:spChg chg="add mod">
          <ac:chgData name="Orlando Marley Filho" userId="db0f27c2ee340672" providerId="LiveId" clId="{46F43FBE-C119-446F-A669-6FB8C433C22B}" dt="2024-06-04T14:17:53.683" v="1289" actId="1076"/>
          <ac:spMkLst>
            <pc:docMk/>
            <pc:sldMk cId="1549976048" sldId="428"/>
            <ac:spMk id="30" creationId="{187EAC17-C055-9521-21FD-F267F07E8F4A}"/>
          </ac:spMkLst>
        </pc:spChg>
        <pc:spChg chg="mod">
          <ac:chgData name="Orlando Marley Filho" userId="db0f27c2ee340672" providerId="LiveId" clId="{46F43FBE-C119-446F-A669-6FB8C433C22B}" dt="2024-06-04T14:38:17.255" v="1529"/>
          <ac:spMkLst>
            <pc:docMk/>
            <pc:sldMk cId="1549976048" sldId="428"/>
            <ac:spMk id="32" creationId="{B08CAB17-F382-F614-04D0-2F84635BBF95}"/>
          </ac:spMkLst>
        </pc:spChg>
        <pc:spChg chg="add mod">
          <ac:chgData name="Orlando Marley Filho" userId="db0f27c2ee340672" providerId="LiveId" clId="{46F43FBE-C119-446F-A669-6FB8C433C22B}" dt="2024-06-06T15:47:02.097" v="4353" actId="1076"/>
          <ac:spMkLst>
            <pc:docMk/>
            <pc:sldMk cId="1549976048" sldId="428"/>
            <ac:spMk id="35" creationId="{C22DB9E7-1016-3CEC-5611-E6971888D87F}"/>
          </ac:spMkLst>
        </pc:spChg>
        <pc:spChg chg="add del mod">
          <ac:chgData name="Orlando Marley Filho" userId="db0f27c2ee340672" providerId="LiveId" clId="{46F43FBE-C119-446F-A669-6FB8C433C22B}" dt="2024-06-06T15:12:46.767" v="3810" actId="478"/>
          <ac:spMkLst>
            <pc:docMk/>
            <pc:sldMk cId="1549976048" sldId="428"/>
            <ac:spMk id="36" creationId="{10ACE542-0CA3-90E4-3DC0-9A9F37C86704}"/>
          </ac:spMkLst>
        </pc:spChg>
        <pc:spChg chg="add mod">
          <ac:chgData name="Orlando Marley Filho" userId="db0f27c2ee340672" providerId="LiveId" clId="{46F43FBE-C119-446F-A669-6FB8C433C22B}" dt="2024-06-06T15:47:02.097" v="4353" actId="1076"/>
          <ac:spMkLst>
            <pc:docMk/>
            <pc:sldMk cId="1549976048" sldId="428"/>
            <ac:spMk id="37" creationId="{CBBEDB1E-A59D-BD79-1F96-003DB3F0A7B9}"/>
          </ac:spMkLst>
        </pc:spChg>
        <pc:spChg chg="add mod">
          <ac:chgData name="Orlando Marley Filho" userId="db0f27c2ee340672" providerId="LiveId" clId="{46F43FBE-C119-446F-A669-6FB8C433C22B}" dt="2024-06-06T15:47:02.097" v="4353" actId="1076"/>
          <ac:spMkLst>
            <pc:docMk/>
            <pc:sldMk cId="1549976048" sldId="428"/>
            <ac:spMk id="38" creationId="{BBBF0187-5BF0-F5CE-E518-62C9F3574CB7}"/>
          </ac:spMkLst>
        </pc:spChg>
        <pc:spChg chg="add mod">
          <ac:chgData name="Orlando Marley Filho" userId="db0f27c2ee340672" providerId="LiveId" clId="{46F43FBE-C119-446F-A669-6FB8C433C22B}" dt="2024-06-06T15:47:02.097" v="4353" actId="1076"/>
          <ac:spMkLst>
            <pc:docMk/>
            <pc:sldMk cId="1549976048" sldId="428"/>
            <ac:spMk id="39" creationId="{D140EA55-A31A-C5B7-69DD-DF570DE3B53D}"/>
          </ac:spMkLst>
        </pc:spChg>
        <pc:spChg chg="add del mod">
          <ac:chgData name="Orlando Marley Filho" userId="db0f27c2ee340672" providerId="LiveId" clId="{46F43FBE-C119-446F-A669-6FB8C433C22B}" dt="2024-06-06T15:17:49.223" v="3926" actId="478"/>
          <ac:spMkLst>
            <pc:docMk/>
            <pc:sldMk cId="1549976048" sldId="428"/>
            <ac:spMk id="40" creationId="{8C3CBEC4-0A6F-F5E2-7312-0D6F8A37A3CE}"/>
          </ac:spMkLst>
        </pc:spChg>
        <pc:spChg chg="add mod">
          <ac:chgData name="Orlando Marley Filho" userId="db0f27c2ee340672" providerId="LiveId" clId="{46F43FBE-C119-446F-A669-6FB8C433C22B}" dt="2024-06-06T15:47:02.097" v="4353" actId="1076"/>
          <ac:spMkLst>
            <pc:docMk/>
            <pc:sldMk cId="1549976048" sldId="428"/>
            <ac:spMk id="41" creationId="{0179C84F-E125-18F4-6650-AB4753BE2F04}"/>
          </ac:spMkLst>
        </pc:spChg>
        <pc:spChg chg="add mod">
          <ac:chgData name="Orlando Marley Filho" userId="db0f27c2ee340672" providerId="LiveId" clId="{46F43FBE-C119-446F-A669-6FB8C433C22B}" dt="2024-06-06T15:47:02.097" v="4353" actId="1076"/>
          <ac:spMkLst>
            <pc:docMk/>
            <pc:sldMk cId="1549976048" sldId="428"/>
            <ac:spMk id="42" creationId="{B0BEE3F1-63E1-CFD9-D662-B2D7CFAF9278}"/>
          </ac:spMkLst>
        </pc:spChg>
        <pc:spChg chg="add mod">
          <ac:chgData name="Orlando Marley Filho" userId="db0f27c2ee340672" providerId="LiveId" clId="{46F43FBE-C119-446F-A669-6FB8C433C22B}" dt="2024-06-06T15:47:02.097" v="4353" actId="1076"/>
          <ac:spMkLst>
            <pc:docMk/>
            <pc:sldMk cId="1549976048" sldId="428"/>
            <ac:spMk id="43" creationId="{2B73F800-6C41-8051-4E28-D65ECF3FC94E}"/>
          </ac:spMkLst>
        </pc:spChg>
        <pc:spChg chg="add mod">
          <ac:chgData name="Orlando Marley Filho" userId="db0f27c2ee340672" providerId="LiveId" clId="{46F43FBE-C119-446F-A669-6FB8C433C22B}" dt="2024-06-06T15:47:02.097" v="4353" actId="1076"/>
          <ac:spMkLst>
            <pc:docMk/>
            <pc:sldMk cId="1549976048" sldId="428"/>
            <ac:spMk id="44" creationId="{0DE61D63-9441-97C2-B25C-B1404B06329A}"/>
          </ac:spMkLst>
        </pc:spChg>
        <pc:spChg chg="add mod">
          <ac:chgData name="Orlando Marley Filho" userId="db0f27c2ee340672" providerId="LiveId" clId="{46F43FBE-C119-446F-A669-6FB8C433C22B}" dt="2024-06-06T15:47:02.097" v="4353" actId="1076"/>
          <ac:spMkLst>
            <pc:docMk/>
            <pc:sldMk cId="1549976048" sldId="428"/>
            <ac:spMk id="45" creationId="{E92563DF-A62A-51FD-6C19-B79F01BCEF91}"/>
          </ac:spMkLst>
        </pc:spChg>
        <pc:spChg chg="add del mod">
          <ac:chgData name="Orlando Marley Filho" userId="db0f27c2ee340672" providerId="LiveId" clId="{46F43FBE-C119-446F-A669-6FB8C433C22B}" dt="2024-06-06T15:29:02.744" v="4077"/>
          <ac:spMkLst>
            <pc:docMk/>
            <pc:sldMk cId="1549976048" sldId="428"/>
            <ac:spMk id="46" creationId="{72BB6899-73F3-F6AB-47FB-6CC80F6EC371}"/>
          </ac:spMkLst>
        </pc:spChg>
        <pc:spChg chg="add del mod">
          <ac:chgData name="Orlando Marley Filho" userId="db0f27c2ee340672" providerId="LiveId" clId="{46F43FBE-C119-446F-A669-6FB8C433C22B}" dt="2024-06-06T15:29:41.084" v="4136" actId="478"/>
          <ac:spMkLst>
            <pc:docMk/>
            <pc:sldMk cId="1549976048" sldId="428"/>
            <ac:spMk id="47" creationId="{3ADA9844-5539-75EE-5FA9-CCEEF27899FA}"/>
          </ac:spMkLst>
        </pc:spChg>
        <pc:spChg chg="add del mod">
          <ac:chgData name="Orlando Marley Filho" userId="db0f27c2ee340672" providerId="LiveId" clId="{46F43FBE-C119-446F-A669-6FB8C433C22B}" dt="2024-06-06T15:31:43.237" v="4174" actId="478"/>
          <ac:spMkLst>
            <pc:docMk/>
            <pc:sldMk cId="1549976048" sldId="428"/>
            <ac:spMk id="48" creationId="{F96DBCD2-9C19-3FF9-1BAD-AB106B0C3A3D}"/>
          </ac:spMkLst>
        </pc:spChg>
        <pc:spChg chg="add mod">
          <ac:chgData name="Orlando Marley Filho" userId="db0f27c2ee340672" providerId="LiveId" clId="{46F43FBE-C119-446F-A669-6FB8C433C22B}" dt="2024-06-06T15:32:19.130" v="4179" actId="1076"/>
          <ac:spMkLst>
            <pc:docMk/>
            <pc:sldMk cId="1549976048" sldId="428"/>
            <ac:spMk id="50" creationId="{A57ABC10-00E7-8C96-5923-97150C17C305}"/>
          </ac:spMkLst>
        </pc:spChg>
        <pc:spChg chg="add mod">
          <ac:chgData name="Orlando Marley Filho" userId="db0f27c2ee340672" providerId="LiveId" clId="{46F43FBE-C119-446F-A669-6FB8C433C22B}" dt="2024-06-06T15:49:23.689" v="4421" actId="1076"/>
          <ac:spMkLst>
            <pc:docMk/>
            <pc:sldMk cId="1549976048" sldId="428"/>
            <ac:spMk id="52" creationId="{2DB6C2D1-2632-1EE9-B213-D39F137DA96E}"/>
          </ac:spMkLst>
        </pc:spChg>
        <pc:spChg chg="add mod">
          <ac:chgData name="Orlando Marley Filho" userId="db0f27c2ee340672" providerId="LiveId" clId="{46F43FBE-C119-446F-A669-6FB8C433C22B}" dt="2024-06-06T15:47:02.097" v="4353" actId="1076"/>
          <ac:spMkLst>
            <pc:docMk/>
            <pc:sldMk cId="1549976048" sldId="428"/>
            <ac:spMk id="53" creationId="{BA3034A4-EF82-69D7-7528-4D206AEE1692}"/>
          </ac:spMkLst>
        </pc:spChg>
        <pc:spChg chg="add mod">
          <ac:chgData name="Orlando Marley Filho" userId="db0f27c2ee340672" providerId="LiveId" clId="{46F43FBE-C119-446F-A669-6FB8C433C22B}" dt="2024-06-06T15:49:12.818" v="4420" actId="207"/>
          <ac:spMkLst>
            <pc:docMk/>
            <pc:sldMk cId="1549976048" sldId="428"/>
            <ac:spMk id="54" creationId="{676110A9-3AA4-1C48-6527-1787E1CE5590}"/>
          </ac:spMkLst>
        </pc:spChg>
        <pc:spChg chg="add mod">
          <ac:chgData name="Orlando Marley Filho" userId="db0f27c2ee340672" providerId="LiveId" clId="{46F43FBE-C119-446F-A669-6FB8C433C22B}" dt="2024-06-06T15:49:03.170" v="4419" actId="1076"/>
          <ac:spMkLst>
            <pc:docMk/>
            <pc:sldMk cId="1549976048" sldId="428"/>
            <ac:spMk id="55" creationId="{26C9C6B6-7B58-1EB7-29BD-AD41422130ED}"/>
          </ac:spMkLst>
        </pc:spChg>
        <pc:grpChg chg="add del mod">
          <ac:chgData name="Orlando Marley Filho" userId="db0f27c2ee340672" providerId="LiveId" clId="{46F43FBE-C119-446F-A669-6FB8C433C22B}" dt="2024-06-04T14:13:59.212" v="1228" actId="478"/>
          <ac:grpSpMkLst>
            <pc:docMk/>
            <pc:sldMk cId="1549976048" sldId="428"/>
            <ac:grpSpMk id="15" creationId="{534846D9-F273-4F3F-027C-A79478CE7CA8}"/>
          </ac:grpSpMkLst>
        </pc:grpChg>
        <pc:grpChg chg="add mod">
          <ac:chgData name="Orlando Marley Filho" userId="db0f27c2ee340672" providerId="LiveId" clId="{46F43FBE-C119-446F-A669-6FB8C433C22B}" dt="2024-07-29T12:27:27.725" v="9267" actId="1076"/>
          <ac:grpSpMkLst>
            <pc:docMk/>
            <pc:sldMk cId="1549976048" sldId="428"/>
            <ac:grpSpMk id="18" creationId="{806E8FCF-7F89-7F16-4611-492A56FEE39C}"/>
          </ac:grpSpMkLst>
        </pc:grpChg>
        <pc:grpChg chg="add mod">
          <ac:chgData name="Orlando Marley Filho" userId="db0f27c2ee340672" providerId="LiveId" clId="{46F43FBE-C119-446F-A669-6FB8C433C22B}" dt="2024-07-29T12:27:27.725" v="9267" actId="1076"/>
          <ac:grpSpMkLst>
            <pc:docMk/>
            <pc:sldMk cId="1549976048" sldId="428"/>
            <ac:grpSpMk id="21" creationId="{A676A0EC-8E2B-7A95-5291-E70910F23B33}"/>
          </ac:grpSpMkLst>
        </pc:grpChg>
        <pc:grpChg chg="add mod">
          <ac:chgData name="Orlando Marley Filho" userId="db0f27c2ee340672" providerId="LiveId" clId="{46F43FBE-C119-446F-A669-6FB8C433C22B}" dt="2024-07-29T12:27:27.725" v="9267" actId="1076"/>
          <ac:grpSpMkLst>
            <pc:docMk/>
            <pc:sldMk cId="1549976048" sldId="428"/>
            <ac:grpSpMk id="25" creationId="{D122A2DA-AB58-4D68-D501-6291509EC5F4}"/>
          </ac:grpSpMkLst>
        </pc:grpChg>
        <pc:grpChg chg="add mod">
          <ac:chgData name="Orlando Marley Filho" userId="db0f27c2ee340672" providerId="LiveId" clId="{46F43FBE-C119-446F-A669-6FB8C433C22B}" dt="2024-06-04T14:38:17.255" v="1529"/>
          <ac:grpSpMkLst>
            <pc:docMk/>
            <pc:sldMk cId="1549976048" sldId="428"/>
            <ac:grpSpMk id="31" creationId="{B1CCF31B-D21D-0B1A-1B2E-4B1BAA92EF5B}"/>
          </ac:grpSpMkLst>
        </pc:grpChg>
        <pc:graphicFrameChg chg="add del modGraphic">
          <ac:chgData name="Orlando Marley Filho" userId="db0f27c2ee340672" providerId="LiveId" clId="{46F43FBE-C119-446F-A669-6FB8C433C22B}" dt="2024-06-06T14:52:45.308" v="3429" actId="1032"/>
          <ac:graphicFrameMkLst>
            <pc:docMk/>
            <pc:sldMk cId="1549976048" sldId="428"/>
            <ac:graphicFrameMk id="6" creationId="{1CBE724A-3D00-F16D-6357-BDD287AA75A9}"/>
          </ac:graphicFrameMkLst>
        </pc:graphicFrameChg>
        <pc:picChg chg="add del mod">
          <ac:chgData name="Orlando Marley Filho" userId="db0f27c2ee340672" providerId="LiveId" clId="{46F43FBE-C119-446F-A669-6FB8C433C22B}" dt="2024-06-06T14:00:11.168" v="3424" actId="478"/>
          <ac:picMkLst>
            <pc:docMk/>
            <pc:sldMk cId="1549976048" sldId="428"/>
            <ac:picMk id="3" creationId="{A1E64D86-8CD1-33A0-A3CF-A89E63170CF6}"/>
          </ac:picMkLst>
        </pc:picChg>
        <pc:picChg chg="add mod">
          <ac:chgData name="Orlando Marley Filho" userId="db0f27c2ee340672" providerId="LiveId" clId="{46F43FBE-C119-446F-A669-6FB8C433C22B}" dt="2024-06-06T15:47:02.097" v="4353" actId="1076"/>
          <ac:picMkLst>
            <pc:docMk/>
            <pc:sldMk cId="1549976048" sldId="428"/>
            <ac:picMk id="4" creationId="{1CF96727-28AF-F8CA-10CA-B587CE45ECC7}"/>
          </ac:picMkLst>
        </pc:picChg>
        <pc:picChg chg="add del mod">
          <ac:chgData name="Orlando Marley Filho" userId="db0f27c2ee340672" providerId="LiveId" clId="{46F43FBE-C119-446F-A669-6FB8C433C22B}" dt="2024-06-06T14:00:27.813" v="3427" actId="478"/>
          <ac:picMkLst>
            <pc:docMk/>
            <pc:sldMk cId="1549976048" sldId="428"/>
            <ac:picMk id="5" creationId="{E1380B61-C233-64F1-C59F-CD50B5049A97}"/>
          </ac:picMkLst>
        </pc:picChg>
        <pc:picChg chg="add mod">
          <ac:chgData name="Orlando Marley Filho" userId="db0f27c2ee340672" providerId="LiveId" clId="{46F43FBE-C119-446F-A669-6FB8C433C22B}" dt="2024-06-04T14:07:11.785" v="1181"/>
          <ac:picMkLst>
            <pc:docMk/>
            <pc:sldMk cId="1549976048" sldId="428"/>
            <ac:picMk id="9" creationId="{25646082-B3C7-4886-4E7F-A8EB5944E4D9}"/>
          </ac:picMkLst>
        </pc:picChg>
        <pc:picChg chg="add mod">
          <ac:chgData name="Orlando Marley Filho" userId="db0f27c2ee340672" providerId="LiveId" clId="{46F43FBE-C119-446F-A669-6FB8C433C22B}" dt="2024-07-29T12:27:27.725" v="9267" actId="1076"/>
          <ac:picMkLst>
            <pc:docMk/>
            <pc:sldMk cId="1549976048" sldId="428"/>
            <ac:picMk id="12" creationId="{32AF8D7D-BED8-5E9C-21CA-33E9A79685DC}"/>
          </ac:picMkLst>
        </pc:picChg>
        <pc:picChg chg="del mod topLvl">
          <ac:chgData name="Orlando Marley Filho" userId="db0f27c2ee340672" providerId="LiveId" clId="{46F43FBE-C119-446F-A669-6FB8C433C22B}" dt="2024-06-04T14:13:59.212" v="1228" actId="478"/>
          <ac:picMkLst>
            <pc:docMk/>
            <pc:sldMk cId="1549976048" sldId="428"/>
            <ac:picMk id="17" creationId="{1FAABC02-84E1-97F4-BE85-30EFC96A74A9}"/>
          </ac:picMkLst>
        </pc:picChg>
        <pc:picChg chg="mod">
          <ac:chgData name="Orlando Marley Filho" userId="db0f27c2ee340672" providerId="LiveId" clId="{46F43FBE-C119-446F-A669-6FB8C433C22B}" dt="2024-06-04T14:07:47.683" v="1188"/>
          <ac:picMkLst>
            <pc:docMk/>
            <pc:sldMk cId="1549976048" sldId="428"/>
            <ac:picMk id="20" creationId="{409AAA44-46D0-9646-81C6-79F5551D68EA}"/>
          </ac:picMkLst>
        </pc:picChg>
        <pc:picChg chg="mod">
          <ac:chgData name="Orlando Marley Filho" userId="db0f27c2ee340672" providerId="LiveId" clId="{46F43FBE-C119-446F-A669-6FB8C433C22B}" dt="2024-06-04T14:08:26.686" v="1197"/>
          <ac:picMkLst>
            <pc:docMk/>
            <pc:sldMk cId="1549976048" sldId="428"/>
            <ac:picMk id="23" creationId="{17F53601-2738-1F43-AC69-26E1D9F9A92F}"/>
          </ac:picMkLst>
        </pc:picChg>
        <pc:picChg chg="add mod">
          <ac:chgData name="Orlando Marley Filho" userId="db0f27c2ee340672" providerId="LiveId" clId="{46F43FBE-C119-446F-A669-6FB8C433C22B}" dt="2024-06-04T14:14:05.554" v="1231" actId="164"/>
          <ac:picMkLst>
            <pc:docMk/>
            <pc:sldMk cId="1549976048" sldId="428"/>
            <ac:picMk id="24" creationId="{C4445D15-1E07-83AC-CA3D-B21F61EF01DC}"/>
          </ac:picMkLst>
        </pc:picChg>
        <pc:picChg chg="add del mod">
          <ac:chgData name="Orlando Marley Filho" userId="db0f27c2ee340672" providerId="LiveId" clId="{46F43FBE-C119-446F-A669-6FB8C433C22B}" dt="2024-06-04T14:17:00.665" v="1248" actId="478"/>
          <ac:picMkLst>
            <pc:docMk/>
            <pc:sldMk cId="1549976048" sldId="428"/>
            <ac:picMk id="26" creationId="{4ABBA707-5D4F-3604-20DE-1730FE0826E4}"/>
          </ac:picMkLst>
        </pc:picChg>
        <pc:picChg chg="add del mod">
          <ac:chgData name="Orlando Marley Filho" userId="db0f27c2ee340672" providerId="LiveId" clId="{46F43FBE-C119-446F-A669-6FB8C433C22B}" dt="2024-06-04T14:17:58.864" v="1290" actId="478"/>
          <ac:picMkLst>
            <pc:docMk/>
            <pc:sldMk cId="1549976048" sldId="428"/>
            <ac:picMk id="27" creationId="{10C45EC2-991E-1BF5-B4CE-AFC5256D8801}"/>
          </ac:picMkLst>
        </pc:picChg>
        <pc:picChg chg="add mod">
          <ac:chgData name="Orlando Marley Filho" userId="db0f27c2ee340672" providerId="LiveId" clId="{46F43FBE-C119-446F-A669-6FB8C433C22B}" dt="2024-06-04T14:17:53.683" v="1289" actId="1076"/>
          <ac:picMkLst>
            <pc:docMk/>
            <pc:sldMk cId="1549976048" sldId="428"/>
            <ac:picMk id="29" creationId="{A1CBAB01-DDC7-4C38-9DE8-5B54D0B979EE}"/>
          </ac:picMkLst>
        </pc:picChg>
        <pc:picChg chg="add mod">
          <ac:chgData name="Orlando Marley Filho" userId="db0f27c2ee340672" providerId="LiveId" clId="{46F43FBE-C119-446F-A669-6FB8C433C22B}" dt="2024-07-29T12:27:27.725" v="9267" actId="1076"/>
          <ac:picMkLst>
            <pc:docMk/>
            <pc:sldMk cId="1549976048" sldId="428"/>
            <ac:picMk id="30" creationId="{B8B33282-63FE-A6B5-E166-42331BC2FFAA}"/>
          </ac:picMkLst>
        </pc:picChg>
        <pc:picChg chg="mod">
          <ac:chgData name="Orlando Marley Filho" userId="db0f27c2ee340672" providerId="LiveId" clId="{46F43FBE-C119-446F-A669-6FB8C433C22B}" dt="2024-06-04T14:38:17.255" v="1529"/>
          <ac:picMkLst>
            <pc:docMk/>
            <pc:sldMk cId="1549976048" sldId="428"/>
            <ac:picMk id="33" creationId="{98FB76B8-A94A-7265-25D0-A0A1BC786970}"/>
          </ac:picMkLst>
        </pc:picChg>
        <pc:picChg chg="add mod">
          <ac:chgData name="Orlando Marley Filho" userId="db0f27c2ee340672" providerId="LiveId" clId="{46F43FBE-C119-446F-A669-6FB8C433C22B}" dt="2024-06-06T15:47:02.097" v="4353" actId="1076"/>
          <ac:picMkLst>
            <pc:docMk/>
            <pc:sldMk cId="1549976048" sldId="428"/>
            <ac:picMk id="34" creationId="{69681A05-43CE-189D-28C7-231CF2F511FB}"/>
          </ac:picMkLst>
        </pc:picChg>
        <pc:picChg chg="add mod">
          <ac:chgData name="Orlando Marley Filho" userId="db0f27c2ee340672" providerId="LiveId" clId="{46F43FBE-C119-446F-A669-6FB8C433C22B}" dt="2024-06-06T15:31:56.030" v="4175"/>
          <ac:picMkLst>
            <pc:docMk/>
            <pc:sldMk cId="1549976048" sldId="428"/>
            <ac:picMk id="49" creationId="{F644AC8A-17EE-F4CB-CFA1-DC0EDC0E4559}"/>
          </ac:picMkLst>
        </pc:picChg>
        <pc:picChg chg="add mod">
          <ac:chgData name="Orlando Marley Filho" userId="db0f27c2ee340672" providerId="LiveId" clId="{46F43FBE-C119-446F-A669-6FB8C433C22B}" dt="2024-06-06T15:47:02.097" v="4353" actId="1076"/>
          <ac:picMkLst>
            <pc:docMk/>
            <pc:sldMk cId="1549976048" sldId="428"/>
            <ac:picMk id="51" creationId="{5A6ECD58-44B0-FF96-990B-EC899BC94588}"/>
          </ac:picMkLst>
        </pc:picChg>
        <pc:picChg chg="add del mod">
          <ac:chgData name="Orlando Marley Filho" userId="db0f27c2ee340672" providerId="LiveId" clId="{46F43FBE-C119-446F-A669-6FB8C433C22B}" dt="2024-06-06T14:54:36.488" v="3433" actId="478"/>
          <ac:picMkLst>
            <pc:docMk/>
            <pc:sldMk cId="1549976048" sldId="428"/>
            <ac:picMk id="1026" creationId="{0B6245DD-16DD-CA70-CCE3-927FF215DA54}"/>
          </ac:picMkLst>
        </pc:picChg>
        <pc:picChg chg="add mod">
          <ac:chgData name="Orlando Marley Filho" userId="db0f27c2ee340672" providerId="LiveId" clId="{46F43FBE-C119-446F-A669-6FB8C433C22B}" dt="2024-06-06T15:47:02.097" v="4353" actId="1076"/>
          <ac:picMkLst>
            <pc:docMk/>
            <pc:sldMk cId="1549976048" sldId="428"/>
            <ac:picMk id="1028" creationId="{6B779888-4B53-85AA-E3E8-645FCB0C3019}"/>
          </ac:picMkLst>
        </pc:picChg>
        <pc:picChg chg="add mod">
          <ac:chgData name="Orlando Marley Filho" userId="db0f27c2ee340672" providerId="LiveId" clId="{46F43FBE-C119-446F-A669-6FB8C433C22B}" dt="2024-06-06T15:47:02.097" v="4353" actId="1076"/>
          <ac:picMkLst>
            <pc:docMk/>
            <pc:sldMk cId="1549976048" sldId="428"/>
            <ac:picMk id="1030" creationId="{AB14E454-A247-6B9E-BDF4-E0A040EC0D6C}"/>
          </ac:picMkLst>
        </pc:picChg>
        <pc:picChg chg="add mod">
          <ac:chgData name="Orlando Marley Filho" userId="db0f27c2ee340672" providerId="LiveId" clId="{46F43FBE-C119-446F-A669-6FB8C433C22B}" dt="2024-06-06T15:47:02.097" v="4353" actId="1076"/>
          <ac:picMkLst>
            <pc:docMk/>
            <pc:sldMk cId="1549976048" sldId="428"/>
            <ac:picMk id="1032" creationId="{46387D9A-FF08-6CEA-DDFA-626FF93FCCF1}"/>
          </ac:picMkLst>
        </pc:picChg>
        <pc:picChg chg="add mod">
          <ac:chgData name="Orlando Marley Filho" userId="db0f27c2ee340672" providerId="LiveId" clId="{46F43FBE-C119-446F-A669-6FB8C433C22B}" dt="2024-06-06T15:47:02.097" v="4353" actId="1076"/>
          <ac:picMkLst>
            <pc:docMk/>
            <pc:sldMk cId="1549976048" sldId="428"/>
            <ac:picMk id="1034" creationId="{728C601A-CD73-69C7-835B-2AA1B53D9EA0}"/>
          </ac:picMkLst>
        </pc:picChg>
        <pc:picChg chg="add mod">
          <ac:chgData name="Orlando Marley Filho" userId="db0f27c2ee340672" providerId="LiveId" clId="{46F43FBE-C119-446F-A669-6FB8C433C22B}" dt="2024-06-06T15:47:02.097" v="4353" actId="1076"/>
          <ac:picMkLst>
            <pc:docMk/>
            <pc:sldMk cId="1549976048" sldId="428"/>
            <ac:picMk id="1036" creationId="{D3B6FD62-6697-435C-D385-A83A5E31D05F}"/>
          </ac:picMkLst>
        </pc:picChg>
        <pc:cxnChg chg="add del mod">
          <ac:chgData name="Orlando Marley Filho" userId="db0f27c2ee340672" providerId="LiveId" clId="{46F43FBE-C119-446F-A669-6FB8C433C22B}" dt="2024-06-06T14:56:21.041" v="3453" actId="478"/>
          <ac:cxnSpMkLst>
            <pc:docMk/>
            <pc:sldMk cId="1549976048" sldId="428"/>
            <ac:cxnSpMk id="9" creationId="{DBABCFBE-E3CD-96E9-BA4E-985164F29DB8}"/>
          </ac:cxnSpMkLst>
        </pc:cxnChg>
      </pc:sldChg>
      <pc:sldChg chg="addSp delSp modSp add del mod">
        <pc:chgData name="Orlando Marley Filho" userId="db0f27c2ee340672" providerId="LiveId" clId="{46F43FBE-C119-446F-A669-6FB8C433C22B}" dt="2024-06-05T14:03:01.863" v="1613" actId="47"/>
        <pc:sldMkLst>
          <pc:docMk/>
          <pc:sldMk cId="3600138412" sldId="429"/>
        </pc:sldMkLst>
        <pc:spChg chg="add del mod">
          <ac:chgData name="Orlando Marley Filho" userId="db0f27c2ee340672" providerId="LiveId" clId="{46F43FBE-C119-446F-A669-6FB8C433C22B}" dt="2024-06-05T14:01:43.066" v="1608" actId="6549"/>
          <ac:spMkLst>
            <pc:docMk/>
            <pc:sldMk cId="3600138412" sldId="429"/>
            <ac:spMk id="5" creationId="{6741AEE4-4FF4-B847-B5F0-58944CE9E312}"/>
          </ac:spMkLst>
        </pc:spChg>
        <pc:graphicFrameChg chg="add del">
          <ac:chgData name="Orlando Marley Filho" userId="db0f27c2ee340672" providerId="LiveId" clId="{46F43FBE-C119-446F-A669-6FB8C433C22B}" dt="2024-06-05T14:01:19.743" v="1606" actId="26606"/>
          <ac:graphicFrameMkLst>
            <pc:docMk/>
            <pc:sldMk cId="3600138412" sldId="429"/>
            <ac:graphicFrameMk id="12" creationId="{38CFD9DC-DD6D-0105-26F0-DAD91D211EF9}"/>
          </ac:graphicFrameMkLst>
        </pc:graphicFrameChg>
        <pc:picChg chg="del">
          <ac:chgData name="Orlando Marley Filho" userId="db0f27c2ee340672" providerId="LiveId" clId="{46F43FBE-C119-446F-A669-6FB8C433C22B}" dt="2024-06-05T13:56:59.312" v="1557" actId="478"/>
          <ac:picMkLst>
            <pc:docMk/>
            <pc:sldMk cId="3600138412" sldId="429"/>
            <ac:picMk id="1026" creationId="{E9E76A8D-4172-74BC-4F22-46DFCEB20877}"/>
          </ac:picMkLst>
        </pc:picChg>
      </pc:sldChg>
      <pc:sldChg chg="new del">
        <pc:chgData name="Orlando Marley Filho" userId="db0f27c2ee340672" providerId="LiveId" clId="{46F43FBE-C119-446F-A669-6FB8C433C22B}" dt="2024-06-05T13:59:31.558" v="1588" actId="47"/>
        <pc:sldMkLst>
          <pc:docMk/>
          <pc:sldMk cId="1965142823" sldId="430"/>
        </pc:sldMkLst>
      </pc:sldChg>
      <pc:sldChg chg="addSp delSp modSp add mod modNotesTx">
        <pc:chgData name="Orlando Marley Filho" userId="db0f27c2ee340672" providerId="LiveId" clId="{46F43FBE-C119-446F-A669-6FB8C433C22B}" dt="2024-06-07T13:53:31.096" v="5914" actId="1076"/>
        <pc:sldMkLst>
          <pc:docMk/>
          <pc:sldMk cId="4078380939" sldId="431"/>
        </pc:sldMkLst>
        <pc:spChg chg="mod">
          <ac:chgData name="Orlando Marley Filho" userId="db0f27c2ee340672" providerId="LiveId" clId="{46F43FBE-C119-446F-A669-6FB8C433C22B}" dt="2024-06-07T13:53:31.096" v="5914" actId="1076"/>
          <ac:spMkLst>
            <pc:docMk/>
            <pc:sldMk cId="4078380939" sldId="431"/>
            <ac:spMk id="2" creationId="{0AC2542F-0A57-970F-3272-4258EA9DC083}"/>
          </ac:spMkLst>
        </pc:spChg>
        <pc:spChg chg="add del mod">
          <ac:chgData name="Orlando Marley Filho" userId="db0f27c2ee340672" providerId="LiveId" clId="{46F43FBE-C119-446F-A669-6FB8C433C22B}" dt="2024-06-05T14:40:32.830" v="1615" actId="478"/>
          <ac:spMkLst>
            <pc:docMk/>
            <pc:sldMk cId="4078380939" sldId="431"/>
            <ac:spMk id="3" creationId="{2E9C9D3B-2F24-1828-BF37-1BB78CFF36B4}"/>
          </ac:spMkLst>
        </pc:spChg>
        <pc:spChg chg="del mod">
          <ac:chgData name="Orlando Marley Filho" userId="db0f27c2ee340672" providerId="LiveId" clId="{46F43FBE-C119-446F-A669-6FB8C433C22B}" dt="2024-06-05T14:00:31.237" v="1602" actId="478"/>
          <ac:spMkLst>
            <pc:docMk/>
            <pc:sldMk cId="4078380939" sldId="431"/>
            <ac:spMk id="5" creationId="{6741AEE4-4FF4-B847-B5F0-58944CE9E312}"/>
          </ac:spMkLst>
        </pc:spChg>
        <pc:spChg chg="add del mod">
          <ac:chgData name="Orlando Marley Filho" userId="db0f27c2ee340672" providerId="LiveId" clId="{46F43FBE-C119-446F-A669-6FB8C433C22B}" dt="2024-06-05T14:43:55.683" v="1637" actId="478"/>
          <ac:spMkLst>
            <pc:docMk/>
            <pc:sldMk cId="4078380939" sldId="431"/>
            <ac:spMk id="6" creationId="{450489AE-433A-CA3C-F0DD-88965EA479BD}"/>
          </ac:spMkLst>
        </pc:spChg>
        <pc:spChg chg="add del">
          <ac:chgData name="Orlando Marley Filho" userId="db0f27c2ee340672" providerId="LiveId" clId="{46F43FBE-C119-446F-A669-6FB8C433C22B}" dt="2024-06-05T14:44:42.559" v="1639" actId="22"/>
          <ac:spMkLst>
            <pc:docMk/>
            <pc:sldMk cId="4078380939" sldId="431"/>
            <ac:spMk id="8" creationId="{1733A0FC-A9F0-81D2-DB20-DC680911CDFC}"/>
          </ac:spMkLst>
        </pc:spChg>
        <pc:spChg chg="add del">
          <ac:chgData name="Orlando Marley Filho" userId="db0f27c2ee340672" providerId="LiveId" clId="{46F43FBE-C119-446F-A669-6FB8C433C22B}" dt="2024-06-05T14:59:46.494" v="1645" actId="22"/>
          <ac:spMkLst>
            <pc:docMk/>
            <pc:sldMk cId="4078380939" sldId="431"/>
            <ac:spMk id="12" creationId="{3A264609-15DC-8808-858A-072497179894}"/>
          </ac:spMkLst>
        </pc:spChg>
        <pc:spChg chg="mod">
          <ac:chgData name="Orlando Marley Filho" userId="db0f27c2ee340672" providerId="LiveId" clId="{46F43FBE-C119-446F-A669-6FB8C433C22B}" dt="2024-06-05T15:09:33.993" v="1697" actId="14100"/>
          <ac:spMkLst>
            <pc:docMk/>
            <pc:sldMk cId="4078380939" sldId="431"/>
            <ac:spMk id="14" creationId="{21817463-BBF6-8160-4A7A-3A673FF7F5B1}"/>
          </ac:spMkLst>
        </pc:spChg>
        <pc:spChg chg="mod">
          <ac:chgData name="Orlando Marley Filho" userId="db0f27c2ee340672" providerId="LiveId" clId="{46F43FBE-C119-446F-A669-6FB8C433C22B}" dt="2024-06-05T15:09:46.012" v="1698" actId="14100"/>
          <ac:spMkLst>
            <pc:docMk/>
            <pc:sldMk cId="4078380939" sldId="431"/>
            <ac:spMk id="17" creationId="{A0F21890-FA02-E28B-2A39-A5EB16AC42DB}"/>
          </ac:spMkLst>
        </pc:spChg>
        <pc:spChg chg="add mod">
          <ac:chgData name="Orlando Marley Filho" userId="db0f27c2ee340672" providerId="LiveId" clId="{46F43FBE-C119-446F-A669-6FB8C433C22B}" dt="2024-06-05T15:09:50.785" v="1699" actId="14100"/>
          <ac:spMkLst>
            <pc:docMk/>
            <pc:sldMk cId="4078380939" sldId="431"/>
            <ac:spMk id="19" creationId="{D7086D8F-2655-3054-C010-2A753738A359}"/>
          </ac:spMkLst>
        </pc:spChg>
        <pc:spChg chg="add mod">
          <ac:chgData name="Orlando Marley Filho" userId="db0f27c2ee340672" providerId="LiveId" clId="{46F43FBE-C119-446F-A669-6FB8C433C22B}" dt="2024-06-05T15:09:53.114" v="1700" actId="14100"/>
          <ac:spMkLst>
            <pc:docMk/>
            <pc:sldMk cId="4078380939" sldId="431"/>
            <ac:spMk id="20" creationId="{B842F224-DE29-0C89-3702-6CDBB0F37ADB}"/>
          </ac:spMkLst>
        </pc:spChg>
        <pc:spChg chg="add mod">
          <ac:chgData name="Orlando Marley Filho" userId="db0f27c2ee340672" providerId="LiveId" clId="{46F43FBE-C119-446F-A669-6FB8C433C22B}" dt="2024-06-05T15:09:56.266" v="1701" actId="14100"/>
          <ac:spMkLst>
            <pc:docMk/>
            <pc:sldMk cId="4078380939" sldId="431"/>
            <ac:spMk id="21" creationId="{89B566EB-8134-6BF2-4717-2F5E30F55405}"/>
          </ac:spMkLst>
        </pc:spChg>
        <pc:spChg chg="add mod">
          <ac:chgData name="Orlando Marley Filho" userId="db0f27c2ee340672" providerId="LiveId" clId="{46F43FBE-C119-446F-A669-6FB8C433C22B}" dt="2024-06-05T15:10:05.538" v="1702" actId="1076"/>
          <ac:spMkLst>
            <pc:docMk/>
            <pc:sldMk cId="4078380939" sldId="431"/>
            <ac:spMk id="22" creationId="{23E7DFBA-A47C-6C9A-B555-DED368760F2D}"/>
          </ac:spMkLst>
        </pc:spChg>
        <pc:spChg chg="add mod">
          <ac:chgData name="Orlando Marley Filho" userId="db0f27c2ee340672" providerId="LiveId" clId="{46F43FBE-C119-446F-A669-6FB8C433C22B}" dt="2024-06-05T15:10:05.538" v="1702" actId="1076"/>
          <ac:spMkLst>
            <pc:docMk/>
            <pc:sldMk cId="4078380939" sldId="431"/>
            <ac:spMk id="23" creationId="{4AE3C634-BB78-6C8C-973A-5929A3AA01FE}"/>
          </ac:spMkLst>
        </pc:spChg>
        <pc:spChg chg="add mod">
          <ac:chgData name="Orlando Marley Filho" userId="db0f27c2ee340672" providerId="LiveId" clId="{46F43FBE-C119-446F-A669-6FB8C433C22B}" dt="2024-06-05T15:10:05.538" v="1702" actId="1076"/>
          <ac:spMkLst>
            <pc:docMk/>
            <pc:sldMk cId="4078380939" sldId="431"/>
            <ac:spMk id="24" creationId="{F1B23436-D2C8-A70B-DB41-A4E67F47A190}"/>
          </ac:spMkLst>
        </pc:spChg>
        <pc:spChg chg="add mod">
          <ac:chgData name="Orlando Marley Filho" userId="db0f27c2ee340672" providerId="LiveId" clId="{46F43FBE-C119-446F-A669-6FB8C433C22B}" dt="2024-06-05T15:21:09.904" v="2021" actId="1076"/>
          <ac:spMkLst>
            <pc:docMk/>
            <pc:sldMk cId="4078380939" sldId="431"/>
            <ac:spMk id="25" creationId="{78F769C5-6E6F-EA48-7F85-E18ABC6F6D98}"/>
          </ac:spMkLst>
        </pc:spChg>
        <pc:spChg chg="add del mod">
          <ac:chgData name="Orlando Marley Filho" userId="db0f27c2ee340672" providerId="LiveId" clId="{46F43FBE-C119-446F-A669-6FB8C433C22B}" dt="2024-06-05T15:21:09.904" v="2021" actId="1076"/>
          <ac:spMkLst>
            <pc:docMk/>
            <pc:sldMk cId="4078380939" sldId="431"/>
            <ac:spMk id="26" creationId="{F5A0FBFF-6792-DF2E-CC0E-9BC9E5F79116}"/>
          </ac:spMkLst>
        </pc:spChg>
        <pc:spChg chg="add mod">
          <ac:chgData name="Orlando Marley Filho" userId="db0f27c2ee340672" providerId="LiveId" clId="{46F43FBE-C119-446F-A669-6FB8C433C22B}" dt="2024-06-05T15:21:09.904" v="2021" actId="1076"/>
          <ac:spMkLst>
            <pc:docMk/>
            <pc:sldMk cId="4078380939" sldId="431"/>
            <ac:spMk id="27" creationId="{AF7F81BC-62CF-1E25-6B93-3998523B4FC4}"/>
          </ac:spMkLst>
        </pc:spChg>
        <pc:spChg chg="add mod">
          <ac:chgData name="Orlando Marley Filho" userId="db0f27c2ee340672" providerId="LiveId" clId="{46F43FBE-C119-446F-A669-6FB8C433C22B}" dt="2024-06-05T15:16:37.423" v="1871" actId="767"/>
          <ac:spMkLst>
            <pc:docMk/>
            <pc:sldMk cId="4078380939" sldId="431"/>
            <ac:spMk id="28" creationId="{8F736D11-8A6C-4C82-F758-116A96ADB22A}"/>
          </ac:spMkLst>
        </pc:spChg>
        <pc:spChg chg="add del mod">
          <ac:chgData name="Orlando Marley Filho" userId="db0f27c2ee340672" providerId="LiveId" clId="{46F43FBE-C119-446F-A669-6FB8C433C22B}" dt="2024-06-05T15:20:33.522" v="2002" actId="478"/>
          <ac:spMkLst>
            <pc:docMk/>
            <pc:sldMk cId="4078380939" sldId="431"/>
            <ac:spMk id="29" creationId="{1986D4B9-A808-41F1-3E62-639EF24601BC}"/>
          </ac:spMkLst>
        </pc:spChg>
        <pc:spChg chg="add del mod">
          <ac:chgData name="Orlando Marley Filho" userId="db0f27c2ee340672" providerId="LiveId" clId="{46F43FBE-C119-446F-A669-6FB8C433C22B}" dt="2024-06-05T15:20:31.382" v="2000" actId="478"/>
          <ac:spMkLst>
            <pc:docMk/>
            <pc:sldMk cId="4078380939" sldId="431"/>
            <ac:spMk id="30" creationId="{B0CC5A3F-D1A7-3C25-D40C-9B58D9F26873}"/>
          </ac:spMkLst>
        </pc:spChg>
        <pc:spChg chg="add del mod">
          <ac:chgData name="Orlando Marley Filho" userId="db0f27c2ee340672" providerId="LiveId" clId="{46F43FBE-C119-446F-A669-6FB8C433C22B}" dt="2024-06-05T15:23:16.982" v="2093" actId="21"/>
          <ac:spMkLst>
            <pc:docMk/>
            <pc:sldMk cId="4078380939" sldId="431"/>
            <ac:spMk id="31" creationId="{624D21EC-96DE-0924-2146-9E6D457B7FF9}"/>
          </ac:spMkLst>
        </pc:spChg>
        <pc:spChg chg="add mod">
          <ac:chgData name="Orlando Marley Filho" userId="db0f27c2ee340672" providerId="LiveId" clId="{46F43FBE-C119-446F-A669-6FB8C433C22B}" dt="2024-06-05T15:23:41.758" v="2133" actId="20577"/>
          <ac:spMkLst>
            <pc:docMk/>
            <pc:sldMk cId="4078380939" sldId="431"/>
            <ac:spMk id="32" creationId="{624D21EC-96DE-0924-2146-9E6D457B7FF9}"/>
          </ac:spMkLst>
        </pc:spChg>
        <pc:grpChg chg="add mod">
          <ac:chgData name="Orlando Marley Filho" userId="db0f27c2ee340672" providerId="LiveId" clId="{46F43FBE-C119-446F-A669-6FB8C433C22B}" dt="2024-06-05T15:09:28.902" v="1696" actId="14100"/>
          <ac:grpSpMkLst>
            <pc:docMk/>
            <pc:sldMk cId="4078380939" sldId="431"/>
            <ac:grpSpMk id="13" creationId="{5257B2F2-628E-F34B-F021-FA98C225D8AF}"/>
          </ac:grpSpMkLst>
        </pc:grpChg>
        <pc:grpChg chg="add mod">
          <ac:chgData name="Orlando Marley Filho" userId="db0f27c2ee340672" providerId="LiveId" clId="{46F43FBE-C119-446F-A669-6FB8C433C22B}" dt="2024-06-05T15:05:15.317" v="1647"/>
          <ac:grpSpMkLst>
            <pc:docMk/>
            <pc:sldMk cId="4078380939" sldId="431"/>
            <ac:grpSpMk id="16" creationId="{905EBD8F-A9D1-61E3-554F-1CA097E18957}"/>
          </ac:grpSpMkLst>
        </pc:grpChg>
        <pc:graphicFrameChg chg="add del modGraphic">
          <ac:chgData name="Orlando Marley Filho" userId="db0f27c2ee340672" providerId="LiveId" clId="{46F43FBE-C119-446F-A669-6FB8C433C22B}" dt="2024-06-05T14:45:53.561" v="1641" actId="478"/>
          <ac:graphicFrameMkLst>
            <pc:docMk/>
            <pc:sldMk cId="4078380939" sldId="431"/>
            <ac:graphicFrameMk id="9" creationId="{DE96B2BF-D393-5952-D7D6-32E777AEE025}"/>
          </ac:graphicFrameMkLst>
        </pc:graphicFrameChg>
        <pc:picChg chg="mod">
          <ac:chgData name="Orlando Marley Filho" userId="db0f27c2ee340672" providerId="LiveId" clId="{46F43FBE-C119-446F-A669-6FB8C433C22B}" dt="2024-06-05T15:05:55.106" v="1671" actId="1036"/>
          <ac:picMkLst>
            <pc:docMk/>
            <pc:sldMk cId="4078380939" sldId="431"/>
            <ac:picMk id="15" creationId="{A6BDD086-1D63-C06B-EEED-9A239194E7C8}"/>
          </ac:picMkLst>
        </pc:picChg>
        <pc:picChg chg="mod">
          <ac:chgData name="Orlando Marley Filho" userId="db0f27c2ee340672" providerId="LiveId" clId="{46F43FBE-C119-446F-A669-6FB8C433C22B}" dt="2024-06-05T15:05:15.317" v="1647"/>
          <ac:picMkLst>
            <pc:docMk/>
            <pc:sldMk cId="4078380939" sldId="431"/>
            <ac:picMk id="18" creationId="{C35B5F29-D28D-82C5-D6BC-AAD303CFD688}"/>
          </ac:picMkLst>
        </pc:picChg>
        <pc:picChg chg="add del mod">
          <ac:chgData name="Orlando Marley Filho" userId="db0f27c2ee340672" providerId="LiveId" clId="{46F43FBE-C119-446F-A669-6FB8C433C22B}" dt="2024-06-05T14:54:05.325" v="1642" actId="478"/>
          <ac:picMkLst>
            <pc:docMk/>
            <pc:sldMk cId="4078380939" sldId="431"/>
            <ac:picMk id="2052" creationId="{3C4E104F-75BF-9962-AAD4-DF8A556BB4B7}"/>
          </ac:picMkLst>
        </pc:picChg>
      </pc:sldChg>
      <pc:sldChg chg="addSp delSp modSp add mod modAnim">
        <pc:chgData name="Orlando Marley Filho" userId="db0f27c2ee340672" providerId="LiveId" clId="{46F43FBE-C119-446F-A669-6FB8C433C22B}" dt="2024-07-29T13:21:53.956" v="9493"/>
        <pc:sldMkLst>
          <pc:docMk/>
          <pc:sldMk cId="1205430609" sldId="432"/>
        </pc:sldMkLst>
        <pc:spChg chg="mod">
          <ac:chgData name="Orlando Marley Filho" userId="db0f27c2ee340672" providerId="LiveId" clId="{46F43FBE-C119-446F-A669-6FB8C433C22B}" dt="2024-06-07T13:53:34.735" v="5915" actId="1076"/>
          <ac:spMkLst>
            <pc:docMk/>
            <pc:sldMk cId="1205430609" sldId="432"/>
            <ac:spMk id="2" creationId="{0AC2542F-0A57-970F-3272-4258EA9DC083}"/>
          </ac:spMkLst>
        </pc:spChg>
        <pc:spChg chg="add del mod">
          <ac:chgData name="Orlando Marley Filho" userId="db0f27c2ee340672" providerId="LiveId" clId="{46F43FBE-C119-446F-A669-6FB8C433C22B}" dt="2024-06-05T15:55:38.667" v="2416" actId="478"/>
          <ac:spMkLst>
            <pc:docMk/>
            <pc:sldMk cId="1205430609" sldId="432"/>
            <ac:spMk id="5" creationId="{83CF41EC-906D-43DF-7F3E-A0F7CD668779}"/>
          </ac:spMkLst>
        </pc:spChg>
        <pc:spChg chg="add del mod">
          <ac:chgData name="Orlando Marley Filho" userId="db0f27c2ee340672" providerId="LiveId" clId="{46F43FBE-C119-446F-A669-6FB8C433C22B}" dt="2024-06-05T15:55:38.667" v="2416" actId="478"/>
          <ac:spMkLst>
            <pc:docMk/>
            <pc:sldMk cId="1205430609" sldId="432"/>
            <ac:spMk id="6" creationId="{062CCBA4-985C-6C1A-BCD2-3E864422F1E1}"/>
          </ac:spMkLst>
        </pc:spChg>
        <pc:spChg chg="add mod">
          <ac:chgData name="Orlando Marley Filho" userId="db0f27c2ee340672" providerId="LiveId" clId="{46F43FBE-C119-446F-A669-6FB8C433C22B}" dt="2024-06-05T16:15:04.406" v="3119" actId="207"/>
          <ac:spMkLst>
            <pc:docMk/>
            <pc:sldMk cId="1205430609" sldId="432"/>
            <ac:spMk id="9" creationId="{3421E5D5-60D5-6CDD-1EF6-F7F7A7BE5B2D}"/>
          </ac:spMkLst>
        </pc:spChg>
        <pc:spChg chg="add mod">
          <ac:chgData name="Orlando Marley Filho" userId="db0f27c2ee340672" providerId="LiveId" clId="{46F43FBE-C119-446F-A669-6FB8C433C22B}" dt="2024-06-05T16:14:14.567" v="3055" actId="1076"/>
          <ac:spMkLst>
            <pc:docMk/>
            <pc:sldMk cId="1205430609" sldId="432"/>
            <ac:spMk id="11" creationId="{0D76A365-F16B-3A45-2008-0384644F6B00}"/>
          </ac:spMkLst>
        </pc:spChg>
        <pc:spChg chg="add del">
          <ac:chgData name="Orlando Marley Filho" userId="db0f27c2ee340672" providerId="LiveId" clId="{46F43FBE-C119-446F-A669-6FB8C433C22B}" dt="2024-06-05T16:04:45.977" v="2817" actId="11529"/>
          <ac:spMkLst>
            <pc:docMk/>
            <pc:sldMk cId="1205430609" sldId="432"/>
            <ac:spMk id="12" creationId="{9BB3EB7A-7CF0-26D4-D063-FA6BBC862EA6}"/>
          </ac:spMkLst>
        </pc:spChg>
        <pc:spChg chg="add mod">
          <ac:chgData name="Orlando Marley Filho" userId="db0f27c2ee340672" providerId="LiveId" clId="{46F43FBE-C119-446F-A669-6FB8C433C22B}" dt="2024-06-05T16:14:14.567" v="3055" actId="1076"/>
          <ac:spMkLst>
            <pc:docMk/>
            <pc:sldMk cId="1205430609" sldId="432"/>
            <ac:spMk id="13" creationId="{6A29C181-7CB5-967F-7457-1E61D06A45A6}"/>
          </ac:spMkLst>
        </pc:spChg>
        <pc:spChg chg="add mod">
          <ac:chgData name="Orlando Marley Filho" userId="db0f27c2ee340672" providerId="LiveId" clId="{46F43FBE-C119-446F-A669-6FB8C433C22B}" dt="2024-06-05T16:14:14.567" v="3055" actId="1076"/>
          <ac:spMkLst>
            <pc:docMk/>
            <pc:sldMk cId="1205430609" sldId="432"/>
            <ac:spMk id="14" creationId="{0ACA0CE6-98E0-E547-567A-530324B99234}"/>
          </ac:spMkLst>
        </pc:spChg>
        <pc:spChg chg="add mod">
          <ac:chgData name="Orlando Marley Filho" userId="db0f27c2ee340672" providerId="LiveId" clId="{46F43FBE-C119-446F-A669-6FB8C433C22B}" dt="2024-06-05T16:14:14.567" v="3055" actId="1076"/>
          <ac:spMkLst>
            <pc:docMk/>
            <pc:sldMk cId="1205430609" sldId="432"/>
            <ac:spMk id="15" creationId="{CA012097-C935-8E4A-EEEA-E070BDA93A9D}"/>
          </ac:spMkLst>
        </pc:spChg>
        <pc:spChg chg="add mod">
          <ac:chgData name="Orlando Marley Filho" userId="db0f27c2ee340672" providerId="LiveId" clId="{46F43FBE-C119-446F-A669-6FB8C433C22B}" dt="2024-06-05T16:12:43.318" v="3025" actId="1076"/>
          <ac:spMkLst>
            <pc:docMk/>
            <pc:sldMk cId="1205430609" sldId="432"/>
            <ac:spMk id="16" creationId="{A4BE4F1A-5FD8-D953-FBE1-A7A2D9F14F14}"/>
          </ac:spMkLst>
        </pc:spChg>
        <pc:spChg chg="add mod">
          <ac:chgData name="Orlando Marley Filho" userId="db0f27c2ee340672" providerId="LiveId" clId="{46F43FBE-C119-446F-A669-6FB8C433C22B}" dt="2024-06-05T16:10:51.028" v="2965" actId="1076"/>
          <ac:spMkLst>
            <pc:docMk/>
            <pc:sldMk cId="1205430609" sldId="432"/>
            <ac:spMk id="17" creationId="{C411558C-B5BD-1657-0623-CC30C303EF3E}"/>
          </ac:spMkLst>
        </pc:spChg>
        <pc:spChg chg="add mod">
          <ac:chgData name="Orlando Marley Filho" userId="db0f27c2ee340672" providerId="LiveId" clId="{46F43FBE-C119-446F-A669-6FB8C433C22B}" dt="2024-06-05T16:15:07.216" v="3120" actId="207"/>
          <ac:spMkLst>
            <pc:docMk/>
            <pc:sldMk cId="1205430609" sldId="432"/>
            <ac:spMk id="19" creationId="{96779557-D4C8-85AD-3F4F-6D7D037B8C5E}"/>
          </ac:spMkLst>
        </pc:spChg>
        <pc:spChg chg="add mod">
          <ac:chgData name="Orlando Marley Filho" userId="db0f27c2ee340672" providerId="LiveId" clId="{46F43FBE-C119-446F-A669-6FB8C433C22B}" dt="2024-06-05T16:14:14.567" v="3055" actId="1076"/>
          <ac:spMkLst>
            <pc:docMk/>
            <pc:sldMk cId="1205430609" sldId="432"/>
            <ac:spMk id="20" creationId="{6D1CE603-8558-615C-EB99-DC49F9825C8A}"/>
          </ac:spMkLst>
        </pc:spChg>
        <pc:spChg chg="add del mod">
          <ac:chgData name="Orlando Marley Filho" userId="db0f27c2ee340672" providerId="LiveId" clId="{46F43FBE-C119-446F-A669-6FB8C433C22B}" dt="2024-06-05T16:12:09.623" v="3020" actId="478"/>
          <ac:spMkLst>
            <pc:docMk/>
            <pc:sldMk cId="1205430609" sldId="432"/>
            <ac:spMk id="21" creationId="{795BF6C4-052C-958F-5907-F9F7E440A979}"/>
          </ac:spMkLst>
        </pc:spChg>
        <pc:spChg chg="add mod">
          <ac:chgData name="Orlando Marley Filho" userId="db0f27c2ee340672" providerId="LiveId" clId="{46F43FBE-C119-446F-A669-6FB8C433C22B}" dt="2024-06-05T16:14:14.567" v="3055" actId="1076"/>
          <ac:spMkLst>
            <pc:docMk/>
            <pc:sldMk cId="1205430609" sldId="432"/>
            <ac:spMk id="22" creationId="{81A3E04A-CF53-D04C-F7E0-138137EC4CBE}"/>
          </ac:spMkLst>
        </pc:spChg>
        <pc:spChg chg="add mod">
          <ac:chgData name="Orlando Marley Filho" userId="db0f27c2ee340672" providerId="LiveId" clId="{46F43FBE-C119-446F-A669-6FB8C433C22B}" dt="2024-06-05T16:14:14.567" v="3055" actId="1076"/>
          <ac:spMkLst>
            <pc:docMk/>
            <pc:sldMk cId="1205430609" sldId="432"/>
            <ac:spMk id="23" creationId="{4BF2A87D-4D1D-A6BB-1241-8C96C8133514}"/>
          </ac:spMkLst>
        </pc:spChg>
        <pc:spChg chg="add mod">
          <ac:chgData name="Orlando Marley Filho" userId="db0f27c2ee340672" providerId="LiveId" clId="{46F43FBE-C119-446F-A669-6FB8C433C22B}" dt="2024-06-05T16:14:14.567" v="3055" actId="1076"/>
          <ac:spMkLst>
            <pc:docMk/>
            <pc:sldMk cId="1205430609" sldId="432"/>
            <ac:spMk id="24" creationId="{C92F6E1A-BDF3-161A-2FFF-68D54B4D35D8}"/>
          </ac:spMkLst>
        </pc:spChg>
        <pc:spChg chg="add mod">
          <ac:chgData name="Orlando Marley Filho" userId="db0f27c2ee340672" providerId="LiveId" clId="{46F43FBE-C119-446F-A669-6FB8C433C22B}" dt="2024-06-05T16:14:14.567" v="3055" actId="1076"/>
          <ac:spMkLst>
            <pc:docMk/>
            <pc:sldMk cId="1205430609" sldId="432"/>
            <ac:spMk id="25" creationId="{4A9FE68B-55A8-6559-2364-3C50EC76442A}"/>
          </ac:spMkLst>
        </pc:spChg>
        <pc:spChg chg="add mod">
          <ac:chgData name="Orlando Marley Filho" userId="db0f27c2ee340672" providerId="LiveId" clId="{46F43FBE-C119-446F-A669-6FB8C433C22B}" dt="2024-06-05T16:15:10.698" v="3121" actId="207"/>
          <ac:spMkLst>
            <pc:docMk/>
            <pc:sldMk cId="1205430609" sldId="432"/>
            <ac:spMk id="26" creationId="{89065960-B56D-EBC1-93F9-FDDEC20EBC88}"/>
          </ac:spMkLst>
        </pc:spChg>
        <pc:spChg chg="add mod">
          <ac:chgData name="Orlando Marley Filho" userId="db0f27c2ee340672" providerId="LiveId" clId="{46F43FBE-C119-446F-A669-6FB8C433C22B}" dt="2024-06-05T16:16:04.906" v="3208" actId="120"/>
          <ac:spMkLst>
            <pc:docMk/>
            <pc:sldMk cId="1205430609" sldId="432"/>
            <ac:spMk id="27" creationId="{B5D39D39-7F8A-0DED-C7F1-F3D6CC1EFA68}"/>
          </ac:spMkLst>
        </pc:spChg>
        <pc:graphicFrameChg chg="add del mod modGraphic">
          <ac:chgData name="Orlando Marley Filho" userId="db0f27c2ee340672" providerId="LiveId" clId="{46F43FBE-C119-446F-A669-6FB8C433C22B}" dt="2024-06-05T15:55:36.492" v="2415" actId="478"/>
          <ac:graphicFrameMkLst>
            <pc:docMk/>
            <pc:sldMk cId="1205430609" sldId="432"/>
            <ac:graphicFrameMk id="3" creationId="{8F31DDBD-8465-CC25-BDD4-1DB7083F8972}"/>
          </ac:graphicFrameMkLst>
        </pc:graphicFrameChg>
        <pc:graphicFrameChg chg="add mod modGraphic">
          <ac:chgData name="Orlando Marley Filho" userId="db0f27c2ee340672" providerId="LiveId" clId="{46F43FBE-C119-446F-A669-6FB8C433C22B}" dt="2024-06-05T16:14:14.567" v="3055" actId="1076"/>
          <ac:graphicFrameMkLst>
            <pc:docMk/>
            <pc:sldMk cId="1205430609" sldId="432"/>
            <ac:graphicFrameMk id="7" creationId="{17A3E639-3230-D522-D9C8-19FF31AA84DD}"/>
          </ac:graphicFrameMkLst>
        </pc:graphicFrameChg>
        <pc:graphicFrameChg chg="add del mod modGraphic">
          <ac:chgData name="Orlando Marley Filho" userId="db0f27c2ee340672" providerId="LiveId" clId="{46F43FBE-C119-446F-A669-6FB8C433C22B}" dt="2024-06-05T16:02:56.189" v="2741" actId="21"/>
          <ac:graphicFrameMkLst>
            <pc:docMk/>
            <pc:sldMk cId="1205430609" sldId="432"/>
            <ac:graphicFrameMk id="8" creationId="{74078059-27BE-A527-EA3D-7D905D09B9EB}"/>
          </ac:graphicFrameMkLst>
        </pc:graphicFrameChg>
        <pc:graphicFrameChg chg="add mod modGraphic">
          <ac:chgData name="Orlando Marley Filho" userId="db0f27c2ee340672" providerId="LiveId" clId="{46F43FBE-C119-446F-A669-6FB8C433C22B}" dt="2024-06-05T16:14:14.567" v="3055" actId="1076"/>
          <ac:graphicFrameMkLst>
            <pc:docMk/>
            <pc:sldMk cId="1205430609" sldId="432"/>
            <ac:graphicFrameMk id="18" creationId="{74078059-27BE-A527-EA3D-7D905D09B9EB}"/>
          </ac:graphicFrameMkLst>
        </pc:graphicFrameChg>
      </pc:sldChg>
      <pc:sldChg chg="new del">
        <pc:chgData name="Orlando Marley Filho" userId="db0f27c2ee340672" providerId="LiveId" clId="{46F43FBE-C119-446F-A669-6FB8C433C22B}" dt="2024-06-05T14:00:25.559" v="1601" actId="47"/>
        <pc:sldMkLst>
          <pc:docMk/>
          <pc:sldMk cId="2245280441" sldId="432"/>
        </pc:sldMkLst>
      </pc:sldChg>
      <pc:sldChg chg="addSp delSp modSp add mod modAnim modNotesTx">
        <pc:chgData name="Orlando Marley Filho" userId="db0f27c2ee340672" providerId="LiveId" clId="{46F43FBE-C119-446F-A669-6FB8C433C22B}" dt="2024-07-29T16:27:08.604" v="10127"/>
        <pc:sldMkLst>
          <pc:docMk/>
          <pc:sldMk cId="2590262340" sldId="433"/>
        </pc:sldMkLst>
        <pc:spChg chg="mod">
          <ac:chgData name="Orlando Marley Filho" userId="db0f27c2ee340672" providerId="LiveId" clId="{46F43FBE-C119-446F-A669-6FB8C433C22B}" dt="2024-06-07T13:53:44.270" v="5917" actId="1076"/>
          <ac:spMkLst>
            <pc:docMk/>
            <pc:sldMk cId="2590262340" sldId="433"/>
            <ac:spMk id="2" creationId="{0AC2542F-0A57-970F-3272-4258EA9DC083}"/>
          </ac:spMkLst>
        </pc:spChg>
        <pc:spChg chg="topLvl">
          <ac:chgData name="Orlando Marley Filho" userId="db0f27c2ee340672" providerId="LiveId" clId="{46F43FBE-C119-446F-A669-6FB8C433C22B}" dt="2024-07-29T13:16:08.149" v="9435" actId="21"/>
          <ac:spMkLst>
            <pc:docMk/>
            <pc:sldMk cId="2590262340" sldId="433"/>
            <ac:spMk id="9" creationId="{7A80A5A1-486D-27D3-CF1B-5ABFB4791A18}"/>
          </ac:spMkLst>
        </pc:spChg>
        <pc:spChg chg="add del topLvl">
          <ac:chgData name="Orlando Marley Filho" userId="db0f27c2ee340672" providerId="LiveId" clId="{46F43FBE-C119-446F-A669-6FB8C433C22B}" dt="2024-07-29T13:16:09.056" v="9436" actId="21"/>
          <ac:spMkLst>
            <pc:docMk/>
            <pc:sldMk cId="2590262340" sldId="433"/>
            <ac:spMk id="12" creationId="{4E58985A-2A46-D552-EF1E-409319B4973D}"/>
          </ac:spMkLst>
        </pc:spChg>
        <pc:grpChg chg="add del mod">
          <ac:chgData name="Orlando Marley Filho" userId="db0f27c2ee340672" providerId="LiveId" clId="{46F43FBE-C119-446F-A669-6FB8C433C22B}" dt="2024-07-29T13:22:35.021" v="9495" actId="1076"/>
          <ac:grpSpMkLst>
            <pc:docMk/>
            <pc:sldMk cId="2590262340" sldId="433"/>
            <ac:grpSpMk id="38" creationId="{AA35593B-7FD5-C763-B84B-641095CF735A}"/>
          </ac:grpSpMkLst>
        </pc:grpChg>
        <pc:graphicFrameChg chg="add del mod">
          <ac:chgData name="Orlando Marley Filho" userId="db0f27c2ee340672" providerId="LiveId" clId="{46F43FBE-C119-446F-A669-6FB8C433C22B}" dt="2024-06-05T16:10:54.415" v="2966" actId="21"/>
          <ac:graphicFrameMkLst>
            <pc:docMk/>
            <pc:sldMk cId="2590262340" sldId="433"/>
            <ac:graphicFrameMk id="8" creationId="{74078059-27BE-A527-EA3D-7D905D09B9EB}"/>
          </ac:graphicFrameMkLst>
        </pc:graphicFrameChg>
      </pc:sldChg>
      <pc:sldChg chg="modTransition modNotesTx">
        <pc:chgData name="Orlando Marley Filho" userId="db0f27c2ee340672" providerId="LiveId" clId="{46F43FBE-C119-446F-A669-6FB8C433C22B}" dt="2024-07-29T15:54:04.038" v="10099" actId="20577"/>
        <pc:sldMkLst>
          <pc:docMk/>
          <pc:sldMk cId="2496375073" sldId="434"/>
        </pc:sldMkLst>
      </pc:sldChg>
      <pc:sldChg chg="new del">
        <pc:chgData name="Orlando Marley Filho" userId="db0f27c2ee340672" providerId="LiveId" clId="{46F43FBE-C119-446F-A669-6FB8C433C22B}" dt="2024-06-05T15:50:31.525" v="2142" actId="47"/>
        <pc:sldMkLst>
          <pc:docMk/>
          <pc:sldMk cId="3698209960" sldId="434"/>
        </pc:sldMkLst>
      </pc:sldChg>
      <pc:sldChg chg="addSp modSp mod modTransition modAnim">
        <pc:chgData name="Orlando Marley Filho" userId="db0f27c2ee340672" providerId="LiveId" clId="{46F43FBE-C119-446F-A669-6FB8C433C22B}" dt="2024-06-07T13:45:27.574" v="5816"/>
        <pc:sldMkLst>
          <pc:docMk/>
          <pc:sldMk cId="593346128" sldId="435"/>
        </pc:sldMkLst>
        <pc:spChg chg="add mod">
          <ac:chgData name="Orlando Marley Filho" userId="db0f27c2ee340672" providerId="LiveId" clId="{46F43FBE-C119-446F-A669-6FB8C433C22B}" dt="2024-06-07T13:43:21.654" v="5794" actId="164"/>
          <ac:spMkLst>
            <pc:docMk/>
            <pc:sldMk cId="593346128" sldId="435"/>
            <ac:spMk id="2" creationId="{876174E3-9436-C912-734B-BDAFFE96F764}"/>
          </ac:spMkLst>
        </pc:spChg>
        <pc:grpChg chg="add mod">
          <ac:chgData name="Orlando Marley Filho" userId="db0f27c2ee340672" providerId="LiveId" clId="{46F43FBE-C119-446F-A669-6FB8C433C22B}" dt="2024-06-07T13:43:21.654" v="5794" actId="164"/>
          <ac:grpSpMkLst>
            <pc:docMk/>
            <pc:sldMk cId="593346128" sldId="435"/>
            <ac:grpSpMk id="3" creationId="{C01EC949-C061-69A4-4AC4-326B2E8E38DF}"/>
          </ac:grpSpMkLst>
        </pc:grpChg>
        <pc:graphicFrameChg chg="mod">
          <ac:chgData name="Orlando Marley Filho" userId="db0f27c2ee340672" providerId="LiveId" clId="{46F43FBE-C119-446F-A669-6FB8C433C22B}" dt="2024-06-07T13:43:21.654" v="5794" actId="164"/>
          <ac:graphicFrameMkLst>
            <pc:docMk/>
            <pc:sldMk cId="593346128" sldId="435"/>
            <ac:graphicFrameMk id="130" creationId="{304D6D49-9EA4-5A03-5B41-6EB572A1E82F}"/>
          </ac:graphicFrameMkLst>
        </pc:graphicFrameChg>
      </pc:sldChg>
      <pc:sldChg chg="addSp modSp mod modTransition modAnim">
        <pc:chgData name="Orlando Marley Filho" userId="db0f27c2ee340672" providerId="LiveId" clId="{46F43FBE-C119-446F-A669-6FB8C433C22B}" dt="2024-06-07T13:45:53.059" v="5817"/>
        <pc:sldMkLst>
          <pc:docMk/>
          <pc:sldMk cId="2862460956" sldId="436"/>
        </pc:sldMkLst>
        <pc:spChg chg="add mod">
          <ac:chgData name="Orlando Marley Filho" userId="db0f27c2ee340672" providerId="LiveId" clId="{46F43FBE-C119-446F-A669-6FB8C433C22B}" dt="2024-06-07T13:44:05.187" v="5812" actId="164"/>
          <ac:spMkLst>
            <pc:docMk/>
            <pc:sldMk cId="2862460956" sldId="436"/>
            <ac:spMk id="2" creationId="{5C77C828-514F-2F91-E57A-97F56E672702}"/>
          </ac:spMkLst>
        </pc:spChg>
        <pc:grpChg chg="add mod">
          <ac:chgData name="Orlando Marley Filho" userId="db0f27c2ee340672" providerId="LiveId" clId="{46F43FBE-C119-446F-A669-6FB8C433C22B}" dt="2024-06-07T13:44:05.187" v="5812" actId="164"/>
          <ac:grpSpMkLst>
            <pc:docMk/>
            <pc:sldMk cId="2862460956" sldId="436"/>
            <ac:grpSpMk id="3" creationId="{C47BDDCC-66A6-7469-ADBF-7F3749F68F9F}"/>
          </ac:grpSpMkLst>
        </pc:grpChg>
        <pc:graphicFrameChg chg="mod">
          <ac:chgData name="Orlando Marley Filho" userId="db0f27c2ee340672" providerId="LiveId" clId="{46F43FBE-C119-446F-A669-6FB8C433C22B}" dt="2024-06-07T13:44:05.187" v="5812" actId="164"/>
          <ac:graphicFrameMkLst>
            <pc:docMk/>
            <pc:sldMk cId="2862460956" sldId="436"/>
            <ac:graphicFrameMk id="130" creationId="{304D6D49-9EA4-5A03-5B41-6EB572A1E82F}"/>
          </ac:graphicFrameMkLst>
        </pc:graphicFrameChg>
      </pc:sldChg>
      <pc:sldChg chg="modSp mod modAnim modNotesTx">
        <pc:chgData name="Orlando Marley Filho" userId="db0f27c2ee340672" providerId="LiveId" clId="{46F43FBE-C119-446F-A669-6FB8C433C22B}" dt="2024-07-29T16:21:16.884" v="10116" actId="20577"/>
        <pc:sldMkLst>
          <pc:docMk/>
          <pc:sldMk cId="1256389444" sldId="437"/>
        </pc:sldMkLst>
        <pc:spChg chg="mod">
          <ac:chgData name="Orlando Marley Filho" userId="db0f27c2ee340672" providerId="LiveId" clId="{46F43FBE-C119-446F-A669-6FB8C433C22B}" dt="2024-06-12T15:57:02.885" v="7952"/>
          <ac:spMkLst>
            <pc:docMk/>
            <pc:sldMk cId="1256389444" sldId="437"/>
            <ac:spMk id="2" creationId="{0AC2542F-0A57-970F-3272-4258EA9DC083}"/>
          </ac:spMkLst>
        </pc:spChg>
        <pc:spChg chg="mod">
          <ac:chgData name="Orlando Marley Filho" userId="db0f27c2ee340672" providerId="LiveId" clId="{46F43FBE-C119-446F-A669-6FB8C433C22B}" dt="2024-06-12T15:58:02.143" v="7984" actId="20577"/>
          <ac:spMkLst>
            <pc:docMk/>
            <pc:sldMk cId="1256389444" sldId="437"/>
            <ac:spMk id="9" creationId="{F8637A78-E61B-FE9F-92AA-8692C1E02A0F}"/>
          </ac:spMkLst>
        </pc:spChg>
      </pc:sldChg>
      <pc:sldChg chg="modSp mod modAnim modNotesTx">
        <pc:chgData name="Orlando Marley Filho" userId="db0f27c2ee340672" providerId="LiveId" clId="{46F43FBE-C119-446F-A669-6FB8C433C22B}" dt="2024-07-29T16:36:50.635" v="10166" actId="20577"/>
        <pc:sldMkLst>
          <pc:docMk/>
          <pc:sldMk cId="16172405" sldId="438"/>
        </pc:sldMkLst>
        <pc:spChg chg="mod">
          <ac:chgData name="Orlando Marley Filho" userId="db0f27c2ee340672" providerId="LiveId" clId="{46F43FBE-C119-446F-A669-6FB8C433C22B}" dt="2024-06-07T13:53:52.365" v="5918" actId="1076"/>
          <ac:spMkLst>
            <pc:docMk/>
            <pc:sldMk cId="16172405" sldId="438"/>
            <ac:spMk id="2" creationId="{0AC2542F-0A57-970F-3272-4258EA9DC083}"/>
          </ac:spMkLst>
        </pc:spChg>
        <pc:spChg chg="mod">
          <ac:chgData name="Orlando Marley Filho" userId="db0f27c2ee340672" providerId="LiveId" clId="{46F43FBE-C119-446F-A669-6FB8C433C22B}" dt="2024-07-29T13:25:18.836" v="9515" actId="1076"/>
          <ac:spMkLst>
            <pc:docMk/>
            <pc:sldMk cId="16172405" sldId="438"/>
            <ac:spMk id="18" creationId="{DB91BEE4-99BA-E7D5-D0B1-34D26D1C07AD}"/>
          </ac:spMkLst>
        </pc:spChg>
        <pc:spChg chg="mod">
          <ac:chgData name="Orlando Marley Filho" userId="db0f27c2ee340672" providerId="LiveId" clId="{46F43FBE-C119-446F-A669-6FB8C433C22B}" dt="2024-07-29T16:23:27.381" v="10117" actId="108"/>
          <ac:spMkLst>
            <pc:docMk/>
            <pc:sldMk cId="16172405" sldId="438"/>
            <ac:spMk id="46" creationId="{71A94467-F7C7-4759-3A27-FA70DB5D87CF}"/>
          </ac:spMkLst>
        </pc:spChg>
        <pc:grpChg chg="mod">
          <ac:chgData name="Orlando Marley Filho" userId="db0f27c2ee340672" providerId="LiveId" clId="{46F43FBE-C119-446F-A669-6FB8C433C22B}" dt="2024-07-29T13:24:54.722" v="9511" actId="1076"/>
          <ac:grpSpMkLst>
            <pc:docMk/>
            <pc:sldMk cId="16172405" sldId="438"/>
            <ac:grpSpMk id="3" creationId="{B078DED6-C111-605D-A3C4-E03AFF1489FF}"/>
          </ac:grpSpMkLst>
        </pc:grpChg>
        <pc:grpChg chg="mod">
          <ac:chgData name="Orlando Marley Filho" userId="db0f27c2ee340672" providerId="LiveId" clId="{46F43FBE-C119-446F-A669-6FB8C433C22B}" dt="2024-07-29T13:25:18.836" v="9515" actId="1076"/>
          <ac:grpSpMkLst>
            <pc:docMk/>
            <pc:sldMk cId="16172405" sldId="438"/>
            <ac:grpSpMk id="21" creationId="{32076D96-2547-1944-53FB-55C6CC3839AA}"/>
          </ac:grpSpMkLst>
        </pc:grpChg>
        <pc:picChg chg="mod">
          <ac:chgData name="Orlando Marley Filho" userId="db0f27c2ee340672" providerId="LiveId" clId="{46F43FBE-C119-446F-A669-6FB8C433C22B}" dt="2024-07-29T13:25:18.836" v="9515" actId="1076"/>
          <ac:picMkLst>
            <pc:docMk/>
            <pc:sldMk cId="16172405" sldId="438"/>
            <ac:picMk id="20" creationId="{EFDFDA08-9384-5C77-E7B9-FA9CBB440ED9}"/>
          </ac:picMkLst>
        </pc:picChg>
      </pc:sldChg>
      <pc:sldChg chg="addSp delSp modSp mod modAnim modNotesTx">
        <pc:chgData name="Orlando Marley Filho" userId="db0f27c2ee340672" providerId="LiveId" clId="{46F43FBE-C119-446F-A669-6FB8C433C22B}" dt="2024-07-29T16:40:42.022" v="10171" actId="20577"/>
        <pc:sldMkLst>
          <pc:docMk/>
          <pc:sldMk cId="3269460133" sldId="439"/>
        </pc:sldMkLst>
        <pc:spChg chg="mod">
          <ac:chgData name="Orlando Marley Filho" userId="db0f27c2ee340672" providerId="LiveId" clId="{46F43FBE-C119-446F-A669-6FB8C433C22B}" dt="2024-07-29T16:40:36.855" v="10170" actId="20577"/>
          <ac:spMkLst>
            <pc:docMk/>
            <pc:sldMk cId="3269460133" sldId="439"/>
            <ac:spMk id="2" creationId="{0AC2542F-0A57-970F-3272-4258EA9DC083}"/>
          </ac:spMkLst>
        </pc:spChg>
        <pc:spChg chg="add mod">
          <ac:chgData name="Orlando Marley Filho" userId="db0f27c2ee340672" providerId="LiveId" clId="{46F43FBE-C119-446F-A669-6FB8C433C22B}" dt="2024-06-06T13:46:48.230" v="3277" actId="11529"/>
          <ac:spMkLst>
            <pc:docMk/>
            <pc:sldMk cId="3269460133" sldId="439"/>
            <ac:spMk id="3" creationId="{7B32DAFB-E475-177C-A1C2-73CA25D7F035}"/>
          </ac:spMkLst>
        </pc:spChg>
        <pc:spChg chg="mod">
          <ac:chgData name="Orlando Marley Filho" userId="db0f27c2ee340672" providerId="LiveId" clId="{46F43FBE-C119-446F-A669-6FB8C433C22B}" dt="2024-06-06T13:47:02.904" v="3279" actId="18245"/>
          <ac:spMkLst>
            <pc:docMk/>
            <pc:sldMk cId="3269460133" sldId="439"/>
            <ac:spMk id="6" creationId="{8ED51865-BA4C-7C2A-4E86-289D693FC0CB}"/>
          </ac:spMkLst>
        </pc:spChg>
        <pc:spChg chg="mod">
          <ac:chgData name="Orlando Marley Filho" userId="db0f27c2ee340672" providerId="LiveId" clId="{46F43FBE-C119-446F-A669-6FB8C433C22B}" dt="2024-06-06T13:47:02.904" v="3279" actId="18245"/>
          <ac:spMkLst>
            <pc:docMk/>
            <pc:sldMk cId="3269460133" sldId="439"/>
            <ac:spMk id="7" creationId="{CB6F6684-0249-43F5-3026-72E4B4681CE4}"/>
          </ac:spMkLst>
        </pc:spChg>
        <pc:spChg chg="mod">
          <ac:chgData name="Orlando Marley Filho" userId="db0f27c2ee340672" providerId="LiveId" clId="{46F43FBE-C119-446F-A669-6FB8C433C22B}" dt="2024-06-06T13:47:02.904" v="3279" actId="18245"/>
          <ac:spMkLst>
            <pc:docMk/>
            <pc:sldMk cId="3269460133" sldId="439"/>
            <ac:spMk id="8" creationId="{C15EA3C4-012D-28FC-6F82-E95645A1BF8B}"/>
          </ac:spMkLst>
        </pc:spChg>
        <pc:spChg chg="mod">
          <ac:chgData name="Orlando Marley Filho" userId="db0f27c2ee340672" providerId="LiveId" clId="{46F43FBE-C119-446F-A669-6FB8C433C22B}" dt="2024-06-06T13:47:02.904" v="3279" actId="18245"/>
          <ac:spMkLst>
            <pc:docMk/>
            <pc:sldMk cId="3269460133" sldId="439"/>
            <ac:spMk id="9" creationId="{C5FC8AF9-FABE-586E-B174-1D82B62AC598}"/>
          </ac:spMkLst>
        </pc:spChg>
        <pc:spChg chg="mod">
          <ac:chgData name="Orlando Marley Filho" userId="db0f27c2ee340672" providerId="LiveId" clId="{46F43FBE-C119-446F-A669-6FB8C433C22B}" dt="2024-06-06T13:47:02.904" v="3279" actId="18245"/>
          <ac:spMkLst>
            <pc:docMk/>
            <pc:sldMk cId="3269460133" sldId="439"/>
            <ac:spMk id="11" creationId="{17BDEB0C-3514-7877-8E34-1696895D28E9}"/>
          </ac:spMkLst>
        </pc:spChg>
        <pc:spChg chg="mod">
          <ac:chgData name="Orlando Marley Filho" userId="db0f27c2ee340672" providerId="LiveId" clId="{46F43FBE-C119-446F-A669-6FB8C433C22B}" dt="2024-06-06T13:47:02.904" v="3279" actId="18245"/>
          <ac:spMkLst>
            <pc:docMk/>
            <pc:sldMk cId="3269460133" sldId="439"/>
            <ac:spMk id="12" creationId="{13C4603C-9CA4-BA91-7C82-91AE6363EA86}"/>
          </ac:spMkLst>
        </pc:spChg>
        <pc:spChg chg="mod">
          <ac:chgData name="Orlando Marley Filho" userId="db0f27c2ee340672" providerId="LiveId" clId="{46F43FBE-C119-446F-A669-6FB8C433C22B}" dt="2024-06-06T13:47:02.904" v="3279" actId="18245"/>
          <ac:spMkLst>
            <pc:docMk/>
            <pc:sldMk cId="3269460133" sldId="439"/>
            <ac:spMk id="14" creationId="{19892C0F-3CE0-6DB6-893C-2837B1EDFE2C}"/>
          </ac:spMkLst>
        </pc:spChg>
        <pc:spChg chg="mod">
          <ac:chgData name="Orlando Marley Filho" userId="db0f27c2ee340672" providerId="LiveId" clId="{46F43FBE-C119-446F-A669-6FB8C433C22B}" dt="2024-06-06T13:46:53.621" v="3278" actId="18245"/>
          <ac:spMkLst>
            <pc:docMk/>
            <pc:sldMk cId="3269460133" sldId="439"/>
            <ac:spMk id="15" creationId="{9AEC071F-693F-3A1B-BBBD-A3E1DA26F7FA}"/>
          </ac:spMkLst>
        </pc:spChg>
        <pc:spChg chg="mod topLvl">
          <ac:chgData name="Orlando Marley Filho" userId="db0f27c2ee340672" providerId="LiveId" clId="{46F43FBE-C119-446F-A669-6FB8C433C22B}" dt="2024-06-06T15:43:04.737" v="4298" actId="18245"/>
          <ac:spMkLst>
            <pc:docMk/>
            <pc:sldMk cId="3269460133" sldId="439"/>
            <ac:spMk id="17" creationId="{456CB574-E2E7-2CBC-386E-BD5AE0B4A282}"/>
          </ac:spMkLst>
        </pc:spChg>
        <pc:spChg chg="mod topLvl">
          <ac:chgData name="Orlando Marley Filho" userId="db0f27c2ee340672" providerId="LiveId" clId="{46F43FBE-C119-446F-A669-6FB8C433C22B}" dt="2024-06-06T15:43:04.737" v="4298" actId="18245"/>
          <ac:spMkLst>
            <pc:docMk/>
            <pc:sldMk cId="3269460133" sldId="439"/>
            <ac:spMk id="18" creationId="{318B4CB2-98E5-E57A-ED83-DE8E0DBFF3C3}"/>
          </ac:spMkLst>
        </pc:spChg>
        <pc:spChg chg="mod topLvl">
          <ac:chgData name="Orlando Marley Filho" userId="db0f27c2ee340672" providerId="LiveId" clId="{46F43FBE-C119-446F-A669-6FB8C433C22B}" dt="2024-06-06T15:43:04.737" v="4298" actId="18245"/>
          <ac:spMkLst>
            <pc:docMk/>
            <pc:sldMk cId="3269460133" sldId="439"/>
            <ac:spMk id="19" creationId="{5ED7FB29-975A-DE88-416D-3DAD87C86A54}"/>
          </ac:spMkLst>
        </pc:spChg>
        <pc:spChg chg="mod topLvl">
          <ac:chgData name="Orlando Marley Filho" userId="db0f27c2ee340672" providerId="LiveId" clId="{46F43FBE-C119-446F-A669-6FB8C433C22B}" dt="2024-06-06T15:43:04.737" v="4298" actId="18245"/>
          <ac:spMkLst>
            <pc:docMk/>
            <pc:sldMk cId="3269460133" sldId="439"/>
            <ac:spMk id="20" creationId="{146DC538-4122-0703-F1CA-16A6AC16B5CB}"/>
          </ac:spMkLst>
        </pc:spChg>
        <pc:spChg chg="mod topLvl">
          <ac:chgData name="Orlando Marley Filho" userId="db0f27c2ee340672" providerId="LiveId" clId="{46F43FBE-C119-446F-A669-6FB8C433C22B}" dt="2024-06-06T15:43:04.737" v="4298" actId="18245"/>
          <ac:spMkLst>
            <pc:docMk/>
            <pc:sldMk cId="3269460133" sldId="439"/>
            <ac:spMk id="21" creationId="{3BB18F3B-4689-E444-23D7-68E6C4714F45}"/>
          </ac:spMkLst>
        </pc:spChg>
        <pc:spChg chg="mod topLvl">
          <ac:chgData name="Orlando Marley Filho" userId="db0f27c2ee340672" providerId="LiveId" clId="{46F43FBE-C119-446F-A669-6FB8C433C22B}" dt="2024-06-06T15:43:04.737" v="4298" actId="18245"/>
          <ac:spMkLst>
            <pc:docMk/>
            <pc:sldMk cId="3269460133" sldId="439"/>
            <ac:spMk id="22" creationId="{A6153345-233C-3FE2-D732-2AEB8B582161}"/>
          </ac:spMkLst>
        </pc:spChg>
        <pc:spChg chg="mod topLvl">
          <ac:chgData name="Orlando Marley Filho" userId="db0f27c2ee340672" providerId="LiveId" clId="{46F43FBE-C119-446F-A669-6FB8C433C22B}" dt="2024-06-06T15:43:04.737" v="4298" actId="18245"/>
          <ac:spMkLst>
            <pc:docMk/>
            <pc:sldMk cId="3269460133" sldId="439"/>
            <ac:spMk id="23" creationId="{5AE98551-9D1B-FE34-2B84-F52D17ADC3AF}"/>
          </ac:spMkLst>
        </pc:spChg>
        <pc:spChg chg="mod topLvl">
          <ac:chgData name="Orlando Marley Filho" userId="db0f27c2ee340672" providerId="LiveId" clId="{46F43FBE-C119-446F-A669-6FB8C433C22B}" dt="2024-06-06T15:43:04.217" v="4297" actId="165"/>
          <ac:spMkLst>
            <pc:docMk/>
            <pc:sldMk cId="3269460133" sldId="439"/>
            <ac:spMk id="24" creationId="{EE8F61D5-02A3-5F3C-034E-7CE5F2C6D6B6}"/>
          </ac:spMkLst>
        </pc:spChg>
        <pc:grpChg chg="mod">
          <ac:chgData name="Orlando Marley Filho" userId="db0f27c2ee340672" providerId="LiveId" clId="{46F43FBE-C119-446F-A669-6FB8C433C22B}" dt="2024-06-06T13:47:02.904" v="3279" actId="18245"/>
          <ac:grpSpMkLst>
            <pc:docMk/>
            <pc:sldMk cId="3269460133" sldId="439"/>
            <ac:grpSpMk id="5" creationId="{10D51071-B363-5AFF-B237-256BB04F9B23}"/>
          </ac:grpSpMkLst>
        </pc:grpChg>
        <pc:grpChg chg="add del mod">
          <ac:chgData name="Orlando Marley Filho" userId="db0f27c2ee340672" providerId="LiveId" clId="{46F43FBE-C119-446F-A669-6FB8C433C22B}" dt="2024-06-06T15:43:04.737" v="4298" actId="18245"/>
          <ac:grpSpMkLst>
            <pc:docMk/>
            <pc:sldMk cId="3269460133" sldId="439"/>
            <ac:grpSpMk id="16" creationId="{F399561F-9DBD-8C3A-4CF1-FE74531E0087}"/>
          </ac:grpSpMkLst>
        </pc:grpChg>
        <pc:graphicFrameChg chg="add del mod">
          <ac:chgData name="Orlando Marley Filho" userId="db0f27c2ee340672" providerId="LiveId" clId="{46F43FBE-C119-446F-A669-6FB8C433C22B}" dt="2024-06-06T15:43:04.737" v="4298" actId="18245"/>
          <ac:graphicFrameMkLst>
            <pc:docMk/>
            <pc:sldMk cId="3269460133" sldId="439"/>
            <ac:graphicFrameMk id="13" creationId="{3A7B5052-862A-9D11-C8F3-8A3EBB885C53}"/>
          </ac:graphicFrameMkLst>
        </pc:graphicFrameChg>
      </pc:sldChg>
      <pc:sldChg chg="modSp mod modAnim">
        <pc:chgData name="Orlando Marley Filho" userId="db0f27c2ee340672" providerId="LiveId" clId="{46F43FBE-C119-446F-A669-6FB8C433C22B}" dt="2024-07-29T13:30:41.951" v="9545" actId="1076"/>
        <pc:sldMkLst>
          <pc:docMk/>
          <pc:sldMk cId="3114368406" sldId="440"/>
        </pc:sldMkLst>
        <pc:spChg chg="mod">
          <ac:chgData name="Orlando Marley Filho" userId="db0f27c2ee340672" providerId="LiveId" clId="{46F43FBE-C119-446F-A669-6FB8C433C22B}" dt="2024-06-07T13:54:04.598" v="5920" actId="1076"/>
          <ac:spMkLst>
            <pc:docMk/>
            <pc:sldMk cId="3114368406" sldId="440"/>
            <ac:spMk id="2" creationId="{0AC2542F-0A57-970F-3272-4258EA9DC083}"/>
          </ac:spMkLst>
        </pc:spChg>
        <pc:spChg chg="mod">
          <ac:chgData name="Orlando Marley Filho" userId="db0f27c2ee340672" providerId="LiveId" clId="{46F43FBE-C119-446F-A669-6FB8C433C22B}" dt="2024-07-29T13:30:41.951" v="9545" actId="1076"/>
          <ac:spMkLst>
            <pc:docMk/>
            <pc:sldMk cId="3114368406" sldId="440"/>
            <ac:spMk id="8" creationId="{8F841123-DC28-46B2-6319-C2BD5F715649}"/>
          </ac:spMkLst>
        </pc:spChg>
      </pc:sldChg>
      <pc:sldChg chg="addSp delSp modSp mod modShow modNotesTx">
        <pc:chgData name="Orlando Marley Filho" userId="db0f27c2ee340672" providerId="LiveId" clId="{46F43FBE-C119-446F-A669-6FB8C433C22B}" dt="2024-06-12T13:50:57.465" v="7939" actId="729"/>
        <pc:sldMkLst>
          <pc:docMk/>
          <pc:sldMk cId="2728308245" sldId="441"/>
        </pc:sldMkLst>
        <pc:spChg chg="mod">
          <ac:chgData name="Orlando Marley Filho" userId="db0f27c2ee340672" providerId="LiveId" clId="{46F43FBE-C119-446F-A669-6FB8C433C22B}" dt="2024-06-07T13:54:13.765" v="5922" actId="1076"/>
          <ac:spMkLst>
            <pc:docMk/>
            <pc:sldMk cId="2728308245" sldId="441"/>
            <ac:spMk id="2" creationId="{0AC2542F-0A57-970F-3272-4258EA9DC083}"/>
          </ac:spMkLst>
        </pc:spChg>
        <pc:spChg chg="add del mod">
          <ac:chgData name="Orlando Marley Filho" userId="db0f27c2ee340672" providerId="LiveId" clId="{46F43FBE-C119-446F-A669-6FB8C433C22B}" dt="2024-06-12T13:48:20.325" v="7938" actId="12084"/>
          <ac:spMkLst>
            <pc:docMk/>
            <pc:sldMk cId="2728308245" sldId="441"/>
            <ac:spMk id="5" creationId="{701BCD77-FD1B-133D-0B0A-FB1ED1CA0761}"/>
          </ac:spMkLst>
        </pc:spChg>
        <pc:spChg chg="add mod">
          <ac:chgData name="Orlando Marley Filho" userId="db0f27c2ee340672" providerId="LiveId" clId="{46F43FBE-C119-446F-A669-6FB8C433C22B}" dt="2024-06-12T13:10:31.193" v="7516" actId="113"/>
          <ac:spMkLst>
            <pc:docMk/>
            <pc:sldMk cId="2728308245" sldId="441"/>
            <ac:spMk id="6" creationId="{10DC4896-FA2D-DFDE-322C-6ADEF9B76FDF}"/>
          </ac:spMkLst>
        </pc:spChg>
        <pc:graphicFrameChg chg="add mod">
          <ac:chgData name="Orlando Marley Filho" userId="db0f27c2ee340672" providerId="LiveId" clId="{46F43FBE-C119-446F-A669-6FB8C433C22B}" dt="2024-06-12T13:46:03.256" v="7931" actId="12084"/>
          <ac:graphicFrameMkLst>
            <pc:docMk/>
            <pc:sldMk cId="2728308245" sldId="441"/>
            <ac:graphicFrameMk id="7" creationId="{F54B8B52-56B3-E1B7-9BB6-3134050B7176}"/>
          </ac:graphicFrameMkLst>
        </pc:graphicFrameChg>
        <pc:graphicFrameChg chg="add mod">
          <ac:chgData name="Orlando Marley Filho" userId="db0f27c2ee340672" providerId="LiveId" clId="{46F43FBE-C119-446F-A669-6FB8C433C22B}" dt="2024-06-12T13:46:31.700" v="7933" actId="12084"/>
          <ac:graphicFrameMkLst>
            <pc:docMk/>
            <pc:sldMk cId="2728308245" sldId="441"/>
            <ac:graphicFrameMk id="8" creationId="{1E33FAA9-7B3A-DF28-8267-FE45563640FF}"/>
          </ac:graphicFrameMkLst>
        </pc:graphicFrameChg>
        <pc:graphicFrameChg chg="add mod">
          <ac:chgData name="Orlando Marley Filho" userId="db0f27c2ee340672" providerId="LiveId" clId="{46F43FBE-C119-446F-A669-6FB8C433C22B}" dt="2024-06-12T13:47:37.449" v="7937" actId="12084"/>
          <ac:graphicFrameMkLst>
            <pc:docMk/>
            <pc:sldMk cId="2728308245" sldId="441"/>
            <ac:graphicFrameMk id="9" creationId="{0ADB8902-1D72-C9DB-24C0-DF4EAC5D3233}"/>
          </ac:graphicFrameMkLst>
        </pc:graphicFrameChg>
      </pc:sldChg>
      <pc:sldChg chg="modSp mod">
        <pc:chgData name="Orlando Marley Filho" userId="db0f27c2ee340672" providerId="LiveId" clId="{46F43FBE-C119-446F-A669-6FB8C433C22B}" dt="2024-06-07T13:54:08.869" v="5921" actId="1076"/>
        <pc:sldMkLst>
          <pc:docMk/>
          <pc:sldMk cId="1310304502" sldId="442"/>
        </pc:sldMkLst>
        <pc:spChg chg="mod">
          <ac:chgData name="Orlando Marley Filho" userId="db0f27c2ee340672" providerId="LiveId" clId="{46F43FBE-C119-446F-A669-6FB8C433C22B}" dt="2024-06-07T13:54:08.869" v="5921" actId="1076"/>
          <ac:spMkLst>
            <pc:docMk/>
            <pc:sldMk cId="1310304502" sldId="442"/>
            <ac:spMk id="2" creationId="{0AC2542F-0A57-970F-3272-4258EA9DC083}"/>
          </ac:spMkLst>
        </pc:spChg>
      </pc:sldChg>
      <pc:sldChg chg="modSp mod modAnim modNotesTx">
        <pc:chgData name="Orlando Marley Filho" userId="db0f27c2ee340672" providerId="LiveId" clId="{46F43FBE-C119-446F-A669-6FB8C433C22B}" dt="2024-06-14T15:15:59.422" v="8162"/>
        <pc:sldMkLst>
          <pc:docMk/>
          <pc:sldMk cId="1024586612" sldId="443"/>
        </pc:sldMkLst>
        <pc:spChg chg="mod">
          <ac:chgData name="Orlando Marley Filho" userId="db0f27c2ee340672" providerId="LiveId" clId="{46F43FBE-C119-446F-A669-6FB8C433C22B}" dt="2024-06-07T13:54:17.949" v="5923" actId="1076"/>
          <ac:spMkLst>
            <pc:docMk/>
            <pc:sldMk cId="1024586612" sldId="443"/>
            <ac:spMk id="2" creationId="{0AC2542F-0A57-970F-3272-4258EA9DC083}"/>
          </ac:spMkLst>
        </pc:spChg>
        <pc:spChg chg="mod">
          <ac:chgData name="Orlando Marley Filho" userId="db0f27c2ee340672" providerId="LiveId" clId="{46F43FBE-C119-446F-A669-6FB8C433C22B}" dt="2024-06-14T14:59:16.972" v="8160" actId="1076"/>
          <ac:spMkLst>
            <pc:docMk/>
            <pc:sldMk cId="1024586612" sldId="443"/>
            <ac:spMk id="5" creationId="{516F8281-E9A1-1F65-4F2D-7D1AC894ECD9}"/>
          </ac:spMkLst>
        </pc:spChg>
      </pc:sldChg>
      <pc:sldChg chg="modSp mod">
        <pc:chgData name="Orlando Marley Filho" userId="db0f27c2ee340672" providerId="LiveId" clId="{46F43FBE-C119-446F-A669-6FB8C433C22B}" dt="2024-06-07T13:54:24.125" v="5924" actId="1076"/>
        <pc:sldMkLst>
          <pc:docMk/>
          <pc:sldMk cId="2816752386" sldId="444"/>
        </pc:sldMkLst>
        <pc:spChg chg="mod">
          <ac:chgData name="Orlando Marley Filho" userId="db0f27c2ee340672" providerId="LiveId" clId="{46F43FBE-C119-446F-A669-6FB8C433C22B}" dt="2024-06-07T13:54:24.125" v="5924" actId="1076"/>
          <ac:spMkLst>
            <pc:docMk/>
            <pc:sldMk cId="2816752386" sldId="444"/>
            <ac:spMk id="2" creationId="{0AC2542F-0A57-970F-3272-4258EA9DC083}"/>
          </ac:spMkLst>
        </pc:spChg>
      </pc:sldChg>
      <pc:sldChg chg="modSp mod">
        <pc:chgData name="Orlando Marley Filho" userId="db0f27c2ee340672" providerId="LiveId" clId="{46F43FBE-C119-446F-A669-6FB8C433C22B}" dt="2024-06-07T13:54:28.429" v="5925" actId="1076"/>
        <pc:sldMkLst>
          <pc:docMk/>
          <pc:sldMk cId="445203585" sldId="445"/>
        </pc:sldMkLst>
        <pc:spChg chg="mod">
          <ac:chgData name="Orlando Marley Filho" userId="db0f27c2ee340672" providerId="LiveId" clId="{46F43FBE-C119-446F-A669-6FB8C433C22B}" dt="2024-06-07T13:54:28.429" v="5925" actId="1076"/>
          <ac:spMkLst>
            <pc:docMk/>
            <pc:sldMk cId="445203585" sldId="445"/>
            <ac:spMk id="2" creationId="{0AC2542F-0A57-970F-3272-4258EA9DC083}"/>
          </ac:spMkLst>
        </pc:spChg>
      </pc:sldChg>
      <pc:sldChg chg="modSp mod">
        <pc:chgData name="Orlando Marley Filho" userId="db0f27c2ee340672" providerId="LiveId" clId="{46F43FBE-C119-446F-A669-6FB8C433C22B}" dt="2024-06-07T13:54:31.998" v="5926" actId="1076"/>
        <pc:sldMkLst>
          <pc:docMk/>
          <pc:sldMk cId="1294820684" sldId="446"/>
        </pc:sldMkLst>
        <pc:spChg chg="mod">
          <ac:chgData name="Orlando Marley Filho" userId="db0f27c2ee340672" providerId="LiveId" clId="{46F43FBE-C119-446F-A669-6FB8C433C22B}" dt="2024-06-07T13:54:31.998" v="5926" actId="1076"/>
          <ac:spMkLst>
            <pc:docMk/>
            <pc:sldMk cId="1294820684" sldId="446"/>
            <ac:spMk id="2" creationId="{0AC2542F-0A57-970F-3272-4258EA9DC083}"/>
          </ac:spMkLst>
        </pc:spChg>
      </pc:sldChg>
      <pc:sldChg chg="addSp delSp modSp add mod ord modTransition modNotesTx">
        <pc:chgData name="Orlando Marley Filho" userId="db0f27c2ee340672" providerId="LiveId" clId="{46F43FBE-C119-446F-A669-6FB8C433C22B}" dt="2024-07-29T12:27:35.880" v="9268" actId="1076"/>
        <pc:sldMkLst>
          <pc:docMk/>
          <pc:sldMk cId="3344034821" sldId="447"/>
        </pc:sldMkLst>
        <pc:spChg chg="add del mod">
          <ac:chgData name="Orlando Marley Filho" userId="db0f27c2ee340672" providerId="LiveId" clId="{46F43FBE-C119-446F-A669-6FB8C433C22B}" dt="2024-06-06T13:47:49.151" v="3283" actId="47"/>
          <ac:spMkLst>
            <pc:docMk/>
            <pc:sldMk cId="3344034821" sldId="447"/>
            <ac:spMk id="2" creationId="{A49B94F6-D372-1320-3CF1-E4A1D85E4F6C}"/>
          </ac:spMkLst>
        </pc:spChg>
        <pc:spChg chg="mod">
          <ac:chgData name="Orlando Marley Filho" userId="db0f27c2ee340672" providerId="LiveId" clId="{46F43FBE-C119-446F-A669-6FB8C433C22B}" dt="2024-06-07T13:51:41.685" v="5868" actId="242"/>
          <ac:spMkLst>
            <pc:docMk/>
            <pc:sldMk cId="3344034821" sldId="447"/>
            <ac:spMk id="3" creationId="{45C87677-58FD-09CA-B0E9-83620BAB7F3A}"/>
          </ac:spMkLst>
        </pc:spChg>
        <pc:spChg chg="add del mod">
          <ac:chgData name="Orlando Marley Filho" userId="db0f27c2ee340672" providerId="LiveId" clId="{46F43FBE-C119-446F-A669-6FB8C433C22B}" dt="2024-06-06T13:48:28.192" v="3287"/>
          <ac:spMkLst>
            <pc:docMk/>
            <pc:sldMk cId="3344034821" sldId="447"/>
            <ac:spMk id="6" creationId="{2BF492C7-46D5-5F0F-C6F4-1D0EBE6C0C7D}"/>
          </ac:spMkLst>
        </pc:spChg>
        <pc:spChg chg="del">
          <ac:chgData name="Orlando Marley Filho" userId="db0f27c2ee340672" providerId="LiveId" clId="{46F43FBE-C119-446F-A669-6FB8C433C22B}" dt="2024-06-06T13:38:34.940" v="3212" actId="478"/>
          <ac:spMkLst>
            <pc:docMk/>
            <pc:sldMk cId="3344034821" sldId="447"/>
            <ac:spMk id="7" creationId="{60DF52E3-DF77-E1EB-B787-0F3B6FFF7899}"/>
          </ac:spMkLst>
        </pc:spChg>
        <pc:spChg chg="mod">
          <ac:chgData name="Orlando Marley Filho" userId="db0f27c2ee340672" providerId="LiveId" clId="{46F43FBE-C119-446F-A669-6FB8C433C22B}" dt="2024-07-29T12:27:35.880" v="9268" actId="1076"/>
          <ac:spMkLst>
            <pc:docMk/>
            <pc:sldMk cId="3344034821" sldId="447"/>
            <ac:spMk id="11" creationId="{CA3979BC-FDB7-FC91-75BF-72E639D7EE0D}"/>
          </ac:spMkLst>
        </pc:spChg>
        <pc:graphicFrameChg chg="add del mod modGraphic">
          <ac:chgData name="Orlando Marley Filho" userId="db0f27c2ee340672" providerId="LiveId" clId="{46F43FBE-C119-446F-A669-6FB8C433C22B}" dt="2024-06-06T13:50:27.689" v="3301" actId="478"/>
          <ac:graphicFrameMkLst>
            <pc:docMk/>
            <pc:sldMk cId="3344034821" sldId="447"/>
            <ac:graphicFrameMk id="5" creationId="{63E268EC-1221-FB85-B879-B25242ABCC60}"/>
          </ac:graphicFrameMkLst>
        </pc:graphicFrameChg>
        <pc:graphicFrameChg chg="mod">
          <ac:chgData name="Orlando Marley Filho" userId="db0f27c2ee340672" providerId="LiveId" clId="{46F43FBE-C119-446F-A669-6FB8C433C22B}" dt="2024-07-29T12:27:35.880" v="9268" actId="1076"/>
          <ac:graphicFrameMkLst>
            <pc:docMk/>
            <pc:sldMk cId="3344034821" sldId="447"/>
            <ac:graphicFrameMk id="22" creationId="{3DC818BC-D174-20E7-A63E-AECD5798A149}"/>
          </ac:graphicFrameMkLst>
        </pc:graphicFrameChg>
        <pc:picChg chg="del">
          <ac:chgData name="Orlando Marley Filho" userId="db0f27c2ee340672" providerId="LiveId" clId="{46F43FBE-C119-446F-A669-6FB8C433C22B}" dt="2024-06-06T13:38:35.551" v="3213" actId="478"/>
          <ac:picMkLst>
            <pc:docMk/>
            <pc:sldMk cId="3344034821" sldId="447"/>
            <ac:picMk id="10242" creationId="{3A4397CA-3FDC-BAA3-3074-3223D9847A9C}"/>
          </ac:picMkLst>
        </pc:picChg>
      </pc:sldChg>
      <pc:sldChg chg="add">
        <pc:chgData name="Orlando Marley Filho" userId="db0f27c2ee340672" providerId="LiveId" clId="{46F43FBE-C119-446F-A669-6FB8C433C22B}" dt="2024-06-06T16:24:29.761" v="4422" actId="2890"/>
        <pc:sldMkLst>
          <pc:docMk/>
          <pc:sldMk cId="2094353398" sldId="448"/>
        </pc:sldMkLst>
      </pc:sldChg>
      <pc:sldChg chg="modSp mod modAnim modNotesTx">
        <pc:chgData name="Orlando Marley Filho" userId="db0f27c2ee340672" providerId="LiveId" clId="{46F43FBE-C119-446F-A669-6FB8C433C22B}" dt="2024-07-29T12:42:20.648" v="9333"/>
        <pc:sldMkLst>
          <pc:docMk/>
          <pc:sldMk cId="1523153067" sldId="450"/>
        </pc:sldMkLst>
        <pc:spChg chg="mod">
          <ac:chgData name="Orlando Marley Filho" userId="db0f27c2ee340672" providerId="LiveId" clId="{46F43FBE-C119-446F-A669-6FB8C433C22B}" dt="2024-06-07T13:51:49.539" v="5870" actId="1076"/>
          <ac:spMkLst>
            <pc:docMk/>
            <pc:sldMk cId="1523153067" sldId="450"/>
            <ac:spMk id="3" creationId="{45C87677-58FD-09CA-B0E9-83620BAB7F3A}"/>
          </ac:spMkLst>
        </pc:spChg>
        <pc:graphicFrameChg chg="mod">
          <ac:chgData name="Orlando Marley Filho" userId="db0f27c2ee340672" providerId="LiveId" clId="{46F43FBE-C119-446F-A669-6FB8C433C22B}" dt="2024-07-29T12:03:33.917" v="9229" actId="1076"/>
          <ac:graphicFrameMkLst>
            <pc:docMk/>
            <pc:sldMk cId="1523153067" sldId="450"/>
            <ac:graphicFrameMk id="2" creationId="{562F4137-05C3-B552-9E5A-25045E361148}"/>
          </ac:graphicFrameMkLst>
        </pc:graphicFrameChg>
      </pc:sldChg>
      <pc:sldChg chg="modSp mod">
        <pc:chgData name="Orlando Marley Filho" userId="db0f27c2ee340672" providerId="LiveId" clId="{46F43FBE-C119-446F-A669-6FB8C433C22B}" dt="2024-06-07T13:51:55.227" v="5872" actId="1076"/>
        <pc:sldMkLst>
          <pc:docMk/>
          <pc:sldMk cId="3508479864" sldId="451"/>
        </pc:sldMkLst>
        <pc:spChg chg="mod">
          <ac:chgData name="Orlando Marley Filho" userId="db0f27c2ee340672" providerId="LiveId" clId="{46F43FBE-C119-446F-A669-6FB8C433C22B}" dt="2024-06-07T13:51:55.227" v="5872" actId="1076"/>
          <ac:spMkLst>
            <pc:docMk/>
            <pc:sldMk cId="3508479864" sldId="451"/>
            <ac:spMk id="3" creationId="{45C87677-58FD-09CA-B0E9-83620BAB7F3A}"/>
          </ac:spMkLst>
        </pc:spChg>
      </pc:sldChg>
      <pc:sldChg chg="modSp mod modAnim">
        <pc:chgData name="Orlando Marley Filho" userId="db0f27c2ee340672" providerId="LiveId" clId="{46F43FBE-C119-446F-A669-6FB8C433C22B}" dt="2024-07-29T12:46:30.213" v="9361"/>
        <pc:sldMkLst>
          <pc:docMk/>
          <pc:sldMk cId="2663508438" sldId="452"/>
        </pc:sldMkLst>
        <pc:spChg chg="mod">
          <ac:chgData name="Orlando Marley Filho" userId="db0f27c2ee340672" providerId="LiveId" clId="{46F43FBE-C119-446F-A669-6FB8C433C22B}" dt="2024-06-07T13:52:54.174" v="5906" actId="1076"/>
          <ac:spMkLst>
            <pc:docMk/>
            <pc:sldMk cId="2663508438" sldId="452"/>
            <ac:spMk id="3" creationId="{45C87677-58FD-09CA-B0E9-83620BAB7F3A}"/>
          </ac:spMkLst>
        </pc:spChg>
        <pc:spChg chg="mod">
          <ac:chgData name="Orlando Marley Filho" userId="db0f27c2ee340672" providerId="LiveId" clId="{46F43FBE-C119-446F-A669-6FB8C433C22B}" dt="2024-07-29T12:26:50.374" v="9263" actId="1076"/>
          <ac:spMkLst>
            <pc:docMk/>
            <pc:sldMk cId="2663508438" sldId="452"/>
            <ac:spMk id="10" creationId="{03BDFE94-8CD7-4905-A7A8-A1ADD3FD6F55}"/>
          </ac:spMkLst>
        </pc:spChg>
        <pc:spChg chg="mod">
          <ac:chgData name="Orlando Marley Filho" userId="db0f27c2ee340672" providerId="LiveId" clId="{46F43FBE-C119-446F-A669-6FB8C433C22B}" dt="2024-07-29T12:26:50.374" v="9263" actId="1076"/>
          <ac:spMkLst>
            <pc:docMk/>
            <pc:sldMk cId="2663508438" sldId="452"/>
            <ac:spMk id="12" creationId="{E885F50A-1A40-4BA5-9BB9-41604E36EEE9}"/>
          </ac:spMkLst>
        </pc:spChg>
        <pc:spChg chg="mod">
          <ac:chgData name="Orlando Marley Filho" userId="db0f27c2ee340672" providerId="LiveId" clId="{46F43FBE-C119-446F-A669-6FB8C433C22B}" dt="2024-07-29T12:26:50.374" v="9263" actId="1076"/>
          <ac:spMkLst>
            <pc:docMk/>
            <pc:sldMk cId="2663508438" sldId="452"/>
            <ac:spMk id="14" creationId="{0BE1F961-5A62-4AE2-AFA9-2C903743CA3C}"/>
          </ac:spMkLst>
        </pc:spChg>
        <pc:spChg chg="mod">
          <ac:chgData name="Orlando Marley Filho" userId="db0f27c2ee340672" providerId="LiveId" clId="{46F43FBE-C119-446F-A669-6FB8C433C22B}" dt="2024-07-29T12:26:50.374" v="9263" actId="1076"/>
          <ac:spMkLst>
            <pc:docMk/>
            <pc:sldMk cId="2663508438" sldId="452"/>
            <ac:spMk id="16" creationId="{11CACD5D-D098-B29C-D09E-0509874F5681}"/>
          </ac:spMkLst>
        </pc:spChg>
        <pc:spChg chg="mod">
          <ac:chgData name="Orlando Marley Filho" userId="db0f27c2ee340672" providerId="LiveId" clId="{46F43FBE-C119-446F-A669-6FB8C433C22B}" dt="2024-07-29T12:26:50.374" v="9263" actId="1076"/>
          <ac:spMkLst>
            <pc:docMk/>
            <pc:sldMk cId="2663508438" sldId="452"/>
            <ac:spMk id="18" creationId="{6E03470D-6C4D-6577-34AD-E2D444B12066}"/>
          </ac:spMkLst>
        </pc:spChg>
        <pc:spChg chg="mod">
          <ac:chgData name="Orlando Marley Filho" userId="db0f27c2ee340672" providerId="LiveId" clId="{46F43FBE-C119-446F-A669-6FB8C433C22B}" dt="2024-07-29T12:26:50.374" v="9263" actId="1076"/>
          <ac:spMkLst>
            <pc:docMk/>
            <pc:sldMk cId="2663508438" sldId="452"/>
            <ac:spMk id="30" creationId="{E3C8797A-DE96-2494-0331-D8E9E2DED018}"/>
          </ac:spMkLst>
        </pc:spChg>
        <pc:spChg chg="mod">
          <ac:chgData name="Orlando Marley Filho" userId="db0f27c2ee340672" providerId="LiveId" clId="{46F43FBE-C119-446F-A669-6FB8C433C22B}" dt="2024-07-29T12:26:50.374" v="9263" actId="1076"/>
          <ac:spMkLst>
            <pc:docMk/>
            <pc:sldMk cId="2663508438" sldId="452"/>
            <ac:spMk id="31" creationId="{A03E5E0B-98E5-3385-76E1-107D689F45D1}"/>
          </ac:spMkLst>
        </pc:spChg>
        <pc:spChg chg="mod">
          <ac:chgData name="Orlando Marley Filho" userId="db0f27c2ee340672" providerId="LiveId" clId="{46F43FBE-C119-446F-A669-6FB8C433C22B}" dt="2024-07-29T12:26:50.374" v="9263" actId="1076"/>
          <ac:spMkLst>
            <pc:docMk/>
            <pc:sldMk cId="2663508438" sldId="452"/>
            <ac:spMk id="33" creationId="{8F673C8C-D4D4-A168-02B8-4D59D06A7082}"/>
          </ac:spMkLst>
        </pc:spChg>
        <pc:spChg chg="mod">
          <ac:chgData name="Orlando Marley Filho" userId="db0f27c2ee340672" providerId="LiveId" clId="{46F43FBE-C119-446F-A669-6FB8C433C22B}" dt="2024-07-29T12:26:50.374" v="9263" actId="1076"/>
          <ac:spMkLst>
            <pc:docMk/>
            <pc:sldMk cId="2663508438" sldId="452"/>
            <ac:spMk id="35" creationId="{40DAE8F8-884B-B8E5-8D4E-079D3FDD0163}"/>
          </ac:spMkLst>
        </pc:spChg>
        <pc:spChg chg="mod">
          <ac:chgData name="Orlando Marley Filho" userId="db0f27c2ee340672" providerId="LiveId" clId="{46F43FBE-C119-446F-A669-6FB8C433C22B}" dt="2024-07-29T12:26:50.374" v="9263" actId="1076"/>
          <ac:spMkLst>
            <pc:docMk/>
            <pc:sldMk cId="2663508438" sldId="452"/>
            <ac:spMk id="37" creationId="{B40525EC-4300-9F96-74F2-31DFF53E1D40}"/>
          </ac:spMkLst>
        </pc:spChg>
        <pc:spChg chg="mod">
          <ac:chgData name="Orlando Marley Filho" userId="db0f27c2ee340672" providerId="LiveId" clId="{46F43FBE-C119-446F-A669-6FB8C433C22B}" dt="2024-07-29T12:26:50.374" v="9263" actId="1076"/>
          <ac:spMkLst>
            <pc:docMk/>
            <pc:sldMk cId="2663508438" sldId="452"/>
            <ac:spMk id="41" creationId="{1F84351A-443F-0145-A0B4-A1FEA280096F}"/>
          </ac:spMkLst>
        </pc:spChg>
        <pc:spChg chg="mod">
          <ac:chgData name="Orlando Marley Filho" userId="db0f27c2ee340672" providerId="LiveId" clId="{46F43FBE-C119-446F-A669-6FB8C433C22B}" dt="2024-07-29T12:26:50.374" v="9263" actId="1076"/>
          <ac:spMkLst>
            <pc:docMk/>
            <pc:sldMk cId="2663508438" sldId="452"/>
            <ac:spMk id="42" creationId="{555C5279-3799-C1B1-96B4-93C1FC40F499}"/>
          </ac:spMkLst>
        </pc:spChg>
        <pc:spChg chg="mod">
          <ac:chgData name="Orlando Marley Filho" userId="db0f27c2ee340672" providerId="LiveId" clId="{46F43FBE-C119-446F-A669-6FB8C433C22B}" dt="2024-07-29T12:26:50.374" v="9263" actId="1076"/>
          <ac:spMkLst>
            <pc:docMk/>
            <pc:sldMk cId="2663508438" sldId="452"/>
            <ac:spMk id="43" creationId="{CD7CE168-3D44-9437-E3D9-0E69F6AA3A98}"/>
          </ac:spMkLst>
        </pc:spChg>
        <pc:spChg chg="mod">
          <ac:chgData name="Orlando Marley Filho" userId="db0f27c2ee340672" providerId="LiveId" clId="{46F43FBE-C119-446F-A669-6FB8C433C22B}" dt="2024-07-29T12:26:50.374" v="9263" actId="1076"/>
          <ac:spMkLst>
            <pc:docMk/>
            <pc:sldMk cId="2663508438" sldId="452"/>
            <ac:spMk id="52" creationId="{23C8F9BC-8188-2EBC-BEA3-3445D60E5411}"/>
          </ac:spMkLst>
        </pc:spChg>
        <pc:graphicFrameChg chg="mod">
          <ac:chgData name="Orlando Marley Filho" userId="db0f27c2ee340672" providerId="LiveId" clId="{46F43FBE-C119-446F-A669-6FB8C433C22B}" dt="2024-07-29T12:26:50.374" v="9263" actId="1076"/>
          <ac:graphicFrameMkLst>
            <pc:docMk/>
            <pc:sldMk cId="2663508438" sldId="452"/>
            <ac:graphicFrameMk id="53" creationId="{3302EB01-9E65-1E48-A0CE-ACDBF2F41730}"/>
          </ac:graphicFrameMkLst>
        </pc:graphicFrameChg>
        <pc:graphicFrameChg chg="mod">
          <ac:chgData name="Orlando Marley Filho" userId="db0f27c2ee340672" providerId="LiveId" clId="{46F43FBE-C119-446F-A669-6FB8C433C22B}" dt="2024-07-29T12:26:50.374" v="9263" actId="1076"/>
          <ac:graphicFrameMkLst>
            <pc:docMk/>
            <pc:sldMk cId="2663508438" sldId="452"/>
            <ac:graphicFrameMk id="65" creationId="{2EAB2C76-E687-D5EA-67F9-A257FD8EC0DF}"/>
          </ac:graphicFrameMkLst>
        </pc:graphicFrameChg>
        <pc:picChg chg="mod">
          <ac:chgData name="Orlando Marley Filho" userId="db0f27c2ee340672" providerId="LiveId" clId="{46F43FBE-C119-446F-A669-6FB8C433C22B}" dt="2024-07-29T12:26:50.374" v="9263" actId="1076"/>
          <ac:picMkLst>
            <pc:docMk/>
            <pc:sldMk cId="2663508438" sldId="452"/>
            <ac:picMk id="7" creationId="{51FCFF8C-5133-406E-94B3-36975C105540}"/>
          </ac:picMkLst>
        </pc:picChg>
        <pc:picChg chg="mod">
          <ac:chgData name="Orlando Marley Filho" userId="db0f27c2ee340672" providerId="LiveId" clId="{46F43FBE-C119-446F-A669-6FB8C433C22B}" dt="2024-07-29T12:26:50.374" v="9263" actId="1076"/>
          <ac:picMkLst>
            <pc:docMk/>
            <pc:sldMk cId="2663508438" sldId="452"/>
            <ac:picMk id="11" creationId="{C2F76607-B447-4CBE-9A21-DD9BB035D83E}"/>
          </ac:picMkLst>
        </pc:picChg>
        <pc:picChg chg="mod">
          <ac:chgData name="Orlando Marley Filho" userId="db0f27c2ee340672" providerId="LiveId" clId="{46F43FBE-C119-446F-A669-6FB8C433C22B}" dt="2024-07-29T12:26:50.374" v="9263" actId="1076"/>
          <ac:picMkLst>
            <pc:docMk/>
            <pc:sldMk cId="2663508438" sldId="452"/>
            <ac:picMk id="13" creationId="{B66FD2DC-4A03-4F2F-B529-81BA58329E6D}"/>
          </ac:picMkLst>
        </pc:picChg>
        <pc:picChg chg="mod">
          <ac:chgData name="Orlando Marley Filho" userId="db0f27c2ee340672" providerId="LiveId" clId="{46F43FBE-C119-446F-A669-6FB8C433C22B}" dt="2024-07-29T12:26:50.374" v="9263" actId="1076"/>
          <ac:picMkLst>
            <pc:docMk/>
            <pc:sldMk cId="2663508438" sldId="452"/>
            <ac:picMk id="36" creationId="{C06903B1-0498-12EC-0D6E-A01635D67208}"/>
          </ac:picMkLst>
        </pc:picChg>
        <pc:picChg chg="mod">
          <ac:chgData name="Orlando Marley Filho" userId="db0f27c2ee340672" providerId="LiveId" clId="{46F43FBE-C119-446F-A669-6FB8C433C22B}" dt="2024-07-29T12:26:50.374" v="9263" actId="1076"/>
          <ac:picMkLst>
            <pc:docMk/>
            <pc:sldMk cId="2663508438" sldId="452"/>
            <ac:picMk id="38" creationId="{03B1BE34-253D-7526-15F6-68D25EB2A93E}"/>
          </ac:picMkLst>
        </pc:picChg>
        <pc:picChg chg="mod">
          <ac:chgData name="Orlando Marley Filho" userId="db0f27c2ee340672" providerId="LiveId" clId="{46F43FBE-C119-446F-A669-6FB8C433C22B}" dt="2024-07-29T12:26:50.374" v="9263" actId="1076"/>
          <ac:picMkLst>
            <pc:docMk/>
            <pc:sldMk cId="2663508438" sldId="452"/>
            <ac:picMk id="39" creationId="{9746F3AE-A969-FF71-021A-09121A8B38CC}"/>
          </ac:picMkLst>
        </pc:picChg>
        <pc:picChg chg="mod">
          <ac:chgData name="Orlando Marley Filho" userId="db0f27c2ee340672" providerId="LiveId" clId="{46F43FBE-C119-446F-A669-6FB8C433C22B}" dt="2024-07-29T12:26:50.374" v="9263" actId="1076"/>
          <ac:picMkLst>
            <pc:docMk/>
            <pc:sldMk cId="2663508438" sldId="452"/>
            <ac:picMk id="40" creationId="{8ACD4731-ACAA-B297-EF7B-B32E3990BDCB}"/>
          </ac:picMkLst>
        </pc:picChg>
        <pc:cxnChg chg="mod">
          <ac:chgData name="Orlando Marley Filho" userId="db0f27c2ee340672" providerId="LiveId" clId="{46F43FBE-C119-446F-A669-6FB8C433C22B}" dt="2024-07-29T12:26:50.374" v="9263" actId="1076"/>
          <ac:cxnSpMkLst>
            <pc:docMk/>
            <pc:sldMk cId="2663508438" sldId="452"/>
            <ac:cxnSpMk id="20" creationId="{773E9C16-06CE-0340-582D-218E0140908C}"/>
          </ac:cxnSpMkLst>
        </pc:cxnChg>
        <pc:cxnChg chg="mod">
          <ac:chgData name="Orlando Marley Filho" userId="db0f27c2ee340672" providerId="LiveId" clId="{46F43FBE-C119-446F-A669-6FB8C433C22B}" dt="2024-07-29T12:26:50.374" v="9263" actId="1076"/>
          <ac:cxnSpMkLst>
            <pc:docMk/>
            <pc:sldMk cId="2663508438" sldId="452"/>
            <ac:cxnSpMk id="22" creationId="{E87A233F-4A1A-8099-71AA-E930496DD763}"/>
          </ac:cxnSpMkLst>
        </pc:cxnChg>
      </pc:sldChg>
      <pc:sldChg chg="modSp mod modAnim">
        <pc:chgData name="Orlando Marley Filho" userId="db0f27c2ee340672" providerId="LiveId" clId="{46F43FBE-C119-446F-A669-6FB8C433C22B}" dt="2024-07-29T12:47:59.414" v="9362"/>
        <pc:sldMkLst>
          <pc:docMk/>
          <pc:sldMk cId="2889909302" sldId="453"/>
        </pc:sldMkLst>
        <pc:spChg chg="mod">
          <ac:chgData name="Orlando Marley Filho" userId="db0f27c2ee340672" providerId="LiveId" clId="{46F43FBE-C119-446F-A669-6FB8C433C22B}" dt="2024-06-07T13:52:59.220" v="5908" actId="1076"/>
          <ac:spMkLst>
            <pc:docMk/>
            <pc:sldMk cId="2889909302" sldId="453"/>
            <ac:spMk id="3" creationId="{45C87677-58FD-09CA-B0E9-83620BAB7F3A}"/>
          </ac:spMkLst>
        </pc:spChg>
        <pc:spChg chg="mod">
          <ac:chgData name="Orlando Marley Filho" userId="db0f27c2ee340672" providerId="LiveId" clId="{46F43FBE-C119-446F-A669-6FB8C433C22B}" dt="2024-07-29T12:29:27.929" v="9274" actId="1076"/>
          <ac:spMkLst>
            <pc:docMk/>
            <pc:sldMk cId="2889909302" sldId="453"/>
            <ac:spMk id="36" creationId="{755A931C-249C-78D7-694C-9BE22C6B1D92}"/>
          </ac:spMkLst>
        </pc:spChg>
        <pc:spChg chg="mod">
          <ac:chgData name="Orlando Marley Filho" userId="db0f27c2ee340672" providerId="LiveId" clId="{46F43FBE-C119-446F-A669-6FB8C433C22B}" dt="2024-07-29T12:29:27.929" v="9274" actId="1076"/>
          <ac:spMkLst>
            <pc:docMk/>
            <pc:sldMk cId="2889909302" sldId="453"/>
            <ac:spMk id="38" creationId="{E24A7B6D-70BE-3CC1-4FC8-05DFDFAE2530}"/>
          </ac:spMkLst>
        </pc:spChg>
        <pc:spChg chg="mod">
          <ac:chgData name="Orlando Marley Filho" userId="db0f27c2ee340672" providerId="LiveId" clId="{46F43FBE-C119-446F-A669-6FB8C433C22B}" dt="2024-07-29T12:29:27.929" v="9274" actId="1076"/>
          <ac:spMkLst>
            <pc:docMk/>
            <pc:sldMk cId="2889909302" sldId="453"/>
            <ac:spMk id="40" creationId="{A0BC0024-2DBE-BEDA-F7B0-02E77996ABB0}"/>
          </ac:spMkLst>
        </pc:spChg>
        <pc:spChg chg="mod">
          <ac:chgData name="Orlando Marley Filho" userId="db0f27c2ee340672" providerId="LiveId" clId="{46F43FBE-C119-446F-A669-6FB8C433C22B}" dt="2024-07-29T12:29:27.929" v="9274" actId="1076"/>
          <ac:spMkLst>
            <pc:docMk/>
            <pc:sldMk cId="2889909302" sldId="453"/>
            <ac:spMk id="42" creationId="{F32BA336-9399-7D2D-28D2-C8810A99E6D9}"/>
          </ac:spMkLst>
        </pc:spChg>
      </pc:sldChg>
      <pc:sldChg chg="addSp modSp mod modNotesTx">
        <pc:chgData name="Orlando Marley Filho" userId="db0f27c2ee340672" providerId="LiveId" clId="{46F43FBE-C119-446F-A669-6FB8C433C22B}" dt="2024-07-29T12:34:23.556" v="9305" actId="207"/>
        <pc:sldMkLst>
          <pc:docMk/>
          <pc:sldMk cId="3328413030" sldId="454"/>
        </pc:sldMkLst>
        <pc:spChg chg="add mod">
          <ac:chgData name="Orlando Marley Filho" userId="db0f27c2ee340672" providerId="LiveId" clId="{46F43FBE-C119-446F-A669-6FB8C433C22B}" dt="2024-07-29T12:31:28.667" v="9292" actId="1076"/>
          <ac:spMkLst>
            <pc:docMk/>
            <pc:sldMk cId="3328413030" sldId="454"/>
            <ac:spMk id="2" creationId="{D0C279E9-9611-4B31-F632-874B5212DF89}"/>
          </ac:spMkLst>
        </pc:spChg>
        <pc:spChg chg="mod">
          <ac:chgData name="Orlando Marley Filho" userId="db0f27c2ee340672" providerId="LiveId" clId="{46F43FBE-C119-446F-A669-6FB8C433C22B}" dt="2024-06-07T13:53:06.109" v="5910" actId="1076"/>
          <ac:spMkLst>
            <pc:docMk/>
            <pc:sldMk cId="3328413030" sldId="454"/>
            <ac:spMk id="3" creationId="{45C87677-58FD-09CA-B0E9-83620BAB7F3A}"/>
          </ac:spMkLst>
        </pc:spChg>
        <pc:spChg chg="add mod">
          <ac:chgData name="Orlando Marley Filho" userId="db0f27c2ee340672" providerId="LiveId" clId="{46F43FBE-C119-446F-A669-6FB8C433C22B}" dt="2024-07-29T12:31:28.667" v="9292" actId="1076"/>
          <ac:spMkLst>
            <pc:docMk/>
            <pc:sldMk cId="3328413030" sldId="454"/>
            <ac:spMk id="5" creationId="{4F828629-4401-FFDF-712F-B981CC07801B}"/>
          </ac:spMkLst>
        </pc:spChg>
        <pc:spChg chg="add mod">
          <ac:chgData name="Orlando Marley Filho" userId="db0f27c2ee340672" providerId="LiveId" clId="{46F43FBE-C119-446F-A669-6FB8C433C22B}" dt="2024-07-29T12:31:28.667" v="9292" actId="1076"/>
          <ac:spMkLst>
            <pc:docMk/>
            <pc:sldMk cId="3328413030" sldId="454"/>
            <ac:spMk id="6" creationId="{CBC34A41-8013-31E2-D8B7-E5F851AC4B51}"/>
          </ac:spMkLst>
        </pc:spChg>
        <pc:spChg chg="mod">
          <ac:chgData name="Orlando Marley Filho" userId="db0f27c2ee340672" providerId="LiveId" clId="{46F43FBE-C119-446F-A669-6FB8C433C22B}" dt="2024-07-29T12:31:28.667" v="9292" actId="1076"/>
          <ac:spMkLst>
            <pc:docMk/>
            <pc:sldMk cId="3328413030" sldId="454"/>
            <ac:spMk id="12" creationId="{14178D9F-0CAE-3901-BA93-2550FB86009A}"/>
          </ac:spMkLst>
        </pc:spChg>
        <pc:graphicFrameChg chg="mod">
          <ac:chgData name="Orlando Marley Filho" userId="db0f27c2ee340672" providerId="LiveId" clId="{46F43FBE-C119-446F-A669-6FB8C433C22B}" dt="2024-07-29T12:34:23.556" v="9305" actId="207"/>
          <ac:graphicFrameMkLst>
            <pc:docMk/>
            <pc:sldMk cId="3328413030" sldId="454"/>
            <ac:graphicFrameMk id="15" creationId="{C8B21BAB-DC90-9192-C09D-727E8ED8583C}"/>
          </ac:graphicFrameMkLst>
        </pc:graphicFrameChg>
      </pc:sldChg>
      <pc:sldChg chg="modSp mod modAnim modNotesTx">
        <pc:chgData name="Orlando Marley Filho" userId="db0f27c2ee340672" providerId="LiveId" clId="{46F43FBE-C119-446F-A669-6FB8C433C22B}" dt="2024-07-29T15:52:26.894" v="10086" actId="20577"/>
        <pc:sldMkLst>
          <pc:docMk/>
          <pc:sldMk cId="540173828" sldId="455"/>
        </pc:sldMkLst>
        <pc:spChg chg="mod">
          <ac:chgData name="Orlando Marley Filho" userId="db0f27c2ee340672" providerId="LiveId" clId="{46F43FBE-C119-446F-A669-6FB8C433C22B}" dt="2024-06-07T13:53:13.892" v="5912" actId="1076"/>
          <ac:spMkLst>
            <pc:docMk/>
            <pc:sldMk cId="540173828" sldId="455"/>
            <ac:spMk id="3" creationId="{45C87677-58FD-09CA-B0E9-83620BAB7F3A}"/>
          </ac:spMkLst>
        </pc:spChg>
        <pc:spChg chg="mod">
          <ac:chgData name="Orlando Marley Filho" userId="db0f27c2ee340672" providerId="LiveId" clId="{46F43FBE-C119-446F-A669-6FB8C433C22B}" dt="2024-07-29T12:31:43.082" v="9294" actId="14100"/>
          <ac:spMkLst>
            <pc:docMk/>
            <pc:sldMk cId="540173828" sldId="455"/>
            <ac:spMk id="7" creationId="{E642EF35-D29B-DD49-EBF9-A4FAC9A0C03B}"/>
          </ac:spMkLst>
        </pc:spChg>
        <pc:spChg chg="mod">
          <ac:chgData name="Orlando Marley Filho" userId="db0f27c2ee340672" providerId="LiveId" clId="{46F43FBE-C119-446F-A669-6FB8C433C22B}" dt="2024-07-29T12:31:40.181" v="9293" actId="1076"/>
          <ac:spMkLst>
            <pc:docMk/>
            <pc:sldMk cId="540173828" sldId="455"/>
            <ac:spMk id="12" creationId="{8B6E69B3-E653-ADDD-336B-E19CB5B22AAE}"/>
          </ac:spMkLst>
        </pc:spChg>
        <pc:spChg chg="mod">
          <ac:chgData name="Orlando Marley Filho" userId="db0f27c2ee340672" providerId="LiveId" clId="{46F43FBE-C119-446F-A669-6FB8C433C22B}" dt="2024-07-29T12:31:40.181" v="9293" actId="1076"/>
          <ac:spMkLst>
            <pc:docMk/>
            <pc:sldMk cId="540173828" sldId="455"/>
            <ac:spMk id="13" creationId="{6E88097F-0648-211F-C8E6-E783D8DFEF32}"/>
          </ac:spMkLst>
        </pc:spChg>
        <pc:spChg chg="mod">
          <ac:chgData name="Orlando Marley Filho" userId="db0f27c2ee340672" providerId="LiveId" clId="{46F43FBE-C119-446F-A669-6FB8C433C22B}" dt="2024-07-29T12:31:40.181" v="9293" actId="1076"/>
          <ac:spMkLst>
            <pc:docMk/>
            <pc:sldMk cId="540173828" sldId="455"/>
            <ac:spMk id="14" creationId="{3BDF5525-4BCB-2195-C008-745B38BE2127}"/>
          </ac:spMkLst>
        </pc:spChg>
        <pc:spChg chg="mod">
          <ac:chgData name="Orlando Marley Filho" userId="db0f27c2ee340672" providerId="LiveId" clId="{46F43FBE-C119-446F-A669-6FB8C433C22B}" dt="2024-07-29T12:31:40.181" v="9293" actId="1076"/>
          <ac:spMkLst>
            <pc:docMk/>
            <pc:sldMk cId="540173828" sldId="455"/>
            <ac:spMk id="20" creationId="{0D42E9FE-1E3D-6267-C972-E32CD18E1C4F}"/>
          </ac:spMkLst>
        </pc:spChg>
        <pc:spChg chg="mod">
          <ac:chgData name="Orlando Marley Filho" userId="db0f27c2ee340672" providerId="LiveId" clId="{46F43FBE-C119-446F-A669-6FB8C433C22B}" dt="2024-07-29T12:31:40.181" v="9293" actId="1076"/>
          <ac:spMkLst>
            <pc:docMk/>
            <pc:sldMk cId="540173828" sldId="455"/>
            <ac:spMk id="21" creationId="{4CECB64B-0771-EDBB-DB86-C7E20DC52465}"/>
          </ac:spMkLst>
        </pc:spChg>
        <pc:spChg chg="mod">
          <ac:chgData name="Orlando Marley Filho" userId="db0f27c2ee340672" providerId="LiveId" clId="{46F43FBE-C119-446F-A669-6FB8C433C22B}" dt="2024-07-29T12:31:40.181" v="9293" actId="1076"/>
          <ac:spMkLst>
            <pc:docMk/>
            <pc:sldMk cId="540173828" sldId="455"/>
            <ac:spMk id="22" creationId="{8DFBEBB9-98D8-1FEE-6BE3-8629D9DA276D}"/>
          </ac:spMkLst>
        </pc:spChg>
        <pc:spChg chg="mod">
          <ac:chgData name="Orlando Marley Filho" userId="db0f27c2ee340672" providerId="LiveId" clId="{46F43FBE-C119-446F-A669-6FB8C433C22B}" dt="2024-07-29T12:31:40.181" v="9293" actId="1076"/>
          <ac:spMkLst>
            <pc:docMk/>
            <pc:sldMk cId="540173828" sldId="455"/>
            <ac:spMk id="34" creationId="{4CD60378-DD07-6933-96E9-2498C2B04A6B}"/>
          </ac:spMkLst>
        </pc:spChg>
        <pc:spChg chg="mod">
          <ac:chgData name="Orlando Marley Filho" userId="db0f27c2ee340672" providerId="LiveId" clId="{46F43FBE-C119-446F-A669-6FB8C433C22B}" dt="2024-07-29T12:31:40.181" v="9293" actId="1076"/>
          <ac:spMkLst>
            <pc:docMk/>
            <pc:sldMk cId="540173828" sldId="455"/>
            <ac:spMk id="35" creationId="{119A62F4-FEEA-B7FF-B163-1E203876B016}"/>
          </ac:spMkLst>
        </pc:spChg>
        <pc:spChg chg="mod">
          <ac:chgData name="Orlando Marley Filho" userId="db0f27c2ee340672" providerId="LiveId" clId="{46F43FBE-C119-446F-A669-6FB8C433C22B}" dt="2024-07-29T12:31:40.181" v="9293" actId="1076"/>
          <ac:spMkLst>
            <pc:docMk/>
            <pc:sldMk cId="540173828" sldId="455"/>
            <ac:spMk id="36" creationId="{B9775C11-A117-D0BA-4EE5-837E0F60D436}"/>
          </ac:spMkLst>
        </pc:spChg>
        <pc:spChg chg="mod">
          <ac:chgData name="Orlando Marley Filho" userId="db0f27c2ee340672" providerId="LiveId" clId="{46F43FBE-C119-446F-A669-6FB8C433C22B}" dt="2024-07-29T12:31:40.181" v="9293" actId="1076"/>
          <ac:spMkLst>
            <pc:docMk/>
            <pc:sldMk cId="540173828" sldId="455"/>
            <ac:spMk id="37" creationId="{16C58C85-9542-BE22-8F2B-0F36589C2D16}"/>
          </ac:spMkLst>
        </pc:spChg>
        <pc:spChg chg="mod">
          <ac:chgData name="Orlando Marley Filho" userId="db0f27c2ee340672" providerId="LiveId" clId="{46F43FBE-C119-446F-A669-6FB8C433C22B}" dt="2024-07-29T12:49:20.028" v="9364" actId="1076"/>
          <ac:spMkLst>
            <pc:docMk/>
            <pc:sldMk cId="540173828" sldId="455"/>
            <ac:spMk id="39" creationId="{44E6791A-9B9E-A306-3421-DC625C52325F}"/>
          </ac:spMkLst>
        </pc:spChg>
        <pc:spChg chg="mod">
          <ac:chgData name="Orlando Marley Filho" userId="db0f27c2ee340672" providerId="LiveId" clId="{46F43FBE-C119-446F-A669-6FB8C433C22B}" dt="2024-07-29T12:31:40.181" v="9293" actId="1076"/>
          <ac:spMkLst>
            <pc:docMk/>
            <pc:sldMk cId="540173828" sldId="455"/>
            <ac:spMk id="43" creationId="{0C17508D-8F53-C434-5ACD-75EEEF07386A}"/>
          </ac:spMkLst>
        </pc:spChg>
        <pc:spChg chg="mod">
          <ac:chgData name="Orlando Marley Filho" userId="db0f27c2ee340672" providerId="LiveId" clId="{46F43FBE-C119-446F-A669-6FB8C433C22B}" dt="2024-07-29T12:31:40.181" v="9293" actId="1076"/>
          <ac:spMkLst>
            <pc:docMk/>
            <pc:sldMk cId="540173828" sldId="455"/>
            <ac:spMk id="44" creationId="{E21CFF0D-9DEC-5212-8F57-7814F191B4AB}"/>
          </ac:spMkLst>
        </pc:spChg>
        <pc:spChg chg="mod">
          <ac:chgData name="Orlando Marley Filho" userId="db0f27c2ee340672" providerId="LiveId" clId="{46F43FBE-C119-446F-A669-6FB8C433C22B}" dt="2024-07-29T12:31:40.181" v="9293" actId="1076"/>
          <ac:spMkLst>
            <pc:docMk/>
            <pc:sldMk cId="540173828" sldId="455"/>
            <ac:spMk id="46" creationId="{653286E6-37FE-513B-A688-80F60640C1B6}"/>
          </ac:spMkLst>
        </pc:spChg>
        <pc:spChg chg="mod">
          <ac:chgData name="Orlando Marley Filho" userId="db0f27c2ee340672" providerId="LiveId" clId="{46F43FBE-C119-446F-A669-6FB8C433C22B}" dt="2024-07-29T12:31:40.181" v="9293" actId="1076"/>
          <ac:spMkLst>
            <pc:docMk/>
            <pc:sldMk cId="540173828" sldId="455"/>
            <ac:spMk id="49" creationId="{4C8CBB14-8C48-2209-6DF5-66B672B8AD1F}"/>
          </ac:spMkLst>
        </pc:spChg>
        <pc:grpChg chg="mod">
          <ac:chgData name="Orlando Marley Filho" userId="db0f27c2ee340672" providerId="LiveId" clId="{46F43FBE-C119-446F-A669-6FB8C433C22B}" dt="2024-07-29T12:31:40.181" v="9293" actId="1076"/>
          <ac:grpSpMkLst>
            <pc:docMk/>
            <pc:sldMk cId="540173828" sldId="455"/>
            <ac:grpSpMk id="47" creationId="{809C4F5E-B57D-7D41-B39C-B3E5678852BE}"/>
          </ac:grpSpMkLst>
        </pc:grpChg>
        <pc:picChg chg="mod">
          <ac:chgData name="Orlando Marley Filho" userId="db0f27c2ee340672" providerId="LiveId" clId="{46F43FBE-C119-446F-A669-6FB8C433C22B}" dt="2024-07-29T12:31:40.181" v="9293" actId="1076"/>
          <ac:picMkLst>
            <pc:docMk/>
            <pc:sldMk cId="540173828" sldId="455"/>
            <ac:picMk id="10" creationId="{2DAEAD76-38A6-1495-3BDF-B56720BBE7FD}"/>
          </ac:picMkLst>
        </pc:picChg>
        <pc:picChg chg="mod">
          <ac:chgData name="Orlando Marley Filho" userId="db0f27c2ee340672" providerId="LiveId" clId="{46F43FBE-C119-446F-A669-6FB8C433C22B}" dt="2024-07-29T12:31:40.181" v="9293" actId="1076"/>
          <ac:picMkLst>
            <pc:docMk/>
            <pc:sldMk cId="540173828" sldId="455"/>
            <ac:picMk id="11" creationId="{BECE4938-DEA3-7FE9-3082-F1418CC25770}"/>
          </ac:picMkLst>
        </pc:picChg>
        <pc:picChg chg="mod">
          <ac:chgData name="Orlando Marley Filho" userId="db0f27c2ee340672" providerId="LiveId" clId="{46F43FBE-C119-446F-A669-6FB8C433C22B}" dt="2024-07-29T12:31:40.181" v="9293" actId="1076"/>
          <ac:picMkLst>
            <pc:docMk/>
            <pc:sldMk cId="540173828" sldId="455"/>
            <ac:picMk id="15" creationId="{E362DED4-025F-1364-6073-207B52D84777}"/>
          </ac:picMkLst>
        </pc:picChg>
        <pc:picChg chg="mod">
          <ac:chgData name="Orlando Marley Filho" userId="db0f27c2ee340672" providerId="LiveId" clId="{46F43FBE-C119-446F-A669-6FB8C433C22B}" dt="2024-07-29T12:31:40.181" v="9293" actId="1076"/>
          <ac:picMkLst>
            <pc:docMk/>
            <pc:sldMk cId="540173828" sldId="455"/>
            <ac:picMk id="16" creationId="{E1974E7B-8364-74EC-806C-68D97531DC95}"/>
          </ac:picMkLst>
        </pc:picChg>
        <pc:picChg chg="mod">
          <ac:chgData name="Orlando Marley Filho" userId="db0f27c2ee340672" providerId="LiveId" clId="{46F43FBE-C119-446F-A669-6FB8C433C22B}" dt="2024-07-29T12:31:40.181" v="9293" actId="1076"/>
          <ac:picMkLst>
            <pc:docMk/>
            <pc:sldMk cId="540173828" sldId="455"/>
            <ac:picMk id="17" creationId="{AAC452E9-7C96-4B5C-9A25-F68B888775CE}"/>
          </ac:picMkLst>
        </pc:picChg>
        <pc:picChg chg="mod">
          <ac:chgData name="Orlando Marley Filho" userId="db0f27c2ee340672" providerId="LiveId" clId="{46F43FBE-C119-446F-A669-6FB8C433C22B}" dt="2024-07-29T12:31:40.181" v="9293" actId="1076"/>
          <ac:picMkLst>
            <pc:docMk/>
            <pc:sldMk cId="540173828" sldId="455"/>
            <ac:picMk id="18" creationId="{24366310-51DA-9495-914E-2082235B9834}"/>
          </ac:picMkLst>
        </pc:picChg>
        <pc:picChg chg="mod">
          <ac:chgData name="Orlando Marley Filho" userId="db0f27c2ee340672" providerId="LiveId" clId="{46F43FBE-C119-446F-A669-6FB8C433C22B}" dt="2024-07-29T12:31:40.181" v="9293" actId="1076"/>
          <ac:picMkLst>
            <pc:docMk/>
            <pc:sldMk cId="540173828" sldId="455"/>
            <ac:picMk id="19" creationId="{490FB3A8-E390-B5C0-2318-5142EE581F05}"/>
          </ac:picMkLst>
        </pc:picChg>
        <pc:picChg chg="mod">
          <ac:chgData name="Orlando Marley Filho" userId="db0f27c2ee340672" providerId="LiveId" clId="{46F43FBE-C119-446F-A669-6FB8C433C22B}" dt="2024-07-29T12:31:40.181" v="9293" actId="1076"/>
          <ac:picMkLst>
            <pc:docMk/>
            <pc:sldMk cId="540173828" sldId="455"/>
            <ac:picMk id="38" creationId="{51FCFF8C-5133-406E-94B3-36975C105540}"/>
          </ac:picMkLst>
        </pc:picChg>
        <pc:picChg chg="mod">
          <ac:chgData name="Orlando Marley Filho" userId="db0f27c2ee340672" providerId="LiveId" clId="{46F43FBE-C119-446F-A669-6FB8C433C22B}" dt="2024-07-29T12:31:40.181" v="9293" actId="1076"/>
          <ac:picMkLst>
            <pc:docMk/>
            <pc:sldMk cId="540173828" sldId="455"/>
            <ac:picMk id="41" creationId="{F525DA8B-931A-4E1E-B0FA-85F905EDAB3E}"/>
          </ac:picMkLst>
        </pc:picChg>
        <pc:picChg chg="mod">
          <ac:chgData name="Orlando Marley Filho" userId="db0f27c2ee340672" providerId="LiveId" clId="{46F43FBE-C119-446F-A669-6FB8C433C22B}" dt="2024-07-29T12:31:40.181" v="9293" actId="1076"/>
          <ac:picMkLst>
            <pc:docMk/>
            <pc:sldMk cId="540173828" sldId="455"/>
            <ac:picMk id="42" creationId="{06EBB092-1502-6035-EC8E-6CB2A74D7F3B}"/>
          </ac:picMkLst>
        </pc:picChg>
        <pc:picChg chg="mod">
          <ac:chgData name="Orlando Marley Filho" userId="db0f27c2ee340672" providerId="LiveId" clId="{46F43FBE-C119-446F-A669-6FB8C433C22B}" dt="2024-07-29T12:31:40.181" v="9293" actId="1076"/>
          <ac:picMkLst>
            <pc:docMk/>
            <pc:sldMk cId="540173828" sldId="455"/>
            <ac:picMk id="45" creationId="{C47BE8F6-475E-72BA-5664-050DC7A5733F}"/>
          </ac:picMkLst>
        </pc:picChg>
        <pc:picChg chg="mod">
          <ac:chgData name="Orlando Marley Filho" userId="db0f27c2ee340672" providerId="LiveId" clId="{46F43FBE-C119-446F-A669-6FB8C433C22B}" dt="2024-07-29T12:31:40.181" v="9293" actId="1076"/>
          <ac:picMkLst>
            <pc:docMk/>
            <pc:sldMk cId="540173828" sldId="455"/>
            <ac:picMk id="1032" creationId="{F2EAC0CC-AFB1-0E71-AB62-5DF236DEC90D}"/>
          </ac:picMkLst>
        </pc:picChg>
        <pc:picChg chg="mod">
          <ac:chgData name="Orlando Marley Filho" userId="db0f27c2ee340672" providerId="LiveId" clId="{46F43FBE-C119-446F-A669-6FB8C433C22B}" dt="2024-07-29T12:31:40.181" v="9293" actId="1076"/>
          <ac:picMkLst>
            <pc:docMk/>
            <pc:sldMk cId="540173828" sldId="455"/>
            <ac:picMk id="1034" creationId="{4CB4C5E6-FAD4-F6D7-EA73-9176962012F8}"/>
          </ac:picMkLst>
        </pc:picChg>
        <pc:cxnChg chg="mod">
          <ac:chgData name="Orlando Marley Filho" userId="db0f27c2ee340672" providerId="LiveId" clId="{46F43FBE-C119-446F-A669-6FB8C433C22B}" dt="2024-07-29T12:31:40.181" v="9293" actId="1076"/>
          <ac:cxnSpMkLst>
            <pc:docMk/>
            <pc:sldMk cId="540173828" sldId="455"/>
            <ac:cxnSpMk id="24" creationId="{46899E7D-E952-E503-246B-CC3C96BC70E0}"/>
          </ac:cxnSpMkLst>
        </pc:cxnChg>
        <pc:cxnChg chg="mod">
          <ac:chgData name="Orlando Marley Filho" userId="db0f27c2ee340672" providerId="LiveId" clId="{46F43FBE-C119-446F-A669-6FB8C433C22B}" dt="2024-07-29T12:31:40.181" v="9293" actId="1076"/>
          <ac:cxnSpMkLst>
            <pc:docMk/>
            <pc:sldMk cId="540173828" sldId="455"/>
            <ac:cxnSpMk id="26" creationId="{17683402-4E1E-5BD8-AADD-994079876945}"/>
          </ac:cxnSpMkLst>
        </pc:cxnChg>
        <pc:cxnChg chg="mod">
          <ac:chgData name="Orlando Marley Filho" userId="db0f27c2ee340672" providerId="LiveId" clId="{46F43FBE-C119-446F-A669-6FB8C433C22B}" dt="2024-07-29T12:31:40.181" v="9293" actId="1076"/>
          <ac:cxnSpMkLst>
            <pc:docMk/>
            <pc:sldMk cId="540173828" sldId="455"/>
            <ac:cxnSpMk id="30" creationId="{3C5B9163-98C7-EDBC-46FA-FB3A0AE6DB72}"/>
          </ac:cxnSpMkLst>
        </pc:cxnChg>
        <pc:cxnChg chg="mod">
          <ac:chgData name="Orlando Marley Filho" userId="db0f27c2ee340672" providerId="LiveId" clId="{46F43FBE-C119-446F-A669-6FB8C433C22B}" dt="2024-07-29T12:31:40.181" v="9293" actId="1076"/>
          <ac:cxnSpMkLst>
            <pc:docMk/>
            <pc:sldMk cId="540173828" sldId="455"/>
            <ac:cxnSpMk id="50" creationId="{B1138994-E18B-8FAF-880C-CA7A74DD8DB9}"/>
          </ac:cxnSpMkLst>
        </pc:cxnChg>
        <pc:cxnChg chg="mod">
          <ac:chgData name="Orlando Marley Filho" userId="db0f27c2ee340672" providerId="LiveId" clId="{46F43FBE-C119-446F-A669-6FB8C433C22B}" dt="2024-07-29T12:31:40.181" v="9293" actId="1076"/>
          <ac:cxnSpMkLst>
            <pc:docMk/>
            <pc:sldMk cId="540173828" sldId="455"/>
            <ac:cxnSpMk id="53" creationId="{EB30A6E3-27CE-E119-F566-E5E617795DC9}"/>
          </ac:cxnSpMkLst>
        </pc:cxnChg>
        <pc:cxnChg chg="mod">
          <ac:chgData name="Orlando Marley Filho" userId="db0f27c2ee340672" providerId="LiveId" clId="{46F43FBE-C119-446F-A669-6FB8C433C22B}" dt="2024-07-29T12:31:40.181" v="9293" actId="1076"/>
          <ac:cxnSpMkLst>
            <pc:docMk/>
            <pc:sldMk cId="540173828" sldId="455"/>
            <ac:cxnSpMk id="58" creationId="{6F801003-C5AF-AD8D-71AD-A12D41C05F5C}"/>
          </ac:cxnSpMkLst>
        </pc:cxnChg>
        <pc:cxnChg chg="mod">
          <ac:chgData name="Orlando Marley Filho" userId="db0f27c2ee340672" providerId="LiveId" clId="{46F43FBE-C119-446F-A669-6FB8C433C22B}" dt="2024-07-29T12:31:40.181" v="9293" actId="1076"/>
          <ac:cxnSpMkLst>
            <pc:docMk/>
            <pc:sldMk cId="540173828" sldId="455"/>
            <ac:cxnSpMk id="61" creationId="{702FE966-11AB-BD75-D32D-137993B9D12B}"/>
          </ac:cxnSpMkLst>
        </pc:cxnChg>
      </pc:sldChg>
      <pc:sldChg chg="delSp modSp add del mod modNotesTx">
        <pc:chgData name="Orlando Marley Filho" userId="db0f27c2ee340672" providerId="LiveId" clId="{46F43FBE-C119-446F-A669-6FB8C433C22B}" dt="2024-06-07T12:17:20.236" v="5117" actId="47"/>
        <pc:sldMkLst>
          <pc:docMk/>
          <pc:sldMk cId="1693786916" sldId="456"/>
        </pc:sldMkLst>
        <pc:spChg chg="mod">
          <ac:chgData name="Orlando Marley Filho" userId="db0f27c2ee340672" providerId="LiveId" clId="{46F43FBE-C119-446F-A669-6FB8C433C22B}" dt="2024-06-07T12:11:54.384" v="5115" actId="6549"/>
          <ac:spMkLst>
            <pc:docMk/>
            <pc:sldMk cId="1693786916" sldId="456"/>
            <ac:spMk id="2" creationId="{876720BB-8918-960B-7D1D-2FD0CC53ABAA}"/>
          </ac:spMkLst>
        </pc:spChg>
        <pc:spChg chg="del mod">
          <ac:chgData name="Orlando Marley Filho" userId="db0f27c2ee340672" providerId="LiveId" clId="{46F43FBE-C119-446F-A669-6FB8C433C22B}" dt="2024-06-07T11:35:16.734" v="4863" actId="478"/>
          <ac:spMkLst>
            <pc:docMk/>
            <pc:sldMk cId="1693786916" sldId="456"/>
            <ac:spMk id="8" creationId="{2D39242A-C288-E615-FB48-972734CBD08D}"/>
          </ac:spMkLst>
        </pc:spChg>
        <pc:spChg chg="del">
          <ac:chgData name="Orlando Marley Filho" userId="db0f27c2ee340672" providerId="LiveId" clId="{46F43FBE-C119-446F-A669-6FB8C433C22B}" dt="2024-06-07T11:35:18.825" v="4864" actId="478"/>
          <ac:spMkLst>
            <pc:docMk/>
            <pc:sldMk cId="1693786916" sldId="456"/>
            <ac:spMk id="9" creationId="{B8818860-3D81-850D-5E75-16BDE256CBFD}"/>
          </ac:spMkLst>
        </pc:spChg>
        <pc:spChg chg="del">
          <ac:chgData name="Orlando Marley Filho" userId="db0f27c2ee340672" providerId="LiveId" clId="{46F43FBE-C119-446F-A669-6FB8C433C22B}" dt="2024-06-07T11:35:20.633" v="4865" actId="478"/>
          <ac:spMkLst>
            <pc:docMk/>
            <pc:sldMk cId="1693786916" sldId="456"/>
            <ac:spMk id="10" creationId="{DEF69E10-41AE-9081-BC9F-3D88D09E5940}"/>
          </ac:spMkLst>
        </pc:spChg>
        <pc:spChg chg="del">
          <ac:chgData name="Orlando Marley Filho" userId="db0f27c2ee340672" providerId="LiveId" clId="{46F43FBE-C119-446F-A669-6FB8C433C22B}" dt="2024-06-07T11:35:22.771" v="4867" actId="478"/>
          <ac:spMkLst>
            <pc:docMk/>
            <pc:sldMk cId="1693786916" sldId="456"/>
            <ac:spMk id="11" creationId="{6F8BAF69-21C1-B08D-FE95-92F2D9580AA8}"/>
          </ac:spMkLst>
        </pc:spChg>
        <pc:graphicFrameChg chg="del">
          <ac:chgData name="Orlando Marley Filho" userId="db0f27c2ee340672" providerId="LiveId" clId="{46F43FBE-C119-446F-A669-6FB8C433C22B}" dt="2024-06-07T11:35:15.143" v="4861" actId="478"/>
          <ac:graphicFrameMkLst>
            <pc:docMk/>
            <pc:sldMk cId="1693786916" sldId="456"/>
            <ac:graphicFrameMk id="4" creationId="{5F1FD61C-C04E-927B-7A9A-4B774249FC89}"/>
          </ac:graphicFrameMkLst>
        </pc:graphicFrameChg>
        <pc:picChg chg="del">
          <ac:chgData name="Orlando Marley Filho" userId="db0f27c2ee340672" providerId="LiveId" clId="{46F43FBE-C119-446F-A669-6FB8C433C22B}" dt="2024-06-07T11:35:23.263" v="4868" actId="478"/>
          <ac:picMkLst>
            <pc:docMk/>
            <pc:sldMk cId="1693786916" sldId="456"/>
            <ac:picMk id="2052" creationId="{53D39664-35EF-25BF-C035-CCBFA7F629EA}"/>
          </ac:picMkLst>
        </pc:picChg>
        <pc:picChg chg="del">
          <ac:chgData name="Orlando Marley Filho" userId="db0f27c2ee340672" providerId="LiveId" clId="{46F43FBE-C119-446F-A669-6FB8C433C22B}" dt="2024-06-07T11:35:21.144" v="4866" actId="478"/>
          <ac:picMkLst>
            <pc:docMk/>
            <pc:sldMk cId="1693786916" sldId="456"/>
            <ac:picMk id="2054" creationId="{9CCF2CF2-094A-55CC-C729-6B45FAC82482}"/>
          </ac:picMkLst>
        </pc:picChg>
      </pc:sldChg>
      <pc:sldChg chg="addSp delSp modSp add mod modAnim">
        <pc:chgData name="Orlando Marley Filho" userId="db0f27c2ee340672" providerId="LiveId" clId="{46F43FBE-C119-446F-A669-6FB8C433C22B}" dt="2024-06-07T13:42:21.378" v="5758"/>
        <pc:sldMkLst>
          <pc:docMk/>
          <pc:sldMk cId="338888208" sldId="457"/>
        </pc:sldMkLst>
        <pc:spChg chg="add mod">
          <ac:chgData name="Orlando Marley Filho" userId="db0f27c2ee340672" providerId="LiveId" clId="{46F43FBE-C119-446F-A669-6FB8C433C22B}" dt="2024-06-07T13:41:47.929" v="5754" actId="164"/>
          <ac:spMkLst>
            <pc:docMk/>
            <pc:sldMk cId="338888208" sldId="457"/>
            <ac:spMk id="2" creationId="{3E1E9B74-DFFF-947D-4F13-5F34E6AAF007}"/>
          </ac:spMkLst>
        </pc:spChg>
        <pc:spChg chg="del">
          <ac:chgData name="Orlando Marley Filho" userId="db0f27c2ee340672" providerId="LiveId" clId="{46F43FBE-C119-446F-A669-6FB8C433C22B}" dt="2024-06-07T11:40:00.782" v="4914" actId="478"/>
          <ac:spMkLst>
            <pc:docMk/>
            <pc:sldMk cId="338888208" sldId="457"/>
            <ac:spMk id="3" creationId="{C0CE5EBF-BD8E-689D-AEBA-B1675499050A}"/>
          </ac:spMkLst>
        </pc:spChg>
        <pc:grpChg chg="add mod">
          <ac:chgData name="Orlando Marley Filho" userId="db0f27c2ee340672" providerId="LiveId" clId="{46F43FBE-C119-446F-A669-6FB8C433C22B}" dt="2024-06-07T13:41:47.929" v="5754" actId="164"/>
          <ac:grpSpMkLst>
            <pc:docMk/>
            <pc:sldMk cId="338888208" sldId="457"/>
            <ac:grpSpMk id="4" creationId="{C48DB32A-EF91-9353-6C0C-E202EEF67BA3}"/>
          </ac:grpSpMkLst>
        </pc:grpChg>
        <pc:graphicFrameChg chg="mod">
          <ac:chgData name="Orlando Marley Filho" userId="db0f27c2ee340672" providerId="LiveId" clId="{46F43FBE-C119-446F-A669-6FB8C433C22B}" dt="2024-06-07T13:41:47.929" v="5754" actId="164"/>
          <ac:graphicFrameMkLst>
            <pc:docMk/>
            <pc:sldMk cId="338888208" sldId="457"/>
            <ac:graphicFrameMk id="130" creationId="{304D6D49-9EA4-5A03-5B41-6EB572A1E82F}"/>
          </ac:graphicFrameMkLst>
        </pc:graphicFrameChg>
      </pc:sldChg>
      <pc:sldChg chg="new del">
        <pc:chgData name="Orlando Marley Filho" userId="db0f27c2ee340672" providerId="LiveId" clId="{46F43FBE-C119-446F-A669-6FB8C433C22B}" dt="2024-06-07T12:22:43.537" v="5151" actId="47"/>
        <pc:sldMkLst>
          <pc:docMk/>
          <pc:sldMk cId="1185736221" sldId="458"/>
        </pc:sldMkLst>
      </pc:sldChg>
      <pc:sldChg chg="addSp delSp modSp add mod modAnim">
        <pc:chgData name="Orlando Marley Filho" userId="db0f27c2ee340672" providerId="LiveId" clId="{46F43FBE-C119-446F-A669-6FB8C433C22B}" dt="2024-06-07T13:49:56.153" v="5839" actId="1076"/>
        <pc:sldMkLst>
          <pc:docMk/>
          <pc:sldMk cId="1338618347" sldId="459"/>
        </pc:sldMkLst>
        <pc:spChg chg="mod">
          <ac:chgData name="Orlando Marley Filho" userId="db0f27c2ee340672" providerId="LiveId" clId="{46F43FBE-C119-446F-A669-6FB8C433C22B}" dt="2024-06-07T13:49:56.153" v="5839" actId="1076"/>
          <ac:spMkLst>
            <pc:docMk/>
            <pc:sldMk cId="1338618347" sldId="459"/>
            <ac:spMk id="2" creationId="{876720BB-8918-960B-7D1D-2FD0CC53ABAA}"/>
          </ac:spMkLst>
        </pc:spChg>
        <pc:spChg chg="del">
          <ac:chgData name="Orlando Marley Filho" userId="db0f27c2ee340672" providerId="LiveId" clId="{46F43FBE-C119-446F-A669-6FB8C433C22B}" dt="2024-06-07T12:22:48.019" v="5152" actId="478"/>
          <ac:spMkLst>
            <pc:docMk/>
            <pc:sldMk cId="1338618347" sldId="459"/>
            <ac:spMk id="8" creationId="{2D39242A-C288-E615-FB48-972734CBD08D}"/>
          </ac:spMkLst>
        </pc:spChg>
        <pc:spChg chg="del">
          <ac:chgData name="Orlando Marley Filho" userId="db0f27c2ee340672" providerId="LiveId" clId="{46F43FBE-C119-446F-A669-6FB8C433C22B}" dt="2024-06-07T12:22:48.019" v="5152" actId="478"/>
          <ac:spMkLst>
            <pc:docMk/>
            <pc:sldMk cId="1338618347" sldId="459"/>
            <ac:spMk id="9" creationId="{B8818860-3D81-850D-5E75-16BDE256CBFD}"/>
          </ac:spMkLst>
        </pc:spChg>
        <pc:spChg chg="del">
          <ac:chgData name="Orlando Marley Filho" userId="db0f27c2ee340672" providerId="LiveId" clId="{46F43FBE-C119-446F-A669-6FB8C433C22B}" dt="2024-06-07T12:22:48.019" v="5152" actId="478"/>
          <ac:spMkLst>
            <pc:docMk/>
            <pc:sldMk cId="1338618347" sldId="459"/>
            <ac:spMk id="10" creationId="{DEF69E10-41AE-9081-BC9F-3D88D09E5940}"/>
          </ac:spMkLst>
        </pc:spChg>
        <pc:spChg chg="del">
          <ac:chgData name="Orlando Marley Filho" userId="db0f27c2ee340672" providerId="LiveId" clId="{46F43FBE-C119-446F-A669-6FB8C433C22B}" dt="2024-06-07T12:22:48.019" v="5152" actId="478"/>
          <ac:spMkLst>
            <pc:docMk/>
            <pc:sldMk cId="1338618347" sldId="459"/>
            <ac:spMk id="11" creationId="{6F8BAF69-21C1-B08D-FE95-92F2D9580AA8}"/>
          </ac:spMkLst>
        </pc:spChg>
        <pc:spChg chg="mod">
          <ac:chgData name="Orlando Marley Filho" userId="db0f27c2ee340672" providerId="LiveId" clId="{46F43FBE-C119-446F-A669-6FB8C433C22B}" dt="2024-06-07T12:58:12.075" v="5598" actId="1035"/>
          <ac:spMkLst>
            <pc:docMk/>
            <pc:sldMk cId="1338618347" sldId="459"/>
            <ac:spMk id="12" creationId="{7938E5E7-ABF5-5E7A-84D3-4C43E0D79C13}"/>
          </ac:spMkLst>
        </pc:spChg>
        <pc:spChg chg="add mod">
          <ac:chgData name="Orlando Marley Filho" userId="db0f27c2ee340672" providerId="LiveId" clId="{46F43FBE-C119-446F-A669-6FB8C433C22B}" dt="2024-06-07T12:23:47.437" v="5181"/>
          <ac:spMkLst>
            <pc:docMk/>
            <pc:sldMk cId="1338618347" sldId="459"/>
            <ac:spMk id="35" creationId="{03F53FE4-B33F-3AE4-F1BB-569F9054B45A}"/>
          </ac:spMkLst>
        </pc:spChg>
        <pc:spChg chg="mod">
          <ac:chgData name="Orlando Marley Filho" userId="db0f27c2ee340672" providerId="LiveId" clId="{46F43FBE-C119-446F-A669-6FB8C433C22B}" dt="2024-06-07T12:27:37.363" v="5210" actId="14100"/>
          <ac:spMkLst>
            <pc:docMk/>
            <pc:sldMk cId="1338618347" sldId="459"/>
            <ac:spMk id="37" creationId="{30BEA142-9C89-D056-21C2-56A66D61E886}"/>
          </ac:spMkLst>
        </pc:spChg>
        <pc:spChg chg="mod">
          <ac:chgData name="Orlando Marley Filho" userId="db0f27c2ee340672" providerId="LiveId" clId="{46F43FBE-C119-446F-A669-6FB8C433C22B}" dt="2024-06-07T12:58:00.116" v="5594" actId="14100"/>
          <ac:spMkLst>
            <pc:docMk/>
            <pc:sldMk cId="1338618347" sldId="459"/>
            <ac:spMk id="46" creationId="{9C8AF94B-AADF-B6F9-0A4B-6335D43E187E}"/>
          </ac:spMkLst>
        </pc:spChg>
        <pc:spChg chg="mod">
          <ac:chgData name="Orlando Marley Filho" userId="db0f27c2ee340672" providerId="LiveId" clId="{46F43FBE-C119-446F-A669-6FB8C433C22B}" dt="2024-06-07T12:25:48.047" v="5190"/>
          <ac:spMkLst>
            <pc:docMk/>
            <pc:sldMk cId="1338618347" sldId="459"/>
            <ac:spMk id="49" creationId="{EEEA8E6E-40F6-1B0C-70CB-84FDC27A6DBB}"/>
          </ac:spMkLst>
        </pc:spChg>
        <pc:spChg chg="mod">
          <ac:chgData name="Orlando Marley Filho" userId="db0f27c2ee340672" providerId="LiveId" clId="{46F43FBE-C119-446F-A669-6FB8C433C22B}" dt="2024-06-07T12:25:48.047" v="5190"/>
          <ac:spMkLst>
            <pc:docMk/>
            <pc:sldMk cId="1338618347" sldId="459"/>
            <ac:spMk id="51" creationId="{EFA771BF-73A8-5289-F027-B3A436DA1390}"/>
          </ac:spMkLst>
        </pc:spChg>
        <pc:spChg chg="mod">
          <ac:chgData name="Orlando Marley Filho" userId="db0f27c2ee340672" providerId="LiveId" clId="{46F43FBE-C119-446F-A669-6FB8C433C22B}" dt="2024-06-07T12:27:21.214" v="5205" actId="14100"/>
          <ac:spMkLst>
            <pc:docMk/>
            <pc:sldMk cId="1338618347" sldId="459"/>
            <ac:spMk id="54" creationId="{F0EBD72D-0977-1E50-7EB7-FB3091036475}"/>
          </ac:spMkLst>
        </pc:spChg>
        <pc:spChg chg="mod">
          <ac:chgData name="Orlando Marley Filho" userId="db0f27c2ee340672" providerId="LiveId" clId="{46F43FBE-C119-446F-A669-6FB8C433C22B}" dt="2024-06-07T12:57:57.209" v="5593" actId="14100"/>
          <ac:spMkLst>
            <pc:docMk/>
            <pc:sldMk cId="1338618347" sldId="459"/>
            <ac:spMk id="57" creationId="{2D10758E-7539-6A25-5DF3-7BA2155ED075}"/>
          </ac:spMkLst>
        </pc:spChg>
        <pc:spChg chg="mod">
          <ac:chgData name="Orlando Marley Filho" userId="db0f27c2ee340672" providerId="LiveId" clId="{46F43FBE-C119-446F-A669-6FB8C433C22B}" dt="2024-06-07T12:58:32.794" v="5605" actId="14100"/>
          <ac:spMkLst>
            <pc:docMk/>
            <pc:sldMk cId="1338618347" sldId="459"/>
            <ac:spMk id="60" creationId="{D17C47A8-5641-61BF-A7EE-B460937A4B2C}"/>
          </ac:spMkLst>
        </pc:spChg>
        <pc:spChg chg="mod">
          <ac:chgData name="Orlando Marley Filho" userId="db0f27c2ee340672" providerId="LiveId" clId="{46F43FBE-C119-446F-A669-6FB8C433C22B}" dt="2024-06-07T12:29:40.070" v="5238" actId="6549"/>
          <ac:spMkLst>
            <pc:docMk/>
            <pc:sldMk cId="1338618347" sldId="459"/>
            <ac:spMk id="63" creationId="{2E502E51-636B-2DAB-A02E-62F991B03503}"/>
          </ac:spMkLst>
        </pc:spChg>
        <pc:spChg chg="add mod">
          <ac:chgData name="Orlando Marley Filho" userId="db0f27c2ee340672" providerId="LiveId" clId="{46F43FBE-C119-446F-A669-6FB8C433C22B}" dt="2024-06-07T12:31:35.705" v="5247" actId="14100"/>
          <ac:spMkLst>
            <pc:docMk/>
            <pc:sldMk cId="1338618347" sldId="459"/>
            <ac:spMk id="2049" creationId="{C604BF93-BD9B-1956-8080-6E0DB35C83B0}"/>
          </ac:spMkLst>
        </pc:spChg>
        <pc:spChg chg="mod">
          <ac:chgData name="Orlando Marley Filho" userId="db0f27c2ee340672" providerId="LiveId" clId="{46F43FBE-C119-446F-A669-6FB8C433C22B}" dt="2024-06-07T12:38:06.160" v="5263" actId="27803"/>
          <ac:spMkLst>
            <pc:docMk/>
            <pc:sldMk cId="1338618347" sldId="459"/>
            <ac:spMk id="2056" creationId="{1543BFE6-CA4A-230C-6D00-8F3E4617E643}"/>
          </ac:spMkLst>
        </pc:spChg>
        <pc:spChg chg="mod">
          <ac:chgData name="Orlando Marley Filho" userId="db0f27c2ee340672" providerId="LiveId" clId="{46F43FBE-C119-446F-A669-6FB8C433C22B}" dt="2024-06-07T12:38:06.160" v="5263" actId="27803"/>
          <ac:spMkLst>
            <pc:docMk/>
            <pc:sldMk cId="1338618347" sldId="459"/>
            <ac:spMk id="2057" creationId="{EE25D27B-FAEA-FB36-D3FC-810454C2DB90}"/>
          </ac:spMkLst>
        </pc:spChg>
        <pc:spChg chg="mod">
          <ac:chgData name="Orlando Marley Filho" userId="db0f27c2ee340672" providerId="LiveId" clId="{46F43FBE-C119-446F-A669-6FB8C433C22B}" dt="2024-06-07T12:38:47.346" v="5267" actId="1076"/>
          <ac:spMkLst>
            <pc:docMk/>
            <pc:sldMk cId="1338618347" sldId="459"/>
            <ac:spMk id="2059" creationId="{D77E0616-6BEB-87F7-E6E3-0736D7B985BC}"/>
          </ac:spMkLst>
        </pc:spChg>
        <pc:spChg chg="mod">
          <ac:chgData name="Orlando Marley Filho" userId="db0f27c2ee340672" providerId="LiveId" clId="{46F43FBE-C119-446F-A669-6FB8C433C22B}" dt="2024-06-07T12:38:24.072" v="5265" actId="27803"/>
          <ac:spMkLst>
            <pc:docMk/>
            <pc:sldMk cId="1338618347" sldId="459"/>
            <ac:spMk id="2060" creationId="{23DBA825-EB7E-BE5D-EEAB-FB28D9FB14A0}"/>
          </ac:spMkLst>
        </pc:spChg>
        <pc:spChg chg="del mod topLvl">
          <ac:chgData name="Orlando Marley Filho" userId="db0f27c2ee340672" providerId="LiveId" clId="{46F43FBE-C119-446F-A669-6FB8C433C22B}" dt="2024-06-07T12:39:17.501" v="5279" actId="478"/>
          <ac:spMkLst>
            <pc:docMk/>
            <pc:sldMk cId="1338618347" sldId="459"/>
            <ac:spMk id="2063" creationId="{3F7BCDF5-D1E4-8B79-DF8F-35DB69E5D0FB}"/>
          </ac:spMkLst>
        </pc:spChg>
        <pc:spChg chg="mod topLvl">
          <ac:chgData name="Orlando Marley Filho" userId="db0f27c2ee340672" providerId="LiveId" clId="{46F43FBE-C119-446F-A669-6FB8C433C22B}" dt="2024-06-07T12:44:30.970" v="5413" actId="12789"/>
          <ac:spMkLst>
            <pc:docMk/>
            <pc:sldMk cId="1338618347" sldId="459"/>
            <ac:spMk id="2064" creationId="{83DFBE44-F282-C32C-4775-DFE2C0115BF2}"/>
          </ac:spMkLst>
        </pc:spChg>
        <pc:spChg chg="add mod">
          <ac:chgData name="Orlando Marley Filho" userId="db0f27c2ee340672" providerId="LiveId" clId="{46F43FBE-C119-446F-A669-6FB8C433C22B}" dt="2024-06-07T12:44:30.970" v="5413" actId="12789"/>
          <ac:spMkLst>
            <pc:docMk/>
            <pc:sldMk cId="1338618347" sldId="459"/>
            <ac:spMk id="2066" creationId="{FCF78E27-F946-1C30-A805-117456F7CDBE}"/>
          </ac:spMkLst>
        </pc:spChg>
        <pc:spChg chg="add del mod">
          <ac:chgData name="Orlando Marley Filho" userId="db0f27c2ee340672" providerId="LiveId" clId="{46F43FBE-C119-446F-A669-6FB8C433C22B}" dt="2024-06-07T12:40:40.038" v="5323" actId="478"/>
          <ac:spMkLst>
            <pc:docMk/>
            <pc:sldMk cId="1338618347" sldId="459"/>
            <ac:spMk id="2068" creationId="{46557465-2102-AB82-6B76-5BFB758BB45D}"/>
          </ac:spMkLst>
        </pc:spChg>
        <pc:spChg chg="add mod">
          <ac:chgData name="Orlando Marley Filho" userId="db0f27c2ee340672" providerId="LiveId" clId="{46F43FBE-C119-446F-A669-6FB8C433C22B}" dt="2024-06-07T12:43:59.425" v="5410" actId="1076"/>
          <ac:spMkLst>
            <pc:docMk/>
            <pc:sldMk cId="1338618347" sldId="459"/>
            <ac:spMk id="2069" creationId="{E6A36D12-D928-0A94-6BA4-3C7373AB3E6B}"/>
          </ac:spMkLst>
        </pc:spChg>
        <pc:spChg chg="add mod">
          <ac:chgData name="Orlando Marley Filho" userId="db0f27c2ee340672" providerId="LiveId" clId="{46F43FBE-C119-446F-A669-6FB8C433C22B}" dt="2024-06-07T12:49:59.571" v="5477" actId="1076"/>
          <ac:spMkLst>
            <pc:docMk/>
            <pc:sldMk cId="1338618347" sldId="459"/>
            <ac:spMk id="2070" creationId="{C24B894C-20C5-8207-35A7-3036B547E537}"/>
          </ac:spMkLst>
        </pc:spChg>
        <pc:spChg chg="add mod">
          <ac:chgData name="Orlando Marley Filho" userId="db0f27c2ee340672" providerId="LiveId" clId="{46F43FBE-C119-446F-A669-6FB8C433C22B}" dt="2024-06-07T12:53:10.585" v="5591" actId="20577"/>
          <ac:spMkLst>
            <pc:docMk/>
            <pc:sldMk cId="1338618347" sldId="459"/>
            <ac:spMk id="2077" creationId="{075BB667-410F-5908-C343-006E9D3FE143}"/>
          </ac:spMkLst>
        </pc:spChg>
        <pc:spChg chg="add mod">
          <ac:chgData name="Orlando Marley Filho" userId="db0f27c2ee340672" providerId="LiveId" clId="{46F43FBE-C119-446F-A669-6FB8C433C22B}" dt="2024-06-07T12:52:35.247" v="5536" actId="1076"/>
          <ac:spMkLst>
            <pc:docMk/>
            <pc:sldMk cId="1338618347" sldId="459"/>
            <ac:spMk id="2086" creationId="{22036AA1-AAE3-E106-2B61-911F685C0199}"/>
          </ac:spMkLst>
        </pc:spChg>
        <pc:spChg chg="add mod">
          <ac:chgData name="Orlando Marley Filho" userId="db0f27c2ee340672" providerId="LiveId" clId="{46F43FBE-C119-446F-A669-6FB8C433C22B}" dt="2024-06-07T12:52:53.806" v="5554" actId="1076"/>
          <ac:spMkLst>
            <pc:docMk/>
            <pc:sldMk cId="1338618347" sldId="459"/>
            <ac:spMk id="2093" creationId="{11F55817-24D2-A648-0E03-2D9A6150DC6D}"/>
          </ac:spMkLst>
        </pc:spChg>
        <pc:spChg chg="add mod">
          <ac:chgData name="Orlando Marley Filho" userId="db0f27c2ee340672" providerId="LiveId" clId="{46F43FBE-C119-446F-A669-6FB8C433C22B}" dt="2024-06-07T12:57:07.954" v="5592" actId="1076"/>
          <ac:spMkLst>
            <pc:docMk/>
            <pc:sldMk cId="1338618347" sldId="459"/>
            <ac:spMk id="2094" creationId="{82456802-1F0B-4AA9-AF1F-BE68413861FD}"/>
          </ac:spMkLst>
        </pc:spChg>
        <pc:grpChg chg="add mod">
          <ac:chgData name="Orlando Marley Filho" userId="db0f27c2ee340672" providerId="LiveId" clId="{46F43FBE-C119-446F-A669-6FB8C433C22B}" dt="2024-06-07T12:28:59.900" v="5227" actId="1076"/>
          <ac:grpSpMkLst>
            <pc:docMk/>
            <pc:sldMk cId="1338618347" sldId="459"/>
            <ac:grpSpMk id="4" creationId="{AE3A1331-9ADA-A2B2-2E6B-77E0D23133B4}"/>
          </ac:grpSpMkLst>
        </pc:grpChg>
        <pc:grpChg chg="del">
          <ac:chgData name="Orlando Marley Filho" userId="db0f27c2ee340672" providerId="LiveId" clId="{46F43FBE-C119-446F-A669-6FB8C433C22B}" dt="2024-06-07T12:22:48.019" v="5152" actId="478"/>
          <ac:grpSpMkLst>
            <pc:docMk/>
            <pc:sldMk cId="1338618347" sldId="459"/>
            <ac:grpSpMk id="27" creationId="{01B9BF53-774C-C9D9-0413-16EB9055D640}"/>
          </ac:grpSpMkLst>
        </pc:grpChg>
        <pc:grpChg chg="del">
          <ac:chgData name="Orlando Marley Filho" userId="db0f27c2ee340672" providerId="LiveId" clId="{46F43FBE-C119-446F-A669-6FB8C433C22B}" dt="2024-06-07T12:22:48.019" v="5152" actId="478"/>
          <ac:grpSpMkLst>
            <pc:docMk/>
            <pc:sldMk cId="1338618347" sldId="459"/>
            <ac:grpSpMk id="28" creationId="{9AA02CB9-7CA4-D2D7-0E25-0FE0C0FE68BD}"/>
          </ac:grpSpMkLst>
        </pc:grpChg>
        <pc:grpChg chg="del">
          <ac:chgData name="Orlando Marley Filho" userId="db0f27c2ee340672" providerId="LiveId" clId="{46F43FBE-C119-446F-A669-6FB8C433C22B}" dt="2024-06-07T12:22:48.019" v="5152" actId="478"/>
          <ac:grpSpMkLst>
            <pc:docMk/>
            <pc:sldMk cId="1338618347" sldId="459"/>
            <ac:grpSpMk id="29" creationId="{C9C43261-0F90-1092-A9E3-B3BD4916A2CE}"/>
          </ac:grpSpMkLst>
        </pc:grpChg>
        <pc:grpChg chg="del">
          <ac:chgData name="Orlando Marley Filho" userId="db0f27c2ee340672" providerId="LiveId" clId="{46F43FBE-C119-446F-A669-6FB8C433C22B}" dt="2024-06-07T12:22:48.019" v="5152" actId="478"/>
          <ac:grpSpMkLst>
            <pc:docMk/>
            <pc:sldMk cId="1338618347" sldId="459"/>
            <ac:grpSpMk id="30" creationId="{B2A5E587-348D-B51B-B993-5F614C7CC9A6}"/>
          </ac:grpSpMkLst>
        </pc:grpChg>
        <pc:grpChg chg="del">
          <ac:chgData name="Orlando Marley Filho" userId="db0f27c2ee340672" providerId="LiveId" clId="{46F43FBE-C119-446F-A669-6FB8C433C22B}" dt="2024-06-07T12:22:48.019" v="5152" actId="478"/>
          <ac:grpSpMkLst>
            <pc:docMk/>
            <pc:sldMk cId="1338618347" sldId="459"/>
            <ac:grpSpMk id="31" creationId="{16722A68-17A5-102B-42D9-D90167582D9D}"/>
          </ac:grpSpMkLst>
        </pc:grpChg>
        <pc:grpChg chg="del">
          <ac:chgData name="Orlando Marley Filho" userId="db0f27c2ee340672" providerId="LiveId" clId="{46F43FBE-C119-446F-A669-6FB8C433C22B}" dt="2024-06-07T12:22:48.019" v="5152" actId="478"/>
          <ac:grpSpMkLst>
            <pc:docMk/>
            <pc:sldMk cId="1338618347" sldId="459"/>
            <ac:grpSpMk id="32" creationId="{0D589626-F503-64A5-B530-8AF4BE0C85B0}"/>
          </ac:grpSpMkLst>
        </pc:grpChg>
        <pc:grpChg chg="del">
          <ac:chgData name="Orlando Marley Filho" userId="db0f27c2ee340672" providerId="LiveId" clId="{46F43FBE-C119-446F-A669-6FB8C433C22B}" dt="2024-06-07T12:22:48.019" v="5152" actId="478"/>
          <ac:grpSpMkLst>
            <pc:docMk/>
            <pc:sldMk cId="1338618347" sldId="459"/>
            <ac:grpSpMk id="33" creationId="{F3CEB07E-AE64-5417-A32E-D958B6F69377}"/>
          </ac:grpSpMkLst>
        </pc:grpChg>
        <pc:grpChg chg="add del mod">
          <ac:chgData name="Orlando Marley Filho" userId="db0f27c2ee340672" providerId="LiveId" clId="{46F43FBE-C119-446F-A669-6FB8C433C22B}" dt="2024-06-07T12:27:53.602" v="5211" actId="478"/>
          <ac:grpSpMkLst>
            <pc:docMk/>
            <pc:sldMk cId="1338618347" sldId="459"/>
            <ac:grpSpMk id="36" creationId="{83419490-999B-F61A-E799-7B454082B3DF}"/>
          </ac:grpSpMkLst>
        </pc:grpChg>
        <pc:grpChg chg="del">
          <ac:chgData name="Orlando Marley Filho" userId="db0f27c2ee340672" providerId="LiveId" clId="{46F43FBE-C119-446F-A669-6FB8C433C22B}" dt="2024-06-07T12:22:48.019" v="5152" actId="478"/>
          <ac:grpSpMkLst>
            <pc:docMk/>
            <pc:sldMk cId="1338618347" sldId="459"/>
            <ac:grpSpMk id="41" creationId="{D6FD53BB-DB92-9DF2-639B-7D3B763A7393}"/>
          </ac:grpSpMkLst>
        </pc:grpChg>
        <pc:grpChg chg="del">
          <ac:chgData name="Orlando Marley Filho" userId="db0f27c2ee340672" providerId="LiveId" clId="{46F43FBE-C119-446F-A669-6FB8C433C22B}" dt="2024-06-07T12:22:48.019" v="5152" actId="478"/>
          <ac:grpSpMkLst>
            <pc:docMk/>
            <pc:sldMk cId="1338618347" sldId="459"/>
            <ac:grpSpMk id="42" creationId="{FD17DFEA-E170-F0E7-8DA4-32B9A3263689}"/>
          </ac:grpSpMkLst>
        </pc:grpChg>
        <pc:grpChg chg="add mod">
          <ac:chgData name="Orlando Marley Filho" userId="db0f27c2ee340672" providerId="LiveId" clId="{46F43FBE-C119-446F-A669-6FB8C433C22B}" dt="2024-06-07T12:28:59.900" v="5227" actId="1076"/>
          <ac:grpSpMkLst>
            <pc:docMk/>
            <pc:sldMk cId="1338618347" sldId="459"/>
            <ac:grpSpMk id="45" creationId="{F649A376-674A-3714-0341-1F92E80437A5}"/>
          </ac:grpSpMkLst>
        </pc:grpChg>
        <pc:grpChg chg="add mod">
          <ac:chgData name="Orlando Marley Filho" userId="db0f27c2ee340672" providerId="LiveId" clId="{46F43FBE-C119-446F-A669-6FB8C433C22B}" dt="2024-06-07T12:25:57.988" v="5192" actId="1076"/>
          <ac:grpSpMkLst>
            <pc:docMk/>
            <pc:sldMk cId="1338618347" sldId="459"/>
            <ac:grpSpMk id="48" creationId="{7DC1A1FD-E843-C23A-E68A-4734C26E9039}"/>
          </ac:grpSpMkLst>
        </pc:grpChg>
        <pc:grpChg chg="add mod">
          <ac:chgData name="Orlando Marley Filho" userId="db0f27c2ee340672" providerId="LiveId" clId="{46F43FBE-C119-446F-A669-6FB8C433C22B}" dt="2024-06-07T12:28:59.900" v="5227" actId="1076"/>
          <ac:grpSpMkLst>
            <pc:docMk/>
            <pc:sldMk cId="1338618347" sldId="459"/>
            <ac:grpSpMk id="53" creationId="{BC15891D-782E-DA9C-0183-C1F44EF56184}"/>
          </ac:grpSpMkLst>
        </pc:grpChg>
        <pc:grpChg chg="add mod">
          <ac:chgData name="Orlando Marley Filho" userId="db0f27c2ee340672" providerId="LiveId" clId="{46F43FBE-C119-446F-A669-6FB8C433C22B}" dt="2024-06-07T12:52:23.475" v="5533" actId="1076"/>
          <ac:grpSpMkLst>
            <pc:docMk/>
            <pc:sldMk cId="1338618347" sldId="459"/>
            <ac:grpSpMk id="56" creationId="{54B50A0F-42E5-3454-EFD5-1A8C6A077F2A}"/>
          </ac:grpSpMkLst>
        </pc:grpChg>
        <pc:grpChg chg="add mod">
          <ac:chgData name="Orlando Marley Filho" userId="db0f27c2ee340672" providerId="LiveId" clId="{46F43FBE-C119-446F-A669-6FB8C433C22B}" dt="2024-06-07T12:28:59.900" v="5227" actId="1076"/>
          <ac:grpSpMkLst>
            <pc:docMk/>
            <pc:sldMk cId="1338618347" sldId="459"/>
            <ac:grpSpMk id="59" creationId="{8936FB90-B396-BEAC-F995-51C5F1A6AD92}"/>
          </ac:grpSpMkLst>
        </pc:grpChg>
        <pc:grpChg chg="add mod">
          <ac:chgData name="Orlando Marley Filho" userId="db0f27c2ee340672" providerId="LiveId" clId="{46F43FBE-C119-446F-A669-6FB8C433C22B}" dt="2024-06-07T12:29:30.306" v="5233" actId="14100"/>
          <ac:grpSpMkLst>
            <pc:docMk/>
            <pc:sldMk cId="1338618347" sldId="459"/>
            <ac:grpSpMk id="62" creationId="{6AB325FC-ACCD-B2BF-8FDD-55612BF1A3E9}"/>
          </ac:grpSpMkLst>
        </pc:grpChg>
        <pc:grpChg chg="mod">
          <ac:chgData name="Orlando Marley Filho" userId="db0f27c2ee340672" providerId="LiveId" clId="{46F43FBE-C119-446F-A669-6FB8C433C22B}" dt="2024-06-07T12:38:06.160" v="5263" actId="27803"/>
          <ac:grpSpMkLst>
            <pc:docMk/>
            <pc:sldMk cId="1338618347" sldId="459"/>
            <ac:grpSpMk id="2055" creationId="{FDE9C9D2-12D8-6F74-5F8E-8C35DB79157F}"/>
          </ac:grpSpMkLst>
        </pc:grpChg>
        <pc:grpChg chg="mod">
          <ac:chgData name="Orlando Marley Filho" userId="db0f27c2ee340672" providerId="LiveId" clId="{46F43FBE-C119-446F-A669-6FB8C433C22B}" dt="2024-06-07T12:38:24.072" v="5265" actId="27803"/>
          <ac:grpSpMkLst>
            <pc:docMk/>
            <pc:sldMk cId="1338618347" sldId="459"/>
            <ac:grpSpMk id="2058" creationId="{F8AA02D1-C84D-AA1D-E885-542C7FDD623B}"/>
          </ac:grpSpMkLst>
        </pc:grpChg>
        <pc:grpChg chg="del mod">
          <ac:chgData name="Orlando Marley Filho" userId="db0f27c2ee340672" providerId="LiveId" clId="{46F43FBE-C119-446F-A669-6FB8C433C22B}" dt="2024-06-07T12:39:17.501" v="5279" actId="478"/>
          <ac:grpSpMkLst>
            <pc:docMk/>
            <pc:sldMk cId="1338618347" sldId="459"/>
            <ac:grpSpMk id="2062" creationId="{8E680F04-78FE-1A38-AD79-3059CBE77A1B}"/>
          </ac:grpSpMkLst>
        </pc:grpChg>
        <pc:grpChg chg="add mod">
          <ac:chgData name="Orlando Marley Filho" userId="db0f27c2ee340672" providerId="LiveId" clId="{46F43FBE-C119-446F-A669-6FB8C433C22B}" dt="2024-06-07T12:44:30.970" v="5413" actId="12789"/>
          <ac:grpSpMkLst>
            <pc:docMk/>
            <pc:sldMk cId="1338618347" sldId="459"/>
            <ac:grpSpMk id="2065" creationId="{E8379E92-51CA-3819-FF1F-27D7D0B69713}"/>
          </ac:grpSpMkLst>
        </pc:grpChg>
        <pc:grpChg chg="add mod">
          <ac:chgData name="Orlando Marley Filho" userId="db0f27c2ee340672" providerId="LiveId" clId="{46F43FBE-C119-446F-A669-6FB8C433C22B}" dt="2024-06-07T12:44:30.970" v="5413" actId="12789"/>
          <ac:grpSpMkLst>
            <pc:docMk/>
            <pc:sldMk cId="1338618347" sldId="459"/>
            <ac:grpSpMk id="2071" creationId="{A713F275-29A9-4A55-ABD2-20659BE7E8E1}"/>
          </ac:grpSpMkLst>
        </pc:grpChg>
        <pc:picChg chg="add mod">
          <ac:chgData name="Orlando Marley Filho" userId="db0f27c2ee340672" providerId="LiveId" clId="{46F43FBE-C119-446F-A669-6FB8C433C22B}" dt="2024-06-07T12:23:25.074" v="5178"/>
          <ac:picMkLst>
            <pc:docMk/>
            <pc:sldMk cId="1338618347" sldId="459"/>
            <ac:picMk id="3" creationId="{577BEE04-0772-F6CE-FE96-4BA573495A26}"/>
          </ac:picMkLst>
        </pc:picChg>
        <pc:picChg chg="mod">
          <ac:chgData name="Orlando Marley Filho" userId="db0f27c2ee340672" providerId="LiveId" clId="{46F43FBE-C119-446F-A669-6FB8C433C22B}" dt="2024-06-07T12:58:14.828" v="5600" actId="1035"/>
          <ac:picMkLst>
            <pc:docMk/>
            <pc:sldMk cId="1338618347" sldId="459"/>
            <ac:picMk id="34" creationId="{77C791EE-C36A-8B39-F4EF-68FCDD510905}"/>
          </ac:picMkLst>
        </pc:picChg>
        <pc:picChg chg="mod">
          <ac:chgData name="Orlando Marley Filho" userId="db0f27c2ee340672" providerId="LiveId" clId="{46F43FBE-C119-446F-A669-6FB8C433C22B}" dt="2024-06-07T12:24:04.797" v="5182"/>
          <ac:picMkLst>
            <pc:docMk/>
            <pc:sldMk cId="1338618347" sldId="459"/>
            <ac:picMk id="39" creationId="{7ED80B3F-0F17-A867-7555-0924DABAA3E0}"/>
          </ac:picMkLst>
        </pc:picChg>
        <pc:picChg chg="mod">
          <ac:chgData name="Orlando Marley Filho" userId="db0f27c2ee340672" providerId="LiveId" clId="{46F43FBE-C119-446F-A669-6FB8C433C22B}" dt="2024-06-07T12:24:14.210" v="5184"/>
          <ac:picMkLst>
            <pc:docMk/>
            <pc:sldMk cId="1338618347" sldId="459"/>
            <ac:picMk id="47" creationId="{8669C91B-E2A0-E63E-B5C4-DC68DA6CBFAF}"/>
          </ac:picMkLst>
        </pc:picChg>
        <pc:picChg chg="mod">
          <ac:chgData name="Orlando Marley Filho" userId="db0f27c2ee340672" providerId="LiveId" clId="{46F43FBE-C119-446F-A669-6FB8C433C22B}" dt="2024-06-07T12:25:48.047" v="5190"/>
          <ac:picMkLst>
            <pc:docMk/>
            <pc:sldMk cId="1338618347" sldId="459"/>
            <ac:picMk id="50" creationId="{EECEB37B-8AAD-5287-6C30-41D0181B9FE6}"/>
          </ac:picMkLst>
        </pc:picChg>
        <pc:picChg chg="mod">
          <ac:chgData name="Orlando Marley Filho" userId="db0f27c2ee340672" providerId="LiveId" clId="{46F43FBE-C119-446F-A669-6FB8C433C22B}" dt="2024-06-07T12:25:48.047" v="5190"/>
          <ac:picMkLst>
            <pc:docMk/>
            <pc:sldMk cId="1338618347" sldId="459"/>
            <ac:picMk id="52" creationId="{9C7ADB8C-9EA4-9AB0-CDC0-390BA0A7B162}"/>
          </ac:picMkLst>
        </pc:picChg>
        <pc:picChg chg="mod">
          <ac:chgData name="Orlando Marley Filho" userId="db0f27c2ee340672" providerId="LiveId" clId="{46F43FBE-C119-446F-A669-6FB8C433C22B}" dt="2024-06-07T12:58:53.852" v="5630" actId="1035"/>
          <ac:picMkLst>
            <pc:docMk/>
            <pc:sldMk cId="1338618347" sldId="459"/>
            <ac:picMk id="55" creationId="{047CF55D-9B5F-4BFC-C4A3-B3374AEE4A59}"/>
          </ac:picMkLst>
        </pc:picChg>
        <pc:picChg chg="mod">
          <ac:chgData name="Orlando Marley Filho" userId="db0f27c2ee340672" providerId="LiveId" clId="{46F43FBE-C119-446F-A669-6FB8C433C22B}" dt="2024-06-07T12:58:37.780" v="5610" actId="1035"/>
          <ac:picMkLst>
            <pc:docMk/>
            <pc:sldMk cId="1338618347" sldId="459"/>
            <ac:picMk id="58" creationId="{B591A9E1-16C8-E3AB-CC73-1CC09ACB87AD}"/>
          </ac:picMkLst>
        </pc:picChg>
        <pc:picChg chg="mod">
          <ac:chgData name="Orlando Marley Filho" userId="db0f27c2ee340672" providerId="LiveId" clId="{46F43FBE-C119-446F-A669-6FB8C433C22B}" dt="2024-06-07T12:58:40.588" v="5611" actId="1035"/>
          <ac:picMkLst>
            <pc:docMk/>
            <pc:sldMk cId="1338618347" sldId="459"/>
            <ac:picMk id="61" creationId="{8514B78F-BD1B-BB94-8E97-F3C22D5D6441}"/>
          </ac:picMkLst>
        </pc:picChg>
        <pc:picChg chg="mod">
          <ac:chgData name="Orlando Marley Filho" userId="db0f27c2ee340672" providerId="LiveId" clId="{46F43FBE-C119-446F-A669-6FB8C433C22B}" dt="2024-06-07T12:29:18.881" v="5228"/>
          <ac:picMkLst>
            <pc:docMk/>
            <pc:sldMk cId="1338618347" sldId="459"/>
            <ac:picMk id="2048" creationId="{7EE49FE1-55B5-69AA-2810-8D7EED064EDB}"/>
          </ac:picMkLst>
        </pc:picChg>
        <pc:picChg chg="add del mod">
          <ac:chgData name="Orlando Marley Filho" userId="db0f27c2ee340672" providerId="LiveId" clId="{46F43FBE-C119-446F-A669-6FB8C433C22B}" dt="2024-06-07T12:36:28.027" v="5255" actId="478"/>
          <ac:picMkLst>
            <pc:docMk/>
            <pc:sldMk cId="1338618347" sldId="459"/>
            <ac:picMk id="2050" creationId="{7D2F0DA4-5E44-0CB9-1302-C75EF6E0DC36}"/>
          </ac:picMkLst>
        </pc:picChg>
        <pc:picChg chg="add mod">
          <ac:chgData name="Orlando Marley Filho" userId="db0f27c2ee340672" providerId="LiveId" clId="{46F43FBE-C119-446F-A669-6FB8C433C22B}" dt="2024-06-07T12:44:30.970" v="5413" actId="12789"/>
          <ac:picMkLst>
            <pc:docMk/>
            <pc:sldMk cId="1338618347" sldId="459"/>
            <ac:picMk id="2051" creationId="{D5CAC658-7BA5-BE69-87D9-B86AC9AA0193}"/>
          </ac:picMkLst>
        </pc:picChg>
        <pc:picChg chg="del">
          <ac:chgData name="Orlando Marley Filho" userId="db0f27c2ee340672" providerId="LiveId" clId="{46F43FBE-C119-446F-A669-6FB8C433C22B}" dt="2024-06-07T12:22:48.019" v="5152" actId="478"/>
          <ac:picMkLst>
            <pc:docMk/>
            <pc:sldMk cId="1338618347" sldId="459"/>
            <ac:picMk id="2052" creationId="{53D39664-35EF-25BF-C035-CCBFA7F629EA}"/>
          </ac:picMkLst>
        </pc:picChg>
        <pc:picChg chg="add del mod">
          <ac:chgData name="Orlando Marley Filho" userId="db0f27c2ee340672" providerId="LiveId" clId="{46F43FBE-C119-446F-A669-6FB8C433C22B}" dt="2024-06-07T12:38:48.408" v="5269" actId="1076"/>
          <ac:picMkLst>
            <pc:docMk/>
            <pc:sldMk cId="1338618347" sldId="459"/>
            <ac:picMk id="2053" creationId="{D3FE909B-A549-552D-C2BE-B980550140BD}"/>
          </ac:picMkLst>
        </pc:picChg>
        <pc:picChg chg="del">
          <ac:chgData name="Orlando Marley Filho" userId="db0f27c2ee340672" providerId="LiveId" clId="{46F43FBE-C119-446F-A669-6FB8C433C22B}" dt="2024-06-07T12:22:48.019" v="5152" actId="478"/>
          <ac:picMkLst>
            <pc:docMk/>
            <pc:sldMk cId="1338618347" sldId="459"/>
            <ac:picMk id="2054" creationId="{9CCF2CF2-094A-55CC-C729-6B45FAC82482}"/>
          </ac:picMkLst>
        </pc:picChg>
        <pc:picChg chg="add del mod">
          <ac:chgData name="Orlando Marley Filho" userId="db0f27c2ee340672" providerId="LiveId" clId="{46F43FBE-C119-446F-A669-6FB8C433C22B}" dt="2024-06-07T12:38:57.002" v="5272" actId="27803"/>
          <ac:picMkLst>
            <pc:docMk/>
            <pc:sldMk cId="1338618347" sldId="459"/>
            <ac:picMk id="2061" creationId="{D6620B6B-C181-61F1-213F-AF47691772A5}"/>
          </ac:picMkLst>
        </pc:picChg>
        <pc:picChg chg="add del">
          <ac:chgData name="Orlando Marley Filho" userId="db0f27c2ee340672" providerId="LiveId" clId="{46F43FBE-C119-446F-A669-6FB8C433C22B}" dt="2024-06-07T12:49:19.273" v="5425" actId="22"/>
          <ac:picMkLst>
            <pc:docMk/>
            <pc:sldMk cId="1338618347" sldId="459"/>
            <ac:picMk id="2076" creationId="{EDCFBB87-A0C5-7CE9-AAA4-7121FF501A67}"/>
          </ac:picMkLst>
        </pc:picChg>
        <pc:picChg chg="add mod">
          <ac:chgData name="Orlando Marley Filho" userId="db0f27c2ee340672" providerId="LiveId" clId="{46F43FBE-C119-446F-A669-6FB8C433C22B}" dt="2024-06-07T12:52:35.247" v="5536" actId="1076"/>
          <ac:picMkLst>
            <pc:docMk/>
            <pc:sldMk cId="1338618347" sldId="459"/>
            <ac:picMk id="2085" creationId="{3CCCF32E-3842-0100-CB8E-C7BC786C5CC4}"/>
          </ac:picMkLst>
        </pc:picChg>
        <pc:picChg chg="add mod">
          <ac:chgData name="Orlando Marley Filho" userId="db0f27c2ee340672" providerId="LiveId" clId="{46F43FBE-C119-446F-A669-6FB8C433C22B}" dt="2024-06-07T12:49:59.571" v="5477" actId="1076"/>
          <ac:picMkLst>
            <pc:docMk/>
            <pc:sldMk cId="1338618347" sldId="459"/>
            <ac:picMk id="3074" creationId="{AD7BC24E-EDF2-D257-5F1F-FA1F2D2F7010}"/>
          </ac:picMkLst>
        </pc:picChg>
        <pc:picChg chg="add mod">
          <ac:chgData name="Orlando Marley Filho" userId="db0f27c2ee340672" providerId="LiveId" clId="{46F43FBE-C119-446F-A669-6FB8C433C22B}" dt="2024-06-07T12:49:54.705" v="5476" actId="12788"/>
          <ac:picMkLst>
            <pc:docMk/>
            <pc:sldMk cId="1338618347" sldId="459"/>
            <ac:picMk id="3076" creationId="{258C2324-04DD-D4FC-3B9B-EA13F397E137}"/>
          </ac:picMkLst>
        </pc:picChg>
        <pc:cxnChg chg="add mod">
          <ac:chgData name="Orlando Marley Filho" userId="db0f27c2ee340672" providerId="LiveId" clId="{46F43FBE-C119-446F-A669-6FB8C433C22B}" dt="2024-06-07T12:50:27.113" v="5483" actId="1582"/>
          <ac:cxnSpMkLst>
            <pc:docMk/>
            <pc:sldMk cId="1338618347" sldId="459"/>
            <ac:cxnSpMk id="2073" creationId="{29BCFEC3-6A9B-CE63-EC99-FEF6FACE57F5}"/>
          </ac:cxnSpMkLst>
        </pc:cxnChg>
        <pc:cxnChg chg="add mod">
          <ac:chgData name="Orlando Marley Filho" userId="db0f27c2ee340672" providerId="LiveId" clId="{46F43FBE-C119-446F-A669-6FB8C433C22B}" dt="2024-06-07T12:50:21.302" v="5482" actId="1582"/>
          <ac:cxnSpMkLst>
            <pc:docMk/>
            <pc:sldMk cId="1338618347" sldId="459"/>
            <ac:cxnSpMk id="2080" creationId="{F3FDDB3F-967B-E34F-8831-F3A17C8D1A15}"/>
          </ac:cxnSpMkLst>
        </pc:cxnChg>
        <pc:cxnChg chg="add mod">
          <ac:chgData name="Orlando Marley Filho" userId="db0f27c2ee340672" providerId="LiveId" clId="{46F43FBE-C119-446F-A669-6FB8C433C22B}" dt="2024-06-07T12:52:35.247" v="5536" actId="1076"/>
          <ac:cxnSpMkLst>
            <pc:docMk/>
            <pc:sldMk cId="1338618347" sldId="459"/>
            <ac:cxnSpMk id="2082" creationId="{C9D9B9C2-104D-C16F-7BF5-FCB03E83F049}"/>
          </ac:cxnSpMkLst>
        </pc:cxnChg>
        <pc:cxnChg chg="add mod">
          <ac:chgData name="Orlando Marley Filho" userId="db0f27c2ee340672" providerId="LiveId" clId="{46F43FBE-C119-446F-A669-6FB8C433C22B}" dt="2024-06-07T12:52:35.247" v="5536" actId="1076"/>
          <ac:cxnSpMkLst>
            <pc:docMk/>
            <pc:sldMk cId="1338618347" sldId="459"/>
            <ac:cxnSpMk id="2088" creationId="{593DE758-425B-8936-DEA3-A43E00953A08}"/>
          </ac:cxnSpMkLst>
        </pc:cxnChg>
      </pc:sldChg>
      <pc:sldChg chg="addSp delSp modSp add mod ord modAnim">
        <pc:chgData name="Orlando Marley Filho" userId="db0f27c2ee340672" providerId="LiveId" clId="{46F43FBE-C119-446F-A669-6FB8C433C22B}" dt="2024-06-07T13:47:24.038" v="5821"/>
        <pc:sldMkLst>
          <pc:docMk/>
          <pc:sldMk cId="2803074319" sldId="460"/>
        </pc:sldMkLst>
        <pc:spChg chg="del">
          <ac:chgData name="Orlando Marley Filho" userId="db0f27c2ee340672" providerId="LiveId" clId="{46F43FBE-C119-446F-A669-6FB8C433C22B}" dt="2024-06-07T13:08:50.394" v="5634" actId="478"/>
          <ac:spMkLst>
            <pc:docMk/>
            <pc:sldMk cId="2803074319" sldId="460"/>
            <ac:spMk id="3" creationId="{C0CE5EBF-BD8E-689D-AEBA-B1675499050A}"/>
          </ac:spMkLst>
        </pc:spChg>
        <pc:spChg chg="add mod">
          <ac:chgData name="Orlando Marley Filho" userId="db0f27c2ee340672" providerId="LiveId" clId="{46F43FBE-C119-446F-A669-6FB8C433C22B}" dt="2024-06-07T13:41:59.217" v="5756" actId="164"/>
          <ac:spMkLst>
            <pc:docMk/>
            <pc:sldMk cId="2803074319" sldId="460"/>
            <ac:spMk id="4" creationId="{47311D3E-6201-C350-5109-C74F69230E22}"/>
          </ac:spMkLst>
        </pc:spChg>
        <pc:grpChg chg="add mod">
          <ac:chgData name="Orlando Marley Filho" userId="db0f27c2ee340672" providerId="LiveId" clId="{46F43FBE-C119-446F-A669-6FB8C433C22B}" dt="2024-06-07T13:41:59.217" v="5756" actId="164"/>
          <ac:grpSpMkLst>
            <pc:docMk/>
            <pc:sldMk cId="2803074319" sldId="460"/>
            <ac:grpSpMk id="5" creationId="{D8674346-CFE7-A9CE-8C58-DE015A942CA4}"/>
          </ac:grpSpMkLst>
        </pc:grpChg>
        <pc:graphicFrameChg chg="mod">
          <ac:chgData name="Orlando Marley Filho" userId="db0f27c2ee340672" providerId="LiveId" clId="{46F43FBE-C119-446F-A669-6FB8C433C22B}" dt="2024-06-07T13:41:59.217" v="5756" actId="164"/>
          <ac:graphicFrameMkLst>
            <pc:docMk/>
            <pc:sldMk cId="2803074319" sldId="460"/>
            <ac:graphicFrameMk id="130" creationId="{304D6D49-9EA4-5A03-5B41-6EB572A1E82F}"/>
          </ac:graphicFrameMkLst>
        </pc:graphicFrameChg>
      </pc:sldChg>
      <pc:sldChg chg="delSp modSp add mod ord">
        <pc:chgData name="Orlando Marley Filho" userId="db0f27c2ee340672" providerId="LiveId" clId="{46F43FBE-C119-446F-A669-6FB8C433C22B}" dt="2024-06-07T13:09:29.529" v="5645" actId="1076"/>
        <pc:sldMkLst>
          <pc:docMk/>
          <pc:sldMk cId="3190612326" sldId="461"/>
        </pc:sldMkLst>
        <pc:spChg chg="del">
          <ac:chgData name="Orlando Marley Filho" userId="db0f27c2ee340672" providerId="LiveId" clId="{46F43FBE-C119-446F-A669-6FB8C433C22B}" dt="2024-06-07T13:09:26.091" v="5644" actId="478"/>
          <ac:spMkLst>
            <pc:docMk/>
            <pc:sldMk cId="3190612326" sldId="461"/>
            <ac:spMk id="3" creationId="{C0CE5EBF-BD8E-689D-AEBA-B1675499050A}"/>
          </ac:spMkLst>
        </pc:spChg>
        <pc:graphicFrameChg chg="mod">
          <ac:chgData name="Orlando Marley Filho" userId="db0f27c2ee340672" providerId="LiveId" clId="{46F43FBE-C119-446F-A669-6FB8C433C22B}" dt="2024-06-07T13:09:29.529" v="5645" actId="1076"/>
          <ac:graphicFrameMkLst>
            <pc:docMk/>
            <pc:sldMk cId="3190612326" sldId="461"/>
            <ac:graphicFrameMk id="130" creationId="{304D6D49-9EA4-5A03-5B41-6EB572A1E82F}"/>
          </ac:graphicFrameMkLst>
        </pc:graphicFrameChg>
      </pc:sldChg>
      <pc:sldChg chg="delSp modSp add mod">
        <pc:chgData name="Orlando Marley Filho" userId="db0f27c2ee340672" providerId="LiveId" clId="{46F43FBE-C119-446F-A669-6FB8C433C22B}" dt="2024-06-07T13:11:56.820" v="5687" actId="1076"/>
        <pc:sldMkLst>
          <pc:docMk/>
          <pc:sldMk cId="1445038397" sldId="462"/>
        </pc:sldMkLst>
        <pc:spChg chg="del">
          <ac:chgData name="Orlando Marley Filho" userId="db0f27c2ee340672" providerId="LiveId" clId="{46F43FBE-C119-446F-A669-6FB8C433C22B}" dt="2024-06-07T13:11:49.938" v="5684" actId="478"/>
          <ac:spMkLst>
            <pc:docMk/>
            <pc:sldMk cId="1445038397" sldId="462"/>
            <ac:spMk id="3" creationId="{C0CE5EBF-BD8E-689D-AEBA-B1675499050A}"/>
          </ac:spMkLst>
        </pc:spChg>
        <pc:graphicFrameChg chg="mod">
          <ac:chgData name="Orlando Marley Filho" userId="db0f27c2ee340672" providerId="LiveId" clId="{46F43FBE-C119-446F-A669-6FB8C433C22B}" dt="2024-06-07T13:11:56.820" v="5687" actId="1076"/>
          <ac:graphicFrameMkLst>
            <pc:docMk/>
            <pc:sldMk cId="1445038397" sldId="462"/>
            <ac:graphicFrameMk id="130" creationId="{304D6D49-9EA4-5A03-5B41-6EB572A1E82F}"/>
          </ac:graphicFrameMkLst>
        </pc:graphicFrameChg>
      </pc:sldChg>
      <pc:sldChg chg="delSp modSp add mod ord">
        <pc:chgData name="Orlando Marley Filho" userId="db0f27c2ee340672" providerId="LiveId" clId="{46F43FBE-C119-446F-A669-6FB8C433C22B}" dt="2024-06-07T13:11:16.787" v="5674" actId="1076"/>
        <pc:sldMkLst>
          <pc:docMk/>
          <pc:sldMk cId="152729331" sldId="463"/>
        </pc:sldMkLst>
        <pc:spChg chg="del">
          <ac:chgData name="Orlando Marley Filho" userId="db0f27c2ee340672" providerId="LiveId" clId="{46F43FBE-C119-446F-A669-6FB8C433C22B}" dt="2024-06-07T13:11:10.623" v="5671" actId="478"/>
          <ac:spMkLst>
            <pc:docMk/>
            <pc:sldMk cId="152729331" sldId="463"/>
            <ac:spMk id="3" creationId="{C0CE5EBF-BD8E-689D-AEBA-B1675499050A}"/>
          </ac:spMkLst>
        </pc:spChg>
        <pc:graphicFrameChg chg="mod">
          <ac:chgData name="Orlando Marley Filho" userId="db0f27c2ee340672" providerId="LiveId" clId="{46F43FBE-C119-446F-A669-6FB8C433C22B}" dt="2024-06-07T13:11:16.787" v="5674" actId="1076"/>
          <ac:graphicFrameMkLst>
            <pc:docMk/>
            <pc:sldMk cId="152729331" sldId="463"/>
            <ac:graphicFrameMk id="130" creationId="{304D6D49-9EA4-5A03-5B41-6EB572A1E82F}"/>
          </ac:graphicFrameMkLst>
        </pc:graphicFrameChg>
      </pc:sldChg>
      <pc:sldChg chg="delSp modSp add mod ord">
        <pc:chgData name="Orlando Marley Filho" userId="db0f27c2ee340672" providerId="LiveId" clId="{46F43FBE-C119-446F-A669-6FB8C433C22B}" dt="2024-06-07T13:44:33.525" v="5815" actId="1076"/>
        <pc:sldMkLst>
          <pc:docMk/>
          <pc:sldMk cId="3982075687" sldId="464"/>
        </pc:sldMkLst>
        <pc:spChg chg="del">
          <ac:chgData name="Orlando Marley Filho" userId="db0f27c2ee340672" providerId="LiveId" clId="{46F43FBE-C119-446F-A669-6FB8C433C22B}" dt="2024-06-07T13:11:29.984" v="5677" actId="478"/>
          <ac:spMkLst>
            <pc:docMk/>
            <pc:sldMk cId="3982075687" sldId="464"/>
            <ac:spMk id="3" creationId="{C0CE5EBF-BD8E-689D-AEBA-B1675499050A}"/>
          </ac:spMkLst>
        </pc:spChg>
        <pc:graphicFrameChg chg="mod">
          <ac:chgData name="Orlando Marley Filho" userId="db0f27c2ee340672" providerId="LiveId" clId="{46F43FBE-C119-446F-A669-6FB8C433C22B}" dt="2024-06-07T13:44:33.525" v="5815" actId="1076"/>
          <ac:graphicFrameMkLst>
            <pc:docMk/>
            <pc:sldMk cId="3982075687" sldId="464"/>
            <ac:graphicFrameMk id="130" creationId="{304D6D49-9EA4-5A03-5B41-6EB572A1E82F}"/>
          </ac:graphicFrameMkLst>
        </pc:graphicFrameChg>
      </pc:sldChg>
      <pc:sldChg chg="delSp modSp add mod">
        <pc:chgData name="Orlando Marley Filho" userId="db0f27c2ee340672" providerId="LiveId" clId="{46F43FBE-C119-446F-A669-6FB8C433C22B}" dt="2024-06-07T13:13:08.516" v="5708" actId="1076"/>
        <pc:sldMkLst>
          <pc:docMk/>
          <pc:sldMk cId="1168726386" sldId="465"/>
        </pc:sldMkLst>
        <pc:spChg chg="del">
          <ac:chgData name="Orlando Marley Filho" userId="db0f27c2ee340672" providerId="LiveId" clId="{46F43FBE-C119-446F-A669-6FB8C433C22B}" dt="2024-06-07T13:12:58.054" v="5704" actId="478"/>
          <ac:spMkLst>
            <pc:docMk/>
            <pc:sldMk cId="1168726386" sldId="465"/>
            <ac:spMk id="3" creationId="{C0CE5EBF-BD8E-689D-AEBA-B1675499050A}"/>
          </ac:spMkLst>
        </pc:spChg>
        <pc:graphicFrameChg chg="mod">
          <ac:chgData name="Orlando Marley Filho" userId="db0f27c2ee340672" providerId="LiveId" clId="{46F43FBE-C119-446F-A669-6FB8C433C22B}" dt="2024-06-07T13:13:08.516" v="5708" actId="1076"/>
          <ac:graphicFrameMkLst>
            <pc:docMk/>
            <pc:sldMk cId="1168726386" sldId="465"/>
            <ac:graphicFrameMk id="130" creationId="{304D6D49-9EA4-5A03-5B41-6EB572A1E82F}"/>
          </ac:graphicFrameMkLst>
        </pc:graphicFrameChg>
        <pc:picChg chg="mod">
          <ac:chgData name="Orlando Marley Filho" userId="db0f27c2ee340672" providerId="LiveId" clId="{46F43FBE-C119-446F-A669-6FB8C433C22B}" dt="2024-06-07T13:13:02.098" v="5707" actId="1076"/>
          <ac:picMkLst>
            <pc:docMk/>
            <pc:sldMk cId="1168726386" sldId="465"/>
            <ac:picMk id="131" creationId="{2B328895-9693-3A6D-FE42-55F7BC92F612}"/>
          </ac:picMkLst>
        </pc:picChg>
      </pc:sldChg>
      <pc:sldChg chg="delSp modSp add mod ord">
        <pc:chgData name="Orlando Marley Filho" userId="db0f27c2ee340672" providerId="LiveId" clId="{46F43FBE-C119-446F-A669-6FB8C433C22B}" dt="2024-06-07T13:12:45.612" v="5701" actId="1076"/>
        <pc:sldMkLst>
          <pc:docMk/>
          <pc:sldMk cId="2394777342" sldId="466"/>
        </pc:sldMkLst>
        <pc:spChg chg="del">
          <ac:chgData name="Orlando Marley Filho" userId="db0f27c2ee340672" providerId="LiveId" clId="{46F43FBE-C119-446F-A669-6FB8C433C22B}" dt="2024-06-07T13:12:38.369" v="5699" actId="478"/>
          <ac:spMkLst>
            <pc:docMk/>
            <pc:sldMk cId="2394777342" sldId="466"/>
            <ac:spMk id="3" creationId="{C0CE5EBF-BD8E-689D-AEBA-B1675499050A}"/>
          </ac:spMkLst>
        </pc:spChg>
        <pc:graphicFrameChg chg="mod">
          <ac:chgData name="Orlando Marley Filho" userId="db0f27c2ee340672" providerId="LiveId" clId="{46F43FBE-C119-446F-A669-6FB8C433C22B}" dt="2024-06-07T13:12:45.612" v="5701" actId="1076"/>
          <ac:graphicFrameMkLst>
            <pc:docMk/>
            <pc:sldMk cId="2394777342" sldId="466"/>
            <ac:graphicFrameMk id="130" creationId="{304D6D49-9EA4-5A03-5B41-6EB572A1E82F}"/>
          </ac:graphicFrameMkLst>
        </pc:graphicFrameChg>
      </pc:sldChg>
      <pc:sldChg chg="add">
        <pc:chgData name="Orlando Marley Filho" userId="db0f27c2ee340672" providerId="LiveId" clId="{46F43FBE-C119-446F-A669-6FB8C433C22B}" dt="2024-06-07T13:57:27.347" v="5927" actId="2890"/>
        <pc:sldMkLst>
          <pc:docMk/>
          <pc:sldMk cId="2079545273" sldId="467"/>
        </pc:sldMkLst>
      </pc:sldChg>
      <pc:sldChg chg="add">
        <pc:chgData name="Orlando Marley Filho" userId="db0f27c2ee340672" providerId="LiveId" clId="{46F43FBE-C119-446F-A669-6FB8C433C22B}" dt="2024-06-07T13:57:30.874" v="5928" actId="2890"/>
        <pc:sldMkLst>
          <pc:docMk/>
          <pc:sldMk cId="3464768426" sldId="468"/>
        </pc:sldMkLst>
      </pc:sldChg>
      <pc:sldChg chg="add replId">
        <pc:chgData name="Orlando Marley Filho" userId="db0f27c2ee340672" providerId="LiveId" clId="{46F43FBE-C119-446F-A669-6FB8C433C22B}" dt="2024-06-07T13:57:30.874" v="5928" actId="2890"/>
        <pc:sldMkLst>
          <pc:docMk/>
          <pc:sldMk cId="427490179" sldId="469"/>
        </pc:sldMkLst>
      </pc:sldChg>
      <pc:sldChg chg="add">
        <pc:chgData name="Orlando Marley Filho" userId="db0f27c2ee340672" providerId="LiveId" clId="{46F43FBE-C119-446F-A669-6FB8C433C22B}" dt="2024-06-07T13:57:34.936" v="5929" actId="2890"/>
        <pc:sldMkLst>
          <pc:docMk/>
          <pc:sldMk cId="705376775" sldId="470"/>
        </pc:sldMkLst>
      </pc:sldChg>
      <pc:sldChg chg="add replId">
        <pc:chgData name="Orlando Marley Filho" userId="db0f27c2ee340672" providerId="LiveId" clId="{46F43FBE-C119-446F-A669-6FB8C433C22B}" dt="2024-06-07T13:57:34.936" v="5929" actId="2890"/>
        <pc:sldMkLst>
          <pc:docMk/>
          <pc:sldMk cId="1452808228" sldId="471"/>
        </pc:sldMkLst>
      </pc:sldChg>
      <pc:sldChg chg="add replId">
        <pc:chgData name="Orlando Marley Filho" userId="db0f27c2ee340672" providerId="LiveId" clId="{46F43FBE-C119-446F-A669-6FB8C433C22B}" dt="2024-06-07T13:57:34.936" v="5929" actId="2890"/>
        <pc:sldMkLst>
          <pc:docMk/>
          <pc:sldMk cId="4007912924" sldId="472"/>
        </pc:sldMkLst>
      </pc:sldChg>
      <pc:sldChg chg="add">
        <pc:chgData name="Orlando Marley Filho" userId="db0f27c2ee340672" providerId="LiveId" clId="{46F43FBE-C119-446F-A669-6FB8C433C22B}" dt="2024-06-07T13:57:42.203" v="5930" actId="2890"/>
        <pc:sldMkLst>
          <pc:docMk/>
          <pc:sldMk cId="1930548647" sldId="473"/>
        </pc:sldMkLst>
      </pc:sldChg>
      <pc:sldChg chg="add replId">
        <pc:chgData name="Orlando Marley Filho" userId="db0f27c2ee340672" providerId="LiveId" clId="{46F43FBE-C119-446F-A669-6FB8C433C22B}" dt="2024-06-07T13:57:42.203" v="5930" actId="2890"/>
        <pc:sldMkLst>
          <pc:docMk/>
          <pc:sldMk cId="2823335708" sldId="474"/>
        </pc:sldMkLst>
      </pc:sldChg>
      <pc:sldChg chg="add replId">
        <pc:chgData name="Orlando Marley Filho" userId="db0f27c2ee340672" providerId="LiveId" clId="{46F43FBE-C119-446F-A669-6FB8C433C22B}" dt="2024-06-07T13:57:42.203" v="5930" actId="2890"/>
        <pc:sldMkLst>
          <pc:docMk/>
          <pc:sldMk cId="3679361352" sldId="475"/>
        </pc:sldMkLst>
      </pc:sldChg>
      <pc:sldChg chg="modAnim">
        <pc:chgData name="Orlando Marley Filho" userId="db0f27c2ee340672" providerId="LiveId" clId="{46F43FBE-C119-446F-A669-6FB8C433C22B}" dt="2024-06-12T16:04:17.892" v="8112"/>
        <pc:sldMkLst>
          <pc:docMk/>
          <pc:sldMk cId="1447064621" sldId="517"/>
        </pc:sldMkLst>
      </pc:sldChg>
      <pc:sldChg chg="addSp delSp modSp mod modAnim modShow modNotesTx">
        <pc:chgData name="Orlando Marley Filho" userId="db0f27c2ee340672" providerId="LiveId" clId="{46F43FBE-C119-446F-A669-6FB8C433C22B}" dt="2024-06-11T14:13:50.430" v="7160" actId="552"/>
        <pc:sldMkLst>
          <pc:docMk/>
          <pc:sldMk cId="3437766533" sldId="523"/>
        </pc:sldMkLst>
        <pc:spChg chg="mod">
          <ac:chgData name="Orlando Marley Filho" userId="db0f27c2ee340672" providerId="LiveId" clId="{46F43FBE-C119-446F-A669-6FB8C433C22B}" dt="2024-06-11T14:12:50.391" v="7145" actId="1076"/>
          <ac:spMkLst>
            <pc:docMk/>
            <pc:sldMk cId="3437766533" sldId="523"/>
            <ac:spMk id="10" creationId="{4F0D4A32-93C8-F9DB-5275-DA5BC3A622C4}"/>
          </ac:spMkLst>
        </pc:spChg>
        <pc:spChg chg="add del mod">
          <ac:chgData name="Orlando Marley Filho" userId="db0f27c2ee340672" providerId="LiveId" clId="{46F43FBE-C119-446F-A669-6FB8C433C22B}" dt="2024-06-11T13:19:16.194" v="6806" actId="12084"/>
          <ac:spMkLst>
            <pc:docMk/>
            <pc:sldMk cId="3437766533" sldId="523"/>
            <ac:spMk id="11" creationId="{F69CA3FA-EE39-4B5B-ABA1-D8F5E3D9FFD0}"/>
          </ac:spMkLst>
        </pc:spChg>
        <pc:spChg chg="add del mod topLvl">
          <ac:chgData name="Orlando Marley Filho" userId="db0f27c2ee340672" providerId="LiveId" clId="{46F43FBE-C119-446F-A669-6FB8C433C22B}" dt="2024-06-11T14:06:11.475" v="7087" actId="14100"/>
          <ac:spMkLst>
            <pc:docMk/>
            <pc:sldMk cId="3437766533" sldId="523"/>
            <ac:spMk id="17" creationId="{AFAD85F4-AEAD-06B4-35A6-25E63CEFC787}"/>
          </ac:spMkLst>
        </pc:spChg>
        <pc:spChg chg="mod topLvl">
          <ac:chgData name="Orlando Marley Filho" userId="db0f27c2ee340672" providerId="LiveId" clId="{46F43FBE-C119-446F-A669-6FB8C433C22B}" dt="2024-06-11T13:58:07.226" v="7005" actId="208"/>
          <ac:spMkLst>
            <pc:docMk/>
            <pc:sldMk cId="3437766533" sldId="523"/>
            <ac:spMk id="18" creationId="{EFD1A5CB-11F2-A6AD-E660-738BC1010EBD}"/>
          </ac:spMkLst>
        </pc:spChg>
        <pc:spChg chg="mod topLvl">
          <ac:chgData name="Orlando Marley Filho" userId="db0f27c2ee340672" providerId="LiveId" clId="{46F43FBE-C119-446F-A669-6FB8C433C22B}" dt="2024-06-11T14:10:35.745" v="7130" actId="1035"/>
          <ac:spMkLst>
            <pc:docMk/>
            <pc:sldMk cId="3437766533" sldId="523"/>
            <ac:spMk id="19" creationId="{D32FC81E-1750-BE98-5089-A90857A6922C}"/>
          </ac:spMkLst>
        </pc:spChg>
        <pc:spChg chg="mod topLvl">
          <ac:chgData name="Orlando Marley Filho" userId="db0f27c2ee340672" providerId="LiveId" clId="{46F43FBE-C119-446F-A669-6FB8C433C22B}" dt="2024-06-11T13:58:07.226" v="7005" actId="208"/>
          <ac:spMkLst>
            <pc:docMk/>
            <pc:sldMk cId="3437766533" sldId="523"/>
            <ac:spMk id="20" creationId="{CB2C491B-B20A-146D-FDF3-F359A1542E86}"/>
          </ac:spMkLst>
        </pc:spChg>
        <pc:spChg chg="mod topLvl">
          <ac:chgData name="Orlando Marley Filho" userId="db0f27c2ee340672" providerId="LiveId" clId="{46F43FBE-C119-446F-A669-6FB8C433C22B}" dt="2024-06-11T14:10:35.745" v="7130" actId="1035"/>
          <ac:spMkLst>
            <pc:docMk/>
            <pc:sldMk cId="3437766533" sldId="523"/>
            <ac:spMk id="21" creationId="{684CC9D0-EB4F-593B-ADD2-2F8ADB191578}"/>
          </ac:spMkLst>
        </pc:spChg>
        <pc:spChg chg="mod topLvl">
          <ac:chgData name="Orlando Marley Filho" userId="db0f27c2ee340672" providerId="LiveId" clId="{46F43FBE-C119-446F-A669-6FB8C433C22B}" dt="2024-06-11T14:13:50.430" v="7160" actId="552"/>
          <ac:spMkLst>
            <pc:docMk/>
            <pc:sldMk cId="3437766533" sldId="523"/>
            <ac:spMk id="22" creationId="{D74F6D55-EF86-32F5-0C4D-6E63AFD833DB}"/>
          </ac:spMkLst>
        </pc:spChg>
        <pc:spChg chg="mod topLvl">
          <ac:chgData name="Orlando Marley Filho" userId="db0f27c2ee340672" providerId="LiveId" clId="{46F43FBE-C119-446F-A669-6FB8C433C22B}" dt="2024-06-11T14:10:35.745" v="7130" actId="1035"/>
          <ac:spMkLst>
            <pc:docMk/>
            <pc:sldMk cId="3437766533" sldId="523"/>
            <ac:spMk id="23" creationId="{9A49FC88-B33F-EA7F-A48A-4D84F3CDC3A4}"/>
          </ac:spMkLst>
        </pc:spChg>
        <pc:spChg chg="mod topLvl">
          <ac:chgData name="Orlando Marley Filho" userId="db0f27c2ee340672" providerId="LiveId" clId="{46F43FBE-C119-446F-A669-6FB8C433C22B}" dt="2024-06-11T13:58:07.226" v="7005" actId="208"/>
          <ac:spMkLst>
            <pc:docMk/>
            <pc:sldMk cId="3437766533" sldId="523"/>
            <ac:spMk id="24" creationId="{D1BD4056-2919-DB5E-9766-B7D24D54611D}"/>
          </ac:spMkLst>
        </pc:spChg>
        <pc:spChg chg="mod topLvl">
          <ac:chgData name="Orlando Marley Filho" userId="db0f27c2ee340672" providerId="LiveId" clId="{46F43FBE-C119-446F-A669-6FB8C433C22B}" dt="2024-06-11T14:10:35.745" v="7130" actId="1035"/>
          <ac:spMkLst>
            <pc:docMk/>
            <pc:sldMk cId="3437766533" sldId="523"/>
            <ac:spMk id="25" creationId="{0360756A-5558-8C20-7143-FE3E1AC11CE1}"/>
          </ac:spMkLst>
        </pc:spChg>
        <pc:spChg chg="mod topLvl">
          <ac:chgData name="Orlando Marley Filho" userId="db0f27c2ee340672" providerId="LiveId" clId="{46F43FBE-C119-446F-A669-6FB8C433C22B}" dt="2024-06-11T13:58:07.226" v="7005" actId="208"/>
          <ac:spMkLst>
            <pc:docMk/>
            <pc:sldMk cId="3437766533" sldId="523"/>
            <ac:spMk id="26" creationId="{A4998A3D-6702-012A-1D49-DD8FA29808B4}"/>
          </ac:spMkLst>
        </pc:spChg>
        <pc:spChg chg="mod topLvl">
          <ac:chgData name="Orlando Marley Filho" userId="db0f27c2ee340672" providerId="LiveId" clId="{46F43FBE-C119-446F-A669-6FB8C433C22B}" dt="2024-06-11T14:10:35.745" v="7130" actId="1035"/>
          <ac:spMkLst>
            <pc:docMk/>
            <pc:sldMk cId="3437766533" sldId="523"/>
            <ac:spMk id="27" creationId="{11A60BCC-EE46-3767-4D43-3E36C7692F97}"/>
          </ac:spMkLst>
        </pc:spChg>
        <pc:spChg chg="mod topLvl">
          <ac:chgData name="Orlando Marley Filho" userId="db0f27c2ee340672" providerId="LiveId" clId="{46F43FBE-C119-446F-A669-6FB8C433C22B}" dt="2024-06-11T13:58:07.226" v="7005" actId="208"/>
          <ac:spMkLst>
            <pc:docMk/>
            <pc:sldMk cId="3437766533" sldId="523"/>
            <ac:spMk id="28" creationId="{E950570C-B014-3371-A87C-C30775C7D418}"/>
          </ac:spMkLst>
        </pc:spChg>
        <pc:spChg chg="mod topLvl">
          <ac:chgData name="Orlando Marley Filho" userId="db0f27c2ee340672" providerId="LiveId" clId="{46F43FBE-C119-446F-A669-6FB8C433C22B}" dt="2024-06-11T14:10:35.745" v="7130" actId="1035"/>
          <ac:spMkLst>
            <pc:docMk/>
            <pc:sldMk cId="3437766533" sldId="523"/>
            <ac:spMk id="29" creationId="{5E01D033-1187-B528-5B84-98C9F6996890}"/>
          </ac:spMkLst>
        </pc:spChg>
        <pc:spChg chg="mod topLvl">
          <ac:chgData name="Orlando Marley Filho" userId="db0f27c2ee340672" providerId="LiveId" clId="{46F43FBE-C119-446F-A669-6FB8C433C22B}" dt="2024-06-11T13:58:07.226" v="7005" actId="208"/>
          <ac:spMkLst>
            <pc:docMk/>
            <pc:sldMk cId="3437766533" sldId="523"/>
            <ac:spMk id="30" creationId="{C5E30172-CB07-5E03-5025-B49ED3358EAA}"/>
          </ac:spMkLst>
        </pc:spChg>
        <pc:spChg chg="mod topLvl">
          <ac:chgData name="Orlando Marley Filho" userId="db0f27c2ee340672" providerId="LiveId" clId="{46F43FBE-C119-446F-A669-6FB8C433C22B}" dt="2024-06-11T14:10:35.745" v="7130" actId="1035"/>
          <ac:spMkLst>
            <pc:docMk/>
            <pc:sldMk cId="3437766533" sldId="523"/>
            <ac:spMk id="31" creationId="{37C11EC4-2D1E-E288-14CA-1F7C8F01FDA3}"/>
          </ac:spMkLst>
        </pc:spChg>
        <pc:spChg chg="mod topLvl">
          <ac:chgData name="Orlando Marley Filho" userId="db0f27c2ee340672" providerId="LiveId" clId="{46F43FBE-C119-446F-A669-6FB8C433C22B}" dt="2024-06-11T13:58:07.226" v="7005" actId="208"/>
          <ac:spMkLst>
            <pc:docMk/>
            <pc:sldMk cId="3437766533" sldId="523"/>
            <ac:spMk id="32" creationId="{BD86F5AB-939B-92C1-666E-AE9BF4186D1C}"/>
          </ac:spMkLst>
        </pc:spChg>
        <pc:spChg chg="mod topLvl">
          <ac:chgData name="Orlando Marley Filho" userId="db0f27c2ee340672" providerId="LiveId" clId="{46F43FBE-C119-446F-A669-6FB8C433C22B}" dt="2024-06-11T14:10:35.745" v="7130" actId="1035"/>
          <ac:spMkLst>
            <pc:docMk/>
            <pc:sldMk cId="3437766533" sldId="523"/>
            <ac:spMk id="33" creationId="{49430906-C0D1-0310-1854-6EA7D7B5F6EE}"/>
          </ac:spMkLst>
        </pc:spChg>
        <pc:spChg chg="add mod">
          <ac:chgData name="Orlando Marley Filho" userId="db0f27c2ee340672" providerId="LiveId" clId="{46F43FBE-C119-446F-A669-6FB8C433C22B}" dt="2024-06-11T14:10:20.143" v="7126" actId="255"/>
          <ac:spMkLst>
            <pc:docMk/>
            <pc:sldMk cId="3437766533" sldId="523"/>
            <ac:spMk id="35" creationId="{4A597A14-3B5D-1BD4-2411-BC0D2AC65CED}"/>
          </ac:spMkLst>
        </pc:spChg>
        <pc:spChg chg="add mod">
          <ac:chgData name="Orlando Marley Filho" userId="db0f27c2ee340672" providerId="LiveId" clId="{46F43FBE-C119-446F-A669-6FB8C433C22B}" dt="2024-06-11T14:08:55.272" v="7118" actId="554"/>
          <ac:spMkLst>
            <pc:docMk/>
            <pc:sldMk cId="3437766533" sldId="523"/>
            <ac:spMk id="36" creationId="{3D39AA45-1AEB-0095-B9E0-0505AD86AAF3}"/>
          </ac:spMkLst>
        </pc:spChg>
        <pc:spChg chg="add mod">
          <ac:chgData name="Orlando Marley Filho" userId="db0f27c2ee340672" providerId="LiveId" clId="{46F43FBE-C119-446F-A669-6FB8C433C22B}" dt="2024-06-11T14:08:55.272" v="7118" actId="554"/>
          <ac:spMkLst>
            <pc:docMk/>
            <pc:sldMk cId="3437766533" sldId="523"/>
            <ac:spMk id="38" creationId="{69BFDEA9-4A6C-3BF3-9FEE-737BA7999517}"/>
          </ac:spMkLst>
        </pc:spChg>
        <pc:spChg chg="add mod">
          <ac:chgData name="Orlando Marley Filho" userId="db0f27c2ee340672" providerId="LiveId" clId="{46F43FBE-C119-446F-A669-6FB8C433C22B}" dt="2024-06-11T14:08:55.272" v="7118" actId="554"/>
          <ac:spMkLst>
            <pc:docMk/>
            <pc:sldMk cId="3437766533" sldId="523"/>
            <ac:spMk id="39" creationId="{1D50E470-A188-43C1-9597-E734AED99F43}"/>
          </ac:spMkLst>
        </pc:spChg>
        <pc:spChg chg="add mod">
          <ac:chgData name="Orlando Marley Filho" userId="db0f27c2ee340672" providerId="LiveId" clId="{46F43FBE-C119-446F-A669-6FB8C433C22B}" dt="2024-06-11T14:09:45.464" v="7124" actId="122"/>
          <ac:spMkLst>
            <pc:docMk/>
            <pc:sldMk cId="3437766533" sldId="523"/>
            <ac:spMk id="41" creationId="{0E0C10CE-1EAB-F1AC-C82E-C6202FBA6141}"/>
          </ac:spMkLst>
        </pc:spChg>
        <pc:grpChg chg="del mod">
          <ac:chgData name="Orlando Marley Filho" userId="db0f27c2ee340672" providerId="LiveId" clId="{46F43FBE-C119-446F-A669-6FB8C433C22B}" dt="2024-06-11T13:54:30.305" v="6911" actId="165"/>
          <ac:grpSpMkLst>
            <pc:docMk/>
            <pc:sldMk cId="3437766533" sldId="523"/>
            <ac:grpSpMk id="16" creationId="{EB951C06-DFFE-6DE1-2419-966E26EA0CE4}"/>
          </ac:grpSpMkLst>
        </pc:grpChg>
        <pc:graphicFrameChg chg="add del mod modGraphic">
          <ac:chgData name="Orlando Marley Filho" userId="db0f27c2ee340672" providerId="LiveId" clId="{46F43FBE-C119-446F-A669-6FB8C433C22B}" dt="2024-06-11T13:17:54.948" v="6770" actId="478"/>
          <ac:graphicFrameMkLst>
            <pc:docMk/>
            <pc:sldMk cId="3437766533" sldId="523"/>
            <ac:graphicFrameMk id="2" creationId="{3ED64C1A-CE53-9E46-049D-CF7FAF7F7C32}"/>
          </ac:graphicFrameMkLst>
        </pc:graphicFrameChg>
        <pc:graphicFrameChg chg="add mod">
          <ac:chgData name="Orlando Marley Filho" userId="db0f27c2ee340672" providerId="LiveId" clId="{46F43FBE-C119-446F-A669-6FB8C433C22B}" dt="2024-06-11T13:03:03.914" v="6619"/>
          <ac:graphicFrameMkLst>
            <pc:docMk/>
            <pc:sldMk cId="3437766533" sldId="523"/>
            <ac:graphicFrameMk id="7" creationId="{D1BC23C2-8BFC-2C91-B327-E8BFE9303DBC}"/>
          </ac:graphicFrameMkLst>
        </pc:graphicFrameChg>
        <pc:graphicFrameChg chg="add">
          <ac:chgData name="Orlando Marley Filho" userId="db0f27c2ee340672" providerId="LiveId" clId="{46F43FBE-C119-446F-A669-6FB8C433C22B}" dt="2024-06-11T13:08:54.247" v="6667"/>
          <ac:graphicFrameMkLst>
            <pc:docMk/>
            <pc:sldMk cId="3437766533" sldId="523"/>
            <ac:graphicFrameMk id="8" creationId="{6EB66E65-949F-577A-4CF7-76B1E81845F0}"/>
          </ac:graphicFrameMkLst>
        </pc:graphicFrameChg>
        <pc:graphicFrameChg chg="add mod">
          <ac:chgData name="Orlando Marley Filho" userId="db0f27c2ee340672" providerId="LiveId" clId="{46F43FBE-C119-446F-A669-6FB8C433C22B}" dt="2024-06-11T13:18:22.567" v="6774" actId="12084"/>
          <ac:graphicFrameMkLst>
            <pc:docMk/>
            <pc:sldMk cId="3437766533" sldId="523"/>
            <ac:graphicFrameMk id="12" creationId="{CF9A9FDF-BB50-946F-2317-BD9F7EA89F40}"/>
          </ac:graphicFrameMkLst>
        </pc:graphicFrameChg>
        <pc:graphicFrameChg chg="add del mod modGraphic">
          <ac:chgData name="Orlando Marley Filho" userId="db0f27c2ee340672" providerId="LiveId" clId="{46F43FBE-C119-446F-A669-6FB8C433C22B}" dt="2024-06-11T13:54:25.090" v="6910" actId="18245"/>
          <ac:graphicFrameMkLst>
            <pc:docMk/>
            <pc:sldMk cId="3437766533" sldId="523"/>
            <ac:graphicFrameMk id="13" creationId="{22BE14BA-1879-7721-958F-B2AE75CDBD2E}"/>
          </ac:graphicFrameMkLst>
        </pc:graphicFrameChg>
        <pc:picChg chg="del mod">
          <ac:chgData name="Orlando Marley Filho" userId="db0f27c2ee340672" providerId="LiveId" clId="{46F43FBE-C119-446F-A669-6FB8C433C22B}" dt="2024-06-11T13:06:51.525" v="6655" actId="478"/>
          <ac:picMkLst>
            <pc:docMk/>
            <pc:sldMk cId="3437766533" sldId="523"/>
            <ac:picMk id="6" creationId="{A746958C-0077-A362-31BD-6B2FE1F0446F}"/>
          </ac:picMkLst>
        </pc:picChg>
        <pc:picChg chg="add del mod modCrop">
          <ac:chgData name="Orlando Marley Filho" userId="db0f27c2ee340672" providerId="LiveId" clId="{46F43FBE-C119-446F-A669-6FB8C433C22B}" dt="2024-06-11T13:47:13.898" v="6882" actId="21"/>
          <ac:picMkLst>
            <pc:docMk/>
            <pc:sldMk cId="3437766533" sldId="523"/>
            <ac:picMk id="15" creationId="{A2442181-FB1B-550A-47D0-DBD8C70989FC}"/>
          </ac:picMkLst>
        </pc:picChg>
        <pc:cxnChg chg="add mod">
          <ac:chgData name="Orlando Marley Filho" userId="db0f27c2ee340672" providerId="LiveId" clId="{46F43FBE-C119-446F-A669-6FB8C433C22B}" dt="2024-06-11T14:12:09.053" v="7137" actId="14100"/>
          <ac:cxnSpMkLst>
            <pc:docMk/>
            <pc:sldMk cId="3437766533" sldId="523"/>
            <ac:cxnSpMk id="43" creationId="{87EE49C1-A966-6B72-1777-302613369EEC}"/>
          </ac:cxnSpMkLst>
        </pc:cxnChg>
        <pc:cxnChg chg="add mod">
          <ac:chgData name="Orlando Marley Filho" userId="db0f27c2ee340672" providerId="LiveId" clId="{46F43FBE-C119-446F-A669-6FB8C433C22B}" dt="2024-06-11T14:12:23.574" v="7140" actId="14100"/>
          <ac:cxnSpMkLst>
            <pc:docMk/>
            <pc:sldMk cId="3437766533" sldId="523"/>
            <ac:cxnSpMk id="46" creationId="{564FCD03-6A79-AD52-2F4F-0900A016F4FC}"/>
          </ac:cxnSpMkLst>
        </pc:cxnChg>
        <pc:cxnChg chg="add del mod">
          <ac:chgData name="Orlando Marley Filho" userId="db0f27c2ee340672" providerId="LiveId" clId="{46F43FBE-C119-446F-A669-6FB8C433C22B}" dt="2024-06-11T14:12:33.292" v="7143" actId="478"/>
          <ac:cxnSpMkLst>
            <pc:docMk/>
            <pc:sldMk cId="3437766533" sldId="523"/>
            <ac:cxnSpMk id="48" creationId="{FA643351-C127-C5CA-C853-70E94822FCD9}"/>
          </ac:cxnSpMkLst>
        </pc:cxnChg>
        <pc:cxnChg chg="add mod">
          <ac:chgData name="Orlando Marley Filho" userId="db0f27c2ee340672" providerId="LiveId" clId="{46F43FBE-C119-446F-A669-6FB8C433C22B}" dt="2024-06-11T14:13:06.244" v="7149" actId="14100"/>
          <ac:cxnSpMkLst>
            <pc:docMk/>
            <pc:sldMk cId="3437766533" sldId="523"/>
            <ac:cxnSpMk id="49" creationId="{9A0686B7-5072-4F71-7B09-6575BB3D579D}"/>
          </ac:cxnSpMkLst>
        </pc:cxnChg>
        <pc:cxnChg chg="add mod">
          <ac:chgData name="Orlando Marley Filho" userId="db0f27c2ee340672" providerId="LiveId" clId="{46F43FBE-C119-446F-A669-6FB8C433C22B}" dt="2024-06-11T14:13:13.318" v="7151" actId="1076"/>
          <ac:cxnSpMkLst>
            <pc:docMk/>
            <pc:sldMk cId="3437766533" sldId="523"/>
            <ac:cxnSpMk id="52" creationId="{CA17230B-4F75-0B1D-1C9E-3FA6592D9DE9}"/>
          </ac:cxnSpMkLst>
        </pc:cxnChg>
        <pc:cxnChg chg="add mod">
          <ac:chgData name="Orlando Marley Filho" userId="db0f27c2ee340672" providerId="LiveId" clId="{46F43FBE-C119-446F-A669-6FB8C433C22B}" dt="2024-06-11T14:13:50.430" v="7160" actId="552"/>
          <ac:cxnSpMkLst>
            <pc:docMk/>
            <pc:sldMk cId="3437766533" sldId="523"/>
            <ac:cxnSpMk id="53" creationId="{E8D56BCF-5408-C0E2-5479-C5948F773212}"/>
          </ac:cxnSpMkLst>
        </pc:cxnChg>
      </pc:sldChg>
      <pc:sldChg chg="delSp modSp modAnim modNotesTx">
        <pc:chgData name="Orlando Marley Filho" userId="db0f27c2ee340672" providerId="LiveId" clId="{46F43FBE-C119-446F-A669-6FB8C433C22B}" dt="2024-07-29T12:43:41.564" v="9341"/>
        <pc:sldMkLst>
          <pc:docMk/>
          <pc:sldMk cId="2147088101" sldId="524"/>
        </pc:sldMkLst>
        <pc:spChg chg="mod topLvl">
          <ac:chgData name="Orlando Marley Filho" userId="db0f27c2ee340672" providerId="LiveId" clId="{46F43FBE-C119-446F-A669-6FB8C433C22B}" dt="2024-07-29T12:43:08.688" v="9335" actId="165"/>
          <ac:spMkLst>
            <pc:docMk/>
            <pc:sldMk cId="2147088101" sldId="524"/>
            <ac:spMk id="2" creationId="{60BE95EE-D90E-2876-5F88-976ECA5C0FAE}"/>
          </ac:spMkLst>
        </pc:spChg>
        <pc:spChg chg="mod topLvl">
          <ac:chgData name="Orlando Marley Filho" userId="db0f27c2ee340672" providerId="LiveId" clId="{46F43FBE-C119-446F-A669-6FB8C433C22B}" dt="2024-07-29T12:43:08.688" v="9335" actId="165"/>
          <ac:spMkLst>
            <pc:docMk/>
            <pc:sldMk cId="2147088101" sldId="524"/>
            <ac:spMk id="10" creationId="{A0D4F4C1-232E-824E-D2DE-CF4CE69E8EEE}"/>
          </ac:spMkLst>
        </pc:spChg>
        <pc:spChg chg="mod">
          <ac:chgData name="Orlando Marley Filho" userId="db0f27c2ee340672" providerId="LiveId" clId="{46F43FBE-C119-446F-A669-6FB8C433C22B}" dt="2024-07-29T12:43:08.688" v="9335" actId="165"/>
          <ac:spMkLst>
            <pc:docMk/>
            <pc:sldMk cId="2147088101" sldId="524"/>
            <ac:spMk id="12" creationId="{5971FE7B-08B0-E9DD-A506-D33190DE63B3}"/>
          </ac:spMkLst>
        </pc:spChg>
        <pc:spChg chg="mod">
          <ac:chgData name="Orlando Marley Filho" userId="db0f27c2ee340672" providerId="LiveId" clId="{46F43FBE-C119-446F-A669-6FB8C433C22B}" dt="2024-07-29T12:43:08.688" v="9335" actId="165"/>
          <ac:spMkLst>
            <pc:docMk/>
            <pc:sldMk cId="2147088101" sldId="524"/>
            <ac:spMk id="15" creationId="{55A8387A-2CF2-22CF-8D9A-068FA3963743}"/>
          </ac:spMkLst>
        </pc:spChg>
        <pc:spChg chg="mod">
          <ac:chgData name="Orlando Marley Filho" userId="db0f27c2ee340672" providerId="LiveId" clId="{46F43FBE-C119-446F-A669-6FB8C433C22B}" dt="2024-07-29T12:43:08.688" v="9335" actId="165"/>
          <ac:spMkLst>
            <pc:docMk/>
            <pc:sldMk cId="2147088101" sldId="524"/>
            <ac:spMk id="18" creationId="{65C67FD9-C7DF-2C65-303B-51118BD8EB15}"/>
          </ac:spMkLst>
        </pc:spChg>
        <pc:spChg chg="mod topLvl">
          <ac:chgData name="Orlando Marley Filho" userId="db0f27c2ee340672" providerId="LiveId" clId="{46F43FBE-C119-446F-A669-6FB8C433C22B}" dt="2024-07-29T12:43:08.688" v="9335" actId="165"/>
          <ac:spMkLst>
            <pc:docMk/>
            <pc:sldMk cId="2147088101" sldId="524"/>
            <ac:spMk id="26" creationId="{FB42EEE0-06E0-1545-A5B0-2EBE641A0047}"/>
          </ac:spMkLst>
        </pc:spChg>
        <pc:spChg chg="mod">
          <ac:chgData name="Orlando Marley Filho" userId="db0f27c2ee340672" providerId="LiveId" clId="{46F43FBE-C119-446F-A669-6FB8C433C22B}" dt="2024-07-29T12:27:56.684" v="9269"/>
          <ac:spMkLst>
            <pc:docMk/>
            <pc:sldMk cId="2147088101" sldId="524"/>
            <ac:spMk id="38" creationId="{CE5ECB47-F9FE-590C-3543-5CCF5B8A37AC}"/>
          </ac:spMkLst>
        </pc:spChg>
        <pc:grpChg chg="mod topLvl">
          <ac:chgData name="Orlando Marley Filho" userId="db0f27c2ee340672" providerId="LiveId" clId="{46F43FBE-C119-446F-A669-6FB8C433C22B}" dt="2024-07-29T12:43:08.688" v="9335" actId="165"/>
          <ac:grpSpMkLst>
            <pc:docMk/>
            <pc:sldMk cId="2147088101" sldId="524"/>
            <ac:grpSpMk id="11" creationId="{E71817A9-1DFC-EA64-A9EE-8A710927688E}"/>
          </ac:grpSpMkLst>
        </pc:grpChg>
        <pc:grpChg chg="mod topLvl">
          <ac:chgData name="Orlando Marley Filho" userId="db0f27c2ee340672" providerId="LiveId" clId="{46F43FBE-C119-446F-A669-6FB8C433C22B}" dt="2024-07-29T12:43:08.688" v="9335" actId="165"/>
          <ac:grpSpMkLst>
            <pc:docMk/>
            <pc:sldMk cId="2147088101" sldId="524"/>
            <ac:grpSpMk id="14" creationId="{CD047FC2-623D-863E-0078-1BA68994C260}"/>
          </ac:grpSpMkLst>
        </pc:grpChg>
        <pc:grpChg chg="mod topLvl">
          <ac:chgData name="Orlando Marley Filho" userId="db0f27c2ee340672" providerId="LiveId" clId="{46F43FBE-C119-446F-A669-6FB8C433C22B}" dt="2024-07-29T12:43:08.688" v="9335" actId="165"/>
          <ac:grpSpMkLst>
            <pc:docMk/>
            <pc:sldMk cId="2147088101" sldId="524"/>
            <ac:grpSpMk id="17" creationId="{B17F2957-3503-2FDB-C8D7-60D75CB319B0}"/>
          </ac:grpSpMkLst>
        </pc:grpChg>
        <pc:grpChg chg="del">
          <ac:chgData name="Orlando Marley Filho" userId="db0f27c2ee340672" providerId="LiveId" clId="{46F43FBE-C119-446F-A669-6FB8C433C22B}" dt="2024-07-29T12:43:08.688" v="9335" actId="165"/>
          <ac:grpSpMkLst>
            <pc:docMk/>
            <pc:sldMk cId="2147088101" sldId="524"/>
            <ac:grpSpMk id="29" creationId="{93471870-D60C-F295-843A-3D294894AFC5}"/>
          </ac:grpSpMkLst>
        </pc:grpChg>
        <pc:picChg chg="mod topLvl">
          <ac:chgData name="Orlando Marley Filho" userId="db0f27c2ee340672" providerId="LiveId" clId="{46F43FBE-C119-446F-A669-6FB8C433C22B}" dt="2024-07-29T12:43:08.688" v="9335" actId="165"/>
          <ac:picMkLst>
            <pc:docMk/>
            <pc:sldMk cId="2147088101" sldId="524"/>
            <ac:picMk id="6" creationId="{C9460BEA-8F1C-E9DD-BB94-17F6EC5BB56F}"/>
          </ac:picMkLst>
        </pc:picChg>
        <pc:picChg chg="mod">
          <ac:chgData name="Orlando Marley Filho" userId="db0f27c2ee340672" providerId="LiveId" clId="{46F43FBE-C119-446F-A669-6FB8C433C22B}" dt="2024-07-29T12:43:08.688" v="9335" actId="165"/>
          <ac:picMkLst>
            <pc:docMk/>
            <pc:sldMk cId="2147088101" sldId="524"/>
            <ac:picMk id="13" creationId="{D1684DD2-78E0-1CB5-2E37-03FBAE94DAD8}"/>
          </ac:picMkLst>
        </pc:picChg>
        <pc:picChg chg="mod">
          <ac:chgData name="Orlando Marley Filho" userId="db0f27c2ee340672" providerId="LiveId" clId="{46F43FBE-C119-446F-A669-6FB8C433C22B}" dt="2024-07-29T12:43:08.688" v="9335" actId="165"/>
          <ac:picMkLst>
            <pc:docMk/>
            <pc:sldMk cId="2147088101" sldId="524"/>
            <ac:picMk id="16" creationId="{8B617B06-2763-76E5-E0C4-82E6879C803D}"/>
          </ac:picMkLst>
        </pc:picChg>
        <pc:picChg chg="mod">
          <ac:chgData name="Orlando Marley Filho" userId="db0f27c2ee340672" providerId="LiveId" clId="{46F43FBE-C119-446F-A669-6FB8C433C22B}" dt="2024-07-29T12:43:08.688" v="9335" actId="165"/>
          <ac:picMkLst>
            <pc:docMk/>
            <pc:sldMk cId="2147088101" sldId="524"/>
            <ac:picMk id="19" creationId="{16B547F5-38DF-387A-9745-FB6D997452A2}"/>
          </ac:picMkLst>
        </pc:picChg>
        <pc:picChg chg="mod topLvl">
          <ac:chgData name="Orlando Marley Filho" userId="db0f27c2ee340672" providerId="LiveId" clId="{46F43FBE-C119-446F-A669-6FB8C433C22B}" dt="2024-07-29T12:43:08.688" v="9335" actId="165"/>
          <ac:picMkLst>
            <pc:docMk/>
            <pc:sldMk cId="2147088101" sldId="524"/>
            <ac:picMk id="22" creationId="{24C644C4-1E6B-D95B-976C-07EAA8DC6040}"/>
          </ac:picMkLst>
        </pc:picChg>
        <pc:cxnChg chg="mod topLvl">
          <ac:chgData name="Orlando Marley Filho" userId="db0f27c2ee340672" providerId="LiveId" clId="{46F43FBE-C119-446F-A669-6FB8C433C22B}" dt="2024-07-29T12:43:08.688" v="9335" actId="165"/>
          <ac:cxnSpMkLst>
            <pc:docMk/>
            <pc:sldMk cId="2147088101" sldId="524"/>
            <ac:cxnSpMk id="24" creationId="{EC355DFB-4E21-EF73-45B7-0D94D7DEAA1D}"/>
          </ac:cxnSpMkLst>
        </pc:cxnChg>
      </pc:sldChg>
      <pc:sldChg chg="delSp modSp mod modAnim">
        <pc:chgData name="Orlando Marley Filho" userId="db0f27c2ee340672" providerId="LiveId" clId="{46F43FBE-C119-446F-A669-6FB8C433C22B}" dt="2024-07-29T12:32:29.630" v="9298"/>
        <pc:sldMkLst>
          <pc:docMk/>
          <pc:sldMk cId="808554615" sldId="525"/>
        </pc:sldMkLst>
        <pc:spChg chg="mod topLvl">
          <ac:chgData name="Orlando Marley Filho" userId="db0f27c2ee340672" providerId="LiveId" clId="{46F43FBE-C119-446F-A669-6FB8C433C22B}" dt="2024-07-29T12:32:09.784" v="9295" actId="165"/>
          <ac:spMkLst>
            <pc:docMk/>
            <pc:sldMk cId="808554615" sldId="525"/>
            <ac:spMk id="18" creationId="{2CBADD57-D568-7713-195A-106DDE0DD8CB}"/>
          </ac:spMkLst>
        </pc:spChg>
        <pc:spChg chg="mod topLvl">
          <ac:chgData name="Orlando Marley Filho" userId="db0f27c2ee340672" providerId="LiveId" clId="{46F43FBE-C119-446F-A669-6FB8C433C22B}" dt="2024-07-29T12:32:09.784" v="9295" actId="165"/>
          <ac:spMkLst>
            <pc:docMk/>
            <pc:sldMk cId="808554615" sldId="525"/>
            <ac:spMk id="19" creationId="{338B8F4F-EF02-61AC-BD40-80479DA190DE}"/>
          </ac:spMkLst>
        </pc:spChg>
        <pc:spChg chg="mod topLvl">
          <ac:chgData name="Orlando Marley Filho" userId="db0f27c2ee340672" providerId="LiveId" clId="{46F43FBE-C119-446F-A669-6FB8C433C22B}" dt="2024-07-29T12:32:09.784" v="9295" actId="165"/>
          <ac:spMkLst>
            <pc:docMk/>
            <pc:sldMk cId="808554615" sldId="525"/>
            <ac:spMk id="20" creationId="{9D3BE9A6-13E0-DF9F-7F45-0350BA9DDF2D}"/>
          </ac:spMkLst>
        </pc:spChg>
        <pc:spChg chg="mod topLvl">
          <ac:chgData name="Orlando Marley Filho" userId="db0f27c2ee340672" providerId="LiveId" clId="{46F43FBE-C119-446F-A669-6FB8C433C22B}" dt="2024-07-29T12:32:09.784" v="9295" actId="165"/>
          <ac:spMkLst>
            <pc:docMk/>
            <pc:sldMk cId="808554615" sldId="525"/>
            <ac:spMk id="21" creationId="{83205FAC-3C7E-724F-5B6B-8F0E8BB924A0}"/>
          </ac:spMkLst>
        </pc:spChg>
        <pc:spChg chg="mod">
          <ac:chgData name="Orlando Marley Filho" userId="db0f27c2ee340672" providerId="LiveId" clId="{46F43FBE-C119-446F-A669-6FB8C433C22B}" dt="2024-07-29T12:29:36.277" v="9275" actId="1076"/>
          <ac:spMkLst>
            <pc:docMk/>
            <pc:sldMk cId="808554615" sldId="525"/>
            <ac:spMk id="51" creationId="{500EDFC1-BF3A-C230-9471-1D892126B989}"/>
          </ac:spMkLst>
        </pc:spChg>
        <pc:spChg chg="mod">
          <ac:chgData name="Orlando Marley Filho" userId="db0f27c2ee340672" providerId="LiveId" clId="{46F43FBE-C119-446F-A669-6FB8C433C22B}" dt="2024-07-29T12:29:36.277" v="9275" actId="1076"/>
          <ac:spMkLst>
            <pc:docMk/>
            <pc:sldMk cId="808554615" sldId="525"/>
            <ac:spMk id="52" creationId="{1A44AFBA-31BD-E275-6476-98E85CCDBFCB}"/>
          </ac:spMkLst>
        </pc:spChg>
        <pc:spChg chg="mod">
          <ac:chgData name="Orlando Marley Filho" userId="db0f27c2ee340672" providerId="LiveId" clId="{46F43FBE-C119-446F-A669-6FB8C433C22B}" dt="2024-07-29T12:29:36.277" v="9275" actId="1076"/>
          <ac:spMkLst>
            <pc:docMk/>
            <pc:sldMk cId="808554615" sldId="525"/>
            <ac:spMk id="53" creationId="{BB451117-FA19-1A48-465F-55AD1E8DA395}"/>
          </ac:spMkLst>
        </pc:spChg>
        <pc:spChg chg="mod">
          <ac:chgData name="Orlando Marley Filho" userId="db0f27c2ee340672" providerId="LiveId" clId="{46F43FBE-C119-446F-A669-6FB8C433C22B}" dt="2024-07-29T12:29:36.277" v="9275" actId="1076"/>
          <ac:spMkLst>
            <pc:docMk/>
            <pc:sldMk cId="808554615" sldId="525"/>
            <ac:spMk id="54" creationId="{EA1236BE-368B-20A7-2152-F2102C429E67}"/>
          </ac:spMkLst>
        </pc:spChg>
        <pc:spChg chg="mod">
          <ac:chgData name="Orlando Marley Filho" userId="db0f27c2ee340672" providerId="LiveId" clId="{46F43FBE-C119-446F-A669-6FB8C433C22B}" dt="2024-07-29T12:29:36.277" v="9275" actId="1076"/>
          <ac:spMkLst>
            <pc:docMk/>
            <pc:sldMk cId="808554615" sldId="525"/>
            <ac:spMk id="55" creationId="{450E02E5-4A7C-A517-72A5-17F5FDAE7582}"/>
          </ac:spMkLst>
        </pc:spChg>
        <pc:spChg chg="mod">
          <ac:chgData name="Orlando Marley Filho" userId="db0f27c2ee340672" providerId="LiveId" clId="{46F43FBE-C119-446F-A669-6FB8C433C22B}" dt="2024-07-29T12:29:36.277" v="9275" actId="1076"/>
          <ac:spMkLst>
            <pc:docMk/>
            <pc:sldMk cId="808554615" sldId="525"/>
            <ac:spMk id="56" creationId="{7985B434-CC49-6BB6-94E4-2C42DBDBFFCC}"/>
          </ac:spMkLst>
        </pc:spChg>
        <pc:spChg chg="mod">
          <ac:chgData name="Orlando Marley Filho" userId="db0f27c2ee340672" providerId="LiveId" clId="{46F43FBE-C119-446F-A669-6FB8C433C22B}" dt="2024-07-29T12:29:36.277" v="9275" actId="1076"/>
          <ac:spMkLst>
            <pc:docMk/>
            <pc:sldMk cId="808554615" sldId="525"/>
            <ac:spMk id="57" creationId="{791F49CE-65CB-D3AE-E90F-60CBCAD98DB5}"/>
          </ac:spMkLst>
        </pc:spChg>
        <pc:spChg chg="mod">
          <ac:chgData name="Orlando Marley Filho" userId="db0f27c2ee340672" providerId="LiveId" clId="{46F43FBE-C119-446F-A669-6FB8C433C22B}" dt="2024-07-29T12:29:36.277" v="9275" actId="1076"/>
          <ac:spMkLst>
            <pc:docMk/>
            <pc:sldMk cId="808554615" sldId="525"/>
            <ac:spMk id="58" creationId="{3DFDDFFF-93DD-6F9A-6CDB-52589E05715E}"/>
          </ac:spMkLst>
        </pc:spChg>
        <pc:spChg chg="mod">
          <ac:chgData name="Orlando Marley Filho" userId="db0f27c2ee340672" providerId="LiveId" clId="{46F43FBE-C119-446F-A669-6FB8C433C22B}" dt="2024-07-29T12:29:36.277" v="9275" actId="1076"/>
          <ac:spMkLst>
            <pc:docMk/>
            <pc:sldMk cId="808554615" sldId="525"/>
            <ac:spMk id="59" creationId="{0A43E60F-75E6-A5DE-A3ED-CDCB81160D93}"/>
          </ac:spMkLst>
        </pc:spChg>
        <pc:spChg chg="mod">
          <ac:chgData name="Orlando Marley Filho" userId="db0f27c2ee340672" providerId="LiveId" clId="{46F43FBE-C119-446F-A669-6FB8C433C22B}" dt="2024-07-29T12:29:36.277" v="9275" actId="1076"/>
          <ac:spMkLst>
            <pc:docMk/>
            <pc:sldMk cId="808554615" sldId="525"/>
            <ac:spMk id="60" creationId="{997D31A8-64C0-D636-9186-3BB0CB48DAAE}"/>
          </ac:spMkLst>
        </pc:spChg>
        <pc:spChg chg="mod topLvl">
          <ac:chgData name="Orlando Marley Filho" userId="db0f27c2ee340672" providerId="LiveId" clId="{46F43FBE-C119-446F-A669-6FB8C433C22B}" dt="2024-07-29T12:32:09.784" v="9295" actId="165"/>
          <ac:spMkLst>
            <pc:docMk/>
            <pc:sldMk cId="808554615" sldId="525"/>
            <ac:spMk id="67" creationId="{EF1ECE43-62BE-1B81-11FC-2ABB70669598}"/>
          </ac:spMkLst>
        </pc:spChg>
        <pc:spChg chg="mod topLvl">
          <ac:chgData name="Orlando Marley Filho" userId="db0f27c2ee340672" providerId="LiveId" clId="{46F43FBE-C119-446F-A669-6FB8C433C22B}" dt="2024-07-29T12:32:09.784" v="9295" actId="165"/>
          <ac:spMkLst>
            <pc:docMk/>
            <pc:sldMk cId="808554615" sldId="525"/>
            <ac:spMk id="68" creationId="{50B5716D-28A0-65F3-2BE4-5C1AF0D2B31A}"/>
          </ac:spMkLst>
        </pc:spChg>
        <pc:spChg chg="mod topLvl">
          <ac:chgData name="Orlando Marley Filho" userId="db0f27c2ee340672" providerId="LiveId" clId="{46F43FBE-C119-446F-A669-6FB8C433C22B}" dt="2024-07-29T12:32:09.784" v="9295" actId="165"/>
          <ac:spMkLst>
            <pc:docMk/>
            <pc:sldMk cId="808554615" sldId="525"/>
            <ac:spMk id="69" creationId="{76D146AB-2962-6B54-548F-6B0690053904}"/>
          </ac:spMkLst>
        </pc:spChg>
        <pc:spChg chg="mod topLvl">
          <ac:chgData name="Orlando Marley Filho" userId="db0f27c2ee340672" providerId="LiveId" clId="{46F43FBE-C119-446F-A669-6FB8C433C22B}" dt="2024-07-29T12:32:09.784" v="9295" actId="165"/>
          <ac:spMkLst>
            <pc:docMk/>
            <pc:sldMk cId="808554615" sldId="525"/>
            <ac:spMk id="82" creationId="{C43DD189-CD8F-C6CF-C67D-5D55F4BC32D4}"/>
          </ac:spMkLst>
        </pc:spChg>
        <pc:spChg chg="mod">
          <ac:chgData name="Orlando Marley Filho" userId="db0f27c2ee340672" providerId="LiveId" clId="{46F43FBE-C119-446F-A669-6FB8C433C22B}" dt="2024-07-29T12:29:41.265" v="9276" actId="14100"/>
          <ac:spMkLst>
            <pc:docMk/>
            <pc:sldMk cId="808554615" sldId="525"/>
            <ac:spMk id="85" creationId="{682A81B4-A8DF-1438-A1F7-1EEB19062712}"/>
          </ac:spMkLst>
        </pc:spChg>
        <pc:grpChg chg="del mod">
          <ac:chgData name="Orlando Marley Filho" userId="db0f27c2ee340672" providerId="LiveId" clId="{46F43FBE-C119-446F-A669-6FB8C433C22B}" dt="2024-07-29T12:32:09.784" v="9295" actId="165"/>
          <ac:grpSpMkLst>
            <pc:docMk/>
            <pc:sldMk cId="808554615" sldId="525"/>
            <ac:grpSpMk id="2" creationId="{FF3114AB-5047-A708-560D-184801042464}"/>
          </ac:grpSpMkLst>
        </pc:grpChg>
        <pc:grpChg chg="mod">
          <ac:chgData name="Orlando Marley Filho" userId="db0f27c2ee340672" providerId="LiveId" clId="{46F43FBE-C119-446F-A669-6FB8C433C22B}" dt="2024-07-29T12:29:36.277" v="9275" actId="1076"/>
          <ac:grpSpMkLst>
            <pc:docMk/>
            <pc:sldMk cId="808554615" sldId="525"/>
            <ac:grpSpMk id="62" creationId="{552EE7AF-7487-287F-9F8F-CEEA1170ACC1}"/>
          </ac:grpSpMkLst>
        </pc:grpChg>
        <pc:grpChg chg="mod">
          <ac:chgData name="Orlando Marley Filho" userId="db0f27c2ee340672" providerId="LiveId" clId="{46F43FBE-C119-446F-A669-6FB8C433C22B}" dt="2024-07-29T12:29:36.277" v="9275" actId="1076"/>
          <ac:grpSpMkLst>
            <pc:docMk/>
            <pc:sldMk cId="808554615" sldId="525"/>
            <ac:grpSpMk id="63" creationId="{885A46F8-214C-CFA1-0049-1A5DA3AF7772}"/>
          </ac:grpSpMkLst>
        </pc:grpChg>
        <pc:grpChg chg="mod">
          <ac:chgData name="Orlando Marley Filho" userId="db0f27c2ee340672" providerId="LiveId" clId="{46F43FBE-C119-446F-A669-6FB8C433C22B}" dt="2024-07-29T12:29:36.277" v="9275" actId="1076"/>
          <ac:grpSpMkLst>
            <pc:docMk/>
            <pc:sldMk cId="808554615" sldId="525"/>
            <ac:grpSpMk id="64" creationId="{3A313438-845C-4F16-253C-EA7B09994C67}"/>
          </ac:grpSpMkLst>
        </pc:grpChg>
        <pc:grpChg chg="mod">
          <ac:chgData name="Orlando Marley Filho" userId="db0f27c2ee340672" providerId="LiveId" clId="{46F43FBE-C119-446F-A669-6FB8C433C22B}" dt="2024-07-29T12:29:36.277" v="9275" actId="1076"/>
          <ac:grpSpMkLst>
            <pc:docMk/>
            <pc:sldMk cId="808554615" sldId="525"/>
            <ac:grpSpMk id="65" creationId="{85A33BF3-9DEB-5C06-2531-CE2585CA7A20}"/>
          </ac:grpSpMkLst>
        </pc:grpChg>
        <pc:grpChg chg="mod">
          <ac:chgData name="Orlando Marley Filho" userId="db0f27c2ee340672" providerId="LiveId" clId="{46F43FBE-C119-446F-A669-6FB8C433C22B}" dt="2024-07-29T12:29:36.277" v="9275" actId="1076"/>
          <ac:grpSpMkLst>
            <pc:docMk/>
            <pc:sldMk cId="808554615" sldId="525"/>
            <ac:grpSpMk id="66" creationId="{00EFD217-E083-EF58-3190-8CC611E495B3}"/>
          </ac:grpSpMkLst>
        </pc:grpChg>
        <pc:picChg chg="mod topLvl">
          <ac:chgData name="Orlando Marley Filho" userId="db0f27c2ee340672" providerId="LiveId" clId="{46F43FBE-C119-446F-A669-6FB8C433C22B}" dt="2024-07-29T12:32:09.784" v="9295" actId="165"/>
          <ac:picMkLst>
            <pc:docMk/>
            <pc:sldMk cId="808554615" sldId="525"/>
            <ac:picMk id="30" creationId="{6EEFA89F-249D-3DD6-89EA-6913A8572C42}"/>
          </ac:picMkLst>
        </pc:picChg>
        <pc:cxnChg chg="mod topLvl">
          <ac:chgData name="Orlando Marley Filho" userId="db0f27c2ee340672" providerId="LiveId" clId="{46F43FBE-C119-446F-A669-6FB8C433C22B}" dt="2024-07-29T12:32:09.784" v="9295" actId="165"/>
          <ac:cxnSpMkLst>
            <pc:docMk/>
            <pc:sldMk cId="808554615" sldId="525"/>
            <ac:cxnSpMk id="23" creationId="{8ABAD5E2-AA34-D755-07E7-F056CE7A52A8}"/>
          </ac:cxnSpMkLst>
        </pc:cxnChg>
        <pc:cxnChg chg="mod topLvl">
          <ac:chgData name="Orlando Marley Filho" userId="db0f27c2ee340672" providerId="LiveId" clId="{46F43FBE-C119-446F-A669-6FB8C433C22B}" dt="2024-07-29T12:32:09.784" v="9295" actId="165"/>
          <ac:cxnSpMkLst>
            <pc:docMk/>
            <pc:sldMk cId="808554615" sldId="525"/>
            <ac:cxnSpMk id="24" creationId="{5FA79F20-9C2D-8001-42E2-2E450793C986}"/>
          </ac:cxnSpMkLst>
        </pc:cxnChg>
        <pc:cxnChg chg="mod topLvl">
          <ac:chgData name="Orlando Marley Filho" userId="db0f27c2ee340672" providerId="LiveId" clId="{46F43FBE-C119-446F-A669-6FB8C433C22B}" dt="2024-07-29T12:32:09.784" v="9295" actId="165"/>
          <ac:cxnSpMkLst>
            <pc:docMk/>
            <pc:sldMk cId="808554615" sldId="525"/>
            <ac:cxnSpMk id="27" creationId="{5255D171-E502-8E18-1458-3D085DFF71F3}"/>
          </ac:cxnSpMkLst>
        </pc:cxnChg>
        <pc:cxnChg chg="mod topLvl">
          <ac:chgData name="Orlando Marley Filho" userId="db0f27c2ee340672" providerId="LiveId" clId="{46F43FBE-C119-446F-A669-6FB8C433C22B}" dt="2024-07-29T12:32:09.784" v="9295" actId="165"/>
          <ac:cxnSpMkLst>
            <pc:docMk/>
            <pc:sldMk cId="808554615" sldId="525"/>
            <ac:cxnSpMk id="31" creationId="{E210D231-6F38-5A49-61C5-00BF98071CA5}"/>
          </ac:cxnSpMkLst>
        </pc:cxnChg>
        <pc:cxnChg chg="mod topLvl">
          <ac:chgData name="Orlando Marley Filho" userId="db0f27c2ee340672" providerId="LiveId" clId="{46F43FBE-C119-446F-A669-6FB8C433C22B}" dt="2024-07-29T12:32:09.784" v="9295" actId="165"/>
          <ac:cxnSpMkLst>
            <pc:docMk/>
            <pc:sldMk cId="808554615" sldId="525"/>
            <ac:cxnSpMk id="35" creationId="{E6CEB104-EF8D-9743-63E3-832F6991B65A}"/>
          </ac:cxnSpMkLst>
        </pc:cxnChg>
        <pc:cxnChg chg="mod topLvl">
          <ac:chgData name="Orlando Marley Filho" userId="db0f27c2ee340672" providerId="LiveId" clId="{46F43FBE-C119-446F-A669-6FB8C433C22B}" dt="2024-07-29T12:32:09.784" v="9295" actId="165"/>
          <ac:cxnSpMkLst>
            <pc:docMk/>
            <pc:sldMk cId="808554615" sldId="525"/>
            <ac:cxnSpMk id="45" creationId="{E02356BF-96A7-CA7E-702D-66D1B46219D2}"/>
          </ac:cxnSpMkLst>
        </pc:cxnChg>
      </pc:sldChg>
      <pc:sldChg chg="delSp modSp mod modAnim">
        <pc:chgData name="Orlando Marley Filho" userId="db0f27c2ee340672" providerId="LiveId" clId="{46F43FBE-C119-446F-A669-6FB8C433C22B}" dt="2024-07-29T12:33:04.632" v="9302"/>
        <pc:sldMkLst>
          <pc:docMk/>
          <pc:sldMk cId="3419681850" sldId="526"/>
        </pc:sldMkLst>
        <pc:spChg chg="mod">
          <ac:chgData name="Orlando Marley Filho" userId="db0f27c2ee340672" providerId="LiveId" clId="{46F43FBE-C119-446F-A669-6FB8C433C22B}" dt="2024-07-29T12:29:46.604" v="9278" actId="1076"/>
          <ac:spMkLst>
            <pc:docMk/>
            <pc:sldMk cId="3419681850" sldId="526"/>
            <ac:spMk id="3" creationId="{45C87677-58FD-09CA-B0E9-83620BAB7F3A}"/>
          </ac:spMkLst>
        </pc:spChg>
        <pc:spChg chg="mod topLvl">
          <ac:chgData name="Orlando Marley Filho" userId="db0f27c2ee340672" providerId="LiveId" clId="{46F43FBE-C119-446F-A669-6FB8C433C22B}" dt="2024-07-29T12:32:52.468" v="9299" actId="165"/>
          <ac:spMkLst>
            <pc:docMk/>
            <pc:sldMk cId="3419681850" sldId="526"/>
            <ac:spMk id="18" creationId="{2CBADD57-D568-7713-195A-106DDE0DD8CB}"/>
          </ac:spMkLst>
        </pc:spChg>
        <pc:spChg chg="mod topLvl">
          <ac:chgData name="Orlando Marley Filho" userId="db0f27c2ee340672" providerId="LiveId" clId="{46F43FBE-C119-446F-A669-6FB8C433C22B}" dt="2024-07-29T12:32:52.468" v="9299" actId="165"/>
          <ac:spMkLst>
            <pc:docMk/>
            <pc:sldMk cId="3419681850" sldId="526"/>
            <ac:spMk id="25" creationId="{E89C280B-A5CB-1005-2F66-EE3535EDDBE4}"/>
          </ac:spMkLst>
        </pc:spChg>
        <pc:spChg chg="mod">
          <ac:chgData name="Orlando Marley Filho" userId="db0f27c2ee340672" providerId="LiveId" clId="{46F43FBE-C119-446F-A669-6FB8C433C22B}" dt="2024-07-29T12:30:38.947" v="9289" actId="14100"/>
          <ac:spMkLst>
            <pc:docMk/>
            <pc:sldMk cId="3419681850" sldId="526"/>
            <ac:spMk id="28" creationId="{9DCA98EA-493D-16AC-6F17-F9F2C3BF0180}"/>
          </ac:spMkLst>
        </pc:spChg>
        <pc:spChg chg="mod">
          <ac:chgData name="Orlando Marley Filho" userId="db0f27c2ee340672" providerId="LiveId" clId="{46F43FBE-C119-446F-A669-6FB8C433C22B}" dt="2024-07-29T12:30:34.904" v="9288" actId="403"/>
          <ac:spMkLst>
            <pc:docMk/>
            <pc:sldMk cId="3419681850" sldId="526"/>
            <ac:spMk id="51" creationId="{500EDFC1-BF3A-C230-9471-1D892126B989}"/>
          </ac:spMkLst>
        </pc:spChg>
        <pc:spChg chg="mod">
          <ac:chgData name="Orlando Marley Filho" userId="db0f27c2ee340672" providerId="LiveId" clId="{46F43FBE-C119-446F-A669-6FB8C433C22B}" dt="2024-07-29T12:30:34.904" v="9288" actId="403"/>
          <ac:spMkLst>
            <pc:docMk/>
            <pc:sldMk cId="3419681850" sldId="526"/>
            <ac:spMk id="52" creationId="{1A44AFBA-31BD-E275-6476-98E85CCDBFCB}"/>
          </ac:spMkLst>
        </pc:spChg>
        <pc:spChg chg="mod">
          <ac:chgData name="Orlando Marley Filho" userId="db0f27c2ee340672" providerId="LiveId" clId="{46F43FBE-C119-446F-A669-6FB8C433C22B}" dt="2024-07-29T12:30:34.904" v="9288" actId="403"/>
          <ac:spMkLst>
            <pc:docMk/>
            <pc:sldMk cId="3419681850" sldId="526"/>
            <ac:spMk id="53" creationId="{BB451117-FA19-1A48-465F-55AD1E8DA395}"/>
          </ac:spMkLst>
        </pc:spChg>
        <pc:spChg chg="mod">
          <ac:chgData name="Orlando Marley Filho" userId="db0f27c2ee340672" providerId="LiveId" clId="{46F43FBE-C119-446F-A669-6FB8C433C22B}" dt="2024-07-29T12:30:34.904" v="9288" actId="403"/>
          <ac:spMkLst>
            <pc:docMk/>
            <pc:sldMk cId="3419681850" sldId="526"/>
            <ac:spMk id="54" creationId="{EA1236BE-368B-20A7-2152-F2102C429E67}"/>
          </ac:spMkLst>
        </pc:spChg>
        <pc:spChg chg="mod">
          <ac:chgData name="Orlando Marley Filho" userId="db0f27c2ee340672" providerId="LiveId" clId="{46F43FBE-C119-446F-A669-6FB8C433C22B}" dt="2024-07-29T12:30:14.587" v="9283" actId="14100"/>
          <ac:spMkLst>
            <pc:docMk/>
            <pc:sldMk cId="3419681850" sldId="526"/>
            <ac:spMk id="55" creationId="{450E02E5-4A7C-A517-72A5-17F5FDAE7582}"/>
          </ac:spMkLst>
        </pc:spChg>
        <pc:spChg chg="mod">
          <ac:chgData name="Orlando Marley Filho" userId="db0f27c2ee340672" providerId="LiveId" clId="{46F43FBE-C119-446F-A669-6FB8C433C22B}" dt="2024-07-29T12:29:52.329" v="9279" actId="1076"/>
          <ac:spMkLst>
            <pc:docMk/>
            <pc:sldMk cId="3419681850" sldId="526"/>
            <ac:spMk id="56" creationId="{7985B434-CC49-6BB6-94E4-2C42DBDBFFCC}"/>
          </ac:spMkLst>
        </pc:spChg>
        <pc:spChg chg="mod">
          <ac:chgData name="Orlando Marley Filho" userId="db0f27c2ee340672" providerId="LiveId" clId="{46F43FBE-C119-446F-A669-6FB8C433C22B}" dt="2024-07-29T12:30:34.904" v="9288" actId="403"/>
          <ac:spMkLst>
            <pc:docMk/>
            <pc:sldMk cId="3419681850" sldId="526"/>
            <ac:spMk id="57" creationId="{791F49CE-65CB-D3AE-E90F-60CBCAD98DB5}"/>
          </ac:spMkLst>
        </pc:spChg>
        <pc:spChg chg="mod">
          <ac:chgData name="Orlando Marley Filho" userId="db0f27c2ee340672" providerId="LiveId" clId="{46F43FBE-C119-446F-A669-6FB8C433C22B}" dt="2024-07-29T12:30:34.904" v="9288" actId="403"/>
          <ac:spMkLst>
            <pc:docMk/>
            <pc:sldMk cId="3419681850" sldId="526"/>
            <ac:spMk id="58" creationId="{3DFDDFFF-93DD-6F9A-6CDB-52589E05715E}"/>
          </ac:spMkLst>
        </pc:spChg>
        <pc:spChg chg="mod">
          <ac:chgData name="Orlando Marley Filho" userId="db0f27c2ee340672" providerId="LiveId" clId="{46F43FBE-C119-446F-A669-6FB8C433C22B}" dt="2024-07-29T12:30:34.904" v="9288" actId="403"/>
          <ac:spMkLst>
            <pc:docMk/>
            <pc:sldMk cId="3419681850" sldId="526"/>
            <ac:spMk id="59" creationId="{0A43E60F-75E6-A5DE-A3ED-CDCB81160D93}"/>
          </ac:spMkLst>
        </pc:spChg>
        <pc:spChg chg="mod">
          <ac:chgData name="Orlando Marley Filho" userId="db0f27c2ee340672" providerId="LiveId" clId="{46F43FBE-C119-446F-A669-6FB8C433C22B}" dt="2024-07-29T12:30:34.904" v="9288" actId="403"/>
          <ac:spMkLst>
            <pc:docMk/>
            <pc:sldMk cId="3419681850" sldId="526"/>
            <ac:spMk id="60" creationId="{997D31A8-64C0-D636-9186-3BB0CB48DAAE}"/>
          </ac:spMkLst>
        </pc:spChg>
        <pc:spChg chg="mod topLvl">
          <ac:chgData name="Orlando Marley Filho" userId="db0f27c2ee340672" providerId="LiveId" clId="{46F43FBE-C119-446F-A669-6FB8C433C22B}" dt="2024-07-29T12:32:52.468" v="9299" actId="165"/>
          <ac:spMkLst>
            <pc:docMk/>
            <pc:sldMk cId="3419681850" sldId="526"/>
            <ac:spMk id="67" creationId="{EF1ECE43-62BE-1B81-11FC-2ABB70669598}"/>
          </ac:spMkLst>
        </pc:spChg>
        <pc:spChg chg="mod topLvl">
          <ac:chgData name="Orlando Marley Filho" userId="db0f27c2ee340672" providerId="LiveId" clId="{46F43FBE-C119-446F-A669-6FB8C433C22B}" dt="2024-07-29T12:32:52.468" v="9299" actId="165"/>
          <ac:spMkLst>
            <pc:docMk/>
            <pc:sldMk cId="3419681850" sldId="526"/>
            <ac:spMk id="68" creationId="{50B5716D-28A0-65F3-2BE4-5C1AF0D2B31A}"/>
          </ac:spMkLst>
        </pc:spChg>
        <pc:spChg chg="mod topLvl">
          <ac:chgData name="Orlando Marley Filho" userId="db0f27c2ee340672" providerId="LiveId" clId="{46F43FBE-C119-446F-A669-6FB8C433C22B}" dt="2024-07-29T12:32:52.468" v="9299" actId="165"/>
          <ac:spMkLst>
            <pc:docMk/>
            <pc:sldMk cId="3419681850" sldId="526"/>
            <ac:spMk id="69" creationId="{76D146AB-2962-6B54-548F-6B0690053904}"/>
          </ac:spMkLst>
        </pc:spChg>
        <pc:spChg chg="mod topLvl">
          <ac:chgData name="Orlando Marley Filho" userId="db0f27c2ee340672" providerId="LiveId" clId="{46F43FBE-C119-446F-A669-6FB8C433C22B}" dt="2024-07-29T12:32:52.468" v="9299" actId="165"/>
          <ac:spMkLst>
            <pc:docMk/>
            <pc:sldMk cId="3419681850" sldId="526"/>
            <ac:spMk id="82" creationId="{C43DD189-CD8F-C6CF-C67D-5D55F4BC32D4}"/>
          </ac:spMkLst>
        </pc:spChg>
        <pc:grpChg chg="del mod">
          <ac:chgData name="Orlando Marley Filho" userId="db0f27c2ee340672" providerId="LiveId" clId="{46F43FBE-C119-446F-A669-6FB8C433C22B}" dt="2024-07-29T12:32:52.468" v="9299" actId="165"/>
          <ac:grpSpMkLst>
            <pc:docMk/>
            <pc:sldMk cId="3419681850" sldId="526"/>
            <ac:grpSpMk id="5" creationId="{4A26A7CD-0FC3-50A0-8676-4043795252AC}"/>
          </ac:grpSpMkLst>
        </pc:grpChg>
        <pc:grpChg chg="mod">
          <ac:chgData name="Orlando Marley Filho" userId="db0f27c2ee340672" providerId="LiveId" clId="{46F43FBE-C119-446F-A669-6FB8C433C22B}" dt="2024-07-29T12:29:52.329" v="9279" actId="1076"/>
          <ac:grpSpMkLst>
            <pc:docMk/>
            <pc:sldMk cId="3419681850" sldId="526"/>
            <ac:grpSpMk id="62" creationId="{552EE7AF-7487-287F-9F8F-CEEA1170ACC1}"/>
          </ac:grpSpMkLst>
        </pc:grpChg>
        <pc:grpChg chg="mod">
          <ac:chgData name="Orlando Marley Filho" userId="db0f27c2ee340672" providerId="LiveId" clId="{46F43FBE-C119-446F-A669-6FB8C433C22B}" dt="2024-07-29T12:29:52.329" v="9279" actId="1076"/>
          <ac:grpSpMkLst>
            <pc:docMk/>
            <pc:sldMk cId="3419681850" sldId="526"/>
            <ac:grpSpMk id="63" creationId="{885A46F8-214C-CFA1-0049-1A5DA3AF7772}"/>
          </ac:grpSpMkLst>
        </pc:grpChg>
        <pc:grpChg chg="mod">
          <ac:chgData name="Orlando Marley Filho" userId="db0f27c2ee340672" providerId="LiveId" clId="{46F43FBE-C119-446F-A669-6FB8C433C22B}" dt="2024-07-29T12:30:01.279" v="9281" actId="14100"/>
          <ac:grpSpMkLst>
            <pc:docMk/>
            <pc:sldMk cId="3419681850" sldId="526"/>
            <ac:grpSpMk id="64" creationId="{3A313438-845C-4F16-253C-EA7B09994C67}"/>
          </ac:grpSpMkLst>
        </pc:grpChg>
        <pc:grpChg chg="mod">
          <ac:chgData name="Orlando Marley Filho" userId="db0f27c2ee340672" providerId="LiveId" clId="{46F43FBE-C119-446F-A669-6FB8C433C22B}" dt="2024-07-29T12:29:52.329" v="9279" actId="1076"/>
          <ac:grpSpMkLst>
            <pc:docMk/>
            <pc:sldMk cId="3419681850" sldId="526"/>
            <ac:grpSpMk id="65" creationId="{85A33BF3-9DEB-5C06-2531-CE2585CA7A20}"/>
          </ac:grpSpMkLst>
        </pc:grpChg>
        <pc:grpChg chg="mod">
          <ac:chgData name="Orlando Marley Filho" userId="db0f27c2ee340672" providerId="LiveId" clId="{46F43FBE-C119-446F-A669-6FB8C433C22B}" dt="2024-07-29T12:29:52.329" v="9279" actId="1076"/>
          <ac:grpSpMkLst>
            <pc:docMk/>
            <pc:sldMk cId="3419681850" sldId="526"/>
            <ac:grpSpMk id="66" creationId="{00EFD217-E083-EF58-3190-8CC611E495B3}"/>
          </ac:grpSpMkLst>
        </pc:grpChg>
        <pc:picChg chg="mod topLvl">
          <ac:chgData name="Orlando Marley Filho" userId="db0f27c2ee340672" providerId="LiveId" clId="{46F43FBE-C119-446F-A669-6FB8C433C22B}" dt="2024-07-29T12:32:52.468" v="9299" actId="165"/>
          <ac:picMkLst>
            <pc:docMk/>
            <pc:sldMk cId="3419681850" sldId="526"/>
            <ac:picMk id="2" creationId="{25F9E484-C0DE-4719-82F6-91AB0264D270}"/>
          </ac:picMkLst>
        </pc:picChg>
        <pc:picChg chg="mod topLvl">
          <ac:chgData name="Orlando Marley Filho" userId="db0f27c2ee340672" providerId="LiveId" clId="{46F43FBE-C119-446F-A669-6FB8C433C22B}" dt="2024-07-29T12:32:52.468" v="9299" actId="165"/>
          <ac:picMkLst>
            <pc:docMk/>
            <pc:sldMk cId="3419681850" sldId="526"/>
            <ac:picMk id="30" creationId="{6EEFA89F-249D-3DD6-89EA-6913A8572C42}"/>
          </ac:picMkLst>
        </pc:picChg>
        <pc:cxnChg chg="mod topLvl">
          <ac:chgData name="Orlando Marley Filho" userId="db0f27c2ee340672" providerId="LiveId" clId="{46F43FBE-C119-446F-A669-6FB8C433C22B}" dt="2024-07-29T12:32:52.468" v="9299" actId="165"/>
          <ac:cxnSpMkLst>
            <pc:docMk/>
            <pc:sldMk cId="3419681850" sldId="526"/>
            <ac:cxnSpMk id="24" creationId="{5FA79F20-9C2D-8001-42E2-2E450793C986}"/>
          </ac:cxnSpMkLst>
        </pc:cxnChg>
        <pc:cxnChg chg="mod topLvl">
          <ac:chgData name="Orlando Marley Filho" userId="db0f27c2ee340672" providerId="LiveId" clId="{46F43FBE-C119-446F-A669-6FB8C433C22B}" dt="2024-07-29T12:32:52.468" v="9299" actId="165"/>
          <ac:cxnSpMkLst>
            <pc:docMk/>
            <pc:sldMk cId="3419681850" sldId="526"/>
            <ac:cxnSpMk id="35" creationId="{E6CEB104-EF8D-9743-63E3-832F6991B65A}"/>
          </ac:cxnSpMkLst>
        </pc:cxnChg>
      </pc:sldChg>
      <pc:sldChg chg="delSp modSp add mod modAnim modShow modNotesTx">
        <pc:chgData name="Orlando Marley Filho" userId="db0f27c2ee340672" providerId="LiveId" clId="{46F43FBE-C119-446F-A669-6FB8C433C22B}" dt="2024-06-11T14:41:12.541" v="7275" actId="20577"/>
        <pc:sldMkLst>
          <pc:docMk/>
          <pc:sldMk cId="2006879340" sldId="535"/>
        </pc:sldMkLst>
        <pc:graphicFrameChg chg="mod modGraphic">
          <ac:chgData name="Orlando Marley Filho" userId="db0f27c2ee340672" providerId="LiveId" clId="{46F43FBE-C119-446F-A669-6FB8C433C22B}" dt="2024-06-11T14:41:12.541" v="7275" actId="20577"/>
          <ac:graphicFrameMkLst>
            <pc:docMk/>
            <pc:sldMk cId="2006879340" sldId="535"/>
            <ac:graphicFrameMk id="2" creationId="{3ED64C1A-CE53-9E46-049D-CF7FAF7F7C32}"/>
          </ac:graphicFrameMkLst>
        </pc:graphicFrameChg>
        <pc:picChg chg="del mod">
          <ac:chgData name="Orlando Marley Filho" userId="db0f27c2ee340672" providerId="LiveId" clId="{46F43FBE-C119-446F-A669-6FB8C433C22B}" dt="2024-06-11T13:08:10.255" v="6658" actId="478"/>
          <ac:picMkLst>
            <pc:docMk/>
            <pc:sldMk cId="2006879340" sldId="535"/>
            <ac:picMk id="6" creationId="{A746958C-0077-A362-31BD-6B2FE1F0446F}"/>
          </ac:picMkLst>
        </pc:picChg>
      </pc:sldChg>
      <pc:sldChg chg="delSp modSp add mod delAnim modAnim">
        <pc:chgData name="Orlando Marley Filho" userId="db0f27c2ee340672" providerId="LiveId" clId="{46F43FBE-C119-446F-A669-6FB8C433C22B}" dt="2024-07-29T12:26:59.967" v="9264" actId="1076"/>
        <pc:sldMkLst>
          <pc:docMk/>
          <pc:sldMk cId="2862581232" sldId="536"/>
        </pc:sldMkLst>
        <pc:spChg chg="del">
          <ac:chgData name="Orlando Marley Filho" userId="db0f27c2ee340672" providerId="LiveId" clId="{46F43FBE-C119-446F-A669-6FB8C433C22B}" dt="2024-06-11T16:14:03.192" v="7381" actId="478"/>
          <ac:spMkLst>
            <pc:docMk/>
            <pc:sldMk cId="2862581232" sldId="536"/>
            <ac:spMk id="19" creationId="{19135ACF-A0A8-E253-4662-0E52725A9BA2}"/>
          </ac:spMkLst>
        </pc:spChg>
        <pc:spChg chg="del">
          <ac:chgData name="Orlando Marley Filho" userId="db0f27c2ee340672" providerId="LiveId" clId="{46F43FBE-C119-446F-A669-6FB8C433C22B}" dt="2024-06-11T16:14:03.192" v="7381" actId="478"/>
          <ac:spMkLst>
            <pc:docMk/>
            <pc:sldMk cId="2862581232" sldId="536"/>
            <ac:spMk id="30" creationId="{41A0A865-54F0-D576-EE12-7E6102780F27}"/>
          </ac:spMkLst>
        </pc:spChg>
        <pc:spChg chg="del">
          <ac:chgData name="Orlando Marley Filho" userId="db0f27c2ee340672" providerId="LiveId" clId="{46F43FBE-C119-446F-A669-6FB8C433C22B}" dt="2024-06-11T16:14:03.192" v="7381" actId="478"/>
          <ac:spMkLst>
            <pc:docMk/>
            <pc:sldMk cId="2862581232" sldId="536"/>
            <ac:spMk id="32" creationId="{80C9E281-C264-54D6-F34F-9F05D923CBEE}"/>
          </ac:spMkLst>
        </pc:spChg>
        <pc:spChg chg="del">
          <ac:chgData name="Orlando Marley Filho" userId="db0f27c2ee340672" providerId="LiveId" clId="{46F43FBE-C119-446F-A669-6FB8C433C22B}" dt="2024-06-11T16:14:06.588" v="7382" actId="478"/>
          <ac:spMkLst>
            <pc:docMk/>
            <pc:sldMk cId="2862581232" sldId="536"/>
            <ac:spMk id="34" creationId="{BFAB8FB8-DEAC-7E0C-818C-9FD8E9CDD250}"/>
          </ac:spMkLst>
        </pc:spChg>
        <pc:spChg chg="mod">
          <ac:chgData name="Orlando Marley Filho" userId="db0f27c2ee340672" providerId="LiveId" clId="{46F43FBE-C119-446F-A669-6FB8C433C22B}" dt="2024-07-29T12:26:59.967" v="9264" actId="1076"/>
          <ac:spMkLst>
            <pc:docMk/>
            <pc:sldMk cId="2862581232" sldId="536"/>
            <ac:spMk id="39" creationId="{81316DFB-2780-4377-A0F0-C5140E9C2223}"/>
          </ac:spMkLst>
        </pc:spChg>
        <pc:spChg chg="mod">
          <ac:chgData name="Orlando Marley Filho" userId="db0f27c2ee340672" providerId="LiveId" clId="{46F43FBE-C119-446F-A669-6FB8C433C22B}" dt="2024-07-29T12:26:59.967" v="9264" actId="1076"/>
          <ac:spMkLst>
            <pc:docMk/>
            <pc:sldMk cId="2862581232" sldId="536"/>
            <ac:spMk id="41" creationId="{0BEFBE9B-01B5-F68E-71FB-24643C0570F3}"/>
          </ac:spMkLst>
        </pc:spChg>
        <pc:spChg chg="mod">
          <ac:chgData name="Orlando Marley Filho" userId="db0f27c2ee340672" providerId="LiveId" clId="{46F43FBE-C119-446F-A669-6FB8C433C22B}" dt="2024-07-29T12:26:59.967" v="9264" actId="1076"/>
          <ac:spMkLst>
            <pc:docMk/>
            <pc:sldMk cId="2862581232" sldId="536"/>
            <ac:spMk id="48" creationId="{E5460954-1BF6-4A12-591F-9FA6F98E2FBE}"/>
          </ac:spMkLst>
        </pc:spChg>
        <pc:grpChg chg="del">
          <ac:chgData name="Orlando Marley Filho" userId="db0f27c2ee340672" providerId="LiveId" clId="{46F43FBE-C119-446F-A669-6FB8C433C22B}" dt="2024-06-11T16:14:03.192" v="7381" actId="478"/>
          <ac:grpSpMkLst>
            <pc:docMk/>
            <pc:sldMk cId="2862581232" sldId="536"/>
            <ac:grpSpMk id="23" creationId="{9C5FCB9E-459C-5C6C-CFEC-3E2E0E23C02C}"/>
          </ac:grpSpMkLst>
        </pc:grpChg>
        <pc:grpChg chg="del">
          <ac:chgData name="Orlando Marley Filho" userId="db0f27c2ee340672" providerId="LiveId" clId="{46F43FBE-C119-446F-A669-6FB8C433C22B}" dt="2024-06-11T16:14:03.192" v="7381" actId="478"/>
          <ac:grpSpMkLst>
            <pc:docMk/>
            <pc:sldMk cId="2862581232" sldId="536"/>
            <ac:grpSpMk id="24" creationId="{5E9BF899-91DE-827D-EF4D-D0B58ECB1BB2}"/>
          </ac:grpSpMkLst>
        </pc:grpChg>
        <pc:grpChg chg="del">
          <ac:chgData name="Orlando Marley Filho" userId="db0f27c2ee340672" providerId="LiveId" clId="{46F43FBE-C119-446F-A669-6FB8C433C22B}" dt="2024-06-11T16:14:03.192" v="7381" actId="478"/>
          <ac:grpSpMkLst>
            <pc:docMk/>
            <pc:sldMk cId="2862581232" sldId="536"/>
            <ac:grpSpMk id="25" creationId="{0BC3C167-89E9-0C8A-F383-34564FFFD6C1}"/>
          </ac:grpSpMkLst>
        </pc:grpChg>
        <pc:grpChg chg="mod">
          <ac:chgData name="Orlando Marley Filho" userId="db0f27c2ee340672" providerId="LiveId" clId="{46F43FBE-C119-446F-A669-6FB8C433C22B}" dt="2024-07-29T12:26:59.967" v="9264" actId="1076"/>
          <ac:grpSpMkLst>
            <pc:docMk/>
            <pc:sldMk cId="2862581232" sldId="536"/>
            <ac:grpSpMk id="37" creationId="{CF6CBCB0-8765-2BA2-1ECA-809CAA72A25C}"/>
          </ac:grpSpMkLst>
        </pc:grpChg>
        <pc:picChg chg="mod">
          <ac:chgData name="Orlando Marley Filho" userId="db0f27c2ee340672" providerId="LiveId" clId="{46F43FBE-C119-446F-A669-6FB8C433C22B}" dt="2024-07-29T12:26:59.967" v="9264" actId="1076"/>
          <ac:picMkLst>
            <pc:docMk/>
            <pc:sldMk cId="2862581232" sldId="536"/>
            <ac:picMk id="38" creationId="{2D665405-3CA1-4B29-91E6-E04E8B37457C}"/>
          </ac:picMkLst>
        </pc:picChg>
        <pc:cxnChg chg="mod">
          <ac:chgData name="Orlando Marley Filho" userId="db0f27c2ee340672" providerId="LiveId" clId="{46F43FBE-C119-446F-A669-6FB8C433C22B}" dt="2024-07-29T12:26:59.967" v="9264" actId="1076"/>
          <ac:cxnSpMkLst>
            <pc:docMk/>
            <pc:sldMk cId="2862581232" sldId="536"/>
            <ac:cxnSpMk id="2" creationId="{40580C00-6B5F-22A4-DCF5-E53E99AE8F2B}"/>
          </ac:cxnSpMkLst>
        </pc:cxnChg>
        <pc:cxnChg chg="del">
          <ac:chgData name="Orlando Marley Filho" userId="db0f27c2ee340672" providerId="LiveId" clId="{46F43FBE-C119-446F-A669-6FB8C433C22B}" dt="2024-06-11T16:14:03.192" v="7381" actId="478"/>
          <ac:cxnSpMkLst>
            <pc:docMk/>
            <pc:sldMk cId="2862581232" sldId="536"/>
            <ac:cxnSpMk id="35" creationId="{8312B14C-CF45-2F24-AFFD-BCED0046EB0C}"/>
          </ac:cxnSpMkLst>
        </pc:cxnChg>
        <pc:cxnChg chg="mod">
          <ac:chgData name="Orlando Marley Filho" userId="db0f27c2ee340672" providerId="LiveId" clId="{46F43FBE-C119-446F-A669-6FB8C433C22B}" dt="2024-06-11T16:16:02.397" v="7397" actId="14100"/>
          <ac:cxnSpMkLst>
            <pc:docMk/>
            <pc:sldMk cId="2862581232" sldId="536"/>
            <ac:cxnSpMk id="42" creationId="{43421C83-696E-63AC-C399-D7F695A480E6}"/>
          </ac:cxnSpMkLst>
        </pc:cxnChg>
      </pc:sldChg>
      <pc:sldChg chg="modSp modNotesTx">
        <pc:chgData name="Orlando Marley Filho" userId="db0f27c2ee340672" providerId="LiveId" clId="{46F43FBE-C119-446F-A669-6FB8C433C22B}" dt="2024-07-29T12:35:47.526" v="9306" actId="108"/>
        <pc:sldMkLst>
          <pc:docMk/>
          <pc:sldMk cId="2809523380" sldId="537"/>
        </pc:sldMkLst>
        <pc:spChg chg="mod">
          <ac:chgData name="Orlando Marley Filho" userId="db0f27c2ee340672" providerId="LiveId" clId="{46F43FBE-C119-446F-A669-6FB8C433C22B}" dt="2024-07-29T12:28:43.640" v="9270" actId="1076"/>
          <ac:spMkLst>
            <pc:docMk/>
            <pc:sldMk cId="2809523380" sldId="537"/>
            <ac:spMk id="8" creationId="{EFE26EA4-6F06-4D41-92FE-281F2C788166}"/>
          </ac:spMkLst>
        </pc:spChg>
        <pc:spChg chg="mod">
          <ac:chgData name="Orlando Marley Filho" userId="db0f27c2ee340672" providerId="LiveId" clId="{46F43FBE-C119-446F-A669-6FB8C433C22B}" dt="2024-07-29T12:28:43.640" v="9270" actId="1076"/>
          <ac:spMkLst>
            <pc:docMk/>
            <pc:sldMk cId="2809523380" sldId="537"/>
            <ac:spMk id="47" creationId="{0335DB95-FA9E-2BC4-FDA3-4040F1985FD6}"/>
          </ac:spMkLst>
        </pc:spChg>
        <pc:spChg chg="mod">
          <ac:chgData name="Orlando Marley Filho" userId="db0f27c2ee340672" providerId="LiveId" clId="{46F43FBE-C119-446F-A669-6FB8C433C22B}" dt="2024-07-29T12:28:43.640" v="9270" actId="1076"/>
          <ac:spMkLst>
            <pc:docMk/>
            <pc:sldMk cId="2809523380" sldId="537"/>
            <ac:spMk id="55" creationId="{013031D6-8D4F-8E75-49D2-C9675DD425DE}"/>
          </ac:spMkLst>
        </pc:spChg>
        <pc:grpChg chg="mod">
          <ac:chgData name="Orlando Marley Filho" userId="db0f27c2ee340672" providerId="LiveId" clId="{46F43FBE-C119-446F-A669-6FB8C433C22B}" dt="2024-07-29T12:28:43.640" v="9270" actId="1076"/>
          <ac:grpSpMkLst>
            <pc:docMk/>
            <pc:sldMk cId="2809523380" sldId="537"/>
            <ac:grpSpMk id="20" creationId="{630F7AE8-02D2-9BB8-1E35-C4ACAA99FD2A}"/>
          </ac:grpSpMkLst>
        </pc:grpChg>
        <pc:picChg chg="mod">
          <ac:chgData name="Orlando Marley Filho" userId="db0f27c2ee340672" providerId="LiveId" clId="{46F43FBE-C119-446F-A669-6FB8C433C22B}" dt="2024-07-29T12:28:43.640" v="9270" actId="1076"/>
          <ac:picMkLst>
            <pc:docMk/>
            <pc:sldMk cId="2809523380" sldId="537"/>
            <ac:picMk id="6" creationId="{C50E3454-25C4-4265-AECB-E43FBA129B08}"/>
          </ac:picMkLst>
        </pc:picChg>
        <pc:picChg chg="mod">
          <ac:chgData name="Orlando Marley Filho" userId="db0f27c2ee340672" providerId="LiveId" clId="{46F43FBE-C119-446F-A669-6FB8C433C22B}" dt="2024-07-29T12:35:47.526" v="9306" actId="108"/>
          <ac:picMkLst>
            <pc:docMk/>
            <pc:sldMk cId="2809523380" sldId="537"/>
            <ac:picMk id="2050" creationId="{277CC601-3526-334C-E294-D1A59CB71B3B}"/>
          </ac:picMkLst>
        </pc:picChg>
        <pc:cxnChg chg="mod">
          <ac:chgData name="Orlando Marley Filho" userId="db0f27c2ee340672" providerId="LiveId" clId="{46F43FBE-C119-446F-A669-6FB8C433C22B}" dt="2024-07-29T12:28:43.640" v="9270" actId="1076"/>
          <ac:cxnSpMkLst>
            <pc:docMk/>
            <pc:sldMk cId="2809523380" sldId="537"/>
            <ac:cxnSpMk id="3" creationId="{F21269F9-FF86-3DEA-0C94-468DA1B0C71C}"/>
          </ac:cxnSpMkLst>
        </pc:cxnChg>
      </pc:sldChg>
      <pc:sldChg chg="new del">
        <pc:chgData name="Orlando Marley Filho" userId="db0f27c2ee340672" providerId="LiveId" clId="{46F43FBE-C119-446F-A669-6FB8C433C22B}" dt="2024-06-14T14:58:58.176" v="8157" actId="680"/>
        <pc:sldMkLst>
          <pc:docMk/>
          <pc:sldMk cId="478100337" sldId="538"/>
        </pc:sldMkLst>
      </pc:sldChg>
      <pc:sldChg chg="add">
        <pc:chgData name="Orlando Marley Filho" userId="db0f27c2ee340672" providerId="LiveId" clId="{46F43FBE-C119-446F-A669-6FB8C433C22B}" dt="2024-06-14T14:59:00.548" v="8158" actId="2890"/>
        <pc:sldMkLst>
          <pc:docMk/>
          <pc:sldMk cId="2447137072" sldId="538"/>
        </pc:sldMkLst>
      </pc:sldChg>
      <pc:sldChg chg="modSp mod modAnim modNotesTx">
        <pc:chgData name="Orlando Marley Filho" userId="db0f27c2ee340672" providerId="LiveId" clId="{46F43FBE-C119-446F-A669-6FB8C433C22B}" dt="2024-07-29T13:20:12.993" v="9482"/>
        <pc:sldMkLst>
          <pc:docMk/>
          <pc:sldMk cId="3484624744" sldId="539"/>
        </pc:sldMkLst>
        <pc:spChg chg="mod">
          <ac:chgData name="Orlando Marley Filho" userId="db0f27c2ee340672" providerId="LiveId" clId="{46F43FBE-C119-446F-A669-6FB8C433C22B}" dt="2024-07-29T13:20:00.934" v="9480" actId="1076"/>
          <ac:spMkLst>
            <pc:docMk/>
            <pc:sldMk cId="3484624744" sldId="539"/>
            <ac:spMk id="2" creationId="{0AC2542F-0A57-970F-3272-4258EA9DC083}"/>
          </ac:spMkLst>
        </pc:spChg>
        <pc:spChg chg="mod">
          <ac:chgData name="Orlando Marley Filho" userId="db0f27c2ee340672" providerId="LiveId" clId="{46F43FBE-C119-446F-A669-6FB8C433C22B}" dt="2024-07-29T13:19:20.683" v="9473" actId="1076"/>
          <ac:spMkLst>
            <pc:docMk/>
            <pc:sldMk cId="3484624744" sldId="539"/>
            <ac:spMk id="21" creationId="{E295E109-0739-4D7E-8F44-642B1F562F36}"/>
          </ac:spMkLst>
        </pc:spChg>
      </pc:sldChg>
      <pc:sldChg chg="addSp delSp modSp mod addAnim delAnim modAnim">
        <pc:chgData name="Orlando Marley Filho" userId="db0f27c2ee340672" providerId="LiveId" clId="{46F43FBE-C119-446F-A669-6FB8C433C22B}" dt="2024-07-29T13:18:27.423" v="9467" actId="1035"/>
        <pc:sldMkLst>
          <pc:docMk/>
          <pc:sldMk cId="2520771536" sldId="540"/>
        </pc:sldMkLst>
        <pc:spChg chg="add mod">
          <ac:chgData name="Orlando Marley Filho" userId="db0f27c2ee340672" providerId="LiveId" clId="{46F43FBE-C119-446F-A669-6FB8C433C22B}" dt="2024-07-29T13:18:16.092" v="9457" actId="1076"/>
          <ac:spMkLst>
            <pc:docMk/>
            <pc:sldMk cId="2520771536" sldId="540"/>
            <ac:spMk id="5" creationId="{BFB8F075-88E6-4112-5E64-AA54A3541741}"/>
          </ac:spMkLst>
        </pc:spChg>
        <pc:spChg chg="add mod">
          <ac:chgData name="Orlando Marley Filho" userId="db0f27c2ee340672" providerId="LiveId" clId="{46F43FBE-C119-446F-A669-6FB8C433C22B}" dt="2024-07-29T13:18:27.423" v="9467" actId="1035"/>
          <ac:spMkLst>
            <pc:docMk/>
            <pc:sldMk cId="2520771536" sldId="540"/>
            <ac:spMk id="6" creationId="{6042BA0C-F6B6-4C51-7866-F83C13BCF42B}"/>
          </ac:spMkLst>
        </pc:spChg>
        <pc:spChg chg="add del">
          <ac:chgData name="Orlando Marley Filho" userId="db0f27c2ee340672" providerId="LiveId" clId="{46F43FBE-C119-446F-A669-6FB8C433C22B}" dt="2024-07-29T13:16:50.311" v="9446" actId="478"/>
          <ac:spMkLst>
            <pc:docMk/>
            <pc:sldMk cId="2520771536" sldId="540"/>
            <ac:spMk id="56" creationId="{CF3316FA-BC6D-E7CC-828F-679BAFE3C5DE}"/>
          </ac:spMkLst>
        </pc:spChg>
      </pc:sldChg>
      <pc:sldChg chg="del">
        <pc:chgData name="Orlando Marley Filho" userId="db0f27c2ee340672" providerId="LiveId" clId="{46F43FBE-C119-446F-A669-6FB8C433C22B}" dt="2024-06-14T13:57:24.858" v="8127" actId="2696"/>
        <pc:sldMkLst>
          <pc:docMk/>
          <pc:sldMk cId="2616519812" sldId="540"/>
        </pc:sldMkLst>
      </pc:sldChg>
      <pc:sldChg chg="addSp modSp mod ord modNotesTx">
        <pc:chgData name="Orlando Marley Filho" userId="db0f27c2ee340672" providerId="LiveId" clId="{46F43FBE-C119-446F-A669-6FB8C433C22B}" dt="2024-07-01T16:16:19.685" v="8387"/>
        <pc:sldMkLst>
          <pc:docMk/>
          <pc:sldMk cId="3980341545" sldId="564"/>
        </pc:sldMkLst>
        <pc:spChg chg="add mod">
          <ac:chgData name="Orlando Marley Filho" userId="db0f27c2ee340672" providerId="LiveId" clId="{46F43FBE-C119-446F-A669-6FB8C433C22B}" dt="2024-07-01T16:12:29.426" v="8358" actId="14100"/>
          <ac:spMkLst>
            <pc:docMk/>
            <pc:sldMk cId="3980341545" sldId="564"/>
            <ac:spMk id="5" creationId="{F22386B0-2419-3CA1-617D-C00B83792325}"/>
          </ac:spMkLst>
        </pc:spChg>
        <pc:spChg chg="add">
          <ac:chgData name="Orlando Marley Filho" userId="db0f27c2ee340672" providerId="LiveId" clId="{46F43FBE-C119-446F-A669-6FB8C433C22B}" dt="2024-07-01T16:14:08.800" v="8375"/>
          <ac:spMkLst>
            <pc:docMk/>
            <pc:sldMk cId="3980341545" sldId="564"/>
            <ac:spMk id="6" creationId="{B8FF59FF-1FDB-52F1-095A-250E73182AD6}"/>
          </ac:spMkLst>
        </pc:spChg>
        <pc:spChg chg="add">
          <ac:chgData name="Orlando Marley Filho" userId="db0f27c2ee340672" providerId="LiveId" clId="{46F43FBE-C119-446F-A669-6FB8C433C22B}" dt="2024-07-01T16:14:10.985" v="8376"/>
          <ac:spMkLst>
            <pc:docMk/>
            <pc:sldMk cId="3980341545" sldId="564"/>
            <ac:spMk id="8" creationId="{8F80C953-A637-F934-B6F8-A188300BA72F}"/>
          </ac:spMkLst>
        </pc:spChg>
        <pc:spChg chg="mod">
          <ac:chgData name="Orlando Marley Filho" userId="db0f27c2ee340672" providerId="LiveId" clId="{46F43FBE-C119-446F-A669-6FB8C433C22B}" dt="2024-07-01T16:11:41.632" v="8350" actId="1076"/>
          <ac:spMkLst>
            <pc:docMk/>
            <pc:sldMk cId="3980341545" sldId="564"/>
            <ac:spMk id="11" creationId="{C6EE003E-662F-5DB9-360B-B71405FCD9BD}"/>
          </ac:spMkLst>
        </pc:spChg>
        <pc:spChg chg="add mod">
          <ac:chgData name="Orlando Marley Filho" userId="db0f27c2ee340672" providerId="LiveId" clId="{46F43FBE-C119-446F-A669-6FB8C433C22B}" dt="2024-07-01T16:15:21.696" v="8385" actId="115"/>
          <ac:spMkLst>
            <pc:docMk/>
            <pc:sldMk cId="3980341545" sldId="564"/>
            <ac:spMk id="12" creationId="{0FA10D7A-6058-367B-CCA3-9583A9B865C6}"/>
          </ac:spMkLst>
        </pc:spChg>
        <pc:picChg chg="mod">
          <ac:chgData name="Orlando Marley Filho" userId="db0f27c2ee340672" providerId="LiveId" clId="{46F43FBE-C119-446F-A669-6FB8C433C22B}" dt="2024-07-01T16:11:41.632" v="8350" actId="1076"/>
          <ac:picMkLst>
            <pc:docMk/>
            <pc:sldMk cId="3980341545" sldId="564"/>
            <ac:picMk id="13" creationId="{FC30DF52-43A8-8907-73CE-32CEA9ED63E4}"/>
          </ac:picMkLst>
        </pc:picChg>
        <pc:picChg chg="add mod">
          <ac:chgData name="Orlando Marley Filho" userId="db0f27c2ee340672" providerId="LiveId" clId="{46F43FBE-C119-446F-A669-6FB8C433C22B}" dt="2024-07-01T16:14:56.666" v="8383" actId="1076"/>
          <ac:picMkLst>
            <pc:docMk/>
            <pc:sldMk cId="3980341545" sldId="564"/>
            <ac:picMk id="2050" creationId="{120E161D-4395-6FBB-8709-DD0BD7FA23E6}"/>
          </ac:picMkLst>
        </pc:picChg>
      </pc:sldChg>
      <pc:sldChg chg="addSp delSp modSp mod ord">
        <pc:chgData name="Orlando Marley Filho" userId="db0f27c2ee340672" providerId="LiveId" clId="{46F43FBE-C119-446F-A669-6FB8C433C22B}" dt="2024-07-01T16:03:08.814" v="8307" actId="478"/>
        <pc:sldMkLst>
          <pc:docMk/>
          <pc:sldMk cId="2509989993" sldId="565"/>
        </pc:sldMkLst>
        <pc:spChg chg="add mod">
          <ac:chgData name="Orlando Marley Filho" userId="db0f27c2ee340672" providerId="LiveId" clId="{46F43FBE-C119-446F-A669-6FB8C433C22B}" dt="2024-07-01T15:48:47.049" v="8166" actId="1076"/>
          <ac:spMkLst>
            <pc:docMk/>
            <pc:sldMk cId="2509989993" sldId="565"/>
            <ac:spMk id="6" creationId="{C46F84AA-B30F-0035-9E0A-0F1A087DA61E}"/>
          </ac:spMkLst>
        </pc:spChg>
        <pc:spChg chg="del mod">
          <ac:chgData name="Orlando Marley Filho" userId="db0f27c2ee340672" providerId="LiveId" clId="{46F43FBE-C119-446F-A669-6FB8C433C22B}" dt="2024-07-01T16:03:08.814" v="8307" actId="478"/>
          <ac:spMkLst>
            <pc:docMk/>
            <pc:sldMk cId="2509989993" sldId="565"/>
            <ac:spMk id="8" creationId="{94B7D0F8-6454-7DE8-9D3C-96EFF70A195F}"/>
          </ac:spMkLst>
        </pc:spChg>
        <pc:spChg chg="add del mod">
          <ac:chgData name="Orlando Marley Filho" userId="db0f27c2ee340672" providerId="LiveId" clId="{46F43FBE-C119-446F-A669-6FB8C433C22B}" dt="2024-07-01T15:56:07.005" v="8261" actId="12084"/>
          <ac:spMkLst>
            <pc:docMk/>
            <pc:sldMk cId="2509989993" sldId="565"/>
            <ac:spMk id="9" creationId="{DE420080-33E4-C950-6D59-E0DA341CD9F4}"/>
          </ac:spMkLst>
        </pc:spChg>
        <pc:graphicFrameChg chg="add mod">
          <ac:chgData name="Orlando Marley Filho" userId="db0f27c2ee340672" providerId="LiveId" clId="{46F43FBE-C119-446F-A669-6FB8C433C22B}" dt="2024-07-01T15:55:56.770" v="8259" actId="14100"/>
          <ac:graphicFrameMkLst>
            <pc:docMk/>
            <pc:sldMk cId="2509989993" sldId="565"/>
            <ac:graphicFrameMk id="11" creationId="{FE0EC419-5531-A229-BA3A-566BF681032F}"/>
          </ac:graphicFrameMkLst>
        </pc:graphicFrameChg>
        <pc:graphicFrameChg chg="add mod">
          <ac:chgData name="Orlando Marley Filho" userId="db0f27c2ee340672" providerId="LiveId" clId="{46F43FBE-C119-446F-A669-6FB8C433C22B}" dt="2024-07-01T16:02:55.130" v="8305" actId="14100"/>
          <ac:graphicFrameMkLst>
            <pc:docMk/>
            <pc:sldMk cId="2509989993" sldId="565"/>
            <ac:graphicFrameMk id="12" creationId="{8C3E9191-66F5-17DA-E067-AD33CC565B78}"/>
          </ac:graphicFrameMkLst>
        </pc:graphicFrameChg>
        <pc:picChg chg="del mod">
          <ac:chgData name="Orlando Marley Filho" userId="db0f27c2ee340672" providerId="LiveId" clId="{46F43FBE-C119-446F-A669-6FB8C433C22B}" dt="2024-07-01T16:03:08.814" v="8307" actId="478"/>
          <ac:picMkLst>
            <pc:docMk/>
            <pc:sldMk cId="2509989993" sldId="565"/>
            <ac:picMk id="10" creationId="{1546F408-B000-E684-AE7B-CAC5F796F6EC}"/>
          </ac:picMkLst>
        </pc:picChg>
      </pc:sldChg>
      <pc:sldChg chg="addSp delSp modSp mod modNotesTx">
        <pc:chgData name="Orlando Marley Filho" userId="db0f27c2ee340672" providerId="LiveId" clId="{46F43FBE-C119-446F-A669-6FB8C433C22B}" dt="2024-07-05T12:16:32.919" v="8426"/>
        <pc:sldMkLst>
          <pc:docMk/>
          <pc:sldMk cId="721486161" sldId="566"/>
        </pc:sldMkLst>
        <pc:spChg chg="add del mod">
          <ac:chgData name="Orlando Marley Filho" userId="db0f27c2ee340672" providerId="LiveId" clId="{46F43FBE-C119-446F-A669-6FB8C433C22B}" dt="2024-07-01T16:24:04.685" v="8407" actId="478"/>
          <ac:spMkLst>
            <pc:docMk/>
            <pc:sldMk cId="721486161" sldId="566"/>
            <ac:spMk id="3" creationId="{B1604D90-0209-8FBE-4AEE-9167BC8792B5}"/>
          </ac:spMkLst>
        </pc:spChg>
        <pc:picChg chg="add del mod">
          <ac:chgData name="Orlando Marley Filho" userId="db0f27c2ee340672" providerId="LiveId" clId="{46F43FBE-C119-446F-A669-6FB8C433C22B}" dt="2024-07-01T16:24:05.099" v="8408" actId="478"/>
          <ac:picMkLst>
            <pc:docMk/>
            <pc:sldMk cId="721486161" sldId="566"/>
            <ac:picMk id="3074" creationId="{94F2D977-7ECB-7361-FBB0-D187E73D3354}"/>
          </ac:picMkLst>
        </pc:picChg>
      </pc:sldChg>
      <pc:sldChg chg="addSp delSp modSp add mod modNotesTx">
        <pc:chgData name="Orlando Marley Filho" userId="db0f27c2ee340672" providerId="LiveId" clId="{46F43FBE-C119-446F-A669-6FB8C433C22B}" dt="2024-07-01T16:09:26.233" v="8349" actId="6549"/>
        <pc:sldMkLst>
          <pc:docMk/>
          <pc:sldMk cId="2044019876" sldId="582"/>
        </pc:sldMkLst>
        <pc:spChg chg="del">
          <ac:chgData name="Orlando Marley Filho" userId="db0f27c2ee340672" providerId="LiveId" clId="{46F43FBE-C119-446F-A669-6FB8C433C22B}" dt="2024-07-01T16:03:17.124" v="8309" actId="478"/>
          <ac:spMkLst>
            <pc:docMk/>
            <pc:sldMk cId="2044019876" sldId="582"/>
            <ac:spMk id="6" creationId="{C46F84AA-B30F-0035-9E0A-0F1A087DA61E}"/>
          </ac:spMkLst>
        </pc:spChg>
        <pc:graphicFrameChg chg="del">
          <ac:chgData name="Orlando Marley Filho" userId="db0f27c2ee340672" providerId="LiveId" clId="{46F43FBE-C119-446F-A669-6FB8C433C22B}" dt="2024-07-01T16:03:14.131" v="8308" actId="478"/>
          <ac:graphicFrameMkLst>
            <pc:docMk/>
            <pc:sldMk cId="2044019876" sldId="582"/>
            <ac:graphicFrameMk id="12" creationId="{8C3E9191-66F5-17DA-E067-AD33CC565B78}"/>
          </ac:graphicFrameMkLst>
        </pc:graphicFrameChg>
        <pc:picChg chg="add mod">
          <ac:chgData name="Orlando Marley Filho" userId="db0f27c2ee340672" providerId="LiveId" clId="{46F43FBE-C119-446F-A669-6FB8C433C22B}" dt="2024-07-01T16:04:42.234" v="8311" actId="1076"/>
          <ac:picMkLst>
            <pc:docMk/>
            <pc:sldMk cId="2044019876" sldId="582"/>
            <ac:picMk id="1026" creationId="{2755EA8D-4D03-8B71-CAED-94422AC55F1E}"/>
          </ac:picMkLst>
        </pc:picChg>
      </pc:sldChg>
    </pc:docChg>
  </pc:docChgLst>
  <pc:docChgLst>
    <pc:chgData name="Orlando Marley Filho" userId="db0f27c2ee340672" providerId="LiveId" clId="{F87177C6-BC54-4AD0-950C-8818D72AB4A6}"/>
    <pc:docChg chg="undo redo custSel addSld delSld modSld sldOrd addSection delSection modSection">
      <pc:chgData name="Orlando Marley Filho" userId="db0f27c2ee340672" providerId="LiveId" clId="{F87177C6-BC54-4AD0-950C-8818D72AB4A6}" dt="2024-07-30T16:42:56.334" v="2975" actId="20577"/>
      <pc:docMkLst>
        <pc:docMk/>
      </pc:docMkLst>
      <pc:sldChg chg="modSp mod modNotesTx">
        <pc:chgData name="Orlando Marley Filho" userId="db0f27c2ee340672" providerId="LiveId" clId="{F87177C6-BC54-4AD0-950C-8818D72AB4A6}" dt="2024-07-30T16:42:56.334" v="2975" actId="20577"/>
        <pc:sldMkLst>
          <pc:docMk/>
          <pc:sldMk cId="2410162275" sldId="256"/>
        </pc:sldMkLst>
        <pc:picChg chg="mod">
          <ac:chgData name="Orlando Marley Filho" userId="db0f27c2ee340672" providerId="LiveId" clId="{F87177C6-BC54-4AD0-950C-8818D72AB4A6}" dt="2024-07-30T10:56:36.493" v="122" actId="29295"/>
          <ac:picMkLst>
            <pc:docMk/>
            <pc:sldMk cId="2410162275" sldId="256"/>
            <ac:picMk id="5" creationId="{506CC945-B783-B87E-AFAE-11F5DCD63A0F}"/>
          </ac:picMkLst>
        </pc:picChg>
      </pc:sldChg>
      <pc:sldChg chg="del">
        <pc:chgData name="Orlando Marley Filho" userId="db0f27c2ee340672" providerId="LiveId" clId="{F87177C6-BC54-4AD0-950C-8818D72AB4A6}" dt="2024-07-30T10:42:28.695" v="7" actId="47"/>
        <pc:sldMkLst>
          <pc:docMk/>
          <pc:sldMk cId="0" sldId="257"/>
        </pc:sldMkLst>
      </pc:sldChg>
      <pc:sldChg chg="del">
        <pc:chgData name="Orlando Marley Filho" userId="db0f27c2ee340672" providerId="LiveId" clId="{F87177C6-BC54-4AD0-950C-8818D72AB4A6}" dt="2024-07-30T10:42:28.695" v="7" actId="47"/>
        <pc:sldMkLst>
          <pc:docMk/>
          <pc:sldMk cId="0" sldId="258"/>
        </pc:sldMkLst>
      </pc:sldChg>
      <pc:sldChg chg="del">
        <pc:chgData name="Orlando Marley Filho" userId="db0f27c2ee340672" providerId="LiveId" clId="{F87177C6-BC54-4AD0-950C-8818D72AB4A6}" dt="2024-07-30T10:42:28.695" v="7" actId="47"/>
        <pc:sldMkLst>
          <pc:docMk/>
          <pc:sldMk cId="0" sldId="259"/>
        </pc:sldMkLst>
      </pc:sldChg>
      <pc:sldChg chg="del">
        <pc:chgData name="Orlando Marley Filho" userId="db0f27c2ee340672" providerId="LiveId" clId="{F87177C6-BC54-4AD0-950C-8818D72AB4A6}" dt="2024-07-30T10:42:28.695" v="7" actId="47"/>
        <pc:sldMkLst>
          <pc:docMk/>
          <pc:sldMk cId="0" sldId="260"/>
        </pc:sldMkLst>
      </pc:sldChg>
      <pc:sldChg chg="del">
        <pc:chgData name="Orlando Marley Filho" userId="db0f27c2ee340672" providerId="LiveId" clId="{F87177C6-BC54-4AD0-950C-8818D72AB4A6}" dt="2024-07-30T10:42:28.695" v="7" actId="47"/>
        <pc:sldMkLst>
          <pc:docMk/>
          <pc:sldMk cId="0" sldId="261"/>
        </pc:sldMkLst>
      </pc:sldChg>
      <pc:sldChg chg="del">
        <pc:chgData name="Orlando Marley Filho" userId="db0f27c2ee340672" providerId="LiveId" clId="{F87177C6-BC54-4AD0-950C-8818D72AB4A6}" dt="2024-07-30T10:42:22.893" v="4" actId="47"/>
        <pc:sldMkLst>
          <pc:docMk/>
          <pc:sldMk cId="3347535422" sldId="361"/>
        </pc:sldMkLst>
      </pc:sldChg>
      <pc:sldChg chg="del">
        <pc:chgData name="Orlando Marley Filho" userId="db0f27c2ee340672" providerId="LiveId" clId="{F87177C6-BC54-4AD0-950C-8818D72AB4A6}" dt="2024-07-30T10:42:22.893" v="4" actId="47"/>
        <pc:sldMkLst>
          <pc:docMk/>
          <pc:sldMk cId="3074231162" sldId="362"/>
        </pc:sldMkLst>
      </pc:sldChg>
      <pc:sldChg chg="del">
        <pc:chgData name="Orlando Marley Filho" userId="db0f27c2ee340672" providerId="LiveId" clId="{F87177C6-BC54-4AD0-950C-8818D72AB4A6}" dt="2024-07-30T10:42:22.893" v="4" actId="47"/>
        <pc:sldMkLst>
          <pc:docMk/>
          <pc:sldMk cId="3496517084" sldId="363"/>
        </pc:sldMkLst>
      </pc:sldChg>
      <pc:sldChg chg="del">
        <pc:chgData name="Orlando Marley Filho" userId="db0f27c2ee340672" providerId="LiveId" clId="{F87177C6-BC54-4AD0-950C-8818D72AB4A6}" dt="2024-07-30T10:42:22.893" v="4" actId="47"/>
        <pc:sldMkLst>
          <pc:docMk/>
          <pc:sldMk cId="2294832564" sldId="366"/>
        </pc:sldMkLst>
      </pc:sldChg>
      <pc:sldChg chg="del">
        <pc:chgData name="Orlando Marley Filho" userId="db0f27c2ee340672" providerId="LiveId" clId="{F87177C6-BC54-4AD0-950C-8818D72AB4A6}" dt="2024-07-30T10:42:22.893" v="4" actId="47"/>
        <pc:sldMkLst>
          <pc:docMk/>
          <pc:sldMk cId="1197917657" sldId="367"/>
        </pc:sldMkLst>
      </pc:sldChg>
      <pc:sldChg chg="del">
        <pc:chgData name="Orlando Marley Filho" userId="db0f27c2ee340672" providerId="LiveId" clId="{F87177C6-BC54-4AD0-950C-8818D72AB4A6}" dt="2024-07-30T10:42:22.893" v="4" actId="47"/>
        <pc:sldMkLst>
          <pc:docMk/>
          <pc:sldMk cId="1929335754" sldId="368"/>
        </pc:sldMkLst>
      </pc:sldChg>
      <pc:sldChg chg="del">
        <pc:chgData name="Orlando Marley Filho" userId="db0f27c2ee340672" providerId="LiveId" clId="{F87177C6-BC54-4AD0-950C-8818D72AB4A6}" dt="2024-07-30T10:42:57.555" v="19" actId="47"/>
        <pc:sldMkLst>
          <pc:docMk/>
          <pc:sldMk cId="3403243220" sldId="369"/>
        </pc:sldMkLst>
      </pc:sldChg>
      <pc:sldChg chg="del">
        <pc:chgData name="Orlando Marley Filho" userId="db0f27c2ee340672" providerId="LiveId" clId="{F87177C6-BC54-4AD0-950C-8818D72AB4A6}" dt="2024-07-30T10:42:40.628" v="11" actId="47"/>
        <pc:sldMkLst>
          <pc:docMk/>
          <pc:sldMk cId="1949264010" sldId="370"/>
        </pc:sldMkLst>
      </pc:sldChg>
      <pc:sldChg chg="del">
        <pc:chgData name="Orlando Marley Filho" userId="db0f27c2ee340672" providerId="LiveId" clId="{F87177C6-BC54-4AD0-950C-8818D72AB4A6}" dt="2024-07-30T10:42:55.574" v="18" actId="47"/>
        <pc:sldMkLst>
          <pc:docMk/>
          <pc:sldMk cId="1776515117" sldId="382"/>
        </pc:sldMkLst>
      </pc:sldChg>
      <pc:sldChg chg="del">
        <pc:chgData name="Orlando Marley Filho" userId="db0f27c2ee340672" providerId="LiveId" clId="{F87177C6-BC54-4AD0-950C-8818D72AB4A6}" dt="2024-07-30T10:42:59.199" v="20" actId="47"/>
        <pc:sldMkLst>
          <pc:docMk/>
          <pc:sldMk cId="756318273" sldId="383"/>
        </pc:sldMkLst>
      </pc:sldChg>
      <pc:sldChg chg="del">
        <pc:chgData name="Orlando Marley Filho" userId="db0f27c2ee340672" providerId="LiveId" clId="{F87177C6-BC54-4AD0-950C-8818D72AB4A6}" dt="2024-07-30T10:42:38.518" v="10" actId="47"/>
        <pc:sldMkLst>
          <pc:docMk/>
          <pc:sldMk cId="1593459723" sldId="384"/>
        </pc:sldMkLst>
      </pc:sldChg>
      <pc:sldChg chg="del">
        <pc:chgData name="Orlando Marley Filho" userId="db0f27c2ee340672" providerId="LiveId" clId="{F87177C6-BC54-4AD0-950C-8818D72AB4A6}" dt="2024-07-30T10:42:28.695" v="7" actId="47"/>
        <pc:sldMkLst>
          <pc:docMk/>
          <pc:sldMk cId="250315592" sldId="385"/>
        </pc:sldMkLst>
      </pc:sldChg>
      <pc:sldChg chg="del">
        <pc:chgData name="Orlando Marley Filho" userId="db0f27c2ee340672" providerId="LiveId" clId="{F87177C6-BC54-4AD0-950C-8818D72AB4A6}" dt="2024-07-30T10:42:30.500" v="8" actId="47"/>
        <pc:sldMkLst>
          <pc:docMk/>
          <pc:sldMk cId="625250141" sldId="386"/>
        </pc:sldMkLst>
      </pc:sldChg>
      <pc:sldChg chg="add del">
        <pc:chgData name="Orlando Marley Filho" userId="db0f27c2ee340672" providerId="LiveId" clId="{F87177C6-BC54-4AD0-950C-8818D72AB4A6}" dt="2024-07-30T10:42:46.801" v="15" actId="47"/>
        <pc:sldMkLst>
          <pc:docMk/>
          <pc:sldMk cId="2035211553" sldId="388"/>
        </pc:sldMkLst>
      </pc:sldChg>
      <pc:sldChg chg="add del ord">
        <pc:chgData name="Orlando Marley Filho" userId="db0f27c2ee340672" providerId="LiveId" clId="{F87177C6-BC54-4AD0-950C-8818D72AB4A6}" dt="2024-07-30T10:58:12.965" v="134"/>
        <pc:sldMkLst>
          <pc:docMk/>
          <pc:sldMk cId="2074054550" sldId="389"/>
        </pc:sldMkLst>
      </pc:sldChg>
      <pc:sldChg chg="del">
        <pc:chgData name="Orlando Marley Filho" userId="db0f27c2ee340672" providerId="LiveId" clId="{F87177C6-BC54-4AD0-950C-8818D72AB4A6}" dt="2024-07-30T10:42:22.893" v="4" actId="47"/>
        <pc:sldMkLst>
          <pc:docMk/>
          <pc:sldMk cId="1087663850" sldId="395"/>
        </pc:sldMkLst>
      </pc:sldChg>
      <pc:sldChg chg="del">
        <pc:chgData name="Orlando Marley Filho" userId="db0f27c2ee340672" providerId="LiveId" clId="{F87177C6-BC54-4AD0-950C-8818D72AB4A6}" dt="2024-07-30T10:42:22.893" v="4" actId="47"/>
        <pc:sldMkLst>
          <pc:docMk/>
          <pc:sldMk cId="94104631" sldId="398"/>
        </pc:sldMkLst>
      </pc:sldChg>
      <pc:sldChg chg="del">
        <pc:chgData name="Orlando Marley Filho" userId="db0f27c2ee340672" providerId="LiveId" clId="{F87177C6-BC54-4AD0-950C-8818D72AB4A6}" dt="2024-07-30T10:42:22.893" v="4" actId="47"/>
        <pc:sldMkLst>
          <pc:docMk/>
          <pc:sldMk cId="3250771441" sldId="399"/>
        </pc:sldMkLst>
      </pc:sldChg>
      <pc:sldChg chg="del">
        <pc:chgData name="Orlando Marley Filho" userId="db0f27c2ee340672" providerId="LiveId" clId="{F87177C6-BC54-4AD0-950C-8818D72AB4A6}" dt="2024-07-30T10:42:22.893" v="4" actId="47"/>
        <pc:sldMkLst>
          <pc:docMk/>
          <pc:sldMk cId="4240840519" sldId="400"/>
        </pc:sldMkLst>
      </pc:sldChg>
      <pc:sldChg chg="del">
        <pc:chgData name="Orlando Marley Filho" userId="db0f27c2ee340672" providerId="LiveId" clId="{F87177C6-BC54-4AD0-950C-8818D72AB4A6}" dt="2024-07-30T10:42:22.893" v="4" actId="47"/>
        <pc:sldMkLst>
          <pc:docMk/>
          <pc:sldMk cId="577813694" sldId="401"/>
        </pc:sldMkLst>
      </pc:sldChg>
      <pc:sldChg chg="del">
        <pc:chgData name="Orlando Marley Filho" userId="db0f27c2ee340672" providerId="LiveId" clId="{F87177C6-BC54-4AD0-950C-8818D72AB4A6}" dt="2024-07-30T10:42:22.893" v="4" actId="47"/>
        <pc:sldMkLst>
          <pc:docMk/>
          <pc:sldMk cId="3861370021" sldId="402"/>
        </pc:sldMkLst>
      </pc:sldChg>
      <pc:sldChg chg="del">
        <pc:chgData name="Orlando Marley Filho" userId="db0f27c2ee340672" providerId="LiveId" clId="{F87177C6-BC54-4AD0-950C-8818D72AB4A6}" dt="2024-07-30T10:42:22.893" v="4" actId="47"/>
        <pc:sldMkLst>
          <pc:docMk/>
          <pc:sldMk cId="1373562693" sldId="403"/>
        </pc:sldMkLst>
      </pc:sldChg>
      <pc:sldChg chg="del">
        <pc:chgData name="Orlando Marley Filho" userId="db0f27c2ee340672" providerId="LiveId" clId="{F87177C6-BC54-4AD0-950C-8818D72AB4A6}" dt="2024-07-30T10:42:57.555" v="19" actId="47"/>
        <pc:sldMkLst>
          <pc:docMk/>
          <pc:sldMk cId="949955737" sldId="405"/>
        </pc:sldMkLst>
      </pc:sldChg>
      <pc:sldChg chg="del">
        <pc:chgData name="Orlando Marley Filho" userId="db0f27c2ee340672" providerId="LiveId" clId="{F87177C6-BC54-4AD0-950C-8818D72AB4A6}" dt="2024-07-30T10:42:57.555" v="19" actId="47"/>
        <pc:sldMkLst>
          <pc:docMk/>
          <pc:sldMk cId="2179631702" sldId="406"/>
        </pc:sldMkLst>
      </pc:sldChg>
      <pc:sldChg chg="del">
        <pc:chgData name="Orlando Marley Filho" userId="db0f27c2ee340672" providerId="LiveId" clId="{F87177C6-BC54-4AD0-950C-8818D72AB4A6}" dt="2024-07-30T10:42:22.893" v="4" actId="47"/>
        <pc:sldMkLst>
          <pc:docMk/>
          <pc:sldMk cId="1518685045" sldId="412"/>
        </pc:sldMkLst>
      </pc:sldChg>
      <pc:sldChg chg="del">
        <pc:chgData name="Orlando Marley Filho" userId="db0f27c2ee340672" providerId="LiveId" clId="{F87177C6-BC54-4AD0-950C-8818D72AB4A6}" dt="2024-07-30T10:42:55.574" v="18" actId="47"/>
        <pc:sldMkLst>
          <pc:docMk/>
          <pc:sldMk cId="2108332422" sldId="414"/>
        </pc:sldMkLst>
      </pc:sldChg>
      <pc:sldChg chg="del">
        <pc:chgData name="Orlando Marley Filho" userId="db0f27c2ee340672" providerId="LiveId" clId="{F87177C6-BC54-4AD0-950C-8818D72AB4A6}" dt="2024-07-30T10:42:57.555" v="19" actId="47"/>
        <pc:sldMkLst>
          <pc:docMk/>
          <pc:sldMk cId="1294933357" sldId="416"/>
        </pc:sldMkLst>
      </pc:sldChg>
      <pc:sldChg chg="modAnim modNotesTx">
        <pc:chgData name="Orlando Marley Filho" userId="db0f27c2ee340672" providerId="LiveId" clId="{F87177C6-BC54-4AD0-950C-8818D72AB4A6}" dt="2024-07-30T10:47:38.750" v="110"/>
        <pc:sldMkLst>
          <pc:docMk/>
          <pc:sldMk cId="444039775" sldId="422"/>
        </pc:sldMkLst>
      </pc:sldChg>
      <pc:sldChg chg="del">
        <pc:chgData name="Orlando Marley Filho" userId="db0f27c2ee340672" providerId="LiveId" clId="{F87177C6-BC54-4AD0-950C-8818D72AB4A6}" dt="2024-07-30T10:42:53.928" v="17" actId="47"/>
        <pc:sldMkLst>
          <pc:docMk/>
          <pc:sldMk cId="3624497960" sldId="423"/>
        </pc:sldMkLst>
      </pc:sldChg>
      <pc:sldChg chg="modSp">
        <pc:chgData name="Orlando Marley Filho" userId="db0f27c2ee340672" providerId="LiveId" clId="{F87177C6-BC54-4AD0-950C-8818D72AB4A6}" dt="2024-07-30T10:58:03.220" v="132" actId="207"/>
        <pc:sldMkLst>
          <pc:docMk/>
          <pc:sldMk cId="540143251" sldId="424"/>
        </pc:sldMkLst>
        <pc:graphicFrameChg chg="mod">
          <ac:chgData name="Orlando Marley Filho" userId="db0f27c2ee340672" providerId="LiveId" clId="{F87177C6-BC54-4AD0-950C-8818D72AB4A6}" dt="2024-07-30T10:58:03.220" v="132" actId="207"/>
          <ac:graphicFrameMkLst>
            <pc:docMk/>
            <pc:sldMk cId="540143251" sldId="424"/>
            <ac:graphicFrameMk id="130" creationId="{304D6D49-9EA4-5A03-5B41-6EB572A1E82F}"/>
          </ac:graphicFrameMkLst>
        </pc:graphicFrameChg>
      </pc:sldChg>
      <pc:sldChg chg="del">
        <pc:chgData name="Orlando Marley Filho" userId="db0f27c2ee340672" providerId="LiveId" clId="{F87177C6-BC54-4AD0-950C-8818D72AB4A6}" dt="2024-07-30T10:42:42.077" v="12" actId="47"/>
        <pc:sldMkLst>
          <pc:docMk/>
          <pc:sldMk cId="1934740053" sldId="425"/>
        </pc:sldMkLst>
      </pc:sldChg>
      <pc:sldChg chg="del">
        <pc:chgData name="Orlando Marley Filho" userId="db0f27c2ee340672" providerId="LiveId" clId="{F87177C6-BC54-4AD0-950C-8818D72AB4A6}" dt="2024-07-30T10:42:32.046" v="9" actId="47"/>
        <pc:sldMkLst>
          <pc:docMk/>
          <pc:sldMk cId="1713907776" sldId="426"/>
        </pc:sldMkLst>
      </pc:sldChg>
      <pc:sldChg chg="modSp mod ord modNotesTx">
        <pc:chgData name="Orlando Marley Filho" userId="db0f27c2ee340672" providerId="LiveId" clId="{F87177C6-BC54-4AD0-950C-8818D72AB4A6}" dt="2024-07-30T10:46:13.169" v="107" actId="20577"/>
        <pc:sldMkLst>
          <pc:docMk/>
          <pc:sldMk cId="1733437021" sldId="427"/>
        </pc:sldMkLst>
        <pc:spChg chg="mod">
          <ac:chgData name="Orlando Marley Filho" userId="db0f27c2ee340672" providerId="LiveId" clId="{F87177C6-BC54-4AD0-950C-8818D72AB4A6}" dt="2024-07-30T10:43:20.224" v="28" actId="20577"/>
          <ac:spMkLst>
            <pc:docMk/>
            <pc:sldMk cId="1733437021" sldId="427"/>
            <ac:spMk id="3" creationId="{C0CE5EBF-BD8E-689D-AEBA-B1675499050A}"/>
          </ac:spMkLst>
        </pc:spChg>
      </pc:sldChg>
      <pc:sldChg chg="del">
        <pc:chgData name="Orlando Marley Filho" userId="db0f27c2ee340672" providerId="LiveId" clId="{F87177C6-BC54-4AD0-950C-8818D72AB4A6}" dt="2024-07-30T10:42:57.555" v="19" actId="47"/>
        <pc:sldMkLst>
          <pc:docMk/>
          <pc:sldMk cId="1549976048" sldId="428"/>
        </pc:sldMkLst>
      </pc:sldChg>
      <pc:sldChg chg="del">
        <pc:chgData name="Orlando Marley Filho" userId="db0f27c2ee340672" providerId="LiveId" clId="{F87177C6-BC54-4AD0-950C-8818D72AB4A6}" dt="2024-07-30T10:42:59.199" v="20" actId="47"/>
        <pc:sldMkLst>
          <pc:docMk/>
          <pc:sldMk cId="4078380939" sldId="431"/>
        </pc:sldMkLst>
      </pc:sldChg>
      <pc:sldChg chg="del">
        <pc:chgData name="Orlando Marley Filho" userId="db0f27c2ee340672" providerId="LiveId" clId="{F87177C6-BC54-4AD0-950C-8818D72AB4A6}" dt="2024-07-30T10:42:59.199" v="20" actId="47"/>
        <pc:sldMkLst>
          <pc:docMk/>
          <pc:sldMk cId="1205430609" sldId="432"/>
        </pc:sldMkLst>
      </pc:sldChg>
      <pc:sldChg chg="del">
        <pc:chgData name="Orlando Marley Filho" userId="db0f27c2ee340672" providerId="LiveId" clId="{F87177C6-BC54-4AD0-950C-8818D72AB4A6}" dt="2024-07-30T10:42:59.199" v="20" actId="47"/>
        <pc:sldMkLst>
          <pc:docMk/>
          <pc:sldMk cId="2590262340" sldId="433"/>
        </pc:sldMkLst>
      </pc:sldChg>
      <pc:sldChg chg="del">
        <pc:chgData name="Orlando Marley Filho" userId="db0f27c2ee340672" providerId="LiveId" clId="{F87177C6-BC54-4AD0-950C-8818D72AB4A6}" dt="2024-07-30T10:42:59.199" v="20" actId="47"/>
        <pc:sldMkLst>
          <pc:docMk/>
          <pc:sldMk cId="2496375073" sldId="434"/>
        </pc:sldMkLst>
      </pc:sldChg>
      <pc:sldChg chg="del">
        <pc:chgData name="Orlando Marley Filho" userId="db0f27c2ee340672" providerId="LiveId" clId="{F87177C6-BC54-4AD0-950C-8818D72AB4A6}" dt="2024-07-30T10:42:55.574" v="18" actId="47"/>
        <pc:sldMkLst>
          <pc:docMk/>
          <pc:sldMk cId="593346128" sldId="435"/>
        </pc:sldMkLst>
      </pc:sldChg>
      <pc:sldChg chg="del">
        <pc:chgData name="Orlando Marley Filho" userId="db0f27c2ee340672" providerId="LiveId" clId="{F87177C6-BC54-4AD0-950C-8818D72AB4A6}" dt="2024-07-30T10:42:57.555" v="19" actId="47"/>
        <pc:sldMkLst>
          <pc:docMk/>
          <pc:sldMk cId="2862460956" sldId="436"/>
        </pc:sldMkLst>
      </pc:sldChg>
      <pc:sldChg chg="del">
        <pc:chgData name="Orlando Marley Filho" userId="db0f27c2ee340672" providerId="LiveId" clId="{F87177C6-BC54-4AD0-950C-8818D72AB4A6}" dt="2024-07-30T10:42:59.199" v="20" actId="47"/>
        <pc:sldMkLst>
          <pc:docMk/>
          <pc:sldMk cId="1256389444" sldId="437"/>
        </pc:sldMkLst>
      </pc:sldChg>
      <pc:sldChg chg="del">
        <pc:chgData name="Orlando Marley Filho" userId="db0f27c2ee340672" providerId="LiveId" clId="{F87177C6-BC54-4AD0-950C-8818D72AB4A6}" dt="2024-07-30T10:42:59.199" v="20" actId="47"/>
        <pc:sldMkLst>
          <pc:docMk/>
          <pc:sldMk cId="16172405" sldId="438"/>
        </pc:sldMkLst>
      </pc:sldChg>
      <pc:sldChg chg="del">
        <pc:chgData name="Orlando Marley Filho" userId="db0f27c2ee340672" providerId="LiveId" clId="{F87177C6-BC54-4AD0-950C-8818D72AB4A6}" dt="2024-07-30T10:42:59.199" v="20" actId="47"/>
        <pc:sldMkLst>
          <pc:docMk/>
          <pc:sldMk cId="3269460133" sldId="439"/>
        </pc:sldMkLst>
      </pc:sldChg>
      <pc:sldChg chg="del">
        <pc:chgData name="Orlando Marley Filho" userId="db0f27c2ee340672" providerId="LiveId" clId="{F87177C6-BC54-4AD0-950C-8818D72AB4A6}" dt="2024-07-30T10:42:59.199" v="20" actId="47"/>
        <pc:sldMkLst>
          <pc:docMk/>
          <pc:sldMk cId="3114368406" sldId="440"/>
        </pc:sldMkLst>
      </pc:sldChg>
      <pc:sldChg chg="del">
        <pc:chgData name="Orlando Marley Filho" userId="db0f27c2ee340672" providerId="LiveId" clId="{F87177C6-BC54-4AD0-950C-8818D72AB4A6}" dt="2024-07-30T10:42:59.199" v="20" actId="47"/>
        <pc:sldMkLst>
          <pc:docMk/>
          <pc:sldMk cId="2728308245" sldId="441"/>
        </pc:sldMkLst>
      </pc:sldChg>
      <pc:sldChg chg="del">
        <pc:chgData name="Orlando Marley Filho" userId="db0f27c2ee340672" providerId="LiveId" clId="{F87177C6-BC54-4AD0-950C-8818D72AB4A6}" dt="2024-07-30T10:42:59.199" v="20" actId="47"/>
        <pc:sldMkLst>
          <pc:docMk/>
          <pc:sldMk cId="1024586612" sldId="443"/>
        </pc:sldMkLst>
      </pc:sldChg>
      <pc:sldChg chg="del">
        <pc:chgData name="Orlando Marley Filho" userId="db0f27c2ee340672" providerId="LiveId" clId="{F87177C6-BC54-4AD0-950C-8818D72AB4A6}" dt="2024-07-30T10:42:59.199" v="20" actId="47"/>
        <pc:sldMkLst>
          <pc:docMk/>
          <pc:sldMk cId="445203585" sldId="445"/>
        </pc:sldMkLst>
      </pc:sldChg>
      <pc:sldChg chg="del">
        <pc:chgData name="Orlando Marley Filho" userId="db0f27c2ee340672" providerId="LiveId" clId="{F87177C6-BC54-4AD0-950C-8818D72AB4A6}" dt="2024-07-30T10:42:57.555" v="19" actId="47"/>
        <pc:sldMkLst>
          <pc:docMk/>
          <pc:sldMk cId="3344034821" sldId="447"/>
        </pc:sldMkLst>
      </pc:sldChg>
      <pc:sldChg chg="del">
        <pc:chgData name="Orlando Marley Filho" userId="db0f27c2ee340672" providerId="LiveId" clId="{F87177C6-BC54-4AD0-950C-8818D72AB4A6}" dt="2024-07-30T10:42:57.555" v="19" actId="47"/>
        <pc:sldMkLst>
          <pc:docMk/>
          <pc:sldMk cId="1523153067" sldId="450"/>
        </pc:sldMkLst>
      </pc:sldChg>
      <pc:sldChg chg="del">
        <pc:chgData name="Orlando Marley Filho" userId="db0f27c2ee340672" providerId="LiveId" clId="{F87177C6-BC54-4AD0-950C-8818D72AB4A6}" dt="2024-07-30T10:42:57.555" v="19" actId="47"/>
        <pc:sldMkLst>
          <pc:docMk/>
          <pc:sldMk cId="2663508438" sldId="452"/>
        </pc:sldMkLst>
      </pc:sldChg>
      <pc:sldChg chg="del">
        <pc:chgData name="Orlando Marley Filho" userId="db0f27c2ee340672" providerId="LiveId" clId="{F87177C6-BC54-4AD0-950C-8818D72AB4A6}" dt="2024-07-30T10:42:57.555" v="19" actId="47"/>
        <pc:sldMkLst>
          <pc:docMk/>
          <pc:sldMk cId="2889909302" sldId="453"/>
        </pc:sldMkLst>
      </pc:sldChg>
      <pc:sldChg chg="del">
        <pc:chgData name="Orlando Marley Filho" userId="db0f27c2ee340672" providerId="LiveId" clId="{F87177C6-BC54-4AD0-950C-8818D72AB4A6}" dt="2024-07-30T10:42:57.555" v="19" actId="47"/>
        <pc:sldMkLst>
          <pc:docMk/>
          <pc:sldMk cId="3328413030" sldId="454"/>
        </pc:sldMkLst>
      </pc:sldChg>
      <pc:sldChg chg="del">
        <pc:chgData name="Orlando Marley Filho" userId="db0f27c2ee340672" providerId="LiveId" clId="{F87177C6-BC54-4AD0-950C-8818D72AB4A6}" dt="2024-07-30T10:42:57.555" v="19" actId="47"/>
        <pc:sldMkLst>
          <pc:docMk/>
          <pc:sldMk cId="540173828" sldId="455"/>
        </pc:sldMkLst>
      </pc:sldChg>
      <pc:sldChg chg="modNotesTx">
        <pc:chgData name="Orlando Marley Filho" userId="db0f27c2ee340672" providerId="LiveId" clId="{F87177C6-BC54-4AD0-950C-8818D72AB4A6}" dt="2024-07-30T10:45:12.327" v="76" actId="20577"/>
        <pc:sldMkLst>
          <pc:docMk/>
          <pc:sldMk cId="338888208" sldId="457"/>
        </pc:sldMkLst>
      </pc:sldChg>
      <pc:sldChg chg="add del ord">
        <pc:chgData name="Orlando Marley Filho" userId="db0f27c2ee340672" providerId="LiveId" clId="{F87177C6-BC54-4AD0-950C-8818D72AB4A6}" dt="2024-07-30T10:58:12.965" v="134"/>
        <pc:sldMkLst>
          <pc:docMk/>
          <pc:sldMk cId="2803074319" sldId="460"/>
        </pc:sldMkLst>
      </pc:sldChg>
      <pc:sldChg chg="add del">
        <pc:chgData name="Orlando Marley Filho" userId="db0f27c2ee340672" providerId="LiveId" clId="{F87177C6-BC54-4AD0-950C-8818D72AB4A6}" dt="2024-07-30T10:42:46.801" v="15" actId="47"/>
        <pc:sldMkLst>
          <pc:docMk/>
          <pc:sldMk cId="3190612326" sldId="461"/>
        </pc:sldMkLst>
      </pc:sldChg>
      <pc:sldChg chg="del">
        <pc:chgData name="Orlando Marley Filho" userId="db0f27c2ee340672" providerId="LiveId" clId="{F87177C6-BC54-4AD0-950C-8818D72AB4A6}" dt="2024-07-30T10:42:38.518" v="10" actId="47"/>
        <pc:sldMkLst>
          <pc:docMk/>
          <pc:sldMk cId="1445038397" sldId="462"/>
        </pc:sldMkLst>
      </pc:sldChg>
      <pc:sldChg chg="del">
        <pc:chgData name="Orlando Marley Filho" userId="db0f27c2ee340672" providerId="LiveId" clId="{F87177C6-BC54-4AD0-950C-8818D72AB4A6}" dt="2024-07-30T10:42:30.500" v="8" actId="47"/>
        <pc:sldMkLst>
          <pc:docMk/>
          <pc:sldMk cId="152729331" sldId="463"/>
        </pc:sldMkLst>
      </pc:sldChg>
      <pc:sldChg chg="del">
        <pc:chgData name="Orlando Marley Filho" userId="db0f27c2ee340672" providerId="LiveId" clId="{F87177C6-BC54-4AD0-950C-8818D72AB4A6}" dt="2024-07-30T10:42:28.695" v="7" actId="47"/>
        <pc:sldMkLst>
          <pc:docMk/>
          <pc:sldMk cId="3982075687" sldId="464"/>
        </pc:sldMkLst>
      </pc:sldChg>
      <pc:sldChg chg="del">
        <pc:chgData name="Orlando Marley Filho" userId="db0f27c2ee340672" providerId="LiveId" clId="{F87177C6-BC54-4AD0-950C-8818D72AB4A6}" dt="2024-07-30T10:42:40.628" v="11" actId="47"/>
        <pc:sldMkLst>
          <pc:docMk/>
          <pc:sldMk cId="1168726386" sldId="465"/>
        </pc:sldMkLst>
      </pc:sldChg>
      <pc:sldChg chg="del">
        <pc:chgData name="Orlando Marley Filho" userId="db0f27c2ee340672" providerId="LiveId" clId="{F87177C6-BC54-4AD0-950C-8818D72AB4A6}" dt="2024-07-30T10:42:27.294" v="6" actId="47"/>
        <pc:sldMkLst>
          <pc:docMk/>
          <pc:sldMk cId="2394777342" sldId="466"/>
        </pc:sldMkLst>
      </pc:sldChg>
      <pc:sldChg chg="add del ord">
        <pc:chgData name="Orlando Marley Filho" userId="db0f27c2ee340672" providerId="LiveId" clId="{F87177C6-BC54-4AD0-950C-8818D72AB4A6}" dt="2024-07-30T10:58:12.965" v="134"/>
        <pc:sldMkLst>
          <pc:docMk/>
          <pc:sldMk cId="2079545273" sldId="467"/>
        </pc:sldMkLst>
      </pc:sldChg>
      <pc:sldChg chg="add del ord">
        <pc:chgData name="Orlando Marley Filho" userId="db0f27c2ee340672" providerId="LiveId" clId="{F87177C6-BC54-4AD0-950C-8818D72AB4A6}" dt="2024-07-30T10:58:12.965" v="134"/>
        <pc:sldMkLst>
          <pc:docMk/>
          <pc:sldMk cId="3464768426" sldId="468"/>
        </pc:sldMkLst>
      </pc:sldChg>
      <pc:sldChg chg="add del ord">
        <pc:chgData name="Orlando Marley Filho" userId="db0f27c2ee340672" providerId="LiveId" clId="{F87177C6-BC54-4AD0-950C-8818D72AB4A6}" dt="2024-07-30T10:58:12.965" v="134"/>
        <pc:sldMkLst>
          <pc:docMk/>
          <pc:sldMk cId="427490179" sldId="469"/>
        </pc:sldMkLst>
      </pc:sldChg>
      <pc:sldChg chg="add del ord">
        <pc:chgData name="Orlando Marley Filho" userId="db0f27c2ee340672" providerId="LiveId" clId="{F87177C6-BC54-4AD0-950C-8818D72AB4A6}" dt="2024-07-30T10:58:12.965" v="134"/>
        <pc:sldMkLst>
          <pc:docMk/>
          <pc:sldMk cId="4007912924" sldId="472"/>
        </pc:sldMkLst>
      </pc:sldChg>
      <pc:sldChg chg="add del ord">
        <pc:chgData name="Orlando Marley Filho" userId="db0f27c2ee340672" providerId="LiveId" clId="{F87177C6-BC54-4AD0-950C-8818D72AB4A6}" dt="2024-07-30T10:58:12.965" v="134"/>
        <pc:sldMkLst>
          <pc:docMk/>
          <pc:sldMk cId="1930548647" sldId="473"/>
        </pc:sldMkLst>
      </pc:sldChg>
      <pc:sldChg chg="add del ord">
        <pc:chgData name="Orlando Marley Filho" userId="db0f27c2ee340672" providerId="LiveId" clId="{F87177C6-BC54-4AD0-950C-8818D72AB4A6}" dt="2024-07-30T10:58:12.965" v="134"/>
        <pc:sldMkLst>
          <pc:docMk/>
          <pc:sldMk cId="2823335708" sldId="474"/>
        </pc:sldMkLst>
      </pc:sldChg>
      <pc:sldChg chg="add del ord">
        <pc:chgData name="Orlando Marley Filho" userId="db0f27c2ee340672" providerId="LiveId" clId="{F87177C6-BC54-4AD0-950C-8818D72AB4A6}" dt="2024-07-30T10:58:12.965" v="134"/>
        <pc:sldMkLst>
          <pc:docMk/>
          <pc:sldMk cId="3679361352" sldId="475"/>
        </pc:sldMkLst>
      </pc:sldChg>
      <pc:sldChg chg="del">
        <pc:chgData name="Orlando Marley Filho" userId="db0f27c2ee340672" providerId="LiveId" clId="{F87177C6-BC54-4AD0-950C-8818D72AB4A6}" dt="2024-07-30T10:42:38.518" v="10" actId="47"/>
        <pc:sldMkLst>
          <pc:docMk/>
          <pc:sldMk cId="1788916194" sldId="481"/>
        </pc:sldMkLst>
      </pc:sldChg>
      <pc:sldChg chg="del">
        <pc:chgData name="Orlando Marley Filho" userId="db0f27c2ee340672" providerId="LiveId" clId="{F87177C6-BC54-4AD0-950C-8818D72AB4A6}" dt="2024-07-30T10:42:38.518" v="10" actId="47"/>
        <pc:sldMkLst>
          <pc:docMk/>
          <pc:sldMk cId="1400152774" sldId="482"/>
        </pc:sldMkLst>
      </pc:sldChg>
      <pc:sldChg chg="del">
        <pc:chgData name="Orlando Marley Filho" userId="db0f27c2ee340672" providerId="LiveId" clId="{F87177C6-BC54-4AD0-950C-8818D72AB4A6}" dt="2024-07-30T10:42:38.518" v="10" actId="47"/>
        <pc:sldMkLst>
          <pc:docMk/>
          <pc:sldMk cId="1324020666" sldId="503"/>
        </pc:sldMkLst>
      </pc:sldChg>
      <pc:sldChg chg="del">
        <pc:chgData name="Orlando Marley Filho" userId="db0f27c2ee340672" providerId="LiveId" clId="{F87177C6-BC54-4AD0-950C-8818D72AB4A6}" dt="2024-07-30T10:42:38.518" v="10" actId="47"/>
        <pc:sldMkLst>
          <pc:docMk/>
          <pc:sldMk cId="2170943680" sldId="504"/>
        </pc:sldMkLst>
      </pc:sldChg>
      <pc:sldChg chg="del">
        <pc:chgData name="Orlando Marley Filho" userId="db0f27c2ee340672" providerId="LiveId" clId="{F87177C6-BC54-4AD0-950C-8818D72AB4A6}" dt="2024-07-30T10:42:38.518" v="10" actId="47"/>
        <pc:sldMkLst>
          <pc:docMk/>
          <pc:sldMk cId="1610169880" sldId="505"/>
        </pc:sldMkLst>
      </pc:sldChg>
      <pc:sldChg chg="del">
        <pc:chgData name="Orlando Marley Filho" userId="db0f27c2ee340672" providerId="LiveId" clId="{F87177C6-BC54-4AD0-950C-8818D72AB4A6}" dt="2024-07-30T10:42:38.518" v="10" actId="47"/>
        <pc:sldMkLst>
          <pc:docMk/>
          <pc:sldMk cId="3521083190" sldId="506"/>
        </pc:sldMkLst>
      </pc:sldChg>
      <pc:sldChg chg="del">
        <pc:chgData name="Orlando Marley Filho" userId="db0f27c2ee340672" providerId="LiveId" clId="{F87177C6-BC54-4AD0-950C-8818D72AB4A6}" dt="2024-07-30T10:42:38.518" v="10" actId="47"/>
        <pc:sldMkLst>
          <pc:docMk/>
          <pc:sldMk cId="3369522863" sldId="507"/>
        </pc:sldMkLst>
      </pc:sldChg>
      <pc:sldChg chg="add del">
        <pc:chgData name="Orlando Marley Filho" userId="db0f27c2ee340672" providerId="LiveId" clId="{F87177C6-BC54-4AD0-950C-8818D72AB4A6}" dt="2024-07-30T10:42:46.801" v="15" actId="47"/>
        <pc:sldMkLst>
          <pc:docMk/>
          <pc:sldMk cId="2791019723" sldId="508"/>
        </pc:sldMkLst>
      </pc:sldChg>
      <pc:sldChg chg="delSp modSp add del mod delAnim modAnim">
        <pc:chgData name="Orlando Marley Filho" userId="db0f27c2ee340672" providerId="LiveId" clId="{F87177C6-BC54-4AD0-950C-8818D72AB4A6}" dt="2024-07-30T11:22:59.422" v="428" actId="14100"/>
        <pc:sldMkLst>
          <pc:docMk/>
          <pc:sldMk cId="2907583721" sldId="509"/>
        </pc:sldMkLst>
        <pc:spChg chg="mod">
          <ac:chgData name="Orlando Marley Filho" userId="db0f27c2ee340672" providerId="LiveId" clId="{F87177C6-BC54-4AD0-950C-8818D72AB4A6}" dt="2024-07-30T11:22:59.422" v="428" actId="14100"/>
          <ac:spMkLst>
            <pc:docMk/>
            <pc:sldMk cId="2907583721" sldId="509"/>
            <ac:spMk id="4" creationId="{6284F0F0-66FE-98CA-7F1F-525859729812}"/>
          </ac:spMkLst>
        </pc:spChg>
        <pc:graphicFrameChg chg="del">
          <ac:chgData name="Orlando Marley Filho" userId="db0f27c2ee340672" providerId="LiveId" clId="{F87177C6-BC54-4AD0-950C-8818D72AB4A6}" dt="2024-07-30T11:22:36.790" v="424" actId="478"/>
          <ac:graphicFrameMkLst>
            <pc:docMk/>
            <pc:sldMk cId="2907583721" sldId="509"/>
            <ac:graphicFrameMk id="8" creationId="{F646CD5A-144C-CE41-1251-F1629802C9FB}"/>
          </ac:graphicFrameMkLst>
        </pc:graphicFrameChg>
      </pc:sldChg>
      <pc:sldChg chg="add del">
        <pc:chgData name="Orlando Marley Filho" userId="db0f27c2ee340672" providerId="LiveId" clId="{F87177C6-BC54-4AD0-950C-8818D72AB4A6}" dt="2024-07-30T10:42:46.801" v="15" actId="47"/>
        <pc:sldMkLst>
          <pc:docMk/>
          <pc:sldMk cId="198288509" sldId="510"/>
        </pc:sldMkLst>
      </pc:sldChg>
      <pc:sldChg chg="add del">
        <pc:chgData name="Orlando Marley Filho" userId="db0f27c2ee340672" providerId="LiveId" clId="{F87177C6-BC54-4AD0-950C-8818D72AB4A6}" dt="2024-07-30T10:42:46.801" v="15" actId="47"/>
        <pc:sldMkLst>
          <pc:docMk/>
          <pc:sldMk cId="3325229791" sldId="511"/>
        </pc:sldMkLst>
      </pc:sldChg>
      <pc:sldChg chg="add del ord modNotesTx">
        <pc:chgData name="Orlando Marley Filho" userId="db0f27c2ee340672" providerId="LiveId" clId="{F87177C6-BC54-4AD0-950C-8818D72AB4A6}" dt="2024-07-30T10:58:12.965" v="134"/>
        <pc:sldMkLst>
          <pc:docMk/>
          <pc:sldMk cId="580770780" sldId="513"/>
        </pc:sldMkLst>
      </pc:sldChg>
      <pc:sldChg chg="add del ord">
        <pc:chgData name="Orlando Marley Filho" userId="db0f27c2ee340672" providerId="LiveId" clId="{F87177C6-BC54-4AD0-950C-8818D72AB4A6}" dt="2024-07-30T10:58:12.965" v="134"/>
        <pc:sldMkLst>
          <pc:docMk/>
          <pc:sldMk cId="2611717187" sldId="514"/>
        </pc:sldMkLst>
      </pc:sldChg>
      <pc:sldChg chg="add del ord">
        <pc:chgData name="Orlando Marley Filho" userId="db0f27c2ee340672" providerId="LiveId" clId="{F87177C6-BC54-4AD0-950C-8818D72AB4A6}" dt="2024-07-30T10:58:12.965" v="134"/>
        <pc:sldMkLst>
          <pc:docMk/>
          <pc:sldMk cId="2130466519" sldId="516"/>
        </pc:sldMkLst>
      </pc:sldChg>
      <pc:sldChg chg="del">
        <pc:chgData name="Orlando Marley Filho" userId="db0f27c2ee340672" providerId="LiveId" clId="{F87177C6-BC54-4AD0-950C-8818D72AB4A6}" dt="2024-07-30T10:42:59.199" v="20" actId="47"/>
        <pc:sldMkLst>
          <pc:docMk/>
          <pc:sldMk cId="1447064621" sldId="517"/>
        </pc:sldMkLst>
      </pc:sldChg>
      <pc:sldChg chg="del">
        <pc:chgData name="Orlando Marley Filho" userId="db0f27c2ee340672" providerId="LiveId" clId="{F87177C6-BC54-4AD0-950C-8818D72AB4A6}" dt="2024-07-30T10:42:59.199" v="20" actId="47"/>
        <pc:sldMkLst>
          <pc:docMk/>
          <pc:sldMk cId="2369264300" sldId="520"/>
        </pc:sldMkLst>
      </pc:sldChg>
      <pc:sldChg chg="del">
        <pc:chgData name="Orlando Marley Filho" userId="db0f27c2ee340672" providerId="LiveId" clId="{F87177C6-BC54-4AD0-950C-8818D72AB4A6}" dt="2024-07-30T10:42:57.555" v="19" actId="47"/>
        <pc:sldMkLst>
          <pc:docMk/>
          <pc:sldMk cId="3437766533" sldId="523"/>
        </pc:sldMkLst>
      </pc:sldChg>
      <pc:sldChg chg="del">
        <pc:chgData name="Orlando Marley Filho" userId="db0f27c2ee340672" providerId="LiveId" clId="{F87177C6-BC54-4AD0-950C-8818D72AB4A6}" dt="2024-07-30T10:42:57.555" v="19" actId="47"/>
        <pc:sldMkLst>
          <pc:docMk/>
          <pc:sldMk cId="2147088101" sldId="524"/>
        </pc:sldMkLst>
      </pc:sldChg>
      <pc:sldChg chg="del">
        <pc:chgData name="Orlando Marley Filho" userId="db0f27c2ee340672" providerId="LiveId" clId="{F87177C6-BC54-4AD0-950C-8818D72AB4A6}" dt="2024-07-30T10:42:57.555" v="19" actId="47"/>
        <pc:sldMkLst>
          <pc:docMk/>
          <pc:sldMk cId="808554615" sldId="525"/>
        </pc:sldMkLst>
      </pc:sldChg>
      <pc:sldChg chg="del">
        <pc:chgData name="Orlando Marley Filho" userId="db0f27c2ee340672" providerId="LiveId" clId="{F87177C6-BC54-4AD0-950C-8818D72AB4A6}" dt="2024-07-30T10:42:57.555" v="19" actId="47"/>
        <pc:sldMkLst>
          <pc:docMk/>
          <pc:sldMk cId="3419681850" sldId="526"/>
        </pc:sldMkLst>
      </pc:sldChg>
      <pc:sldChg chg="del">
        <pc:chgData name="Orlando Marley Filho" userId="db0f27c2ee340672" providerId="LiveId" clId="{F87177C6-BC54-4AD0-950C-8818D72AB4A6}" dt="2024-07-30T10:42:40.628" v="11" actId="47"/>
        <pc:sldMkLst>
          <pc:docMk/>
          <pc:sldMk cId="2128085343" sldId="527"/>
        </pc:sldMkLst>
      </pc:sldChg>
      <pc:sldChg chg="del">
        <pc:chgData name="Orlando Marley Filho" userId="db0f27c2ee340672" providerId="LiveId" clId="{F87177C6-BC54-4AD0-950C-8818D72AB4A6}" dt="2024-07-30T10:42:40.628" v="11" actId="47"/>
        <pc:sldMkLst>
          <pc:docMk/>
          <pc:sldMk cId="1912131546" sldId="529"/>
        </pc:sldMkLst>
      </pc:sldChg>
      <pc:sldChg chg="del">
        <pc:chgData name="Orlando Marley Filho" userId="db0f27c2ee340672" providerId="LiveId" clId="{F87177C6-BC54-4AD0-950C-8818D72AB4A6}" dt="2024-07-30T10:42:40.628" v="11" actId="47"/>
        <pc:sldMkLst>
          <pc:docMk/>
          <pc:sldMk cId="2725699609" sldId="531"/>
        </pc:sldMkLst>
      </pc:sldChg>
      <pc:sldChg chg="del">
        <pc:chgData name="Orlando Marley Filho" userId="db0f27c2ee340672" providerId="LiveId" clId="{F87177C6-BC54-4AD0-950C-8818D72AB4A6}" dt="2024-07-30T10:42:40.628" v="11" actId="47"/>
        <pc:sldMkLst>
          <pc:docMk/>
          <pc:sldMk cId="3370205667" sldId="533"/>
        </pc:sldMkLst>
      </pc:sldChg>
      <pc:sldChg chg="del">
        <pc:chgData name="Orlando Marley Filho" userId="db0f27c2ee340672" providerId="LiveId" clId="{F87177C6-BC54-4AD0-950C-8818D72AB4A6}" dt="2024-07-30T10:42:40.628" v="11" actId="47"/>
        <pc:sldMkLst>
          <pc:docMk/>
          <pc:sldMk cId="3120797018" sldId="534"/>
        </pc:sldMkLst>
      </pc:sldChg>
      <pc:sldChg chg="del">
        <pc:chgData name="Orlando Marley Filho" userId="db0f27c2ee340672" providerId="LiveId" clId="{F87177C6-BC54-4AD0-950C-8818D72AB4A6}" dt="2024-07-30T10:42:57.555" v="19" actId="47"/>
        <pc:sldMkLst>
          <pc:docMk/>
          <pc:sldMk cId="2006879340" sldId="535"/>
        </pc:sldMkLst>
      </pc:sldChg>
      <pc:sldChg chg="del">
        <pc:chgData name="Orlando Marley Filho" userId="db0f27c2ee340672" providerId="LiveId" clId="{F87177C6-BC54-4AD0-950C-8818D72AB4A6}" dt="2024-07-30T10:42:57.555" v="19" actId="47"/>
        <pc:sldMkLst>
          <pc:docMk/>
          <pc:sldMk cId="2862581232" sldId="536"/>
        </pc:sldMkLst>
      </pc:sldChg>
      <pc:sldChg chg="del">
        <pc:chgData name="Orlando Marley Filho" userId="db0f27c2ee340672" providerId="LiveId" clId="{F87177C6-BC54-4AD0-950C-8818D72AB4A6}" dt="2024-07-30T10:42:57.555" v="19" actId="47"/>
        <pc:sldMkLst>
          <pc:docMk/>
          <pc:sldMk cId="2809523380" sldId="537"/>
        </pc:sldMkLst>
      </pc:sldChg>
      <pc:sldChg chg="del">
        <pc:chgData name="Orlando Marley Filho" userId="db0f27c2ee340672" providerId="LiveId" clId="{F87177C6-BC54-4AD0-950C-8818D72AB4A6}" dt="2024-07-30T10:42:59.199" v="20" actId="47"/>
        <pc:sldMkLst>
          <pc:docMk/>
          <pc:sldMk cId="3484624744" sldId="539"/>
        </pc:sldMkLst>
      </pc:sldChg>
      <pc:sldChg chg="del">
        <pc:chgData name="Orlando Marley Filho" userId="db0f27c2ee340672" providerId="LiveId" clId="{F87177C6-BC54-4AD0-950C-8818D72AB4A6}" dt="2024-07-30T10:42:59.199" v="20" actId="47"/>
        <pc:sldMkLst>
          <pc:docMk/>
          <pc:sldMk cId="2520771536" sldId="540"/>
        </pc:sldMkLst>
      </pc:sldChg>
      <pc:sldChg chg="del">
        <pc:chgData name="Orlando Marley Filho" userId="db0f27c2ee340672" providerId="LiveId" clId="{F87177C6-BC54-4AD0-950C-8818D72AB4A6}" dt="2024-07-30T10:42:27.294" v="6" actId="47"/>
        <pc:sldMkLst>
          <pc:docMk/>
          <pc:sldMk cId="85800863" sldId="541"/>
        </pc:sldMkLst>
      </pc:sldChg>
      <pc:sldChg chg="del">
        <pc:chgData name="Orlando Marley Filho" userId="db0f27c2ee340672" providerId="LiveId" clId="{F87177C6-BC54-4AD0-950C-8818D72AB4A6}" dt="2024-07-30T10:42:28.695" v="7" actId="47"/>
        <pc:sldMkLst>
          <pc:docMk/>
          <pc:sldMk cId="3815454007" sldId="542"/>
        </pc:sldMkLst>
      </pc:sldChg>
      <pc:sldChg chg="del">
        <pc:chgData name="Orlando Marley Filho" userId="db0f27c2ee340672" providerId="LiveId" clId="{F87177C6-BC54-4AD0-950C-8818D72AB4A6}" dt="2024-07-30T10:42:28.695" v="7" actId="47"/>
        <pc:sldMkLst>
          <pc:docMk/>
          <pc:sldMk cId="2299219473" sldId="543"/>
        </pc:sldMkLst>
      </pc:sldChg>
      <pc:sldChg chg="del">
        <pc:chgData name="Orlando Marley Filho" userId="db0f27c2ee340672" providerId="LiveId" clId="{F87177C6-BC54-4AD0-950C-8818D72AB4A6}" dt="2024-07-30T10:42:28.695" v="7" actId="47"/>
        <pc:sldMkLst>
          <pc:docMk/>
          <pc:sldMk cId="2045066962" sldId="544"/>
        </pc:sldMkLst>
      </pc:sldChg>
      <pc:sldChg chg="del">
        <pc:chgData name="Orlando Marley Filho" userId="db0f27c2ee340672" providerId="LiveId" clId="{F87177C6-BC54-4AD0-950C-8818D72AB4A6}" dt="2024-07-30T10:42:28.695" v="7" actId="47"/>
        <pc:sldMkLst>
          <pc:docMk/>
          <pc:sldMk cId="3872891111" sldId="546"/>
        </pc:sldMkLst>
      </pc:sldChg>
      <pc:sldChg chg="del">
        <pc:chgData name="Orlando Marley Filho" userId="db0f27c2ee340672" providerId="LiveId" clId="{F87177C6-BC54-4AD0-950C-8818D72AB4A6}" dt="2024-07-30T10:42:28.695" v="7" actId="47"/>
        <pc:sldMkLst>
          <pc:docMk/>
          <pc:sldMk cId="3396722051" sldId="547"/>
        </pc:sldMkLst>
      </pc:sldChg>
      <pc:sldChg chg="del">
        <pc:chgData name="Orlando Marley Filho" userId="db0f27c2ee340672" providerId="LiveId" clId="{F87177C6-BC54-4AD0-950C-8818D72AB4A6}" dt="2024-07-30T10:42:28.695" v="7" actId="47"/>
        <pc:sldMkLst>
          <pc:docMk/>
          <pc:sldMk cId="572382936" sldId="549"/>
        </pc:sldMkLst>
      </pc:sldChg>
      <pc:sldChg chg="del">
        <pc:chgData name="Orlando Marley Filho" userId="db0f27c2ee340672" providerId="LiveId" clId="{F87177C6-BC54-4AD0-950C-8818D72AB4A6}" dt="2024-07-30T10:42:30.500" v="8" actId="47"/>
        <pc:sldMkLst>
          <pc:docMk/>
          <pc:sldMk cId="2571758367" sldId="550"/>
        </pc:sldMkLst>
      </pc:sldChg>
      <pc:sldChg chg="del">
        <pc:chgData name="Orlando Marley Filho" userId="db0f27c2ee340672" providerId="LiveId" clId="{F87177C6-BC54-4AD0-950C-8818D72AB4A6}" dt="2024-07-30T10:42:30.500" v="8" actId="47"/>
        <pc:sldMkLst>
          <pc:docMk/>
          <pc:sldMk cId="3793277858" sldId="551"/>
        </pc:sldMkLst>
      </pc:sldChg>
      <pc:sldChg chg="del">
        <pc:chgData name="Orlando Marley Filho" userId="db0f27c2ee340672" providerId="LiveId" clId="{F87177C6-BC54-4AD0-950C-8818D72AB4A6}" dt="2024-07-30T10:42:30.500" v="8" actId="47"/>
        <pc:sldMkLst>
          <pc:docMk/>
          <pc:sldMk cId="2646251984" sldId="552"/>
        </pc:sldMkLst>
      </pc:sldChg>
      <pc:sldChg chg="del">
        <pc:chgData name="Orlando Marley Filho" userId="db0f27c2ee340672" providerId="LiveId" clId="{F87177C6-BC54-4AD0-950C-8818D72AB4A6}" dt="2024-07-30T10:42:30.500" v="8" actId="47"/>
        <pc:sldMkLst>
          <pc:docMk/>
          <pc:sldMk cId="1037916849" sldId="553"/>
        </pc:sldMkLst>
      </pc:sldChg>
      <pc:sldChg chg="del">
        <pc:chgData name="Orlando Marley Filho" userId="db0f27c2ee340672" providerId="LiveId" clId="{F87177C6-BC54-4AD0-950C-8818D72AB4A6}" dt="2024-07-30T10:42:30.500" v="8" actId="47"/>
        <pc:sldMkLst>
          <pc:docMk/>
          <pc:sldMk cId="2094583424" sldId="554"/>
        </pc:sldMkLst>
      </pc:sldChg>
      <pc:sldChg chg="del">
        <pc:chgData name="Orlando Marley Filho" userId="db0f27c2ee340672" providerId="LiveId" clId="{F87177C6-BC54-4AD0-950C-8818D72AB4A6}" dt="2024-07-30T10:42:30.500" v="8" actId="47"/>
        <pc:sldMkLst>
          <pc:docMk/>
          <pc:sldMk cId="2854850429" sldId="555"/>
        </pc:sldMkLst>
      </pc:sldChg>
      <pc:sldChg chg="del">
        <pc:chgData name="Orlando Marley Filho" userId="db0f27c2ee340672" providerId="LiveId" clId="{F87177C6-BC54-4AD0-950C-8818D72AB4A6}" dt="2024-07-30T10:42:30.500" v="8" actId="47"/>
        <pc:sldMkLst>
          <pc:docMk/>
          <pc:sldMk cId="916783861" sldId="556"/>
        </pc:sldMkLst>
      </pc:sldChg>
      <pc:sldChg chg="del">
        <pc:chgData name="Orlando Marley Filho" userId="db0f27c2ee340672" providerId="LiveId" clId="{F87177C6-BC54-4AD0-950C-8818D72AB4A6}" dt="2024-07-30T10:42:30.500" v="8" actId="47"/>
        <pc:sldMkLst>
          <pc:docMk/>
          <pc:sldMk cId="3980341545" sldId="564"/>
        </pc:sldMkLst>
      </pc:sldChg>
      <pc:sldChg chg="del">
        <pc:chgData name="Orlando Marley Filho" userId="db0f27c2ee340672" providerId="LiveId" clId="{F87177C6-BC54-4AD0-950C-8818D72AB4A6}" dt="2024-07-30T10:42:30.500" v="8" actId="47"/>
        <pc:sldMkLst>
          <pc:docMk/>
          <pc:sldMk cId="2509989993" sldId="565"/>
        </pc:sldMkLst>
      </pc:sldChg>
      <pc:sldChg chg="del">
        <pc:chgData name="Orlando Marley Filho" userId="db0f27c2ee340672" providerId="LiveId" clId="{F87177C6-BC54-4AD0-950C-8818D72AB4A6}" dt="2024-07-30T10:42:30.500" v="8" actId="47"/>
        <pc:sldMkLst>
          <pc:docMk/>
          <pc:sldMk cId="721486161" sldId="566"/>
        </pc:sldMkLst>
      </pc:sldChg>
      <pc:sldChg chg="del">
        <pc:chgData name="Orlando Marley Filho" userId="db0f27c2ee340672" providerId="LiveId" clId="{F87177C6-BC54-4AD0-950C-8818D72AB4A6}" dt="2024-07-30T10:42:30.500" v="8" actId="47"/>
        <pc:sldMkLst>
          <pc:docMk/>
          <pc:sldMk cId="3063097247" sldId="567"/>
        </pc:sldMkLst>
      </pc:sldChg>
      <pc:sldChg chg="del">
        <pc:chgData name="Orlando Marley Filho" userId="db0f27c2ee340672" providerId="LiveId" clId="{F87177C6-BC54-4AD0-950C-8818D72AB4A6}" dt="2024-07-30T10:42:30.500" v="8" actId="47"/>
        <pc:sldMkLst>
          <pc:docMk/>
          <pc:sldMk cId="3328052854" sldId="572"/>
        </pc:sldMkLst>
      </pc:sldChg>
      <pc:sldChg chg="del">
        <pc:chgData name="Orlando Marley Filho" userId="db0f27c2ee340672" providerId="LiveId" clId="{F87177C6-BC54-4AD0-950C-8818D72AB4A6}" dt="2024-07-30T10:42:30.500" v="8" actId="47"/>
        <pc:sldMkLst>
          <pc:docMk/>
          <pc:sldMk cId="2262708092" sldId="574"/>
        </pc:sldMkLst>
      </pc:sldChg>
      <pc:sldChg chg="del">
        <pc:chgData name="Orlando Marley Filho" userId="db0f27c2ee340672" providerId="LiveId" clId="{F87177C6-BC54-4AD0-950C-8818D72AB4A6}" dt="2024-07-30T10:42:30.500" v="8" actId="47"/>
        <pc:sldMkLst>
          <pc:docMk/>
          <pc:sldMk cId="2297795425" sldId="577"/>
        </pc:sldMkLst>
      </pc:sldChg>
      <pc:sldChg chg="del">
        <pc:chgData name="Orlando Marley Filho" userId="db0f27c2ee340672" providerId="LiveId" clId="{F87177C6-BC54-4AD0-950C-8818D72AB4A6}" dt="2024-07-30T10:42:30.500" v="8" actId="47"/>
        <pc:sldMkLst>
          <pc:docMk/>
          <pc:sldMk cId="1772886933" sldId="578"/>
        </pc:sldMkLst>
      </pc:sldChg>
      <pc:sldChg chg="del">
        <pc:chgData name="Orlando Marley Filho" userId="db0f27c2ee340672" providerId="LiveId" clId="{F87177C6-BC54-4AD0-950C-8818D72AB4A6}" dt="2024-07-30T10:42:30.500" v="8" actId="47"/>
        <pc:sldMkLst>
          <pc:docMk/>
          <pc:sldMk cId="3347350925" sldId="579"/>
        </pc:sldMkLst>
      </pc:sldChg>
      <pc:sldChg chg="del">
        <pc:chgData name="Orlando Marley Filho" userId="db0f27c2ee340672" providerId="LiveId" clId="{F87177C6-BC54-4AD0-950C-8818D72AB4A6}" dt="2024-07-30T10:42:30.500" v="8" actId="47"/>
        <pc:sldMkLst>
          <pc:docMk/>
          <pc:sldMk cId="2669847602" sldId="580"/>
        </pc:sldMkLst>
      </pc:sldChg>
      <pc:sldChg chg="del">
        <pc:chgData name="Orlando Marley Filho" userId="db0f27c2ee340672" providerId="LiveId" clId="{F87177C6-BC54-4AD0-950C-8818D72AB4A6}" dt="2024-07-30T10:42:30.500" v="8" actId="47"/>
        <pc:sldMkLst>
          <pc:docMk/>
          <pc:sldMk cId="2044019876" sldId="582"/>
        </pc:sldMkLst>
      </pc:sldChg>
      <pc:sldChg chg="del">
        <pc:chgData name="Orlando Marley Filho" userId="db0f27c2ee340672" providerId="LiveId" clId="{F87177C6-BC54-4AD0-950C-8818D72AB4A6}" dt="2024-07-30T10:42:27.294" v="6" actId="47"/>
        <pc:sldMkLst>
          <pc:docMk/>
          <pc:sldMk cId="3377974019" sldId="584"/>
        </pc:sldMkLst>
      </pc:sldChg>
      <pc:sldChg chg="del">
        <pc:chgData name="Orlando Marley Filho" userId="db0f27c2ee340672" providerId="LiveId" clId="{F87177C6-BC54-4AD0-950C-8818D72AB4A6}" dt="2024-07-30T10:42:27.294" v="6" actId="47"/>
        <pc:sldMkLst>
          <pc:docMk/>
          <pc:sldMk cId="1011519431" sldId="585"/>
        </pc:sldMkLst>
      </pc:sldChg>
      <pc:sldChg chg="del">
        <pc:chgData name="Orlando Marley Filho" userId="db0f27c2ee340672" providerId="LiveId" clId="{F87177C6-BC54-4AD0-950C-8818D72AB4A6}" dt="2024-07-30T10:42:27.294" v="6" actId="47"/>
        <pc:sldMkLst>
          <pc:docMk/>
          <pc:sldMk cId="2251205619" sldId="586"/>
        </pc:sldMkLst>
      </pc:sldChg>
      <pc:sldChg chg="del">
        <pc:chgData name="Orlando Marley Filho" userId="db0f27c2ee340672" providerId="LiveId" clId="{F87177C6-BC54-4AD0-950C-8818D72AB4A6}" dt="2024-07-30T10:42:27.294" v="6" actId="47"/>
        <pc:sldMkLst>
          <pc:docMk/>
          <pc:sldMk cId="2913265851" sldId="590"/>
        </pc:sldMkLst>
      </pc:sldChg>
      <pc:sldChg chg="del">
        <pc:chgData name="Orlando Marley Filho" userId="db0f27c2ee340672" providerId="LiveId" clId="{F87177C6-BC54-4AD0-950C-8818D72AB4A6}" dt="2024-07-30T10:42:27.294" v="6" actId="47"/>
        <pc:sldMkLst>
          <pc:docMk/>
          <pc:sldMk cId="4237122568" sldId="591"/>
        </pc:sldMkLst>
      </pc:sldChg>
      <pc:sldChg chg="del">
        <pc:chgData name="Orlando Marley Filho" userId="db0f27c2ee340672" providerId="LiveId" clId="{F87177C6-BC54-4AD0-950C-8818D72AB4A6}" dt="2024-07-30T10:42:27.294" v="6" actId="47"/>
        <pc:sldMkLst>
          <pc:docMk/>
          <pc:sldMk cId="911812098" sldId="592"/>
        </pc:sldMkLst>
      </pc:sldChg>
      <pc:sldChg chg="del">
        <pc:chgData name="Orlando Marley Filho" userId="db0f27c2ee340672" providerId="LiveId" clId="{F87177C6-BC54-4AD0-950C-8818D72AB4A6}" dt="2024-07-30T10:42:27.294" v="6" actId="47"/>
        <pc:sldMkLst>
          <pc:docMk/>
          <pc:sldMk cId="2973634455" sldId="593"/>
        </pc:sldMkLst>
      </pc:sldChg>
      <pc:sldChg chg="del">
        <pc:chgData name="Orlando Marley Filho" userId="db0f27c2ee340672" providerId="LiveId" clId="{F87177C6-BC54-4AD0-950C-8818D72AB4A6}" dt="2024-07-30T10:42:27.294" v="6" actId="47"/>
        <pc:sldMkLst>
          <pc:docMk/>
          <pc:sldMk cId="2521775591" sldId="594"/>
        </pc:sldMkLst>
      </pc:sldChg>
      <pc:sldChg chg="del">
        <pc:chgData name="Orlando Marley Filho" userId="db0f27c2ee340672" providerId="LiveId" clId="{F87177C6-BC54-4AD0-950C-8818D72AB4A6}" dt="2024-07-30T10:42:27.294" v="6" actId="47"/>
        <pc:sldMkLst>
          <pc:docMk/>
          <pc:sldMk cId="3948009476" sldId="598"/>
        </pc:sldMkLst>
      </pc:sldChg>
      <pc:sldChg chg="del">
        <pc:chgData name="Orlando Marley Filho" userId="db0f27c2ee340672" providerId="LiveId" clId="{F87177C6-BC54-4AD0-950C-8818D72AB4A6}" dt="2024-07-30T10:42:27.294" v="6" actId="47"/>
        <pc:sldMkLst>
          <pc:docMk/>
          <pc:sldMk cId="1501953070" sldId="599"/>
        </pc:sldMkLst>
      </pc:sldChg>
      <pc:sldChg chg="del">
        <pc:chgData name="Orlando Marley Filho" userId="db0f27c2ee340672" providerId="LiveId" clId="{F87177C6-BC54-4AD0-950C-8818D72AB4A6}" dt="2024-07-30T10:42:27.294" v="6" actId="47"/>
        <pc:sldMkLst>
          <pc:docMk/>
          <pc:sldMk cId="1399778833" sldId="601"/>
        </pc:sldMkLst>
      </pc:sldChg>
      <pc:sldChg chg="del">
        <pc:chgData name="Orlando Marley Filho" userId="db0f27c2ee340672" providerId="LiveId" clId="{F87177C6-BC54-4AD0-950C-8818D72AB4A6}" dt="2024-07-30T10:42:27.294" v="6" actId="47"/>
        <pc:sldMkLst>
          <pc:docMk/>
          <pc:sldMk cId="3131373882" sldId="602"/>
        </pc:sldMkLst>
      </pc:sldChg>
      <pc:sldChg chg="del">
        <pc:chgData name="Orlando Marley Filho" userId="db0f27c2ee340672" providerId="LiveId" clId="{F87177C6-BC54-4AD0-950C-8818D72AB4A6}" dt="2024-07-30T10:42:27.294" v="6" actId="47"/>
        <pc:sldMkLst>
          <pc:docMk/>
          <pc:sldMk cId="1106061820" sldId="603"/>
        </pc:sldMkLst>
      </pc:sldChg>
      <pc:sldChg chg="del">
        <pc:chgData name="Orlando Marley Filho" userId="db0f27c2ee340672" providerId="LiveId" clId="{F87177C6-BC54-4AD0-950C-8818D72AB4A6}" dt="2024-07-30T10:42:27.294" v="6" actId="47"/>
        <pc:sldMkLst>
          <pc:docMk/>
          <pc:sldMk cId="2539758732" sldId="605"/>
        </pc:sldMkLst>
      </pc:sldChg>
      <pc:sldChg chg="del">
        <pc:chgData name="Orlando Marley Filho" userId="db0f27c2ee340672" providerId="LiveId" clId="{F87177C6-BC54-4AD0-950C-8818D72AB4A6}" dt="2024-07-30T10:42:27.294" v="6" actId="47"/>
        <pc:sldMkLst>
          <pc:docMk/>
          <pc:sldMk cId="198706153" sldId="606"/>
        </pc:sldMkLst>
      </pc:sldChg>
      <pc:sldChg chg="del">
        <pc:chgData name="Orlando Marley Filho" userId="db0f27c2ee340672" providerId="LiveId" clId="{F87177C6-BC54-4AD0-950C-8818D72AB4A6}" dt="2024-07-30T10:42:27.294" v="6" actId="47"/>
        <pc:sldMkLst>
          <pc:docMk/>
          <pc:sldMk cId="443224907" sldId="607"/>
        </pc:sldMkLst>
      </pc:sldChg>
      <pc:sldChg chg="del">
        <pc:chgData name="Orlando Marley Filho" userId="db0f27c2ee340672" providerId="LiveId" clId="{F87177C6-BC54-4AD0-950C-8818D72AB4A6}" dt="2024-07-30T10:42:27.294" v="6" actId="47"/>
        <pc:sldMkLst>
          <pc:docMk/>
          <pc:sldMk cId="2056831264" sldId="608"/>
        </pc:sldMkLst>
      </pc:sldChg>
      <pc:sldChg chg="del">
        <pc:chgData name="Orlando Marley Filho" userId="db0f27c2ee340672" providerId="LiveId" clId="{F87177C6-BC54-4AD0-950C-8818D72AB4A6}" dt="2024-07-30T10:42:27.294" v="6" actId="47"/>
        <pc:sldMkLst>
          <pc:docMk/>
          <pc:sldMk cId="898922095" sldId="609"/>
        </pc:sldMkLst>
      </pc:sldChg>
      <pc:sldChg chg="del">
        <pc:chgData name="Orlando Marley Filho" userId="db0f27c2ee340672" providerId="LiveId" clId="{F87177C6-BC54-4AD0-950C-8818D72AB4A6}" dt="2024-07-30T10:42:27.294" v="6" actId="47"/>
        <pc:sldMkLst>
          <pc:docMk/>
          <pc:sldMk cId="1276156962" sldId="612"/>
        </pc:sldMkLst>
      </pc:sldChg>
      <pc:sldChg chg="del">
        <pc:chgData name="Orlando Marley Filho" userId="db0f27c2ee340672" providerId="LiveId" clId="{F87177C6-BC54-4AD0-950C-8818D72AB4A6}" dt="2024-07-30T10:42:27.294" v="6" actId="47"/>
        <pc:sldMkLst>
          <pc:docMk/>
          <pc:sldMk cId="462758255" sldId="613"/>
        </pc:sldMkLst>
      </pc:sldChg>
      <pc:sldChg chg="del">
        <pc:chgData name="Orlando Marley Filho" userId="db0f27c2ee340672" providerId="LiveId" clId="{F87177C6-BC54-4AD0-950C-8818D72AB4A6}" dt="2024-07-30T10:42:27.294" v="6" actId="47"/>
        <pc:sldMkLst>
          <pc:docMk/>
          <pc:sldMk cId="1170181598" sldId="614"/>
        </pc:sldMkLst>
      </pc:sldChg>
      <pc:sldChg chg="del">
        <pc:chgData name="Orlando Marley Filho" userId="db0f27c2ee340672" providerId="LiveId" clId="{F87177C6-BC54-4AD0-950C-8818D72AB4A6}" dt="2024-07-30T10:42:27.294" v="6" actId="47"/>
        <pc:sldMkLst>
          <pc:docMk/>
          <pc:sldMk cId="181958378" sldId="615"/>
        </pc:sldMkLst>
      </pc:sldChg>
      <pc:sldChg chg="del">
        <pc:chgData name="Orlando Marley Filho" userId="db0f27c2ee340672" providerId="LiveId" clId="{F87177C6-BC54-4AD0-950C-8818D72AB4A6}" dt="2024-07-30T10:42:27.294" v="6" actId="47"/>
        <pc:sldMkLst>
          <pc:docMk/>
          <pc:sldMk cId="833126860" sldId="616"/>
        </pc:sldMkLst>
      </pc:sldChg>
      <pc:sldChg chg="del">
        <pc:chgData name="Orlando Marley Filho" userId="db0f27c2ee340672" providerId="LiveId" clId="{F87177C6-BC54-4AD0-950C-8818D72AB4A6}" dt="2024-07-30T10:42:27.294" v="6" actId="47"/>
        <pc:sldMkLst>
          <pc:docMk/>
          <pc:sldMk cId="1226777616" sldId="617"/>
        </pc:sldMkLst>
      </pc:sldChg>
      <pc:sldChg chg="del">
        <pc:chgData name="Orlando Marley Filho" userId="db0f27c2ee340672" providerId="LiveId" clId="{F87177C6-BC54-4AD0-950C-8818D72AB4A6}" dt="2024-07-30T10:42:27.294" v="6" actId="47"/>
        <pc:sldMkLst>
          <pc:docMk/>
          <pc:sldMk cId="824899862" sldId="618"/>
        </pc:sldMkLst>
      </pc:sldChg>
      <pc:sldChg chg="del">
        <pc:chgData name="Orlando Marley Filho" userId="db0f27c2ee340672" providerId="LiveId" clId="{F87177C6-BC54-4AD0-950C-8818D72AB4A6}" dt="2024-07-30T10:42:27.294" v="6" actId="47"/>
        <pc:sldMkLst>
          <pc:docMk/>
          <pc:sldMk cId="3338539885" sldId="619"/>
        </pc:sldMkLst>
      </pc:sldChg>
      <pc:sldChg chg="del">
        <pc:chgData name="Orlando Marley Filho" userId="db0f27c2ee340672" providerId="LiveId" clId="{F87177C6-BC54-4AD0-950C-8818D72AB4A6}" dt="2024-07-30T10:42:27.294" v="6" actId="47"/>
        <pc:sldMkLst>
          <pc:docMk/>
          <pc:sldMk cId="1294107112" sldId="620"/>
        </pc:sldMkLst>
      </pc:sldChg>
      <pc:sldChg chg="del">
        <pc:chgData name="Orlando Marley Filho" userId="db0f27c2ee340672" providerId="LiveId" clId="{F87177C6-BC54-4AD0-950C-8818D72AB4A6}" dt="2024-07-30T10:42:27.294" v="6" actId="47"/>
        <pc:sldMkLst>
          <pc:docMk/>
          <pc:sldMk cId="1367053238" sldId="621"/>
        </pc:sldMkLst>
      </pc:sldChg>
      <pc:sldChg chg="del">
        <pc:chgData name="Orlando Marley Filho" userId="db0f27c2ee340672" providerId="LiveId" clId="{F87177C6-BC54-4AD0-950C-8818D72AB4A6}" dt="2024-07-30T10:42:27.294" v="6" actId="47"/>
        <pc:sldMkLst>
          <pc:docMk/>
          <pc:sldMk cId="736294747" sldId="622"/>
        </pc:sldMkLst>
      </pc:sldChg>
      <pc:sldChg chg="del">
        <pc:chgData name="Orlando Marley Filho" userId="db0f27c2ee340672" providerId="LiveId" clId="{F87177C6-BC54-4AD0-950C-8818D72AB4A6}" dt="2024-07-30T10:42:27.294" v="6" actId="47"/>
        <pc:sldMkLst>
          <pc:docMk/>
          <pc:sldMk cId="3232892830" sldId="623"/>
        </pc:sldMkLst>
      </pc:sldChg>
      <pc:sldChg chg="del">
        <pc:chgData name="Orlando Marley Filho" userId="db0f27c2ee340672" providerId="LiveId" clId="{F87177C6-BC54-4AD0-950C-8818D72AB4A6}" dt="2024-07-30T10:42:27.294" v="6" actId="47"/>
        <pc:sldMkLst>
          <pc:docMk/>
          <pc:sldMk cId="3038832946" sldId="624"/>
        </pc:sldMkLst>
      </pc:sldChg>
      <pc:sldChg chg="del">
        <pc:chgData name="Orlando Marley Filho" userId="db0f27c2ee340672" providerId="LiveId" clId="{F87177C6-BC54-4AD0-950C-8818D72AB4A6}" dt="2024-07-30T10:42:27.294" v="6" actId="47"/>
        <pc:sldMkLst>
          <pc:docMk/>
          <pc:sldMk cId="975318944" sldId="625"/>
        </pc:sldMkLst>
      </pc:sldChg>
      <pc:sldChg chg="del">
        <pc:chgData name="Orlando Marley Filho" userId="db0f27c2ee340672" providerId="LiveId" clId="{F87177C6-BC54-4AD0-950C-8818D72AB4A6}" dt="2024-07-30T10:42:27.294" v="6" actId="47"/>
        <pc:sldMkLst>
          <pc:docMk/>
          <pc:sldMk cId="2749973332" sldId="626"/>
        </pc:sldMkLst>
      </pc:sldChg>
      <pc:sldChg chg="del">
        <pc:chgData name="Orlando Marley Filho" userId="db0f27c2ee340672" providerId="LiveId" clId="{F87177C6-BC54-4AD0-950C-8818D72AB4A6}" dt="2024-07-30T10:42:27.294" v="6" actId="47"/>
        <pc:sldMkLst>
          <pc:docMk/>
          <pc:sldMk cId="1586308884" sldId="627"/>
        </pc:sldMkLst>
      </pc:sldChg>
      <pc:sldChg chg="del">
        <pc:chgData name="Orlando Marley Filho" userId="db0f27c2ee340672" providerId="LiveId" clId="{F87177C6-BC54-4AD0-950C-8818D72AB4A6}" dt="2024-07-30T10:42:27.294" v="6" actId="47"/>
        <pc:sldMkLst>
          <pc:docMk/>
          <pc:sldMk cId="1406787648" sldId="628"/>
        </pc:sldMkLst>
      </pc:sldChg>
      <pc:sldChg chg="add del">
        <pc:chgData name="Orlando Marley Filho" userId="db0f27c2ee340672" providerId="LiveId" clId="{F87177C6-BC54-4AD0-950C-8818D72AB4A6}" dt="2024-07-30T10:42:46.801" v="15" actId="47"/>
        <pc:sldMkLst>
          <pc:docMk/>
          <pc:sldMk cId="4276985642" sldId="629"/>
        </pc:sldMkLst>
      </pc:sldChg>
      <pc:sldChg chg="add del">
        <pc:chgData name="Orlando Marley Filho" userId="db0f27c2ee340672" providerId="LiveId" clId="{F87177C6-BC54-4AD0-950C-8818D72AB4A6}" dt="2024-07-30T10:42:46.801" v="15" actId="47"/>
        <pc:sldMkLst>
          <pc:docMk/>
          <pc:sldMk cId="3807531579" sldId="630"/>
        </pc:sldMkLst>
      </pc:sldChg>
      <pc:sldChg chg="add del">
        <pc:chgData name="Orlando Marley Filho" userId="db0f27c2ee340672" providerId="LiveId" clId="{F87177C6-BC54-4AD0-950C-8818D72AB4A6}" dt="2024-07-30T10:42:46.801" v="15" actId="47"/>
        <pc:sldMkLst>
          <pc:docMk/>
          <pc:sldMk cId="532523182" sldId="631"/>
        </pc:sldMkLst>
      </pc:sldChg>
      <pc:sldChg chg="modSp add del modAnim">
        <pc:chgData name="Orlando Marley Filho" userId="db0f27c2ee340672" providerId="LiveId" clId="{F87177C6-BC54-4AD0-950C-8818D72AB4A6}" dt="2024-07-30T11:38:48.285" v="613"/>
        <pc:sldMkLst>
          <pc:docMk/>
          <pc:sldMk cId="4110220915" sldId="632"/>
        </pc:sldMkLst>
        <pc:spChg chg="mod">
          <ac:chgData name="Orlando Marley Filho" userId="db0f27c2ee340672" providerId="LiveId" clId="{F87177C6-BC54-4AD0-950C-8818D72AB4A6}" dt="2024-07-30T11:38:26.852" v="611" actId="15"/>
          <ac:spMkLst>
            <pc:docMk/>
            <pc:sldMk cId="4110220915" sldId="632"/>
            <ac:spMk id="7" creationId="{2F7C13E5-045D-4E2D-98D4-E00979032DD1}"/>
          </ac:spMkLst>
        </pc:spChg>
      </pc:sldChg>
      <pc:sldChg chg="add del">
        <pc:chgData name="Orlando Marley Filho" userId="db0f27c2ee340672" providerId="LiveId" clId="{F87177C6-BC54-4AD0-950C-8818D72AB4A6}" dt="2024-07-30T10:42:46.801" v="15" actId="47"/>
        <pc:sldMkLst>
          <pc:docMk/>
          <pc:sldMk cId="3955404753" sldId="633"/>
        </pc:sldMkLst>
      </pc:sldChg>
      <pc:sldChg chg="add del">
        <pc:chgData name="Orlando Marley Filho" userId="db0f27c2ee340672" providerId="LiveId" clId="{F87177C6-BC54-4AD0-950C-8818D72AB4A6}" dt="2024-07-30T10:42:46.801" v="15" actId="47"/>
        <pc:sldMkLst>
          <pc:docMk/>
          <pc:sldMk cId="1595846242" sldId="634"/>
        </pc:sldMkLst>
      </pc:sldChg>
      <pc:sldChg chg="add del">
        <pc:chgData name="Orlando Marley Filho" userId="db0f27c2ee340672" providerId="LiveId" clId="{F87177C6-BC54-4AD0-950C-8818D72AB4A6}" dt="2024-07-30T10:42:46.801" v="15" actId="47"/>
        <pc:sldMkLst>
          <pc:docMk/>
          <pc:sldMk cId="2042997633" sldId="635"/>
        </pc:sldMkLst>
      </pc:sldChg>
      <pc:sldChg chg="modSp add del">
        <pc:chgData name="Orlando Marley Filho" userId="db0f27c2ee340672" providerId="LiveId" clId="{F87177C6-BC54-4AD0-950C-8818D72AB4A6}" dt="2024-07-30T13:35:10.107" v="740" actId="6549"/>
        <pc:sldMkLst>
          <pc:docMk/>
          <pc:sldMk cId="1668285268" sldId="637"/>
        </pc:sldMkLst>
        <pc:spChg chg="mod">
          <ac:chgData name="Orlando Marley Filho" userId="db0f27c2ee340672" providerId="LiveId" clId="{F87177C6-BC54-4AD0-950C-8818D72AB4A6}" dt="2024-07-30T13:35:10.107" v="740" actId="6549"/>
          <ac:spMkLst>
            <pc:docMk/>
            <pc:sldMk cId="1668285268" sldId="637"/>
            <ac:spMk id="7" creationId="{FB5363DE-4E44-E32A-1B30-5A72C256EE98}"/>
          </ac:spMkLst>
        </pc:spChg>
      </pc:sldChg>
      <pc:sldChg chg="add del modNotesTx">
        <pc:chgData name="Orlando Marley Filho" userId="db0f27c2ee340672" providerId="LiveId" clId="{F87177C6-BC54-4AD0-950C-8818D72AB4A6}" dt="2024-07-30T11:58:03.776" v="647"/>
        <pc:sldMkLst>
          <pc:docMk/>
          <pc:sldMk cId="1758095327" sldId="638"/>
        </pc:sldMkLst>
      </pc:sldChg>
      <pc:sldChg chg="add del">
        <pc:chgData name="Orlando Marley Filho" userId="db0f27c2ee340672" providerId="LiveId" clId="{F87177C6-BC54-4AD0-950C-8818D72AB4A6}" dt="2024-07-30T13:30:53.407" v="709" actId="47"/>
        <pc:sldMkLst>
          <pc:docMk/>
          <pc:sldMk cId="1188082736" sldId="639"/>
        </pc:sldMkLst>
      </pc:sldChg>
      <pc:sldChg chg="add del mod modShow">
        <pc:chgData name="Orlando Marley Filho" userId="db0f27c2ee340672" providerId="LiveId" clId="{F87177C6-BC54-4AD0-950C-8818D72AB4A6}" dt="2024-07-30T13:32:45.011" v="710" actId="729"/>
        <pc:sldMkLst>
          <pc:docMk/>
          <pc:sldMk cId="231045076" sldId="640"/>
        </pc:sldMkLst>
      </pc:sldChg>
      <pc:sldChg chg="modSp add del mod modAnim modShow modNotesTx">
        <pc:chgData name="Orlando Marley Filho" userId="db0f27c2ee340672" providerId="LiveId" clId="{F87177C6-BC54-4AD0-950C-8818D72AB4A6}" dt="2024-07-30T14:01:05.313" v="815"/>
        <pc:sldMkLst>
          <pc:docMk/>
          <pc:sldMk cId="876795907" sldId="641"/>
        </pc:sldMkLst>
        <pc:spChg chg="mod">
          <ac:chgData name="Orlando Marley Filho" userId="db0f27c2ee340672" providerId="LiveId" clId="{F87177C6-BC54-4AD0-950C-8818D72AB4A6}" dt="2024-07-30T13:46:12.617" v="752" actId="1076"/>
          <ac:spMkLst>
            <pc:docMk/>
            <pc:sldMk cId="876795907" sldId="641"/>
            <ac:spMk id="7" creationId="{4857BD5D-22D8-9C48-6737-0EBD073F6D32}"/>
          </ac:spMkLst>
        </pc:spChg>
      </pc:sldChg>
      <pc:sldChg chg="modSp add del mod modAnim modShow modNotesTx">
        <pc:chgData name="Orlando Marley Filho" userId="db0f27c2ee340672" providerId="LiveId" clId="{F87177C6-BC54-4AD0-950C-8818D72AB4A6}" dt="2024-07-30T14:01:10.656" v="818"/>
        <pc:sldMkLst>
          <pc:docMk/>
          <pc:sldMk cId="3402572417" sldId="642"/>
        </pc:sldMkLst>
        <pc:spChg chg="mod">
          <ac:chgData name="Orlando Marley Filho" userId="db0f27c2ee340672" providerId="LiveId" clId="{F87177C6-BC54-4AD0-950C-8818D72AB4A6}" dt="2024-07-30T13:46:47.196" v="757" actId="1076"/>
          <ac:spMkLst>
            <pc:docMk/>
            <pc:sldMk cId="3402572417" sldId="642"/>
            <ac:spMk id="4" creationId="{A25BE5AB-E299-F8AF-3583-A976666226B8}"/>
          </ac:spMkLst>
        </pc:spChg>
        <pc:spChg chg="mod">
          <ac:chgData name="Orlando Marley Filho" userId="db0f27c2ee340672" providerId="LiveId" clId="{F87177C6-BC54-4AD0-950C-8818D72AB4A6}" dt="2024-07-30T13:52:14.132" v="790" actId="114"/>
          <ac:spMkLst>
            <pc:docMk/>
            <pc:sldMk cId="3402572417" sldId="642"/>
            <ac:spMk id="7" creationId="{0376EDC4-639E-699F-2F4F-5D4E62931114}"/>
          </ac:spMkLst>
        </pc:spChg>
      </pc:sldChg>
      <pc:sldChg chg="modSp add del mod modAnim modShow">
        <pc:chgData name="Orlando Marley Filho" userId="db0f27c2ee340672" providerId="LiveId" clId="{F87177C6-BC54-4AD0-950C-8818D72AB4A6}" dt="2024-07-30T14:04:16.772" v="840" actId="729"/>
        <pc:sldMkLst>
          <pc:docMk/>
          <pc:sldMk cId="118474927" sldId="643"/>
        </pc:sldMkLst>
        <pc:spChg chg="mod">
          <ac:chgData name="Orlando Marley Filho" userId="db0f27c2ee340672" providerId="LiveId" clId="{F87177C6-BC54-4AD0-950C-8818D72AB4A6}" dt="2024-07-30T13:59:05.969" v="813" actId="114"/>
          <ac:spMkLst>
            <pc:docMk/>
            <pc:sldMk cId="118474927" sldId="643"/>
            <ac:spMk id="10" creationId="{88E01695-60CC-449C-DC6B-61F0087EA53C}"/>
          </ac:spMkLst>
        </pc:spChg>
      </pc:sldChg>
      <pc:sldChg chg="modSp add del mod modAnim modShow">
        <pc:chgData name="Orlando Marley Filho" userId="db0f27c2ee340672" providerId="LiveId" clId="{F87177C6-BC54-4AD0-950C-8818D72AB4A6}" dt="2024-07-30T14:06:53.158" v="856" actId="729"/>
        <pc:sldMkLst>
          <pc:docMk/>
          <pc:sldMk cId="1528016917" sldId="644"/>
        </pc:sldMkLst>
        <pc:spChg chg="mod">
          <ac:chgData name="Orlando Marley Filho" userId="db0f27c2ee340672" providerId="LiveId" clId="{F87177C6-BC54-4AD0-950C-8818D72AB4A6}" dt="2024-07-30T14:05:46.624" v="845" actId="1076"/>
          <ac:spMkLst>
            <pc:docMk/>
            <pc:sldMk cId="1528016917" sldId="644"/>
            <ac:spMk id="3" creationId="{DE3BDFDB-8C5C-BE22-06BD-51AF922A1B8E}"/>
          </ac:spMkLst>
        </pc:spChg>
        <pc:spChg chg="mod">
          <ac:chgData name="Orlando Marley Filho" userId="db0f27c2ee340672" providerId="LiveId" clId="{F87177C6-BC54-4AD0-950C-8818D72AB4A6}" dt="2024-07-30T14:05:46.624" v="845" actId="1076"/>
          <ac:spMkLst>
            <pc:docMk/>
            <pc:sldMk cId="1528016917" sldId="644"/>
            <ac:spMk id="5" creationId="{7F522896-249C-58A1-1CD3-8D0DA0C4607D}"/>
          </ac:spMkLst>
        </pc:spChg>
        <pc:spChg chg="mod">
          <ac:chgData name="Orlando Marley Filho" userId="db0f27c2ee340672" providerId="LiveId" clId="{F87177C6-BC54-4AD0-950C-8818D72AB4A6}" dt="2024-07-30T14:05:46.624" v="845" actId="1076"/>
          <ac:spMkLst>
            <pc:docMk/>
            <pc:sldMk cId="1528016917" sldId="644"/>
            <ac:spMk id="8" creationId="{934F8EE3-8E65-9F3F-15D7-2AEF510C0D7C}"/>
          </ac:spMkLst>
        </pc:spChg>
        <pc:spChg chg="mod">
          <ac:chgData name="Orlando Marley Filho" userId="db0f27c2ee340672" providerId="LiveId" clId="{F87177C6-BC54-4AD0-950C-8818D72AB4A6}" dt="2024-07-30T14:05:46.624" v="845" actId="1076"/>
          <ac:spMkLst>
            <pc:docMk/>
            <pc:sldMk cId="1528016917" sldId="644"/>
            <ac:spMk id="11" creationId="{18BCA445-ADF7-374C-1494-31BCF12525A9}"/>
          </ac:spMkLst>
        </pc:spChg>
        <pc:spChg chg="mod">
          <ac:chgData name="Orlando Marley Filho" userId="db0f27c2ee340672" providerId="LiveId" clId="{F87177C6-BC54-4AD0-950C-8818D72AB4A6}" dt="2024-07-30T14:05:46.624" v="845" actId="1076"/>
          <ac:spMkLst>
            <pc:docMk/>
            <pc:sldMk cId="1528016917" sldId="644"/>
            <ac:spMk id="12" creationId="{096593F3-1E70-12BC-A4B4-9E3B0A3F3040}"/>
          </ac:spMkLst>
        </pc:spChg>
        <pc:spChg chg="mod">
          <ac:chgData name="Orlando Marley Filho" userId="db0f27c2ee340672" providerId="LiveId" clId="{F87177C6-BC54-4AD0-950C-8818D72AB4A6}" dt="2024-07-30T14:05:46.624" v="845" actId="1076"/>
          <ac:spMkLst>
            <pc:docMk/>
            <pc:sldMk cId="1528016917" sldId="644"/>
            <ac:spMk id="13" creationId="{0FDD9F68-907A-162C-7B6E-BAD0D8EE6884}"/>
          </ac:spMkLst>
        </pc:spChg>
        <pc:spChg chg="mod">
          <ac:chgData name="Orlando Marley Filho" userId="db0f27c2ee340672" providerId="LiveId" clId="{F87177C6-BC54-4AD0-950C-8818D72AB4A6}" dt="2024-07-30T14:05:46.624" v="845" actId="1076"/>
          <ac:spMkLst>
            <pc:docMk/>
            <pc:sldMk cId="1528016917" sldId="644"/>
            <ac:spMk id="14" creationId="{D595CC30-793E-E91E-B904-8A7B95359B6D}"/>
          </ac:spMkLst>
        </pc:spChg>
        <pc:spChg chg="mod">
          <ac:chgData name="Orlando Marley Filho" userId="db0f27c2ee340672" providerId="LiveId" clId="{F87177C6-BC54-4AD0-950C-8818D72AB4A6}" dt="2024-07-30T14:05:46.624" v="845" actId="1076"/>
          <ac:spMkLst>
            <pc:docMk/>
            <pc:sldMk cId="1528016917" sldId="644"/>
            <ac:spMk id="17" creationId="{821EBA56-9056-87CF-9938-2D2B4717349F}"/>
          </ac:spMkLst>
        </pc:spChg>
        <pc:cxnChg chg="mod">
          <ac:chgData name="Orlando Marley Filho" userId="db0f27c2ee340672" providerId="LiveId" clId="{F87177C6-BC54-4AD0-950C-8818D72AB4A6}" dt="2024-07-30T14:05:46.624" v="845" actId="1076"/>
          <ac:cxnSpMkLst>
            <pc:docMk/>
            <pc:sldMk cId="1528016917" sldId="644"/>
            <ac:cxnSpMk id="15" creationId="{F684B9D8-B0D8-87E1-77B0-DF0397A74439}"/>
          </ac:cxnSpMkLst>
        </pc:cxnChg>
        <pc:cxnChg chg="mod">
          <ac:chgData name="Orlando Marley Filho" userId="db0f27c2ee340672" providerId="LiveId" clId="{F87177C6-BC54-4AD0-950C-8818D72AB4A6}" dt="2024-07-30T14:05:46.624" v="845" actId="1076"/>
          <ac:cxnSpMkLst>
            <pc:docMk/>
            <pc:sldMk cId="1528016917" sldId="644"/>
            <ac:cxnSpMk id="16" creationId="{443B144A-39A5-C061-B6AD-047165E453E2}"/>
          </ac:cxnSpMkLst>
        </pc:cxnChg>
      </pc:sldChg>
      <pc:sldChg chg="addSp delSp modSp add del mod modAnim modShow">
        <pc:chgData name="Orlando Marley Filho" userId="db0f27c2ee340672" providerId="LiveId" clId="{F87177C6-BC54-4AD0-950C-8818D72AB4A6}" dt="2024-07-30T14:28:16.305" v="1110" actId="729"/>
        <pc:sldMkLst>
          <pc:docMk/>
          <pc:sldMk cId="2552008230" sldId="645"/>
        </pc:sldMkLst>
        <pc:spChg chg="add mod">
          <ac:chgData name="Orlando Marley Filho" userId="db0f27c2ee340672" providerId="LiveId" clId="{F87177C6-BC54-4AD0-950C-8818D72AB4A6}" dt="2024-07-30T14:23:55.780" v="1104" actId="404"/>
          <ac:spMkLst>
            <pc:docMk/>
            <pc:sldMk cId="2552008230" sldId="645"/>
            <ac:spMk id="3" creationId="{CFD9F1EB-06DD-69A4-2479-2327B72602A1}"/>
          </ac:spMkLst>
        </pc:spChg>
        <pc:spChg chg="add del mod">
          <ac:chgData name="Orlando Marley Filho" userId="db0f27c2ee340672" providerId="LiveId" clId="{F87177C6-BC54-4AD0-950C-8818D72AB4A6}" dt="2024-07-30T14:18:08.001" v="993" actId="1076"/>
          <ac:spMkLst>
            <pc:docMk/>
            <pc:sldMk cId="2552008230" sldId="645"/>
            <ac:spMk id="5" creationId="{B7695C37-917B-1899-12C4-7F09DC04D719}"/>
          </ac:spMkLst>
        </pc:spChg>
        <pc:spChg chg="mod">
          <ac:chgData name="Orlando Marley Filho" userId="db0f27c2ee340672" providerId="LiveId" clId="{F87177C6-BC54-4AD0-950C-8818D72AB4A6}" dt="2024-07-30T14:18:14.885" v="995" actId="1076"/>
          <ac:spMkLst>
            <pc:docMk/>
            <pc:sldMk cId="2552008230" sldId="645"/>
            <ac:spMk id="7" creationId="{5D71BCEC-0EBD-C21A-656B-56A3E0949F58}"/>
          </ac:spMkLst>
        </pc:spChg>
        <pc:spChg chg="add mod">
          <ac:chgData name="Orlando Marley Filho" userId="db0f27c2ee340672" providerId="LiveId" clId="{F87177C6-BC54-4AD0-950C-8818D72AB4A6}" dt="2024-07-30T14:18:08.001" v="993" actId="1076"/>
          <ac:spMkLst>
            <pc:docMk/>
            <pc:sldMk cId="2552008230" sldId="645"/>
            <ac:spMk id="8" creationId="{D85DAB17-D915-2C45-D631-1FC950C0D314}"/>
          </ac:spMkLst>
        </pc:spChg>
        <pc:spChg chg="add mod">
          <ac:chgData name="Orlando Marley Filho" userId="db0f27c2ee340672" providerId="LiveId" clId="{F87177C6-BC54-4AD0-950C-8818D72AB4A6}" dt="2024-07-30T14:18:08.001" v="993" actId="1076"/>
          <ac:spMkLst>
            <pc:docMk/>
            <pc:sldMk cId="2552008230" sldId="645"/>
            <ac:spMk id="11" creationId="{4E0A2F24-B95C-2856-F30A-08CC166E52DE}"/>
          </ac:spMkLst>
        </pc:spChg>
        <pc:spChg chg="add mod">
          <ac:chgData name="Orlando Marley Filho" userId="db0f27c2ee340672" providerId="LiveId" clId="{F87177C6-BC54-4AD0-950C-8818D72AB4A6}" dt="2024-07-30T14:18:08.001" v="993" actId="1076"/>
          <ac:spMkLst>
            <pc:docMk/>
            <pc:sldMk cId="2552008230" sldId="645"/>
            <ac:spMk id="12" creationId="{3AC500FF-50A4-E6C4-63D3-D1C053BA80CA}"/>
          </ac:spMkLst>
        </pc:spChg>
        <pc:spChg chg="add mod">
          <ac:chgData name="Orlando Marley Filho" userId="db0f27c2ee340672" providerId="LiveId" clId="{F87177C6-BC54-4AD0-950C-8818D72AB4A6}" dt="2024-07-30T14:18:08.001" v="993" actId="1076"/>
          <ac:spMkLst>
            <pc:docMk/>
            <pc:sldMk cId="2552008230" sldId="645"/>
            <ac:spMk id="13" creationId="{E51DFAA9-CD4B-8DF8-28B2-21850CF6720F}"/>
          </ac:spMkLst>
        </pc:spChg>
        <pc:spChg chg="add mod">
          <ac:chgData name="Orlando Marley Filho" userId="db0f27c2ee340672" providerId="LiveId" clId="{F87177C6-BC54-4AD0-950C-8818D72AB4A6}" dt="2024-07-30T14:23:35.478" v="1075"/>
          <ac:spMkLst>
            <pc:docMk/>
            <pc:sldMk cId="2552008230" sldId="645"/>
            <ac:spMk id="14" creationId="{8712BBD8-B7F2-7B7A-73F5-0374C5FE45AF}"/>
          </ac:spMkLst>
        </pc:spChg>
        <pc:spChg chg="add del mod">
          <ac:chgData name="Orlando Marley Filho" userId="db0f27c2ee340672" providerId="LiveId" clId="{F87177C6-BC54-4AD0-950C-8818D72AB4A6}" dt="2024-07-30T13:28:39.914" v="689" actId="478"/>
          <ac:spMkLst>
            <pc:docMk/>
            <pc:sldMk cId="2552008230" sldId="645"/>
            <ac:spMk id="15" creationId="{CE24739D-41D4-F5EC-135B-B7A8B6FE0023}"/>
          </ac:spMkLst>
        </pc:spChg>
        <pc:spChg chg="add del mod">
          <ac:chgData name="Orlando Marley Filho" userId="db0f27c2ee340672" providerId="LiveId" clId="{F87177C6-BC54-4AD0-950C-8818D72AB4A6}" dt="2024-07-30T13:28:39.914" v="689" actId="478"/>
          <ac:spMkLst>
            <pc:docMk/>
            <pc:sldMk cId="2552008230" sldId="645"/>
            <ac:spMk id="16" creationId="{B77EB413-B0EF-F9B6-23AE-FF1F016F105B}"/>
          </ac:spMkLst>
        </pc:spChg>
        <pc:spChg chg="add del mod">
          <ac:chgData name="Orlando Marley Filho" userId="db0f27c2ee340672" providerId="LiveId" clId="{F87177C6-BC54-4AD0-950C-8818D72AB4A6}" dt="2024-07-30T13:28:39.914" v="689" actId="478"/>
          <ac:spMkLst>
            <pc:docMk/>
            <pc:sldMk cId="2552008230" sldId="645"/>
            <ac:spMk id="17" creationId="{11A26EB1-3F04-8EEF-FD3B-65D898CACCB6}"/>
          </ac:spMkLst>
        </pc:spChg>
        <pc:spChg chg="add del mod">
          <ac:chgData name="Orlando Marley Filho" userId="db0f27c2ee340672" providerId="LiveId" clId="{F87177C6-BC54-4AD0-950C-8818D72AB4A6}" dt="2024-07-30T13:28:39.914" v="689" actId="478"/>
          <ac:spMkLst>
            <pc:docMk/>
            <pc:sldMk cId="2552008230" sldId="645"/>
            <ac:spMk id="18" creationId="{3552D33D-6248-7F24-DA56-ECEA77574030}"/>
          </ac:spMkLst>
        </pc:spChg>
        <pc:spChg chg="add del mod">
          <ac:chgData name="Orlando Marley Filho" userId="db0f27c2ee340672" providerId="LiveId" clId="{F87177C6-BC54-4AD0-950C-8818D72AB4A6}" dt="2024-07-30T13:28:39.914" v="689" actId="478"/>
          <ac:spMkLst>
            <pc:docMk/>
            <pc:sldMk cId="2552008230" sldId="645"/>
            <ac:spMk id="19" creationId="{553DE8BF-9D65-7D3C-4CF3-3B5A52121E75}"/>
          </ac:spMkLst>
        </pc:spChg>
        <pc:spChg chg="add mod">
          <ac:chgData name="Orlando Marley Filho" userId="db0f27c2ee340672" providerId="LiveId" clId="{F87177C6-BC54-4AD0-950C-8818D72AB4A6}" dt="2024-07-30T14:23:52.987" v="1103" actId="404"/>
          <ac:spMkLst>
            <pc:docMk/>
            <pc:sldMk cId="2552008230" sldId="645"/>
            <ac:spMk id="20" creationId="{1A2161D6-85F0-995C-01FD-5396F86755A2}"/>
          </ac:spMkLst>
        </pc:spChg>
        <pc:spChg chg="add mod">
          <ac:chgData name="Orlando Marley Filho" userId="db0f27c2ee340672" providerId="LiveId" clId="{F87177C6-BC54-4AD0-950C-8818D72AB4A6}" dt="2024-07-30T14:18:08.001" v="993" actId="1076"/>
          <ac:spMkLst>
            <pc:docMk/>
            <pc:sldMk cId="2552008230" sldId="645"/>
            <ac:spMk id="21" creationId="{232F8F47-F1F1-EB8D-7C8A-ED46D6432C6F}"/>
          </ac:spMkLst>
        </pc:spChg>
        <pc:spChg chg="add mod">
          <ac:chgData name="Orlando Marley Filho" userId="db0f27c2ee340672" providerId="LiveId" clId="{F87177C6-BC54-4AD0-950C-8818D72AB4A6}" dt="2024-07-30T14:18:08.001" v="993" actId="1076"/>
          <ac:spMkLst>
            <pc:docMk/>
            <pc:sldMk cId="2552008230" sldId="645"/>
            <ac:spMk id="22" creationId="{DCC8BF88-3805-2FA0-BCAB-0A5AB631BCC1}"/>
          </ac:spMkLst>
        </pc:spChg>
        <pc:spChg chg="add del mod">
          <ac:chgData name="Orlando Marley Filho" userId="db0f27c2ee340672" providerId="LiveId" clId="{F87177C6-BC54-4AD0-950C-8818D72AB4A6}" dt="2024-07-30T13:28:42.313" v="690" actId="478"/>
          <ac:spMkLst>
            <pc:docMk/>
            <pc:sldMk cId="2552008230" sldId="645"/>
            <ac:spMk id="23" creationId="{9D12FD92-32E1-3519-8482-4A3D28B8ED41}"/>
          </ac:spMkLst>
        </pc:spChg>
        <pc:spChg chg="add del mod">
          <ac:chgData name="Orlando Marley Filho" userId="db0f27c2ee340672" providerId="LiveId" clId="{F87177C6-BC54-4AD0-950C-8818D72AB4A6}" dt="2024-07-30T13:28:42.313" v="690" actId="478"/>
          <ac:spMkLst>
            <pc:docMk/>
            <pc:sldMk cId="2552008230" sldId="645"/>
            <ac:spMk id="24" creationId="{476A71E5-F158-DA5B-2385-F4D19B8AAD16}"/>
          </ac:spMkLst>
        </pc:spChg>
        <pc:spChg chg="add del mod">
          <ac:chgData name="Orlando Marley Filho" userId="db0f27c2ee340672" providerId="LiveId" clId="{F87177C6-BC54-4AD0-950C-8818D72AB4A6}" dt="2024-07-30T13:28:42.313" v="690" actId="478"/>
          <ac:spMkLst>
            <pc:docMk/>
            <pc:sldMk cId="2552008230" sldId="645"/>
            <ac:spMk id="25" creationId="{C73AD88C-8D90-D5BD-243D-68D2CA2E3A96}"/>
          </ac:spMkLst>
        </pc:spChg>
        <pc:spChg chg="add mod">
          <ac:chgData name="Orlando Marley Filho" userId="db0f27c2ee340672" providerId="LiveId" clId="{F87177C6-BC54-4AD0-950C-8818D72AB4A6}" dt="2024-07-30T14:18:08.001" v="993" actId="1076"/>
          <ac:spMkLst>
            <pc:docMk/>
            <pc:sldMk cId="2552008230" sldId="645"/>
            <ac:spMk id="27" creationId="{35EBEE49-BE66-81FA-C10C-39CDB7B792BD}"/>
          </ac:spMkLst>
        </pc:spChg>
        <pc:spChg chg="add mod">
          <ac:chgData name="Orlando Marley Filho" userId="db0f27c2ee340672" providerId="LiveId" clId="{F87177C6-BC54-4AD0-950C-8818D72AB4A6}" dt="2024-07-30T14:18:08.001" v="993" actId="1076"/>
          <ac:spMkLst>
            <pc:docMk/>
            <pc:sldMk cId="2552008230" sldId="645"/>
            <ac:spMk id="29" creationId="{C43918C2-01FC-E510-7A23-9C7EA093D0AD}"/>
          </ac:spMkLst>
        </pc:spChg>
        <pc:spChg chg="add del mod">
          <ac:chgData name="Orlando Marley Filho" userId="db0f27c2ee340672" providerId="LiveId" clId="{F87177C6-BC54-4AD0-950C-8818D72AB4A6}" dt="2024-07-30T14:16:08.384" v="962" actId="478"/>
          <ac:spMkLst>
            <pc:docMk/>
            <pc:sldMk cId="2552008230" sldId="645"/>
            <ac:spMk id="48" creationId="{91C99502-D046-13CC-A86F-9E81BBB983CF}"/>
          </ac:spMkLst>
        </pc:spChg>
        <pc:spChg chg="add mod">
          <ac:chgData name="Orlando Marley Filho" userId="db0f27c2ee340672" providerId="LiveId" clId="{F87177C6-BC54-4AD0-950C-8818D72AB4A6}" dt="2024-07-30T14:18:08.001" v="993" actId="1076"/>
          <ac:spMkLst>
            <pc:docMk/>
            <pc:sldMk cId="2552008230" sldId="645"/>
            <ac:spMk id="49" creationId="{10658EC4-31E9-9C8A-0006-2B2354399E75}"/>
          </ac:spMkLst>
        </pc:spChg>
        <pc:spChg chg="add mod">
          <ac:chgData name="Orlando Marley Filho" userId="db0f27c2ee340672" providerId="LiveId" clId="{F87177C6-BC54-4AD0-950C-8818D72AB4A6}" dt="2024-07-30T14:18:08.001" v="993" actId="1076"/>
          <ac:spMkLst>
            <pc:docMk/>
            <pc:sldMk cId="2552008230" sldId="645"/>
            <ac:spMk id="50" creationId="{14782798-B627-0CDE-A52D-17FCEFD37FD0}"/>
          </ac:spMkLst>
        </pc:spChg>
        <pc:spChg chg="add mod">
          <ac:chgData name="Orlando Marley Filho" userId="db0f27c2ee340672" providerId="LiveId" clId="{F87177C6-BC54-4AD0-950C-8818D72AB4A6}" dt="2024-07-30T14:16:11.354" v="963"/>
          <ac:spMkLst>
            <pc:docMk/>
            <pc:sldMk cId="2552008230" sldId="645"/>
            <ac:spMk id="51" creationId="{45057C31-9BCA-7F75-C705-3A0B7A7FC982}"/>
          </ac:spMkLst>
        </pc:spChg>
        <pc:spChg chg="add mod">
          <ac:chgData name="Orlando Marley Filho" userId="db0f27c2ee340672" providerId="LiveId" clId="{F87177C6-BC54-4AD0-950C-8818D72AB4A6}" dt="2024-07-30T14:16:11.354" v="963"/>
          <ac:spMkLst>
            <pc:docMk/>
            <pc:sldMk cId="2552008230" sldId="645"/>
            <ac:spMk id="52" creationId="{286F6885-2DF5-C499-BA07-F801AB3F0810}"/>
          </ac:spMkLst>
        </pc:spChg>
        <pc:spChg chg="add mod">
          <ac:chgData name="Orlando Marley Filho" userId="db0f27c2ee340672" providerId="LiveId" clId="{F87177C6-BC54-4AD0-950C-8818D72AB4A6}" dt="2024-07-30T14:16:11.354" v="963"/>
          <ac:spMkLst>
            <pc:docMk/>
            <pc:sldMk cId="2552008230" sldId="645"/>
            <ac:spMk id="53" creationId="{FA49D9F0-C7AA-4C11-8AC2-6ED3F5210DE2}"/>
          </ac:spMkLst>
        </pc:spChg>
        <pc:spChg chg="add mod">
          <ac:chgData name="Orlando Marley Filho" userId="db0f27c2ee340672" providerId="LiveId" clId="{F87177C6-BC54-4AD0-950C-8818D72AB4A6}" dt="2024-07-30T14:18:08.001" v="993" actId="1076"/>
          <ac:spMkLst>
            <pc:docMk/>
            <pc:sldMk cId="2552008230" sldId="645"/>
            <ac:spMk id="54" creationId="{A004D75D-F4AB-3744-BAC0-EAC114C2E1F0}"/>
          </ac:spMkLst>
        </pc:spChg>
        <pc:spChg chg="add mod">
          <ac:chgData name="Orlando Marley Filho" userId="db0f27c2ee340672" providerId="LiveId" clId="{F87177C6-BC54-4AD0-950C-8818D72AB4A6}" dt="2024-07-30T14:18:08.001" v="993" actId="1076"/>
          <ac:spMkLst>
            <pc:docMk/>
            <pc:sldMk cId="2552008230" sldId="645"/>
            <ac:spMk id="55" creationId="{CF84AF9A-1B0F-D118-72EA-848ED06458EB}"/>
          </ac:spMkLst>
        </pc:spChg>
        <pc:spChg chg="add mod">
          <ac:chgData name="Orlando Marley Filho" userId="db0f27c2ee340672" providerId="LiveId" clId="{F87177C6-BC54-4AD0-950C-8818D72AB4A6}" dt="2024-07-30T14:18:08.001" v="993" actId="1076"/>
          <ac:spMkLst>
            <pc:docMk/>
            <pc:sldMk cId="2552008230" sldId="645"/>
            <ac:spMk id="56" creationId="{6B2DE594-96BE-9503-99B6-D7AEE6CA466F}"/>
          </ac:spMkLst>
        </pc:spChg>
        <pc:spChg chg="add mod">
          <ac:chgData name="Orlando Marley Filho" userId="db0f27c2ee340672" providerId="LiveId" clId="{F87177C6-BC54-4AD0-950C-8818D72AB4A6}" dt="2024-07-30T14:18:08.001" v="993" actId="1076"/>
          <ac:spMkLst>
            <pc:docMk/>
            <pc:sldMk cId="2552008230" sldId="645"/>
            <ac:spMk id="57" creationId="{06EF9384-462D-3821-2EFD-65CE576C87FD}"/>
          </ac:spMkLst>
        </pc:spChg>
        <pc:spChg chg="add mod">
          <ac:chgData name="Orlando Marley Filho" userId="db0f27c2ee340672" providerId="LiveId" clId="{F87177C6-BC54-4AD0-950C-8818D72AB4A6}" dt="2024-07-30T14:18:08.001" v="993" actId="1076"/>
          <ac:spMkLst>
            <pc:docMk/>
            <pc:sldMk cId="2552008230" sldId="645"/>
            <ac:spMk id="58" creationId="{2DD2285A-BDE8-ACCA-B5BC-C27D60DE6DE0}"/>
          </ac:spMkLst>
        </pc:spChg>
        <pc:spChg chg="add mod">
          <ac:chgData name="Orlando Marley Filho" userId="db0f27c2ee340672" providerId="LiveId" clId="{F87177C6-BC54-4AD0-950C-8818D72AB4A6}" dt="2024-07-30T14:18:08.001" v="993" actId="1076"/>
          <ac:spMkLst>
            <pc:docMk/>
            <pc:sldMk cId="2552008230" sldId="645"/>
            <ac:spMk id="59" creationId="{30DD8BD0-9390-0EAB-30EE-B69B72832AC6}"/>
          </ac:spMkLst>
        </pc:spChg>
        <pc:spChg chg="add mod">
          <ac:chgData name="Orlando Marley Filho" userId="db0f27c2ee340672" providerId="LiveId" clId="{F87177C6-BC54-4AD0-950C-8818D72AB4A6}" dt="2024-07-30T14:18:08.001" v="993" actId="1076"/>
          <ac:spMkLst>
            <pc:docMk/>
            <pc:sldMk cId="2552008230" sldId="645"/>
            <ac:spMk id="60" creationId="{8591498C-C521-BF96-BD84-D36B9839683C}"/>
          </ac:spMkLst>
        </pc:spChg>
        <pc:spChg chg="add mod">
          <ac:chgData name="Orlando Marley Filho" userId="db0f27c2ee340672" providerId="LiveId" clId="{F87177C6-BC54-4AD0-950C-8818D72AB4A6}" dt="2024-07-30T14:18:08.001" v="993" actId="1076"/>
          <ac:spMkLst>
            <pc:docMk/>
            <pc:sldMk cId="2552008230" sldId="645"/>
            <ac:spMk id="61" creationId="{FE25B728-AE19-D4CE-3CDC-BB74996C2085}"/>
          </ac:spMkLst>
        </pc:spChg>
        <pc:spChg chg="add mod">
          <ac:chgData name="Orlando Marley Filho" userId="db0f27c2ee340672" providerId="LiveId" clId="{F87177C6-BC54-4AD0-950C-8818D72AB4A6}" dt="2024-07-30T14:22:42.323" v="1044" actId="1076"/>
          <ac:spMkLst>
            <pc:docMk/>
            <pc:sldMk cId="2552008230" sldId="645"/>
            <ac:spMk id="62" creationId="{AF03AFA4-EC5A-87C0-3596-ED26C4385F88}"/>
          </ac:spMkLst>
        </pc:spChg>
        <pc:picChg chg="del mod">
          <ac:chgData name="Orlando Marley Filho" userId="db0f27c2ee340672" providerId="LiveId" clId="{F87177C6-BC54-4AD0-950C-8818D72AB4A6}" dt="2024-07-30T14:17:49.631" v="991" actId="478"/>
          <ac:picMkLst>
            <pc:docMk/>
            <pc:sldMk cId="2552008230" sldId="645"/>
            <ac:picMk id="10" creationId="{37BEA686-6981-9232-CBB1-220CDFC16661}"/>
          </ac:picMkLst>
        </pc:picChg>
        <pc:picChg chg="add mod">
          <ac:chgData name="Orlando Marley Filho" userId="db0f27c2ee340672" providerId="LiveId" clId="{F87177C6-BC54-4AD0-950C-8818D72AB4A6}" dt="2024-07-30T14:18:08.001" v="993" actId="1076"/>
          <ac:picMkLst>
            <pc:docMk/>
            <pc:sldMk cId="2552008230" sldId="645"/>
            <ac:picMk id="26" creationId="{F17E7FFE-574C-4723-A4F1-84D4C93BBE8F}"/>
          </ac:picMkLst>
        </pc:picChg>
        <pc:picChg chg="add mod">
          <ac:chgData name="Orlando Marley Filho" userId="db0f27c2ee340672" providerId="LiveId" clId="{F87177C6-BC54-4AD0-950C-8818D72AB4A6}" dt="2024-07-30T14:18:08.001" v="993" actId="1076"/>
          <ac:picMkLst>
            <pc:docMk/>
            <pc:sldMk cId="2552008230" sldId="645"/>
            <ac:picMk id="28" creationId="{C3C5ADCA-3D71-3C8D-A1C9-39DD79FFB26B}"/>
          </ac:picMkLst>
        </pc:picChg>
        <pc:cxnChg chg="add mod">
          <ac:chgData name="Orlando Marley Filho" userId="db0f27c2ee340672" providerId="LiveId" clId="{F87177C6-BC54-4AD0-950C-8818D72AB4A6}" dt="2024-07-30T14:18:08.001" v="993" actId="1076"/>
          <ac:cxnSpMkLst>
            <pc:docMk/>
            <pc:sldMk cId="2552008230" sldId="645"/>
            <ac:cxnSpMk id="31" creationId="{772485B6-14EC-6F3E-5673-48D52CD5AABC}"/>
          </ac:cxnSpMkLst>
        </pc:cxnChg>
        <pc:cxnChg chg="add mod">
          <ac:chgData name="Orlando Marley Filho" userId="db0f27c2ee340672" providerId="LiveId" clId="{F87177C6-BC54-4AD0-950C-8818D72AB4A6}" dt="2024-07-30T14:18:08.001" v="993" actId="1076"/>
          <ac:cxnSpMkLst>
            <pc:docMk/>
            <pc:sldMk cId="2552008230" sldId="645"/>
            <ac:cxnSpMk id="32" creationId="{D994BA10-DA81-6707-C265-BC1F95E6BF84}"/>
          </ac:cxnSpMkLst>
        </pc:cxnChg>
        <pc:cxnChg chg="add mod">
          <ac:chgData name="Orlando Marley Filho" userId="db0f27c2ee340672" providerId="LiveId" clId="{F87177C6-BC54-4AD0-950C-8818D72AB4A6}" dt="2024-07-30T14:18:08.001" v="993" actId="1076"/>
          <ac:cxnSpMkLst>
            <pc:docMk/>
            <pc:sldMk cId="2552008230" sldId="645"/>
            <ac:cxnSpMk id="35" creationId="{DCD587BB-0E5D-9A94-61A9-ECEC509631C0}"/>
          </ac:cxnSpMkLst>
        </pc:cxnChg>
        <pc:cxnChg chg="add mod">
          <ac:chgData name="Orlando Marley Filho" userId="db0f27c2ee340672" providerId="LiveId" clId="{F87177C6-BC54-4AD0-950C-8818D72AB4A6}" dt="2024-07-30T14:18:08.001" v="993" actId="1076"/>
          <ac:cxnSpMkLst>
            <pc:docMk/>
            <pc:sldMk cId="2552008230" sldId="645"/>
            <ac:cxnSpMk id="39" creationId="{C9B8A4EE-C6C5-C8AC-2824-8A10B344941A}"/>
          </ac:cxnSpMkLst>
        </pc:cxnChg>
        <pc:cxnChg chg="add mod">
          <ac:chgData name="Orlando Marley Filho" userId="db0f27c2ee340672" providerId="LiveId" clId="{F87177C6-BC54-4AD0-950C-8818D72AB4A6}" dt="2024-07-30T14:18:08.001" v="993" actId="1076"/>
          <ac:cxnSpMkLst>
            <pc:docMk/>
            <pc:sldMk cId="2552008230" sldId="645"/>
            <ac:cxnSpMk id="42" creationId="{A1F4E750-B849-840A-F98B-FFE54E65AB63}"/>
          </ac:cxnSpMkLst>
        </pc:cxnChg>
        <pc:cxnChg chg="add mod">
          <ac:chgData name="Orlando Marley Filho" userId="db0f27c2ee340672" providerId="LiveId" clId="{F87177C6-BC54-4AD0-950C-8818D72AB4A6}" dt="2024-07-30T14:18:08.001" v="993" actId="1076"/>
          <ac:cxnSpMkLst>
            <pc:docMk/>
            <pc:sldMk cId="2552008230" sldId="645"/>
            <ac:cxnSpMk id="45" creationId="{A9FB43E4-053C-4EC4-4E74-61488DB5AB22}"/>
          </ac:cxnSpMkLst>
        </pc:cxnChg>
      </pc:sldChg>
      <pc:sldChg chg="addSp delSp modSp add del mod modAnim modShow modNotesTx">
        <pc:chgData name="Orlando Marley Filho" userId="db0f27c2ee340672" providerId="LiveId" clId="{F87177C6-BC54-4AD0-950C-8818D72AB4A6}" dt="2024-07-30T14:31:50.483" v="1149"/>
        <pc:sldMkLst>
          <pc:docMk/>
          <pc:sldMk cId="699282563" sldId="646"/>
        </pc:sldMkLst>
        <pc:spChg chg="mod">
          <ac:chgData name="Orlando Marley Filho" userId="db0f27c2ee340672" providerId="LiveId" clId="{F87177C6-BC54-4AD0-950C-8818D72AB4A6}" dt="2024-07-30T14:31:22.013" v="1145" actId="20577"/>
          <ac:spMkLst>
            <pc:docMk/>
            <pc:sldMk cId="699282563" sldId="646"/>
            <ac:spMk id="4" creationId="{93D539AF-464E-6DE7-3A81-4E072748B0CF}"/>
          </ac:spMkLst>
        </pc:spChg>
        <pc:spChg chg="del">
          <ac:chgData name="Orlando Marley Filho" userId="db0f27c2ee340672" providerId="LiveId" clId="{F87177C6-BC54-4AD0-950C-8818D72AB4A6}" dt="2024-07-30T14:30:45.245" v="1123" actId="478"/>
          <ac:spMkLst>
            <pc:docMk/>
            <pc:sldMk cId="699282563" sldId="646"/>
            <ac:spMk id="5" creationId="{5563638F-942C-4731-B009-AB8B784F38FB}"/>
          </ac:spMkLst>
        </pc:spChg>
        <pc:spChg chg="del">
          <ac:chgData name="Orlando Marley Filho" userId="db0f27c2ee340672" providerId="LiveId" clId="{F87177C6-BC54-4AD0-950C-8818D72AB4A6}" dt="2024-07-30T14:30:45.245" v="1123" actId="478"/>
          <ac:spMkLst>
            <pc:docMk/>
            <pc:sldMk cId="699282563" sldId="646"/>
            <ac:spMk id="11" creationId="{AC60105A-1DCA-45B6-9890-69049713108D}"/>
          </ac:spMkLst>
        </pc:spChg>
        <pc:spChg chg="del">
          <ac:chgData name="Orlando Marley Filho" userId="db0f27c2ee340672" providerId="LiveId" clId="{F87177C6-BC54-4AD0-950C-8818D72AB4A6}" dt="2024-07-30T14:30:45.245" v="1123" actId="478"/>
          <ac:spMkLst>
            <pc:docMk/>
            <pc:sldMk cId="699282563" sldId="646"/>
            <ac:spMk id="15" creationId="{C8925D45-1D6A-449D-AB08-652B1DC1A15B}"/>
          </ac:spMkLst>
        </pc:spChg>
        <pc:spChg chg="del">
          <ac:chgData name="Orlando Marley Filho" userId="db0f27c2ee340672" providerId="LiveId" clId="{F87177C6-BC54-4AD0-950C-8818D72AB4A6}" dt="2024-07-30T14:30:45.245" v="1123" actId="478"/>
          <ac:spMkLst>
            <pc:docMk/>
            <pc:sldMk cId="699282563" sldId="646"/>
            <ac:spMk id="17" creationId="{70E93A9B-B3E0-D24E-9DFE-BE9C66CA3837}"/>
          </ac:spMkLst>
        </pc:spChg>
        <pc:spChg chg="del">
          <ac:chgData name="Orlando Marley Filho" userId="db0f27c2ee340672" providerId="LiveId" clId="{F87177C6-BC54-4AD0-950C-8818D72AB4A6}" dt="2024-07-30T14:30:45.245" v="1123" actId="478"/>
          <ac:spMkLst>
            <pc:docMk/>
            <pc:sldMk cId="699282563" sldId="646"/>
            <ac:spMk id="19" creationId="{ECABF8FF-DFE0-4E9F-8267-A1C3ADD4F178}"/>
          </ac:spMkLst>
        </pc:spChg>
        <pc:spChg chg="del">
          <ac:chgData name="Orlando Marley Filho" userId="db0f27c2ee340672" providerId="LiveId" clId="{F87177C6-BC54-4AD0-950C-8818D72AB4A6}" dt="2024-07-30T14:30:45.245" v="1123" actId="478"/>
          <ac:spMkLst>
            <pc:docMk/>
            <pc:sldMk cId="699282563" sldId="646"/>
            <ac:spMk id="46" creationId="{4B9E3E39-EF61-DE7D-E13F-6035C8215BE2}"/>
          </ac:spMkLst>
        </pc:spChg>
        <pc:picChg chg="del">
          <ac:chgData name="Orlando Marley Filho" userId="db0f27c2ee340672" providerId="LiveId" clId="{F87177C6-BC54-4AD0-950C-8818D72AB4A6}" dt="2024-07-30T14:30:45.245" v="1123" actId="478"/>
          <ac:picMkLst>
            <pc:docMk/>
            <pc:sldMk cId="699282563" sldId="646"/>
            <ac:picMk id="3" creationId="{F6609951-C9D9-4301-BB6E-6A11DDCCDC26}"/>
          </ac:picMkLst>
        </pc:picChg>
        <pc:picChg chg="del">
          <ac:chgData name="Orlando Marley Filho" userId="db0f27c2ee340672" providerId="LiveId" clId="{F87177C6-BC54-4AD0-950C-8818D72AB4A6}" dt="2024-07-30T14:30:45.245" v="1123" actId="478"/>
          <ac:picMkLst>
            <pc:docMk/>
            <pc:sldMk cId="699282563" sldId="646"/>
            <ac:picMk id="8" creationId="{70644DFB-74ED-4BBB-8628-3672F3B8D725}"/>
          </ac:picMkLst>
        </pc:picChg>
        <pc:picChg chg="del">
          <ac:chgData name="Orlando Marley Filho" userId="db0f27c2ee340672" providerId="LiveId" clId="{F87177C6-BC54-4AD0-950C-8818D72AB4A6}" dt="2024-07-30T14:30:45.245" v="1123" actId="478"/>
          <ac:picMkLst>
            <pc:docMk/>
            <pc:sldMk cId="699282563" sldId="646"/>
            <ac:picMk id="14" creationId="{BD51857F-14A9-44B4-9A9C-AA61227F6C60}"/>
          </ac:picMkLst>
        </pc:picChg>
        <pc:picChg chg="del">
          <ac:chgData name="Orlando Marley Filho" userId="db0f27c2ee340672" providerId="LiveId" clId="{F87177C6-BC54-4AD0-950C-8818D72AB4A6}" dt="2024-07-30T14:30:45.245" v="1123" actId="478"/>
          <ac:picMkLst>
            <pc:docMk/>
            <pc:sldMk cId="699282563" sldId="646"/>
            <ac:picMk id="16" creationId="{E2B9011C-C7EB-AD4B-85D7-DC979571C750}"/>
          </ac:picMkLst>
        </pc:picChg>
        <pc:picChg chg="del">
          <ac:chgData name="Orlando Marley Filho" userId="db0f27c2ee340672" providerId="LiveId" clId="{F87177C6-BC54-4AD0-950C-8818D72AB4A6}" dt="2024-07-30T14:30:45.245" v="1123" actId="478"/>
          <ac:picMkLst>
            <pc:docMk/>
            <pc:sldMk cId="699282563" sldId="646"/>
            <ac:picMk id="18" creationId="{9683603A-F28D-412C-BB78-0A17EC4C5A36}"/>
          </ac:picMkLst>
        </pc:picChg>
        <pc:picChg chg="del">
          <ac:chgData name="Orlando Marley Filho" userId="db0f27c2ee340672" providerId="LiveId" clId="{F87177C6-BC54-4AD0-950C-8818D72AB4A6}" dt="2024-07-30T14:30:45.245" v="1123" actId="478"/>
          <ac:picMkLst>
            <pc:docMk/>
            <pc:sldMk cId="699282563" sldId="646"/>
            <ac:picMk id="45" creationId="{D622C24C-E804-4AD6-14E7-66CDD17668C2}"/>
          </ac:picMkLst>
        </pc:picChg>
        <pc:picChg chg="add mod">
          <ac:chgData name="Orlando Marley Filho" userId="db0f27c2ee340672" providerId="LiveId" clId="{F87177C6-BC54-4AD0-950C-8818D72AB4A6}" dt="2024-07-30T14:31:04.775" v="1128" actId="1076"/>
          <ac:picMkLst>
            <pc:docMk/>
            <pc:sldMk cId="699282563" sldId="646"/>
            <ac:picMk id="1026" creationId="{D4A03DBE-BF08-D8D5-21C3-1AABCD5D2095}"/>
          </ac:picMkLst>
        </pc:picChg>
        <pc:cxnChg chg="del">
          <ac:chgData name="Orlando Marley Filho" userId="db0f27c2ee340672" providerId="LiveId" clId="{F87177C6-BC54-4AD0-950C-8818D72AB4A6}" dt="2024-07-30T14:30:45.245" v="1123" actId="478"/>
          <ac:cxnSpMkLst>
            <pc:docMk/>
            <pc:sldMk cId="699282563" sldId="646"/>
            <ac:cxnSpMk id="21" creationId="{1D54C9C9-2492-7DA3-2300-EB6234706513}"/>
          </ac:cxnSpMkLst>
        </pc:cxnChg>
        <pc:cxnChg chg="del">
          <ac:chgData name="Orlando Marley Filho" userId="db0f27c2ee340672" providerId="LiveId" clId="{F87177C6-BC54-4AD0-950C-8818D72AB4A6}" dt="2024-07-30T14:30:45.245" v="1123" actId="478"/>
          <ac:cxnSpMkLst>
            <pc:docMk/>
            <pc:sldMk cId="699282563" sldId="646"/>
            <ac:cxnSpMk id="25" creationId="{3F40BAEE-7FF9-ABF9-AD7C-E98B8703D4F1}"/>
          </ac:cxnSpMkLst>
        </pc:cxnChg>
        <pc:cxnChg chg="del">
          <ac:chgData name="Orlando Marley Filho" userId="db0f27c2ee340672" providerId="LiveId" clId="{F87177C6-BC54-4AD0-950C-8818D72AB4A6}" dt="2024-07-30T14:30:45.245" v="1123" actId="478"/>
          <ac:cxnSpMkLst>
            <pc:docMk/>
            <pc:sldMk cId="699282563" sldId="646"/>
            <ac:cxnSpMk id="35" creationId="{98EDB5A4-C5EC-8B93-3521-54838EE484DE}"/>
          </ac:cxnSpMkLst>
        </pc:cxnChg>
        <pc:cxnChg chg="del">
          <ac:chgData name="Orlando Marley Filho" userId="db0f27c2ee340672" providerId="LiveId" clId="{F87177C6-BC54-4AD0-950C-8818D72AB4A6}" dt="2024-07-30T14:30:45.245" v="1123" actId="478"/>
          <ac:cxnSpMkLst>
            <pc:docMk/>
            <pc:sldMk cId="699282563" sldId="646"/>
            <ac:cxnSpMk id="38" creationId="{2B547C26-9820-2C75-EF62-1EEFB7B442FA}"/>
          </ac:cxnSpMkLst>
        </pc:cxnChg>
        <pc:cxnChg chg="del">
          <ac:chgData name="Orlando Marley Filho" userId="db0f27c2ee340672" providerId="LiveId" clId="{F87177C6-BC54-4AD0-950C-8818D72AB4A6}" dt="2024-07-30T14:30:45.245" v="1123" actId="478"/>
          <ac:cxnSpMkLst>
            <pc:docMk/>
            <pc:sldMk cId="699282563" sldId="646"/>
            <ac:cxnSpMk id="42" creationId="{BDE0A6E9-1EFB-34D6-B3F2-361A1A8BEFF8}"/>
          </ac:cxnSpMkLst>
        </pc:cxnChg>
      </pc:sldChg>
      <pc:sldChg chg="modSp add del mod modAnim modShow modNotesTx">
        <pc:chgData name="Orlando Marley Filho" userId="db0f27c2ee340672" providerId="LiveId" clId="{F87177C6-BC54-4AD0-950C-8818D72AB4A6}" dt="2024-07-30T14:40:08.259" v="1183" actId="729"/>
        <pc:sldMkLst>
          <pc:docMk/>
          <pc:sldMk cId="984585684" sldId="647"/>
        </pc:sldMkLst>
        <pc:spChg chg="mod">
          <ac:chgData name="Orlando Marley Filho" userId="db0f27c2ee340672" providerId="LiveId" clId="{F87177C6-BC54-4AD0-950C-8818D72AB4A6}" dt="2024-07-30T14:34:53.486" v="1158" actId="114"/>
          <ac:spMkLst>
            <pc:docMk/>
            <pc:sldMk cId="984585684" sldId="647"/>
            <ac:spMk id="10" creationId="{D6755382-9F66-E580-066E-12638457E38E}"/>
          </ac:spMkLst>
        </pc:spChg>
      </pc:sldChg>
      <pc:sldChg chg="modSp add del mod ord modAnim modShow">
        <pc:chgData name="Orlando Marley Filho" userId="db0f27c2ee340672" providerId="LiveId" clId="{F87177C6-BC54-4AD0-950C-8818D72AB4A6}" dt="2024-07-30T15:33:35.104" v="1772" actId="20577"/>
        <pc:sldMkLst>
          <pc:docMk/>
          <pc:sldMk cId="2653162241" sldId="648"/>
        </pc:sldMkLst>
        <pc:spChg chg="mod">
          <ac:chgData name="Orlando Marley Filho" userId="db0f27c2ee340672" providerId="LiveId" clId="{F87177C6-BC54-4AD0-950C-8818D72AB4A6}" dt="2024-07-30T15:33:35.104" v="1772" actId="20577"/>
          <ac:spMkLst>
            <pc:docMk/>
            <pc:sldMk cId="2653162241" sldId="648"/>
            <ac:spMk id="10" creationId="{283369E1-AD11-DF81-5C64-CC074D5791CB}"/>
          </ac:spMkLst>
        </pc:spChg>
      </pc:sldChg>
      <pc:sldChg chg="addSp delSp modSp add del mod addAnim delAnim modAnim modShow">
        <pc:chgData name="Orlando Marley Filho" userId="db0f27c2ee340672" providerId="LiveId" clId="{F87177C6-BC54-4AD0-950C-8818D72AB4A6}" dt="2024-07-30T15:23:23.744" v="1528" actId="1076"/>
        <pc:sldMkLst>
          <pc:docMk/>
          <pc:sldMk cId="2919237802" sldId="649"/>
        </pc:sldMkLst>
        <pc:spChg chg="add mod">
          <ac:chgData name="Orlando Marley Filho" userId="db0f27c2ee340672" providerId="LiveId" clId="{F87177C6-BC54-4AD0-950C-8818D72AB4A6}" dt="2024-07-30T15:23:23.744" v="1528" actId="1076"/>
          <ac:spMkLst>
            <pc:docMk/>
            <pc:sldMk cId="2919237802" sldId="649"/>
            <ac:spMk id="3" creationId="{32A2D18B-8278-647D-4DCF-D6E27B8673A3}"/>
          </ac:spMkLst>
        </pc:spChg>
        <pc:spChg chg="add mod">
          <ac:chgData name="Orlando Marley Filho" userId="db0f27c2ee340672" providerId="LiveId" clId="{F87177C6-BC54-4AD0-950C-8818D72AB4A6}" dt="2024-07-30T15:23:23.744" v="1528" actId="1076"/>
          <ac:spMkLst>
            <pc:docMk/>
            <pc:sldMk cId="2919237802" sldId="649"/>
            <ac:spMk id="5" creationId="{EFF9C428-DDCD-88EB-C07C-F7EB8727EC28}"/>
          </ac:spMkLst>
        </pc:spChg>
        <pc:spChg chg="add mod">
          <ac:chgData name="Orlando Marley Filho" userId="db0f27c2ee340672" providerId="LiveId" clId="{F87177C6-BC54-4AD0-950C-8818D72AB4A6}" dt="2024-07-30T15:23:23.744" v="1528" actId="1076"/>
          <ac:spMkLst>
            <pc:docMk/>
            <pc:sldMk cId="2919237802" sldId="649"/>
            <ac:spMk id="7" creationId="{5197F665-C66B-8FF3-7CC3-5D84B316C2D7}"/>
          </ac:spMkLst>
        </pc:spChg>
        <pc:spChg chg="add mod">
          <ac:chgData name="Orlando Marley Filho" userId="db0f27c2ee340672" providerId="LiveId" clId="{F87177C6-BC54-4AD0-950C-8818D72AB4A6}" dt="2024-07-30T15:23:23.744" v="1528" actId="1076"/>
          <ac:spMkLst>
            <pc:docMk/>
            <pc:sldMk cId="2919237802" sldId="649"/>
            <ac:spMk id="8" creationId="{71774226-DDB8-0FA9-8D8E-C0C266DFE585}"/>
          </ac:spMkLst>
        </pc:spChg>
        <pc:spChg chg="mod">
          <ac:chgData name="Orlando Marley Filho" userId="db0f27c2ee340672" providerId="LiveId" clId="{F87177C6-BC54-4AD0-950C-8818D72AB4A6}" dt="2024-07-30T15:22:39.591" v="1525" actId="114"/>
          <ac:spMkLst>
            <pc:docMk/>
            <pc:sldMk cId="2919237802" sldId="649"/>
            <ac:spMk id="10" creationId="{D44053C3-764A-3F76-6B0E-F6EBB51C54FB}"/>
          </ac:spMkLst>
        </pc:spChg>
        <pc:spChg chg="add del mod">
          <ac:chgData name="Orlando Marley Filho" userId="db0f27c2ee340672" providerId="LiveId" clId="{F87177C6-BC54-4AD0-950C-8818D72AB4A6}" dt="2024-07-30T15:05:13.445" v="1214" actId="478"/>
          <ac:spMkLst>
            <pc:docMk/>
            <pc:sldMk cId="2919237802" sldId="649"/>
            <ac:spMk id="11" creationId="{A5CAFE0A-BF32-630F-5278-5DFDD19E33DC}"/>
          </ac:spMkLst>
        </pc:spChg>
        <pc:spChg chg="add del mod">
          <ac:chgData name="Orlando Marley Filho" userId="db0f27c2ee340672" providerId="LiveId" clId="{F87177C6-BC54-4AD0-950C-8818D72AB4A6}" dt="2024-07-30T15:05:13.445" v="1214" actId="478"/>
          <ac:spMkLst>
            <pc:docMk/>
            <pc:sldMk cId="2919237802" sldId="649"/>
            <ac:spMk id="13" creationId="{785D7932-5EE1-F6C4-D124-81900A63647B}"/>
          </ac:spMkLst>
        </pc:spChg>
        <pc:spChg chg="add mod">
          <ac:chgData name="Orlando Marley Filho" userId="db0f27c2ee340672" providerId="LiveId" clId="{F87177C6-BC54-4AD0-950C-8818D72AB4A6}" dt="2024-07-30T15:23:23.744" v="1528" actId="1076"/>
          <ac:spMkLst>
            <pc:docMk/>
            <pc:sldMk cId="2919237802" sldId="649"/>
            <ac:spMk id="14" creationId="{8071E302-B1CD-694D-EF75-AC5F5C0094C0}"/>
          </ac:spMkLst>
        </pc:spChg>
        <pc:spChg chg="add del mod">
          <ac:chgData name="Orlando Marley Filho" userId="db0f27c2ee340672" providerId="LiveId" clId="{F87177C6-BC54-4AD0-950C-8818D72AB4A6}" dt="2024-07-30T15:05:13.445" v="1214" actId="478"/>
          <ac:spMkLst>
            <pc:docMk/>
            <pc:sldMk cId="2919237802" sldId="649"/>
            <ac:spMk id="15" creationId="{59E4A2AF-5E5D-50FA-299F-7A36AE7F77F3}"/>
          </ac:spMkLst>
        </pc:spChg>
        <pc:spChg chg="add del mod">
          <ac:chgData name="Orlando Marley Filho" userId="db0f27c2ee340672" providerId="LiveId" clId="{F87177C6-BC54-4AD0-950C-8818D72AB4A6}" dt="2024-07-30T15:05:13.445" v="1214" actId="478"/>
          <ac:spMkLst>
            <pc:docMk/>
            <pc:sldMk cId="2919237802" sldId="649"/>
            <ac:spMk id="16" creationId="{B729F827-C653-71C9-9D1B-A54F809B4EBB}"/>
          </ac:spMkLst>
        </pc:spChg>
        <pc:spChg chg="add mod">
          <ac:chgData name="Orlando Marley Filho" userId="db0f27c2ee340672" providerId="LiveId" clId="{F87177C6-BC54-4AD0-950C-8818D72AB4A6}" dt="2024-07-30T15:23:23.744" v="1528" actId="1076"/>
          <ac:spMkLst>
            <pc:docMk/>
            <pc:sldMk cId="2919237802" sldId="649"/>
            <ac:spMk id="18" creationId="{E09AAC26-0058-6B0C-979F-0A0235BB2B31}"/>
          </ac:spMkLst>
        </pc:spChg>
        <pc:spChg chg="add mod">
          <ac:chgData name="Orlando Marley Filho" userId="db0f27c2ee340672" providerId="LiveId" clId="{F87177C6-BC54-4AD0-950C-8818D72AB4A6}" dt="2024-07-30T15:23:23.744" v="1528" actId="1076"/>
          <ac:spMkLst>
            <pc:docMk/>
            <pc:sldMk cId="2919237802" sldId="649"/>
            <ac:spMk id="19" creationId="{71E6344C-866B-6AE3-3050-5A676F77AAF3}"/>
          </ac:spMkLst>
        </pc:spChg>
        <pc:spChg chg="add mod">
          <ac:chgData name="Orlando Marley Filho" userId="db0f27c2ee340672" providerId="LiveId" clId="{F87177C6-BC54-4AD0-950C-8818D72AB4A6}" dt="2024-07-30T15:23:23.744" v="1528" actId="1076"/>
          <ac:spMkLst>
            <pc:docMk/>
            <pc:sldMk cId="2919237802" sldId="649"/>
            <ac:spMk id="20" creationId="{6B9C7A38-2E7C-1F75-9139-B2264A99A626}"/>
          </ac:spMkLst>
        </pc:spChg>
        <pc:spChg chg="add mod">
          <ac:chgData name="Orlando Marley Filho" userId="db0f27c2ee340672" providerId="LiveId" clId="{F87177C6-BC54-4AD0-950C-8818D72AB4A6}" dt="2024-07-30T15:23:23.744" v="1528" actId="1076"/>
          <ac:spMkLst>
            <pc:docMk/>
            <pc:sldMk cId="2919237802" sldId="649"/>
            <ac:spMk id="21" creationId="{29D8F915-3175-7379-20E1-3B745C7307E7}"/>
          </ac:spMkLst>
        </pc:spChg>
        <pc:spChg chg="add mod">
          <ac:chgData name="Orlando Marley Filho" userId="db0f27c2ee340672" providerId="LiveId" clId="{F87177C6-BC54-4AD0-950C-8818D72AB4A6}" dt="2024-07-30T15:23:23.744" v="1528" actId="1076"/>
          <ac:spMkLst>
            <pc:docMk/>
            <pc:sldMk cId="2919237802" sldId="649"/>
            <ac:spMk id="22" creationId="{55EA6B2C-0D88-3A3C-B054-A8FCC7E38254}"/>
          </ac:spMkLst>
        </pc:spChg>
        <pc:spChg chg="add mod">
          <ac:chgData name="Orlando Marley Filho" userId="db0f27c2ee340672" providerId="LiveId" clId="{F87177C6-BC54-4AD0-950C-8818D72AB4A6}" dt="2024-07-30T15:23:23.744" v="1528" actId="1076"/>
          <ac:spMkLst>
            <pc:docMk/>
            <pc:sldMk cId="2919237802" sldId="649"/>
            <ac:spMk id="23" creationId="{CAEB72C1-6A1B-8BD0-65DE-B6063A2BA9F6}"/>
          </ac:spMkLst>
        </pc:spChg>
        <pc:spChg chg="add del mod">
          <ac:chgData name="Orlando Marley Filho" userId="db0f27c2ee340672" providerId="LiveId" clId="{F87177C6-BC54-4AD0-950C-8818D72AB4A6}" dt="2024-07-30T15:23:23.744" v="1528" actId="1076"/>
          <ac:spMkLst>
            <pc:docMk/>
            <pc:sldMk cId="2919237802" sldId="649"/>
            <ac:spMk id="24" creationId="{C6E8225C-EA16-35FF-64FE-0CD92E9BAB04}"/>
          </ac:spMkLst>
        </pc:spChg>
        <pc:spChg chg="add del mod">
          <ac:chgData name="Orlando Marley Filho" userId="db0f27c2ee340672" providerId="LiveId" clId="{F87177C6-BC54-4AD0-950C-8818D72AB4A6}" dt="2024-07-30T15:07:12.271" v="1243" actId="478"/>
          <ac:spMkLst>
            <pc:docMk/>
            <pc:sldMk cId="2919237802" sldId="649"/>
            <ac:spMk id="25" creationId="{AA2D0DE3-0B27-80D2-A971-828F13A33C25}"/>
          </ac:spMkLst>
        </pc:spChg>
        <pc:spChg chg="add del mod">
          <ac:chgData name="Orlando Marley Filho" userId="db0f27c2ee340672" providerId="LiveId" clId="{F87177C6-BC54-4AD0-950C-8818D72AB4A6}" dt="2024-07-30T15:23:23.744" v="1528" actId="1076"/>
          <ac:spMkLst>
            <pc:docMk/>
            <pc:sldMk cId="2919237802" sldId="649"/>
            <ac:spMk id="26" creationId="{9B261242-8529-6B87-66FB-CF9B4D2A33DD}"/>
          </ac:spMkLst>
        </pc:spChg>
        <pc:spChg chg="add del mod">
          <ac:chgData name="Orlando Marley Filho" userId="db0f27c2ee340672" providerId="LiveId" clId="{F87177C6-BC54-4AD0-950C-8818D72AB4A6}" dt="2024-07-30T15:07:33.971" v="1251" actId="478"/>
          <ac:spMkLst>
            <pc:docMk/>
            <pc:sldMk cId="2919237802" sldId="649"/>
            <ac:spMk id="27" creationId="{3097CC78-28E0-92A5-821E-F49F3D7F815C}"/>
          </ac:spMkLst>
        </pc:spChg>
        <pc:spChg chg="add mod">
          <ac:chgData name="Orlando Marley Filho" userId="db0f27c2ee340672" providerId="LiveId" clId="{F87177C6-BC54-4AD0-950C-8818D72AB4A6}" dt="2024-07-30T15:23:23.744" v="1528" actId="1076"/>
          <ac:spMkLst>
            <pc:docMk/>
            <pc:sldMk cId="2919237802" sldId="649"/>
            <ac:spMk id="28" creationId="{E4DA9980-9413-B14D-5909-699B29611DA2}"/>
          </ac:spMkLst>
        </pc:spChg>
        <pc:spChg chg="add mod">
          <ac:chgData name="Orlando Marley Filho" userId="db0f27c2ee340672" providerId="LiveId" clId="{F87177C6-BC54-4AD0-950C-8818D72AB4A6}" dt="2024-07-30T15:23:23.744" v="1528" actId="1076"/>
          <ac:spMkLst>
            <pc:docMk/>
            <pc:sldMk cId="2919237802" sldId="649"/>
            <ac:spMk id="29" creationId="{1B0CF9BC-F495-FB8C-A21E-D021E916AAF0}"/>
          </ac:spMkLst>
        </pc:spChg>
        <pc:spChg chg="add mod">
          <ac:chgData name="Orlando Marley Filho" userId="db0f27c2ee340672" providerId="LiveId" clId="{F87177C6-BC54-4AD0-950C-8818D72AB4A6}" dt="2024-07-30T15:23:23.744" v="1528" actId="1076"/>
          <ac:spMkLst>
            <pc:docMk/>
            <pc:sldMk cId="2919237802" sldId="649"/>
            <ac:spMk id="38" creationId="{198391B4-3505-7067-F31E-8DEF8045E251}"/>
          </ac:spMkLst>
        </pc:spChg>
        <pc:spChg chg="add mod">
          <ac:chgData name="Orlando Marley Filho" userId="db0f27c2ee340672" providerId="LiveId" clId="{F87177C6-BC54-4AD0-950C-8818D72AB4A6}" dt="2024-07-30T15:23:23.744" v="1528" actId="1076"/>
          <ac:spMkLst>
            <pc:docMk/>
            <pc:sldMk cId="2919237802" sldId="649"/>
            <ac:spMk id="39" creationId="{F36E6664-8E27-F59E-B1BD-8E34B7A2FBC2}"/>
          </ac:spMkLst>
        </pc:spChg>
        <pc:spChg chg="add mod">
          <ac:chgData name="Orlando Marley Filho" userId="db0f27c2ee340672" providerId="LiveId" clId="{F87177C6-BC54-4AD0-950C-8818D72AB4A6}" dt="2024-07-30T15:23:23.744" v="1528" actId="1076"/>
          <ac:spMkLst>
            <pc:docMk/>
            <pc:sldMk cId="2919237802" sldId="649"/>
            <ac:spMk id="40" creationId="{47C2E497-5358-EB85-90C6-6F82B90CB59F}"/>
          </ac:spMkLst>
        </pc:spChg>
        <pc:spChg chg="add del">
          <ac:chgData name="Orlando Marley Filho" userId="db0f27c2ee340672" providerId="LiveId" clId="{F87177C6-BC54-4AD0-950C-8818D72AB4A6}" dt="2024-07-30T15:13:16.877" v="1321" actId="11529"/>
          <ac:spMkLst>
            <pc:docMk/>
            <pc:sldMk cId="2919237802" sldId="649"/>
            <ac:spMk id="43" creationId="{3308B90A-FCB3-EF16-6875-68DC0B6319A2}"/>
          </ac:spMkLst>
        </pc:spChg>
        <pc:spChg chg="add mod">
          <ac:chgData name="Orlando Marley Filho" userId="db0f27c2ee340672" providerId="LiveId" clId="{F87177C6-BC54-4AD0-950C-8818D72AB4A6}" dt="2024-07-30T15:23:23.744" v="1528" actId="1076"/>
          <ac:spMkLst>
            <pc:docMk/>
            <pc:sldMk cId="2919237802" sldId="649"/>
            <ac:spMk id="46" creationId="{038EE73B-FF64-7B16-6B4B-684A6417AE78}"/>
          </ac:spMkLst>
        </pc:spChg>
        <pc:spChg chg="add mod">
          <ac:chgData name="Orlando Marley Filho" userId="db0f27c2ee340672" providerId="LiveId" clId="{F87177C6-BC54-4AD0-950C-8818D72AB4A6}" dt="2024-07-30T15:23:23.744" v="1528" actId="1076"/>
          <ac:spMkLst>
            <pc:docMk/>
            <pc:sldMk cId="2919237802" sldId="649"/>
            <ac:spMk id="48" creationId="{EECAB673-7ACD-1118-6609-B3666A26B309}"/>
          </ac:spMkLst>
        </pc:spChg>
        <pc:spChg chg="add mod">
          <ac:chgData name="Orlando Marley Filho" userId="db0f27c2ee340672" providerId="LiveId" clId="{F87177C6-BC54-4AD0-950C-8818D72AB4A6}" dt="2024-07-30T15:23:23.744" v="1528" actId="1076"/>
          <ac:spMkLst>
            <pc:docMk/>
            <pc:sldMk cId="2919237802" sldId="649"/>
            <ac:spMk id="49" creationId="{907A0CD1-B98F-F255-CD14-4B70411C5E26}"/>
          </ac:spMkLst>
        </pc:spChg>
        <pc:spChg chg="add mod">
          <ac:chgData name="Orlando Marley Filho" userId="db0f27c2ee340672" providerId="LiveId" clId="{F87177C6-BC54-4AD0-950C-8818D72AB4A6}" dt="2024-07-30T15:23:23.744" v="1528" actId="1076"/>
          <ac:spMkLst>
            <pc:docMk/>
            <pc:sldMk cId="2919237802" sldId="649"/>
            <ac:spMk id="50" creationId="{D3D6F5B5-6E5A-B980-A792-9E9C9C071D51}"/>
          </ac:spMkLst>
        </pc:spChg>
        <pc:spChg chg="add del mod">
          <ac:chgData name="Orlando Marley Filho" userId="db0f27c2ee340672" providerId="LiveId" clId="{F87177C6-BC54-4AD0-950C-8818D72AB4A6}" dt="2024-07-30T15:15:09.426" v="1385" actId="478"/>
          <ac:spMkLst>
            <pc:docMk/>
            <pc:sldMk cId="2919237802" sldId="649"/>
            <ac:spMk id="53" creationId="{F12F74D6-1515-52B1-A6A1-9B9376E67A58}"/>
          </ac:spMkLst>
        </pc:spChg>
        <pc:spChg chg="add mod">
          <ac:chgData name="Orlando Marley Filho" userId="db0f27c2ee340672" providerId="LiveId" clId="{F87177C6-BC54-4AD0-950C-8818D72AB4A6}" dt="2024-07-30T15:23:23.744" v="1528" actId="1076"/>
          <ac:spMkLst>
            <pc:docMk/>
            <pc:sldMk cId="2919237802" sldId="649"/>
            <ac:spMk id="59" creationId="{EC7F3ED5-E193-1FEB-EB6A-7E99D75FBDB2}"/>
          </ac:spMkLst>
        </pc:spChg>
        <pc:spChg chg="add mod">
          <ac:chgData name="Orlando Marley Filho" userId="db0f27c2ee340672" providerId="LiveId" clId="{F87177C6-BC54-4AD0-950C-8818D72AB4A6}" dt="2024-07-30T15:23:23.744" v="1528" actId="1076"/>
          <ac:spMkLst>
            <pc:docMk/>
            <pc:sldMk cId="2919237802" sldId="649"/>
            <ac:spMk id="60" creationId="{A3268671-4848-9CB5-EF9B-EB3DDB83ACA8}"/>
          </ac:spMkLst>
        </pc:spChg>
        <pc:picChg chg="del mod">
          <ac:chgData name="Orlando Marley Filho" userId="db0f27c2ee340672" providerId="LiveId" clId="{F87177C6-BC54-4AD0-950C-8818D72AB4A6}" dt="2024-07-30T15:23:11.599" v="1527" actId="478"/>
          <ac:picMkLst>
            <pc:docMk/>
            <pc:sldMk cId="2919237802" sldId="649"/>
            <ac:picMk id="12" creationId="{D3182B8B-6526-BB3B-E56F-5E3E7CA47194}"/>
          </ac:picMkLst>
        </pc:picChg>
        <pc:picChg chg="add del mod">
          <ac:chgData name="Orlando Marley Filho" userId="db0f27c2ee340672" providerId="LiveId" clId="{F87177C6-BC54-4AD0-950C-8818D72AB4A6}" dt="2024-07-30T15:07:33.971" v="1251" actId="478"/>
          <ac:picMkLst>
            <pc:docMk/>
            <pc:sldMk cId="2919237802" sldId="649"/>
            <ac:picMk id="30" creationId="{B56B1846-1D96-C511-1CBA-904256EF0712}"/>
          </ac:picMkLst>
        </pc:picChg>
        <pc:picChg chg="add del mod">
          <ac:chgData name="Orlando Marley Filho" userId="db0f27c2ee340672" providerId="LiveId" clId="{F87177C6-BC54-4AD0-950C-8818D72AB4A6}" dt="2024-07-30T15:23:23.744" v="1528" actId="1076"/>
          <ac:picMkLst>
            <pc:docMk/>
            <pc:sldMk cId="2919237802" sldId="649"/>
            <ac:picMk id="31" creationId="{C9772F67-5236-FA5B-44B9-2A305A8E5B34}"/>
          </ac:picMkLst>
        </pc:picChg>
        <pc:picChg chg="add del mod">
          <ac:chgData name="Orlando Marley Filho" userId="db0f27c2ee340672" providerId="LiveId" clId="{F87177C6-BC54-4AD0-950C-8818D72AB4A6}" dt="2024-07-30T15:07:12.271" v="1243" actId="478"/>
          <ac:picMkLst>
            <pc:docMk/>
            <pc:sldMk cId="2919237802" sldId="649"/>
            <ac:picMk id="32" creationId="{8D02ADCC-5EAD-81E3-3C30-050E9D8E4159}"/>
          </ac:picMkLst>
        </pc:picChg>
        <pc:picChg chg="add del mod">
          <ac:chgData name="Orlando Marley Filho" userId="db0f27c2ee340672" providerId="LiveId" clId="{F87177C6-BC54-4AD0-950C-8818D72AB4A6}" dt="2024-07-30T15:07:12.271" v="1243" actId="478"/>
          <ac:picMkLst>
            <pc:docMk/>
            <pc:sldMk cId="2919237802" sldId="649"/>
            <ac:picMk id="33" creationId="{95A2391C-74BC-24DB-4746-BFD008C30AE0}"/>
          </ac:picMkLst>
        </pc:picChg>
        <pc:picChg chg="add del mod">
          <ac:chgData name="Orlando Marley Filho" userId="db0f27c2ee340672" providerId="LiveId" clId="{F87177C6-BC54-4AD0-950C-8818D72AB4A6}" dt="2024-07-30T15:23:23.744" v="1528" actId="1076"/>
          <ac:picMkLst>
            <pc:docMk/>
            <pc:sldMk cId="2919237802" sldId="649"/>
            <ac:picMk id="34" creationId="{10E6C606-B920-EF52-4D7C-A4BA805D947C}"/>
          </ac:picMkLst>
        </pc:picChg>
        <pc:picChg chg="add mod">
          <ac:chgData name="Orlando Marley Filho" userId="db0f27c2ee340672" providerId="LiveId" clId="{F87177C6-BC54-4AD0-950C-8818D72AB4A6}" dt="2024-07-30T15:23:23.744" v="1528" actId="1076"/>
          <ac:picMkLst>
            <pc:docMk/>
            <pc:sldMk cId="2919237802" sldId="649"/>
            <ac:picMk id="45" creationId="{FB219D47-B3B7-31CC-36B4-3538CF59DAD6}"/>
          </ac:picMkLst>
        </pc:picChg>
        <pc:picChg chg="add del mod">
          <ac:chgData name="Orlando Marley Filho" userId="db0f27c2ee340672" providerId="LiveId" clId="{F87177C6-BC54-4AD0-950C-8818D72AB4A6}" dt="2024-07-30T15:16:12.468" v="1428" actId="478"/>
          <ac:picMkLst>
            <pc:docMk/>
            <pc:sldMk cId="2919237802" sldId="649"/>
            <ac:picMk id="52" creationId="{CA7287E4-0831-0F57-D363-618E8CBC8A15}"/>
          </ac:picMkLst>
        </pc:picChg>
        <pc:cxnChg chg="add del mod">
          <ac:chgData name="Orlando Marley Filho" userId="db0f27c2ee340672" providerId="LiveId" clId="{F87177C6-BC54-4AD0-950C-8818D72AB4A6}" dt="2024-07-30T15:04:46.877" v="1213" actId="478"/>
          <ac:cxnSpMkLst>
            <pc:docMk/>
            <pc:sldMk cId="2919237802" sldId="649"/>
            <ac:cxnSpMk id="17" creationId="{A669E275-9C0D-725F-86E4-D3B24B772B6B}"/>
          </ac:cxnSpMkLst>
        </pc:cxnChg>
        <pc:cxnChg chg="add mod">
          <ac:chgData name="Orlando Marley Filho" userId="db0f27c2ee340672" providerId="LiveId" clId="{F87177C6-BC54-4AD0-950C-8818D72AB4A6}" dt="2024-07-30T15:23:23.744" v="1528" actId="1076"/>
          <ac:cxnSpMkLst>
            <pc:docMk/>
            <pc:sldMk cId="2919237802" sldId="649"/>
            <ac:cxnSpMk id="36" creationId="{0EC8BE53-D36D-8098-1865-6DE82B2C787C}"/>
          </ac:cxnSpMkLst>
        </pc:cxnChg>
        <pc:cxnChg chg="add mod">
          <ac:chgData name="Orlando Marley Filho" userId="db0f27c2ee340672" providerId="LiveId" clId="{F87177C6-BC54-4AD0-950C-8818D72AB4A6}" dt="2024-07-30T15:23:23.744" v="1528" actId="1076"/>
          <ac:cxnSpMkLst>
            <pc:docMk/>
            <pc:sldMk cId="2919237802" sldId="649"/>
            <ac:cxnSpMk id="42" creationId="{BBD40A76-5620-60BC-66EB-5C93B881688F}"/>
          </ac:cxnSpMkLst>
        </pc:cxnChg>
        <pc:cxnChg chg="add mod">
          <ac:chgData name="Orlando Marley Filho" userId="db0f27c2ee340672" providerId="LiveId" clId="{F87177C6-BC54-4AD0-950C-8818D72AB4A6}" dt="2024-07-30T15:23:23.744" v="1528" actId="1076"/>
          <ac:cxnSpMkLst>
            <pc:docMk/>
            <pc:sldMk cId="2919237802" sldId="649"/>
            <ac:cxnSpMk id="47" creationId="{F273EB0C-8026-BC2F-8375-E47103377A49}"/>
          </ac:cxnSpMkLst>
        </pc:cxnChg>
        <pc:cxnChg chg="add mod">
          <ac:chgData name="Orlando Marley Filho" userId="db0f27c2ee340672" providerId="LiveId" clId="{F87177C6-BC54-4AD0-950C-8818D72AB4A6}" dt="2024-07-30T15:23:23.744" v="1528" actId="1076"/>
          <ac:cxnSpMkLst>
            <pc:docMk/>
            <pc:sldMk cId="2919237802" sldId="649"/>
            <ac:cxnSpMk id="51" creationId="{D2871E1E-598A-32D0-9EE7-F48591EBC637}"/>
          </ac:cxnSpMkLst>
        </pc:cxnChg>
        <pc:cxnChg chg="add mod">
          <ac:chgData name="Orlando Marley Filho" userId="db0f27c2ee340672" providerId="LiveId" clId="{F87177C6-BC54-4AD0-950C-8818D72AB4A6}" dt="2024-07-30T15:23:23.744" v="1528" actId="1076"/>
          <ac:cxnSpMkLst>
            <pc:docMk/>
            <pc:sldMk cId="2919237802" sldId="649"/>
            <ac:cxnSpMk id="62" creationId="{5A0C9A28-0128-6542-A727-F501F933D52A}"/>
          </ac:cxnSpMkLst>
        </pc:cxnChg>
        <pc:cxnChg chg="add mod">
          <ac:chgData name="Orlando Marley Filho" userId="db0f27c2ee340672" providerId="LiveId" clId="{F87177C6-BC54-4AD0-950C-8818D72AB4A6}" dt="2024-07-30T15:23:23.744" v="1528" actId="1076"/>
          <ac:cxnSpMkLst>
            <pc:docMk/>
            <pc:sldMk cId="2919237802" sldId="649"/>
            <ac:cxnSpMk id="64" creationId="{C96D8A01-1C35-6254-262B-6BCB647266C5}"/>
          </ac:cxnSpMkLst>
        </pc:cxnChg>
      </pc:sldChg>
      <pc:sldChg chg="modSp add del mod modAnim modShow modNotesTx">
        <pc:chgData name="Orlando Marley Filho" userId="db0f27c2ee340672" providerId="LiveId" clId="{F87177C6-BC54-4AD0-950C-8818D72AB4A6}" dt="2024-07-30T15:30:35.080" v="1758" actId="729"/>
        <pc:sldMkLst>
          <pc:docMk/>
          <pc:sldMk cId="915656084" sldId="650"/>
        </pc:sldMkLst>
        <pc:spChg chg="mod">
          <ac:chgData name="Orlando Marley Filho" userId="db0f27c2ee340672" providerId="LiveId" clId="{F87177C6-BC54-4AD0-950C-8818D72AB4A6}" dt="2024-07-30T15:30:32.539" v="1757" actId="20577"/>
          <ac:spMkLst>
            <pc:docMk/>
            <pc:sldMk cId="915656084" sldId="650"/>
            <ac:spMk id="7" creationId="{5199DEAD-55E3-9894-0860-93F8B23D3513}"/>
          </ac:spMkLst>
        </pc:spChg>
      </pc:sldChg>
      <pc:sldChg chg="addSp delSp modSp add del mod modAnim modShow modNotesTx">
        <pc:chgData name="Orlando Marley Filho" userId="db0f27c2ee340672" providerId="LiveId" clId="{F87177C6-BC54-4AD0-950C-8818D72AB4A6}" dt="2024-07-30T16:41:56.254" v="2972" actId="20577"/>
        <pc:sldMkLst>
          <pc:docMk/>
          <pc:sldMk cId="3263297703" sldId="651"/>
        </pc:sldMkLst>
        <pc:spChg chg="mod">
          <ac:chgData name="Orlando Marley Filho" userId="db0f27c2ee340672" providerId="LiveId" clId="{F87177C6-BC54-4AD0-950C-8818D72AB4A6}" dt="2024-07-30T16:04:01.921" v="2321" actId="14100"/>
          <ac:spMkLst>
            <pc:docMk/>
            <pc:sldMk cId="3263297703" sldId="651"/>
            <ac:spMk id="2" creationId="{518CBEBD-7F61-1C19-2D5B-79CCDBF0BEE5}"/>
          </ac:spMkLst>
        </pc:spChg>
        <pc:spChg chg="add mod">
          <ac:chgData name="Orlando Marley Filho" userId="db0f27c2ee340672" providerId="LiveId" clId="{F87177C6-BC54-4AD0-950C-8818D72AB4A6}" dt="2024-07-30T15:36:39.102" v="1802" actId="1076"/>
          <ac:spMkLst>
            <pc:docMk/>
            <pc:sldMk cId="3263297703" sldId="651"/>
            <ac:spMk id="4" creationId="{3356A335-CD65-913F-464F-2D3406A50F90}"/>
          </ac:spMkLst>
        </pc:spChg>
        <pc:spChg chg="add mod">
          <ac:chgData name="Orlando Marley Filho" userId="db0f27c2ee340672" providerId="LiveId" clId="{F87177C6-BC54-4AD0-950C-8818D72AB4A6}" dt="2024-07-30T15:36:39.102" v="1802" actId="1076"/>
          <ac:spMkLst>
            <pc:docMk/>
            <pc:sldMk cId="3263297703" sldId="651"/>
            <ac:spMk id="7" creationId="{B6CB7FF6-F2A9-9027-BA0E-832AC29EF8EC}"/>
          </ac:spMkLst>
        </pc:spChg>
        <pc:spChg chg="add mod">
          <ac:chgData name="Orlando Marley Filho" userId="db0f27c2ee340672" providerId="LiveId" clId="{F87177C6-BC54-4AD0-950C-8818D72AB4A6}" dt="2024-07-30T15:36:39.102" v="1802" actId="1076"/>
          <ac:spMkLst>
            <pc:docMk/>
            <pc:sldMk cId="3263297703" sldId="651"/>
            <ac:spMk id="8" creationId="{88C21BFC-B5FE-9037-BA01-96F63F5E5B0B}"/>
          </ac:spMkLst>
        </pc:spChg>
        <pc:spChg chg="add mod">
          <ac:chgData name="Orlando Marley Filho" userId="db0f27c2ee340672" providerId="LiveId" clId="{F87177C6-BC54-4AD0-950C-8818D72AB4A6}" dt="2024-07-30T15:36:39.102" v="1802" actId="1076"/>
          <ac:spMkLst>
            <pc:docMk/>
            <pc:sldMk cId="3263297703" sldId="651"/>
            <ac:spMk id="9" creationId="{221AA783-EA15-727C-F23F-FD4C8F042EA5}"/>
          </ac:spMkLst>
        </pc:spChg>
        <pc:spChg chg="add mod">
          <ac:chgData name="Orlando Marley Filho" userId="db0f27c2ee340672" providerId="LiveId" clId="{F87177C6-BC54-4AD0-950C-8818D72AB4A6}" dt="2024-07-30T15:57:00.670" v="2263" actId="1035"/>
          <ac:spMkLst>
            <pc:docMk/>
            <pc:sldMk cId="3263297703" sldId="651"/>
            <ac:spMk id="10" creationId="{2180952D-EBD2-EA58-6410-2760EB3AAC82}"/>
          </ac:spMkLst>
        </pc:spChg>
        <pc:spChg chg="add mod">
          <ac:chgData name="Orlando Marley Filho" userId="db0f27c2ee340672" providerId="LiveId" clId="{F87177C6-BC54-4AD0-950C-8818D72AB4A6}" dt="2024-07-30T15:57:01.287" v="2264" actId="1076"/>
          <ac:spMkLst>
            <pc:docMk/>
            <pc:sldMk cId="3263297703" sldId="651"/>
            <ac:spMk id="11" creationId="{61E9A55A-1236-CF61-6DE3-FFC190B97C88}"/>
          </ac:spMkLst>
        </pc:spChg>
        <pc:spChg chg="add mod">
          <ac:chgData name="Orlando Marley Filho" userId="db0f27c2ee340672" providerId="LiveId" clId="{F87177C6-BC54-4AD0-950C-8818D72AB4A6}" dt="2024-07-30T15:37:33.278" v="1818" actId="1076"/>
          <ac:spMkLst>
            <pc:docMk/>
            <pc:sldMk cId="3263297703" sldId="651"/>
            <ac:spMk id="17" creationId="{C1759279-DC23-0260-470C-CE1120DC5FEF}"/>
          </ac:spMkLst>
        </pc:spChg>
        <pc:spChg chg="add mod">
          <ac:chgData name="Orlando Marley Filho" userId="db0f27c2ee340672" providerId="LiveId" clId="{F87177C6-BC54-4AD0-950C-8818D72AB4A6}" dt="2024-07-30T15:38:27.472" v="1877" actId="121"/>
          <ac:spMkLst>
            <pc:docMk/>
            <pc:sldMk cId="3263297703" sldId="651"/>
            <ac:spMk id="18" creationId="{69C41364-9190-96BC-3982-6BB4622461AE}"/>
          </ac:spMkLst>
        </pc:spChg>
        <pc:spChg chg="add mod">
          <ac:chgData name="Orlando Marley Filho" userId="db0f27c2ee340672" providerId="LiveId" clId="{F87177C6-BC54-4AD0-950C-8818D72AB4A6}" dt="2024-07-30T15:38:23.514" v="1876" actId="121"/>
          <ac:spMkLst>
            <pc:docMk/>
            <pc:sldMk cId="3263297703" sldId="651"/>
            <ac:spMk id="19" creationId="{45D9A2D2-D435-E25A-284D-580276B610E9}"/>
          </ac:spMkLst>
        </pc:spChg>
        <pc:spChg chg="add mod">
          <ac:chgData name="Orlando Marley Filho" userId="db0f27c2ee340672" providerId="LiveId" clId="{F87177C6-BC54-4AD0-950C-8818D72AB4A6}" dt="2024-07-30T15:38:40.581" v="1902"/>
          <ac:spMkLst>
            <pc:docMk/>
            <pc:sldMk cId="3263297703" sldId="651"/>
            <ac:spMk id="20" creationId="{C37F5CE7-8C96-E886-54CE-25404108DDE8}"/>
          </ac:spMkLst>
        </pc:spChg>
        <pc:spChg chg="add mod">
          <ac:chgData name="Orlando Marley Filho" userId="db0f27c2ee340672" providerId="LiveId" clId="{F87177C6-BC54-4AD0-950C-8818D72AB4A6}" dt="2024-07-30T15:49:28.779" v="2125" actId="12788"/>
          <ac:spMkLst>
            <pc:docMk/>
            <pc:sldMk cId="3263297703" sldId="651"/>
            <ac:spMk id="21" creationId="{203E5CED-6281-2EA0-4E94-BCB9988089B0}"/>
          </ac:spMkLst>
        </pc:spChg>
        <pc:spChg chg="add mod">
          <ac:chgData name="Orlando Marley Filho" userId="db0f27c2ee340672" providerId="LiveId" clId="{F87177C6-BC54-4AD0-950C-8818D72AB4A6}" dt="2024-07-30T15:39:33.682" v="1941" actId="20577"/>
          <ac:spMkLst>
            <pc:docMk/>
            <pc:sldMk cId="3263297703" sldId="651"/>
            <ac:spMk id="23" creationId="{EE264A03-5ABA-61A7-0EED-E61BA597FEE3}"/>
          </ac:spMkLst>
        </pc:spChg>
        <pc:spChg chg="add mod">
          <ac:chgData name="Orlando Marley Filho" userId="db0f27c2ee340672" providerId="LiveId" clId="{F87177C6-BC54-4AD0-950C-8818D72AB4A6}" dt="2024-07-30T15:40:00.632" v="2000" actId="1076"/>
          <ac:spMkLst>
            <pc:docMk/>
            <pc:sldMk cId="3263297703" sldId="651"/>
            <ac:spMk id="24" creationId="{A481BEEF-006F-E379-3D8F-1922F91062E6}"/>
          </ac:spMkLst>
        </pc:spChg>
        <pc:spChg chg="add mod">
          <ac:chgData name="Orlando Marley Filho" userId="db0f27c2ee340672" providerId="LiveId" clId="{F87177C6-BC54-4AD0-950C-8818D72AB4A6}" dt="2024-07-30T15:40:10.096" v="2012" actId="1076"/>
          <ac:spMkLst>
            <pc:docMk/>
            <pc:sldMk cId="3263297703" sldId="651"/>
            <ac:spMk id="25" creationId="{387A6C7E-07AC-34DF-03AD-7F7D5F50514E}"/>
          </ac:spMkLst>
        </pc:spChg>
        <pc:spChg chg="add mod">
          <ac:chgData name="Orlando Marley Filho" userId="db0f27c2ee340672" providerId="LiveId" clId="{F87177C6-BC54-4AD0-950C-8818D72AB4A6}" dt="2024-07-30T15:49:28.779" v="2125" actId="12788"/>
          <ac:spMkLst>
            <pc:docMk/>
            <pc:sldMk cId="3263297703" sldId="651"/>
            <ac:spMk id="26" creationId="{4C2A0766-69AC-14C1-3D3E-493143D1CAAD}"/>
          </ac:spMkLst>
        </pc:spChg>
        <pc:spChg chg="add mod">
          <ac:chgData name="Orlando Marley Filho" userId="db0f27c2ee340672" providerId="LiveId" clId="{F87177C6-BC54-4AD0-950C-8818D72AB4A6}" dt="2024-07-30T15:46:07.780" v="2054" actId="1076"/>
          <ac:spMkLst>
            <pc:docMk/>
            <pc:sldMk cId="3263297703" sldId="651"/>
            <ac:spMk id="28" creationId="{85819F61-8A1E-9691-0DFB-CFF8C2CFA0B0}"/>
          </ac:spMkLst>
        </pc:spChg>
        <pc:spChg chg="add mod">
          <ac:chgData name="Orlando Marley Filho" userId="db0f27c2ee340672" providerId="LiveId" clId="{F87177C6-BC54-4AD0-950C-8818D72AB4A6}" dt="2024-07-30T16:08:21.775" v="2366" actId="114"/>
          <ac:spMkLst>
            <pc:docMk/>
            <pc:sldMk cId="3263297703" sldId="651"/>
            <ac:spMk id="29" creationId="{51277967-5525-65B6-A569-D1C8458C76A2}"/>
          </ac:spMkLst>
        </pc:spChg>
        <pc:spChg chg="add mod">
          <ac:chgData name="Orlando Marley Filho" userId="db0f27c2ee340672" providerId="LiveId" clId="{F87177C6-BC54-4AD0-950C-8818D72AB4A6}" dt="2024-07-30T15:49:28.779" v="2125" actId="12788"/>
          <ac:spMkLst>
            <pc:docMk/>
            <pc:sldMk cId="3263297703" sldId="651"/>
            <ac:spMk id="30" creationId="{1F87E268-5CA0-7983-8D9E-E1E05DDFE89A}"/>
          </ac:spMkLst>
        </pc:spChg>
        <pc:spChg chg="add mod">
          <ac:chgData name="Orlando Marley Filho" userId="db0f27c2ee340672" providerId="LiveId" clId="{F87177C6-BC54-4AD0-950C-8818D72AB4A6}" dt="2024-07-30T15:51:35.519" v="2175" actId="1076"/>
          <ac:spMkLst>
            <pc:docMk/>
            <pc:sldMk cId="3263297703" sldId="651"/>
            <ac:spMk id="32" creationId="{FE39426D-9903-AC4A-3719-F9A6DB156E1E}"/>
          </ac:spMkLst>
        </pc:spChg>
        <pc:spChg chg="add mod">
          <ac:chgData name="Orlando Marley Filho" userId="db0f27c2ee340672" providerId="LiveId" clId="{F87177C6-BC54-4AD0-950C-8818D72AB4A6}" dt="2024-07-30T16:00:20.533" v="2298" actId="1076"/>
          <ac:spMkLst>
            <pc:docMk/>
            <pc:sldMk cId="3263297703" sldId="651"/>
            <ac:spMk id="35" creationId="{14D61078-A092-8463-2EA3-25A9AB10FC6B}"/>
          </ac:spMkLst>
        </pc:spChg>
        <pc:spChg chg="add mod">
          <ac:chgData name="Orlando Marley Filho" userId="db0f27c2ee340672" providerId="LiveId" clId="{F87177C6-BC54-4AD0-950C-8818D72AB4A6}" dt="2024-07-30T15:51:26.816" v="2173" actId="1076"/>
          <ac:spMkLst>
            <pc:docMk/>
            <pc:sldMk cId="3263297703" sldId="651"/>
            <ac:spMk id="37" creationId="{7E57B646-5BF1-823C-3F43-984517C15850}"/>
          </ac:spMkLst>
        </pc:spChg>
        <pc:spChg chg="add mod">
          <ac:chgData name="Orlando Marley Filho" userId="db0f27c2ee340672" providerId="LiveId" clId="{F87177C6-BC54-4AD0-950C-8818D72AB4A6}" dt="2024-07-30T15:56:13.124" v="2243" actId="21"/>
          <ac:spMkLst>
            <pc:docMk/>
            <pc:sldMk cId="3263297703" sldId="651"/>
            <ac:spMk id="41" creationId="{7DF82D63-3B48-48B9-80B5-61F68FE9F25D}"/>
          </ac:spMkLst>
        </pc:spChg>
        <pc:spChg chg="add mod">
          <ac:chgData name="Orlando Marley Filho" userId="db0f27c2ee340672" providerId="LiveId" clId="{F87177C6-BC54-4AD0-950C-8818D72AB4A6}" dt="2024-07-30T15:54:51.498" v="2215" actId="1076"/>
          <ac:spMkLst>
            <pc:docMk/>
            <pc:sldMk cId="3263297703" sldId="651"/>
            <ac:spMk id="42" creationId="{E86ADD12-25BB-9774-8A3A-295A86666AEB}"/>
          </ac:spMkLst>
        </pc:spChg>
        <pc:spChg chg="add mod">
          <ac:chgData name="Orlando Marley Filho" userId="db0f27c2ee340672" providerId="LiveId" clId="{F87177C6-BC54-4AD0-950C-8818D72AB4A6}" dt="2024-07-30T15:55:10.298" v="2231" actId="1076"/>
          <ac:spMkLst>
            <pc:docMk/>
            <pc:sldMk cId="3263297703" sldId="651"/>
            <ac:spMk id="43" creationId="{13C4828D-CE6B-E446-E8BA-62BCBCC85351}"/>
          </ac:spMkLst>
        </pc:spChg>
        <pc:spChg chg="add mod">
          <ac:chgData name="Orlando Marley Filho" userId="db0f27c2ee340672" providerId="LiveId" clId="{F87177C6-BC54-4AD0-950C-8818D72AB4A6}" dt="2024-07-30T15:57:34.858" v="2270" actId="207"/>
          <ac:spMkLst>
            <pc:docMk/>
            <pc:sldMk cId="3263297703" sldId="651"/>
            <ac:spMk id="45" creationId="{E476E154-23D0-9CD3-4B17-1A0EC8EF3DA9}"/>
          </ac:spMkLst>
        </pc:spChg>
        <pc:spChg chg="add mod">
          <ac:chgData name="Orlando Marley Filho" userId="db0f27c2ee340672" providerId="LiveId" clId="{F87177C6-BC54-4AD0-950C-8818D72AB4A6}" dt="2024-07-30T16:03:40.225" v="2317" actId="14100"/>
          <ac:spMkLst>
            <pc:docMk/>
            <pc:sldMk cId="3263297703" sldId="651"/>
            <ac:spMk id="59" creationId="{1DD92C74-E53F-3350-9401-70022CF8001E}"/>
          </ac:spMkLst>
        </pc:spChg>
        <pc:spChg chg="add mod">
          <ac:chgData name="Orlando Marley Filho" userId="db0f27c2ee340672" providerId="LiveId" clId="{F87177C6-BC54-4AD0-950C-8818D72AB4A6}" dt="2024-07-30T16:06:29.315" v="2353" actId="1076"/>
          <ac:spMkLst>
            <pc:docMk/>
            <pc:sldMk cId="3263297703" sldId="651"/>
            <ac:spMk id="60" creationId="{BE01F8C0-388C-D4E6-AFC4-2FB97F8DEB27}"/>
          </ac:spMkLst>
        </pc:spChg>
        <pc:picChg chg="del mod">
          <ac:chgData name="Orlando Marley Filho" userId="db0f27c2ee340672" providerId="LiveId" clId="{F87177C6-BC54-4AD0-950C-8818D72AB4A6}" dt="2024-07-30T16:07:06.191" v="2355" actId="478"/>
          <ac:picMkLst>
            <pc:docMk/>
            <pc:sldMk cId="3263297703" sldId="651"/>
            <ac:picMk id="5" creationId="{6476C7D7-56F0-0636-57BF-C591088917EB}"/>
          </ac:picMkLst>
        </pc:picChg>
        <pc:picChg chg="add mod">
          <ac:chgData name="Orlando Marley Filho" userId="db0f27c2ee340672" providerId="LiveId" clId="{F87177C6-BC54-4AD0-950C-8818D72AB4A6}" dt="2024-07-30T15:36:39.102" v="1802" actId="1076"/>
          <ac:picMkLst>
            <pc:docMk/>
            <pc:sldMk cId="3263297703" sldId="651"/>
            <ac:picMk id="12" creationId="{F94A53D5-ECAC-AF45-C935-9CE3BE78A8A0}"/>
          </ac:picMkLst>
        </pc:picChg>
        <pc:picChg chg="add mod">
          <ac:chgData name="Orlando Marley Filho" userId="db0f27c2ee340672" providerId="LiveId" clId="{F87177C6-BC54-4AD0-950C-8818D72AB4A6}" dt="2024-07-30T15:36:39.102" v="1802" actId="1076"/>
          <ac:picMkLst>
            <pc:docMk/>
            <pc:sldMk cId="3263297703" sldId="651"/>
            <ac:picMk id="13" creationId="{50C9296F-55C2-AD91-B463-6391602FDAB6}"/>
          </ac:picMkLst>
        </pc:picChg>
        <pc:picChg chg="add mod">
          <ac:chgData name="Orlando Marley Filho" userId="db0f27c2ee340672" providerId="LiveId" clId="{F87177C6-BC54-4AD0-950C-8818D72AB4A6}" dt="2024-07-30T15:36:39.102" v="1802" actId="1076"/>
          <ac:picMkLst>
            <pc:docMk/>
            <pc:sldMk cId="3263297703" sldId="651"/>
            <ac:picMk id="14" creationId="{495A0A88-2210-FDF6-03DB-D6E4AA5B845C}"/>
          </ac:picMkLst>
        </pc:picChg>
        <pc:picChg chg="add mod">
          <ac:chgData name="Orlando Marley Filho" userId="db0f27c2ee340672" providerId="LiveId" clId="{F87177C6-BC54-4AD0-950C-8818D72AB4A6}" dt="2024-07-30T15:36:39.102" v="1802" actId="1076"/>
          <ac:picMkLst>
            <pc:docMk/>
            <pc:sldMk cId="3263297703" sldId="651"/>
            <ac:picMk id="15" creationId="{27B036D7-84CF-53AF-6AF8-D6A6BE509049}"/>
          </ac:picMkLst>
        </pc:picChg>
        <pc:picChg chg="add mod">
          <ac:chgData name="Orlando Marley Filho" userId="db0f27c2ee340672" providerId="LiveId" clId="{F87177C6-BC54-4AD0-950C-8818D72AB4A6}" dt="2024-07-30T15:36:39.102" v="1802" actId="1076"/>
          <ac:picMkLst>
            <pc:docMk/>
            <pc:sldMk cId="3263297703" sldId="651"/>
            <ac:picMk id="16" creationId="{39C71D3E-A84D-C743-B3B1-2BAB392C3816}"/>
          </ac:picMkLst>
        </pc:picChg>
        <pc:picChg chg="add mod">
          <ac:chgData name="Orlando Marley Filho" userId="db0f27c2ee340672" providerId="LiveId" clId="{F87177C6-BC54-4AD0-950C-8818D72AB4A6}" dt="2024-07-30T15:39:10.248" v="1913" actId="1076"/>
          <ac:picMkLst>
            <pc:docMk/>
            <pc:sldMk cId="3263297703" sldId="651"/>
            <ac:picMk id="22" creationId="{4F099996-8EAB-9C18-F468-E092FD5DBC18}"/>
          </ac:picMkLst>
        </pc:picChg>
        <pc:picChg chg="add mod">
          <ac:chgData name="Orlando Marley Filho" userId="db0f27c2ee340672" providerId="LiveId" clId="{F87177C6-BC54-4AD0-950C-8818D72AB4A6}" dt="2024-07-30T15:58:05.172" v="2274" actId="1076"/>
          <ac:picMkLst>
            <pc:docMk/>
            <pc:sldMk cId="3263297703" sldId="651"/>
            <ac:picMk id="27" creationId="{1F2B82DE-3E47-9DB3-374D-FC7C5E20350F}"/>
          </ac:picMkLst>
        </pc:picChg>
        <pc:picChg chg="add mod">
          <ac:chgData name="Orlando Marley Filho" userId="db0f27c2ee340672" providerId="LiveId" clId="{F87177C6-BC54-4AD0-950C-8818D72AB4A6}" dt="2024-07-30T15:49:28.779" v="2125" actId="12788"/>
          <ac:picMkLst>
            <pc:docMk/>
            <pc:sldMk cId="3263297703" sldId="651"/>
            <ac:picMk id="31" creationId="{12F41605-40C2-0E01-6541-938C5F16D87B}"/>
          </ac:picMkLst>
        </pc:picChg>
        <pc:picChg chg="add mod">
          <ac:chgData name="Orlando Marley Filho" userId="db0f27c2ee340672" providerId="LiveId" clId="{F87177C6-BC54-4AD0-950C-8818D72AB4A6}" dt="2024-07-30T15:48:53.558" v="2118" actId="1076"/>
          <ac:picMkLst>
            <pc:docMk/>
            <pc:sldMk cId="3263297703" sldId="651"/>
            <ac:picMk id="33" creationId="{21E33804-A2DA-6222-4959-F3E6F77F69E9}"/>
          </ac:picMkLst>
        </pc:picChg>
        <pc:picChg chg="add mod">
          <ac:chgData name="Orlando Marley Filho" userId="db0f27c2ee340672" providerId="LiveId" clId="{F87177C6-BC54-4AD0-950C-8818D72AB4A6}" dt="2024-07-30T15:49:57.760" v="2128" actId="14100"/>
          <ac:picMkLst>
            <pc:docMk/>
            <pc:sldMk cId="3263297703" sldId="651"/>
            <ac:picMk id="34" creationId="{B944C3DD-732A-C133-9C5D-E3AAEC720545}"/>
          </ac:picMkLst>
        </pc:picChg>
        <pc:picChg chg="add mod">
          <ac:chgData name="Orlando Marley Filho" userId="db0f27c2ee340672" providerId="LiveId" clId="{F87177C6-BC54-4AD0-950C-8818D72AB4A6}" dt="2024-07-30T15:50:54.295" v="2148" actId="14100"/>
          <ac:picMkLst>
            <pc:docMk/>
            <pc:sldMk cId="3263297703" sldId="651"/>
            <ac:picMk id="36" creationId="{556E7917-B292-BD35-4DE6-C3A6913EDDD3}"/>
          </ac:picMkLst>
        </pc:picChg>
        <pc:picChg chg="add mod">
          <ac:chgData name="Orlando Marley Filho" userId="db0f27c2ee340672" providerId="LiveId" clId="{F87177C6-BC54-4AD0-950C-8818D72AB4A6}" dt="2024-07-30T16:04:22.591" v="2328" actId="1076"/>
          <ac:picMkLst>
            <pc:docMk/>
            <pc:sldMk cId="3263297703" sldId="651"/>
            <ac:picMk id="2050" creationId="{EA2440A7-4D2D-D031-12CF-89E3B03CA52A}"/>
          </ac:picMkLst>
        </pc:picChg>
        <pc:picChg chg="add mod">
          <ac:chgData name="Orlando Marley Filho" userId="db0f27c2ee340672" providerId="LiveId" clId="{F87177C6-BC54-4AD0-950C-8818D72AB4A6}" dt="2024-07-30T16:02:35.783" v="2314" actId="1076"/>
          <ac:picMkLst>
            <pc:docMk/>
            <pc:sldMk cId="3263297703" sldId="651"/>
            <ac:picMk id="2052" creationId="{34C2E2B3-27CE-F7D5-808D-16B35836318C}"/>
          </ac:picMkLst>
        </pc:picChg>
        <pc:picChg chg="add mod">
          <ac:chgData name="Orlando Marley Filho" userId="db0f27c2ee340672" providerId="LiveId" clId="{F87177C6-BC54-4AD0-950C-8818D72AB4A6}" dt="2024-07-30T16:04:18.736" v="2327" actId="1076"/>
          <ac:picMkLst>
            <pc:docMk/>
            <pc:sldMk cId="3263297703" sldId="651"/>
            <ac:picMk id="2056" creationId="{A2CF0E75-BACA-7E14-AA81-868292FB6C73}"/>
          </ac:picMkLst>
        </pc:picChg>
        <pc:picChg chg="add">
          <ac:chgData name="Orlando Marley Filho" userId="db0f27c2ee340672" providerId="LiveId" clId="{F87177C6-BC54-4AD0-950C-8818D72AB4A6}" dt="2024-07-30T16:06:53.992" v="2354"/>
          <ac:picMkLst>
            <pc:docMk/>
            <pc:sldMk cId="3263297703" sldId="651"/>
            <ac:picMk id="2058" creationId="{972942E8-F4A4-B2C9-E44D-9F3773C790E3}"/>
          </ac:picMkLst>
        </pc:picChg>
        <pc:picChg chg="add mod">
          <ac:chgData name="Orlando Marley Filho" userId="db0f27c2ee340672" providerId="LiveId" clId="{F87177C6-BC54-4AD0-950C-8818D72AB4A6}" dt="2024-07-30T16:07:23.169" v="2360" actId="1076"/>
          <ac:picMkLst>
            <pc:docMk/>
            <pc:sldMk cId="3263297703" sldId="651"/>
            <ac:picMk id="2060" creationId="{A79026C7-776A-F6BD-94DA-BF4BECDC66F6}"/>
          </ac:picMkLst>
        </pc:picChg>
        <pc:cxnChg chg="add mod">
          <ac:chgData name="Orlando Marley Filho" userId="db0f27c2ee340672" providerId="LiveId" clId="{F87177C6-BC54-4AD0-950C-8818D72AB4A6}" dt="2024-07-30T15:57:17.909" v="2268" actId="14100"/>
          <ac:cxnSpMkLst>
            <pc:docMk/>
            <pc:sldMk cId="3263297703" sldId="651"/>
            <ac:cxnSpMk id="39" creationId="{3E803A73-2ECC-C671-9A6F-24EFB3EFB4C2}"/>
          </ac:cxnSpMkLst>
        </pc:cxnChg>
        <pc:cxnChg chg="add mod">
          <ac:chgData name="Orlando Marley Filho" userId="db0f27c2ee340672" providerId="LiveId" clId="{F87177C6-BC54-4AD0-950C-8818D72AB4A6}" dt="2024-07-30T15:58:17.062" v="2278" actId="13822"/>
          <ac:cxnSpMkLst>
            <pc:docMk/>
            <pc:sldMk cId="3263297703" sldId="651"/>
            <ac:cxnSpMk id="52" creationId="{CFE1A9E6-1BCC-0524-5A2A-F6AEB69F7F16}"/>
          </ac:cxnSpMkLst>
        </pc:cxnChg>
        <pc:cxnChg chg="add mod">
          <ac:chgData name="Orlando Marley Filho" userId="db0f27c2ee340672" providerId="LiveId" clId="{F87177C6-BC54-4AD0-950C-8818D72AB4A6}" dt="2024-07-30T16:00:30.766" v="2302" actId="14100"/>
          <ac:cxnSpMkLst>
            <pc:docMk/>
            <pc:sldMk cId="3263297703" sldId="651"/>
            <ac:cxnSpMk id="55" creationId="{DE74BFD1-E586-C3DB-365E-7C6D60E523EF}"/>
          </ac:cxnSpMkLst>
        </pc:cxnChg>
        <pc:cxnChg chg="add mod">
          <ac:chgData name="Orlando Marley Filho" userId="db0f27c2ee340672" providerId="LiveId" clId="{F87177C6-BC54-4AD0-950C-8818D72AB4A6}" dt="2024-07-30T16:08:11.949" v="2364" actId="14100"/>
          <ac:cxnSpMkLst>
            <pc:docMk/>
            <pc:sldMk cId="3263297703" sldId="651"/>
            <ac:cxnSpMk id="61" creationId="{3405CAF7-02E6-A306-ECD5-1F65B47D7910}"/>
          </ac:cxnSpMkLst>
        </pc:cxnChg>
      </pc:sldChg>
      <pc:sldChg chg="modSp add del mod modAnim modShow">
        <pc:chgData name="Orlando Marley Filho" userId="db0f27c2ee340672" providerId="LiveId" clId="{F87177C6-BC54-4AD0-950C-8818D72AB4A6}" dt="2024-07-30T16:12:40.191" v="2514" actId="729"/>
        <pc:sldMkLst>
          <pc:docMk/>
          <pc:sldMk cId="1958515980" sldId="652"/>
        </pc:sldMkLst>
        <pc:spChg chg="mod">
          <ac:chgData name="Orlando Marley Filho" userId="db0f27c2ee340672" providerId="LiveId" clId="{F87177C6-BC54-4AD0-950C-8818D72AB4A6}" dt="2024-07-30T16:12:37.624" v="2513" actId="1076"/>
          <ac:spMkLst>
            <pc:docMk/>
            <pc:sldMk cId="1958515980" sldId="652"/>
            <ac:spMk id="5" creationId="{A19D7826-3ACD-9198-1ED3-F855DB9DAF08}"/>
          </ac:spMkLst>
        </pc:spChg>
      </pc:sldChg>
      <pc:sldChg chg="addSp delSp modSp add del mod modAnim modShow modNotesTx">
        <pc:chgData name="Orlando Marley Filho" userId="db0f27c2ee340672" providerId="LiveId" clId="{F87177C6-BC54-4AD0-950C-8818D72AB4A6}" dt="2024-07-30T16:39:17.804" v="2956"/>
        <pc:sldMkLst>
          <pc:docMk/>
          <pc:sldMk cId="2575656202" sldId="653"/>
        </pc:sldMkLst>
        <pc:spChg chg="add mod">
          <ac:chgData name="Orlando Marley Filho" userId="db0f27c2ee340672" providerId="LiveId" clId="{F87177C6-BC54-4AD0-950C-8818D72AB4A6}" dt="2024-07-30T16:26:21.899" v="2869" actId="1076"/>
          <ac:spMkLst>
            <pc:docMk/>
            <pc:sldMk cId="2575656202" sldId="653"/>
            <ac:spMk id="4" creationId="{DB989144-DCB5-B786-BED4-FFD19626E20D}"/>
          </ac:spMkLst>
        </pc:spChg>
        <pc:spChg chg="add mod">
          <ac:chgData name="Orlando Marley Filho" userId="db0f27c2ee340672" providerId="LiveId" clId="{F87177C6-BC54-4AD0-950C-8818D72AB4A6}" dt="2024-07-30T16:26:21.899" v="2869" actId="1076"/>
          <ac:spMkLst>
            <pc:docMk/>
            <pc:sldMk cId="2575656202" sldId="653"/>
            <ac:spMk id="9" creationId="{09D65A41-790B-3363-5217-3B1882DD9DF3}"/>
          </ac:spMkLst>
        </pc:spChg>
        <pc:spChg chg="add mod">
          <ac:chgData name="Orlando Marley Filho" userId="db0f27c2ee340672" providerId="LiveId" clId="{F87177C6-BC54-4AD0-950C-8818D72AB4A6}" dt="2024-07-30T16:26:21.899" v="2869" actId="1076"/>
          <ac:spMkLst>
            <pc:docMk/>
            <pc:sldMk cId="2575656202" sldId="653"/>
            <ac:spMk id="10" creationId="{5F960C76-38D2-7492-9F81-D9BA39009E77}"/>
          </ac:spMkLst>
        </pc:spChg>
        <pc:spChg chg="add mod">
          <ac:chgData name="Orlando Marley Filho" userId="db0f27c2ee340672" providerId="LiveId" clId="{F87177C6-BC54-4AD0-950C-8818D72AB4A6}" dt="2024-07-30T16:26:21.899" v="2869" actId="1076"/>
          <ac:spMkLst>
            <pc:docMk/>
            <pc:sldMk cId="2575656202" sldId="653"/>
            <ac:spMk id="11" creationId="{A5B0E420-4CC0-02C0-A1A5-4A07382068D0}"/>
          </ac:spMkLst>
        </pc:spChg>
        <pc:spChg chg="add mod">
          <ac:chgData name="Orlando Marley Filho" userId="db0f27c2ee340672" providerId="LiveId" clId="{F87177C6-BC54-4AD0-950C-8818D72AB4A6}" dt="2024-07-30T16:26:21.899" v="2869" actId="1076"/>
          <ac:spMkLst>
            <pc:docMk/>
            <pc:sldMk cId="2575656202" sldId="653"/>
            <ac:spMk id="14" creationId="{2BD99C86-A089-83DB-56D9-8F2B9E07E134}"/>
          </ac:spMkLst>
        </pc:spChg>
        <pc:spChg chg="add mod">
          <ac:chgData name="Orlando Marley Filho" userId="db0f27c2ee340672" providerId="LiveId" clId="{F87177C6-BC54-4AD0-950C-8818D72AB4A6}" dt="2024-07-30T16:26:21.899" v="2869" actId="1076"/>
          <ac:spMkLst>
            <pc:docMk/>
            <pc:sldMk cId="2575656202" sldId="653"/>
            <ac:spMk id="17" creationId="{1CEF0629-C4D5-1994-039D-C194C90015D1}"/>
          </ac:spMkLst>
        </pc:spChg>
        <pc:spChg chg="add mod">
          <ac:chgData name="Orlando Marley Filho" userId="db0f27c2ee340672" providerId="LiveId" clId="{F87177C6-BC54-4AD0-950C-8818D72AB4A6}" dt="2024-07-30T16:26:21.899" v="2869" actId="1076"/>
          <ac:spMkLst>
            <pc:docMk/>
            <pc:sldMk cId="2575656202" sldId="653"/>
            <ac:spMk id="37" creationId="{7AAC6426-B5C7-0722-AA32-E32BF51B6D50}"/>
          </ac:spMkLst>
        </pc:spChg>
        <pc:spChg chg="add mod">
          <ac:chgData name="Orlando Marley Filho" userId="db0f27c2ee340672" providerId="LiveId" clId="{F87177C6-BC54-4AD0-950C-8818D72AB4A6}" dt="2024-07-30T16:26:21.899" v="2869" actId="1076"/>
          <ac:spMkLst>
            <pc:docMk/>
            <pc:sldMk cId="2575656202" sldId="653"/>
            <ac:spMk id="38" creationId="{69EC56C1-EF6A-A3EB-09E5-D68A2D6779DA}"/>
          </ac:spMkLst>
        </pc:spChg>
        <pc:spChg chg="add mod">
          <ac:chgData name="Orlando Marley Filho" userId="db0f27c2ee340672" providerId="LiveId" clId="{F87177C6-BC54-4AD0-950C-8818D72AB4A6}" dt="2024-07-30T16:26:21.899" v="2869" actId="1076"/>
          <ac:spMkLst>
            <pc:docMk/>
            <pc:sldMk cId="2575656202" sldId="653"/>
            <ac:spMk id="39" creationId="{D31523E6-7004-2DE4-4207-9C834AE4959E}"/>
          </ac:spMkLst>
        </pc:spChg>
        <pc:spChg chg="add mod">
          <ac:chgData name="Orlando Marley Filho" userId="db0f27c2ee340672" providerId="LiveId" clId="{F87177C6-BC54-4AD0-950C-8818D72AB4A6}" dt="2024-07-30T16:26:21.899" v="2869" actId="1076"/>
          <ac:spMkLst>
            <pc:docMk/>
            <pc:sldMk cId="2575656202" sldId="653"/>
            <ac:spMk id="40" creationId="{7B70B595-90F5-1132-3CEC-652FC9FAD37E}"/>
          </ac:spMkLst>
        </pc:spChg>
        <pc:spChg chg="add mod">
          <ac:chgData name="Orlando Marley Filho" userId="db0f27c2ee340672" providerId="LiveId" clId="{F87177C6-BC54-4AD0-950C-8818D72AB4A6}" dt="2024-07-30T16:26:21.899" v="2869" actId="1076"/>
          <ac:spMkLst>
            <pc:docMk/>
            <pc:sldMk cId="2575656202" sldId="653"/>
            <ac:spMk id="41" creationId="{747906C5-C76F-2C82-D08B-0D70E3E2A5BC}"/>
          </ac:spMkLst>
        </pc:spChg>
        <pc:spChg chg="add mod">
          <ac:chgData name="Orlando Marley Filho" userId="db0f27c2ee340672" providerId="LiveId" clId="{F87177C6-BC54-4AD0-950C-8818D72AB4A6}" dt="2024-07-30T16:26:21.899" v="2869" actId="1076"/>
          <ac:spMkLst>
            <pc:docMk/>
            <pc:sldMk cId="2575656202" sldId="653"/>
            <ac:spMk id="42" creationId="{20CA6E3F-424F-433D-DF81-71A493DBBFA4}"/>
          </ac:spMkLst>
        </pc:spChg>
        <pc:spChg chg="add mod">
          <ac:chgData name="Orlando Marley Filho" userId="db0f27c2ee340672" providerId="LiveId" clId="{F87177C6-BC54-4AD0-950C-8818D72AB4A6}" dt="2024-07-30T16:26:21.899" v="2869" actId="1076"/>
          <ac:spMkLst>
            <pc:docMk/>
            <pc:sldMk cId="2575656202" sldId="653"/>
            <ac:spMk id="43" creationId="{E51BD3EF-191F-C16B-3710-7B72CB23A587}"/>
          </ac:spMkLst>
        </pc:spChg>
        <pc:picChg chg="add mod">
          <ac:chgData name="Orlando Marley Filho" userId="db0f27c2ee340672" providerId="LiveId" clId="{F87177C6-BC54-4AD0-950C-8818D72AB4A6}" dt="2024-07-30T16:26:21.899" v="2869" actId="1076"/>
          <ac:picMkLst>
            <pc:docMk/>
            <pc:sldMk cId="2575656202" sldId="653"/>
            <ac:picMk id="7" creationId="{B5E55E68-23E8-D5DE-748F-8D6597EC3947}"/>
          </ac:picMkLst>
        </pc:picChg>
        <pc:picChg chg="add del">
          <ac:chgData name="Orlando Marley Filho" userId="db0f27c2ee340672" providerId="LiveId" clId="{F87177C6-BC54-4AD0-950C-8818D72AB4A6}" dt="2024-07-30T16:20:20.805" v="2775" actId="478"/>
          <ac:picMkLst>
            <pc:docMk/>
            <pc:sldMk cId="2575656202" sldId="653"/>
            <ac:picMk id="8" creationId="{E4BB8242-2A5A-BCF5-5BF2-C19CCBF41EF4}"/>
          </ac:picMkLst>
        </pc:picChg>
        <pc:picChg chg="add mod">
          <ac:chgData name="Orlando Marley Filho" userId="db0f27c2ee340672" providerId="LiveId" clId="{F87177C6-BC54-4AD0-950C-8818D72AB4A6}" dt="2024-07-30T16:26:21.899" v="2869" actId="1076"/>
          <ac:picMkLst>
            <pc:docMk/>
            <pc:sldMk cId="2575656202" sldId="653"/>
            <ac:picMk id="12" creationId="{C4832095-3317-C132-8D1D-78695A715DD5}"/>
          </ac:picMkLst>
        </pc:picChg>
        <pc:picChg chg="add mod">
          <ac:chgData name="Orlando Marley Filho" userId="db0f27c2ee340672" providerId="LiveId" clId="{F87177C6-BC54-4AD0-950C-8818D72AB4A6}" dt="2024-07-30T16:26:21.899" v="2869" actId="1076"/>
          <ac:picMkLst>
            <pc:docMk/>
            <pc:sldMk cId="2575656202" sldId="653"/>
            <ac:picMk id="13" creationId="{DBA63C36-D335-9306-F345-F6B371A3907E}"/>
          </ac:picMkLst>
        </pc:picChg>
        <pc:picChg chg="add mod">
          <ac:chgData name="Orlando Marley Filho" userId="db0f27c2ee340672" providerId="LiveId" clId="{F87177C6-BC54-4AD0-950C-8818D72AB4A6}" dt="2024-07-30T16:15:02.452" v="2531" actId="571"/>
          <ac:picMkLst>
            <pc:docMk/>
            <pc:sldMk cId="2575656202" sldId="653"/>
            <ac:picMk id="15" creationId="{0688C8A7-C44C-93A7-A300-C62FFA0E75C5}"/>
          </ac:picMkLst>
        </pc:picChg>
        <pc:picChg chg="add mod">
          <ac:chgData name="Orlando Marley Filho" userId="db0f27c2ee340672" providerId="LiveId" clId="{F87177C6-BC54-4AD0-950C-8818D72AB4A6}" dt="2024-07-30T16:26:21.899" v="2869" actId="1076"/>
          <ac:picMkLst>
            <pc:docMk/>
            <pc:sldMk cId="2575656202" sldId="653"/>
            <ac:picMk id="16" creationId="{1802EA9D-FA41-E545-590B-3C6ABF42B020}"/>
          </ac:picMkLst>
        </pc:picChg>
        <pc:picChg chg="add mod">
          <ac:chgData name="Orlando Marley Filho" userId="db0f27c2ee340672" providerId="LiveId" clId="{F87177C6-BC54-4AD0-950C-8818D72AB4A6}" dt="2024-07-30T16:26:21.899" v="2869" actId="1076"/>
          <ac:picMkLst>
            <pc:docMk/>
            <pc:sldMk cId="2575656202" sldId="653"/>
            <ac:picMk id="44" creationId="{A174709D-2088-EF53-E898-597AE6ED216C}"/>
          </ac:picMkLst>
        </pc:picChg>
        <pc:cxnChg chg="add mod">
          <ac:chgData name="Orlando Marley Filho" userId="db0f27c2ee340672" providerId="LiveId" clId="{F87177C6-BC54-4AD0-950C-8818D72AB4A6}" dt="2024-07-30T16:26:21.899" v="2869" actId="1076"/>
          <ac:cxnSpMkLst>
            <pc:docMk/>
            <pc:sldMk cId="2575656202" sldId="653"/>
            <ac:cxnSpMk id="19" creationId="{250C1786-F79D-3C6E-71E2-A7C5063D652D}"/>
          </ac:cxnSpMkLst>
        </pc:cxnChg>
        <pc:cxnChg chg="add mod">
          <ac:chgData name="Orlando Marley Filho" userId="db0f27c2ee340672" providerId="LiveId" clId="{F87177C6-BC54-4AD0-950C-8818D72AB4A6}" dt="2024-07-30T16:26:21.899" v="2869" actId="1076"/>
          <ac:cxnSpMkLst>
            <pc:docMk/>
            <pc:sldMk cId="2575656202" sldId="653"/>
            <ac:cxnSpMk id="20" creationId="{48700083-F1D5-11D6-725C-F9215826BC6C}"/>
          </ac:cxnSpMkLst>
        </pc:cxnChg>
        <pc:cxnChg chg="add mod">
          <ac:chgData name="Orlando Marley Filho" userId="db0f27c2ee340672" providerId="LiveId" clId="{F87177C6-BC54-4AD0-950C-8818D72AB4A6}" dt="2024-07-30T16:27:07.433" v="2873" actId="693"/>
          <ac:cxnSpMkLst>
            <pc:docMk/>
            <pc:sldMk cId="2575656202" sldId="653"/>
            <ac:cxnSpMk id="26" creationId="{FCECE6EB-3377-AD94-4E1E-78F1CB298F39}"/>
          </ac:cxnSpMkLst>
        </pc:cxnChg>
        <pc:cxnChg chg="add mod">
          <ac:chgData name="Orlando Marley Filho" userId="db0f27c2ee340672" providerId="LiveId" clId="{F87177C6-BC54-4AD0-950C-8818D72AB4A6}" dt="2024-07-30T16:26:21.899" v="2869" actId="1076"/>
          <ac:cxnSpMkLst>
            <pc:docMk/>
            <pc:sldMk cId="2575656202" sldId="653"/>
            <ac:cxnSpMk id="45" creationId="{7896EC4E-1D2B-BC59-E1B4-F4B8A6151A64}"/>
          </ac:cxnSpMkLst>
        </pc:cxnChg>
        <pc:cxnChg chg="add mod">
          <ac:chgData name="Orlando Marley Filho" userId="db0f27c2ee340672" providerId="LiveId" clId="{F87177C6-BC54-4AD0-950C-8818D72AB4A6}" dt="2024-07-30T16:26:21.899" v="2869" actId="1076"/>
          <ac:cxnSpMkLst>
            <pc:docMk/>
            <pc:sldMk cId="2575656202" sldId="653"/>
            <ac:cxnSpMk id="49" creationId="{3317073F-1CE7-2D87-A9BE-1211840BF80C}"/>
          </ac:cxnSpMkLst>
        </pc:cxnChg>
        <pc:cxnChg chg="add mod">
          <ac:chgData name="Orlando Marley Filho" userId="db0f27c2ee340672" providerId="LiveId" clId="{F87177C6-BC54-4AD0-950C-8818D72AB4A6}" dt="2024-07-30T16:26:21.899" v="2869" actId="1076"/>
          <ac:cxnSpMkLst>
            <pc:docMk/>
            <pc:sldMk cId="2575656202" sldId="653"/>
            <ac:cxnSpMk id="52" creationId="{36E75388-CC53-3BB7-6558-DA9722CD8099}"/>
          </ac:cxnSpMkLst>
        </pc:cxnChg>
        <pc:cxnChg chg="add mod">
          <ac:chgData name="Orlando Marley Filho" userId="db0f27c2ee340672" providerId="LiveId" clId="{F87177C6-BC54-4AD0-950C-8818D72AB4A6}" dt="2024-07-30T16:26:21.899" v="2869" actId="1076"/>
          <ac:cxnSpMkLst>
            <pc:docMk/>
            <pc:sldMk cId="2575656202" sldId="653"/>
            <ac:cxnSpMk id="60" creationId="{893A02BD-EFBA-FF8A-C487-243C74815563}"/>
          </ac:cxnSpMkLst>
        </pc:cxnChg>
      </pc:sldChg>
      <pc:sldChg chg="modSp add del mod modAnim modShow">
        <pc:chgData name="Orlando Marley Filho" userId="db0f27c2ee340672" providerId="LiveId" clId="{F87177C6-BC54-4AD0-950C-8818D72AB4A6}" dt="2024-07-30T16:30:41.134" v="2883" actId="729"/>
        <pc:sldMkLst>
          <pc:docMk/>
          <pc:sldMk cId="2756887467" sldId="655"/>
        </pc:sldMkLst>
        <pc:spChg chg="mod">
          <ac:chgData name="Orlando Marley Filho" userId="db0f27c2ee340672" providerId="LiveId" clId="{F87177C6-BC54-4AD0-950C-8818D72AB4A6}" dt="2024-07-30T16:29:47.979" v="2880" actId="1076"/>
          <ac:spMkLst>
            <pc:docMk/>
            <pc:sldMk cId="2756887467" sldId="655"/>
            <ac:spMk id="8" creationId="{13BEED85-9031-7730-5A28-B2CFB2D91CF4}"/>
          </ac:spMkLst>
        </pc:spChg>
      </pc:sldChg>
      <pc:sldChg chg="modSp add del mod modAnim modShow">
        <pc:chgData name="Orlando Marley Filho" userId="db0f27c2ee340672" providerId="LiveId" clId="{F87177C6-BC54-4AD0-950C-8818D72AB4A6}" dt="2024-07-30T16:41:36.447" v="2957" actId="729"/>
        <pc:sldMkLst>
          <pc:docMk/>
          <pc:sldMk cId="3728436358" sldId="656"/>
        </pc:sldMkLst>
        <pc:spChg chg="mod">
          <ac:chgData name="Orlando Marley Filho" userId="db0f27c2ee340672" providerId="LiveId" clId="{F87177C6-BC54-4AD0-950C-8818D72AB4A6}" dt="2024-07-30T16:37:54.672" v="2933" actId="114"/>
          <ac:spMkLst>
            <pc:docMk/>
            <pc:sldMk cId="3728436358" sldId="656"/>
            <ac:spMk id="8" creationId="{8C067100-E824-F01F-ACAC-D2E494A3A34E}"/>
          </ac:spMkLst>
        </pc:spChg>
      </pc:sldChg>
      <pc:sldChg chg="add del">
        <pc:chgData name="Orlando Marley Filho" userId="db0f27c2ee340672" providerId="LiveId" clId="{F87177C6-BC54-4AD0-950C-8818D72AB4A6}" dt="2024-07-30T16:34:48.961" v="2886" actId="47"/>
        <pc:sldMkLst>
          <pc:docMk/>
          <pc:sldMk cId="1189621756" sldId="658"/>
        </pc:sldMkLst>
      </pc:sldChg>
      <pc:sldChg chg="add del">
        <pc:chgData name="Orlando Marley Filho" userId="db0f27c2ee340672" providerId="LiveId" clId="{F87177C6-BC54-4AD0-950C-8818D72AB4A6}" dt="2024-07-30T16:34:48.961" v="2886" actId="47"/>
        <pc:sldMkLst>
          <pc:docMk/>
          <pc:sldMk cId="2432277527" sldId="659"/>
        </pc:sldMkLst>
      </pc:sldChg>
      <pc:sldChg chg="add del">
        <pc:chgData name="Orlando Marley Filho" userId="db0f27c2ee340672" providerId="LiveId" clId="{F87177C6-BC54-4AD0-950C-8818D72AB4A6}" dt="2024-07-30T16:34:48.961" v="2886" actId="47"/>
        <pc:sldMkLst>
          <pc:docMk/>
          <pc:sldMk cId="1103914241" sldId="660"/>
        </pc:sldMkLst>
      </pc:sldChg>
      <pc:sldChg chg="add del">
        <pc:chgData name="Orlando Marley Filho" userId="db0f27c2ee340672" providerId="LiveId" clId="{F87177C6-BC54-4AD0-950C-8818D72AB4A6}" dt="2024-07-30T16:34:48.961" v="2886" actId="47"/>
        <pc:sldMkLst>
          <pc:docMk/>
          <pc:sldMk cId="3450176512" sldId="662"/>
        </pc:sldMkLst>
      </pc:sldChg>
      <pc:sldChg chg="add del">
        <pc:chgData name="Orlando Marley Filho" userId="db0f27c2ee340672" providerId="LiveId" clId="{F87177C6-BC54-4AD0-950C-8818D72AB4A6}" dt="2024-07-30T10:42:46.801" v="15" actId="47"/>
        <pc:sldMkLst>
          <pc:docMk/>
          <pc:sldMk cId="4035957447" sldId="663"/>
        </pc:sldMkLst>
      </pc:sldChg>
      <pc:sldChg chg="add ord modNotesTx">
        <pc:chgData name="Orlando Marley Filho" userId="db0f27c2ee340672" providerId="LiveId" clId="{F87177C6-BC54-4AD0-950C-8818D72AB4A6}" dt="2024-07-30T10:44:35.524" v="43" actId="20577"/>
        <pc:sldMkLst>
          <pc:docMk/>
          <pc:sldMk cId="966141052" sldId="664"/>
        </pc:sldMkLst>
      </pc:sldChg>
      <pc:sldChg chg="del">
        <pc:chgData name="Orlando Marley Filho" userId="db0f27c2ee340672" providerId="LiveId" clId="{F87177C6-BC54-4AD0-950C-8818D72AB4A6}" dt="2024-07-30T10:42:30.500" v="8" actId="47"/>
        <pc:sldMkLst>
          <pc:docMk/>
          <pc:sldMk cId="4253204151" sldId="664"/>
        </pc:sldMkLst>
      </pc:sldChg>
      <pc:sldChg chg="del">
        <pc:chgData name="Orlando Marley Filho" userId="db0f27c2ee340672" providerId="LiveId" clId="{F87177C6-BC54-4AD0-950C-8818D72AB4A6}" dt="2024-07-30T10:42:59.199" v="20" actId="47"/>
        <pc:sldMkLst>
          <pc:docMk/>
          <pc:sldMk cId="1141538444" sldId="665"/>
        </pc:sldMkLst>
      </pc:sldChg>
      <pc:sldChg chg="add ord modNotesTx">
        <pc:chgData name="Orlando Marley Filho" userId="db0f27c2ee340672" providerId="LiveId" clId="{F87177C6-BC54-4AD0-950C-8818D72AB4A6}" dt="2024-07-30T10:58:12.965" v="134"/>
        <pc:sldMkLst>
          <pc:docMk/>
          <pc:sldMk cId="2653550599" sldId="665"/>
        </pc:sldMkLst>
      </pc:sldChg>
      <pc:sldChg chg="delSp modSp add mod ord delAnim modAnim modNotesTx">
        <pc:chgData name="Orlando Marley Filho" userId="db0f27c2ee340672" providerId="LiveId" clId="{F87177C6-BC54-4AD0-950C-8818D72AB4A6}" dt="2024-07-30T12:41:56.225" v="651" actId="13782"/>
        <pc:sldMkLst>
          <pc:docMk/>
          <pc:sldMk cId="211471648" sldId="666"/>
        </pc:sldMkLst>
        <pc:spChg chg="mod">
          <ac:chgData name="Orlando Marley Filho" userId="db0f27c2ee340672" providerId="LiveId" clId="{F87177C6-BC54-4AD0-950C-8818D72AB4A6}" dt="2024-07-30T11:23:19.273" v="440" actId="20577"/>
          <ac:spMkLst>
            <pc:docMk/>
            <pc:sldMk cId="211471648" sldId="666"/>
            <ac:spMk id="2" creationId="{518CBEBD-7F61-1C19-2D5B-79CCDBF0BEE5}"/>
          </ac:spMkLst>
        </pc:spChg>
        <pc:spChg chg="del">
          <ac:chgData name="Orlando Marley Filho" userId="db0f27c2ee340672" providerId="LiveId" clId="{F87177C6-BC54-4AD0-950C-8818D72AB4A6}" dt="2024-07-30T11:23:04.827" v="429" actId="478"/>
          <ac:spMkLst>
            <pc:docMk/>
            <pc:sldMk cId="211471648" sldId="666"/>
            <ac:spMk id="4" creationId="{6284F0F0-66FE-98CA-7F1F-525859729812}"/>
          </ac:spMkLst>
        </pc:spChg>
        <pc:graphicFrameChg chg="mod">
          <ac:chgData name="Orlando Marley Filho" userId="db0f27c2ee340672" providerId="LiveId" clId="{F87177C6-BC54-4AD0-950C-8818D72AB4A6}" dt="2024-07-30T12:41:53.856" v="650" actId="13782"/>
          <ac:graphicFrameMkLst>
            <pc:docMk/>
            <pc:sldMk cId="211471648" sldId="666"/>
            <ac:graphicFrameMk id="8" creationId="{F646CD5A-144C-CE41-1251-F1629802C9FB}"/>
          </ac:graphicFrameMkLst>
        </pc:graphicFrameChg>
      </pc:sldChg>
      <pc:sldChg chg="del">
        <pc:chgData name="Orlando Marley Filho" userId="db0f27c2ee340672" providerId="LiveId" clId="{F87177C6-BC54-4AD0-950C-8818D72AB4A6}" dt="2024-07-30T10:42:55.574" v="18" actId="47"/>
        <pc:sldMkLst>
          <pc:docMk/>
          <pc:sldMk cId="3598631839" sldId="666"/>
        </pc:sldMkLst>
      </pc:sldChg>
      <pc:sldChg chg="modSp add mod ord modAnim modNotesTx">
        <pc:chgData name="Orlando Marley Filho" userId="db0f27c2ee340672" providerId="LiveId" clId="{F87177C6-BC54-4AD0-950C-8818D72AB4A6}" dt="2024-07-30T12:43:11.483" v="656" actId="14100"/>
        <pc:sldMkLst>
          <pc:docMk/>
          <pc:sldMk cId="1263128726" sldId="667"/>
        </pc:sldMkLst>
        <pc:spChg chg="mod">
          <ac:chgData name="Orlando Marley Filho" userId="db0f27c2ee340672" providerId="LiveId" clId="{F87177C6-BC54-4AD0-950C-8818D72AB4A6}" dt="2024-07-30T11:23:24.377" v="452" actId="20577"/>
          <ac:spMkLst>
            <pc:docMk/>
            <pc:sldMk cId="1263128726" sldId="667"/>
            <ac:spMk id="2" creationId="{518CBEBD-7F61-1C19-2D5B-79CCDBF0BEE5}"/>
          </ac:spMkLst>
        </pc:spChg>
        <pc:graphicFrameChg chg="mod">
          <ac:chgData name="Orlando Marley Filho" userId="db0f27c2ee340672" providerId="LiveId" clId="{F87177C6-BC54-4AD0-950C-8818D72AB4A6}" dt="2024-07-30T12:43:11.483" v="656" actId="14100"/>
          <ac:graphicFrameMkLst>
            <pc:docMk/>
            <pc:sldMk cId="1263128726" sldId="667"/>
            <ac:graphicFrameMk id="8" creationId="{F646CD5A-144C-CE41-1251-F1629802C9FB}"/>
          </ac:graphicFrameMkLst>
        </pc:graphicFrameChg>
      </pc:sldChg>
      <pc:sldChg chg="del">
        <pc:chgData name="Orlando Marley Filho" userId="db0f27c2ee340672" providerId="LiveId" clId="{F87177C6-BC54-4AD0-950C-8818D72AB4A6}" dt="2024-07-30T10:42:57.555" v="19" actId="47"/>
        <pc:sldMkLst>
          <pc:docMk/>
          <pc:sldMk cId="3574131177" sldId="667"/>
        </pc:sldMkLst>
      </pc:sldChg>
      <pc:sldMasterChg chg="delSldLayout">
        <pc:chgData name="Orlando Marley Filho" userId="db0f27c2ee340672" providerId="LiveId" clId="{F87177C6-BC54-4AD0-950C-8818D72AB4A6}" dt="2024-07-30T10:42:28.695" v="7" actId="47"/>
        <pc:sldMasterMkLst>
          <pc:docMk/>
          <pc:sldMasterMk cId="1268888712" sldId="2147483648"/>
        </pc:sldMasterMkLst>
        <pc:sldLayoutChg chg="del">
          <pc:chgData name="Orlando Marley Filho" userId="db0f27c2ee340672" providerId="LiveId" clId="{F87177C6-BC54-4AD0-950C-8818D72AB4A6}" dt="2024-07-30T10:42:28.695" v="7" actId="47"/>
          <pc:sldLayoutMkLst>
            <pc:docMk/>
            <pc:sldMasterMk cId="1268888712" sldId="2147483648"/>
            <pc:sldLayoutMk cId="2213290704" sldId="2147483660"/>
          </pc:sldLayoutMkLst>
        </pc:sldLayoutChg>
      </pc:sldMasterChg>
    </pc:docChg>
  </pc:docChgLst>
  <pc:docChgLst>
    <pc:chgData name="Orlando Marley Filho" userId="db0f27c2ee340672" providerId="LiveId" clId="{C5CC86E2-F03C-44F5-983E-E85F00F11A93}"/>
    <pc:docChg chg="undo custSel modSld sldOrd modSection">
      <pc:chgData name="Orlando Marley Filho" userId="db0f27c2ee340672" providerId="LiveId" clId="{C5CC86E2-F03C-44F5-983E-E85F00F11A93}" dt="2024-08-02T22:22:08.639" v="152" actId="6549"/>
      <pc:docMkLst>
        <pc:docMk/>
      </pc:docMkLst>
      <pc:sldChg chg="modSp mod modNotesTx">
        <pc:chgData name="Orlando Marley Filho" userId="db0f27c2ee340672" providerId="LiveId" clId="{C5CC86E2-F03C-44F5-983E-E85F00F11A93}" dt="2024-08-02T22:20:27.183" v="143" actId="6549"/>
        <pc:sldMkLst>
          <pc:docMk/>
          <pc:sldMk cId="2410162275" sldId="256"/>
        </pc:sldMkLst>
        <pc:picChg chg="mod">
          <ac:chgData name="Orlando Marley Filho" userId="db0f27c2ee340672" providerId="LiveId" clId="{C5CC86E2-F03C-44F5-983E-E85F00F11A93}" dt="2024-07-30T21:59:55.317" v="138" actId="29295"/>
          <ac:picMkLst>
            <pc:docMk/>
            <pc:sldMk cId="2410162275" sldId="256"/>
            <ac:picMk id="5" creationId="{506CC945-B783-B87E-AFAE-11F5DCD63A0F}"/>
          </ac:picMkLst>
        </pc:picChg>
      </pc:sldChg>
      <pc:sldChg chg="ord">
        <pc:chgData name="Orlando Marley Filho" userId="db0f27c2ee340672" providerId="LiveId" clId="{C5CC86E2-F03C-44F5-983E-E85F00F11A93}" dt="2024-07-30T20:32:26.827" v="105"/>
        <pc:sldMkLst>
          <pc:docMk/>
          <pc:sldMk cId="2035211553" sldId="388"/>
        </pc:sldMkLst>
      </pc:sldChg>
      <pc:sldChg chg="modSp">
        <pc:chgData name="Orlando Marley Filho" userId="db0f27c2ee340672" providerId="LiveId" clId="{C5CC86E2-F03C-44F5-983E-E85F00F11A93}" dt="2024-07-30T21:26:29.429" v="121" actId="20577"/>
        <pc:sldMkLst>
          <pc:docMk/>
          <pc:sldMk cId="2074054550" sldId="389"/>
        </pc:sldMkLst>
        <pc:spChg chg="mod">
          <ac:chgData name="Orlando Marley Filho" userId="db0f27c2ee340672" providerId="LiveId" clId="{C5CC86E2-F03C-44F5-983E-E85F00F11A93}" dt="2024-07-30T21:26:29.429" v="121" actId="20577"/>
          <ac:spMkLst>
            <pc:docMk/>
            <pc:sldMk cId="2074054550" sldId="389"/>
            <ac:spMk id="44" creationId="{99642D9C-F447-CD2E-ED83-351B0EF43738}"/>
          </ac:spMkLst>
        </pc:spChg>
      </pc:sldChg>
      <pc:sldChg chg="modNotesTx">
        <pc:chgData name="Orlando Marley Filho" userId="db0f27c2ee340672" providerId="LiveId" clId="{C5CC86E2-F03C-44F5-983E-E85F00F11A93}" dt="2024-08-02T22:20:31.707" v="144" actId="6549"/>
        <pc:sldMkLst>
          <pc:docMk/>
          <pc:sldMk cId="540143251" sldId="424"/>
        </pc:sldMkLst>
      </pc:sldChg>
      <pc:sldChg chg="modNotesTx">
        <pc:chgData name="Orlando Marley Filho" userId="db0f27c2ee340672" providerId="LiveId" clId="{C5CC86E2-F03C-44F5-983E-E85F00F11A93}" dt="2024-08-02T22:20:45.138" v="147" actId="6549"/>
        <pc:sldMkLst>
          <pc:docMk/>
          <pc:sldMk cId="1733437021" sldId="427"/>
        </pc:sldMkLst>
      </pc:sldChg>
      <pc:sldChg chg="modNotesTx">
        <pc:chgData name="Orlando Marley Filho" userId="db0f27c2ee340672" providerId="LiveId" clId="{C5CC86E2-F03C-44F5-983E-E85F00F11A93}" dt="2024-08-02T22:20:35.394" v="145" actId="6549"/>
        <pc:sldMkLst>
          <pc:docMk/>
          <pc:sldMk cId="338888208" sldId="457"/>
        </pc:sldMkLst>
      </pc:sldChg>
      <pc:sldChg chg="modSp mod modAnim modNotesTx">
        <pc:chgData name="Orlando Marley Filho" userId="db0f27c2ee340672" providerId="LiveId" clId="{C5CC86E2-F03C-44F5-983E-E85F00F11A93}" dt="2024-07-30T19:20:56.653" v="102" actId="20577"/>
        <pc:sldMkLst>
          <pc:docMk/>
          <pc:sldMk cId="1338618347" sldId="459"/>
        </pc:sldMkLst>
        <pc:spChg chg="mod">
          <ac:chgData name="Orlando Marley Filho" userId="db0f27c2ee340672" providerId="LiveId" clId="{C5CC86E2-F03C-44F5-983E-E85F00F11A93}" dt="2024-07-30T19:19:23.582" v="85" actId="1076"/>
          <ac:spMkLst>
            <pc:docMk/>
            <pc:sldMk cId="1338618347" sldId="459"/>
            <ac:spMk id="2086" creationId="{22036AA1-AAE3-E106-2B61-911F685C0199}"/>
          </ac:spMkLst>
        </pc:spChg>
        <pc:spChg chg="mod">
          <ac:chgData name="Orlando Marley Filho" userId="db0f27c2ee340672" providerId="LiveId" clId="{C5CC86E2-F03C-44F5-983E-E85F00F11A93}" dt="2024-07-30T19:20:56.653" v="102" actId="20577"/>
          <ac:spMkLst>
            <pc:docMk/>
            <pc:sldMk cId="1338618347" sldId="459"/>
            <ac:spMk id="2094" creationId="{82456802-1F0B-4AA9-AF1F-BE68413861FD}"/>
          </ac:spMkLst>
        </pc:spChg>
        <pc:cxnChg chg="mod">
          <ac:chgData name="Orlando Marley Filho" userId="db0f27c2ee340672" providerId="LiveId" clId="{C5CC86E2-F03C-44F5-983E-E85F00F11A93}" dt="2024-07-30T19:19:23.582" v="85" actId="1076"/>
          <ac:cxnSpMkLst>
            <pc:docMk/>
            <pc:sldMk cId="1338618347" sldId="459"/>
            <ac:cxnSpMk id="2082" creationId="{C9D9B9C2-104D-C16F-7BF5-FCB03E83F049}"/>
          </ac:cxnSpMkLst>
        </pc:cxnChg>
      </pc:sldChg>
      <pc:sldChg chg="ord">
        <pc:chgData name="Orlando Marley Filho" userId="db0f27c2ee340672" providerId="LiveId" clId="{C5CC86E2-F03C-44F5-983E-E85F00F11A93}" dt="2024-07-30T20:32:26.827" v="105"/>
        <pc:sldMkLst>
          <pc:docMk/>
          <pc:sldMk cId="3190612326" sldId="461"/>
        </pc:sldMkLst>
      </pc:sldChg>
      <pc:sldChg chg="modSp">
        <pc:chgData name="Orlando Marley Filho" userId="db0f27c2ee340672" providerId="LiveId" clId="{C5CC86E2-F03C-44F5-983E-E85F00F11A93}" dt="2024-07-30T21:17:32.993" v="108" actId="208"/>
        <pc:sldMkLst>
          <pc:docMk/>
          <pc:sldMk cId="2079545273" sldId="467"/>
        </pc:sldMkLst>
        <pc:picChg chg="mod">
          <ac:chgData name="Orlando Marley Filho" userId="db0f27c2ee340672" providerId="LiveId" clId="{C5CC86E2-F03C-44F5-983E-E85F00F11A93}" dt="2024-07-30T21:17:32.993" v="108" actId="208"/>
          <ac:picMkLst>
            <pc:docMk/>
            <pc:sldMk cId="2079545273" sldId="467"/>
            <ac:picMk id="12294" creationId="{534EFFFB-1066-6B11-904A-7DB049CEE4A7}"/>
          </ac:picMkLst>
        </pc:picChg>
      </pc:sldChg>
      <pc:sldChg chg="delSp modSp mod modAnim">
        <pc:chgData name="Orlando Marley Filho" userId="db0f27c2ee340672" providerId="LiveId" clId="{C5CC86E2-F03C-44F5-983E-E85F00F11A93}" dt="2024-07-30T21:29:19.857" v="134"/>
        <pc:sldMkLst>
          <pc:docMk/>
          <pc:sldMk cId="3464768426" sldId="468"/>
        </pc:sldMkLst>
        <pc:spChg chg="mod ord topLvl">
          <ac:chgData name="Orlando Marley Filho" userId="db0f27c2ee340672" providerId="LiveId" clId="{C5CC86E2-F03C-44F5-983E-E85F00F11A93}" dt="2024-07-30T21:28:38.918" v="130" actId="165"/>
          <ac:spMkLst>
            <pc:docMk/>
            <pc:sldMk cId="3464768426" sldId="468"/>
            <ac:spMk id="3" creationId="{75E0E9D5-FEC1-4201-8FF6-5B0791D95493}"/>
          </ac:spMkLst>
        </pc:spChg>
        <pc:spChg chg="mod topLvl">
          <ac:chgData name="Orlando Marley Filho" userId="db0f27c2ee340672" providerId="LiveId" clId="{C5CC86E2-F03C-44F5-983E-E85F00F11A93}" dt="2024-07-30T21:28:38.918" v="130" actId="165"/>
          <ac:spMkLst>
            <pc:docMk/>
            <pc:sldMk cId="3464768426" sldId="468"/>
            <ac:spMk id="6" creationId="{6B695994-1702-F9E7-0277-58AEA87823BE}"/>
          </ac:spMkLst>
        </pc:spChg>
        <pc:spChg chg="mod topLvl">
          <ac:chgData name="Orlando Marley Filho" userId="db0f27c2ee340672" providerId="LiveId" clId="{C5CC86E2-F03C-44F5-983E-E85F00F11A93}" dt="2024-07-30T21:27:21.248" v="122" actId="165"/>
          <ac:spMkLst>
            <pc:docMk/>
            <pc:sldMk cId="3464768426" sldId="468"/>
            <ac:spMk id="13" creationId="{9FF91972-CE7C-B35A-3D55-11E264DFCA10}"/>
          </ac:spMkLst>
        </pc:spChg>
        <pc:spChg chg="mod topLvl">
          <ac:chgData name="Orlando Marley Filho" userId="db0f27c2ee340672" providerId="LiveId" clId="{C5CC86E2-F03C-44F5-983E-E85F00F11A93}" dt="2024-07-30T21:28:38.918" v="130" actId="165"/>
          <ac:spMkLst>
            <pc:docMk/>
            <pc:sldMk cId="3464768426" sldId="468"/>
            <ac:spMk id="15" creationId="{DBA4E6C7-9408-51B7-52DD-CEABF50C7F1D}"/>
          </ac:spMkLst>
        </pc:spChg>
        <pc:spChg chg="mod topLvl">
          <ac:chgData name="Orlando Marley Filho" userId="db0f27c2ee340672" providerId="LiveId" clId="{C5CC86E2-F03C-44F5-983E-E85F00F11A93}" dt="2024-07-30T21:27:21.248" v="122" actId="165"/>
          <ac:spMkLst>
            <pc:docMk/>
            <pc:sldMk cId="3464768426" sldId="468"/>
            <ac:spMk id="24" creationId="{2E634F3A-A0C8-AB9C-3AAA-18A5B0AD6012}"/>
          </ac:spMkLst>
        </pc:spChg>
        <pc:grpChg chg="del mod topLvl">
          <ac:chgData name="Orlando Marley Filho" userId="db0f27c2ee340672" providerId="LiveId" clId="{C5CC86E2-F03C-44F5-983E-E85F00F11A93}" dt="2024-07-30T21:28:38.918" v="130" actId="165"/>
          <ac:grpSpMkLst>
            <pc:docMk/>
            <pc:sldMk cId="3464768426" sldId="468"/>
            <ac:grpSpMk id="23" creationId="{C25D74DA-383A-1E15-EE4F-F6F2F7E97135}"/>
          </ac:grpSpMkLst>
        </pc:grpChg>
        <pc:grpChg chg="del">
          <ac:chgData name="Orlando Marley Filho" userId="db0f27c2ee340672" providerId="LiveId" clId="{C5CC86E2-F03C-44F5-983E-E85F00F11A93}" dt="2024-07-30T21:27:21.248" v="122" actId="165"/>
          <ac:grpSpMkLst>
            <pc:docMk/>
            <pc:sldMk cId="3464768426" sldId="468"/>
            <ac:grpSpMk id="27" creationId="{3A09364A-FDD4-2243-D684-A7F8AAFE84A3}"/>
          </ac:grpSpMkLst>
        </pc:grpChg>
        <pc:cxnChg chg="mod topLvl">
          <ac:chgData name="Orlando Marley Filho" userId="db0f27c2ee340672" providerId="LiveId" clId="{C5CC86E2-F03C-44F5-983E-E85F00F11A93}" dt="2024-07-30T21:27:21.248" v="122" actId="165"/>
          <ac:cxnSpMkLst>
            <pc:docMk/>
            <pc:sldMk cId="3464768426" sldId="468"/>
            <ac:cxnSpMk id="17" creationId="{BC2388D8-5C37-F155-877E-A4D795662797}"/>
          </ac:cxnSpMkLst>
        </pc:cxnChg>
      </pc:sldChg>
      <pc:sldChg chg="ord">
        <pc:chgData name="Orlando Marley Filho" userId="db0f27c2ee340672" providerId="LiveId" clId="{C5CC86E2-F03C-44F5-983E-E85F00F11A93}" dt="2024-07-30T21:31:34.479" v="136"/>
        <pc:sldMkLst>
          <pc:docMk/>
          <pc:sldMk cId="2823335708" sldId="474"/>
        </pc:sldMkLst>
      </pc:sldChg>
      <pc:sldChg chg="ord modNotesTx">
        <pc:chgData name="Orlando Marley Filho" userId="db0f27c2ee340672" providerId="LiveId" clId="{C5CC86E2-F03C-44F5-983E-E85F00F11A93}" dt="2024-08-02T22:20:53.623" v="148" actId="6549"/>
        <pc:sldMkLst>
          <pc:docMk/>
          <pc:sldMk cId="2791019723" sldId="508"/>
        </pc:sldMkLst>
      </pc:sldChg>
      <pc:sldChg chg="ord">
        <pc:chgData name="Orlando Marley Filho" userId="db0f27c2ee340672" providerId="LiveId" clId="{C5CC86E2-F03C-44F5-983E-E85F00F11A93}" dt="2024-07-30T20:32:26.827" v="105"/>
        <pc:sldMkLst>
          <pc:docMk/>
          <pc:sldMk cId="2907583721" sldId="509"/>
        </pc:sldMkLst>
      </pc:sldChg>
      <pc:sldChg chg="ord">
        <pc:chgData name="Orlando Marley Filho" userId="db0f27c2ee340672" providerId="LiveId" clId="{C5CC86E2-F03C-44F5-983E-E85F00F11A93}" dt="2024-07-30T20:32:26.827" v="105"/>
        <pc:sldMkLst>
          <pc:docMk/>
          <pc:sldMk cId="198288509" sldId="510"/>
        </pc:sldMkLst>
      </pc:sldChg>
      <pc:sldChg chg="ord">
        <pc:chgData name="Orlando Marley Filho" userId="db0f27c2ee340672" providerId="LiveId" clId="{C5CC86E2-F03C-44F5-983E-E85F00F11A93}" dt="2024-07-30T20:32:26.827" v="105"/>
        <pc:sldMkLst>
          <pc:docMk/>
          <pc:sldMk cId="3325229791" sldId="511"/>
        </pc:sldMkLst>
      </pc:sldChg>
      <pc:sldChg chg="modNotesTx">
        <pc:chgData name="Orlando Marley Filho" userId="db0f27c2ee340672" providerId="LiveId" clId="{C5CC86E2-F03C-44F5-983E-E85F00F11A93}" dt="2024-08-02T22:22:08.639" v="152" actId="6549"/>
        <pc:sldMkLst>
          <pc:docMk/>
          <pc:sldMk cId="2611717187" sldId="514"/>
        </pc:sldMkLst>
      </pc:sldChg>
      <pc:sldChg chg="ord">
        <pc:chgData name="Orlando Marley Filho" userId="db0f27c2ee340672" providerId="LiveId" clId="{C5CC86E2-F03C-44F5-983E-E85F00F11A93}" dt="2024-07-30T20:32:26.827" v="105"/>
        <pc:sldMkLst>
          <pc:docMk/>
          <pc:sldMk cId="4276985642" sldId="629"/>
        </pc:sldMkLst>
      </pc:sldChg>
      <pc:sldChg chg="ord">
        <pc:chgData name="Orlando Marley Filho" userId="db0f27c2ee340672" providerId="LiveId" clId="{C5CC86E2-F03C-44F5-983E-E85F00F11A93}" dt="2024-07-30T20:32:26.827" v="105"/>
        <pc:sldMkLst>
          <pc:docMk/>
          <pc:sldMk cId="3807531579" sldId="630"/>
        </pc:sldMkLst>
      </pc:sldChg>
      <pc:sldChg chg="ord">
        <pc:chgData name="Orlando Marley Filho" userId="db0f27c2ee340672" providerId="LiveId" clId="{C5CC86E2-F03C-44F5-983E-E85F00F11A93}" dt="2024-07-30T20:32:26.827" v="105"/>
        <pc:sldMkLst>
          <pc:docMk/>
          <pc:sldMk cId="532523182" sldId="631"/>
        </pc:sldMkLst>
      </pc:sldChg>
      <pc:sldChg chg="ord">
        <pc:chgData name="Orlando Marley Filho" userId="db0f27c2ee340672" providerId="LiveId" clId="{C5CC86E2-F03C-44F5-983E-E85F00F11A93}" dt="2024-07-30T20:32:26.827" v="105"/>
        <pc:sldMkLst>
          <pc:docMk/>
          <pc:sldMk cId="4110220915" sldId="632"/>
        </pc:sldMkLst>
      </pc:sldChg>
      <pc:sldChg chg="ord">
        <pc:chgData name="Orlando Marley Filho" userId="db0f27c2ee340672" providerId="LiveId" clId="{C5CC86E2-F03C-44F5-983E-E85F00F11A93}" dt="2024-07-30T20:32:26.827" v="105"/>
        <pc:sldMkLst>
          <pc:docMk/>
          <pc:sldMk cId="3955404753" sldId="633"/>
        </pc:sldMkLst>
      </pc:sldChg>
      <pc:sldChg chg="ord">
        <pc:chgData name="Orlando Marley Filho" userId="db0f27c2ee340672" providerId="LiveId" clId="{C5CC86E2-F03C-44F5-983E-E85F00F11A93}" dt="2024-07-30T20:32:26.827" v="105"/>
        <pc:sldMkLst>
          <pc:docMk/>
          <pc:sldMk cId="1595846242" sldId="634"/>
        </pc:sldMkLst>
      </pc:sldChg>
      <pc:sldChg chg="ord">
        <pc:chgData name="Orlando Marley Filho" userId="db0f27c2ee340672" providerId="LiveId" clId="{C5CC86E2-F03C-44F5-983E-E85F00F11A93}" dt="2024-07-30T20:32:26.827" v="105"/>
        <pc:sldMkLst>
          <pc:docMk/>
          <pc:sldMk cId="2042997633" sldId="635"/>
        </pc:sldMkLst>
      </pc:sldChg>
      <pc:sldChg chg="ord">
        <pc:chgData name="Orlando Marley Filho" userId="db0f27c2ee340672" providerId="LiveId" clId="{C5CC86E2-F03C-44F5-983E-E85F00F11A93}" dt="2024-07-30T20:32:26.827" v="105"/>
        <pc:sldMkLst>
          <pc:docMk/>
          <pc:sldMk cId="1668285268" sldId="637"/>
        </pc:sldMkLst>
      </pc:sldChg>
      <pc:sldChg chg="ord">
        <pc:chgData name="Orlando Marley Filho" userId="db0f27c2ee340672" providerId="LiveId" clId="{C5CC86E2-F03C-44F5-983E-E85F00F11A93}" dt="2024-07-30T20:32:26.827" v="105"/>
        <pc:sldMkLst>
          <pc:docMk/>
          <pc:sldMk cId="1758095327" sldId="638"/>
        </pc:sldMkLst>
      </pc:sldChg>
      <pc:sldChg chg="ord">
        <pc:chgData name="Orlando Marley Filho" userId="db0f27c2ee340672" providerId="LiveId" clId="{C5CC86E2-F03C-44F5-983E-E85F00F11A93}" dt="2024-07-30T20:32:26.827" v="105"/>
        <pc:sldMkLst>
          <pc:docMk/>
          <pc:sldMk cId="231045076" sldId="640"/>
        </pc:sldMkLst>
      </pc:sldChg>
      <pc:sldChg chg="ord">
        <pc:chgData name="Orlando Marley Filho" userId="db0f27c2ee340672" providerId="LiveId" clId="{C5CC86E2-F03C-44F5-983E-E85F00F11A93}" dt="2024-07-30T20:32:26.827" v="105"/>
        <pc:sldMkLst>
          <pc:docMk/>
          <pc:sldMk cId="876795907" sldId="641"/>
        </pc:sldMkLst>
      </pc:sldChg>
      <pc:sldChg chg="ord">
        <pc:chgData name="Orlando Marley Filho" userId="db0f27c2ee340672" providerId="LiveId" clId="{C5CC86E2-F03C-44F5-983E-E85F00F11A93}" dt="2024-07-30T20:32:26.827" v="105"/>
        <pc:sldMkLst>
          <pc:docMk/>
          <pc:sldMk cId="3402572417" sldId="642"/>
        </pc:sldMkLst>
      </pc:sldChg>
      <pc:sldChg chg="ord">
        <pc:chgData name="Orlando Marley Filho" userId="db0f27c2ee340672" providerId="LiveId" clId="{C5CC86E2-F03C-44F5-983E-E85F00F11A93}" dt="2024-07-30T20:32:26.827" v="105"/>
        <pc:sldMkLst>
          <pc:docMk/>
          <pc:sldMk cId="118474927" sldId="643"/>
        </pc:sldMkLst>
      </pc:sldChg>
      <pc:sldChg chg="ord">
        <pc:chgData name="Orlando Marley Filho" userId="db0f27c2ee340672" providerId="LiveId" clId="{C5CC86E2-F03C-44F5-983E-E85F00F11A93}" dt="2024-07-30T20:32:26.827" v="105"/>
        <pc:sldMkLst>
          <pc:docMk/>
          <pc:sldMk cId="1528016917" sldId="644"/>
        </pc:sldMkLst>
      </pc:sldChg>
      <pc:sldChg chg="ord">
        <pc:chgData name="Orlando Marley Filho" userId="db0f27c2ee340672" providerId="LiveId" clId="{C5CC86E2-F03C-44F5-983E-E85F00F11A93}" dt="2024-07-30T20:32:26.827" v="105"/>
        <pc:sldMkLst>
          <pc:docMk/>
          <pc:sldMk cId="2552008230" sldId="645"/>
        </pc:sldMkLst>
      </pc:sldChg>
      <pc:sldChg chg="ord">
        <pc:chgData name="Orlando Marley Filho" userId="db0f27c2ee340672" providerId="LiveId" clId="{C5CC86E2-F03C-44F5-983E-E85F00F11A93}" dt="2024-07-30T20:32:26.827" v="105"/>
        <pc:sldMkLst>
          <pc:docMk/>
          <pc:sldMk cId="699282563" sldId="646"/>
        </pc:sldMkLst>
      </pc:sldChg>
      <pc:sldChg chg="ord">
        <pc:chgData name="Orlando Marley Filho" userId="db0f27c2ee340672" providerId="LiveId" clId="{C5CC86E2-F03C-44F5-983E-E85F00F11A93}" dt="2024-07-30T20:32:26.827" v="105"/>
        <pc:sldMkLst>
          <pc:docMk/>
          <pc:sldMk cId="984585684" sldId="647"/>
        </pc:sldMkLst>
      </pc:sldChg>
      <pc:sldChg chg="ord">
        <pc:chgData name="Orlando Marley Filho" userId="db0f27c2ee340672" providerId="LiveId" clId="{C5CC86E2-F03C-44F5-983E-E85F00F11A93}" dt="2024-07-30T20:32:26.827" v="105"/>
        <pc:sldMkLst>
          <pc:docMk/>
          <pc:sldMk cId="2653162241" sldId="648"/>
        </pc:sldMkLst>
      </pc:sldChg>
      <pc:sldChg chg="ord">
        <pc:chgData name="Orlando Marley Filho" userId="db0f27c2ee340672" providerId="LiveId" clId="{C5CC86E2-F03C-44F5-983E-E85F00F11A93}" dt="2024-07-30T20:32:26.827" v="105"/>
        <pc:sldMkLst>
          <pc:docMk/>
          <pc:sldMk cId="2919237802" sldId="649"/>
        </pc:sldMkLst>
      </pc:sldChg>
      <pc:sldChg chg="ord">
        <pc:chgData name="Orlando Marley Filho" userId="db0f27c2ee340672" providerId="LiveId" clId="{C5CC86E2-F03C-44F5-983E-E85F00F11A93}" dt="2024-07-30T20:32:26.827" v="105"/>
        <pc:sldMkLst>
          <pc:docMk/>
          <pc:sldMk cId="915656084" sldId="650"/>
        </pc:sldMkLst>
      </pc:sldChg>
      <pc:sldChg chg="ord">
        <pc:chgData name="Orlando Marley Filho" userId="db0f27c2ee340672" providerId="LiveId" clId="{C5CC86E2-F03C-44F5-983E-E85F00F11A93}" dt="2024-07-30T20:32:26.827" v="105"/>
        <pc:sldMkLst>
          <pc:docMk/>
          <pc:sldMk cId="3263297703" sldId="651"/>
        </pc:sldMkLst>
      </pc:sldChg>
      <pc:sldChg chg="ord">
        <pc:chgData name="Orlando Marley Filho" userId="db0f27c2ee340672" providerId="LiveId" clId="{C5CC86E2-F03C-44F5-983E-E85F00F11A93}" dt="2024-07-30T20:32:26.827" v="105"/>
        <pc:sldMkLst>
          <pc:docMk/>
          <pc:sldMk cId="1958515980" sldId="652"/>
        </pc:sldMkLst>
      </pc:sldChg>
      <pc:sldChg chg="ord">
        <pc:chgData name="Orlando Marley Filho" userId="db0f27c2ee340672" providerId="LiveId" clId="{C5CC86E2-F03C-44F5-983E-E85F00F11A93}" dt="2024-07-30T20:32:26.827" v="105"/>
        <pc:sldMkLst>
          <pc:docMk/>
          <pc:sldMk cId="2575656202" sldId="653"/>
        </pc:sldMkLst>
      </pc:sldChg>
      <pc:sldChg chg="ord">
        <pc:chgData name="Orlando Marley Filho" userId="db0f27c2ee340672" providerId="LiveId" clId="{C5CC86E2-F03C-44F5-983E-E85F00F11A93}" dt="2024-07-30T20:32:26.827" v="105"/>
        <pc:sldMkLst>
          <pc:docMk/>
          <pc:sldMk cId="2756887467" sldId="655"/>
        </pc:sldMkLst>
      </pc:sldChg>
      <pc:sldChg chg="modSp ord">
        <pc:chgData name="Orlando Marley Filho" userId="db0f27c2ee340672" providerId="LiveId" clId="{C5CC86E2-F03C-44F5-983E-E85F00F11A93}" dt="2024-07-31T00:05:02.261" v="142" actId="20577"/>
        <pc:sldMkLst>
          <pc:docMk/>
          <pc:sldMk cId="3728436358" sldId="656"/>
        </pc:sldMkLst>
        <pc:spChg chg="mod">
          <ac:chgData name="Orlando Marley Filho" userId="db0f27c2ee340672" providerId="LiveId" clId="{C5CC86E2-F03C-44F5-983E-E85F00F11A93}" dt="2024-07-31T00:05:02.261" v="142" actId="20577"/>
          <ac:spMkLst>
            <pc:docMk/>
            <pc:sldMk cId="3728436358" sldId="656"/>
            <ac:spMk id="8" creationId="{8C067100-E824-F01F-ACAC-D2E494A3A34E}"/>
          </ac:spMkLst>
        </pc:spChg>
      </pc:sldChg>
      <pc:sldChg chg="ord modNotesTx">
        <pc:chgData name="Orlando Marley Filho" userId="db0f27c2ee340672" providerId="LiveId" clId="{C5CC86E2-F03C-44F5-983E-E85F00F11A93}" dt="2024-08-02T22:21:27.551" v="150" actId="6549"/>
        <pc:sldMkLst>
          <pc:docMk/>
          <pc:sldMk cId="4035957447" sldId="663"/>
        </pc:sldMkLst>
      </pc:sldChg>
      <pc:sldChg chg="ord modNotesTx">
        <pc:chgData name="Orlando Marley Filho" userId="db0f27c2ee340672" providerId="LiveId" clId="{C5CC86E2-F03C-44F5-983E-E85F00F11A93}" dt="2024-08-02T22:21:36.264" v="151" actId="6549"/>
        <pc:sldMkLst>
          <pc:docMk/>
          <pc:sldMk cId="966141052" sldId="664"/>
        </pc:sldMkLst>
      </pc:sldChg>
      <pc:sldChg chg="modNotesTx">
        <pc:chgData name="Orlando Marley Filho" userId="db0f27c2ee340672" providerId="LiveId" clId="{C5CC86E2-F03C-44F5-983E-E85F00F11A93}" dt="2024-07-30T21:37:22.354" v="137" actId="5793"/>
        <pc:sldMkLst>
          <pc:docMk/>
          <pc:sldMk cId="2653550599" sldId="665"/>
        </pc:sldMkLst>
      </pc:sldChg>
      <pc:sldChg chg="ord modNotesTx">
        <pc:chgData name="Orlando Marley Filho" userId="db0f27c2ee340672" providerId="LiveId" clId="{C5CC86E2-F03C-44F5-983E-E85F00F11A93}" dt="2024-08-02T22:21:05.141" v="149" actId="20577"/>
        <pc:sldMkLst>
          <pc:docMk/>
          <pc:sldMk cId="211471648" sldId="666"/>
        </pc:sldMkLst>
      </pc:sldChg>
      <pc:sldChg chg="ord">
        <pc:chgData name="Orlando Marley Filho" userId="db0f27c2ee340672" providerId="LiveId" clId="{C5CC86E2-F03C-44F5-983E-E85F00F11A93}" dt="2024-07-30T20:32:26.827" v="105"/>
        <pc:sldMkLst>
          <pc:docMk/>
          <pc:sldMk cId="1263128726" sldId="6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4.xml.rels><?xml version="1.0" encoding="UTF-8" standalone="yes"?>
<Relationships xmlns="http://schemas.openxmlformats.org/package/2006/relationships"><Relationship Id="rId2" Type="http://schemas.openxmlformats.org/officeDocument/2006/relationships/image" Target="../media/image60.svg"/><Relationship Id="rId1" Type="http://schemas.openxmlformats.org/officeDocument/2006/relationships/image" Target="../media/image59.png"/></Relationships>
</file>

<file path=ppt/diagrams/_rels/data7.xml.rels><?xml version="1.0" encoding="UTF-8" standalone="yes"?>
<Relationships xmlns="http://schemas.openxmlformats.org/package/2006/relationships"><Relationship Id="rId2" Type="http://schemas.openxmlformats.org/officeDocument/2006/relationships/image" Target="../media/image62.svg"/><Relationship Id="rId1" Type="http://schemas.openxmlformats.org/officeDocument/2006/relationships/image" Target="../media/image61.png"/></Relationships>
</file>

<file path=ppt/diagrams/_rels/data8.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9.xml.rels><?xml version="1.0" encoding="UTF-8" standalone="yes"?>
<Relationships xmlns="http://schemas.openxmlformats.org/package/2006/relationships"><Relationship Id="rId1" Type="http://schemas.openxmlformats.org/officeDocument/2006/relationships/hyperlink" Target="https://docs.aws.amazon.com/IAM/latest/UserGuide/reference_policies_elements_condition_operators.html#Conditions_Boolean"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4.xml.rels><?xml version="1.0" encoding="UTF-8" standalone="yes"?>
<Relationships xmlns="http://schemas.openxmlformats.org/package/2006/relationships"><Relationship Id="rId2" Type="http://schemas.openxmlformats.org/officeDocument/2006/relationships/image" Target="../media/image60.svg"/><Relationship Id="rId1" Type="http://schemas.openxmlformats.org/officeDocument/2006/relationships/image" Target="../media/image59.png"/></Relationships>
</file>

<file path=ppt/diagrams/_rels/drawing7.xml.rels><?xml version="1.0" encoding="UTF-8" standalone="yes"?>
<Relationships xmlns="http://schemas.openxmlformats.org/package/2006/relationships"><Relationship Id="rId2" Type="http://schemas.openxmlformats.org/officeDocument/2006/relationships/image" Target="../media/image62.svg"/><Relationship Id="rId1" Type="http://schemas.openxmlformats.org/officeDocument/2006/relationships/image" Target="../media/image61.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9.xml.rels><?xml version="1.0" encoding="UTF-8" standalone="yes"?>
<Relationships xmlns="http://schemas.openxmlformats.org/package/2006/relationships"><Relationship Id="rId1" Type="http://schemas.openxmlformats.org/officeDocument/2006/relationships/hyperlink" Target="https://docs.aws.amazon.com/IAM/latest/UserGuide/reference_policies_elements_condition_operators.html#Conditions_Boolea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A61FE34-150C-4953-A09D-DEEB5BD41EB2}">
      <dgm:prSet/>
      <dgm:spPr/>
      <dgm:t>
        <a:bodyPr/>
        <a:lstStyle/>
        <a:p>
          <a:pPr>
            <a:lnSpc>
              <a:spcPct val="100000"/>
            </a:lnSpc>
            <a:defRPr cap="all"/>
          </a:pPr>
          <a:r>
            <a:rPr lang="en-US" cap="none" baseline="0" dirty="0">
              <a:solidFill>
                <a:schemeClr val="bg1"/>
              </a:solidFill>
              <a:latin typeface="+mn-lt"/>
            </a:rPr>
            <a:t>Amazon DMS</a:t>
          </a:r>
        </a:p>
      </dgm:t>
    </dgm:pt>
    <dgm:pt modelId="{F562B7DE-BDAB-40C4-B188-F079ED906F44}" type="parTrans" cxnId="{94BF6695-E7ED-4639-B47A-DAD5BCAE9FDB}">
      <dgm:prSet/>
      <dgm:spPr/>
      <dgm:t>
        <a:bodyPr/>
        <a:lstStyle/>
        <a:p>
          <a:endParaRPr lang="en-US">
            <a:solidFill>
              <a:schemeClr val="bg1"/>
            </a:solidFill>
          </a:endParaRPr>
        </a:p>
      </dgm:t>
    </dgm:pt>
    <dgm:pt modelId="{0B0ED97C-C68B-4A17-8D24-8C8785295EC3}" type="sibTrans" cxnId="{94BF6695-E7ED-4639-B47A-DAD5BCAE9FDB}">
      <dgm:prSet/>
      <dgm:spPr/>
      <dgm:t>
        <a:bodyPr/>
        <a:lstStyle/>
        <a:p>
          <a:endParaRPr lang="en-US">
            <a:solidFill>
              <a:schemeClr val="bg1"/>
            </a:solidFill>
          </a:endParaRPr>
        </a:p>
      </dgm:t>
    </dgm:pt>
    <dgm:pt modelId="{85F7D157-5955-46BD-92E1-4ACC6A562818}">
      <dgm:prSet/>
      <dgm:spPr/>
      <dgm:t>
        <a:bodyPr/>
        <a:lstStyle/>
        <a:p>
          <a:pPr>
            <a:lnSpc>
              <a:spcPct val="100000"/>
            </a:lnSpc>
            <a:defRPr cap="all"/>
          </a:pPr>
          <a:r>
            <a:rPr lang="en-US" cap="none" baseline="0" dirty="0">
              <a:solidFill>
                <a:schemeClr val="bg1"/>
              </a:solidFill>
            </a:rPr>
            <a:t>Amazon Kinesis</a:t>
          </a:r>
        </a:p>
      </dgm:t>
    </dgm:pt>
    <dgm:pt modelId="{E65A83F7-DEC4-408E-9E38-A3E1E11C156C}" type="parTrans" cxnId="{4B31B18F-95D4-4C4D-BFE2-96C08438C905}">
      <dgm:prSet/>
      <dgm:spPr/>
      <dgm:t>
        <a:bodyPr/>
        <a:lstStyle/>
        <a:p>
          <a:endParaRPr lang="en-US">
            <a:solidFill>
              <a:schemeClr val="bg1"/>
            </a:solidFill>
          </a:endParaRPr>
        </a:p>
      </dgm:t>
    </dgm:pt>
    <dgm:pt modelId="{D2A825BB-C620-435E-8426-6D161C8C4717}" type="sibTrans" cxnId="{4B31B18F-95D4-4C4D-BFE2-96C08438C905}">
      <dgm:prSet/>
      <dgm:spPr/>
      <dgm:t>
        <a:bodyPr/>
        <a:lstStyle/>
        <a:p>
          <a:endParaRPr lang="en-US">
            <a:solidFill>
              <a:schemeClr val="bg1"/>
            </a:solidFill>
          </a:endParaRPr>
        </a:p>
      </dgm:t>
    </dgm:pt>
    <dgm:pt modelId="{D83D0212-23D5-496A-9671-814311CCAC10}">
      <dgm:prSet/>
      <dgm:spPr/>
      <dgm:t>
        <a:bodyPr/>
        <a:lstStyle/>
        <a:p>
          <a:pPr>
            <a:lnSpc>
              <a:spcPct val="100000"/>
            </a:lnSpc>
            <a:defRPr cap="all"/>
          </a:pPr>
          <a:r>
            <a:rPr lang="en-US" cap="none" baseline="0" dirty="0">
              <a:solidFill>
                <a:schemeClr val="bg1"/>
              </a:solidFill>
            </a:rPr>
            <a:t>Amazon SQS</a:t>
          </a:r>
        </a:p>
      </dgm:t>
    </dgm:pt>
    <dgm:pt modelId="{6F36CC53-AC7F-48DA-BD0B-E17EA0FA1ED3}" type="parTrans" cxnId="{588C82C5-4DDD-4FE2-B716-4382622D36DE}">
      <dgm:prSet/>
      <dgm:spPr/>
      <dgm:t>
        <a:bodyPr/>
        <a:lstStyle/>
        <a:p>
          <a:endParaRPr lang="pt-BR"/>
        </a:p>
      </dgm:t>
    </dgm:pt>
    <dgm:pt modelId="{2E2B882E-08A9-449D-9F37-48B63416A657}" type="sibTrans" cxnId="{588C82C5-4DDD-4FE2-B716-4382622D36DE}">
      <dgm:prSet/>
      <dgm:spPr/>
      <dgm:t>
        <a:bodyPr/>
        <a:lstStyle/>
        <a:p>
          <a:endParaRPr lang="pt-BR"/>
        </a:p>
      </dgm:t>
    </dgm:pt>
    <dgm:pt modelId="{D4C48954-0C22-4DF9-A366-41DBBC15FBCF}" type="pres">
      <dgm:prSet presAssocID="{EB3E89DA-D24E-4522-BBC5-B3B2FDC38D25}" presName="root" presStyleCnt="0">
        <dgm:presLayoutVars>
          <dgm:dir/>
          <dgm:resizeHandles val="exact"/>
        </dgm:presLayoutVars>
      </dgm:prSet>
      <dgm:spPr/>
    </dgm:pt>
    <dgm:pt modelId="{D4FE18E8-B0C3-4289-8E05-467B837A5A4D}" type="pres">
      <dgm:prSet presAssocID="{3A61FE34-150C-4953-A09D-DEEB5BD41EB2}" presName="compNode" presStyleCnt="0"/>
      <dgm:spPr/>
    </dgm:pt>
    <dgm:pt modelId="{25DF4BBC-419E-4772-993A-51A4BB1A53E2}" type="pres">
      <dgm:prSet presAssocID="{3A61FE34-150C-4953-A09D-DEEB5BD41EB2}" presName="iconBgRect" presStyleLbl="bgShp" presStyleIdx="0" presStyleCnt="3"/>
      <dgm:spPr>
        <a:solidFill>
          <a:srgbClr val="C925D1"/>
        </a:solidFill>
      </dgm:spPr>
    </dgm:pt>
    <dgm:pt modelId="{0ED5B817-9DA4-4CBA-B45A-D5049FA9D887}" type="pres">
      <dgm:prSet presAssocID="{3A61FE34-150C-4953-A09D-DEEB5BD41EB2}" presName="iconRect" presStyleLbl="nod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nco de dados"/>
        </a:ext>
      </dgm:extLst>
    </dgm:pt>
    <dgm:pt modelId="{A5D0A3E3-597A-4924-9636-A47C5F93841D}" type="pres">
      <dgm:prSet presAssocID="{3A61FE34-150C-4953-A09D-DEEB5BD41EB2}" presName="spaceRect" presStyleCnt="0"/>
      <dgm:spPr/>
    </dgm:pt>
    <dgm:pt modelId="{E74D49F0-4E43-4A50-9FFA-9F6D46869DF0}" type="pres">
      <dgm:prSet presAssocID="{3A61FE34-150C-4953-A09D-DEEB5BD41EB2}" presName="textRect" presStyleLbl="revTx" presStyleIdx="0" presStyleCnt="3">
        <dgm:presLayoutVars>
          <dgm:chMax val="1"/>
          <dgm:chPref val="1"/>
        </dgm:presLayoutVars>
      </dgm:prSet>
      <dgm:spPr/>
    </dgm:pt>
    <dgm:pt modelId="{7C6A2338-0A53-43C4-94C2-B2EFBAFC39D6}" type="pres">
      <dgm:prSet presAssocID="{0B0ED97C-C68B-4A17-8D24-8C8785295EC3}" presName="sibTrans" presStyleCnt="0"/>
      <dgm:spPr/>
    </dgm:pt>
    <dgm:pt modelId="{3B4F18EC-56A1-4C43-9C68-F8EAEC9B4188}" type="pres">
      <dgm:prSet presAssocID="{D83D0212-23D5-496A-9671-814311CCAC10}" presName="compNode" presStyleCnt="0"/>
      <dgm:spPr/>
    </dgm:pt>
    <dgm:pt modelId="{82870780-203F-4178-8E55-029F91567DB4}" type="pres">
      <dgm:prSet presAssocID="{D83D0212-23D5-496A-9671-814311CCAC10}" presName="iconBgRect" presStyleLbl="bgShp" presStyleIdx="1" presStyleCnt="3"/>
      <dgm:spPr>
        <a:solidFill>
          <a:srgbClr val="E7157B"/>
        </a:solidFill>
      </dgm:spPr>
    </dgm:pt>
    <dgm:pt modelId="{997DDE1D-C989-4C65-9C59-5A83D4BEB05D}" type="pres">
      <dgm:prSet presAssocID="{D83D0212-23D5-496A-9671-814311CCAC10}" presName="iconRect" presStyleLbl="node1" presStyleIdx="1" presStyleCnt="3"/>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07ECEFA8-B4F0-4487-B954-1D4391CC2274}" type="pres">
      <dgm:prSet presAssocID="{D83D0212-23D5-496A-9671-814311CCAC10}" presName="spaceRect" presStyleCnt="0"/>
      <dgm:spPr/>
    </dgm:pt>
    <dgm:pt modelId="{68238888-5CC0-4DF6-AB32-37D991CC1AAC}" type="pres">
      <dgm:prSet presAssocID="{D83D0212-23D5-496A-9671-814311CCAC10}" presName="textRect" presStyleLbl="revTx" presStyleIdx="1" presStyleCnt="3">
        <dgm:presLayoutVars>
          <dgm:chMax val="1"/>
          <dgm:chPref val="1"/>
        </dgm:presLayoutVars>
      </dgm:prSet>
      <dgm:spPr/>
    </dgm:pt>
    <dgm:pt modelId="{F0940141-716F-40FD-9C6B-50B358EA0765}" type="pres">
      <dgm:prSet presAssocID="{2E2B882E-08A9-449D-9F37-48B63416A657}" presName="sibTrans" presStyleCnt="0"/>
      <dgm:spPr/>
    </dgm:pt>
    <dgm:pt modelId="{6C1153A8-3C90-4FF3-A952-20D0A1963763}" type="pres">
      <dgm:prSet presAssocID="{85F7D157-5955-46BD-92E1-4ACC6A562818}" presName="compNode" presStyleCnt="0"/>
      <dgm:spPr/>
    </dgm:pt>
    <dgm:pt modelId="{070E3437-C2B7-453B-914C-DF32C2E26F40}" type="pres">
      <dgm:prSet presAssocID="{85F7D157-5955-46BD-92E1-4ACC6A562818}" presName="iconBgRect" presStyleLbl="bgShp" presStyleIdx="2" presStyleCnt="3"/>
      <dgm:spPr>
        <a:solidFill>
          <a:srgbClr val="8C4FFF"/>
        </a:solidFill>
      </dgm:spPr>
    </dgm:pt>
    <dgm:pt modelId="{715E4478-B485-4F56-AADF-3949A42EE977}" type="pres">
      <dgm:prSet presAssocID="{85F7D157-5955-46BD-92E1-4ACC6A562818}" presName="iconRect" presStyleLbl="node1" presStyleIdx="2" presStyleCnt="3"/>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cales of Justice"/>
        </a:ext>
      </dgm:extLst>
    </dgm:pt>
    <dgm:pt modelId="{A3283D3F-8F6D-4DA0-AC37-2ECABDB22B5A}" type="pres">
      <dgm:prSet presAssocID="{85F7D157-5955-46BD-92E1-4ACC6A562818}" presName="spaceRect" presStyleCnt="0"/>
      <dgm:spPr/>
    </dgm:pt>
    <dgm:pt modelId="{8560383E-6447-45C8-A130-82BA2288C211}" type="pres">
      <dgm:prSet presAssocID="{85F7D157-5955-46BD-92E1-4ACC6A562818}" presName="textRect" presStyleLbl="revTx" presStyleIdx="2" presStyleCnt="3">
        <dgm:presLayoutVars>
          <dgm:chMax val="1"/>
          <dgm:chPref val="1"/>
        </dgm:presLayoutVars>
      </dgm:prSet>
      <dgm:spPr/>
    </dgm:pt>
  </dgm:ptLst>
  <dgm:cxnLst>
    <dgm:cxn modelId="{029D5E73-E2DA-4E79-B4BF-518AB27A2214}" type="presOf" srcId="{3A61FE34-150C-4953-A09D-DEEB5BD41EB2}" destId="{E74D49F0-4E43-4A50-9FFA-9F6D46869DF0}" srcOrd="0" destOrd="0" presId="urn:microsoft.com/office/officeart/2018/5/layout/IconCircleLabelList"/>
    <dgm:cxn modelId="{9B8FD254-FE94-4798-97CB-0C0BC32020C0}" type="presOf" srcId="{85F7D157-5955-46BD-92E1-4ACC6A562818}" destId="{8560383E-6447-45C8-A130-82BA2288C211}" srcOrd="0" destOrd="0" presId="urn:microsoft.com/office/officeart/2018/5/layout/IconCircleLabelList"/>
    <dgm:cxn modelId="{0F3E0556-80FB-4CD3-A413-D79D3D78F268}" type="presOf" srcId="{D83D0212-23D5-496A-9671-814311CCAC10}" destId="{68238888-5CC0-4DF6-AB32-37D991CC1AAC}" srcOrd="0" destOrd="0" presId="urn:microsoft.com/office/officeart/2018/5/layout/IconCircleLabelList"/>
    <dgm:cxn modelId="{4B31B18F-95D4-4C4D-BFE2-96C08438C905}" srcId="{EB3E89DA-D24E-4522-BBC5-B3B2FDC38D25}" destId="{85F7D157-5955-46BD-92E1-4ACC6A562818}" srcOrd="2" destOrd="0" parTransId="{E65A83F7-DEC4-408E-9E38-A3E1E11C156C}" sibTransId="{D2A825BB-C620-435E-8426-6D161C8C4717}"/>
    <dgm:cxn modelId="{94BF6695-E7ED-4639-B47A-DAD5BCAE9FDB}" srcId="{EB3E89DA-D24E-4522-BBC5-B3B2FDC38D25}" destId="{3A61FE34-150C-4953-A09D-DEEB5BD41EB2}" srcOrd="0" destOrd="0" parTransId="{F562B7DE-BDAB-40C4-B188-F079ED906F44}" sibTransId="{0B0ED97C-C68B-4A17-8D24-8C8785295EC3}"/>
    <dgm:cxn modelId="{588C82C5-4DDD-4FE2-B716-4382622D36DE}" srcId="{EB3E89DA-D24E-4522-BBC5-B3B2FDC38D25}" destId="{D83D0212-23D5-496A-9671-814311CCAC10}" srcOrd="1" destOrd="0" parTransId="{6F36CC53-AC7F-48DA-BD0B-E17EA0FA1ED3}" sibTransId="{2E2B882E-08A9-449D-9F37-48B63416A657}"/>
    <dgm:cxn modelId="{F79CD0E7-D6BB-49C3-886F-B8248960D582}" type="presOf" srcId="{EB3E89DA-D24E-4522-BBC5-B3B2FDC38D25}" destId="{D4C48954-0C22-4DF9-A366-41DBBC15FBCF}" srcOrd="0" destOrd="0" presId="urn:microsoft.com/office/officeart/2018/5/layout/IconCircleLabelList"/>
    <dgm:cxn modelId="{EDC63CD9-AB0B-44CC-98C7-AD82C973E085}" type="presParOf" srcId="{D4C48954-0C22-4DF9-A366-41DBBC15FBCF}" destId="{D4FE18E8-B0C3-4289-8E05-467B837A5A4D}" srcOrd="0" destOrd="0" presId="urn:microsoft.com/office/officeart/2018/5/layout/IconCircleLabelList"/>
    <dgm:cxn modelId="{E64C1B63-90A3-4043-B00B-D7351D0DD35C}" type="presParOf" srcId="{D4FE18E8-B0C3-4289-8E05-467B837A5A4D}" destId="{25DF4BBC-419E-4772-993A-51A4BB1A53E2}" srcOrd="0" destOrd="0" presId="urn:microsoft.com/office/officeart/2018/5/layout/IconCircleLabelList"/>
    <dgm:cxn modelId="{344302F8-C8D3-4E6D-BF24-9F458759F77A}" type="presParOf" srcId="{D4FE18E8-B0C3-4289-8E05-467B837A5A4D}" destId="{0ED5B817-9DA4-4CBA-B45A-D5049FA9D887}" srcOrd="1" destOrd="0" presId="urn:microsoft.com/office/officeart/2018/5/layout/IconCircleLabelList"/>
    <dgm:cxn modelId="{C6DB5B33-D85C-4287-A171-384DEBFF1FA5}" type="presParOf" srcId="{D4FE18E8-B0C3-4289-8E05-467B837A5A4D}" destId="{A5D0A3E3-597A-4924-9636-A47C5F93841D}" srcOrd="2" destOrd="0" presId="urn:microsoft.com/office/officeart/2018/5/layout/IconCircleLabelList"/>
    <dgm:cxn modelId="{E7234E0B-A2FF-4179-A9D1-63BD0840D7C0}" type="presParOf" srcId="{D4FE18E8-B0C3-4289-8E05-467B837A5A4D}" destId="{E74D49F0-4E43-4A50-9FFA-9F6D46869DF0}" srcOrd="3" destOrd="0" presId="urn:microsoft.com/office/officeart/2018/5/layout/IconCircleLabelList"/>
    <dgm:cxn modelId="{6BBB063A-FE55-4229-96E9-DBFE09A72595}" type="presParOf" srcId="{D4C48954-0C22-4DF9-A366-41DBBC15FBCF}" destId="{7C6A2338-0A53-43C4-94C2-B2EFBAFC39D6}" srcOrd="1" destOrd="0" presId="urn:microsoft.com/office/officeart/2018/5/layout/IconCircleLabelList"/>
    <dgm:cxn modelId="{8983EAF3-8CB4-409E-83B8-E5411E8F1E92}" type="presParOf" srcId="{D4C48954-0C22-4DF9-A366-41DBBC15FBCF}" destId="{3B4F18EC-56A1-4C43-9C68-F8EAEC9B4188}" srcOrd="2" destOrd="0" presId="urn:microsoft.com/office/officeart/2018/5/layout/IconCircleLabelList"/>
    <dgm:cxn modelId="{27976956-7FFC-4B65-BBCB-25403D6838B4}" type="presParOf" srcId="{3B4F18EC-56A1-4C43-9C68-F8EAEC9B4188}" destId="{82870780-203F-4178-8E55-029F91567DB4}" srcOrd="0" destOrd="0" presId="urn:microsoft.com/office/officeart/2018/5/layout/IconCircleLabelList"/>
    <dgm:cxn modelId="{E20815C9-4B79-455D-89F3-591A35852393}" type="presParOf" srcId="{3B4F18EC-56A1-4C43-9C68-F8EAEC9B4188}" destId="{997DDE1D-C989-4C65-9C59-5A83D4BEB05D}" srcOrd="1" destOrd="0" presId="urn:microsoft.com/office/officeart/2018/5/layout/IconCircleLabelList"/>
    <dgm:cxn modelId="{1B21C526-3302-40AE-9B39-6279917232B1}" type="presParOf" srcId="{3B4F18EC-56A1-4C43-9C68-F8EAEC9B4188}" destId="{07ECEFA8-B4F0-4487-B954-1D4391CC2274}" srcOrd="2" destOrd="0" presId="urn:microsoft.com/office/officeart/2018/5/layout/IconCircleLabelList"/>
    <dgm:cxn modelId="{27058237-889C-4591-A316-18151114F7B1}" type="presParOf" srcId="{3B4F18EC-56A1-4C43-9C68-F8EAEC9B4188}" destId="{68238888-5CC0-4DF6-AB32-37D991CC1AAC}" srcOrd="3" destOrd="0" presId="urn:microsoft.com/office/officeart/2018/5/layout/IconCircleLabelList"/>
    <dgm:cxn modelId="{2F3067C4-5FCF-4901-8350-085D6365092D}" type="presParOf" srcId="{D4C48954-0C22-4DF9-A366-41DBBC15FBCF}" destId="{F0940141-716F-40FD-9C6B-50B358EA0765}" srcOrd="3" destOrd="0" presId="urn:microsoft.com/office/officeart/2018/5/layout/IconCircleLabelList"/>
    <dgm:cxn modelId="{43941A99-D5F6-4083-969B-3ED1683B5AEE}" type="presParOf" srcId="{D4C48954-0C22-4DF9-A366-41DBBC15FBCF}" destId="{6C1153A8-3C90-4FF3-A952-20D0A1963763}" srcOrd="4" destOrd="0" presId="urn:microsoft.com/office/officeart/2018/5/layout/IconCircleLabelList"/>
    <dgm:cxn modelId="{51119938-63DE-4B9E-81E8-74EE6DA52578}" type="presParOf" srcId="{6C1153A8-3C90-4FF3-A952-20D0A1963763}" destId="{070E3437-C2B7-453B-914C-DF32C2E26F40}" srcOrd="0" destOrd="0" presId="urn:microsoft.com/office/officeart/2018/5/layout/IconCircleLabelList"/>
    <dgm:cxn modelId="{567B4F6F-64DF-4354-8B01-E985A3D1A7D3}" type="presParOf" srcId="{6C1153A8-3C90-4FF3-A952-20D0A1963763}" destId="{715E4478-B485-4F56-AADF-3949A42EE977}" srcOrd="1" destOrd="0" presId="urn:microsoft.com/office/officeart/2018/5/layout/IconCircleLabelList"/>
    <dgm:cxn modelId="{A284EB83-C40A-4FD6-91AA-9C822269D8C6}" type="presParOf" srcId="{6C1153A8-3C90-4FF3-A952-20D0A1963763}" destId="{A3283D3F-8F6D-4DA0-AC37-2ECABDB22B5A}" srcOrd="2" destOrd="0" presId="urn:microsoft.com/office/officeart/2018/5/layout/IconCircleLabelList"/>
    <dgm:cxn modelId="{C0D17F91-9496-4518-923A-1A6C3AB55618}" type="presParOf" srcId="{6C1153A8-3C90-4FF3-A952-20D0A1963763}" destId="{8560383E-6447-45C8-A130-82BA2288C211}"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A61FE34-150C-4953-A09D-DEEB5BD41EB2}">
      <dgm:prSet/>
      <dgm:spPr/>
      <dgm:t>
        <a:bodyPr/>
        <a:lstStyle/>
        <a:p>
          <a:pPr>
            <a:lnSpc>
              <a:spcPct val="100000"/>
            </a:lnSpc>
            <a:defRPr cap="all"/>
          </a:pPr>
          <a:r>
            <a:rPr lang="en-US" cap="none" baseline="0" dirty="0">
              <a:solidFill>
                <a:schemeClr val="bg1"/>
              </a:solidFill>
              <a:latin typeface="+mn-lt"/>
            </a:rPr>
            <a:t>Amazon DMS</a:t>
          </a:r>
        </a:p>
      </dgm:t>
    </dgm:pt>
    <dgm:pt modelId="{F562B7DE-BDAB-40C4-B188-F079ED906F44}" type="parTrans" cxnId="{94BF6695-E7ED-4639-B47A-DAD5BCAE9FDB}">
      <dgm:prSet/>
      <dgm:spPr/>
      <dgm:t>
        <a:bodyPr/>
        <a:lstStyle/>
        <a:p>
          <a:endParaRPr lang="en-US">
            <a:solidFill>
              <a:schemeClr val="bg1"/>
            </a:solidFill>
          </a:endParaRPr>
        </a:p>
      </dgm:t>
    </dgm:pt>
    <dgm:pt modelId="{0B0ED97C-C68B-4A17-8D24-8C8785295EC3}" type="sibTrans" cxnId="{94BF6695-E7ED-4639-B47A-DAD5BCAE9FDB}">
      <dgm:prSet/>
      <dgm:spPr/>
      <dgm:t>
        <a:bodyPr/>
        <a:lstStyle/>
        <a:p>
          <a:endParaRPr lang="en-US">
            <a:solidFill>
              <a:schemeClr val="bg1"/>
            </a:solidFill>
          </a:endParaRPr>
        </a:p>
      </dgm:t>
    </dgm:pt>
    <dgm:pt modelId="{D4C48954-0C22-4DF9-A366-41DBBC15FBCF}" type="pres">
      <dgm:prSet presAssocID="{EB3E89DA-D24E-4522-BBC5-B3B2FDC38D25}" presName="root" presStyleCnt="0">
        <dgm:presLayoutVars>
          <dgm:dir/>
          <dgm:resizeHandles val="exact"/>
        </dgm:presLayoutVars>
      </dgm:prSet>
      <dgm:spPr/>
    </dgm:pt>
    <dgm:pt modelId="{D4FE18E8-B0C3-4289-8E05-467B837A5A4D}" type="pres">
      <dgm:prSet presAssocID="{3A61FE34-150C-4953-A09D-DEEB5BD41EB2}" presName="compNode" presStyleCnt="0"/>
      <dgm:spPr/>
    </dgm:pt>
    <dgm:pt modelId="{25DF4BBC-419E-4772-993A-51A4BB1A53E2}" type="pres">
      <dgm:prSet presAssocID="{3A61FE34-150C-4953-A09D-DEEB5BD41EB2}" presName="iconBgRect" presStyleLbl="bgShp" presStyleIdx="0" presStyleCnt="1"/>
      <dgm:spPr>
        <a:solidFill>
          <a:srgbClr val="C925D1"/>
        </a:solidFill>
      </dgm:spPr>
    </dgm:pt>
    <dgm:pt modelId="{0ED5B817-9DA4-4CBA-B45A-D5049FA9D887}" type="pres">
      <dgm:prSet presAssocID="{3A61FE34-150C-4953-A09D-DEEB5BD41EB2}"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nco de dados"/>
        </a:ext>
      </dgm:extLst>
    </dgm:pt>
    <dgm:pt modelId="{A5D0A3E3-597A-4924-9636-A47C5F93841D}" type="pres">
      <dgm:prSet presAssocID="{3A61FE34-150C-4953-A09D-DEEB5BD41EB2}" presName="spaceRect" presStyleCnt="0"/>
      <dgm:spPr/>
    </dgm:pt>
    <dgm:pt modelId="{E74D49F0-4E43-4A50-9FFA-9F6D46869DF0}" type="pres">
      <dgm:prSet presAssocID="{3A61FE34-150C-4953-A09D-DEEB5BD41EB2}" presName="textRect" presStyleLbl="revTx" presStyleIdx="0" presStyleCnt="1">
        <dgm:presLayoutVars>
          <dgm:chMax val="1"/>
          <dgm:chPref val="1"/>
        </dgm:presLayoutVars>
      </dgm:prSet>
      <dgm:spPr/>
    </dgm:pt>
  </dgm:ptLst>
  <dgm:cxnLst>
    <dgm:cxn modelId="{029D5E73-E2DA-4E79-B4BF-518AB27A2214}" type="presOf" srcId="{3A61FE34-150C-4953-A09D-DEEB5BD41EB2}" destId="{E74D49F0-4E43-4A50-9FFA-9F6D46869DF0}" srcOrd="0" destOrd="0" presId="urn:microsoft.com/office/officeart/2018/5/layout/IconCircleLabelList"/>
    <dgm:cxn modelId="{94BF6695-E7ED-4639-B47A-DAD5BCAE9FDB}" srcId="{EB3E89DA-D24E-4522-BBC5-B3B2FDC38D25}" destId="{3A61FE34-150C-4953-A09D-DEEB5BD41EB2}" srcOrd="0" destOrd="0" parTransId="{F562B7DE-BDAB-40C4-B188-F079ED906F44}" sibTransId="{0B0ED97C-C68B-4A17-8D24-8C8785295EC3}"/>
    <dgm:cxn modelId="{F79CD0E7-D6BB-49C3-886F-B8248960D582}" type="presOf" srcId="{EB3E89DA-D24E-4522-BBC5-B3B2FDC38D25}" destId="{D4C48954-0C22-4DF9-A366-41DBBC15FBCF}" srcOrd="0" destOrd="0" presId="urn:microsoft.com/office/officeart/2018/5/layout/IconCircleLabelList"/>
    <dgm:cxn modelId="{EDC63CD9-AB0B-44CC-98C7-AD82C973E085}" type="presParOf" srcId="{D4C48954-0C22-4DF9-A366-41DBBC15FBCF}" destId="{D4FE18E8-B0C3-4289-8E05-467B837A5A4D}" srcOrd="0" destOrd="0" presId="urn:microsoft.com/office/officeart/2018/5/layout/IconCircleLabelList"/>
    <dgm:cxn modelId="{E64C1B63-90A3-4043-B00B-D7351D0DD35C}" type="presParOf" srcId="{D4FE18E8-B0C3-4289-8E05-467B837A5A4D}" destId="{25DF4BBC-419E-4772-993A-51A4BB1A53E2}" srcOrd="0" destOrd="0" presId="urn:microsoft.com/office/officeart/2018/5/layout/IconCircleLabelList"/>
    <dgm:cxn modelId="{344302F8-C8D3-4E6D-BF24-9F458759F77A}" type="presParOf" srcId="{D4FE18E8-B0C3-4289-8E05-467B837A5A4D}" destId="{0ED5B817-9DA4-4CBA-B45A-D5049FA9D887}" srcOrd="1" destOrd="0" presId="urn:microsoft.com/office/officeart/2018/5/layout/IconCircleLabelList"/>
    <dgm:cxn modelId="{C6DB5B33-D85C-4287-A171-384DEBFF1FA5}" type="presParOf" srcId="{D4FE18E8-B0C3-4289-8E05-467B837A5A4D}" destId="{A5D0A3E3-597A-4924-9636-A47C5F93841D}" srcOrd="2" destOrd="0" presId="urn:microsoft.com/office/officeart/2018/5/layout/IconCircleLabelList"/>
    <dgm:cxn modelId="{E7234E0B-A2FF-4179-A9D1-63BD0840D7C0}" type="presParOf" srcId="{D4FE18E8-B0C3-4289-8E05-467B837A5A4D}" destId="{E74D49F0-4E43-4A50-9FFA-9F6D46869DF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F7D157-5955-46BD-92E1-4ACC6A562818}">
      <dgm:prSet/>
      <dgm:spPr/>
      <dgm:t>
        <a:bodyPr/>
        <a:lstStyle/>
        <a:p>
          <a:pPr>
            <a:lnSpc>
              <a:spcPct val="100000"/>
            </a:lnSpc>
            <a:defRPr cap="all"/>
          </a:pPr>
          <a:r>
            <a:rPr lang="en-US" cap="none" baseline="0" dirty="0">
              <a:solidFill>
                <a:schemeClr val="bg1"/>
              </a:solidFill>
            </a:rPr>
            <a:t>Amazon Kinesis</a:t>
          </a:r>
        </a:p>
        <a:p>
          <a:pPr>
            <a:lnSpc>
              <a:spcPct val="100000"/>
            </a:lnSpc>
            <a:defRPr cap="all"/>
          </a:pPr>
          <a:r>
            <a:rPr lang="en-US" cap="none" baseline="0" dirty="0">
              <a:solidFill>
                <a:schemeClr val="bg1"/>
              </a:solidFill>
            </a:rPr>
            <a:t>Video Streams</a:t>
          </a:r>
        </a:p>
      </dgm:t>
    </dgm:pt>
    <dgm:pt modelId="{E65A83F7-DEC4-408E-9E38-A3E1E11C156C}" type="parTrans" cxnId="{4B31B18F-95D4-4C4D-BFE2-96C08438C905}">
      <dgm:prSet/>
      <dgm:spPr/>
      <dgm:t>
        <a:bodyPr/>
        <a:lstStyle/>
        <a:p>
          <a:endParaRPr lang="en-US">
            <a:solidFill>
              <a:schemeClr val="bg1"/>
            </a:solidFill>
          </a:endParaRPr>
        </a:p>
      </dgm:t>
    </dgm:pt>
    <dgm:pt modelId="{D2A825BB-C620-435E-8426-6D161C8C4717}" type="sibTrans" cxnId="{4B31B18F-95D4-4C4D-BFE2-96C08438C905}">
      <dgm:prSet/>
      <dgm:spPr/>
      <dgm:t>
        <a:bodyPr/>
        <a:lstStyle/>
        <a:p>
          <a:endParaRPr lang="en-US">
            <a:solidFill>
              <a:schemeClr val="bg1"/>
            </a:solidFill>
          </a:endParaRPr>
        </a:p>
      </dgm:t>
    </dgm:pt>
    <dgm:pt modelId="{2B5E9DFC-9B31-40E7-B96A-98F255F88447}">
      <dgm:prSet/>
      <dgm:spPr/>
      <dgm:t>
        <a:bodyPr/>
        <a:lstStyle/>
        <a:p>
          <a:pPr>
            <a:lnSpc>
              <a:spcPct val="100000"/>
            </a:lnSpc>
            <a:defRPr cap="all"/>
          </a:pPr>
          <a:r>
            <a:rPr lang="en-US" cap="none" baseline="0" dirty="0">
              <a:solidFill>
                <a:schemeClr val="bg1"/>
              </a:solidFill>
            </a:rPr>
            <a:t>Amazon Kinesis</a:t>
          </a:r>
        </a:p>
        <a:p>
          <a:pPr>
            <a:lnSpc>
              <a:spcPct val="100000"/>
            </a:lnSpc>
            <a:defRPr cap="all"/>
          </a:pPr>
          <a:r>
            <a:rPr lang="en-US" cap="none" baseline="0" dirty="0">
              <a:solidFill>
                <a:schemeClr val="bg1"/>
              </a:solidFill>
            </a:rPr>
            <a:t>Data Streams</a:t>
          </a:r>
        </a:p>
      </dgm:t>
    </dgm:pt>
    <dgm:pt modelId="{CDF96D48-04EA-4A44-9FD7-89DE89B16027}" type="parTrans" cxnId="{72EB4366-4665-44DC-8BE4-D28EDD2C91D9}">
      <dgm:prSet/>
      <dgm:spPr/>
      <dgm:t>
        <a:bodyPr/>
        <a:lstStyle/>
        <a:p>
          <a:endParaRPr lang="en-US"/>
        </a:p>
      </dgm:t>
    </dgm:pt>
    <dgm:pt modelId="{D4AE12EB-8929-4255-B04D-29F86D2F5C74}" type="sibTrans" cxnId="{72EB4366-4665-44DC-8BE4-D28EDD2C91D9}">
      <dgm:prSet/>
      <dgm:spPr/>
      <dgm:t>
        <a:bodyPr/>
        <a:lstStyle/>
        <a:p>
          <a:endParaRPr lang="en-US"/>
        </a:p>
      </dgm:t>
    </dgm:pt>
    <dgm:pt modelId="{F31C6849-F037-4310-BFC0-E45D4DCB4C3F}">
      <dgm:prSet/>
      <dgm:spPr/>
      <dgm:t>
        <a:bodyPr/>
        <a:lstStyle/>
        <a:p>
          <a:pPr>
            <a:lnSpc>
              <a:spcPct val="100000"/>
            </a:lnSpc>
            <a:defRPr cap="all"/>
          </a:pPr>
          <a:r>
            <a:rPr lang="en-US" cap="none" baseline="0" dirty="0">
              <a:solidFill>
                <a:schemeClr val="bg1"/>
              </a:solidFill>
            </a:rPr>
            <a:t>Amazon Data Firehose</a:t>
          </a:r>
        </a:p>
      </dgm:t>
    </dgm:pt>
    <dgm:pt modelId="{9DB18467-2E1A-4C90-95CC-75449B8F75B0}" type="parTrans" cxnId="{D8AF00E8-273F-4E7C-A07D-68839BB1D9EE}">
      <dgm:prSet/>
      <dgm:spPr/>
      <dgm:t>
        <a:bodyPr/>
        <a:lstStyle/>
        <a:p>
          <a:endParaRPr lang="en-US"/>
        </a:p>
      </dgm:t>
    </dgm:pt>
    <dgm:pt modelId="{7A22C6DD-6AA0-4287-BB59-4322C57635FB}" type="sibTrans" cxnId="{D8AF00E8-273F-4E7C-A07D-68839BB1D9EE}">
      <dgm:prSet/>
      <dgm:spPr/>
      <dgm:t>
        <a:bodyPr/>
        <a:lstStyle/>
        <a:p>
          <a:endParaRPr lang="en-US"/>
        </a:p>
      </dgm:t>
    </dgm:pt>
    <dgm:pt modelId="{AD3CA4CB-1934-4D39-B360-151481B96488}">
      <dgm:prSet/>
      <dgm:spPr/>
      <dgm:t>
        <a:bodyPr/>
        <a:lstStyle/>
        <a:p>
          <a:pPr>
            <a:lnSpc>
              <a:spcPct val="100000"/>
            </a:lnSpc>
            <a:defRPr cap="all"/>
          </a:pPr>
          <a:r>
            <a:rPr lang="en-US" cap="none" baseline="0" dirty="0">
              <a:solidFill>
                <a:schemeClr val="bg1"/>
              </a:solidFill>
            </a:rPr>
            <a:t>Amazon Managed Service for Apache </a:t>
          </a:r>
          <a:r>
            <a:rPr lang="en-US" cap="none" baseline="0" dirty="0" err="1">
              <a:solidFill>
                <a:schemeClr val="bg1"/>
              </a:solidFill>
            </a:rPr>
            <a:t>Flink</a:t>
          </a:r>
          <a:endParaRPr lang="en-US" cap="none" baseline="0" dirty="0">
            <a:solidFill>
              <a:schemeClr val="bg1"/>
            </a:solidFill>
          </a:endParaRPr>
        </a:p>
      </dgm:t>
    </dgm:pt>
    <dgm:pt modelId="{04A60E56-D781-4351-BC14-E7EA008EEA05}" type="parTrans" cxnId="{0194C380-7D17-4AE4-BA3F-D5E0ADD72998}">
      <dgm:prSet/>
      <dgm:spPr/>
      <dgm:t>
        <a:bodyPr/>
        <a:lstStyle/>
        <a:p>
          <a:endParaRPr lang="en-US"/>
        </a:p>
      </dgm:t>
    </dgm:pt>
    <dgm:pt modelId="{D552F463-3C67-4EC5-91C6-AC0EAC03E7AB}" type="sibTrans" cxnId="{0194C380-7D17-4AE4-BA3F-D5E0ADD72998}">
      <dgm:prSet/>
      <dgm:spPr/>
      <dgm:t>
        <a:bodyPr/>
        <a:lstStyle/>
        <a:p>
          <a:endParaRPr lang="en-US"/>
        </a:p>
      </dgm:t>
    </dgm:pt>
    <dgm:pt modelId="{D4C48954-0C22-4DF9-A366-41DBBC15FBCF}" type="pres">
      <dgm:prSet presAssocID="{EB3E89DA-D24E-4522-BBC5-B3B2FDC38D25}" presName="root" presStyleCnt="0">
        <dgm:presLayoutVars>
          <dgm:dir/>
          <dgm:resizeHandles val="exact"/>
        </dgm:presLayoutVars>
      </dgm:prSet>
      <dgm:spPr/>
    </dgm:pt>
    <dgm:pt modelId="{6C1153A8-3C90-4FF3-A952-20D0A1963763}" type="pres">
      <dgm:prSet presAssocID="{85F7D157-5955-46BD-92E1-4ACC6A562818}" presName="compNode" presStyleCnt="0"/>
      <dgm:spPr/>
    </dgm:pt>
    <dgm:pt modelId="{070E3437-C2B7-453B-914C-DF32C2E26F40}" type="pres">
      <dgm:prSet presAssocID="{85F7D157-5955-46BD-92E1-4ACC6A562818}" presName="iconBgRect" presStyleLbl="bgShp" presStyleIdx="0" presStyleCnt="4"/>
      <dgm:spPr>
        <a:solidFill>
          <a:srgbClr val="8C4FFF"/>
        </a:solidFill>
      </dgm:spPr>
    </dgm:pt>
    <dgm:pt modelId="{715E4478-B485-4F56-AADF-3949A42EE977}" type="pres">
      <dgm:prSet presAssocID="{85F7D157-5955-46BD-92E1-4ACC6A562818}" presName="iconRect" presStyleLbl="node1" presStyleIdx="0" presStyleCnt="4"/>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ales of Justice"/>
        </a:ext>
      </dgm:extLst>
    </dgm:pt>
    <dgm:pt modelId="{A3283D3F-8F6D-4DA0-AC37-2ECABDB22B5A}" type="pres">
      <dgm:prSet presAssocID="{85F7D157-5955-46BD-92E1-4ACC6A562818}" presName="spaceRect" presStyleCnt="0"/>
      <dgm:spPr/>
    </dgm:pt>
    <dgm:pt modelId="{8560383E-6447-45C8-A130-82BA2288C211}" type="pres">
      <dgm:prSet presAssocID="{85F7D157-5955-46BD-92E1-4ACC6A562818}" presName="textRect" presStyleLbl="revTx" presStyleIdx="0" presStyleCnt="4">
        <dgm:presLayoutVars>
          <dgm:chMax val="1"/>
          <dgm:chPref val="1"/>
        </dgm:presLayoutVars>
      </dgm:prSet>
      <dgm:spPr/>
    </dgm:pt>
    <dgm:pt modelId="{568053C6-F440-4B0D-98EE-EB6F91C4CB2A}" type="pres">
      <dgm:prSet presAssocID="{D2A825BB-C620-435E-8426-6D161C8C4717}" presName="sibTrans" presStyleCnt="0"/>
      <dgm:spPr/>
    </dgm:pt>
    <dgm:pt modelId="{3F5525BE-8350-4ED3-93F8-2099C8D8C57A}" type="pres">
      <dgm:prSet presAssocID="{2B5E9DFC-9B31-40E7-B96A-98F255F88447}" presName="compNode" presStyleCnt="0"/>
      <dgm:spPr/>
    </dgm:pt>
    <dgm:pt modelId="{5D86708A-2836-477B-B202-7052D49C8B17}" type="pres">
      <dgm:prSet presAssocID="{2B5E9DFC-9B31-40E7-B96A-98F255F88447}" presName="iconBgRect" presStyleLbl="bgShp" presStyleIdx="1" presStyleCnt="4"/>
      <dgm:spPr>
        <a:solidFill>
          <a:srgbClr val="8C4FFF"/>
        </a:solidFill>
      </dgm:spPr>
    </dgm:pt>
    <dgm:pt modelId="{8897AD23-ABA6-430D-B44E-51476B2A8667}" type="pres">
      <dgm:prSet presAssocID="{2B5E9DFC-9B31-40E7-B96A-98F255F88447}" presName="iconRect" presStyleLbl="node1" presStyleIdx="1" presStyleCnt="4"/>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4FC8CBBD-EEB8-4562-8F9B-B4E7E2B20A5A}" type="pres">
      <dgm:prSet presAssocID="{2B5E9DFC-9B31-40E7-B96A-98F255F88447}" presName="spaceRect" presStyleCnt="0"/>
      <dgm:spPr/>
    </dgm:pt>
    <dgm:pt modelId="{1D36E82F-3D77-4E71-9F8F-BCAF3C52D33E}" type="pres">
      <dgm:prSet presAssocID="{2B5E9DFC-9B31-40E7-B96A-98F255F88447}" presName="textRect" presStyleLbl="revTx" presStyleIdx="1" presStyleCnt="4">
        <dgm:presLayoutVars>
          <dgm:chMax val="1"/>
          <dgm:chPref val="1"/>
        </dgm:presLayoutVars>
      </dgm:prSet>
      <dgm:spPr/>
    </dgm:pt>
    <dgm:pt modelId="{26D32E6A-6D27-4CD4-BE8A-0CD1228CEB57}" type="pres">
      <dgm:prSet presAssocID="{D4AE12EB-8929-4255-B04D-29F86D2F5C74}" presName="sibTrans" presStyleCnt="0"/>
      <dgm:spPr/>
    </dgm:pt>
    <dgm:pt modelId="{A2925C51-BCB7-480F-8EF3-2DE33002EE53}" type="pres">
      <dgm:prSet presAssocID="{F31C6849-F037-4310-BFC0-E45D4DCB4C3F}" presName="compNode" presStyleCnt="0"/>
      <dgm:spPr/>
    </dgm:pt>
    <dgm:pt modelId="{886F1CE4-16F9-4C20-B523-FCCC5978F598}" type="pres">
      <dgm:prSet presAssocID="{F31C6849-F037-4310-BFC0-E45D4DCB4C3F}" presName="iconBgRect" presStyleLbl="bgShp" presStyleIdx="2" presStyleCnt="4"/>
      <dgm:spPr>
        <a:solidFill>
          <a:srgbClr val="8C4FFF"/>
        </a:solidFill>
      </dgm:spPr>
    </dgm:pt>
    <dgm:pt modelId="{1C329A5C-1CB9-4EC4-8125-B6EB894DAA5D}" type="pres">
      <dgm:prSet presAssocID="{F31C6849-F037-4310-BFC0-E45D4DCB4C3F}" presName="iconRect" presStyleLbl="node1" presStyleIdx="2" presStyleCnt="4"/>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pt>
    <dgm:pt modelId="{6D14341E-590D-4D2C-8038-826E497AD6AE}" type="pres">
      <dgm:prSet presAssocID="{F31C6849-F037-4310-BFC0-E45D4DCB4C3F}" presName="spaceRect" presStyleCnt="0"/>
      <dgm:spPr/>
    </dgm:pt>
    <dgm:pt modelId="{B46A8D7A-536C-4143-95BE-1272877948B2}" type="pres">
      <dgm:prSet presAssocID="{F31C6849-F037-4310-BFC0-E45D4DCB4C3F}" presName="textRect" presStyleLbl="revTx" presStyleIdx="2" presStyleCnt="4">
        <dgm:presLayoutVars>
          <dgm:chMax val="1"/>
          <dgm:chPref val="1"/>
        </dgm:presLayoutVars>
      </dgm:prSet>
      <dgm:spPr/>
    </dgm:pt>
    <dgm:pt modelId="{16973F70-E151-44C9-B37C-34F72AC8B215}" type="pres">
      <dgm:prSet presAssocID="{7A22C6DD-6AA0-4287-BB59-4322C57635FB}" presName="sibTrans" presStyleCnt="0"/>
      <dgm:spPr/>
    </dgm:pt>
    <dgm:pt modelId="{C578C6C4-8738-4022-AB0A-75791BCC3DBC}" type="pres">
      <dgm:prSet presAssocID="{AD3CA4CB-1934-4D39-B360-151481B96488}" presName="compNode" presStyleCnt="0"/>
      <dgm:spPr/>
    </dgm:pt>
    <dgm:pt modelId="{1F5E0E26-F729-4BDC-9BF0-83659EDA37FB}" type="pres">
      <dgm:prSet presAssocID="{AD3CA4CB-1934-4D39-B360-151481B96488}" presName="iconBgRect" presStyleLbl="bgShp" presStyleIdx="3" presStyleCnt="4"/>
      <dgm:spPr>
        <a:solidFill>
          <a:srgbClr val="8C4FFF"/>
        </a:solidFill>
      </dgm:spPr>
    </dgm:pt>
    <dgm:pt modelId="{3970CD79-D89A-40C0-AC1C-F142A2E7D56C}" type="pres">
      <dgm:prSet presAssocID="{AD3CA4CB-1934-4D39-B360-151481B96488}" presName="iconRect" presStyleLbl="nod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74E6A00C-B17B-401A-A34A-C44E062548D1}" type="pres">
      <dgm:prSet presAssocID="{AD3CA4CB-1934-4D39-B360-151481B96488}" presName="spaceRect" presStyleCnt="0"/>
      <dgm:spPr/>
    </dgm:pt>
    <dgm:pt modelId="{EF2E74D1-C1BD-4C4E-BCA6-78E9173B59DC}" type="pres">
      <dgm:prSet presAssocID="{AD3CA4CB-1934-4D39-B360-151481B96488}" presName="textRect" presStyleLbl="revTx" presStyleIdx="3" presStyleCnt="4" custScaleX="116125">
        <dgm:presLayoutVars>
          <dgm:chMax val="1"/>
          <dgm:chPref val="1"/>
        </dgm:presLayoutVars>
      </dgm:prSet>
      <dgm:spPr/>
    </dgm:pt>
  </dgm:ptLst>
  <dgm:cxnLst>
    <dgm:cxn modelId="{23691134-CA0C-4153-AB7A-38B8D8AC204F}" type="presOf" srcId="{2B5E9DFC-9B31-40E7-B96A-98F255F88447}" destId="{1D36E82F-3D77-4E71-9F8F-BCAF3C52D33E}" srcOrd="0" destOrd="0" presId="urn:microsoft.com/office/officeart/2018/5/layout/IconCircleLabelList"/>
    <dgm:cxn modelId="{72EB4366-4665-44DC-8BE4-D28EDD2C91D9}" srcId="{EB3E89DA-D24E-4522-BBC5-B3B2FDC38D25}" destId="{2B5E9DFC-9B31-40E7-B96A-98F255F88447}" srcOrd="1" destOrd="0" parTransId="{CDF96D48-04EA-4A44-9FD7-89DE89B16027}" sibTransId="{D4AE12EB-8929-4255-B04D-29F86D2F5C74}"/>
    <dgm:cxn modelId="{9B8FD254-FE94-4798-97CB-0C0BC32020C0}" type="presOf" srcId="{85F7D157-5955-46BD-92E1-4ACC6A562818}" destId="{8560383E-6447-45C8-A130-82BA2288C211}" srcOrd="0" destOrd="0" presId="urn:microsoft.com/office/officeart/2018/5/layout/IconCircleLabelList"/>
    <dgm:cxn modelId="{0194C380-7D17-4AE4-BA3F-D5E0ADD72998}" srcId="{EB3E89DA-D24E-4522-BBC5-B3B2FDC38D25}" destId="{AD3CA4CB-1934-4D39-B360-151481B96488}" srcOrd="3" destOrd="0" parTransId="{04A60E56-D781-4351-BC14-E7EA008EEA05}" sibTransId="{D552F463-3C67-4EC5-91C6-AC0EAC03E7AB}"/>
    <dgm:cxn modelId="{4F7BAC84-57DB-4C83-8F48-E8A64CDE21FF}" type="presOf" srcId="{F31C6849-F037-4310-BFC0-E45D4DCB4C3F}" destId="{B46A8D7A-536C-4143-95BE-1272877948B2}" srcOrd="0" destOrd="0" presId="urn:microsoft.com/office/officeart/2018/5/layout/IconCircleLabelList"/>
    <dgm:cxn modelId="{A4684088-283F-4970-8567-F008DCFAEAA6}" type="presOf" srcId="{AD3CA4CB-1934-4D39-B360-151481B96488}" destId="{EF2E74D1-C1BD-4C4E-BCA6-78E9173B59DC}" srcOrd="0" destOrd="0" presId="urn:microsoft.com/office/officeart/2018/5/layout/IconCircleLabelList"/>
    <dgm:cxn modelId="{4B31B18F-95D4-4C4D-BFE2-96C08438C905}" srcId="{EB3E89DA-D24E-4522-BBC5-B3B2FDC38D25}" destId="{85F7D157-5955-46BD-92E1-4ACC6A562818}" srcOrd="0" destOrd="0" parTransId="{E65A83F7-DEC4-408E-9E38-A3E1E11C156C}" sibTransId="{D2A825BB-C620-435E-8426-6D161C8C4717}"/>
    <dgm:cxn modelId="{F79CD0E7-D6BB-49C3-886F-B8248960D582}" type="presOf" srcId="{EB3E89DA-D24E-4522-BBC5-B3B2FDC38D25}" destId="{D4C48954-0C22-4DF9-A366-41DBBC15FBCF}" srcOrd="0" destOrd="0" presId="urn:microsoft.com/office/officeart/2018/5/layout/IconCircleLabelList"/>
    <dgm:cxn modelId="{D8AF00E8-273F-4E7C-A07D-68839BB1D9EE}" srcId="{EB3E89DA-D24E-4522-BBC5-B3B2FDC38D25}" destId="{F31C6849-F037-4310-BFC0-E45D4DCB4C3F}" srcOrd="2" destOrd="0" parTransId="{9DB18467-2E1A-4C90-95CC-75449B8F75B0}" sibTransId="{7A22C6DD-6AA0-4287-BB59-4322C57635FB}"/>
    <dgm:cxn modelId="{43941A99-D5F6-4083-969B-3ED1683B5AEE}" type="presParOf" srcId="{D4C48954-0C22-4DF9-A366-41DBBC15FBCF}" destId="{6C1153A8-3C90-4FF3-A952-20D0A1963763}" srcOrd="0" destOrd="0" presId="urn:microsoft.com/office/officeart/2018/5/layout/IconCircleLabelList"/>
    <dgm:cxn modelId="{51119938-63DE-4B9E-81E8-74EE6DA52578}" type="presParOf" srcId="{6C1153A8-3C90-4FF3-A952-20D0A1963763}" destId="{070E3437-C2B7-453B-914C-DF32C2E26F40}" srcOrd="0" destOrd="0" presId="urn:microsoft.com/office/officeart/2018/5/layout/IconCircleLabelList"/>
    <dgm:cxn modelId="{567B4F6F-64DF-4354-8B01-E985A3D1A7D3}" type="presParOf" srcId="{6C1153A8-3C90-4FF3-A952-20D0A1963763}" destId="{715E4478-B485-4F56-AADF-3949A42EE977}" srcOrd="1" destOrd="0" presId="urn:microsoft.com/office/officeart/2018/5/layout/IconCircleLabelList"/>
    <dgm:cxn modelId="{A284EB83-C40A-4FD6-91AA-9C822269D8C6}" type="presParOf" srcId="{6C1153A8-3C90-4FF3-A952-20D0A1963763}" destId="{A3283D3F-8F6D-4DA0-AC37-2ECABDB22B5A}" srcOrd="2" destOrd="0" presId="urn:microsoft.com/office/officeart/2018/5/layout/IconCircleLabelList"/>
    <dgm:cxn modelId="{C0D17F91-9496-4518-923A-1A6C3AB55618}" type="presParOf" srcId="{6C1153A8-3C90-4FF3-A952-20D0A1963763}" destId="{8560383E-6447-45C8-A130-82BA2288C211}" srcOrd="3" destOrd="0" presId="urn:microsoft.com/office/officeart/2018/5/layout/IconCircleLabelList"/>
    <dgm:cxn modelId="{F93D516C-7937-4104-8D72-391279F3FE65}" type="presParOf" srcId="{D4C48954-0C22-4DF9-A366-41DBBC15FBCF}" destId="{568053C6-F440-4B0D-98EE-EB6F91C4CB2A}" srcOrd="1" destOrd="0" presId="urn:microsoft.com/office/officeart/2018/5/layout/IconCircleLabelList"/>
    <dgm:cxn modelId="{4A9820F5-3E54-4569-9871-1179B384D285}" type="presParOf" srcId="{D4C48954-0C22-4DF9-A366-41DBBC15FBCF}" destId="{3F5525BE-8350-4ED3-93F8-2099C8D8C57A}" srcOrd="2" destOrd="0" presId="urn:microsoft.com/office/officeart/2018/5/layout/IconCircleLabelList"/>
    <dgm:cxn modelId="{C25F32F3-4E4D-4D2E-B5C9-9F36CC7A8048}" type="presParOf" srcId="{3F5525BE-8350-4ED3-93F8-2099C8D8C57A}" destId="{5D86708A-2836-477B-B202-7052D49C8B17}" srcOrd="0" destOrd="0" presId="urn:microsoft.com/office/officeart/2018/5/layout/IconCircleLabelList"/>
    <dgm:cxn modelId="{98D3A0CB-00C4-4670-9AF3-3E343CA48138}" type="presParOf" srcId="{3F5525BE-8350-4ED3-93F8-2099C8D8C57A}" destId="{8897AD23-ABA6-430D-B44E-51476B2A8667}" srcOrd="1" destOrd="0" presId="urn:microsoft.com/office/officeart/2018/5/layout/IconCircleLabelList"/>
    <dgm:cxn modelId="{CC0966D1-F8CC-4B76-8D40-212F0435E9B4}" type="presParOf" srcId="{3F5525BE-8350-4ED3-93F8-2099C8D8C57A}" destId="{4FC8CBBD-EEB8-4562-8F9B-B4E7E2B20A5A}" srcOrd="2" destOrd="0" presId="urn:microsoft.com/office/officeart/2018/5/layout/IconCircleLabelList"/>
    <dgm:cxn modelId="{993A2CD0-B99B-4C38-9EC7-0AC8BADFA07F}" type="presParOf" srcId="{3F5525BE-8350-4ED3-93F8-2099C8D8C57A}" destId="{1D36E82F-3D77-4E71-9F8F-BCAF3C52D33E}" srcOrd="3" destOrd="0" presId="urn:microsoft.com/office/officeart/2018/5/layout/IconCircleLabelList"/>
    <dgm:cxn modelId="{28166279-955A-4E62-AA36-D3927B39C81D}" type="presParOf" srcId="{D4C48954-0C22-4DF9-A366-41DBBC15FBCF}" destId="{26D32E6A-6D27-4CD4-BE8A-0CD1228CEB57}" srcOrd="3" destOrd="0" presId="urn:microsoft.com/office/officeart/2018/5/layout/IconCircleLabelList"/>
    <dgm:cxn modelId="{5A7FFD42-5809-4567-8FCC-B3B681A614D5}" type="presParOf" srcId="{D4C48954-0C22-4DF9-A366-41DBBC15FBCF}" destId="{A2925C51-BCB7-480F-8EF3-2DE33002EE53}" srcOrd="4" destOrd="0" presId="urn:microsoft.com/office/officeart/2018/5/layout/IconCircleLabelList"/>
    <dgm:cxn modelId="{A1EDAD6F-6EBC-4E8C-A01F-2DC93C458867}" type="presParOf" srcId="{A2925C51-BCB7-480F-8EF3-2DE33002EE53}" destId="{886F1CE4-16F9-4C20-B523-FCCC5978F598}" srcOrd="0" destOrd="0" presId="urn:microsoft.com/office/officeart/2018/5/layout/IconCircleLabelList"/>
    <dgm:cxn modelId="{E5115DEA-081F-460C-A4AA-AAEEF7CB2F07}" type="presParOf" srcId="{A2925C51-BCB7-480F-8EF3-2DE33002EE53}" destId="{1C329A5C-1CB9-4EC4-8125-B6EB894DAA5D}" srcOrd="1" destOrd="0" presId="urn:microsoft.com/office/officeart/2018/5/layout/IconCircleLabelList"/>
    <dgm:cxn modelId="{93485B4D-E24B-48D3-9D40-95621198F352}" type="presParOf" srcId="{A2925C51-BCB7-480F-8EF3-2DE33002EE53}" destId="{6D14341E-590D-4D2C-8038-826E497AD6AE}" srcOrd="2" destOrd="0" presId="urn:microsoft.com/office/officeart/2018/5/layout/IconCircleLabelList"/>
    <dgm:cxn modelId="{D7A38163-CA81-4193-A5C1-CFE6C69A9F02}" type="presParOf" srcId="{A2925C51-BCB7-480F-8EF3-2DE33002EE53}" destId="{B46A8D7A-536C-4143-95BE-1272877948B2}" srcOrd="3" destOrd="0" presId="urn:microsoft.com/office/officeart/2018/5/layout/IconCircleLabelList"/>
    <dgm:cxn modelId="{53C0204E-E1AF-4B2A-9866-3D76C8428D9B}" type="presParOf" srcId="{D4C48954-0C22-4DF9-A366-41DBBC15FBCF}" destId="{16973F70-E151-44C9-B37C-34F72AC8B215}" srcOrd="5" destOrd="0" presId="urn:microsoft.com/office/officeart/2018/5/layout/IconCircleLabelList"/>
    <dgm:cxn modelId="{24D04C1F-C64A-42D7-B64F-A9F9A8D5C32E}" type="presParOf" srcId="{D4C48954-0C22-4DF9-A366-41DBBC15FBCF}" destId="{C578C6C4-8738-4022-AB0A-75791BCC3DBC}" srcOrd="6" destOrd="0" presId="urn:microsoft.com/office/officeart/2018/5/layout/IconCircleLabelList"/>
    <dgm:cxn modelId="{45145487-BE1A-4E69-B7AD-54D166996C4A}" type="presParOf" srcId="{C578C6C4-8738-4022-AB0A-75791BCC3DBC}" destId="{1F5E0E26-F729-4BDC-9BF0-83659EDA37FB}" srcOrd="0" destOrd="0" presId="urn:microsoft.com/office/officeart/2018/5/layout/IconCircleLabelList"/>
    <dgm:cxn modelId="{3D11BD17-B270-4BE5-AFDE-E780A8B01167}" type="presParOf" srcId="{C578C6C4-8738-4022-AB0A-75791BCC3DBC}" destId="{3970CD79-D89A-40C0-AC1C-F142A2E7D56C}" srcOrd="1" destOrd="0" presId="urn:microsoft.com/office/officeart/2018/5/layout/IconCircleLabelList"/>
    <dgm:cxn modelId="{4D858316-0E38-4566-A002-CF1B70111C7D}" type="presParOf" srcId="{C578C6C4-8738-4022-AB0A-75791BCC3DBC}" destId="{74E6A00C-B17B-401A-A34A-C44E062548D1}" srcOrd="2" destOrd="0" presId="urn:microsoft.com/office/officeart/2018/5/layout/IconCircleLabelList"/>
    <dgm:cxn modelId="{0D5F37E8-A955-473E-88BE-863486A20C29}" type="presParOf" srcId="{C578C6C4-8738-4022-AB0A-75791BCC3DBC}" destId="{EF2E74D1-C1BD-4C4E-BCA6-78E9173B59DC}"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5E9DFC-9B31-40E7-B96A-98F255F88447}">
      <dgm:prSet/>
      <dgm:spPr/>
      <dgm:t>
        <a:bodyPr/>
        <a:lstStyle/>
        <a:p>
          <a:pPr>
            <a:lnSpc>
              <a:spcPct val="100000"/>
            </a:lnSpc>
            <a:defRPr cap="all"/>
          </a:pPr>
          <a:r>
            <a:rPr lang="en-US" cap="none" baseline="0" dirty="0">
              <a:solidFill>
                <a:schemeClr val="bg1"/>
              </a:solidFill>
            </a:rPr>
            <a:t>Amazon Kinesis</a:t>
          </a:r>
        </a:p>
        <a:p>
          <a:pPr>
            <a:lnSpc>
              <a:spcPct val="100000"/>
            </a:lnSpc>
            <a:defRPr cap="all"/>
          </a:pPr>
          <a:r>
            <a:rPr lang="en-US" cap="none" baseline="0" dirty="0">
              <a:solidFill>
                <a:schemeClr val="bg1"/>
              </a:solidFill>
            </a:rPr>
            <a:t>Data Streams</a:t>
          </a:r>
        </a:p>
      </dgm:t>
    </dgm:pt>
    <dgm:pt modelId="{CDF96D48-04EA-4A44-9FD7-89DE89B16027}" type="parTrans" cxnId="{72EB4366-4665-44DC-8BE4-D28EDD2C91D9}">
      <dgm:prSet/>
      <dgm:spPr/>
      <dgm:t>
        <a:bodyPr/>
        <a:lstStyle/>
        <a:p>
          <a:endParaRPr lang="en-US"/>
        </a:p>
      </dgm:t>
    </dgm:pt>
    <dgm:pt modelId="{D4AE12EB-8929-4255-B04D-29F86D2F5C74}" type="sibTrans" cxnId="{72EB4366-4665-44DC-8BE4-D28EDD2C91D9}">
      <dgm:prSet/>
      <dgm:spPr/>
      <dgm:t>
        <a:bodyPr/>
        <a:lstStyle/>
        <a:p>
          <a:endParaRPr lang="en-US"/>
        </a:p>
      </dgm:t>
    </dgm:pt>
    <dgm:pt modelId="{D4C48954-0C22-4DF9-A366-41DBBC15FBCF}" type="pres">
      <dgm:prSet presAssocID="{EB3E89DA-D24E-4522-BBC5-B3B2FDC38D25}" presName="root" presStyleCnt="0">
        <dgm:presLayoutVars>
          <dgm:dir/>
          <dgm:resizeHandles val="exact"/>
        </dgm:presLayoutVars>
      </dgm:prSet>
      <dgm:spPr/>
    </dgm:pt>
    <dgm:pt modelId="{3F5525BE-8350-4ED3-93F8-2099C8D8C57A}" type="pres">
      <dgm:prSet presAssocID="{2B5E9DFC-9B31-40E7-B96A-98F255F88447}" presName="compNode" presStyleCnt="0"/>
      <dgm:spPr/>
    </dgm:pt>
    <dgm:pt modelId="{5D86708A-2836-477B-B202-7052D49C8B17}" type="pres">
      <dgm:prSet presAssocID="{2B5E9DFC-9B31-40E7-B96A-98F255F88447}" presName="iconBgRect" presStyleLbl="bgShp" presStyleIdx="0" presStyleCnt="1"/>
      <dgm:spPr>
        <a:solidFill>
          <a:srgbClr val="8C4FFF"/>
        </a:solidFill>
      </dgm:spPr>
    </dgm:pt>
    <dgm:pt modelId="{8897AD23-ABA6-430D-B44E-51476B2A8667}" type="pres">
      <dgm:prSet presAssocID="{2B5E9DFC-9B31-40E7-B96A-98F255F88447}"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4FC8CBBD-EEB8-4562-8F9B-B4E7E2B20A5A}" type="pres">
      <dgm:prSet presAssocID="{2B5E9DFC-9B31-40E7-B96A-98F255F88447}" presName="spaceRect" presStyleCnt="0"/>
      <dgm:spPr/>
    </dgm:pt>
    <dgm:pt modelId="{1D36E82F-3D77-4E71-9F8F-BCAF3C52D33E}" type="pres">
      <dgm:prSet presAssocID="{2B5E9DFC-9B31-40E7-B96A-98F255F88447}" presName="textRect" presStyleLbl="revTx" presStyleIdx="0" presStyleCnt="1">
        <dgm:presLayoutVars>
          <dgm:chMax val="1"/>
          <dgm:chPref val="1"/>
        </dgm:presLayoutVars>
      </dgm:prSet>
      <dgm:spPr/>
    </dgm:pt>
  </dgm:ptLst>
  <dgm:cxnLst>
    <dgm:cxn modelId="{23691134-CA0C-4153-AB7A-38B8D8AC204F}" type="presOf" srcId="{2B5E9DFC-9B31-40E7-B96A-98F255F88447}" destId="{1D36E82F-3D77-4E71-9F8F-BCAF3C52D33E}" srcOrd="0" destOrd="0" presId="urn:microsoft.com/office/officeart/2018/5/layout/IconCircleLabelList"/>
    <dgm:cxn modelId="{72EB4366-4665-44DC-8BE4-D28EDD2C91D9}" srcId="{EB3E89DA-D24E-4522-BBC5-B3B2FDC38D25}" destId="{2B5E9DFC-9B31-40E7-B96A-98F255F88447}" srcOrd="0" destOrd="0" parTransId="{CDF96D48-04EA-4A44-9FD7-89DE89B16027}" sibTransId="{D4AE12EB-8929-4255-B04D-29F86D2F5C74}"/>
    <dgm:cxn modelId="{F79CD0E7-D6BB-49C3-886F-B8248960D582}" type="presOf" srcId="{EB3E89DA-D24E-4522-BBC5-B3B2FDC38D25}" destId="{D4C48954-0C22-4DF9-A366-41DBBC15FBCF}" srcOrd="0" destOrd="0" presId="urn:microsoft.com/office/officeart/2018/5/layout/IconCircleLabelList"/>
    <dgm:cxn modelId="{4A9820F5-3E54-4569-9871-1179B384D285}" type="presParOf" srcId="{D4C48954-0C22-4DF9-A366-41DBBC15FBCF}" destId="{3F5525BE-8350-4ED3-93F8-2099C8D8C57A}" srcOrd="0" destOrd="0" presId="urn:microsoft.com/office/officeart/2018/5/layout/IconCircleLabelList"/>
    <dgm:cxn modelId="{C25F32F3-4E4D-4D2E-B5C9-9F36CC7A8048}" type="presParOf" srcId="{3F5525BE-8350-4ED3-93F8-2099C8D8C57A}" destId="{5D86708A-2836-477B-B202-7052D49C8B17}" srcOrd="0" destOrd="0" presId="urn:microsoft.com/office/officeart/2018/5/layout/IconCircleLabelList"/>
    <dgm:cxn modelId="{98D3A0CB-00C4-4670-9AF3-3E343CA48138}" type="presParOf" srcId="{3F5525BE-8350-4ED3-93F8-2099C8D8C57A}" destId="{8897AD23-ABA6-430D-B44E-51476B2A8667}" srcOrd="1" destOrd="0" presId="urn:microsoft.com/office/officeart/2018/5/layout/IconCircleLabelList"/>
    <dgm:cxn modelId="{CC0966D1-F8CC-4B76-8D40-212F0435E9B4}" type="presParOf" srcId="{3F5525BE-8350-4ED3-93F8-2099C8D8C57A}" destId="{4FC8CBBD-EEB8-4562-8F9B-B4E7E2B20A5A}" srcOrd="2" destOrd="0" presId="urn:microsoft.com/office/officeart/2018/5/layout/IconCircleLabelList"/>
    <dgm:cxn modelId="{993A2CD0-B99B-4C38-9EC7-0AC8BADFA07F}" type="presParOf" srcId="{3F5525BE-8350-4ED3-93F8-2099C8D8C57A}" destId="{1D36E82F-3D77-4E71-9F8F-BCAF3C52D33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D5C3B5-A096-4D30-9845-A92A16E8508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5E63CF-E792-4BD7-9A6C-9C601BE11636}">
      <dgm:prSet/>
      <dgm:spPr>
        <a:solidFill>
          <a:srgbClr val="8C4FFF"/>
        </a:solidFill>
        <a:ln>
          <a:solidFill>
            <a:srgbClr val="B48BFF"/>
          </a:solidFill>
        </a:ln>
      </dgm:spPr>
      <dgm:t>
        <a:bodyPr/>
        <a:lstStyle/>
        <a:p>
          <a:r>
            <a:rPr lang="pt-BR" dirty="0"/>
            <a:t>Produtores</a:t>
          </a:r>
          <a:endParaRPr lang="en-US" dirty="0"/>
        </a:p>
      </dgm:t>
    </dgm:pt>
    <dgm:pt modelId="{5100550C-245D-40CE-9AB0-3A701C81ECDD}" type="parTrans" cxnId="{C80E09B1-6749-494E-9413-210B1714F8A6}">
      <dgm:prSet/>
      <dgm:spPr/>
      <dgm:t>
        <a:bodyPr/>
        <a:lstStyle/>
        <a:p>
          <a:endParaRPr lang="en-US"/>
        </a:p>
      </dgm:t>
    </dgm:pt>
    <dgm:pt modelId="{73082800-6A88-4D93-A8BA-565BE9850976}" type="sibTrans" cxnId="{C80E09B1-6749-494E-9413-210B1714F8A6}">
      <dgm:prSet/>
      <dgm:spPr/>
      <dgm:t>
        <a:bodyPr/>
        <a:lstStyle/>
        <a:p>
          <a:endParaRPr lang="en-US"/>
        </a:p>
      </dgm:t>
    </dgm:pt>
    <dgm:pt modelId="{6312EAFC-0B8D-4B58-B43F-4839EE5F85CD}">
      <dgm:prSet/>
      <dgm:spPr>
        <a:solidFill>
          <a:srgbClr val="8C4FFF"/>
        </a:solidFill>
        <a:ln>
          <a:solidFill>
            <a:srgbClr val="B48BFF"/>
          </a:solidFill>
        </a:ln>
      </dgm:spPr>
      <dgm:t>
        <a:bodyPr/>
        <a:lstStyle/>
        <a:p>
          <a:r>
            <a:rPr lang="pt-BR" dirty="0"/>
            <a:t>AWS SDK</a:t>
          </a:r>
          <a:endParaRPr lang="en-US" dirty="0"/>
        </a:p>
      </dgm:t>
    </dgm:pt>
    <dgm:pt modelId="{03727F8C-5C6D-42E9-ABEE-AC615E4EC3E9}" type="parTrans" cxnId="{7A9DFACC-9272-46DB-A3C7-FD4358AD9136}">
      <dgm:prSet/>
      <dgm:spPr>
        <a:solidFill>
          <a:srgbClr val="8C4FFF"/>
        </a:solidFill>
        <a:ln>
          <a:solidFill>
            <a:srgbClr val="B48BFF"/>
          </a:solidFill>
        </a:ln>
      </dgm:spPr>
      <dgm:t>
        <a:bodyPr/>
        <a:lstStyle/>
        <a:p>
          <a:endParaRPr lang="en-US"/>
        </a:p>
      </dgm:t>
    </dgm:pt>
    <dgm:pt modelId="{032F0C44-ED62-4F7B-BE5A-8EB8FC28D132}" type="sibTrans" cxnId="{7A9DFACC-9272-46DB-A3C7-FD4358AD9136}">
      <dgm:prSet/>
      <dgm:spPr/>
      <dgm:t>
        <a:bodyPr/>
        <a:lstStyle/>
        <a:p>
          <a:endParaRPr lang="en-US"/>
        </a:p>
      </dgm:t>
    </dgm:pt>
    <dgm:pt modelId="{552E8D00-1948-4C5D-930E-2C297077367A}">
      <dgm:prSet/>
      <dgm:spPr>
        <a:solidFill>
          <a:srgbClr val="8C4FFF"/>
        </a:solidFill>
        <a:ln>
          <a:solidFill>
            <a:srgbClr val="B48BFF"/>
          </a:solidFill>
        </a:ln>
      </dgm:spPr>
      <dgm:t>
        <a:bodyPr/>
        <a:lstStyle/>
        <a:p>
          <a:r>
            <a:rPr lang="pt-BR" dirty="0" err="1"/>
            <a:t>Kinesis</a:t>
          </a:r>
          <a:r>
            <a:rPr lang="pt-BR" dirty="0"/>
            <a:t> Producer Library (KPL)</a:t>
          </a:r>
          <a:endParaRPr lang="en-US" dirty="0"/>
        </a:p>
      </dgm:t>
    </dgm:pt>
    <dgm:pt modelId="{7982A864-4B90-4E1A-827A-E4C291F08EAF}" type="parTrans" cxnId="{39E7C3FF-1E02-406C-8DA8-4FFA443C84FB}">
      <dgm:prSet/>
      <dgm:spPr>
        <a:solidFill>
          <a:srgbClr val="8C4FFF"/>
        </a:solidFill>
        <a:ln>
          <a:solidFill>
            <a:srgbClr val="B48BFF"/>
          </a:solidFill>
        </a:ln>
      </dgm:spPr>
      <dgm:t>
        <a:bodyPr/>
        <a:lstStyle/>
        <a:p>
          <a:endParaRPr lang="en-US"/>
        </a:p>
      </dgm:t>
    </dgm:pt>
    <dgm:pt modelId="{0BF41162-FACF-42E2-BFC7-3F7EFD9C5C3D}" type="sibTrans" cxnId="{39E7C3FF-1E02-406C-8DA8-4FFA443C84FB}">
      <dgm:prSet/>
      <dgm:spPr/>
      <dgm:t>
        <a:bodyPr/>
        <a:lstStyle/>
        <a:p>
          <a:endParaRPr lang="en-US"/>
        </a:p>
      </dgm:t>
    </dgm:pt>
    <dgm:pt modelId="{B2065D7D-A320-46D6-93AF-2E87F2009B82}">
      <dgm:prSet/>
      <dgm:spPr>
        <a:solidFill>
          <a:srgbClr val="8C4FFF"/>
        </a:solidFill>
        <a:ln>
          <a:solidFill>
            <a:srgbClr val="B48BFF"/>
          </a:solidFill>
        </a:ln>
      </dgm:spPr>
      <dgm:t>
        <a:bodyPr/>
        <a:lstStyle/>
        <a:p>
          <a:r>
            <a:rPr lang="pt-BR" dirty="0" err="1"/>
            <a:t>Kinesis</a:t>
          </a:r>
          <a:r>
            <a:rPr lang="pt-BR" dirty="0"/>
            <a:t> Agent</a:t>
          </a:r>
          <a:endParaRPr lang="en-US" dirty="0"/>
        </a:p>
      </dgm:t>
    </dgm:pt>
    <dgm:pt modelId="{0538EC2B-DB6D-4877-85BE-8D3F8245750E}" type="parTrans" cxnId="{E61FF48C-CEDA-411E-BFAB-71F772C4BA56}">
      <dgm:prSet/>
      <dgm:spPr>
        <a:solidFill>
          <a:srgbClr val="8C4FFF"/>
        </a:solidFill>
        <a:ln>
          <a:solidFill>
            <a:srgbClr val="B48BFF"/>
          </a:solidFill>
        </a:ln>
      </dgm:spPr>
      <dgm:t>
        <a:bodyPr/>
        <a:lstStyle/>
        <a:p>
          <a:endParaRPr lang="en-US"/>
        </a:p>
      </dgm:t>
    </dgm:pt>
    <dgm:pt modelId="{99EA8A60-B1DC-4BD4-A6E1-1A04FEB58BEA}" type="sibTrans" cxnId="{E61FF48C-CEDA-411E-BFAB-71F772C4BA56}">
      <dgm:prSet/>
      <dgm:spPr/>
      <dgm:t>
        <a:bodyPr/>
        <a:lstStyle/>
        <a:p>
          <a:endParaRPr lang="en-US"/>
        </a:p>
      </dgm:t>
    </dgm:pt>
    <dgm:pt modelId="{D8D2A24C-EA6C-466A-8677-4609E9825A7F}">
      <dgm:prSet/>
      <dgm:spPr>
        <a:solidFill>
          <a:srgbClr val="8C4FFF"/>
        </a:solidFill>
        <a:ln>
          <a:solidFill>
            <a:srgbClr val="B48BFF"/>
          </a:solidFill>
        </a:ln>
      </dgm:spPr>
      <dgm:t>
        <a:bodyPr/>
        <a:lstStyle/>
        <a:p>
          <a:r>
            <a:rPr lang="en-US" dirty="0" err="1"/>
            <a:t>Serviços</a:t>
          </a:r>
          <a:r>
            <a:rPr lang="en-US" dirty="0"/>
            <a:t> da AWS</a:t>
          </a:r>
        </a:p>
      </dgm:t>
    </dgm:pt>
    <dgm:pt modelId="{511F5E04-7C6C-4243-8E8F-6F4AA7A44DD6}" type="parTrans" cxnId="{52DD7DB0-994A-4837-B506-194D69DEB39E}">
      <dgm:prSet/>
      <dgm:spPr>
        <a:solidFill>
          <a:srgbClr val="8C4FFF"/>
        </a:solidFill>
        <a:ln>
          <a:solidFill>
            <a:srgbClr val="B48BFF"/>
          </a:solidFill>
        </a:ln>
      </dgm:spPr>
      <dgm:t>
        <a:bodyPr/>
        <a:lstStyle/>
        <a:p>
          <a:endParaRPr lang="en-US"/>
        </a:p>
      </dgm:t>
    </dgm:pt>
    <dgm:pt modelId="{56A254C6-933D-4A8C-9008-F0799CA12A2E}" type="sibTrans" cxnId="{52DD7DB0-994A-4837-B506-194D69DEB39E}">
      <dgm:prSet/>
      <dgm:spPr/>
      <dgm:t>
        <a:bodyPr/>
        <a:lstStyle/>
        <a:p>
          <a:endParaRPr lang="en-US"/>
        </a:p>
      </dgm:t>
    </dgm:pt>
    <dgm:pt modelId="{FCF45F01-940B-447B-A8D9-6B58E9CCE1E6}">
      <dgm:prSet/>
      <dgm:spPr>
        <a:solidFill>
          <a:srgbClr val="8C4FFF"/>
        </a:solidFill>
        <a:ln>
          <a:solidFill>
            <a:srgbClr val="B48BFF"/>
          </a:solidFill>
        </a:ln>
      </dgm:spPr>
      <dgm:t>
        <a:bodyPr/>
        <a:lstStyle/>
        <a:p>
          <a:r>
            <a:rPr lang="en-US" dirty="0" err="1"/>
            <a:t>Codificados</a:t>
          </a:r>
          <a:endParaRPr lang="en-US" dirty="0"/>
        </a:p>
      </dgm:t>
    </dgm:pt>
    <dgm:pt modelId="{2F826D52-67F2-4A8D-BDEF-FC10857A97E4}" type="parTrans" cxnId="{6A5AECB9-5BF3-46A3-B836-579056661319}">
      <dgm:prSet/>
      <dgm:spPr>
        <a:solidFill>
          <a:srgbClr val="8C4FFF"/>
        </a:solidFill>
        <a:ln>
          <a:solidFill>
            <a:srgbClr val="B48BFF"/>
          </a:solidFill>
        </a:ln>
      </dgm:spPr>
      <dgm:t>
        <a:bodyPr/>
        <a:lstStyle/>
        <a:p>
          <a:endParaRPr lang="en-US"/>
        </a:p>
      </dgm:t>
    </dgm:pt>
    <dgm:pt modelId="{675200B9-2E46-47E8-90C3-5667F1503B8F}" type="sibTrans" cxnId="{6A5AECB9-5BF3-46A3-B836-579056661319}">
      <dgm:prSet/>
      <dgm:spPr/>
      <dgm:t>
        <a:bodyPr/>
        <a:lstStyle/>
        <a:p>
          <a:endParaRPr lang="en-US"/>
        </a:p>
      </dgm:t>
    </dgm:pt>
    <dgm:pt modelId="{F9E72038-D1B9-496E-A07A-956926644679}">
      <dgm:prSet/>
      <dgm:spPr>
        <a:solidFill>
          <a:srgbClr val="8C4FFF"/>
        </a:solidFill>
        <a:ln>
          <a:solidFill>
            <a:srgbClr val="B48BFF"/>
          </a:solidFill>
        </a:ln>
      </dgm:spPr>
      <dgm:t>
        <a:bodyPr/>
        <a:lstStyle/>
        <a:p>
          <a:r>
            <a:rPr lang="en-US" dirty="0"/>
            <a:t>Amazon DynamoDB</a:t>
          </a:r>
        </a:p>
      </dgm:t>
    </dgm:pt>
    <dgm:pt modelId="{2E65339F-0B14-4AD0-8C77-2E8F75F7A7AD}" type="parTrans" cxnId="{7E645CC9-DE0D-4A36-82BB-3735FB6DB75A}">
      <dgm:prSet/>
      <dgm:spPr>
        <a:solidFill>
          <a:srgbClr val="8C4FFF"/>
        </a:solidFill>
        <a:ln>
          <a:solidFill>
            <a:srgbClr val="B48BFF"/>
          </a:solidFill>
        </a:ln>
      </dgm:spPr>
      <dgm:t>
        <a:bodyPr/>
        <a:lstStyle/>
        <a:p>
          <a:endParaRPr lang="en-US"/>
        </a:p>
      </dgm:t>
    </dgm:pt>
    <dgm:pt modelId="{885900BD-8C3C-4E22-88FD-017AE811C2B4}" type="sibTrans" cxnId="{7E645CC9-DE0D-4A36-82BB-3735FB6DB75A}">
      <dgm:prSet/>
      <dgm:spPr/>
      <dgm:t>
        <a:bodyPr/>
        <a:lstStyle/>
        <a:p>
          <a:endParaRPr lang="en-US"/>
        </a:p>
      </dgm:t>
    </dgm:pt>
    <dgm:pt modelId="{9EC1AAE4-1E6B-42D7-8B3D-C5DD6E5D941E}">
      <dgm:prSet/>
      <dgm:spPr>
        <a:solidFill>
          <a:srgbClr val="8C4FFF"/>
        </a:solidFill>
        <a:ln>
          <a:solidFill>
            <a:srgbClr val="B48BFF"/>
          </a:solidFill>
        </a:ln>
      </dgm:spPr>
      <dgm:t>
        <a:bodyPr/>
        <a:lstStyle/>
        <a:p>
          <a:r>
            <a:rPr lang="en-US" dirty="0"/>
            <a:t>Amazon RDS</a:t>
          </a:r>
        </a:p>
      </dgm:t>
    </dgm:pt>
    <dgm:pt modelId="{123441E4-A477-4B30-9A07-27626C380977}" type="parTrans" cxnId="{1BD35279-BFDB-4678-B6AE-828FE3F299EA}">
      <dgm:prSet/>
      <dgm:spPr>
        <a:solidFill>
          <a:srgbClr val="8C4FFF"/>
        </a:solidFill>
        <a:ln>
          <a:solidFill>
            <a:srgbClr val="B48BFF"/>
          </a:solidFill>
        </a:ln>
      </dgm:spPr>
      <dgm:t>
        <a:bodyPr/>
        <a:lstStyle/>
        <a:p>
          <a:endParaRPr lang="en-US"/>
        </a:p>
      </dgm:t>
    </dgm:pt>
    <dgm:pt modelId="{9112DCCB-AB10-4D1E-B994-33DF49CA753C}" type="sibTrans" cxnId="{1BD35279-BFDB-4678-B6AE-828FE3F299EA}">
      <dgm:prSet/>
      <dgm:spPr/>
      <dgm:t>
        <a:bodyPr/>
        <a:lstStyle/>
        <a:p>
          <a:endParaRPr lang="en-US"/>
        </a:p>
      </dgm:t>
    </dgm:pt>
    <dgm:pt modelId="{B961BA4A-AD5B-427A-8DA4-93FBF5E36D28}">
      <dgm:prSet/>
      <dgm:spPr>
        <a:solidFill>
          <a:srgbClr val="8C4FFF"/>
        </a:solidFill>
        <a:ln>
          <a:solidFill>
            <a:srgbClr val="B48BFF"/>
          </a:solidFill>
        </a:ln>
      </dgm:spPr>
      <dgm:t>
        <a:bodyPr/>
        <a:lstStyle/>
        <a:p>
          <a:r>
            <a:rPr lang="en-US" dirty="0"/>
            <a:t>Amazon Aurora</a:t>
          </a:r>
        </a:p>
      </dgm:t>
    </dgm:pt>
    <dgm:pt modelId="{2EE82EDE-8F6E-4218-8693-951B5E460C76}" type="parTrans" cxnId="{B0EBC03E-F7AD-4AE7-856C-4CFF4F6FE29C}">
      <dgm:prSet/>
      <dgm:spPr>
        <a:solidFill>
          <a:srgbClr val="8C4FFF"/>
        </a:solidFill>
        <a:ln>
          <a:solidFill>
            <a:srgbClr val="B48BFF"/>
          </a:solidFill>
        </a:ln>
      </dgm:spPr>
      <dgm:t>
        <a:bodyPr/>
        <a:lstStyle/>
        <a:p>
          <a:endParaRPr lang="en-US"/>
        </a:p>
      </dgm:t>
    </dgm:pt>
    <dgm:pt modelId="{6CB092A5-6D59-46F1-B48C-5E9080EF21D9}" type="sibTrans" cxnId="{B0EBC03E-F7AD-4AE7-856C-4CFF4F6FE29C}">
      <dgm:prSet/>
      <dgm:spPr/>
      <dgm:t>
        <a:bodyPr/>
        <a:lstStyle/>
        <a:p>
          <a:endParaRPr lang="en-US"/>
        </a:p>
      </dgm:t>
    </dgm:pt>
    <dgm:pt modelId="{4F99BB90-9EC3-4805-B061-0319A0A02CBD}">
      <dgm:prSet/>
      <dgm:spPr>
        <a:solidFill>
          <a:srgbClr val="8C4FFF"/>
        </a:solidFill>
        <a:ln>
          <a:solidFill>
            <a:srgbClr val="B48BFF"/>
          </a:solidFill>
        </a:ln>
      </dgm:spPr>
      <dgm:t>
        <a:bodyPr/>
        <a:lstStyle/>
        <a:p>
          <a:r>
            <a:rPr lang="en-US" dirty="0" err="1"/>
            <a:t>Terceiros</a:t>
          </a:r>
          <a:endParaRPr lang="en-US" dirty="0"/>
        </a:p>
      </dgm:t>
    </dgm:pt>
    <dgm:pt modelId="{6517AE1E-A7A6-4DBA-B117-9E806D7E4E3E}" type="parTrans" cxnId="{1069C187-FFAC-473A-AAD5-D13974972583}">
      <dgm:prSet/>
      <dgm:spPr>
        <a:solidFill>
          <a:srgbClr val="8C4FFF"/>
        </a:solidFill>
        <a:ln>
          <a:solidFill>
            <a:srgbClr val="B48BFF"/>
          </a:solidFill>
        </a:ln>
      </dgm:spPr>
      <dgm:t>
        <a:bodyPr/>
        <a:lstStyle/>
        <a:p>
          <a:endParaRPr lang="en-US"/>
        </a:p>
      </dgm:t>
    </dgm:pt>
    <dgm:pt modelId="{18567361-2EFA-4F51-8E41-19BB525E54FE}" type="sibTrans" cxnId="{1069C187-FFAC-473A-AAD5-D13974972583}">
      <dgm:prSet/>
      <dgm:spPr/>
      <dgm:t>
        <a:bodyPr/>
        <a:lstStyle/>
        <a:p>
          <a:endParaRPr lang="en-US"/>
        </a:p>
      </dgm:t>
    </dgm:pt>
    <dgm:pt modelId="{D00D2329-8EBC-41E8-B71F-ED1C5F3BD45D}">
      <dgm:prSet/>
      <dgm:spPr>
        <a:solidFill>
          <a:srgbClr val="8C4FFF"/>
        </a:solidFill>
        <a:ln>
          <a:solidFill>
            <a:srgbClr val="B48BFF"/>
          </a:solidFill>
        </a:ln>
      </dgm:spPr>
      <dgm:t>
        <a:bodyPr/>
        <a:lstStyle/>
        <a:p>
          <a:r>
            <a:rPr lang="en-US" dirty="0"/>
            <a:t>Apache </a:t>
          </a:r>
          <a:r>
            <a:rPr lang="en-US" dirty="0" err="1"/>
            <a:t>Flink</a:t>
          </a:r>
          <a:endParaRPr lang="en-US" dirty="0"/>
        </a:p>
      </dgm:t>
    </dgm:pt>
    <dgm:pt modelId="{BD8832B3-6544-48FC-965F-167CC30F96A6}" type="parTrans" cxnId="{05394BEF-182F-40C0-AB18-27B8498E3FE8}">
      <dgm:prSet/>
      <dgm:spPr>
        <a:solidFill>
          <a:srgbClr val="8C4FFF"/>
        </a:solidFill>
        <a:ln>
          <a:solidFill>
            <a:srgbClr val="B48BFF"/>
          </a:solidFill>
        </a:ln>
      </dgm:spPr>
      <dgm:t>
        <a:bodyPr/>
        <a:lstStyle/>
        <a:p>
          <a:endParaRPr lang="en-US"/>
        </a:p>
      </dgm:t>
    </dgm:pt>
    <dgm:pt modelId="{0FB5DEF9-AD3A-425D-89E1-3ED7FA856705}" type="sibTrans" cxnId="{05394BEF-182F-40C0-AB18-27B8498E3FE8}">
      <dgm:prSet/>
      <dgm:spPr/>
      <dgm:t>
        <a:bodyPr/>
        <a:lstStyle/>
        <a:p>
          <a:endParaRPr lang="en-US"/>
        </a:p>
      </dgm:t>
    </dgm:pt>
    <dgm:pt modelId="{ADCEDAD3-1225-4BBB-A060-21A5EEBFD9D1}">
      <dgm:prSet/>
      <dgm:spPr>
        <a:solidFill>
          <a:srgbClr val="8C4FFF"/>
        </a:solidFill>
        <a:ln>
          <a:solidFill>
            <a:srgbClr val="B48BFF"/>
          </a:solidFill>
        </a:ln>
      </dgm:spPr>
      <dgm:t>
        <a:bodyPr/>
        <a:lstStyle/>
        <a:p>
          <a:r>
            <a:rPr lang="en-US" dirty="0" err="1"/>
            <a:t>Debezium</a:t>
          </a:r>
          <a:endParaRPr lang="en-US" dirty="0"/>
        </a:p>
      </dgm:t>
    </dgm:pt>
    <dgm:pt modelId="{A7C8D89C-C5DA-421D-8F25-DE3E63CBFDE0}" type="parTrans" cxnId="{1A32F6C2-3333-4030-AF2F-B4CD6F6DFF79}">
      <dgm:prSet/>
      <dgm:spPr>
        <a:solidFill>
          <a:srgbClr val="8C4FFF"/>
        </a:solidFill>
        <a:ln>
          <a:solidFill>
            <a:srgbClr val="B48BFF"/>
          </a:solidFill>
        </a:ln>
      </dgm:spPr>
      <dgm:t>
        <a:bodyPr/>
        <a:lstStyle/>
        <a:p>
          <a:endParaRPr lang="en-US"/>
        </a:p>
      </dgm:t>
    </dgm:pt>
    <dgm:pt modelId="{C168FF77-0CCA-4F8C-A385-CF3E9D077939}" type="sibTrans" cxnId="{1A32F6C2-3333-4030-AF2F-B4CD6F6DFF79}">
      <dgm:prSet/>
      <dgm:spPr/>
      <dgm:t>
        <a:bodyPr/>
        <a:lstStyle/>
        <a:p>
          <a:endParaRPr lang="en-US"/>
        </a:p>
      </dgm:t>
    </dgm:pt>
    <dgm:pt modelId="{AC6D31B7-DC06-4EB5-97D2-11E2DCA320B5}">
      <dgm:prSet/>
      <dgm:spPr>
        <a:solidFill>
          <a:srgbClr val="8C4FFF"/>
        </a:solidFill>
        <a:ln>
          <a:solidFill>
            <a:srgbClr val="B48BFF"/>
          </a:solidFill>
        </a:ln>
      </dgm:spPr>
      <dgm:t>
        <a:bodyPr/>
        <a:lstStyle/>
        <a:p>
          <a:r>
            <a:rPr lang="en-US" dirty="0"/>
            <a:t>Kafka Connect</a:t>
          </a:r>
        </a:p>
      </dgm:t>
    </dgm:pt>
    <dgm:pt modelId="{4CB572F0-2A53-44C9-98DD-4472D30A9428}" type="parTrans" cxnId="{65EC7ED3-BCA2-4B92-BDD3-489813F31D6D}">
      <dgm:prSet/>
      <dgm:spPr>
        <a:solidFill>
          <a:srgbClr val="8C4FFF"/>
        </a:solidFill>
        <a:ln>
          <a:solidFill>
            <a:srgbClr val="B48BFF"/>
          </a:solidFill>
        </a:ln>
      </dgm:spPr>
      <dgm:t>
        <a:bodyPr/>
        <a:lstStyle/>
        <a:p>
          <a:endParaRPr lang="en-US"/>
        </a:p>
      </dgm:t>
    </dgm:pt>
    <dgm:pt modelId="{727BFC63-1E9E-441C-BE17-FD5A3640047B}" type="sibTrans" cxnId="{65EC7ED3-BCA2-4B92-BDD3-489813F31D6D}">
      <dgm:prSet/>
      <dgm:spPr/>
      <dgm:t>
        <a:bodyPr/>
        <a:lstStyle/>
        <a:p>
          <a:endParaRPr lang="en-US"/>
        </a:p>
      </dgm:t>
    </dgm:pt>
    <dgm:pt modelId="{81920579-5402-40B9-9B6C-8BA1E4CD383C}" type="pres">
      <dgm:prSet presAssocID="{70D5C3B5-A096-4D30-9845-A92A16E85089}" presName="hierChild1" presStyleCnt="0">
        <dgm:presLayoutVars>
          <dgm:orgChart val="1"/>
          <dgm:chPref val="1"/>
          <dgm:dir/>
          <dgm:animOne val="branch"/>
          <dgm:animLvl val="lvl"/>
          <dgm:resizeHandles/>
        </dgm:presLayoutVars>
      </dgm:prSet>
      <dgm:spPr/>
    </dgm:pt>
    <dgm:pt modelId="{DC321665-A4A9-4145-9978-BC25D071035D}" type="pres">
      <dgm:prSet presAssocID="{615E63CF-E792-4BD7-9A6C-9C601BE11636}" presName="hierRoot1" presStyleCnt="0">
        <dgm:presLayoutVars>
          <dgm:hierBranch val="init"/>
        </dgm:presLayoutVars>
      </dgm:prSet>
      <dgm:spPr/>
    </dgm:pt>
    <dgm:pt modelId="{F6AC6F76-E7FC-4BF1-8EE2-35C6CDFAB7E3}" type="pres">
      <dgm:prSet presAssocID="{615E63CF-E792-4BD7-9A6C-9C601BE11636}" presName="rootComposite1" presStyleCnt="0"/>
      <dgm:spPr/>
    </dgm:pt>
    <dgm:pt modelId="{F5E1E2AD-785B-46F6-814D-C1AFE47AAC92}" type="pres">
      <dgm:prSet presAssocID="{615E63CF-E792-4BD7-9A6C-9C601BE11636}" presName="rootText1" presStyleLbl="node0" presStyleIdx="0" presStyleCnt="1">
        <dgm:presLayoutVars>
          <dgm:chPref val="3"/>
        </dgm:presLayoutVars>
      </dgm:prSet>
      <dgm:spPr/>
    </dgm:pt>
    <dgm:pt modelId="{253904B8-946A-47FA-9DAF-35D83AED6331}" type="pres">
      <dgm:prSet presAssocID="{615E63CF-E792-4BD7-9A6C-9C601BE11636}" presName="rootConnector1" presStyleLbl="node1" presStyleIdx="0" presStyleCnt="0"/>
      <dgm:spPr/>
    </dgm:pt>
    <dgm:pt modelId="{1FDE2086-B324-4A9E-A465-C629CD78B53E}" type="pres">
      <dgm:prSet presAssocID="{615E63CF-E792-4BD7-9A6C-9C601BE11636}" presName="hierChild2" presStyleCnt="0"/>
      <dgm:spPr/>
    </dgm:pt>
    <dgm:pt modelId="{0113F724-C53C-4AE0-BA72-24F5D413FE35}" type="pres">
      <dgm:prSet presAssocID="{2F826D52-67F2-4A8D-BDEF-FC10857A97E4}" presName="Name37" presStyleLbl="parChTrans1D2" presStyleIdx="0" presStyleCnt="3"/>
      <dgm:spPr/>
    </dgm:pt>
    <dgm:pt modelId="{F4328D39-293C-49E9-AFAA-546F3F17AAFA}" type="pres">
      <dgm:prSet presAssocID="{FCF45F01-940B-447B-A8D9-6B58E9CCE1E6}" presName="hierRoot2" presStyleCnt="0">
        <dgm:presLayoutVars>
          <dgm:hierBranch val="init"/>
        </dgm:presLayoutVars>
      </dgm:prSet>
      <dgm:spPr/>
    </dgm:pt>
    <dgm:pt modelId="{DAC34BAD-C4E5-45E9-A626-270905A8430E}" type="pres">
      <dgm:prSet presAssocID="{FCF45F01-940B-447B-A8D9-6B58E9CCE1E6}" presName="rootComposite" presStyleCnt="0"/>
      <dgm:spPr/>
    </dgm:pt>
    <dgm:pt modelId="{ADC72800-2FA3-4BA1-92B4-9D003BEC96A0}" type="pres">
      <dgm:prSet presAssocID="{FCF45F01-940B-447B-A8D9-6B58E9CCE1E6}" presName="rootText" presStyleLbl="node2" presStyleIdx="0" presStyleCnt="3">
        <dgm:presLayoutVars>
          <dgm:chPref val="3"/>
        </dgm:presLayoutVars>
      </dgm:prSet>
      <dgm:spPr/>
    </dgm:pt>
    <dgm:pt modelId="{9A32578A-702C-4C4A-8BDC-E555190D318B}" type="pres">
      <dgm:prSet presAssocID="{FCF45F01-940B-447B-A8D9-6B58E9CCE1E6}" presName="rootConnector" presStyleLbl="node2" presStyleIdx="0" presStyleCnt="3"/>
      <dgm:spPr/>
    </dgm:pt>
    <dgm:pt modelId="{50811DEA-ED89-4EE9-8B6B-B7A826462733}" type="pres">
      <dgm:prSet presAssocID="{FCF45F01-940B-447B-A8D9-6B58E9CCE1E6}" presName="hierChild4" presStyleCnt="0"/>
      <dgm:spPr/>
    </dgm:pt>
    <dgm:pt modelId="{5A8F55D8-1E63-425C-B5BB-076855D5CD35}" type="pres">
      <dgm:prSet presAssocID="{03727F8C-5C6D-42E9-ABEE-AC615E4EC3E9}" presName="Name37" presStyleLbl="parChTrans1D3" presStyleIdx="0" presStyleCnt="9"/>
      <dgm:spPr/>
    </dgm:pt>
    <dgm:pt modelId="{8B151663-AA61-4828-959E-549C3D58732F}" type="pres">
      <dgm:prSet presAssocID="{6312EAFC-0B8D-4B58-B43F-4839EE5F85CD}" presName="hierRoot2" presStyleCnt="0">
        <dgm:presLayoutVars>
          <dgm:hierBranch val="init"/>
        </dgm:presLayoutVars>
      </dgm:prSet>
      <dgm:spPr/>
    </dgm:pt>
    <dgm:pt modelId="{F15A1F64-8B77-4D0C-B7A6-43518CEBBB03}" type="pres">
      <dgm:prSet presAssocID="{6312EAFC-0B8D-4B58-B43F-4839EE5F85CD}" presName="rootComposite" presStyleCnt="0"/>
      <dgm:spPr/>
    </dgm:pt>
    <dgm:pt modelId="{E7C62570-FF1E-4A5E-8F1C-5809C012BCAA}" type="pres">
      <dgm:prSet presAssocID="{6312EAFC-0B8D-4B58-B43F-4839EE5F85CD}" presName="rootText" presStyleLbl="node3" presStyleIdx="0" presStyleCnt="9">
        <dgm:presLayoutVars>
          <dgm:chPref val="3"/>
        </dgm:presLayoutVars>
      </dgm:prSet>
      <dgm:spPr/>
    </dgm:pt>
    <dgm:pt modelId="{0D83B996-B638-45B6-8B87-D95CF64D0E3D}" type="pres">
      <dgm:prSet presAssocID="{6312EAFC-0B8D-4B58-B43F-4839EE5F85CD}" presName="rootConnector" presStyleLbl="node3" presStyleIdx="0" presStyleCnt="9"/>
      <dgm:spPr/>
    </dgm:pt>
    <dgm:pt modelId="{21B7A1B7-7492-40B8-88CB-9CC9B5B4A35F}" type="pres">
      <dgm:prSet presAssocID="{6312EAFC-0B8D-4B58-B43F-4839EE5F85CD}" presName="hierChild4" presStyleCnt="0"/>
      <dgm:spPr/>
    </dgm:pt>
    <dgm:pt modelId="{A7A6762B-F892-4A97-A59E-34E16CE4ED94}" type="pres">
      <dgm:prSet presAssocID="{6312EAFC-0B8D-4B58-B43F-4839EE5F85CD}" presName="hierChild5" presStyleCnt="0"/>
      <dgm:spPr/>
    </dgm:pt>
    <dgm:pt modelId="{7BEE97A6-E129-499B-8989-FBF5D3B7864F}" type="pres">
      <dgm:prSet presAssocID="{7982A864-4B90-4E1A-827A-E4C291F08EAF}" presName="Name37" presStyleLbl="parChTrans1D3" presStyleIdx="1" presStyleCnt="9"/>
      <dgm:spPr/>
    </dgm:pt>
    <dgm:pt modelId="{37029733-85E8-41A4-8268-46C1E47B6E1B}" type="pres">
      <dgm:prSet presAssocID="{552E8D00-1948-4C5D-930E-2C297077367A}" presName="hierRoot2" presStyleCnt="0">
        <dgm:presLayoutVars>
          <dgm:hierBranch val="init"/>
        </dgm:presLayoutVars>
      </dgm:prSet>
      <dgm:spPr/>
    </dgm:pt>
    <dgm:pt modelId="{C421F621-5604-4D73-816B-708D41721C1F}" type="pres">
      <dgm:prSet presAssocID="{552E8D00-1948-4C5D-930E-2C297077367A}" presName="rootComposite" presStyleCnt="0"/>
      <dgm:spPr/>
    </dgm:pt>
    <dgm:pt modelId="{FD5279E1-2628-4F0B-A968-F4F7DF9E1C2B}" type="pres">
      <dgm:prSet presAssocID="{552E8D00-1948-4C5D-930E-2C297077367A}" presName="rootText" presStyleLbl="node3" presStyleIdx="1" presStyleCnt="9">
        <dgm:presLayoutVars>
          <dgm:chPref val="3"/>
        </dgm:presLayoutVars>
      </dgm:prSet>
      <dgm:spPr/>
    </dgm:pt>
    <dgm:pt modelId="{2EC5F7FC-D432-4540-AE2E-BBCE1B49251C}" type="pres">
      <dgm:prSet presAssocID="{552E8D00-1948-4C5D-930E-2C297077367A}" presName="rootConnector" presStyleLbl="node3" presStyleIdx="1" presStyleCnt="9"/>
      <dgm:spPr/>
    </dgm:pt>
    <dgm:pt modelId="{39E39A04-B2BF-4512-B66C-3FF82DEF79F9}" type="pres">
      <dgm:prSet presAssocID="{552E8D00-1948-4C5D-930E-2C297077367A}" presName="hierChild4" presStyleCnt="0"/>
      <dgm:spPr/>
    </dgm:pt>
    <dgm:pt modelId="{EB42F30B-009F-4AC6-97DE-DFB5C93C8929}" type="pres">
      <dgm:prSet presAssocID="{552E8D00-1948-4C5D-930E-2C297077367A}" presName="hierChild5" presStyleCnt="0"/>
      <dgm:spPr/>
    </dgm:pt>
    <dgm:pt modelId="{57179358-FCF5-4067-9958-1966E98C101C}" type="pres">
      <dgm:prSet presAssocID="{0538EC2B-DB6D-4877-85BE-8D3F8245750E}" presName="Name37" presStyleLbl="parChTrans1D3" presStyleIdx="2" presStyleCnt="9"/>
      <dgm:spPr/>
    </dgm:pt>
    <dgm:pt modelId="{18F086E1-E05E-4C37-A94F-5EAA176ED5BB}" type="pres">
      <dgm:prSet presAssocID="{B2065D7D-A320-46D6-93AF-2E87F2009B82}" presName="hierRoot2" presStyleCnt="0">
        <dgm:presLayoutVars>
          <dgm:hierBranch val="init"/>
        </dgm:presLayoutVars>
      </dgm:prSet>
      <dgm:spPr/>
    </dgm:pt>
    <dgm:pt modelId="{38C8B6DD-D83E-4CB0-922E-52AA0468F0B5}" type="pres">
      <dgm:prSet presAssocID="{B2065D7D-A320-46D6-93AF-2E87F2009B82}" presName="rootComposite" presStyleCnt="0"/>
      <dgm:spPr/>
    </dgm:pt>
    <dgm:pt modelId="{1FA512D1-8D62-4458-8C2F-C9D39A495BCC}" type="pres">
      <dgm:prSet presAssocID="{B2065D7D-A320-46D6-93AF-2E87F2009B82}" presName="rootText" presStyleLbl="node3" presStyleIdx="2" presStyleCnt="9">
        <dgm:presLayoutVars>
          <dgm:chPref val="3"/>
        </dgm:presLayoutVars>
      </dgm:prSet>
      <dgm:spPr/>
    </dgm:pt>
    <dgm:pt modelId="{A92C8FC6-70E5-4809-A16C-E6B9E62BC528}" type="pres">
      <dgm:prSet presAssocID="{B2065D7D-A320-46D6-93AF-2E87F2009B82}" presName="rootConnector" presStyleLbl="node3" presStyleIdx="2" presStyleCnt="9"/>
      <dgm:spPr/>
    </dgm:pt>
    <dgm:pt modelId="{BDA67493-0882-4DCA-A004-AA7DADD9D3E2}" type="pres">
      <dgm:prSet presAssocID="{B2065D7D-A320-46D6-93AF-2E87F2009B82}" presName="hierChild4" presStyleCnt="0"/>
      <dgm:spPr/>
    </dgm:pt>
    <dgm:pt modelId="{763C89B2-DF0E-4681-8FD1-E00C67FD0C40}" type="pres">
      <dgm:prSet presAssocID="{B2065D7D-A320-46D6-93AF-2E87F2009B82}" presName="hierChild5" presStyleCnt="0"/>
      <dgm:spPr/>
    </dgm:pt>
    <dgm:pt modelId="{636FAA50-FB61-4D13-82A4-242668A94F57}" type="pres">
      <dgm:prSet presAssocID="{FCF45F01-940B-447B-A8D9-6B58E9CCE1E6}" presName="hierChild5" presStyleCnt="0"/>
      <dgm:spPr/>
    </dgm:pt>
    <dgm:pt modelId="{EAC71D7B-9FD3-4DA7-97A2-11DE1B9E3BA3}" type="pres">
      <dgm:prSet presAssocID="{511F5E04-7C6C-4243-8E8F-6F4AA7A44DD6}" presName="Name37" presStyleLbl="parChTrans1D2" presStyleIdx="1" presStyleCnt="3"/>
      <dgm:spPr/>
    </dgm:pt>
    <dgm:pt modelId="{BC5A5EDB-646C-4721-BE64-C1124AA8630A}" type="pres">
      <dgm:prSet presAssocID="{D8D2A24C-EA6C-466A-8677-4609E9825A7F}" presName="hierRoot2" presStyleCnt="0">
        <dgm:presLayoutVars>
          <dgm:hierBranch val="init"/>
        </dgm:presLayoutVars>
      </dgm:prSet>
      <dgm:spPr/>
    </dgm:pt>
    <dgm:pt modelId="{CE705EDA-B827-4C08-92D1-B9BFEDE778A3}" type="pres">
      <dgm:prSet presAssocID="{D8D2A24C-EA6C-466A-8677-4609E9825A7F}" presName="rootComposite" presStyleCnt="0"/>
      <dgm:spPr/>
    </dgm:pt>
    <dgm:pt modelId="{8570C365-0E78-4969-A8BC-F4EBDC572899}" type="pres">
      <dgm:prSet presAssocID="{D8D2A24C-EA6C-466A-8677-4609E9825A7F}" presName="rootText" presStyleLbl="node2" presStyleIdx="1" presStyleCnt="3">
        <dgm:presLayoutVars>
          <dgm:chPref val="3"/>
        </dgm:presLayoutVars>
      </dgm:prSet>
      <dgm:spPr/>
    </dgm:pt>
    <dgm:pt modelId="{6A4274AE-E8A6-42FF-97D5-61BFB3678108}" type="pres">
      <dgm:prSet presAssocID="{D8D2A24C-EA6C-466A-8677-4609E9825A7F}" presName="rootConnector" presStyleLbl="node2" presStyleIdx="1" presStyleCnt="3"/>
      <dgm:spPr/>
    </dgm:pt>
    <dgm:pt modelId="{6B2E0BA9-AE60-420E-B530-77F1960F72F5}" type="pres">
      <dgm:prSet presAssocID="{D8D2A24C-EA6C-466A-8677-4609E9825A7F}" presName="hierChild4" presStyleCnt="0"/>
      <dgm:spPr/>
    </dgm:pt>
    <dgm:pt modelId="{CD75C792-0937-4B2D-B2A9-5DC719B74B51}" type="pres">
      <dgm:prSet presAssocID="{2E65339F-0B14-4AD0-8C77-2E8F75F7A7AD}" presName="Name37" presStyleLbl="parChTrans1D3" presStyleIdx="3" presStyleCnt="9"/>
      <dgm:spPr/>
    </dgm:pt>
    <dgm:pt modelId="{A272D0F2-B7B8-4D88-902B-A10FC83EF0BA}" type="pres">
      <dgm:prSet presAssocID="{F9E72038-D1B9-496E-A07A-956926644679}" presName="hierRoot2" presStyleCnt="0">
        <dgm:presLayoutVars>
          <dgm:hierBranch val="init"/>
        </dgm:presLayoutVars>
      </dgm:prSet>
      <dgm:spPr/>
    </dgm:pt>
    <dgm:pt modelId="{9A8A59BC-9702-4AF7-B1EA-F4B8DE45AE29}" type="pres">
      <dgm:prSet presAssocID="{F9E72038-D1B9-496E-A07A-956926644679}" presName="rootComposite" presStyleCnt="0"/>
      <dgm:spPr/>
    </dgm:pt>
    <dgm:pt modelId="{C88CE1B7-A885-40FF-AA5A-F2424AD4391B}" type="pres">
      <dgm:prSet presAssocID="{F9E72038-D1B9-496E-A07A-956926644679}" presName="rootText" presStyleLbl="node3" presStyleIdx="3" presStyleCnt="9">
        <dgm:presLayoutVars>
          <dgm:chPref val="3"/>
        </dgm:presLayoutVars>
      </dgm:prSet>
      <dgm:spPr/>
    </dgm:pt>
    <dgm:pt modelId="{D5D7DA4D-4CCC-42A8-9803-6FE9DAF22507}" type="pres">
      <dgm:prSet presAssocID="{F9E72038-D1B9-496E-A07A-956926644679}" presName="rootConnector" presStyleLbl="node3" presStyleIdx="3" presStyleCnt="9"/>
      <dgm:spPr/>
    </dgm:pt>
    <dgm:pt modelId="{912226B2-0AD4-4141-BF00-E89F4C9E1B6D}" type="pres">
      <dgm:prSet presAssocID="{F9E72038-D1B9-496E-A07A-956926644679}" presName="hierChild4" presStyleCnt="0"/>
      <dgm:spPr/>
    </dgm:pt>
    <dgm:pt modelId="{741D7A07-E523-4C5F-BD98-559A07AC252A}" type="pres">
      <dgm:prSet presAssocID="{F9E72038-D1B9-496E-A07A-956926644679}" presName="hierChild5" presStyleCnt="0"/>
      <dgm:spPr/>
    </dgm:pt>
    <dgm:pt modelId="{C9BBED71-981C-4C39-A4B1-F37DB2E49B1B}" type="pres">
      <dgm:prSet presAssocID="{123441E4-A477-4B30-9A07-27626C380977}" presName="Name37" presStyleLbl="parChTrans1D3" presStyleIdx="4" presStyleCnt="9"/>
      <dgm:spPr/>
    </dgm:pt>
    <dgm:pt modelId="{F90CA574-4992-40F7-AF5E-A84F761EC4C7}" type="pres">
      <dgm:prSet presAssocID="{9EC1AAE4-1E6B-42D7-8B3D-C5DD6E5D941E}" presName="hierRoot2" presStyleCnt="0">
        <dgm:presLayoutVars>
          <dgm:hierBranch val="init"/>
        </dgm:presLayoutVars>
      </dgm:prSet>
      <dgm:spPr/>
    </dgm:pt>
    <dgm:pt modelId="{3871CD77-5679-4FC9-88A2-92F475C71923}" type="pres">
      <dgm:prSet presAssocID="{9EC1AAE4-1E6B-42D7-8B3D-C5DD6E5D941E}" presName="rootComposite" presStyleCnt="0"/>
      <dgm:spPr/>
    </dgm:pt>
    <dgm:pt modelId="{F9CF8C4D-9644-46B3-A2EB-03F545A60815}" type="pres">
      <dgm:prSet presAssocID="{9EC1AAE4-1E6B-42D7-8B3D-C5DD6E5D941E}" presName="rootText" presStyleLbl="node3" presStyleIdx="4" presStyleCnt="9">
        <dgm:presLayoutVars>
          <dgm:chPref val="3"/>
        </dgm:presLayoutVars>
      </dgm:prSet>
      <dgm:spPr/>
    </dgm:pt>
    <dgm:pt modelId="{C320F4DC-0494-4D56-A203-A19827CD5650}" type="pres">
      <dgm:prSet presAssocID="{9EC1AAE4-1E6B-42D7-8B3D-C5DD6E5D941E}" presName="rootConnector" presStyleLbl="node3" presStyleIdx="4" presStyleCnt="9"/>
      <dgm:spPr/>
    </dgm:pt>
    <dgm:pt modelId="{50B229CA-828D-44BD-A993-9E55C5E4EA8C}" type="pres">
      <dgm:prSet presAssocID="{9EC1AAE4-1E6B-42D7-8B3D-C5DD6E5D941E}" presName="hierChild4" presStyleCnt="0"/>
      <dgm:spPr/>
    </dgm:pt>
    <dgm:pt modelId="{D15D35AC-502C-4B9E-86CC-86B81B9B3F95}" type="pres">
      <dgm:prSet presAssocID="{9EC1AAE4-1E6B-42D7-8B3D-C5DD6E5D941E}" presName="hierChild5" presStyleCnt="0"/>
      <dgm:spPr/>
    </dgm:pt>
    <dgm:pt modelId="{EE7BEFF5-9D5E-4227-AEDE-959CEB410F68}" type="pres">
      <dgm:prSet presAssocID="{2EE82EDE-8F6E-4218-8693-951B5E460C76}" presName="Name37" presStyleLbl="parChTrans1D3" presStyleIdx="5" presStyleCnt="9"/>
      <dgm:spPr/>
    </dgm:pt>
    <dgm:pt modelId="{24BBA963-2566-4FC6-AFF2-B60A92D4E362}" type="pres">
      <dgm:prSet presAssocID="{B961BA4A-AD5B-427A-8DA4-93FBF5E36D28}" presName="hierRoot2" presStyleCnt="0">
        <dgm:presLayoutVars>
          <dgm:hierBranch val="init"/>
        </dgm:presLayoutVars>
      </dgm:prSet>
      <dgm:spPr/>
    </dgm:pt>
    <dgm:pt modelId="{82A82CE5-2DD0-47BB-8023-3C4B3715EE4D}" type="pres">
      <dgm:prSet presAssocID="{B961BA4A-AD5B-427A-8DA4-93FBF5E36D28}" presName="rootComposite" presStyleCnt="0"/>
      <dgm:spPr/>
    </dgm:pt>
    <dgm:pt modelId="{7B972B43-A2A3-4FF9-B3D3-BEC01A4AD057}" type="pres">
      <dgm:prSet presAssocID="{B961BA4A-AD5B-427A-8DA4-93FBF5E36D28}" presName="rootText" presStyleLbl="node3" presStyleIdx="5" presStyleCnt="9">
        <dgm:presLayoutVars>
          <dgm:chPref val="3"/>
        </dgm:presLayoutVars>
      </dgm:prSet>
      <dgm:spPr/>
    </dgm:pt>
    <dgm:pt modelId="{BE033977-1C24-4800-ABA3-92AC9C38BBEE}" type="pres">
      <dgm:prSet presAssocID="{B961BA4A-AD5B-427A-8DA4-93FBF5E36D28}" presName="rootConnector" presStyleLbl="node3" presStyleIdx="5" presStyleCnt="9"/>
      <dgm:spPr/>
    </dgm:pt>
    <dgm:pt modelId="{B2B63BA8-F288-4AFD-A689-5A4A07DB43A2}" type="pres">
      <dgm:prSet presAssocID="{B961BA4A-AD5B-427A-8DA4-93FBF5E36D28}" presName="hierChild4" presStyleCnt="0"/>
      <dgm:spPr/>
    </dgm:pt>
    <dgm:pt modelId="{2864A113-ABBD-46AE-BA30-47F9A41C5D5E}" type="pres">
      <dgm:prSet presAssocID="{B961BA4A-AD5B-427A-8DA4-93FBF5E36D28}" presName="hierChild5" presStyleCnt="0"/>
      <dgm:spPr/>
    </dgm:pt>
    <dgm:pt modelId="{C34F66A7-7B3A-4A03-9C26-D84960811F38}" type="pres">
      <dgm:prSet presAssocID="{D8D2A24C-EA6C-466A-8677-4609E9825A7F}" presName="hierChild5" presStyleCnt="0"/>
      <dgm:spPr/>
    </dgm:pt>
    <dgm:pt modelId="{CF0E97B8-ADBA-4484-918B-5D988D4A579E}" type="pres">
      <dgm:prSet presAssocID="{6517AE1E-A7A6-4DBA-B117-9E806D7E4E3E}" presName="Name37" presStyleLbl="parChTrans1D2" presStyleIdx="2" presStyleCnt="3"/>
      <dgm:spPr/>
    </dgm:pt>
    <dgm:pt modelId="{EBD83054-4255-4947-B7D3-6B2451CD99CB}" type="pres">
      <dgm:prSet presAssocID="{4F99BB90-9EC3-4805-B061-0319A0A02CBD}" presName="hierRoot2" presStyleCnt="0">
        <dgm:presLayoutVars>
          <dgm:hierBranch val="init"/>
        </dgm:presLayoutVars>
      </dgm:prSet>
      <dgm:spPr/>
    </dgm:pt>
    <dgm:pt modelId="{4B514512-9E73-4886-B8D6-82C96BC63C0D}" type="pres">
      <dgm:prSet presAssocID="{4F99BB90-9EC3-4805-B061-0319A0A02CBD}" presName="rootComposite" presStyleCnt="0"/>
      <dgm:spPr/>
    </dgm:pt>
    <dgm:pt modelId="{0F025E42-4E95-4088-9A23-EB3E5CAC2C77}" type="pres">
      <dgm:prSet presAssocID="{4F99BB90-9EC3-4805-B061-0319A0A02CBD}" presName="rootText" presStyleLbl="node2" presStyleIdx="2" presStyleCnt="3">
        <dgm:presLayoutVars>
          <dgm:chPref val="3"/>
        </dgm:presLayoutVars>
      </dgm:prSet>
      <dgm:spPr/>
    </dgm:pt>
    <dgm:pt modelId="{59F87E68-AFAF-4E42-9545-E62D4467CE05}" type="pres">
      <dgm:prSet presAssocID="{4F99BB90-9EC3-4805-B061-0319A0A02CBD}" presName="rootConnector" presStyleLbl="node2" presStyleIdx="2" presStyleCnt="3"/>
      <dgm:spPr/>
    </dgm:pt>
    <dgm:pt modelId="{CD8A8423-3D12-48E6-B5A3-7551D3DBDEEB}" type="pres">
      <dgm:prSet presAssocID="{4F99BB90-9EC3-4805-B061-0319A0A02CBD}" presName="hierChild4" presStyleCnt="0"/>
      <dgm:spPr/>
    </dgm:pt>
    <dgm:pt modelId="{84BDBFE9-0041-41CA-A8E6-8B07B96590A3}" type="pres">
      <dgm:prSet presAssocID="{BD8832B3-6544-48FC-965F-167CC30F96A6}" presName="Name37" presStyleLbl="parChTrans1D3" presStyleIdx="6" presStyleCnt="9"/>
      <dgm:spPr/>
    </dgm:pt>
    <dgm:pt modelId="{C811DECE-7916-4FE2-AD45-B19C084CBC55}" type="pres">
      <dgm:prSet presAssocID="{D00D2329-8EBC-41E8-B71F-ED1C5F3BD45D}" presName="hierRoot2" presStyleCnt="0">
        <dgm:presLayoutVars>
          <dgm:hierBranch val="init"/>
        </dgm:presLayoutVars>
      </dgm:prSet>
      <dgm:spPr/>
    </dgm:pt>
    <dgm:pt modelId="{B098C87E-B26A-4E42-A644-56E32CD0D174}" type="pres">
      <dgm:prSet presAssocID="{D00D2329-8EBC-41E8-B71F-ED1C5F3BD45D}" presName="rootComposite" presStyleCnt="0"/>
      <dgm:spPr/>
    </dgm:pt>
    <dgm:pt modelId="{BDD3CB03-8515-4427-BF2D-2AE032EB2116}" type="pres">
      <dgm:prSet presAssocID="{D00D2329-8EBC-41E8-B71F-ED1C5F3BD45D}" presName="rootText" presStyleLbl="node3" presStyleIdx="6" presStyleCnt="9">
        <dgm:presLayoutVars>
          <dgm:chPref val="3"/>
        </dgm:presLayoutVars>
      </dgm:prSet>
      <dgm:spPr/>
    </dgm:pt>
    <dgm:pt modelId="{2B836DD2-DD12-4F97-A4A6-FAA482B3D9EF}" type="pres">
      <dgm:prSet presAssocID="{D00D2329-8EBC-41E8-B71F-ED1C5F3BD45D}" presName="rootConnector" presStyleLbl="node3" presStyleIdx="6" presStyleCnt="9"/>
      <dgm:spPr/>
    </dgm:pt>
    <dgm:pt modelId="{5A667458-C953-464F-9EC5-2D48F78B595A}" type="pres">
      <dgm:prSet presAssocID="{D00D2329-8EBC-41E8-B71F-ED1C5F3BD45D}" presName="hierChild4" presStyleCnt="0"/>
      <dgm:spPr/>
    </dgm:pt>
    <dgm:pt modelId="{8213D098-AE42-4C35-8A0D-C485E63514AA}" type="pres">
      <dgm:prSet presAssocID="{D00D2329-8EBC-41E8-B71F-ED1C5F3BD45D}" presName="hierChild5" presStyleCnt="0"/>
      <dgm:spPr/>
    </dgm:pt>
    <dgm:pt modelId="{8637E638-B26D-4959-AA0C-2BD1BA113B39}" type="pres">
      <dgm:prSet presAssocID="{A7C8D89C-C5DA-421D-8F25-DE3E63CBFDE0}" presName="Name37" presStyleLbl="parChTrans1D3" presStyleIdx="7" presStyleCnt="9"/>
      <dgm:spPr/>
    </dgm:pt>
    <dgm:pt modelId="{87D8E4CE-5030-46BB-998B-A3AFDCAD62CF}" type="pres">
      <dgm:prSet presAssocID="{ADCEDAD3-1225-4BBB-A060-21A5EEBFD9D1}" presName="hierRoot2" presStyleCnt="0">
        <dgm:presLayoutVars>
          <dgm:hierBranch val="init"/>
        </dgm:presLayoutVars>
      </dgm:prSet>
      <dgm:spPr/>
    </dgm:pt>
    <dgm:pt modelId="{ED72064C-B9BC-4738-8E08-233ED73B5CBB}" type="pres">
      <dgm:prSet presAssocID="{ADCEDAD3-1225-4BBB-A060-21A5EEBFD9D1}" presName="rootComposite" presStyleCnt="0"/>
      <dgm:spPr/>
    </dgm:pt>
    <dgm:pt modelId="{290DE71E-D4E9-457E-AA65-B9870C436DEB}" type="pres">
      <dgm:prSet presAssocID="{ADCEDAD3-1225-4BBB-A060-21A5EEBFD9D1}" presName="rootText" presStyleLbl="node3" presStyleIdx="7" presStyleCnt="9">
        <dgm:presLayoutVars>
          <dgm:chPref val="3"/>
        </dgm:presLayoutVars>
      </dgm:prSet>
      <dgm:spPr/>
    </dgm:pt>
    <dgm:pt modelId="{A0701A7A-0088-4C37-A76E-EA64E25461EE}" type="pres">
      <dgm:prSet presAssocID="{ADCEDAD3-1225-4BBB-A060-21A5EEBFD9D1}" presName="rootConnector" presStyleLbl="node3" presStyleIdx="7" presStyleCnt="9"/>
      <dgm:spPr/>
    </dgm:pt>
    <dgm:pt modelId="{766671EC-58FA-434C-B654-3C28A3A1D0BD}" type="pres">
      <dgm:prSet presAssocID="{ADCEDAD3-1225-4BBB-A060-21A5EEBFD9D1}" presName="hierChild4" presStyleCnt="0"/>
      <dgm:spPr/>
    </dgm:pt>
    <dgm:pt modelId="{4C15DC8E-5FFE-44F9-9620-463AA4D37D89}" type="pres">
      <dgm:prSet presAssocID="{ADCEDAD3-1225-4BBB-A060-21A5EEBFD9D1}" presName="hierChild5" presStyleCnt="0"/>
      <dgm:spPr/>
    </dgm:pt>
    <dgm:pt modelId="{F3A393C7-D34C-431D-8923-444FE485837D}" type="pres">
      <dgm:prSet presAssocID="{4CB572F0-2A53-44C9-98DD-4472D30A9428}" presName="Name37" presStyleLbl="parChTrans1D3" presStyleIdx="8" presStyleCnt="9"/>
      <dgm:spPr/>
    </dgm:pt>
    <dgm:pt modelId="{BDC6B315-77CA-497C-B258-DC85AD79CD2F}" type="pres">
      <dgm:prSet presAssocID="{AC6D31B7-DC06-4EB5-97D2-11E2DCA320B5}" presName="hierRoot2" presStyleCnt="0">
        <dgm:presLayoutVars>
          <dgm:hierBranch val="init"/>
        </dgm:presLayoutVars>
      </dgm:prSet>
      <dgm:spPr/>
    </dgm:pt>
    <dgm:pt modelId="{53CA7073-ACCC-4295-864F-EDAFF3ECD608}" type="pres">
      <dgm:prSet presAssocID="{AC6D31B7-DC06-4EB5-97D2-11E2DCA320B5}" presName="rootComposite" presStyleCnt="0"/>
      <dgm:spPr/>
    </dgm:pt>
    <dgm:pt modelId="{622A9BA3-9017-4143-AAF7-6A04C306E06E}" type="pres">
      <dgm:prSet presAssocID="{AC6D31B7-DC06-4EB5-97D2-11E2DCA320B5}" presName="rootText" presStyleLbl="node3" presStyleIdx="8" presStyleCnt="9">
        <dgm:presLayoutVars>
          <dgm:chPref val="3"/>
        </dgm:presLayoutVars>
      </dgm:prSet>
      <dgm:spPr/>
    </dgm:pt>
    <dgm:pt modelId="{235DECD3-97CD-47A7-A843-8AADA9DF99A2}" type="pres">
      <dgm:prSet presAssocID="{AC6D31B7-DC06-4EB5-97D2-11E2DCA320B5}" presName="rootConnector" presStyleLbl="node3" presStyleIdx="8" presStyleCnt="9"/>
      <dgm:spPr/>
    </dgm:pt>
    <dgm:pt modelId="{1D751D47-C692-4267-8678-9AEBD3C18DE4}" type="pres">
      <dgm:prSet presAssocID="{AC6D31B7-DC06-4EB5-97D2-11E2DCA320B5}" presName="hierChild4" presStyleCnt="0"/>
      <dgm:spPr/>
    </dgm:pt>
    <dgm:pt modelId="{E3B49066-1AD9-4C6C-9526-F1977CEB5114}" type="pres">
      <dgm:prSet presAssocID="{AC6D31B7-DC06-4EB5-97D2-11E2DCA320B5}" presName="hierChild5" presStyleCnt="0"/>
      <dgm:spPr/>
    </dgm:pt>
    <dgm:pt modelId="{A5F680FE-D09D-497B-A719-BCF9EBA0F9A1}" type="pres">
      <dgm:prSet presAssocID="{4F99BB90-9EC3-4805-B061-0319A0A02CBD}" presName="hierChild5" presStyleCnt="0"/>
      <dgm:spPr/>
    </dgm:pt>
    <dgm:pt modelId="{A2DFB4EC-2B65-4845-A751-2FA890731CF3}" type="pres">
      <dgm:prSet presAssocID="{615E63CF-E792-4BD7-9A6C-9C601BE11636}" presName="hierChild3" presStyleCnt="0"/>
      <dgm:spPr/>
    </dgm:pt>
  </dgm:ptLst>
  <dgm:cxnLst>
    <dgm:cxn modelId="{439B9113-3931-49DA-9DB4-6596C620A5CA}" type="presOf" srcId="{511F5E04-7C6C-4243-8E8F-6F4AA7A44DD6}" destId="{EAC71D7B-9FD3-4DA7-97A2-11DE1B9E3BA3}" srcOrd="0" destOrd="0" presId="urn:microsoft.com/office/officeart/2005/8/layout/orgChart1"/>
    <dgm:cxn modelId="{FDC9E120-002B-4F1F-8CBD-7BD7B1212990}" type="presOf" srcId="{2E65339F-0B14-4AD0-8C77-2E8F75F7A7AD}" destId="{CD75C792-0937-4B2D-B2A9-5DC719B74B51}" srcOrd="0" destOrd="0" presId="urn:microsoft.com/office/officeart/2005/8/layout/orgChart1"/>
    <dgm:cxn modelId="{934F8130-6EC1-45AE-9BD6-AE0FCAB10E44}" type="presOf" srcId="{123441E4-A477-4B30-9A07-27626C380977}" destId="{C9BBED71-981C-4C39-A4B1-F37DB2E49B1B}" srcOrd="0" destOrd="0" presId="urn:microsoft.com/office/officeart/2005/8/layout/orgChart1"/>
    <dgm:cxn modelId="{781D1731-B4F1-4BE5-9265-AC939970DEF1}" type="presOf" srcId="{D8D2A24C-EA6C-466A-8677-4609E9825A7F}" destId="{8570C365-0E78-4969-A8BC-F4EBDC572899}" srcOrd="0" destOrd="0" presId="urn:microsoft.com/office/officeart/2005/8/layout/orgChart1"/>
    <dgm:cxn modelId="{9C8A033A-BF04-4EEF-94B5-94D291183445}" type="presOf" srcId="{B2065D7D-A320-46D6-93AF-2E87F2009B82}" destId="{A92C8FC6-70E5-4809-A16C-E6B9E62BC528}" srcOrd="1" destOrd="0" presId="urn:microsoft.com/office/officeart/2005/8/layout/orgChart1"/>
    <dgm:cxn modelId="{14D2B53B-81EB-4E38-854B-359034F5F47D}" type="presOf" srcId="{ADCEDAD3-1225-4BBB-A060-21A5EEBFD9D1}" destId="{A0701A7A-0088-4C37-A76E-EA64E25461EE}" srcOrd="1" destOrd="0" presId="urn:microsoft.com/office/officeart/2005/8/layout/orgChart1"/>
    <dgm:cxn modelId="{B0EBC03E-F7AD-4AE7-856C-4CFF4F6FE29C}" srcId="{D8D2A24C-EA6C-466A-8677-4609E9825A7F}" destId="{B961BA4A-AD5B-427A-8DA4-93FBF5E36D28}" srcOrd="2" destOrd="0" parTransId="{2EE82EDE-8F6E-4218-8693-951B5E460C76}" sibTransId="{6CB092A5-6D59-46F1-B48C-5E9080EF21D9}"/>
    <dgm:cxn modelId="{0350D840-74E7-4C31-A3E4-16B6A18852E5}" type="presOf" srcId="{6312EAFC-0B8D-4B58-B43F-4839EE5F85CD}" destId="{E7C62570-FF1E-4A5E-8F1C-5809C012BCAA}" srcOrd="0" destOrd="0" presId="urn:microsoft.com/office/officeart/2005/8/layout/orgChart1"/>
    <dgm:cxn modelId="{1463725C-6818-46FD-B819-A21A391BE37F}" type="presOf" srcId="{B2065D7D-A320-46D6-93AF-2E87F2009B82}" destId="{1FA512D1-8D62-4458-8C2F-C9D39A495BCC}" srcOrd="0" destOrd="0" presId="urn:microsoft.com/office/officeart/2005/8/layout/orgChart1"/>
    <dgm:cxn modelId="{A5C3EB5C-94FF-41FF-B93D-D69D447F5D6A}" type="presOf" srcId="{F9E72038-D1B9-496E-A07A-956926644679}" destId="{D5D7DA4D-4CCC-42A8-9803-6FE9DAF22507}" srcOrd="1" destOrd="0" presId="urn:microsoft.com/office/officeart/2005/8/layout/orgChart1"/>
    <dgm:cxn modelId="{B21C0D5F-1DCD-4C58-9608-2AD067F0CD48}" type="presOf" srcId="{A7C8D89C-C5DA-421D-8F25-DE3E63CBFDE0}" destId="{8637E638-B26D-4959-AA0C-2BD1BA113B39}" srcOrd="0" destOrd="0" presId="urn:microsoft.com/office/officeart/2005/8/layout/orgChart1"/>
    <dgm:cxn modelId="{ADCA4F64-BAB8-4C9C-AAEA-DF84632F9163}" type="presOf" srcId="{F9E72038-D1B9-496E-A07A-956926644679}" destId="{C88CE1B7-A885-40FF-AA5A-F2424AD4391B}" srcOrd="0" destOrd="0" presId="urn:microsoft.com/office/officeart/2005/8/layout/orgChart1"/>
    <dgm:cxn modelId="{5C352745-3D60-4883-88EC-79F9496D2910}" type="presOf" srcId="{D00D2329-8EBC-41E8-B71F-ED1C5F3BD45D}" destId="{BDD3CB03-8515-4427-BF2D-2AE032EB2116}" srcOrd="0" destOrd="0" presId="urn:microsoft.com/office/officeart/2005/8/layout/orgChart1"/>
    <dgm:cxn modelId="{D8B3FD46-A80B-4E3D-93F1-AC95EE42E9AB}" type="presOf" srcId="{ADCEDAD3-1225-4BBB-A060-21A5EEBFD9D1}" destId="{290DE71E-D4E9-457E-AA65-B9870C436DEB}" srcOrd="0" destOrd="0" presId="urn:microsoft.com/office/officeart/2005/8/layout/orgChart1"/>
    <dgm:cxn modelId="{E6A9AE4C-9DA0-48C6-A22F-04D2756BB245}" type="presOf" srcId="{6517AE1E-A7A6-4DBA-B117-9E806D7E4E3E}" destId="{CF0E97B8-ADBA-4484-918B-5D988D4A579E}" srcOrd="0" destOrd="0" presId="urn:microsoft.com/office/officeart/2005/8/layout/orgChart1"/>
    <dgm:cxn modelId="{2003D04F-0269-421B-8BE0-B983FE53DE5A}" type="presOf" srcId="{9EC1AAE4-1E6B-42D7-8B3D-C5DD6E5D941E}" destId="{C320F4DC-0494-4D56-A203-A19827CD5650}" srcOrd="1" destOrd="0" presId="urn:microsoft.com/office/officeart/2005/8/layout/orgChart1"/>
    <dgm:cxn modelId="{64A13570-11A9-413C-9E21-57486EA236D0}" type="presOf" srcId="{FCF45F01-940B-447B-A8D9-6B58E9CCE1E6}" destId="{ADC72800-2FA3-4BA1-92B4-9D003BEC96A0}" srcOrd="0" destOrd="0" presId="urn:microsoft.com/office/officeart/2005/8/layout/orgChart1"/>
    <dgm:cxn modelId="{56A47151-3D8F-425D-BEAB-1D80E896A601}" type="presOf" srcId="{552E8D00-1948-4C5D-930E-2C297077367A}" destId="{FD5279E1-2628-4F0B-A968-F4F7DF9E1C2B}" srcOrd="0" destOrd="0" presId="urn:microsoft.com/office/officeart/2005/8/layout/orgChart1"/>
    <dgm:cxn modelId="{E59EC973-36A5-49AC-9E5C-2353C28E2969}" type="presOf" srcId="{B961BA4A-AD5B-427A-8DA4-93FBF5E36D28}" destId="{BE033977-1C24-4800-ABA3-92AC9C38BBEE}" srcOrd="1" destOrd="0" presId="urn:microsoft.com/office/officeart/2005/8/layout/orgChart1"/>
    <dgm:cxn modelId="{471F0274-FF4F-48A3-86EF-5B312E663B47}" type="presOf" srcId="{AC6D31B7-DC06-4EB5-97D2-11E2DCA320B5}" destId="{622A9BA3-9017-4143-AAF7-6A04C306E06E}" srcOrd="0" destOrd="0" presId="urn:microsoft.com/office/officeart/2005/8/layout/orgChart1"/>
    <dgm:cxn modelId="{18611B74-B4EE-4B55-8C49-DED3D20DAAB1}" type="presOf" srcId="{D8D2A24C-EA6C-466A-8677-4609E9825A7F}" destId="{6A4274AE-E8A6-42FF-97D5-61BFB3678108}" srcOrd="1" destOrd="0" presId="urn:microsoft.com/office/officeart/2005/8/layout/orgChart1"/>
    <dgm:cxn modelId="{F6736257-4289-478F-9E67-516B4E3B7C88}" type="presOf" srcId="{615E63CF-E792-4BD7-9A6C-9C601BE11636}" destId="{F5E1E2AD-785B-46F6-814D-C1AFE47AAC92}" srcOrd="0" destOrd="0" presId="urn:microsoft.com/office/officeart/2005/8/layout/orgChart1"/>
    <dgm:cxn modelId="{AF485178-1FC5-458B-822B-8A9F1FDB1D2C}" type="presOf" srcId="{6312EAFC-0B8D-4B58-B43F-4839EE5F85CD}" destId="{0D83B996-B638-45B6-8B87-D95CF64D0E3D}" srcOrd="1" destOrd="0" presId="urn:microsoft.com/office/officeart/2005/8/layout/orgChart1"/>
    <dgm:cxn modelId="{1BD35279-BFDB-4678-B6AE-828FE3F299EA}" srcId="{D8D2A24C-EA6C-466A-8677-4609E9825A7F}" destId="{9EC1AAE4-1E6B-42D7-8B3D-C5DD6E5D941E}" srcOrd="1" destOrd="0" parTransId="{123441E4-A477-4B30-9A07-27626C380977}" sibTransId="{9112DCCB-AB10-4D1E-B994-33DF49CA753C}"/>
    <dgm:cxn modelId="{74C3857B-C8C8-4EF6-B2FA-22E25539DC2C}" type="presOf" srcId="{B961BA4A-AD5B-427A-8DA4-93FBF5E36D28}" destId="{7B972B43-A2A3-4FF9-B3D3-BEC01A4AD057}" srcOrd="0" destOrd="0" presId="urn:microsoft.com/office/officeart/2005/8/layout/orgChart1"/>
    <dgm:cxn modelId="{BFF59E82-345E-4C0B-9672-F7A134A480FA}" type="presOf" srcId="{03727F8C-5C6D-42E9-ABEE-AC615E4EC3E9}" destId="{5A8F55D8-1E63-425C-B5BB-076855D5CD35}" srcOrd="0" destOrd="0" presId="urn:microsoft.com/office/officeart/2005/8/layout/orgChart1"/>
    <dgm:cxn modelId="{60CBCD83-E7E9-4BA6-AA92-AD42F0DB4034}" type="presOf" srcId="{AC6D31B7-DC06-4EB5-97D2-11E2DCA320B5}" destId="{235DECD3-97CD-47A7-A843-8AADA9DF99A2}" srcOrd="1" destOrd="0" presId="urn:microsoft.com/office/officeart/2005/8/layout/orgChart1"/>
    <dgm:cxn modelId="{1069C187-FFAC-473A-AAD5-D13974972583}" srcId="{615E63CF-E792-4BD7-9A6C-9C601BE11636}" destId="{4F99BB90-9EC3-4805-B061-0319A0A02CBD}" srcOrd="2" destOrd="0" parTransId="{6517AE1E-A7A6-4DBA-B117-9E806D7E4E3E}" sibTransId="{18567361-2EFA-4F51-8E41-19BB525E54FE}"/>
    <dgm:cxn modelId="{B5A42288-733A-46CE-8114-FDEA5D8C29CC}" type="presOf" srcId="{4CB572F0-2A53-44C9-98DD-4472D30A9428}" destId="{F3A393C7-D34C-431D-8923-444FE485837D}" srcOrd="0" destOrd="0" presId="urn:microsoft.com/office/officeart/2005/8/layout/orgChart1"/>
    <dgm:cxn modelId="{E61FF48C-CEDA-411E-BFAB-71F772C4BA56}" srcId="{FCF45F01-940B-447B-A8D9-6B58E9CCE1E6}" destId="{B2065D7D-A320-46D6-93AF-2E87F2009B82}" srcOrd="2" destOrd="0" parTransId="{0538EC2B-DB6D-4877-85BE-8D3F8245750E}" sibTransId="{99EA8A60-B1DC-4BD4-A6E1-1A04FEB58BEA}"/>
    <dgm:cxn modelId="{D5778F8F-A654-47BC-9324-474EFD066F69}" type="presOf" srcId="{4F99BB90-9EC3-4805-B061-0319A0A02CBD}" destId="{59F87E68-AFAF-4E42-9545-E62D4467CE05}" srcOrd="1" destOrd="0" presId="urn:microsoft.com/office/officeart/2005/8/layout/orgChart1"/>
    <dgm:cxn modelId="{F0A93190-8CAD-4FE1-A9B4-1F0B74F182F1}" type="presOf" srcId="{552E8D00-1948-4C5D-930E-2C297077367A}" destId="{2EC5F7FC-D432-4540-AE2E-BBCE1B49251C}" srcOrd="1" destOrd="0" presId="urn:microsoft.com/office/officeart/2005/8/layout/orgChart1"/>
    <dgm:cxn modelId="{0B407498-77C3-40F6-BA40-42BB93CC793C}" type="presOf" srcId="{7982A864-4B90-4E1A-827A-E4C291F08EAF}" destId="{7BEE97A6-E129-499B-8989-FBF5D3B7864F}" srcOrd="0" destOrd="0" presId="urn:microsoft.com/office/officeart/2005/8/layout/orgChart1"/>
    <dgm:cxn modelId="{CF9F85A0-4E0D-4259-A5B0-A4B60DBD1D75}" type="presOf" srcId="{0538EC2B-DB6D-4877-85BE-8D3F8245750E}" destId="{57179358-FCF5-4067-9958-1966E98C101C}" srcOrd="0" destOrd="0" presId="urn:microsoft.com/office/officeart/2005/8/layout/orgChart1"/>
    <dgm:cxn modelId="{52DD7DB0-994A-4837-B506-194D69DEB39E}" srcId="{615E63CF-E792-4BD7-9A6C-9C601BE11636}" destId="{D8D2A24C-EA6C-466A-8677-4609E9825A7F}" srcOrd="1" destOrd="0" parTransId="{511F5E04-7C6C-4243-8E8F-6F4AA7A44DD6}" sibTransId="{56A254C6-933D-4A8C-9008-F0799CA12A2E}"/>
    <dgm:cxn modelId="{C80E09B1-6749-494E-9413-210B1714F8A6}" srcId="{70D5C3B5-A096-4D30-9845-A92A16E85089}" destId="{615E63CF-E792-4BD7-9A6C-9C601BE11636}" srcOrd="0" destOrd="0" parTransId="{5100550C-245D-40CE-9AB0-3A701C81ECDD}" sibTransId="{73082800-6A88-4D93-A8BA-565BE9850976}"/>
    <dgm:cxn modelId="{6A5AECB9-5BF3-46A3-B836-579056661319}" srcId="{615E63CF-E792-4BD7-9A6C-9C601BE11636}" destId="{FCF45F01-940B-447B-A8D9-6B58E9CCE1E6}" srcOrd="0" destOrd="0" parTransId="{2F826D52-67F2-4A8D-BDEF-FC10857A97E4}" sibTransId="{675200B9-2E46-47E8-90C3-5667F1503B8F}"/>
    <dgm:cxn modelId="{1A32F6C2-3333-4030-AF2F-B4CD6F6DFF79}" srcId="{4F99BB90-9EC3-4805-B061-0319A0A02CBD}" destId="{ADCEDAD3-1225-4BBB-A060-21A5EEBFD9D1}" srcOrd="1" destOrd="0" parTransId="{A7C8D89C-C5DA-421D-8F25-DE3E63CBFDE0}" sibTransId="{C168FF77-0CCA-4F8C-A385-CF3E9D077939}"/>
    <dgm:cxn modelId="{958BF8C3-DA77-4C5A-B4E1-3A6584D91AEB}" type="presOf" srcId="{FCF45F01-940B-447B-A8D9-6B58E9CCE1E6}" destId="{9A32578A-702C-4C4A-8BDC-E555190D318B}" srcOrd="1" destOrd="0" presId="urn:microsoft.com/office/officeart/2005/8/layout/orgChart1"/>
    <dgm:cxn modelId="{B6805DC4-39F1-45E3-ADCC-4FE40EA00758}" type="presOf" srcId="{2F826D52-67F2-4A8D-BDEF-FC10857A97E4}" destId="{0113F724-C53C-4AE0-BA72-24F5D413FE35}" srcOrd="0" destOrd="0" presId="urn:microsoft.com/office/officeart/2005/8/layout/orgChart1"/>
    <dgm:cxn modelId="{7E645CC9-DE0D-4A36-82BB-3735FB6DB75A}" srcId="{D8D2A24C-EA6C-466A-8677-4609E9825A7F}" destId="{F9E72038-D1B9-496E-A07A-956926644679}" srcOrd="0" destOrd="0" parTransId="{2E65339F-0B14-4AD0-8C77-2E8F75F7A7AD}" sibTransId="{885900BD-8C3C-4E22-88FD-017AE811C2B4}"/>
    <dgm:cxn modelId="{9A4748C9-4D33-4A7D-B958-1C09B87DA75E}" type="presOf" srcId="{2EE82EDE-8F6E-4218-8693-951B5E460C76}" destId="{EE7BEFF5-9D5E-4227-AEDE-959CEB410F68}" srcOrd="0" destOrd="0" presId="urn:microsoft.com/office/officeart/2005/8/layout/orgChart1"/>
    <dgm:cxn modelId="{7A9DFACC-9272-46DB-A3C7-FD4358AD9136}" srcId="{FCF45F01-940B-447B-A8D9-6B58E9CCE1E6}" destId="{6312EAFC-0B8D-4B58-B43F-4839EE5F85CD}" srcOrd="0" destOrd="0" parTransId="{03727F8C-5C6D-42E9-ABEE-AC615E4EC3E9}" sibTransId="{032F0C44-ED62-4F7B-BE5A-8EB8FC28D132}"/>
    <dgm:cxn modelId="{99CBD2D2-7492-46F1-AE18-5D97A7BFC486}" type="presOf" srcId="{4F99BB90-9EC3-4805-B061-0319A0A02CBD}" destId="{0F025E42-4E95-4088-9A23-EB3E5CAC2C77}" srcOrd="0" destOrd="0" presId="urn:microsoft.com/office/officeart/2005/8/layout/orgChart1"/>
    <dgm:cxn modelId="{65EC7ED3-BCA2-4B92-BDD3-489813F31D6D}" srcId="{4F99BB90-9EC3-4805-B061-0319A0A02CBD}" destId="{AC6D31B7-DC06-4EB5-97D2-11E2DCA320B5}" srcOrd="2" destOrd="0" parTransId="{4CB572F0-2A53-44C9-98DD-4472D30A9428}" sibTransId="{727BFC63-1E9E-441C-BE17-FD5A3640047B}"/>
    <dgm:cxn modelId="{4A7204E0-133D-4759-9856-60A5D2463ADF}" type="presOf" srcId="{70D5C3B5-A096-4D30-9845-A92A16E85089}" destId="{81920579-5402-40B9-9B6C-8BA1E4CD383C}" srcOrd="0" destOrd="0" presId="urn:microsoft.com/office/officeart/2005/8/layout/orgChart1"/>
    <dgm:cxn modelId="{242194E3-B2E3-449A-AB0C-B13DEDD3A54C}" type="presOf" srcId="{BD8832B3-6544-48FC-965F-167CC30F96A6}" destId="{84BDBFE9-0041-41CA-A8E6-8B07B96590A3}" srcOrd="0" destOrd="0" presId="urn:microsoft.com/office/officeart/2005/8/layout/orgChart1"/>
    <dgm:cxn modelId="{F65D11ED-F52D-451F-ADF0-80F0210A89FB}" type="presOf" srcId="{615E63CF-E792-4BD7-9A6C-9C601BE11636}" destId="{253904B8-946A-47FA-9DAF-35D83AED6331}" srcOrd="1" destOrd="0" presId="urn:microsoft.com/office/officeart/2005/8/layout/orgChart1"/>
    <dgm:cxn modelId="{05394BEF-182F-40C0-AB18-27B8498E3FE8}" srcId="{4F99BB90-9EC3-4805-B061-0319A0A02CBD}" destId="{D00D2329-8EBC-41E8-B71F-ED1C5F3BD45D}" srcOrd="0" destOrd="0" parTransId="{BD8832B3-6544-48FC-965F-167CC30F96A6}" sibTransId="{0FB5DEF9-AD3A-425D-89E1-3ED7FA856705}"/>
    <dgm:cxn modelId="{AEEF64F5-740C-4533-96F4-39A275A540FA}" type="presOf" srcId="{D00D2329-8EBC-41E8-B71F-ED1C5F3BD45D}" destId="{2B836DD2-DD12-4F97-A4A6-FAA482B3D9EF}" srcOrd="1" destOrd="0" presId="urn:microsoft.com/office/officeart/2005/8/layout/orgChart1"/>
    <dgm:cxn modelId="{384C5EFD-283F-4824-8F89-70E4381C9821}" type="presOf" srcId="{9EC1AAE4-1E6B-42D7-8B3D-C5DD6E5D941E}" destId="{F9CF8C4D-9644-46B3-A2EB-03F545A60815}" srcOrd="0" destOrd="0" presId="urn:microsoft.com/office/officeart/2005/8/layout/orgChart1"/>
    <dgm:cxn modelId="{39E7C3FF-1E02-406C-8DA8-4FFA443C84FB}" srcId="{FCF45F01-940B-447B-A8D9-6B58E9CCE1E6}" destId="{552E8D00-1948-4C5D-930E-2C297077367A}" srcOrd="1" destOrd="0" parTransId="{7982A864-4B90-4E1A-827A-E4C291F08EAF}" sibTransId="{0BF41162-FACF-42E2-BFC7-3F7EFD9C5C3D}"/>
    <dgm:cxn modelId="{66A07D62-908A-4350-B894-EC93AA12A128}" type="presParOf" srcId="{81920579-5402-40B9-9B6C-8BA1E4CD383C}" destId="{DC321665-A4A9-4145-9978-BC25D071035D}" srcOrd="0" destOrd="0" presId="urn:microsoft.com/office/officeart/2005/8/layout/orgChart1"/>
    <dgm:cxn modelId="{0D659C77-66BF-4939-98C8-AF0706C852FD}" type="presParOf" srcId="{DC321665-A4A9-4145-9978-BC25D071035D}" destId="{F6AC6F76-E7FC-4BF1-8EE2-35C6CDFAB7E3}" srcOrd="0" destOrd="0" presId="urn:microsoft.com/office/officeart/2005/8/layout/orgChart1"/>
    <dgm:cxn modelId="{73872645-0729-475E-AE07-A0789FA21513}" type="presParOf" srcId="{F6AC6F76-E7FC-4BF1-8EE2-35C6CDFAB7E3}" destId="{F5E1E2AD-785B-46F6-814D-C1AFE47AAC92}" srcOrd="0" destOrd="0" presId="urn:microsoft.com/office/officeart/2005/8/layout/orgChart1"/>
    <dgm:cxn modelId="{D0710ACA-7BB6-401C-A1D2-0E8DF327D9A2}" type="presParOf" srcId="{F6AC6F76-E7FC-4BF1-8EE2-35C6CDFAB7E3}" destId="{253904B8-946A-47FA-9DAF-35D83AED6331}" srcOrd="1" destOrd="0" presId="urn:microsoft.com/office/officeart/2005/8/layout/orgChart1"/>
    <dgm:cxn modelId="{740D5051-266D-44D8-898F-060A56E7A758}" type="presParOf" srcId="{DC321665-A4A9-4145-9978-BC25D071035D}" destId="{1FDE2086-B324-4A9E-A465-C629CD78B53E}" srcOrd="1" destOrd="0" presId="urn:microsoft.com/office/officeart/2005/8/layout/orgChart1"/>
    <dgm:cxn modelId="{C8757E6F-4FF2-4AF1-8183-AAC8C0C26C42}" type="presParOf" srcId="{1FDE2086-B324-4A9E-A465-C629CD78B53E}" destId="{0113F724-C53C-4AE0-BA72-24F5D413FE35}" srcOrd="0" destOrd="0" presId="urn:microsoft.com/office/officeart/2005/8/layout/orgChart1"/>
    <dgm:cxn modelId="{CB3EFB54-9C88-4D14-B667-2ECC8A4D1D06}" type="presParOf" srcId="{1FDE2086-B324-4A9E-A465-C629CD78B53E}" destId="{F4328D39-293C-49E9-AFAA-546F3F17AAFA}" srcOrd="1" destOrd="0" presId="urn:microsoft.com/office/officeart/2005/8/layout/orgChart1"/>
    <dgm:cxn modelId="{EEE841F5-9A13-4CC3-8661-A36F3C4E5709}" type="presParOf" srcId="{F4328D39-293C-49E9-AFAA-546F3F17AAFA}" destId="{DAC34BAD-C4E5-45E9-A626-270905A8430E}" srcOrd="0" destOrd="0" presId="urn:microsoft.com/office/officeart/2005/8/layout/orgChart1"/>
    <dgm:cxn modelId="{D1A94F67-E33F-4F25-B816-A4A41DC2AA6A}" type="presParOf" srcId="{DAC34BAD-C4E5-45E9-A626-270905A8430E}" destId="{ADC72800-2FA3-4BA1-92B4-9D003BEC96A0}" srcOrd="0" destOrd="0" presId="urn:microsoft.com/office/officeart/2005/8/layout/orgChart1"/>
    <dgm:cxn modelId="{AF901597-30B0-47D4-AD9F-DCAF52616753}" type="presParOf" srcId="{DAC34BAD-C4E5-45E9-A626-270905A8430E}" destId="{9A32578A-702C-4C4A-8BDC-E555190D318B}" srcOrd="1" destOrd="0" presId="urn:microsoft.com/office/officeart/2005/8/layout/orgChart1"/>
    <dgm:cxn modelId="{E480EB22-DF77-4E97-8989-2AECF8226C3A}" type="presParOf" srcId="{F4328D39-293C-49E9-AFAA-546F3F17AAFA}" destId="{50811DEA-ED89-4EE9-8B6B-B7A826462733}" srcOrd="1" destOrd="0" presId="urn:microsoft.com/office/officeart/2005/8/layout/orgChart1"/>
    <dgm:cxn modelId="{ABE7892A-E97D-487F-ABCD-0040C724F143}" type="presParOf" srcId="{50811DEA-ED89-4EE9-8B6B-B7A826462733}" destId="{5A8F55D8-1E63-425C-B5BB-076855D5CD35}" srcOrd="0" destOrd="0" presId="urn:microsoft.com/office/officeart/2005/8/layout/orgChart1"/>
    <dgm:cxn modelId="{620741D5-F59F-4526-8273-7138AF68B2CE}" type="presParOf" srcId="{50811DEA-ED89-4EE9-8B6B-B7A826462733}" destId="{8B151663-AA61-4828-959E-549C3D58732F}" srcOrd="1" destOrd="0" presId="urn:microsoft.com/office/officeart/2005/8/layout/orgChart1"/>
    <dgm:cxn modelId="{11F8BC6B-70BD-45A4-BA04-A5D5C3B9EE9A}" type="presParOf" srcId="{8B151663-AA61-4828-959E-549C3D58732F}" destId="{F15A1F64-8B77-4D0C-B7A6-43518CEBBB03}" srcOrd="0" destOrd="0" presId="urn:microsoft.com/office/officeart/2005/8/layout/orgChart1"/>
    <dgm:cxn modelId="{2BABE5EA-BDD8-4A33-9E78-CEE93359960B}" type="presParOf" srcId="{F15A1F64-8B77-4D0C-B7A6-43518CEBBB03}" destId="{E7C62570-FF1E-4A5E-8F1C-5809C012BCAA}" srcOrd="0" destOrd="0" presId="urn:microsoft.com/office/officeart/2005/8/layout/orgChart1"/>
    <dgm:cxn modelId="{DA3831D4-C03F-4D22-A758-C438F6233585}" type="presParOf" srcId="{F15A1F64-8B77-4D0C-B7A6-43518CEBBB03}" destId="{0D83B996-B638-45B6-8B87-D95CF64D0E3D}" srcOrd="1" destOrd="0" presId="urn:microsoft.com/office/officeart/2005/8/layout/orgChart1"/>
    <dgm:cxn modelId="{4BB47495-0ADB-4DD9-AB80-AC021152A0BA}" type="presParOf" srcId="{8B151663-AA61-4828-959E-549C3D58732F}" destId="{21B7A1B7-7492-40B8-88CB-9CC9B5B4A35F}" srcOrd="1" destOrd="0" presId="urn:microsoft.com/office/officeart/2005/8/layout/orgChart1"/>
    <dgm:cxn modelId="{AFD69985-A05B-4B77-9306-3B568E31016E}" type="presParOf" srcId="{8B151663-AA61-4828-959E-549C3D58732F}" destId="{A7A6762B-F892-4A97-A59E-34E16CE4ED94}" srcOrd="2" destOrd="0" presId="urn:microsoft.com/office/officeart/2005/8/layout/orgChart1"/>
    <dgm:cxn modelId="{B4E1125B-1731-43F3-AB95-7D1443CFF9CC}" type="presParOf" srcId="{50811DEA-ED89-4EE9-8B6B-B7A826462733}" destId="{7BEE97A6-E129-499B-8989-FBF5D3B7864F}" srcOrd="2" destOrd="0" presId="urn:microsoft.com/office/officeart/2005/8/layout/orgChart1"/>
    <dgm:cxn modelId="{1F3FE9BC-6016-4757-8245-BCA1BBF68CEF}" type="presParOf" srcId="{50811DEA-ED89-4EE9-8B6B-B7A826462733}" destId="{37029733-85E8-41A4-8268-46C1E47B6E1B}" srcOrd="3" destOrd="0" presId="urn:microsoft.com/office/officeart/2005/8/layout/orgChart1"/>
    <dgm:cxn modelId="{D9FF0BDB-2CFA-42FA-B277-E2FBAA9BD549}" type="presParOf" srcId="{37029733-85E8-41A4-8268-46C1E47B6E1B}" destId="{C421F621-5604-4D73-816B-708D41721C1F}" srcOrd="0" destOrd="0" presId="urn:microsoft.com/office/officeart/2005/8/layout/orgChart1"/>
    <dgm:cxn modelId="{EE0613DD-8D6A-404D-936C-4AEF4C4444C3}" type="presParOf" srcId="{C421F621-5604-4D73-816B-708D41721C1F}" destId="{FD5279E1-2628-4F0B-A968-F4F7DF9E1C2B}" srcOrd="0" destOrd="0" presId="urn:microsoft.com/office/officeart/2005/8/layout/orgChart1"/>
    <dgm:cxn modelId="{4D347F6E-947F-41F4-BC3E-180A62768EDA}" type="presParOf" srcId="{C421F621-5604-4D73-816B-708D41721C1F}" destId="{2EC5F7FC-D432-4540-AE2E-BBCE1B49251C}" srcOrd="1" destOrd="0" presId="urn:microsoft.com/office/officeart/2005/8/layout/orgChart1"/>
    <dgm:cxn modelId="{10A31265-C68B-4491-8C12-A1CA8C92AC58}" type="presParOf" srcId="{37029733-85E8-41A4-8268-46C1E47B6E1B}" destId="{39E39A04-B2BF-4512-B66C-3FF82DEF79F9}" srcOrd="1" destOrd="0" presId="urn:microsoft.com/office/officeart/2005/8/layout/orgChart1"/>
    <dgm:cxn modelId="{312DCA98-713E-49D8-847A-3382B5C39D19}" type="presParOf" srcId="{37029733-85E8-41A4-8268-46C1E47B6E1B}" destId="{EB42F30B-009F-4AC6-97DE-DFB5C93C8929}" srcOrd="2" destOrd="0" presId="urn:microsoft.com/office/officeart/2005/8/layout/orgChart1"/>
    <dgm:cxn modelId="{C293BE7F-7775-455A-8200-DE8FA08D2AFE}" type="presParOf" srcId="{50811DEA-ED89-4EE9-8B6B-B7A826462733}" destId="{57179358-FCF5-4067-9958-1966E98C101C}" srcOrd="4" destOrd="0" presId="urn:microsoft.com/office/officeart/2005/8/layout/orgChart1"/>
    <dgm:cxn modelId="{62626993-BFF8-470D-B129-56F1F183CAF8}" type="presParOf" srcId="{50811DEA-ED89-4EE9-8B6B-B7A826462733}" destId="{18F086E1-E05E-4C37-A94F-5EAA176ED5BB}" srcOrd="5" destOrd="0" presId="urn:microsoft.com/office/officeart/2005/8/layout/orgChart1"/>
    <dgm:cxn modelId="{E10F6711-A92F-431F-8FEA-5F563D7AD5B9}" type="presParOf" srcId="{18F086E1-E05E-4C37-A94F-5EAA176ED5BB}" destId="{38C8B6DD-D83E-4CB0-922E-52AA0468F0B5}" srcOrd="0" destOrd="0" presId="urn:microsoft.com/office/officeart/2005/8/layout/orgChart1"/>
    <dgm:cxn modelId="{6FD57E78-ADF6-4B6E-85C5-D2CEB32BD1AE}" type="presParOf" srcId="{38C8B6DD-D83E-4CB0-922E-52AA0468F0B5}" destId="{1FA512D1-8D62-4458-8C2F-C9D39A495BCC}" srcOrd="0" destOrd="0" presId="urn:microsoft.com/office/officeart/2005/8/layout/orgChart1"/>
    <dgm:cxn modelId="{80F4D6E5-C26E-4C81-851D-F01E86D8CC3D}" type="presParOf" srcId="{38C8B6DD-D83E-4CB0-922E-52AA0468F0B5}" destId="{A92C8FC6-70E5-4809-A16C-E6B9E62BC528}" srcOrd="1" destOrd="0" presId="urn:microsoft.com/office/officeart/2005/8/layout/orgChart1"/>
    <dgm:cxn modelId="{4D813B12-41C7-419B-8B01-DD7F2D098BBD}" type="presParOf" srcId="{18F086E1-E05E-4C37-A94F-5EAA176ED5BB}" destId="{BDA67493-0882-4DCA-A004-AA7DADD9D3E2}" srcOrd="1" destOrd="0" presId="urn:microsoft.com/office/officeart/2005/8/layout/orgChart1"/>
    <dgm:cxn modelId="{0D66A158-3512-42AF-AF9C-2F4591FC725E}" type="presParOf" srcId="{18F086E1-E05E-4C37-A94F-5EAA176ED5BB}" destId="{763C89B2-DF0E-4681-8FD1-E00C67FD0C40}" srcOrd="2" destOrd="0" presId="urn:microsoft.com/office/officeart/2005/8/layout/orgChart1"/>
    <dgm:cxn modelId="{634050AF-CCE0-4F84-8B10-281483D15A5D}" type="presParOf" srcId="{F4328D39-293C-49E9-AFAA-546F3F17AAFA}" destId="{636FAA50-FB61-4D13-82A4-242668A94F57}" srcOrd="2" destOrd="0" presId="urn:microsoft.com/office/officeart/2005/8/layout/orgChart1"/>
    <dgm:cxn modelId="{78460DF7-C002-429C-A5CA-988A124EED5F}" type="presParOf" srcId="{1FDE2086-B324-4A9E-A465-C629CD78B53E}" destId="{EAC71D7B-9FD3-4DA7-97A2-11DE1B9E3BA3}" srcOrd="2" destOrd="0" presId="urn:microsoft.com/office/officeart/2005/8/layout/orgChart1"/>
    <dgm:cxn modelId="{3F745864-88C2-4B0D-8103-E48D8BDAFCB2}" type="presParOf" srcId="{1FDE2086-B324-4A9E-A465-C629CD78B53E}" destId="{BC5A5EDB-646C-4721-BE64-C1124AA8630A}" srcOrd="3" destOrd="0" presId="urn:microsoft.com/office/officeart/2005/8/layout/orgChart1"/>
    <dgm:cxn modelId="{B5BFBFFF-A1B4-48E0-88F8-FD02347E9816}" type="presParOf" srcId="{BC5A5EDB-646C-4721-BE64-C1124AA8630A}" destId="{CE705EDA-B827-4C08-92D1-B9BFEDE778A3}" srcOrd="0" destOrd="0" presId="urn:microsoft.com/office/officeart/2005/8/layout/orgChart1"/>
    <dgm:cxn modelId="{F872BE08-2CAE-47B8-A427-C97E3ED0C3F3}" type="presParOf" srcId="{CE705EDA-B827-4C08-92D1-B9BFEDE778A3}" destId="{8570C365-0E78-4969-A8BC-F4EBDC572899}" srcOrd="0" destOrd="0" presId="urn:microsoft.com/office/officeart/2005/8/layout/orgChart1"/>
    <dgm:cxn modelId="{9073E81E-411C-4932-9B37-23979E09DA5C}" type="presParOf" srcId="{CE705EDA-B827-4C08-92D1-B9BFEDE778A3}" destId="{6A4274AE-E8A6-42FF-97D5-61BFB3678108}" srcOrd="1" destOrd="0" presId="urn:microsoft.com/office/officeart/2005/8/layout/orgChart1"/>
    <dgm:cxn modelId="{F97D9511-3EAE-4017-AFB9-62E1677E0C3E}" type="presParOf" srcId="{BC5A5EDB-646C-4721-BE64-C1124AA8630A}" destId="{6B2E0BA9-AE60-420E-B530-77F1960F72F5}" srcOrd="1" destOrd="0" presId="urn:microsoft.com/office/officeart/2005/8/layout/orgChart1"/>
    <dgm:cxn modelId="{52734ACF-92C9-43F1-B46D-50F50D786F04}" type="presParOf" srcId="{6B2E0BA9-AE60-420E-B530-77F1960F72F5}" destId="{CD75C792-0937-4B2D-B2A9-5DC719B74B51}" srcOrd="0" destOrd="0" presId="urn:microsoft.com/office/officeart/2005/8/layout/orgChart1"/>
    <dgm:cxn modelId="{ACF1F80C-FF13-4390-90E6-DAD5B6BE5275}" type="presParOf" srcId="{6B2E0BA9-AE60-420E-B530-77F1960F72F5}" destId="{A272D0F2-B7B8-4D88-902B-A10FC83EF0BA}" srcOrd="1" destOrd="0" presId="urn:microsoft.com/office/officeart/2005/8/layout/orgChart1"/>
    <dgm:cxn modelId="{F8A48919-C2F3-4F2A-8AEF-940FCADB852B}" type="presParOf" srcId="{A272D0F2-B7B8-4D88-902B-A10FC83EF0BA}" destId="{9A8A59BC-9702-4AF7-B1EA-F4B8DE45AE29}" srcOrd="0" destOrd="0" presId="urn:microsoft.com/office/officeart/2005/8/layout/orgChart1"/>
    <dgm:cxn modelId="{25C0C5E9-660E-480D-948F-AF1A287F886B}" type="presParOf" srcId="{9A8A59BC-9702-4AF7-B1EA-F4B8DE45AE29}" destId="{C88CE1B7-A885-40FF-AA5A-F2424AD4391B}" srcOrd="0" destOrd="0" presId="urn:microsoft.com/office/officeart/2005/8/layout/orgChart1"/>
    <dgm:cxn modelId="{F8F95B5B-D1D9-4C3D-8D36-E531CB32CC63}" type="presParOf" srcId="{9A8A59BC-9702-4AF7-B1EA-F4B8DE45AE29}" destId="{D5D7DA4D-4CCC-42A8-9803-6FE9DAF22507}" srcOrd="1" destOrd="0" presId="urn:microsoft.com/office/officeart/2005/8/layout/orgChart1"/>
    <dgm:cxn modelId="{FA64E2D5-FA12-4348-9929-0DA920311AB8}" type="presParOf" srcId="{A272D0F2-B7B8-4D88-902B-A10FC83EF0BA}" destId="{912226B2-0AD4-4141-BF00-E89F4C9E1B6D}" srcOrd="1" destOrd="0" presId="urn:microsoft.com/office/officeart/2005/8/layout/orgChart1"/>
    <dgm:cxn modelId="{0A9B2691-98CA-4F45-80D9-D18C3DD15E11}" type="presParOf" srcId="{A272D0F2-B7B8-4D88-902B-A10FC83EF0BA}" destId="{741D7A07-E523-4C5F-BD98-559A07AC252A}" srcOrd="2" destOrd="0" presId="urn:microsoft.com/office/officeart/2005/8/layout/orgChart1"/>
    <dgm:cxn modelId="{E8D81093-2097-42EF-AD2D-BDB30E3238AE}" type="presParOf" srcId="{6B2E0BA9-AE60-420E-B530-77F1960F72F5}" destId="{C9BBED71-981C-4C39-A4B1-F37DB2E49B1B}" srcOrd="2" destOrd="0" presId="urn:microsoft.com/office/officeart/2005/8/layout/orgChart1"/>
    <dgm:cxn modelId="{B012DC1C-30A1-4B00-A618-28CA99E87E9D}" type="presParOf" srcId="{6B2E0BA9-AE60-420E-B530-77F1960F72F5}" destId="{F90CA574-4992-40F7-AF5E-A84F761EC4C7}" srcOrd="3" destOrd="0" presId="urn:microsoft.com/office/officeart/2005/8/layout/orgChart1"/>
    <dgm:cxn modelId="{1C4DD184-28FD-4DCF-8115-531D5939CD2C}" type="presParOf" srcId="{F90CA574-4992-40F7-AF5E-A84F761EC4C7}" destId="{3871CD77-5679-4FC9-88A2-92F475C71923}" srcOrd="0" destOrd="0" presId="urn:microsoft.com/office/officeart/2005/8/layout/orgChart1"/>
    <dgm:cxn modelId="{0430BD62-6E49-47B0-BBC2-852A74D6CC24}" type="presParOf" srcId="{3871CD77-5679-4FC9-88A2-92F475C71923}" destId="{F9CF8C4D-9644-46B3-A2EB-03F545A60815}" srcOrd="0" destOrd="0" presId="urn:microsoft.com/office/officeart/2005/8/layout/orgChart1"/>
    <dgm:cxn modelId="{2CAEF180-E122-4903-91F9-3D7988DB52DA}" type="presParOf" srcId="{3871CD77-5679-4FC9-88A2-92F475C71923}" destId="{C320F4DC-0494-4D56-A203-A19827CD5650}" srcOrd="1" destOrd="0" presId="urn:microsoft.com/office/officeart/2005/8/layout/orgChart1"/>
    <dgm:cxn modelId="{26B1BC71-5461-49FB-A2D6-1ED3EC7B5AA4}" type="presParOf" srcId="{F90CA574-4992-40F7-AF5E-A84F761EC4C7}" destId="{50B229CA-828D-44BD-A993-9E55C5E4EA8C}" srcOrd="1" destOrd="0" presId="urn:microsoft.com/office/officeart/2005/8/layout/orgChart1"/>
    <dgm:cxn modelId="{95F7443A-38AB-43B5-9BD1-1802C3E8A0C2}" type="presParOf" srcId="{F90CA574-4992-40F7-AF5E-A84F761EC4C7}" destId="{D15D35AC-502C-4B9E-86CC-86B81B9B3F95}" srcOrd="2" destOrd="0" presId="urn:microsoft.com/office/officeart/2005/8/layout/orgChart1"/>
    <dgm:cxn modelId="{67A62D92-0B65-445D-A242-CD339B0FC597}" type="presParOf" srcId="{6B2E0BA9-AE60-420E-B530-77F1960F72F5}" destId="{EE7BEFF5-9D5E-4227-AEDE-959CEB410F68}" srcOrd="4" destOrd="0" presId="urn:microsoft.com/office/officeart/2005/8/layout/orgChart1"/>
    <dgm:cxn modelId="{8FDE8545-92D2-4E40-B98C-612C5605A1A0}" type="presParOf" srcId="{6B2E0BA9-AE60-420E-B530-77F1960F72F5}" destId="{24BBA963-2566-4FC6-AFF2-B60A92D4E362}" srcOrd="5" destOrd="0" presId="urn:microsoft.com/office/officeart/2005/8/layout/orgChart1"/>
    <dgm:cxn modelId="{8EA93098-7C2D-4353-A72A-91B4B46C8CB9}" type="presParOf" srcId="{24BBA963-2566-4FC6-AFF2-B60A92D4E362}" destId="{82A82CE5-2DD0-47BB-8023-3C4B3715EE4D}" srcOrd="0" destOrd="0" presId="urn:microsoft.com/office/officeart/2005/8/layout/orgChart1"/>
    <dgm:cxn modelId="{58C1E853-CC5B-4BB7-AA08-7B9B3CBAC7BC}" type="presParOf" srcId="{82A82CE5-2DD0-47BB-8023-3C4B3715EE4D}" destId="{7B972B43-A2A3-4FF9-B3D3-BEC01A4AD057}" srcOrd="0" destOrd="0" presId="urn:microsoft.com/office/officeart/2005/8/layout/orgChart1"/>
    <dgm:cxn modelId="{FC3412EB-8361-45B5-953C-E4BCDA851C26}" type="presParOf" srcId="{82A82CE5-2DD0-47BB-8023-3C4B3715EE4D}" destId="{BE033977-1C24-4800-ABA3-92AC9C38BBEE}" srcOrd="1" destOrd="0" presId="urn:microsoft.com/office/officeart/2005/8/layout/orgChart1"/>
    <dgm:cxn modelId="{D2C712F5-F7E0-468D-9893-FCFC8E3AD0B9}" type="presParOf" srcId="{24BBA963-2566-4FC6-AFF2-B60A92D4E362}" destId="{B2B63BA8-F288-4AFD-A689-5A4A07DB43A2}" srcOrd="1" destOrd="0" presId="urn:microsoft.com/office/officeart/2005/8/layout/orgChart1"/>
    <dgm:cxn modelId="{BAD8699A-622D-49E8-A993-F0DB37B3BA9B}" type="presParOf" srcId="{24BBA963-2566-4FC6-AFF2-B60A92D4E362}" destId="{2864A113-ABBD-46AE-BA30-47F9A41C5D5E}" srcOrd="2" destOrd="0" presId="urn:microsoft.com/office/officeart/2005/8/layout/orgChart1"/>
    <dgm:cxn modelId="{C478912F-205B-4644-924C-3B0EE13211C1}" type="presParOf" srcId="{BC5A5EDB-646C-4721-BE64-C1124AA8630A}" destId="{C34F66A7-7B3A-4A03-9C26-D84960811F38}" srcOrd="2" destOrd="0" presId="urn:microsoft.com/office/officeart/2005/8/layout/orgChart1"/>
    <dgm:cxn modelId="{C5E72F0E-28E0-40EA-86E3-1B591E2C8200}" type="presParOf" srcId="{1FDE2086-B324-4A9E-A465-C629CD78B53E}" destId="{CF0E97B8-ADBA-4484-918B-5D988D4A579E}" srcOrd="4" destOrd="0" presId="urn:microsoft.com/office/officeart/2005/8/layout/orgChart1"/>
    <dgm:cxn modelId="{418DFD97-9A19-4645-B792-7860ED42E267}" type="presParOf" srcId="{1FDE2086-B324-4A9E-A465-C629CD78B53E}" destId="{EBD83054-4255-4947-B7D3-6B2451CD99CB}" srcOrd="5" destOrd="0" presId="urn:microsoft.com/office/officeart/2005/8/layout/orgChart1"/>
    <dgm:cxn modelId="{7FC1B6AA-62BD-4533-9D77-D7C14597FC75}" type="presParOf" srcId="{EBD83054-4255-4947-B7D3-6B2451CD99CB}" destId="{4B514512-9E73-4886-B8D6-82C96BC63C0D}" srcOrd="0" destOrd="0" presId="urn:microsoft.com/office/officeart/2005/8/layout/orgChart1"/>
    <dgm:cxn modelId="{ED023E77-BFB2-464E-BF4E-E7BE7AD38430}" type="presParOf" srcId="{4B514512-9E73-4886-B8D6-82C96BC63C0D}" destId="{0F025E42-4E95-4088-9A23-EB3E5CAC2C77}" srcOrd="0" destOrd="0" presId="urn:microsoft.com/office/officeart/2005/8/layout/orgChart1"/>
    <dgm:cxn modelId="{06C1E8B3-3545-47BA-B758-DA03C5169FC7}" type="presParOf" srcId="{4B514512-9E73-4886-B8D6-82C96BC63C0D}" destId="{59F87E68-AFAF-4E42-9545-E62D4467CE05}" srcOrd="1" destOrd="0" presId="urn:microsoft.com/office/officeart/2005/8/layout/orgChart1"/>
    <dgm:cxn modelId="{ED34621B-2ED7-44E9-98CB-C44163EB5434}" type="presParOf" srcId="{EBD83054-4255-4947-B7D3-6B2451CD99CB}" destId="{CD8A8423-3D12-48E6-B5A3-7551D3DBDEEB}" srcOrd="1" destOrd="0" presId="urn:microsoft.com/office/officeart/2005/8/layout/orgChart1"/>
    <dgm:cxn modelId="{E03C0F56-E0FC-4D93-9212-F1DAC41CF8EA}" type="presParOf" srcId="{CD8A8423-3D12-48E6-B5A3-7551D3DBDEEB}" destId="{84BDBFE9-0041-41CA-A8E6-8B07B96590A3}" srcOrd="0" destOrd="0" presId="urn:microsoft.com/office/officeart/2005/8/layout/orgChart1"/>
    <dgm:cxn modelId="{49414BE9-F1BD-4DCD-8D0A-5F5110B89B7E}" type="presParOf" srcId="{CD8A8423-3D12-48E6-B5A3-7551D3DBDEEB}" destId="{C811DECE-7916-4FE2-AD45-B19C084CBC55}" srcOrd="1" destOrd="0" presId="urn:microsoft.com/office/officeart/2005/8/layout/orgChart1"/>
    <dgm:cxn modelId="{384B85D3-741B-4E0D-84BF-CD294355B6F6}" type="presParOf" srcId="{C811DECE-7916-4FE2-AD45-B19C084CBC55}" destId="{B098C87E-B26A-4E42-A644-56E32CD0D174}" srcOrd="0" destOrd="0" presId="urn:microsoft.com/office/officeart/2005/8/layout/orgChart1"/>
    <dgm:cxn modelId="{9A76D914-54D4-4208-BF5D-0B6574D91794}" type="presParOf" srcId="{B098C87E-B26A-4E42-A644-56E32CD0D174}" destId="{BDD3CB03-8515-4427-BF2D-2AE032EB2116}" srcOrd="0" destOrd="0" presId="urn:microsoft.com/office/officeart/2005/8/layout/orgChart1"/>
    <dgm:cxn modelId="{DF9BD2DA-496C-4577-A63A-EBC1F6891416}" type="presParOf" srcId="{B098C87E-B26A-4E42-A644-56E32CD0D174}" destId="{2B836DD2-DD12-4F97-A4A6-FAA482B3D9EF}" srcOrd="1" destOrd="0" presId="urn:microsoft.com/office/officeart/2005/8/layout/orgChart1"/>
    <dgm:cxn modelId="{B367C1D1-4550-481F-96D3-4F4E2EEF9FB4}" type="presParOf" srcId="{C811DECE-7916-4FE2-AD45-B19C084CBC55}" destId="{5A667458-C953-464F-9EC5-2D48F78B595A}" srcOrd="1" destOrd="0" presId="urn:microsoft.com/office/officeart/2005/8/layout/orgChart1"/>
    <dgm:cxn modelId="{038D5002-C3C2-46FF-A85D-5B3F8C6240F0}" type="presParOf" srcId="{C811DECE-7916-4FE2-AD45-B19C084CBC55}" destId="{8213D098-AE42-4C35-8A0D-C485E63514AA}" srcOrd="2" destOrd="0" presId="urn:microsoft.com/office/officeart/2005/8/layout/orgChart1"/>
    <dgm:cxn modelId="{C6664CC4-5C1B-4BA0-A580-01F6F391C987}" type="presParOf" srcId="{CD8A8423-3D12-48E6-B5A3-7551D3DBDEEB}" destId="{8637E638-B26D-4959-AA0C-2BD1BA113B39}" srcOrd="2" destOrd="0" presId="urn:microsoft.com/office/officeart/2005/8/layout/orgChart1"/>
    <dgm:cxn modelId="{A1BDAE41-2A49-4005-ACD2-10359DAFAAD5}" type="presParOf" srcId="{CD8A8423-3D12-48E6-B5A3-7551D3DBDEEB}" destId="{87D8E4CE-5030-46BB-998B-A3AFDCAD62CF}" srcOrd="3" destOrd="0" presId="urn:microsoft.com/office/officeart/2005/8/layout/orgChart1"/>
    <dgm:cxn modelId="{2555800B-31B4-4F24-81C5-68A4ADEA3264}" type="presParOf" srcId="{87D8E4CE-5030-46BB-998B-A3AFDCAD62CF}" destId="{ED72064C-B9BC-4738-8E08-233ED73B5CBB}" srcOrd="0" destOrd="0" presId="urn:microsoft.com/office/officeart/2005/8/layout/orgChart1"/>
    <dgm:cxn modelId="{71C4EA6E-5782-4C8C-A308-4EF789E54E3D}" type="presParOf" srcId="{ED72064C-B9BC-4738-8E08-233ED73B5CBB}" destId="{290DE71E-D4E9-457E-AA65-B9870C436DEB}" srcOrd="0" destOrd="0" presId="urn:microsoft.com/office/officeart/2005/8/layout/orgChart1"/>
    <dgm:cxn modelId="{3847F669-CF62-437C-AEE3-098EE3C83A6D}" type="presParOf" srcId="{ED72064C-B9BC-4738-8E08-233ED73B5CBB}" destId="{A0701A7A-0088-4C37-A76E-EA64E25461EE}" srcOrd="1" destOrd="0" presId="urn:microsoft.com/office/officeart/2005/8/layout/orgChart1"/>
    <dgm:cxn modelId="{776030DE-4F6D-4B9A-8911-835C6C75E125}" type="presParOf" srcId="{87D8E4CE-5030-46BB-998B-A3AFDCAD62CF}" destId="{766671EC-58FA-434C-B654-3C28A3A1D0BD}" srcOrd="1" destOrd="0" presId="urn:microsoft.com/office/officeart/2005/8/layout/orgChart1"/>
    <dgm:cxn modelId="{4DBCE312-676A-49D1-AC5E-81F81AC9E42D}" type="presParOf" srcId="{87D8E4CE-5030-46BB-998B-A3AFDCAD62CF}" destId="{4C15DC8E-5FFE-44F9-9620-463AA4D37D89}" srcOrd="2" destOrd="0" presId="urn:microsoft.com/office/officeart/2005/8/layout/orgChart1"/>
    <dgm:cxn modelId="{FB9D6586-F7BB-4C7D-A7BC-8988BC1965FC}" type="presParOf" srcId="{CD8A8423-3D12-48E6-B5A3-7551D3DBDEEB}" destId="{F3A393C7-D34C-431D-8923-444FE485837D}" srcOrd="4" destOrd="0" presId="urn:microsoft.com/office/officeart/2005/8/layout/orgChart1"/>
    <dgm:cxn modelId="{40BA6D68-42E9-4E48-8275-79A3F5BCC8B6}" type="presParOf" srcId="{CD8A8423-3D12-48E6-B5A3-7551D3DBDEEB}" destId="{BDC6B315-77CA-497C-B258-DC85AD79CD2F}" srcOrd="5" destOrd="0" presId="urn:microsoft.com/office/officeart/2005/8/layout/orgChart1"/>
    <dgm:cxn modelId="{551E2A99-E1C4-47AE-A8ED-B6C72B488AAC}" type="presParOf" srcId="{BDC6B315-77CA-497C-B258-DC85AD79CD2F}" destId="{53CA7073-ACCC-4295-864F-EDAFF3ECD608}" srcOrd="0" destOrd="0" presId="urn:microsoft.com/office/officeart/2005/8/layout/orgChart1"/>
    <dgm:cxn modelId="{11292354-1AA5-4619-BB71-E6364FA49FF3}" type="presParOf" srcId="{53CA7073-ACCC-4295-864F-EDAFF3ECD608}" destId="{622A9BA3-9017-4143-AAF7-6A04C306E06E}" srcOrd="0" destOrd="0" presId="urn:microsoft.com/office/officeart/2005/8/layout/orgChart1"/>
    <dgm:cxn modelId="{C39EC135-2778-426D-9287-FB059E930000}" type="presParOf" srcId="{53CA7073-ACCC-4295-864F-EDAFF3ECD608}" destId="{235DECD3-97CD-47A7-A843-8AADA9DF99A2}" srcOrd="1" destOrd="0" presId="urn:microsoft.com/office/officeart/2005/8/layout/orgChart1"/>
    <dgm:cxn modelId="{4AF516FA-6FDC-4A71-A149-26E8D75B8785}" type="presParOf" srcId="{BDC6B315-77CA-497C-B258-DC85AD79CD2F}" destId="{1D751D47-C692-4267-8678-9AEBD3C18DE4}" srcOrd="1" destOrd="0" presId="urn:microsoft.com/office/officeart/2005/8/layout/orgChart1"/>
    <dgm:cxn modelId="{14B4F583-7B2E-4302-B4A4-485C8B19865B}" type="presParOf" srcId="{BDC6B315-77CA-497C-B258-DC85AD79CD2F}" destId="{E3B49066-1AD9-4C6C-9526-F1977CEB5114}" srcOrd="2" destOrd="0" presId="urn:microsoft.com/office/officeart/2005/8/layout/orgChart1"/>
    <dgm:cxn modelId="{8542CCCE-2C42-4642-80D5-C2880286A92D}" type="presParOf" srcId="{EBD83054-4255-4947-B7D3-6B2451CD99CB}" destId="{A5F680FE-D09D-497B-A719-BCF9EBA0F9A1}" srcOrd="2" destOrd="0" presId="urn:microsoft.com/office/officeart/2005/8/layout/orgChart1"/>
    <dgm:cxn modelId="{7C755076-E9EB-415C-A1FB-E21E9DF3C868}" type="presParOf" srcId="{DC321665-A4A9-4145-9978-BC25D071035D}" destId="{A2DFB4EC-2B65-4845-A751-2FA890731CF3}"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D5C3B5-A096-4D30-9845-A92A16E8508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1D3EB84-65A7-4066-B0DA-0AB88D6C7991}">
      <dgm:prSet/>
      <dgm:spPr>
        <a:solidFill>
          <a:srgbClr val="8C4FFF"/>
        </a:solidFill>
        <a:ln>
          <a:solidFill>
            <a:srgbClr val="B48BFF"/>
          </a:solidFill>
        </a:ln>
      </dgm:spPr>
      <dgm:t>
        <a:bodyPr/>
        <a:lstStyle/>
        <a:p>
          <a:r>
            <a:rPr lang="pt-BR" dirty="0"/>
            <a:t>Consumidores</a:t>
          </a:r>
          <a:endParaRPr lang="en-US" dirty="0"/>
        </a:p>
      </dgm:t>
    </dgm:pt>
    <dgm:pt modelId="{88F6FCD8-1916-4509-9A96-5643C7D3DEB5}" type="parTrans" cxnId="{A6176012-34C9-49C5-979C-A9E433257658}">
      <dgm:prSet/>
      <dgm:spPr/>
      <dgm:t>
        <a:bodyPr/>
        <a:lstStyle/>
        <a:p>
          <a:endParaRPr lang="en-US"/>
        </a:p>
      </dgm:t>
    </dgm:pt>
    <dgm:pt modelId="{B8B53C63-77BD-4CDA-A66D-F20F5F6098A2}" type="sibTrans" cxnId="{A6176012-34C9-49C5-979C-A9E433257658}">
      <dgm:prSet/>
      <dgm:spPr/>
      <dgm:t>
        <a:bodyPr/>
        <a:lstStyle/>
        <a:p>
          <a:endParaRPr lang="en-US"/>
        </a:p>
      </dgm:t>
    </dgm:pt>
    <dgm:pt modelId="{D394D4B8-F576-4F4A-8ABA-4E0880E9E4CE}">
      <dgm:prSet/>
      <dgm:spPr>
        <a:solidFill>
          <a:srgbClr val="8C4FFF"/>
        </a:solidFill>
        <a:ln>
          <a:solidFill>
            <a:srgbClr val="B48BFF"/>
          </a:solidFill>
        </a:ln>
      </dgm:spPr>
      <dgm:t>
        <a:bodyPr/>
        <a:lstStyle/>
        <a:p>
          <a:r>
            <a:rPr lang="pt-BR" dirty="0"/>
            <a:t>Codificados</a:t>
          </a:r>
          <a:endParaRPr lang="en-US" dirty="0"/>
        </a:p>
      </dgm:t>
    </dgm:pt>
    <dgm:pt modelId="{3207A3B3-D3E2-4ECD-B2A3-15CF07D72BDE}" type="parTrans" cxnId="{3FFA95F3-431C-407E-A300-2D8B46D60507}">
      <dgm:prSet/>
      <dgm:spPr>
        <a:solidFill>
          <a:srgbClr val="8C4FFF"/>
        </a:solidFill>
        <a:ln>
          <a:solidFill>
            <a:srgbClr val="B48BFF"/>
          </a:solidFill>
        </a:ln>
      </dgm:spPr>
      <dgm:t>
        <a:bodyPr/>
        <a:lstStyle/>
        <a:p>
          <a:endParaRPr lang="en-US"/>
        </a:p>
      </dgm:t>
    </dgm:pt>
    <dgm:pt modelId="{3B529106-59F9-4BC3-A551-C3D59B17C791}" type="sibTrans" cxnId="{3FFA95F3-431C-407E-A300-2D8B46D60507}">
      <dgm:prSet/>
      <dgm:spPr/>
      <dgm:t>
        <a:bodyPr/>
        <a:lstStyle/>
        <a:p>
          <a:endParaRPr lang="en-US"/>
        </a:p>
      </dgm:t>
    </dgm:pt>
    <dgm:pt modelId="{DCE1D9D9-D978-41A7-85B1-2F8359505378}">
      <dgm:prSet/>
      <dgm:spPr>
        <a:solidFill>
          <a:srgbClr val="8C4FFF"/>
        </a:solidFill>
        <a:ln>
          <a:solidFill>
            <a:srgbClr val="B48BFF"/>
          </a:solidFill>
        </a:ln>
      </dgm:spPr>
      <dgm:t>
        <a:bodyPr/>
        <a:lstStyle/>
        <a:p>
          <a:r>
            <a:rPr lang="pt-BR"/>
            <a:t>AWS SDK</a:t>
          </a:r>
          <a:endParaRPr lang="en-US"/>
        </a:p>
      </dgm:t>
    </dgm:pt>
    <dgm:pt modelId="{97BA6426-AAC4-4722-AF45-D695DDFECDC9}" type="parTrans" cxnId="{40AB4534-2082-482C-80BB-4CD94DB4CF18}">
      <dgm:prSet/>
      <dgm:spPr>
        <a:solidFill>
          <a:srgbClr val="8C4FFF"/>
        </a:solidFill>
        <a:ln>
          <a:solidFill>
            <a:srgbClr val="B48BFF"/>
          </a:solidFill>
        </a:ln>
      </dgm:spPr>
      <dgm:t>
        <a:bodyPr/>
        <a:lstStyle/>
        <a:p>
          <a:endParaRPr lang="en-US"/>
        </a:p>
      </dgm:t>
    </dgm:pt>
    <dgm:pt modelId="{D7D1D15B-8E7E-4CA2-B9ED-596CA1647797}" type="sibTrans" cxnId="{40AB4534-2082-482C-80BB-4CD94DB4CF18}">
      <dgm:prSet/>
      <dgm:spPr/>
      <dgm:t>
        <a:bodyPr/>
        <a:lstStyle/>
        <a:p>
          <a:endParaRPr lang="en-US"/>
        </a:p>
      </dgm:t>
    </dgm:pt>
    <dgm:pt modelId="{6B96A7CA-93E2-46C1-882B-E0A7A43932EF}">
      <dgm:prSet/>
      <dgm:spPr>
        <a:solidFill>
          <a:srgbClr val="8C4FFF"/>
        </a:solidFill>
        <a:ln>
          <a:solidFill>
            <a:srgbClr val="B48BFF"/>
          </a:solidFill>
        </a:ln>
      </dgm:spPr>
      <dgm:t>
        <a:bodyPr/>
        <a:lstStyle/>
        <a:p>
          <a:r>
            <a:rPr lang="pt-BR"/>
            <a:t>Kinesis Client Library (KCL)</a:t>
          </a:r>
          <a:endParaRPr lang="en-US"/>
        </a:p>
      </dgm:t>
    </dgm:pt>
    <dgm:pt modelId="{3FFCC6D9-22E4-4114-BD9E-8C2A49685E28}" type="parTrans" cxnId="{8E01FCF2-5F65-4561-941E-C1CA6DEC0645}">
      <dgm:prSet/>
      <dgm:spPr>
        <a:solidFill>
          <a:srgbClr val="8C4FFF"/>
        </a:solidFill>
        <a:ln>
          <a:solidFill>
            <a:srgbClr val="B48BFF"/>
          </a:solidFill>
        </a:ln>
      </dgm:spPr>
      <dgm:t>
        <a:bodyPr/>
        <a:lstStyle/>
        <a:p>
          <a:endParaRPr lang="en-US"/>
        </a:p>
      </dgm:t>
    </dgm:pt>
    <dgm:pt modelId="{C46E417D-44FE-4583-8D72-303AB12A4F82}" type="sibTrans" cxnId="{8E01FCF2-5F65-4561-941E-C1CA6DEC0645}">
      <dgm:prSet/>
      <dgm:spPr/>
      <dgm:t>
        <a:bodyPr/>
        <a:lstStyle/>
        <a:p>
          <a:endParaRPr lang="en-US"/>
        </a:p>
      </dgm:t>
    </dgm:pt>
    <dgm:pt modelId="{8E576CA0-34F9-4E5C-AB2F-993BB3CEF9BC}">
      <dgm:prSet/>
      <dgm:spPr>
        <a:solidFill>
          <a:srgbClr val="8C4FFF"/>
        </a:solidFill>
        <a:ln>
          <a:solidFill>
            <a:srgbClr val="B48BFF"/>
          </a:solidFill>
        </a:ln>
      </dgm:spPr>
      <dgm:t>
        <a:bodyPr/>
        <a:lstStyle/>
        <a:p>
          <a:r>
            <a:rPr lang="pt-BR" dirty="0"/>
            <a:t>Serviços da AWS</a:t>
          </a:r>
          <a:endParaRPr lang="en-US" dirty="0"/>
        </a:p>
      </dgm:t>
    </dgm:pt>
    <dgm:pt modelId="{95EAE023-AB13-481E-A9CB-DCE37A35D030}" type="parTrans" cxnId="{AF77CA48-9A41-4E3C-919D-3A17E8F20458}">
      <dgm:prSet/>
      <dgm:spPr>
        <a:solidFill>
          <a:srgbClr val="8C4FFF"/>
        </a:solidFill>
        <a:ln>
          <a:solidFill>
            <a:srgbClr val="B48BFF"/>
          </a:solidFill>
        </a:ln>
      </dgm:spPr>
      <dgm:t>
        <a:bodyPr/>
        <a:lstStyle/>
        <a:p>
          <a:endParaRPr lang="en-US"/>
        </a:p>
      </dgm:t>
    </dgm:pt>
    <dgm:pt modelId="{9801CD98-5334-4E18-871B-77B62173A631}" type="sibTrans" cxnId="{AF77CA48-9A41-4E3C-919D-3A17E8F20458}">
      <dgm:prSet/>
      <dgm:spPr/>
      <dgm:t>
        <a:bodyPr/>
        <a:lstStyle/>
        <a:p>
          <a:endParaRPr lang="en-US"/>
        </a:p>
      </dgm:t>
    </dgm:pt>
    <dgm:pt modelId="{7ED7F043-D0C5-4DC3-9296-804E6CF3154F}">
      <dgm:prSet/>
      <dgm:spPr>
        <a:solidFill>
          <a:srgbClr val="8C4FFF"/>
        </a:solidFill>
        <a:ln>
          <a:solidFill>
            <a:srgbClr val="B48BFF"/>
          </a:solidFill>
        </a:ln>
      </dgm:spPr>
      <dgm:t>
        <a:bodyPr/>
        <a:lstStyle/>
        <a:p>
          <a:r>
            <a:rPr lang="pt-BR"/>
            <a:t>AWS Lambda</a:t>
          </a:r>
          <a:endParaRPr lang="en-US"/>
        </a:p>
      </dgm:t>
    </dgm:pt>
    <dgm:pt modelId="{28D6438C-CD17-4FD5-B741-730885B21437}" type="parTrans" cxnId="{C47C8E0A-057C-4153-B29A-B8B2DA8B93D7}">
      <dgm:prSet/>
      <dgm:spPr>
        <a:solidFill>
          <a:srgbClr val="8C4FFF"/>
        </a:solidFill>
        <a:ln>
          <a:solidFill>
            <a:srgbClr val="B48BFF"/>
          </a:solidFill>
        </a:ln>
      </dgm:spPr>
      <dgm:t>
        <a:bodyPr/>
        <a:lstStyle/>
        <a:p>
          <a:endParaRPr lang="en-US"/>
        </a:p>
      </dgm:t>
    </dgm:pt>
    <dgm:pt modelId="{CA9A6F47-E7A8-4EA5-B885-4CD2E0B4156A}" type="sibTrans" cxnId="{C47C8E0A-057C-4153-B29A-B8B2DA8B93D7}">
      <dgm:prSet/>
      <dgm:spPr/>
      <dgm:t>
        <a:bodyPr/>
        <a:lstStyle/>
        <a:p>
          <a:endParaRPr lang="en-US"/>
        </a:p>
      </dgm:t>
    </dgm:pt>
    <dgm:pt modelId="{88142F3C-F954-44FB-B18A-2B4705E0226B}">
      <dgm:prSet/>
      <dgm:spPr>
        <a:solidFill>
          <a:srgbClr val="8C4FFF"/>
        </a:solidFill>
        <a:ln>
          <a:solidFill>
            <a:srgbClr val="B48BFF"/>
          </a:solidFill>
        </a:ln>
      </dgm:spPr>
      <dgm:t>
        <a:bodyPr/>
        <a:lstStyle/>
        <a:p>
          <a:r>
            <a:rPr lang="pt-BR" dirty="0" err="1"/>
            <a:t>Amazon</a:t>
          </a:r>
          <a:r>
            <a:rPr lang="pt-BR" dirty="0"/>
            <a:t> Data </a:t>
          </a:r>
          <a:r>
            <a:rPr lang="pt-BR" dirty="0" err="1"/>
            <a:t>Firehose</a:t>
          </a:r>
          <a:endParaRPr lang="en-US" dirty="0"/>
        </a:p>
      </dgm:t>
    </dgm:pt>
    <dgm:pt modelId="{235F40C8-7CD6-4DC4-A5AE-FF60BCDECA38}" type="parTrans" cxnId="{0E4B76A3-89D9-437A-B6B9-CA72CCDAD699}">
      <dgm:prSet/>
      <dgm:spPr>
        <a:solidFill>
          <a:srgbClr val="8C4FFF"/>
        </a:solidFill>
        <a:ln>
          <a:solidFill>
            <a:srgbClr val="B48BFF"/>
          </a:solidFill>
        </a:ln>
      </dgm:spPr>
      <dgm:t>
        <a:bodyPr/>
        <a:lstStyle/>
        <a:p>
          <a:endParaRPr lang="en-US"/>
        </a:p>
      </dgm:t>
    </dgm:pt>
    <dgm:pt modelId="{D48F873D-94A1-4A75-AC2C-F4692443C706}" type="sibTrans" cxnId="{0E4B76A3-89D9-437A-B6B9-CA72CCDAD699}">
      <dgm:prSet/>
      <dgm:spPr/>
      <dgm:t>
        <a:bodyPr/>
        <a:lstStyle/>
        <a:p>
          <a:endParaRPr lang="en-US"/>
        </a:p>
      </dgm:t>
    </dgm:pt>
    <dgm:pt modelId="{89FC73E2-2A10-4FD1-8B04-DFE42A2C34A0}">
      <dgm:prSet/>
      <dgm:spPr>
        <a:solidFill>
          <a:srgbClr val="8C4FFF"/>
        </a:solidFill>
        <a:ln>
          <a:solidFill>
            <a:srgbClr val="B48BFF"/>
          </a:solidFill>
        </a:ln>
      </dgm:spPr>
      <dgm:t>
        <a:bodyPr/>
        <a:lstStyle/>
        <a:p>
          <a:r>
            <a:rPr lang="pt-BR" dirty="0" err="1"/>
            <a:t>Kinesis</a:t>
          </a:r>
          <a:r>
            <a:rPr lang="pt-BR" dirty="0"/>
            <a:t> Data </a:t>
          </a:r>
          <a:r>
            <a:rPr lang="pt-BR" dirty="0" err="1"/>
            <a:t>Analytics</a:t>
          </a:r>
          <a:endParaRPr lang="en-US" dirty="0"/>
        </a:p>
      </dgm:t>
    </dgm:pt>
    <dgm:pt modelId="{C1FD9946-CE3F-4A01-9209-4E0BC5EFB0A0}" type="parTrans" cxnId="{88D0473A-974D-45C3-BE5D-34A2B3E910A4}">
      <dgm:prSet/>
      <dgm:spPr>
        <a:solidFill>
          <a:srgbClr val="8C4FFF"/>
        </a:solidFill>
        <a:ln>
          <a:solidFill>
            <a:srgbClr val="B48BFF"/>
          </a:solidFill>
        </a:ln>
      </dgm:spPr>
      <dgm:t>
        <a:bodyPr/>
        <a:lstStyle/>
        <a:p>
          <a:endParaRPr lang="en-US"/>
        </a:p>
      </dgm:t>
    </dgm:pt>
    <dgm:pt modelId="{D0E95B43-163F-4410-A18F-5404FB5639CD}" type="sibTrans" cxnId="{88D0473A-974D-45C3-BE5D-34A2B3E910A4}">
      <dgm:prSet/>
      <dgm:spPr/>
      <dgm:t>
        <a:bodyPr/>
        <a:lstStyle/>
        <a:p>
          <a:endParaRPr lang="en-US"/>
        </a:p>
      </dgm:t>
    </dgm:pt>
    <dgm:pt modelId="{44923204-AD91-44C3-A1C9-156A2DE832D0}">
      <dgm:prSet/>
      <dgm:spPr>
        <a:solidFill>
          <a:srgbClr val="8C4FFF"/>
        </a:solidFill>
        <a:ln>
          <a:solidFill>
            <a:srgbClr val="B48BFF"/>
          </a:solidFill>
        </a:ln>
      </dgm:spPr>
      <dgm:t>
        <a:bodyPr/>
        <a:lstStyle/>
        <a:p>
          <a:r>
            <a:rPr lang="pt-BR"/>
            <a:t>Amazon EMR</a:t>
          </a:r>
          <a:endParaRPr lang="en-US"/>
        </a:p>
      </dgm:t>
    </dgm:pt>
    <dgm:pt modelId="{417566B4-E92A-48FF-92F3-8CF32A5148F8}" type="parTrans" cxnId="{2967B743-A67B-498A-97DB-4FC2A78A1D63}">
      <dgm:prSet/>
      <dgm:spPr>
        <a:solidFill>
          <a:srgbClr val="8C4FFF"/>
        </a:solidFill>
        <a:ln>
          <a:solidFill>
            <a:srgbClr val="B48BFF"/>
          </a:solidFill>
        </a:ln>
      </dgm:spPr>
      <dgm:t>
        <a:bodyPr/>
        <a:lstStyle/>
        <a:p>
          <a:endParaRPr lang="en-US"/>
        </a:p>
      </dgm:t>
    </dgm:pt>
    <dgm:pt modelId="{3B80D2B8-0CAC-42C1-8E91-CCC62B5586BF}" type="sibTrans" cxnId="{2967B743-A67B-498A-97DB-4FC2A78A1D63}">
      <dgm:prSet/>
      <dgm:spPr/>
      <dgm:t>
        <a:bodyPr/>
        <a:lstStyle/>
        <a:p>
          <a:endParaRPr lang="en-US"/>
        </a:p>
      </dgm:t>
    </dgm:pt>
    <dgm:pt modelId="{DD8A2898-19DD-49F0-A2BF-3CECBE05F2E6}">
      <dgm:prSet/>
      <dgm:spPr>
        <a:solidFill>
          <a:srgbClr val="8C4FFF"/>
        </a:solidFill>
        <a:ln>
          <a:solidFill>
            <a:srgbClr val="B48BFF"/>
          </a:solidFill>
        </a:ln>
      </dgm:spPr>
      <dgm:t>
        <a:bodyPr/>
        <a:lstStyle/>
        <a:p>
          <a:r>
            <a:rPr lang="pt-BR"/>
            <a:t>AWS Glue</a:t>
          </a:r>
          <a:endParaRPr lang="en-US"/>
        </a:p>
      </dgm:t>
    </dgm:pt>
    <dgm:pt modelId="{C0533C7B-5490-445A-AB0A-9CD9E181C812}" type="parTrans" cxnId="{6F6D642A-4B15-4D4E-965B-F0BA628D306D}">
      <dgm:prSet/>
      <dgm:spPr>
        <a:solidFill>
          <a:srgbClr val="8C4FFF"/>
        </a:solidFill>
        <a:ln>
          <a:solidFill>
            <a:srgbClr val="B48BFF"/>
          </a:solidFill>
        </a:ln>
      </dgm:spPr>
      <dgm:t>
        <a:bodyPr/>
        <a:lstStyle/>
        <a:p>
          <a:endParaRPr lang="en-US"/>
        </a:p>
      </dgm:t>
    </dgm:pt>
    <dgm:pt modelId="{EE8E702D-A3C0-47AE-ADF6-2CEF6464E899}" type="sibTrans" cxnId="{6F6D642A-4B15-4D4E-965B-F0BA628D306D}">
      <dgm:prSet/>
      <dgm:spPr/>
      <dgm:t>
        <a:bodyPr/>
        <a:lstStyle/>
        <a:p>
          <a:endParaRPr lang="en-US"/>
        </a:p>
      </dgm:t>
    </dgm:pt>
    <dgm:pt modelId="{1427BCC0-5470-4976-8685-CBEC589D9833}">
      <dgm:prSet/>
      <dgm:spPr>
        <a:solidFill>
          <a:srgbClr val="8C4FFF"/>
        </a:solidFill>
        <a:ln>
          <a:solidFill>
            <a:srgbClr val="B48BFF"/>
          </a:solidFill>
        </a:ln>
      </dgm:spPr>
      <dgm:t>
        <a:bodyPr/>
        <a:lstStyle/>
        <a:p>
          <a:r>
            <a:rPr lang="pt-BR"/>
            <a:t>Amazon Redshift</a:t>
          </a:r>
          <a:endParaRPr lang="en-US"/>
        </a:p>
      </dgm:t>
    </dgm:pt>
    <dgm:pt modelId="{8B9AD2E0-A73F-4A9E-97C3-8C6FDF60E751}" type="parTrans" cxnId="{A73BA17D-DBDB-4C5F-A2C9-1A57E7401984}">
      <dgm:prSet/>
      <dgm:spPr>
        <a:solidFill>
          <a:srgbClr val="8C4FFF"/>
        </a:solidFill>
        <a:ln>
          <a:solidFill>
            <a:srgbClr val="B48BFF"/>
          </a:solidFill>
        </a:ln>
      </dgm:spPr>
      <dgm:t>
        <a:bodyPr/>
        <a:lstStyle/>
        <a:p>
          <a:endParaRPr lang="en-US"/>
        </a:p>
      </dgm:t>
    </dgm:pt>
    <dgm:pt modelId="{C6ABE4BD-5679-4FB9-AC43-09697DB26172}" type="sibTrans" cxnId="{A73BA17D-DBDB-4C5F-A2C9-1A57E7401984}">
      <dgm:prSet/>
      <dgm:spPr/>
      <dgm:t>
        <a:bodyPr/>
        <a:lstStyle/>
        <a:p>
          <a:endParaRPr lang="en-US"/>
        </a:p>
      </dgm:t>
    </dgm:pt>
    <dgm:pt modelId="{B8F40744-8260-4376-9843-D91143868185}">
      <dgm:prSet/>
      <dgm:spPr>
        <a:solidFill>
          <a:srgbClr val="8C4FFF"/>
        </a:solidFill>
        <a:ln>
          <a:solidFill>
            <a:srgbClr val="B48BFF"/>
          </a:solidFill>
        </a:ln>
      </dgm:spPr>
      <dgm:t>
        <a:bodyPr/>
        <a:lstStyle/>
        <a:p>
          <a:r>
            <a:rPr lang="pt-BR"/>
            <a:t>Terceiros</a:t>
          </a:r>
          <a:endParaRPr lang="en-US"/>
        </a:p>
      </dgm:t>
    </dgm:pt>
    <dgm:pt modelId="{FDF15B29-E3FD-44C4-8E4A-E0B2796F33A2}" type="parTrans" cxnId="{77D12369-A0BC-4758-80A9-EFE69D3FD7F6}">
      <dgm:prSet/>
      <dgm:spPr>
        <a:solidFill>
          <a:srgbClr val="8C4FFF"/>
        </a:solidFill>
        <a:ln>
          <a:solidFill>
            <a:srgbClr val="B48BFF"/>
          </a:solidFill>
        </a:ln>
      </dgm:spPr>
      <dgm:t>
        <a:bodyPr/>
        <a:lstStyle/>
        <a:p>
          <a:endParaRPr lang="en-US"/>
        </a:p>
      </dgm:t>
    </dgm:pt>
    <dgm:pt modelId="{2AFCA93B-47E6-4919-AE51-4B2E0D6E4797}" type="sibTrans" cxnId="{77D12369-A0BC-4758-80A9-EFE69D3FD7F6}">
      <dgm:prSet/>
      <dgm:spPr/>
      <dgm:t>
        <a:bodyPr/>
        <a:lstStyle/>
        <a:p>
          <a:endParaRPr lang="en-US"/>
        </a:p>
      </dgm:t>
    </dgm:pt>
    <dgm:pt modelId="{DC00920F-4244-45FF-AD7C-BA8DD319F276}">
      <dgm:prSet/>
      <dgm:spPr>
        <a:solidFill>
          <a:srgbClr val="8C4FFF"/>
        </a:solidFill>
        <a:ln>
          <a:solidFill>
            <a:srgbClr val="B48BFF"/>
          </a:solidFill>
        </a:ln>
      </dgm:spPr>
      <dgm:t>
        <a:bodyPr/>
        <a:lstStyle/>
        <a:p>
          <a:r>
            <a:rPr lang="pt-BR" dirty="0"/>
            <a:t>Apache </a:t>
          </a:r>
          <a:r>
            <a:rPr lang="pt-BR" dirty="0" err="1"/>
            <a:t>Flink</a:t>
          </a:r>
          <a:endParaRPr lang="en-US" dirty="0"/>
        </a:p>
      </dgm:t>
    </dgm:pt>
    <dgm:pt modelId="{6E10C7E3-1ED6-4402-A009-782BB6ED2054}" type="parTrans" cxnId="{72BF6202-351A-4A9D-BA80-99DE8B2C62FF}">
      <dgm:prSet/>
      <dgm:spPr>
        <a:solidFill>
          <a:srgbClr val="8C4FFF"/>
        </a:solidFill>
        <a:ln>
          <a:solidFill>
            <a:srgbClr val="B48BFF"/>
          </a:solidFill>
        </a:ln>
      </dgm:spPr>
      <dgm:t>
        <a:bodyPr/>
        <a:lstStyle/>
        <a:p>
          <a:endParaRPr lang="en-US"/>
        </a:p>
      </dgm:t>
    </dgm:pt>
    <dgm:pt modelId="{480B4BF6-C578-4938-B507-48703FF937A7}" type="sibTrans" cxnId="{72BF6202-351A-4A9D-BA80-99DE8B2C62FF}">
      <dgm:prSet/>
      <dgm:spPr/>
      <dgm:t>
        <a:bodyPr/>
        <a:lstStyle/>
        <a:p>
          <a:endParaRPr lang="en-US"/>
        </a:p>
      </dgm:t>
    </dgm:pt>
    <dgm:pt modelId="{8AB26206-6C8B-4A83-B071-9EB033E4BB3F}">
      <dgm:prSet/>
      <dgm:spPr>
        <a:solidFill>
          <a:srgbClr val="8C4FFF"/>
        </a:solidFill>
        <a:ln>
          <a:solidFill>
            <a:srgbClr val="B48BFF"/>
          </a:solidFill>
        </a:ln>
      </dgm:spPr>
      <dgm:t>
        <a:bodyPr/>
        <a:lstStyle/>
        <a:p>
          <a:r>
            <a:rPr lang="pt-BR" dirty="0"/>
            <a:t>Apache Spark</a:t>
          </a:r>
          <a:endParaRPr lang="en-US" dirty="0"/>
        </a:p>
      </dgm:t>
    </dgm:pt>
    <dgm:pt modelId="{A21E2C7B-33AC-4DDB-858C-5CF13B807C62}" type="parTrans" cxnId="{16DD572D-FFDB-4267-A913-11ACB370FD7E}">
      <dgm:prSet/>
      <dgm:spPr>
        <a:solidFill>
          <a:srgbClr val="8C4FFF"/>
        </a:solidFill>
        <a:ln>
          <a:solidFill>
            <a:srgbClr val="B48BFF"/>
          </a:solidFill>
        </a:ln>
      </dgm:spPr>
      <dgm:t>
        <a:bodyPr/>
        <a:lstStyle/>
        <a:p>
          <a:endParaRPr lang="en-US"/>
        </a:p>
      </dgm:t>
    </dgm:pt>
    <dgm:pt modelId="{7E9D8F2A-D390-4047-B727-7BDC0634B308}" type="sibTrans" cxnId="{16DD572D-FFDB-4267-A913-11ACB370FD7E}">
      <dgm:prSet/>
      <dgm:spPr/>
      <dgm:t>
        <a:bodyPr/>
        <a:lstStyle/>
        <a:p>
          <a:endParaRPr lang="en-US"/>
        </a:p>
      </dgm:t>
    </dgm:pt>
    <dgm:pt modelId="{56C28918-782A-4415-9B1A-5856A366E179}">
      <dgm:prSet/>
      <dgm:spPr>
        <a:solidFill>
          <a:srgbClr val="8C4FFF"/>
        </a:solidFill>
        <a:ln>
          <a:solidFill>
            <a:srgbClr val="B48BFF"/>
          </a:solidFill>
        </a:ln>
      </dgm:spPr>
      <dgm:t>
        <a:bodyPr/>
        <a:lstStyle/>
        <a:p>
          <a:r>
            <a:rPr lang="pt-BR"/>
            <a:t>Databricks</a:t>
          </a:r>
          <a:endParaRPr lang="en-US"/>
        </a:p>
      </dgm:t>
    </dgm:pt>
    <dgm:pt modelId="{001878BF-4A53-4C58-972B-0FC1308F1CD1}" type="parTrans" cxnId="{5CF57B91-2F80-494D-A35E-A09FB6EE373A}">
      <dgm:prSet/>
      <dgm:spPr>
        <a:solidFill>
          <a:srgbClr val="8C4FFF"/>
        </a:solidFill>
        <a:ln>
          <a:solidFill>
            <a:srgbClr val="B48BFF"/>
          </a:solidFill>
        </a:ln>
      </dgm:spPr>
      <dgm:t>
        <a:bodyPr/>
        <a:lstStyle/>
        <a:p>
          <a:endParaRPr lang="en-US"/>
        </a:p>
      </dgm:t>
    </dgm:pt>
    <dgm:pt modelId="{C8B9781D-558F-4215-A005-95ED15CAEA06}" type="sibTrans" cxnId="{5CF57B91-2F80-494D-A35E-A09FB6EE373A}">
      <dgm:prSet/>
      <dgm:spPr/>
      <dgm:t>
        <a:bodyPr/>
        <a:lstStyle/>
        <a:p>
          <a:endParaRPr lang="en-US"/>
        </a:p>
      </dgm:t>
    </dgm:pt>
    <dgm:pt modelId="{102F2667-3D43-4899-A088-1547F6D3A9E2}">
      <dgm:prSet/>
      <dgm:spPr>
        <a:solidFill>
          <a:srgbClr val="8C4FFF"/>
        </a:solidFill>
        <a:ln>
          <a:solidFill>
            <a:srgbClr val="B48BFF"/>
          </a:solidFill>
        </a:ln>
      </dgm:spPr>
      <dgm:t>
        <a:bodyPr/>
        <a:lstStyle/>
        <a:p>
          <a:r>
            <a:rPr lang="pt-BR"/>
            <a:t>Kafka Confluent Platform</a:t>
          </a:r>
          <a:endParaRPr lang="en-US"/>
        </a:p>
      </dgm:t>
    </dgm:pt>
    <dgm:pt modelId="{126CBD1D-8BE8-46E8-A1BB-9A3CB9C49345}" type="parTrans" cxnId="{353359D3-84F7-4E3C-A568-6CE5B4D4A661}">
      <dgm:prSet/>
      <dgm:spPr>
        <a:solidFill>
          <a:srgbClr val="8C4FFF"/>
        </a:solidFill>
        <a:ln>
          <a:solidFill>
            <a:srgbClr val="B48BFF"/>
          </a:solidFill>
        </a:ln>
      </dgm:spPr>
      <dgm:t>
        <a:bodyPr/>
        <a:lstStyle/>
        <a:p>
          <a:endParaRPr lang="en-US"/>
        </a:p>
      </dgm:t>
    </dgm:pt>
    <dgm:pt modelId="{83660031-9AF9-4ED5-A6B0-AFD4D8021C5E}" type="sibTrans" cxnId="{353359D3-84F7-4E3C-A568-6CE5B4D4A661}">
      <dgm:prSet/>
      <dgm:spPr/>
      <dgm:t>
        <a:bodyPr/>
        <a:lstStyle/>
        <a:p>
          <a:endParaRPr lang="en-US"/>
        </a:p>
      </dgm:t>
    </dgm:pt>
    <dgm:pt modelId="{97E13CBE-0F0E-459D-8418-E950E56AB3A3}">
      <dgm:prSet/>
      <dgm:spPr>
        <a:solidFill>
          <a:srgbClr val="8C4FFF"/>
        </a:solidFill>
        <a:ln>
          <a:solidFill>
            <a:srgbClr val="B48BFF"/>
          </a:solidFill>
        </a:ln>
      </dgm:spPr>
      <dgm:t>
        <a:bodyPr/>
        <a:lstStyle/>
        <a:p>
          <a:r>
            <a:rPr lang="pt-BR"/>
            <a:t>Talend</a:t>
          </a:r>
          <a:endParaRPr lang="en-US"/>
        </a:p>
      </dgm:t>
    </dgm:pt>
    <dgm:pt modelId="{6411CF98-0553-4EE7-AB75-C11D7BE12682}" type="parTrans" cxnId="{8AA73258-0369-4743-AD7B-910AF68CED3F}">
      <dgm:prSet/>
      <dgm:spPr>
        <a:solidFill>
          <a:srgbClr val="8C4FFF"/>
        </a:solidFill>
        <a:ln>
          <a:solidFill>
            <a:srgbClr val="B48BFF"/>
          </a:solidFill>
        </a:ln>
      </dgm:spPr>
      <dgm:t>
        <a:bodyPr/>
        <a:lstStyle/>
        <a:p>
          <a:endParaRPr lang="en-US"/>
        </a:p>
      </dgm:t>
    </dgm:pt>
    <dgm:pt modelId="{69B1E563-5B6B-4FF0-B49A-6074811D5994}" type="sibTrans" cxnId="{8AA73258-0369-4743-AD7B-910AF68CED3F}">
      <dgm:prSet/>
      <dgm:spPr/>
      <dgm:t>
        <a:bodyPr/>
        <a:lstStyle/>
        <a:p>
          <a:endParaRPr lang="en-US"/>
        </a:p>
      </dgm:t>
    </dgm:pt>
    <dgm:pt modelId="{0E9F7E86-3BE4-4969-B03E-83F1D9678D1F}" type="pres">
      <dgm:prSet presAssocID="{70D5C3B5-A096-4D30-9845-A92A16E85089}" presName="hierChild1" presStyleCnt="0">
        <dgm:presLayoutVars>
          <dgm:orgChart val="1"/>
          <dgm:chPref val="1"/>
          <dgm:dir/>
          <dgm:animOne val="branch"/>
          <dgm:animLvl val="lvl"/>
          <dgm:resizeHandles/>
        </dgm:presLayoutVars>
      </dgm:prSet>
      <dgm:spPr/>
    </dgm:pt>
    <dgm:pt modelId="{94A50254-BEF0-45C7-AA42-AE0ABB1DF1EB}" type="pres">
      <dgm:prSet presAssocID="{F1D3EB84-65A7-4066-B0DA-0AB88D6C7991}" presName="hierRoot1" presStyleCnt="0">
        <dgm:presLayoutVars>
          <dgm:hierBranch val="init"/>
        </dgm:presLayoutVars>
      </dgm:prSet>
      <dgm:spPr/>
    </dgm:pt>
    <dgm:pt modelId="{6DF14F1A-8F1A-47B5-9B24-54B2A2198074}" type="pres">
      <dgm:prSet presAssocID="{F1D3EB84-65A7-4066-B0DA-0AB88D6C7991}" presName="rootComposite1" presStyleCnt="0"/>
      <dgm:spPr/>
    </dgm:pt>
    <dgm:pt modelId="{FA7BCF1A-DABF-447B-BD20-02E1015412AA}" type="pres">
      <dgm:prSet presAssocID="{F1D3EB84-65A7-4066-B0DA-0AB88D6C7991}" presName="rootText1" presStyleLbl="node0" presStyleIdx="0" presStyleCnt="1">
        <dgm:presLayoutVars>
          <dgm:chPref val="3"/>
        </dgm:presLayoutVars>
      </dgm:prSet>
      <dgm:spPr/>
    </dgm:pt>
    <dgm:pt modelId="{8581D162-2924-4ECD-AB8C-D92C8D553A36}" type="pres">
      <dgm:prSet presAssocID="{F1D3EB84-65A7-4066-B0DA-0AB88D6C7991}" presName="rootConnector1" presStyleLbl="node1" presStyleIdx="0" presStyleCnt="0"/>
      <dgm:spPr/>
    </dgm:pt>
    <dgm:pt modelId="{208E3409-D2A3-4094-84C7-A47A5D463E8C}" type="pres">
      <dgm:prSet presAssocID="{F1D3EB84-65A7-4066-B0DA-0AB88D6C7991}" presName="hierChild2" presStyleCnt="0"/>
      <dgm:spPr/>
    </dgm:pt>
    <dgm:pt modelId="{C54E88C9-9BE0-48D8-9E6F-1822ED704990}" type="pres">
      <dgm:prSet presAssocID="{3207A3B3-D3E2-4ECD-B2A3-15CF07D72BDE}" presName="Name37" presStyleLbl="parChTrans1D2" presStyleIdx="0" presStyleCnt="3"/>
      <dgm:spPr/>
    </dgm:pt>
    <dgm:pt modelId="{42F0CD04-66AA-4874-B338-87F31589899B}" type="pres">
      <dgm:prSet presAssocID="{D394D4B8-F576-4F4A-8ABA-4E0880E9E4CE}" presName="hierRoot2" presStyleCnt="0">
        <dgm:presLayoutVars>
          <dgm:hierBranch val="init"/>
        </dgm:presLayoutVars>
      </dgm:prSet>
      <dgm:spPr/>
    </dgm:pt>
    <dgm:pt modelId="{605F646F-1B13-4674-8EF3-604F2AA42013}" type="pres">
      <dgm:prSet presAssocID="{D394D4B8-F576-4F4A-8ABA-4E0880E9E4CE}" presName="rootComposite" presStyleCnt="0"/>
      <dgm:spPr/>
    </dgm:pt>
    <dgm:pt modelId="{D9E8C524-2FAB-432F-89E0-943C16ADA7E6}" type="pres">
      <dgm:prSet presAssocID="{D394D4B8-F576-4F4A-8ABA-4E0880E9E4CE}" presName="rootText" presStyleLbl="node2" presStyleIdx="0" presStyleCnt="3">
        <dgm:presLayoutVars>
          <dgm:chPref val="3"/>
        </dgm:presLayoutVars>
      </dgm:prSet>
      <dgm:spPr/>
    </dgm:pt>
    <dgm:pt modelId="{6D481737-807B-4B2A-AF6E-11DB7BC96A80}" type="pres">
      <dgm:prSet presAssocID="{D394D4B8-F576-4F4A-8ABA-4E0880E9E4CE}" presName="rootConnector" presStyleLbl="node2" presStyleIdx="0" presStyleCnt="3"/>
      <dgm:spPr/>
    </dgm:pt>
    <dgm:pt modelId="{AE47C630-EBE5-4A51-919F-94373D5064ED}" type="pres">
      <dgm:prSet presAssocID="{D394D4B8-F576-4F4A-8ABA-4E0880E9E4CE}" presName="hierChild4" presStyleCnt="0"/>
      <dgm:spPr/>
    </dgm:pt>
    <dgm:pt modelId="{032DB390-D67A-46A9-8BC3-8E8AAE71D8FE}" type="pres">
      <dgm:prSet presAssocID="{97BA6426-AAC4-4722-AF45-D695DDFECDC9}" presName="Name37" presStyleLbl="parChTrans1D3" presStyleIdx="0" presStyleCnt="13"/>
      <dgm:spPr/>
    </dgm:pt>
    <dgm:pt modelId="{4C06AA36-9116-4085-9304-28D9149C10CD}" type="pres">
      <dgm:prSet presAssocID="{DCE1D9D9-D978-41A7-85B1-2F8359505378}" presName="hierRoot2" presStyleCnt="0">
        <dgm:presLayoutVars>
          <dgm:hierBranch val="init"/>
        </dgm:presLayoutVars>
      </dgm:prSet>
      <dgm:spPr/>
    </dgm:pt>
    <dgm:pt modelId="{4FC1D45D-AC10-4D54-830E-5E6302D42986}" type="pres">
      <dgm:prSet presAssocID="{DCE1D9D9-D978-41A7-85B1-2F8359505378}" presName="rootComposite" presStyleCnt="0"/>
      <dgm:spPr/>
    </dgm:pt>
    <dgm:pt modelId="{CAC6C518-386D-49AD-B1FB-CE26D545A4D7}" type="pres">
      <dgm:prSet presAssocID="{DCE1D9D9-D978-41A7-85B1-2F8359505378}" presName="rootText" presStyleLbl="node3" presStyleIdx="0" presStyleCnt="13">
        <dgm:presLayoutVars>
          <dgm:chPref val="3"/>
        </dgm:presLayoutVars>
      </dgm:prSet>
      <dgm:spPr/>
    </dgm:pt>
    <dgm:pt modelId="{BA55DA9D-2F81-4BB7-A10E-682B80FC91CD}" type="pres">
      <dgm:prSet presAssocID="{DCE1D9D9-D978-41A7-85B1-2F8359505378}" presName="rootConnector" presStyleLbl="node3" presStyleIdx="0" presStyleCnt="13"/>
      <dgm:spPr/>
    </dgm:pt>
    <dgm:pt modelId="{286BCE54-6A69-4219-B4AA-B73DF7C103BA}" type="pres">
      <dgm:prSet presAssocID="{DCE1D9D9-D978-41A7-85B1-2F8359505378}" presName="hierChild4" presStyleCnt="0"/>
      <dgm:spPr/>
    </dgm:pt>
    <dgm:pt modelId="{957B234C-71C7-4530-BC01-13755919EC6E}" type="pres">
      <dgm:prSet presAssocID="{DCE1D9D9-D978-41A7-85B1-2F8359505378}" presName="hierChild5" presStyleCnt="0"/>
      <dgm:spPr/>
    </dgm:pt>
    <dgm:pt modelId="{C6BFBE0D-C008-4682-ABD2-86A6409943C5}" type="pres">
      <dgm:prSet presAssocID="{3FFCC6D9-22E4-4114-BD9E-8C2A49685E28}" presName="Name37" presStyleLbl="parChTrans1D3" presStyleIdx="1" presStyleCnt="13"/>
      <dgm:spPr/>
    </dgm:pt>
    <dgm:pt modelId="{17F02365-4B29-4E56-9125-853B34F0E5C8}" type="pres">
      <dgm:prSet presAssocID="{6B96A7CA-93E2-46C1-882B-E0A7A43932EF}" presName="hierRoot2" presStyleCnt="0">
        <dgm:presLayoutVars>
          <dgm:hierBranch val="init"/>
        </dgm:presLayoutVars>
      </dgm:prSet>
      <dgm:spPr/>
    </dgm:pt>
    <dgm:pt modelId="{8E4BD57B-B526-4014-9907-73462F5395FC}" type="pres">
      <dgm:prSet presAssocID="{6B96A7CA-93E2-46C1-882B-E0A7A43932EF}" presName="rootComposite" presStyleCnt="0"/>
      <dgm:spPr/>
    </dgm:pt>
    <dgm:pt modelId="{4B718069-C124-43A8-8872-B3DC7DEF5C6B}" type="pres">
      <dgm:prSet presAssocID="{6B96A7CA-93E2-46C1-882B-E0A7A43932EF}" presName="rootText" presStyleLbl="node3" presStyleIdx="1" presStyleCnt="13">
        <dgm:presLayoutVars>
          <dgm:chPref val="3"/>
        </dgm:presLayoutVars>
      </dgm:prSet>
      <dgm:spPr/>
    </dgm:pt>
    <dgm:pt modelId="{CC829CED-F495-432C-94EF-7180CF474F78}" type="pres">
      <dgm:prSet presAssocID="{6B96A7CA-93E2-46C1-882B-E0A7A43932EF}" presName="rootConnector" presStyleLbl="node3" presStyleIdx="1" presStyleCnt="13"/>
      <dgm:spPr/>
    </dgm:pt>
    <dgm:pt modelId="{6A895553-57A5-490C-B8AA-372CE3952198}" type="pres">
      <dgm:prSet presAssocID="{6B96A7CA-93E2-46C1-882B-E0A7A43932EF}" presName="hierChild4" presStyleCnt="0"/>
      <dgm:spPr/>
    </dgm:pt>
    <dgm:pt modelId="{DE555B1F-A1CE-45F3-A742-47739F64EB1D}" type="pres">
      <dgm:prSet presAssocID="{6B96A7CA-93E2-46C1-882B-E0A7A43932EF}" presName="hierChild5" presStyleCnt="0"/>
      <dgm:spPr/>
    </dgm:pt>
    <dgm:pt modelId="{1AE987A1-A4D4-42E5-AFCB-1580FB997552}" type="pres">
      <dgm:prSet presAssocID="{D394D4B8-F576-4F4A-8ABA-4E0880E9E4CE}" presName="hierChild5" presStyleCnt="0"/>
      <dgm:spPr/>
    </dgm:pt>
    <dgm:pt modelId="{BC7F25DB-1B03-4FE2-956E-76C6B003B89F}" type="pres">
      <dgm:prSet presAssocID="{95EAE023-AB13-481E-A9CB-DCE37A35D030}" presName="Name37" presStyleLbl="parChTrans1D2" presStyleIdx="1" presStyleCnt="3"/>
      <dgm:spPr/>
    </dgm:pt>
    <dgm:pt modelId="{20E6EA93-816F-48B1-BEBC-23CB67C10354}" type="pres">
      <dgm:prSet presAssocID="{8E576CA0-34F9-4E5C-AB2F-993BB3CEF9BC}" presName="hierRoot2" presStyleCnt="0">
        <dgm:presLayoutVars>
          <dgm:hierBranch val="init"/>
        </dgm:presLayoutVars>
      </dgm:prSet>
      <dgm:spPr/>
    </dgm:pt>
    <dgm:pt modelId="{69660538-40BC-4AB1-ACE2-717C59D28F1A}" type="pres">
      <dgm:prSet presAssocID="{8E576CA0-34F9-4E5C-AB2F-993BB3CEF9BC}" presName="rootComposite" presStyleCnt="0"/>
      <dgm:spPr/>
    </dgm:pt>
    <dgm:pt modelId="{D9E427F1-D9A5-4E53-B53F-33F8DD950289}" type="pres">
      <dgm:prSet presAssocID="{8E576CA0-34F9-4E5C-AB2F-993BB3CEF9BC}" presName="rootText" presStyleLbl="node2" presStyleIdx="1" presStyleCnt="3">
        <dgm:presLayoutVars>
          <dgm:chPref val="3"/>
        </dgm:presLayoutVars>
      </dgm:prSet>
      <dgm:spPr/>
    </dgm:pt>
    <dgm:pt modelId="{1BDD9664-6F53-4907-B0C0-C88F43F6BD1D}" type="pres">
      <dgm:prSet presAssocID="{8E576CA0-34F9-4E5C-AB2F-993BB3CEF9BC}" presName="rootConnector" presStyleLbl="node2" presStyleIdx="1" presStyleCnt="3"/>
      <dgm:spPr/>
    </dgm:pt>
    <dgm:pt modelId="{081B1049-3D87-4BF1-9F2A-8111703894D8}" type="pres">
      <dgm:prSet presAssocID="{8E576CA0-34F9-4E5C-AB2F-993BB3CEF9BC}" presName="hierChild4" presStyleCnt="0"/>
      <dgm:spPr/>
    </dgm:pt>
    <dgm:pt modelId="{424B4335-38C6-4B9F-957A-2F3651108A4C}" type="pres">
      <dgm:prSet presAssocID="{28D6438C-CD17-4FD5-B741-730885B21437}" presName="Name37" presStyleLbl="parChTrans1D3" presStyleIdx="2" presStyleCnt="13"/>
      <dgm:spPr/>
    </dgm:pt>
    <dgm:pt modelId="{6B54BB91-63C0-4C09-B6C5-A9AFA4F5D37C}" type="pres">
      <dgm:prSet presAssocID="{7ED7F043-D0C5-4DC3-9296-804E6CF3154F}" presName="hierRoot2" presStyleCnt="0">
        <dgm:presLayoutVars>
          <dgm:hierBranch val="init"/>
        </dgm:presLayoutVars>
      </dgm:prSet>
      <dgm:spPr/>
    </dgm:pt>
    <dgm:pt modelId="{1C1E8A1B-3C78-499B-824E-64A5346594A6}" type="pres">
      <dgm:prSet presAssocID="{7ED7F043-D0C5-4DC3-9296-804E6CF3154F}" presName="rootComposite" presStyleCnt="0"/>
      <dgm:spPr/>
    </dgm:pt>
    <dgm:pt modelId="{F11B5D99-33E1-45FA-A7AA-77F457F39D19}" type="pres">
      <dgm:prSet presAssocID="{7ED7F043-D0C5-4DC3-9296-804E6CF3154F}" presName="rootText" presStyleLbl="node3" presStyleIdx="2" presStyleCnt="13">
        <dgm:presLayoutVars>
          <dgm:chPref val="3"/>
        </dgm:presLayoutVars>
      </dgm:prSet>
      <dgm:spPr/>
    </dgm:pt>
    <dgm:pt modelId="{13AED3FC-5C1A-4240-B5F7-9FD50BF5518D}" type="pres">
      <dgm:prSet presAssocID="{7ED7F043-D0C5-4DC3-9296-804E6CF3154F}" presName="rootConnector" presStyleLbl="node3" presStyleIdx="2" presStyleCnt="13"/>
      <dgm:spPr/>
    </dgm:pt>
    <dgm:pt modelId="{710A8043-1248-4A96-B320-60A1408F6966}" type="pres">
      <dgm:prSet presAssocID="{7ED7F043-D0C5-4DC3-9296-804E6CF3154F}" presName="hierChild4" presStyleCnt="0"/>
      <dgm:spPr/>
    </dgm:pt>
    <dgm:pt modelId="{54BA523A-311C-4928-A376-9E32CB28C8CF}" type="pres">
      <dgm:prSet presAssocID="{7ED7F043-D0C5-4DC3-9296-804E6CF3154F}" presName="hierChild5" presStyleCnt="0"/>
      <dgm:spPr/>
    </dgm:pt>
    <dgm:pt modelId="{F9B89E04-3E20-4FE5-82B4-514973860618}" type="pres">
      <dgm:prSet presAssocID="{235F40C8-7CD6-4DC4-A5AE-FF60BCDECA38}" presName="Name37" presStyleLbl="parChTrans1D3" presStyleIdx="3" presStyleCnt="13"/>
      <dgm:spPr/>
    </dgm:pt>
    <dgm:pt modelId="{62F10842-1F30-4431-B37E-E2325330BC3D}" type="pres">
      <dgm:prSet presAssocID="{88142F3C-F954-44FB-B18A-2B4705E0226B}" presName="hierRoot2" presStyleCnt="0">
        <dgm:presLayoutVars>
          <dgm:hierBranch val="init"/>
        </dgm:presLayoutVars>
      </dgm:prSet>
      <dgm:spPr/>
    </dgm:pt>
    <dgm:pt modelId="{43AEF5A8-993F-44E1-87C9-8F88CE6B37DF}" type="pres">
      <dgm:prSet presAssocID="{88142F3C-F954-44FB-B18A-2B4705E0226B}" presName="rootComposite" presStyleCnt="0"/>
      <dgm:spPr/>
    </dgm:pt>
    <dgm:pt modelId="{6BF95C76-86E5-462D-9741-10C1CF3F9BC5}" type="pres">
      <dgm:prSet presAssocID="{88142F3C-F954-44FB-B18A-2B4705E0226B}" presName="rootText" presStyleLbl="node3" presStyleIdx="3" presStyleCnt="13">
        <dgm:presLayoutVars>
          <dgm:chPref val="3"/>
        </dgm:presLayoutVars>
      </dgm:prSet>
      <dgm:spPr/>
    </dgm:pt>
    <dgm:pt modelId="{97CBA992-E7B6-47F6-932E-754E54AC2820}" type="pres">
      <dgm:prSet presAssocID="{88142F3C-F954-44FB-B18A-2B4705E0226B}" presName="rootConnector" presStyleLbl="node3" presStyleIdx="3" presStyleCnt="13"/>
      <dgm:spPr/>
    </dgm:pt>
    <dgm:pt modelId="{AAA06DF6-FB7B-4F80-8D15-18D952B7EC3E}" type="pres">
      <dgm:prSet presAssocID="{88142F3C-F954-44FB-B18A-2B4705E0226B}" presName="hierChild4" presStyleCnt="0"/>
      <dgm:spPr/>
    </dgm:pt>
    <dgm:pt modelId="{8E05C5DE-8A18-4833-9AB0-573A6C8C3C9C}" type="pres">
      <dgm:prSet presAssocID="{88142F3C-F954-44FB-B18A-2B4705E0226B}" presName="hierChild5" presStyleCnt="0"/>
      <dgm:spPr/>
    </dgm:pt>
    <dgm:pt modelId="{54E87C65-9C93-47A4-BFF4-4D0C8D2C54E2}" type="pres">
      <dgm:prSet presAssocID="{C1FD9946-CE3F-4A01-9209-4E0BC5EFB0A0}" presName="Name37" presStyleLbl="parChTrans1D3" presStyleIdx="4" presStyleCnt="13"/>
      <dgm:spPr/>
    </dgm:pt>
    <dgm:pt modelId="{96EC96D1-B30F-4375-916D-BD00705A099D}" type="pres">
      <dgm:prSet presAssocID="{89FC73E2-2A10-4FD1-8B04-DFE42A2C34A0}" presName="hierRoot2" presStyleCnt="0">
        <dgm:presLayoutVars>
          <dgm:hierBranch val="init"/>
        </dgm:presLayoutVars>
      </dgm:prSet>
      <dgm:spPr/>
    </dgm:pt>
    <dgm:pt modelId="{9ADE1ABA-BE7A-485F-B477-C092386B8807}" type="pres">
      <dgm:prSet presAssocID="{89FC73E2-2A10-4FD1-8B04-DFE42A2C34A0}" presName="rootComposite" presStyleCnt="0"/>
      <dgm:spPr/>
    </dgm:pt>
    <dgm:pt modelId="{CF4C31F0-E33F-4393-963A-148E6FD9320C}" type="pres">
      <dgm:prSet presAssocID="{89FC73E2-2A10-4FD1-8B04-DFE42A2C34A0}" presName="rootText" presStyleLbl="node3" presStyleIdx="4" presStyleCnt="13">
        <dgm:presLayoutVars>
          <dgm:chPref val="3"/>
        </dgm:presLayoutVars>
      </dgm:prSet>
      <dgm:spPr/>
    </dgm:pt>
    <dgm:pt modelId="{0C39F616-B22F-4157-954D-95470DF7BF67}" type="pres">
      <dgm:prSet presAssocID="{89FC73E2-2A10-4FD1-8B04-DFE42A2C34A0}" presName="rootConnector" presStyleLbl="node3" presStyleIdx="4" presStyleCnt="13"/>
      <dgm:spPr/>
    </dgm:pt>
    <dgm:pt modelId="{A61ED235-5271-4E60-8AD8-BB3112360D5B}" type="pres">
      <dgm:prSet presAssocID="{89FC73E2-2A10-4FD1-8B04-DFE42A2C34A0}" presName="hierChild4" presStyleCnt="0"/>
      <dgm:spPr/>
    </dgm:pt>
    <dgm:pt modelId="{8F50B5EA-FDBE-4F7F-99EA-725A0FE6C3DD}" type="pres">
      <dgm:prSet presAssocID="{89FC73E2-2A10-4FD1-8B04-DFE42A2C34A0}" presName="hierChild5" presStyleCnt="0"/>
      <dgm:spPr/>
    </dgm:pt>
    <dgm:pt modelId="{E5F8BDC3-DAFE-4792-983A-D8EBBDBE5513}" type="pres">
      <dgm:prSet presAssocID="{417566B4-E92A-48FF-92F3-8CF32A5148F8}" presName="Name37" presStyleLbl="parChTrans1D3" presStyleIdx="5" presStyleCnt="13"/>
      <dgm:spPr/>
    </dgm:pt>
    <dgm:pt modelId="{6F240AF7-97CD-4976-889B-8809A2FF3E90}" type="pres">
      <dgm:prSet presAssocID="{44923204-AD91-44C3-A1C9-156A2DE832D0}" presName="hierRoot2" presStyleCnt="0">
        <dgm:presLayoutVars>
          <dgm:hierBranch val="init"/>
        </dgm:presLayoutVars>
      </dgm:prSet>
      <dgm:spPr/>
    </dgm:pt>
    <dgm:pt modelId="{6F584821-1D7A-4862-A414-2941E2EBDC08}" type="pres">
      <dgm:prSet presAssocID="{44923204-AD91-44C3-A1C9-156A2DE832D0}" presName="rootComposite" presStyleCnt="0"/>
      <dgm:spPr/>
    </dgm:pt>
    <dgm:pt modelId="{95198E31-077B-4622-B639-6D8B8F6DE492}" type="pres">
      <dgm:prSet presAssocID="{44923204-AD91-44C3-A1C9-156A2DE832D0}" presName="rootText" presStyleLbl="node3" presStyleIdx="5" presStyleCnt="13">
        <dgm:presLayoutVars>
          <dgm:chPref val="3"/>
        </dgm:presLayoutVars>
      </dgm:prSet>
      <dgm:spPr/>
    </dgm:pt>
    <dgm:pt modelId="{46216D00-A27F-47FA-976E-D3BD7DFC4A28}" type="pres">
      <dgm:prSet presAssocID="{44923204-AD91-44C3-A1C9-156A2DE832D0}" presName="rootConnector" presStyleLbl="node3" presStyleIdx="5" presStyleCnt="13"/>
      <dgm:spPr/>
    </dgm:pt>
    <dgm:pt modelId="{A75E8294-E72F-4941-AA81-F9A5BA6BC590}" type="pres">
      <dgm:prSet presAssocID="{44923204-AD91-44C3-A1C9-156A2DE832D0}" presName="hierChild4" presStyleCnt="0"/>
      <dgm:spPr/>
    </dgm:pt>
    <dgm:pt modelId="{E2029EFF-C923-4490-BE0E-7B571E3906D7}" type="pres">
      <dgm:prSet presAssocID="{44923204-AD91-44C3-A1C9-156A2DE832D0}" presName="hierChild5" presStyleCnt="0"/>
      <dgm:spPr/>
    </dgm:pt>
    <dgm:pt modelId="{F7F48354-059A-48E1-9002-8841BB2CC39C}" type="pres">
      <dgm:prSet presAssocID="{C0533C7B-5490-445A-AB0A-9CD9E181C812}" presName="Name37" presStyleLbl="parChTrans1D3" presStyleIdx="6" presStyleCnt="13"/>
      <dgm:spPr/>
    </dgm:pt>
    <dgm:pt modelId="{B26074B2-2D6E-4F5A-832F-3D42BC748110}" type="pres">
      <dgm:prSet presAssocID="{DD8A2898-19DD-49F0-A2BF-3CECBE05F2E6}" presName="hierRoot2" presStyleCnt="0">
        <dgm:presLayoutVars>
          <dgm:hierBranch val="init"/>
        </dgm:presLayoutVars>
      </dgm:prSet>
      <dgm:spPr/>
    </dgm:pt>
    <dgm:pt modelId="{D6BF19FA-92AC-44E7-A2D1-C0C11BDCC341}" type="pres">
      <dgm:prSet presAssocID="{DD8A2898-19DD-49F0-A2BF-3CECBE05F2E6}" presName="rootComposite" presStyleCnt="0"/>
      <dgm:spPr/>
    </dgm:pt>
    <dgm:pt modelId="{226CC8A5-7655-4BC4-A5D8-15ED56C1DED2}" type="pres">
      <dgm:prSet presAssocID="{DD8A2898-19DD-49F0-A2BF-3CECBE05F2E6}" presName="rootText" presStyleLbl="node3" presStyleIdx="6" presStyleCnt="13">
        <dgm:presLayoutVars>
          <dgm:chPref val="3"/>
        </dgm:presLayoutVars>
      </dgm:prSet>
      <dgm:spPr/>
    </dgm:pt>
    <dgm:pt modelId="{98CD92DB-D274-4669-9C33-E428F79FFF3A}" type="pres">
      <dgm:prSet presAssocID="{DD8A2898-19DD-49F0-A2BF-3CECBE05F2E6}" presName="rootConnector" presStyleLbl="node3" presStyleIdx="6" presStyleCnt="13"/>
      <dgm:spPr/>
    </dgm:pt>
    <dgm:pt modelId="{75031D88-CBC7-44CB-87AB-B9A7A06FE535}" type="pres">
      <dgm:prSet presAssocID="{DD8A2898-19DD-49F0-A2BF-3CECBE05F2E6}" presName="hierChild4" presStyleCnt="0"/>
      <dgm:spPr/>
    </dgm:pt>
    <dgm:pt modelId="{3534354F-4A85-4CF8-AB02-F323113A7DB3}" type="pres">
      <dgm:prSet presAssocID="{DD8A2898-19DD-49F0-A2BF-3CECBE05F2E6}" presName="hierChild5" presStyleCnt="0"/>
      <dgm:spPr/>
    </dgm:pt>
    <dgm:pt modelId="{83C2A823-E8F9-4087-B91E-C5B7C61326A0}" type="pres">
      <dgm:prSet presAssocID="{8B9AD2E0-A73F-4A9E-97C3-8C6FDF60E751}" presName="Name37" presStyleLbl="parChTrans1D3" presStyleIdx="7" presStyleCnt="13"/>
      <dgm:spPr/>
    </dgm:pt>
    <dgm:pt modelId="{32D82DF5-E74E-46E3-B1CA-46A394308001}" type="pres">
      <dgm:prSet presAssocID="{1427BCC0-5470-4976-8685-CBEC589D9833}" presName="hierRoot2" presStyleCnt="0">
        <dgm:presLayoutVars>
          <dgm:hierBranch val="init"/>
        </dgm:presLayoutVars>
      </dgm:prSet>
      <dgm:spPr/>
    </dgm:pt>
    <dgm:pt modelId="{70E699DC-23FD-4B75-804D-C0907B90CE16}" type="pres">
      <dgm:prSet presAssocID="{1427BCC0-5470-4976-8685-CBEC589D9833}" presName="rootComposite" presStyleCnt="0"/>
      <dgm:spPr/>
    </dgm:pt>
    <dgm:pt modelId="{DCB763BF-337B-483A-854F-8EA003E094EB}" type="pres">
      <dgm:prSet presAssocID="{1427BCC0-5470-4976-8685-CBEC589D9833}" presName="rootText" presStyleLbl="node3" presStyleIdx="7" presStyleCnt="13">
        <dgm:presLayoutVars>
          <dgm:chPref val="3"/>
        </dgm:presLayoutVars>
      </dgm:prSet>
      <dgm:spPr/>
    </dgm:pt>
    <dgm:pt modelId="{5ABF4C0F-01DD-4CA8-AE89-EF72F775380C}" type="pres">
      <dgm:prSet presAssocID="{1427BCC0-5470-4976-8685-CBEC589D9833}" presName="rootConnector" presStyleLbl="node3" presStyleIdx="7" presStyleCnt="13"/>
      <dgm:spPr/>
    </dgm:pt>
    <dgm:pt modelId="{5DD11F14-5864-45B5-9529-B0F20527708F}" type="pres">
      <dgm:prSet presAssocID="{1427BCC0-5470-4976-8685-CBEC589D9833}" presName="hierChild4" presStyleCnt="0"/>
      <dgm:spPr/>
    </dgm:pt>
    <dgm:pt modelId="{DC4A8AFE-D4FD-4C93-A4A6-3F44994680AC}" type="pres">
      <dgm:prSet presAssocID="{1427BCC0-5470-4976-8685-CBEC589D9833}" presName="hierChild5" presStyleCnt="0"/>
      <dgm:spPr/>
    </dgm:pt>
    <dgm:pt modelId="{900B773D-8323-41A2-BC29-632609A5D05F}" type="pres">
      <dgm:prSet presAssocID="{8E576CA0-34F9-4E5C-AB2F-993BB3CEF9BC}" presName="hierChild5" presStyleCnt="0"/>
      <dgm:spPr/>
    </dgm:pt>
    <dgm:pt modelId="{578C724D-C0A3-4F3A-A104-17FCC0FDE879}" type="pres">
      <dgm:prSet presAssocID="{FDF15B29-E3FD-44C4-8E4A-E0B2796F33A2}" presName="Name37" presStyleLbl="parChTrans1D2" presStyleIdx="2" presStyleCnt="3"/>
      <dgm:spPr/>
    </dgm:pt>
    <dgm:pt modelId="{9D1E3EBB-9F66-4B6F-8E8A-B54F8AA948AF}" type="pres">
      <dgm:prSet presAssocID="{B8F40744-8260-4376-9843-D91143868185}" presName="hierRoot2" presStyleCnt="0">
        <dgm:presLayoutVars>
          <dgm:hierBranch val="init"/>
        </dgm:presLayoutVars>
      </dgm:prSet>
      <dgm:spPr/>
    </dgm:pt>
    <dgm:pt modelId="{3858BA40-478A-44DE-B5B8-148683D4EE9F}" type="pres">
      <dgm:prSet presAssocID="{B8F40744-8260-4376-9843-D91143868185}" presName="rootComposite" presStyleCnt="0"/>
      <dgm:spPr/>
    </dgm:pt>
    <dgm:pt modelId="{FB14BAEB-8101-4D71-9A89-690FC6825762}" type="pres">
      <dgm:prSet presAssocID="{B8F40744-8260-4376-9843-D91143868185}" presName="rootText" presStyleLbl="node2" presStyleIdx="2" presStyleCnt="3">
        <dgm:presLayoutVars>
          <dgm:chPref val="3"/>
        </dgm:presLayoutVars>
      </dgm:prSet>
      <dgm:spPr/>
    </dgm:pt>
    <dgm:pt modelId="{AE42242B-6D92-414F-84D0-90A5D6277AF2}" type="pres">
      <dgm:prSet presAssocID="{B8F40744-8260-4376-9843-D91143868185}" presName="rootConnector" presStyleLbl="node2" presStyleIdx="2" presStyleCnt="3"/>
      <dgm:spPr/>
    </dgm:pt>
    <dgm:pt modelId="{11F453B0-7B03-4D9D-B079-9B39AF05CF2C}" type="pres">
      <dgm:prSet presAssocID="{B8F40744-8260-4376-9843-D91143868185}" presName="hierChild4" presStyleCnt="0"/>
      <dgm:spPr/>
    </dgm:pt>
    <dgm:pt modelId="{F0524E9B-6103-44C9-815F-9A94768D8D99}" type="pres">
      <dgm:prSet presAssocID="{6E10C7E3-1ED6-4402-A009-782BB6ED2054}" presName="Name37" presStyleLbl="parChTrans1D3" presStyleIdx="8" presStyleCnt="13"/>
      <dgm:spPr/>
    </dgm:pt>
    <dgm:pt modelId="{4184C913-516A-4C4B-A735-9613189E11DC}" type="pres">
      <dgm:prSet presAssocID="{DC00920F-4244-45FF-AD7C-BA8DD319F276}" presName="hierRoot2" presStyleCnt="0">
        <dgm:presLayoutVars>
          <dgm:hierBranch val="init"/>
        </dgm:presLayoutVars>
      </dgm:prSet>
      <dgm:spPr/>
    </dgm:pt>
    <dgm:pt modelId="{C7A748B7-E9A3-4B4F-B784-49DA617C5DF7}" type="pres">
      <dgm:prSet presAssocID="{DC00920F-4244-45FF-AD7C-BA8DD319F276}" presName="rootComposite" presStyleCnt="0"/>
      <dgm:spPr/>
    </dgm:pt>
    <dgm:pt modelId="{A243A07C-9455-4A60-A090-6C236B9EB107}" type="pres">
      <dgm:prSet presAssocID="{DC00920F-4244-45FF-AD7C-BA8DD319F276}" presName="rootText" presStyleLbl="node3" presStyleIdx="8" presStyleCnt="13">
        <dgm:presLayoutVars>
          <dgm:chPref val="3"/>
        </dgm:presLayoutVars>
      </dgm:prSet>
      <dgm:spPr/>
    </dgm:pt>
    <dgm:pt modelId="{EEBEFD47-84FD-4A25-9B34-767A2DBFE993}" type="pres">
      <dgm:prSet presAssocID="{DC00920F-4244-45FF-AD7C-BA8DD319F276}" presName="rootConnector" presStyleLbl="node3" presStyleIdx="8" presStyleCnt="13"/>
      <dgm:spPr/>
    </dgm:pt>
    <dgm:pt modelId="{001FC936-5404-4158-8197-352DC7D04B0D}" type="pres">
      <dgm:prSet presAssocID="{DC00920F-4244-45FF-AD7C-BA8DD319F276}" presName="hierChild4" presStyleCnt="0"/>
      <dgm:spPr/>
    </dgm:pt>
    <dgm:pt modelId="{777D98A5-DB03-4765-AB0D-B33D38EBC198}" type="pres">
      <dgm:prSet presAssocID="{DC00920F-4244-45FF-AD7C-BA8DD319F276}" presName="hierChild5" presStyleCnt="0"/>
      <dgm:spPr/>
    </dgm:pt>
    <dgm:pt modelId="{8981F3EE-19AF-458D-BB1C-B7C3F8578E2D}" type="pres">
      <dgm:prSet presAssocID="{A21E2C7B-33AC-4DDB-858C-5CF13B807C62}" presName="Name37" presStyleLbl="parChTrans1D3" presStyleIdx="9" presStyleCnt="13"/>
      <dgm:spPr/>
    </dgm:pt>
    <dgm:pt modelId="{72394562-7D05-4368-80D5-DCE0D26B32B0}" type="pres">
      <dgm:prSet presAssocID="{8AB26206-6C8B-4A83-B071-9EB033E4BB3F}" presName="hierRoot2" presStyleCnt="0">
        <dgm:presLayoutVars>
          <dgm:hierBranch val="init"/>
        </dgm:presLayoutVars>
      </dgm:prSet>
      <dgm:spPr/>
    </dgm:pt>
    <dgm:pt modelId="{0DE3229F-C976-4876-BB26-E360EB05D4DB}" type="pres">
      <dgm:prSet presAssocID="{8AB26206-6C8B-4A83-B071-9EB033E4BB3F}" presName="rootComposite" presStyleCnt="0"/>
      <dgm:spPr/>
    </dgm:pt>
    <dgm:pt modelId="{C536C40C-1E82-42CB-8584-77A2F0351F77}" type="pres">
      <dgm:prSet presAssocID="{8AB26206-6C8B-4A83-B071-9EB033E4BB3F}" presName="rootText" presStyleLbl="node3" presStyleIdx="9" presStyleCnt="13">
        <dgm:presLayoutVars>
          <dgm:chPref val="3"/>
        </dgm:presLayoutVars>
      </dgm:prSet>
      <dgm:spPr/>
    </dgm:pt>
    <dgm:pt modelId="{FD01770D-C4F0-4F49-92EB-2D62442C1813}" type="pres">
      <dgm:prSet presAssocID="{8AB26206-6C8B-4A83-B071-9EB033E4BB3F}" presName="rootConnector" presStyleLbl="node3" presStyleIdx="9" presStyleCnt="13"/>
      <dgm:spPr/>
    </dgm:pt>
    <dgm:pt modelId="{1DC7C9D3-487A-4146-83E8-8419B7C259EB}" type="pres">
      <dgm:prSet presAssocID="{8AB26206-6C8B-4A83-B071-9EB033E4BB3F}" presName="hierChild4" presStyleCnt="0"/>
      <dgm:spPr/>
    </dgm:pt>
    <dgm:pt modelId="{47233939-13BD-4B0A-AAA2-C12114B797F9}" type="pres">
      <dgm:prSet presAssocID="{8AB26206-6C8B-4A83-B071-9EB033E4BB3F}" presName="hierChild5" presStyleCnt="0"/>
      <dgm:spPr/>
    </dgm:pt>
    <dgm:pt modelId="{EE63CB6B-D169-4634-A67F-05C03E4FCBC0}" type="pres">
      <dgm:prSet presAssocID="{001878BF-4A53-4C58-972B-0FC1308F1CD1}" presName="Name37" presStyleLbl="parChTrans1D3" presStyleIdx="10" presStyleCnt="13"/>
      <dgm:spPr/>
    </dgm:pt>
    <dgm:pt modelId="{2F049337-2EB3-4F2E-B19D-CFFF718E5E68}" type="pres">
      <dgm:prSet presAssocID="{56C28918-782A-4415-9B1A-5856A366E179}" presName="hierRoot2" presStyleCnt="0">
        <dgm:presLayoutVars>
          <dgm:hierBranch val="init"/>
        </dgm:presLayoutVars>
      </dgm:prSet>
      <dgm:spPr/>
    </dgm:pt>
    <dgm:pt modelId="{0429C55E-A0E7-4CED-8B91-C103BF8584FD}" type="pres">
      <dgm:prSet presAssocID="{56C28918-782A-4415-9B1A-5856A366E179}" presName="rootComposite" presStyleCnt="0"/>
      <dgm:spPr/>
    </dgm:pt>
    <dgm:pt modelId="{D84B9E63-7906-46FB-92E2-C5AA6864748A}" type="pres">
      <dgm:prSet presAssocID="{56C28918-782A-4415-9B1A-5856A366E179}" presName="rootText" presStyleLbl="node3" presStyleIdx="10" presStyleCnt="13">
        <dgm:presLayoutVars>
          <dgm:chPref val="3"/>
        </dgm:presLayoutVars>
      </dgm:prSet>
      <dgm:spPr/>
    </dgm:pt>
    <dgm:pt modelId="{61637678-4486-42A7-AF90-A4DDF6F28DEF}" type="pres">
      <dgm:prSet presAssocID="{56C28918-782A-4415-9B1A-5856A366E179}" presName="rootConnector" presStyleLbl="node3" presStyleIdx="10" presStyleCnt="13"/>
      <dgm:spPr/>
    </dgm:pt>
    <dgm:pt modelId="{1A59549E-48BC-49D2-90D1-A7727E79D136}" type="pres">
      <dgm:prSet presAssocID="{56C28918-782A-4415-9B1A-5856A366E179}" presName="hierChild4" presStyleCnt="0"/>
      <dgm:spPr/>
    </dgm:pt>
    <dgm:pt modelId="{CF405E32-BC24-40A4-93D0-B261E99FE783}" type="pres">
      <dgm:prSet presAssocID="{56C28918-782A-4415-9B1A-5856A366E179}" presName="hierChild5" presStyleCnt="0"/>
      <dgm:spPr/>
    </dgm:pt>
    <dgm:pt modelId="{3BD57EA6-6567-497A-81DF-5DF444B41A5E}" type="pres">
      <dgm:prSet presAssocID="{126CBD1D-8BE8-46E8-A1BB-9A3CB9C49345}" presName="Name37" presStyleLbl="parChTrans1D3" presStyleIdx="11" presStyleCnt="13"/>
      <dgm:spPr/>
    </dgm:pt>
    <dgm:pt modelId="{5B3136D3-A9C6-42B5-B8A0-D1658CC7EDAC}" type="pres">
      <dgm:prSet presAssocID="{102F2667-3D43-4899-A088-1547F6D3A9E2}" presName="hierRoot2" presStyleCnt="0">
        <dgm:presLayoutVars>
          <dgm:hierBranch val="init"/>
        </dgm:presLayoutVars>
      </dgm:prSet>
      <dgm:spPr/>
    </dgm:pt>
    <dgm:pt modelId="{D2FFF98E-7FCA-4C9E-9FED-CB27829B48F5}" type="pres">
      <dgm:prSet presAssocID="{102F2667-3D43-4899-A088-1547F6D3A9E2}" presName="rootComposite" presStyleCnt="0"/>
      <dgm:spPr/>
    </dgm:pt>
    <dgm:pt modelId="{785791A3-58FC-4FCF-B057-C2899887BC9C}" type="pres">
      <dgm:prSet presAssocID="{102F2667-3D43-4899-A088-1547F6D3A9E2}" presName="rootText" presStyleLbl="node3" presStyleIdx="11" presStyleCnt="13">
        <dgm:presLayoutVars>
          <dgm:chPref val="3"/>
        </dgm:presLayoutVars>
      </dgm:prSet>
      <dgm:spPr/>
    </dgm:pt>
    <dgm:pt modelId="{006E6031-CF03-432A-865D-7F9BBB28F375}" type="pres">
      <dgm:prSet presAssocID="{102F2667-3D43-4899-A088-1547F6D3A9E2}" presName="rootConnector" presStyleLbl="node3" presStyleIdx="11" presStyleCnt="13"/>
      <dgm:spPr/>
    </dgm:pt>
    <dgm:pt modelId="{D561AB34-8BD5-4A3D-A87E-60D45110AE13}" type="pres">
      <dgm:prSet presAssocID="{102F2667-3D43-4899-A088-1547F6D3A9E2}" presName="hierChild4" presStyleCnt="0"/>
      <dgm:spPr/>
    </dgm:pt>
    <dgm:pt modelId="{A2ED4B58-460E-4696-8D87-830BB639E329}" type="pres">
      <dgm:prSet presAssocID="{102F2667-3D43-4899-A088-1547F6D3A9E2}" presName="hierChild5" presStyleCnt="0"/>
      <dgm:spPr/>
    </dgm:pt>
    <dgm:pt modelId="{67521941-DDBF-4932-8B09-B2AF5864A0BD}" type="pres">
      <dgm:prSet presAssocID="{6411CF98-0553-4EE7-AB75-C11D7BE12682}" presName="Name37" presStyleLbl="parChTrans1D3" presStyleIdx="12" presStyleCnt="13"/>
      <dgm:spPr/>
    </dgm:pt>
    <dgm:pt modelId="{2E3E7520-69E6-4215-9E4A-F0259476E5DD}" type="pres">
      <dgm:prSet presAssocID="{97E13CBE-0F0E-459D-8418-E950E56AB3A3}" presName="hierRoot2" presStyleCnt="0">
        <dgm:presLayoutVars>
          <dgm:hierBranch val="init"/>
        </dgm:presLayoutVars>
      </dgm:prSet>
      <dgm:spPr/>
    </dgm:pt>
    <dgm:pt modelId="{34101DF3-5950-4FA7-80CC-6D4D4CE85CD3}" type="pres">
      <dgm:prSet presAssocID="{97E13CBE-0F0E-459D-8418-E950E56AB3A3}" presName="rootComposite" presStyleCnt="0"/>
      <dgm:spPr/>
    </dgm:pt>
    <dgm:pt modelId="{2587D70C-2B66-4623-8E70-28A974CF9A5D}" type="pres">
      <dgm:prSet presAssocID="{97E13CBE-0F0E-459D-8418-E950E56AB3A3}" presName="rootText" presStyleLbl="node3" presStyleIdx="12" presStyleCnt="13">
        <dgm:presLayoutVars>
          <dgm:chPref val="3"/>
        </dgm:presLayoutVars>
      </dgm:prSet>
      <dgm:spPr/>
    </dgm:pt>
    <dgm:pt modelId="{2FB5FAC7-264E-4C7A-A6E4-9FE321F26B27}" type="pres">
      <dgm:prSet presAssocID="{97E13CBE-0F0E-459D-8418-E950E56AB3A3}" presName="rootConnector" presStyleLbl="node3" presStyleIdx="12" presStyleCnt="13"/>
      <dgm:spPr/>
    </dgm:pt>
    <dgm:pt modelId="{01CB1187-9BA9-43A9-9BEE-EAF61ED81235}" type="pres">
      <dgm:prSet presAssocID="{97E13CBE-0F0E-459D-8418-E950E56AB3A3}" presName="hierChild4" presStyleCnt="0"/>
      <dgm:spPr/>
    </dgm:pt>
    <dgm:pt modelId="{EBD990F0-C779-4DDB-B48F-205522DC814B}" type="pres">
      <dgm:prSet presAssocID="{97E13CBE-0F0E-459D-8418-E950E56AB3A3}" presName="hierChild5" presStyleCnt="0"/>
      <dgm:spPr/>
    </dgm:pt>
    <dgm:pt modelId="{FF7C34BD-0959-4AAE-9AC6-130622361E91}" type="pres">
      <dgm:prSet presAssocID="{B8F40744-8260-4376-9843-D91143868185}" presName="hierChild5" presStyleCnt="0"/>
      <dgm:spPr/>
    </dgm:pt>
    <dgm:pt modelId="{2B8DC401-682E-428B-91F6-1A4C1804DA69}" type="pres">
      <dgm:prSet presAssocID="{F1D3EB84-65A7-4066-B0DA-0AB88D6C7991}" presName="hierChild3" presStyleCnt="0"/>
      <dgm:spPr/>
    </dgm:pt>
  </dgm:ptLst>
  <dgm:cxnLst>
    <dgm:cxn modelId="{72BF6202-351A-4A9D-BA80-99DE8B2C62FF}" srcId="{B8F40744-8260-4376-9843-D91143868185}" destId="{DC00920F-4244-45FF-AD7C-BA8DD319F276}" srcOrd="0" destOrd="0" parTransId="{6E10C7E3-1ED6-4402-A009-782BB6ED2054}" sibTransId="{480B4BF6-C578-4938-B507-48703FF937A7}"/>
    <dgm:cxn modelId="{E3181C07-A8F0-4F70-B897-808949A17321}" type="presOf" srcId="{FDF15B29-E3FD-44C4-8E4A-E0B2796F33A2}" destId="{578C724D-C0A3-4F3A-A104-17FCC0FDE879}" srcOrd="0" destOrd="0" presId="urn:microsoft.com/office/officeart/2005/8/layout/orgChart1"/>
    <dgm:cxn modelId="{76CEA608-5C0A-46C0-A6D8-884CC7B31E19}" type="presOf" srcId="{70D5C3B5-A096-4D30-9845-A92A16E85089}" destId="{0E9F7E86-3BE4-4969-B03E-83F1D9678D1F}" srcOrd="0" destOrd="0" presId="urn:microsoft.com/office/officeart/2005/8/layout/orgChart1"/>
    <dgm:cxn modelId="{C47C8E0A-057C-4153-B29A-B8B2DA8B93D7}" srcId="{8E576CA0-34F9-4E5C-AB2F-993BB3CEF9BC}" destId="{7ED7F043-D0C5-4DC3-9296-804E6CF3154F}" srcOrd="0" destOrd="0" parTransId="{28D6438C-CD17-4FD5-B741-730885B21437}" sibTransId="{CA9A6F47-E7A8-4EA5-B885-4CD2E0B4156A}"/>
    <dgm:cxn modelId="{A6176012-34C9-49C5-979C-A9E433257658}" srcId="{70D5C3B5-A096-4D30-9845-A92A16E85089}" destId="{F1D3EB84-65A7-4066-B0DA-0AB88D6C7991}" srcOrd="0" destOrd="0" parTransId="{88F6FCD8-1916-4509-9A96-5643C7D3DEB5}" sibTransId="{B8B53C63-77BD-4CDA-A66D-F20F5F6098A2}"/>
    <dgm:cxn modelId="{6A1E9F16-CD68-42C0-899A-EE83B9F14E36}" type="presOf" srcId="{126CBD1D-8BE8-46E8-A1BB-9A3CB9C49345}" destId="{3BD57EA6-6567-497A-81DF-5DF444B41A5E}" srcOrd="0" destOrd="0" presId="urn:microsoft.com/office/officeart/2005/8/layout/orgChart1"/>
    <dgm:cxn modelId="{EC1B9617-611A-4A55-BE67-F00E7D1E2C77}" type="presOf" srcId="{89FC73E2-2A10-4FD1-8B04-DFE42A2C34A0}" destId="{CF4C31F0-E33F-4393-963A-148E6FD9320C}" srcOrd="0" destOrd="0" presId="urn:microsoft.com/office/officeart/2005/8/layout/orgChart1"/>
    <dgm:cxn modelId="{F7BB0A1C-C2E0-4246-86B0-FF80941F742A}" type="presOf" srcId="{417566B4-E92A-48FF-92F3-8CF32A5148F8}" destId="{E5F8BDC3-DAFE-4792-983A-D8EBBDBE5513}" srcOrd="0" destOrd="0" presId="urn:microsoft.com/office/officeart/2005/8/layout/orgChart1"/>
    <dgm:cxn modelId="{B1D9EB25-2E17-4FBC-9B98-C5597E8532D0}" type="presOf" srcId="{DC00920F-4244-45FF-AD7C-BA8DD319F276}" destId="{A243A07C-9455-4A60-A090-6C236B9EB107}" srcOrd="0" destOrd="0" presId="urn:microsoft.com/office/officeart/2005/8/layout/orgChart1"/>
    <dgm:cxn modelId="{FF1D5E28-E90C-4930-84A7-38483646BB26}" type="presOf" srcId="{97E13CBE-0F0E-459D-8418-E950E56AB3A3}" destId="{2FB5FAC7-264E-4C7A-A6E4-9FE321F26B27}" srcOrd="1" destOrd="0" presId="urn:microsoft.com/office/officeart/2005/8/layout/orgChart1"/>
    <dgm:cxn modelId="{6F6D642A-4B15-4D4E-965B-F0BA628D306D}" srcId="{8E576CA0-34F9-4E5C-AB2F-993BB3CEF9BC}" destId="{DD8A2898-19DD-49F0-A2BF-3CECBE05F2E6}" srcOrd="4" destOrd="0" parTransId="{C0533C7B-5490-445A-AB0A-9CD9E181C812}" sibTransId="{EE8E702D-A3C0-47AE-ADF6-2CEF6464E899}"/>
    <dgm:cxn modelId="{16DD572D-FFDB-4267-A913-11ACB370FD7E}" srcId="{B8F40744-8260-4376-9843-D91143868185}" destId="{8AB26206-6C8B-4A83-B071-9EB033E4BB3F}" srcOrd="1" destOrd="0" parTransId="{A21E2C7B-33AC-4DDB-858C-5CF13B807C62}" sibTransId="{7E9D8F2A-D390-4047-B727-7BDC0634B308}"/>
    <dgm:cxn modelId="{2518DE2F-09C4-4AC2-9338-61B9C20EF643}" type="presOf" srcId="{6B96A7CA-93E2-46C1-882B-E0A7A43932EF}" destId="{CC829CED-F495-432C-94EF-7180CF474F78}" srcOrd="1" destOrd="0" presId="urn:microsoft.com/office/officeart/2005/8/layout/orgChart1"/>
    <dgm:cxn modelId="{CAA96430-80D6-4F22-83B4-23FB20846921}" type="presOf" srcId="{001878BF-4A53-4C58-972B-0FC1308F1CD1}" destId="{EE63CB6B-D169-4634-A67F-05C03E4FCBC0}" srcOrd="0" destOrd="0" presId="urn:microsoft.com/office/officeart/2005/8/layout/orgChart1"/>
    <dgm:cxn modelId="{40AB4534-2082-482C-80BB-4CD94DB4CF18}" srcId="{D394D4B8-F576-4F4A-8ABA-4E0880E9E4CE}" destId="{DCE1D9D9-D978-41A7-85B1-2F8359505378}" srcOrd="0" destOrd="0" parTransId="{97BA6426-AAC4-4722-AF45-D695DDFECDC9}" sibTransId="{D7D1D15B-8E7E-4CA2-B9ED-596CA1647797}"/>
    <dgm:cxn modelId="{D0986135-E061-4D3E-B397-BEA876DB6FB5}" type="presOf" srcId="{7ED7F043-D0C5-4DC3-9296-804E6CF3154F}" destId="{13AED3FC-5C1A-4240-B5F7-9FD50BF5518D}" srcOrd="1" destOrd="0" presId="urn:microsoft.com/office/officeart/2005/8/layout/orgChart1"/>
    <dgm:cxn modelId="{88D0473A-974D-45C3-BE5D-34A2B3E910A4}" srcId="{8E576CA0-34F9-4E5C-AB2F-993BB3CEF9BC}" destId="{89FC73E2-2A10-4FD1-8B04-DFE42A2C34A0}" srcOrd="2" destOrd="0" parTransId="{C1FD9946-CE3F-4A01-9209-4E0BC5EFB0A0}" sibTransId="{D0E95B43-163F-4410-A18F-5404FB5639CD}"/>
    <dgm:cxn modelId="{124DE43A-4D74-4788-AA86-1A31BCFD21F5}" type="presOf" srcId="{D394D4B8-F576-4F4A-8ABA-4E0880E9E4CE}" destId="{6D481737-807B-4B2A-AF6E-11DB7BC96A80}" srcOrd="1" destOrd="0" presId="urn:microsoft.com/office/officeart/2005/8/layout/orgChart1"/>
    <dgm:cxn modelId="{50F87D3D-2870-4C60-9FC5-6CD6CD1AF59B}" type="presOf" srcId="{D394D4B8-F576-4F4A-8ABA-4E0880E9E4CE}" destId="{D9E8C524-2FAB-432F-89E0-943C16ADA7E6}" srcOrd="0" destOrd="0" presId="urn:microsoft.com/office/officeart/2005/8/layout/orgChart1"/>
    <dgm:cxn modelId="{86E02F5B-6DE5-40AB-A383-933F2C1E60AD}" type="presOf" srcId="{56C28918-782A-4415-9B1A-5856A366E179}" destId="{D84B9E63-7906-46FB-92E2-C5AA6864748A}" srcOrd="0" destOrd="0" presId="urn:microsoft.com/office/officeart/2005/8/layout/orgChart1"/>
    <dgm:cxn modelId="{250C575C-6F9F-4F07-96FE-AA062798B7C6}" type="presOf" srcId="{3FFCC6D9-22E4-4114-BD9E-8C2A49685E28}" destId="{C6BFBE0D-C008-4682-ABD2-86A6409943C5}" srcOrd="0" destOrd="0" presId="urn:microsoft.com/office/officeart/2005/8/layout/orgChart1"/>
    <dgm:cxn modelId="{2967B743-A67B-498A-97DB-4FC2A78A1D63}" srcId="{8E576CA0-34F9-4E5C-AB2F-993BB3CEF9BC}" destId="{44923204-AD91-44C3-A1C9-156A2DE832D0}" srcOrd="3" destOrd="0" parTransId="{417566B4-E92A-48FF-92F3-8CF32A5148F8}" sibTransId="{3B80D2B8-0CAC-42C1-8E91-CCC62B5586BF}"/>
    <dgm:cxn modelId="{E213F045-EFA5-4275-B980-58E5EFB67F25}" type="presOf" srcId="{88142F3C-F954-44FB-B18A-2B4705E0226B}" destId="{6BF95C76-86E5-462D-9741-10C1CF3F9BC5}" srcOrd="0" destOrd="0" presId="urn:microsoft.com/office/officeart/2005/8/layout/orgChart1"/>
    <dgm:cxn modelId="{AF77CA48-9A41-4E3C-919D-3A17E8F20458}" srcId="{F1D3EB84-65A7-4066-B0DA-0AB88D6C7991}" destId="{8E576CA0-34F9-4E5C-AB2F-993BB3CEF9BC}" srcOrd="1" destOrd="0" parTransId="{95EAE023-AB13-481E-A9CB-DCE37A35D030}" sibTransId="{9801CD98-5334-4E18-871B-77B62173A631}"/>
    <dgm:cxn modelId="{77D12369-A0BC-4758-80A9-EFE69D3FD7F6}" srcId="{F1D3EB84-65A7-4066-B0DA-0AB88D6C7991}" destId="{B8F40744-8260-4376-9843-D91143868185}" srcOrd="2" destOrd="0" parTransId="{FDF15B29-E3FD-44C4-8E4A-E0B2796F33A2}" sibTransId="{2AFCA93B-47E6-4919-AE51-4B2E0D6E4797}"/>
    <dgm:cxn modelId="{F1CB5D6A-820F-41A8-BF5C-D21843EFD8E5}" type="presOf" srcId="{F1D3EB84-65A7-4066-B0DA-0AB88D6C7991}" destId="{FA7BCF1A-DABF-447B-BD20-02E1015412AA}" srcOrd="0" destOrd="0" presId="urn:microsoft.com/office/officeart/2005/8/layout/orgChart1"/>
    <dgm:cxn modelId="{03164D4F-946B-42B8-A5A6-D82B220DFA2F}" type="presOf" srcId="{DCE1D9D9-D978-41A7-85B1-2F8359505378}" destId="{BA55DA9D-2F81-4BB7-A10E-682B80FC91CD}" srcOrd="1" destOrd="0" presId="urn:microsoft.com/office/officeart/2005/8/layout/orgChart1"/>
    <dgm:cxn modelId="{D4FDF071-D9BF-4FD5-83BC-6BBE0F384270}" type="presOf" srcId="{88142F3C-F954-44FB-B18A-2B4705E0226B}" destId="{97CBA992-E7B6-47F6-932E-754E54AC2820}" srcOrd="1" destOrd="0" presId="urn:microsoft.com/office/officeart/2005/8/layout/orgChart1"/>
    <dgm:cxn modelId="{660DED55-BEA5-433D-96E9-4B3EFA50B9E0}" type="presOf" srcId="{102F2667-3D43-4899-A088-1547F6D3A9E2}" destId="{785791A3-58FC-4FCF-B057-C2899887BC9C}" srcOrd="0" destOrd="0" presId="urn:microsoft.com/office/officeart/2005/8/layout/orgChart1"/>
    <dgm:cxn modelId="{32F0DD76-259D-4F85-B663-C3FCDA681F6E}" type="presOf" srcId="{44923204-AD91-44C3-A1C9-156A2DE832D0}" destId="{46216D00-A27F-47FA-976E-D3BD7DFC4A28}" srcOrd="1" destOrd="0" presId="urn:microsoft.com/office/officeart/2005/8/layout/orgChart1"/>
    <dgm:cxn modelId="{8AA73258-0369-4743-AD7B-910AF68CED3F}" srcId="{B8F40744-8260-4376-9843-D91143868185}" destId="{97E13CBE-0F0E-459D-8418-E950E56AB3A3}" srcOrd="4" destOrd="0" parTransId="{6411CF98-0553-4EE7-AB75-C11D7BE12682}" sibTransId="{69B1E563-5B6B-4FF0-B49A-6074811D5994}"/>
    <dgm:cxn modelId="{B393237C-C257-44D2-BD71-3A6DB1A29CB5}" type="presOf" srcId="{28D6438C-CD17-4FD5-B741-730885B21437}" destId="{424B4335-38C6-4B9F-957A-2F3651108A4C}" srcOrd="0" destOrd="0" presId="urn:microsoft.com/office/officeart/2005/8/layout/orgChart1"/>
    <dgm:cxn modelId="{A73BA17D-DBDB-4C5F-A2C9-1A57E7401984}" srcId="{8E576CA0-34F9-4E5C-AB2F-993BB3CEF9BC}" destId="{1427BCC0-5470-4976-8685-CBEC589D9833}" srcOrd="5" destOrd="0" parTransId="{8B9AD2E0-A73F-4A9E-97C3-8C6FDF60E751}" sibTransId="{C6ABE4BD-5679-4FB9-AC43-09697DB26172}"/>
    <dgm:cxn modelId="{7F05E886-00BF-49E9-803A-978E26FBB43F}" type="presOf" srcId="{DD8A2898-19DD-49F0-A2BF-3CECBE05F2E6}" destId="{226CC8A5-7655-4BC4-A5D8-15ED56C1DED2}" srcOrd="0" destOrd="0" presId="urn:microsoft.com/office/officeart/2005/8/layout/orgChart1"/>
    <dgm:cxn modelId="{A27D8A87-4CD2-428B-89E5-28E923F3389A}" type="presOf" srcId="{97BA6426-AAC4-4722-AF45-D695DDFECDC9}" destId="{032DB390-D67A-46A9-8BC3-8E8AAE71D8FE}" srcOrd="0" destOrd="0" presId="urn:microsoft.com/office/officeart/2005/8/layout/orgChart1"/>
    <dgm:cxn modelId="{A959B48F-2B42-4E7F-9C5D-E702E9D1FC96}" type="presOf" srcId="{A21E2C7B-33AC-4DDB-858C-5CF13B807C62}" destId="{8981F3EE-19AF-458D-BB1C-B7C3F8578E2D}" srcOrd="0" destOrd="0" presId="urn:microsoft.com/office/officeart/2005/8/layout/orgChart1"/>
    <dgm:cxn modelId="{F5451190-144F-41DF-86DD-E2297676C85F}" type="presOf" srcId="{B8F40744-8260-4376-9843-D91143868185}" destId="{FB14BAEB-8101-4D71-9A89-690FC6825762}" srcOrd="0" destOrd="0" presId="urn:microsoft.com/office/officeart/2005/8/layout/orgChart1"/>
    <dgm:cxn modelId="{5CF57B91-2F80-494D-A35E-A09FB6EE373A}" srcId="{B8F40744-8260-4376-9843-D91143868185}" destId="{56C28918-782A-4415-9B1A-5856A366E179}" srcOrd="2" destOrd="0" parTransId="{001878BF-4A53-4C58-972B-0FC1308F1CD1}" sibTransId="{C8B9781D-558F-4215-A005-95ED15CAEA06}"/>
    <dgm:cxn modelId="{A2A89A94-FD9F-4461-AAE9-74B2D66EA4D2}" type="presOf" srcId="{6411CF98-0553-4EE7-AB75-C11D7BE12682}" destId="{67521941-DDBF-4932-8B09-B2AF5864A0BD}" srcOrd="0" destOrd="0" presId="urn:microsoft.com/office/officeart/2005/8/layout/orgChart1"/>
    <dgm:cxn modelId="{E81BD39A-C5F3-44CD-8A28-66BC2424AA4A}" type="presOf" srcId="{6E10C7E3-1ED6-4402-A009-782BB6ED2054}" destId="{F0524E9B-6103-44C9-815F-9A94768D8D99}" srcOrd="0" destOrd="0" presId="urn:microsoft.com/office/officeart/2005/8/layout/orgChart1"/>
    <dgm:cxn modelId="{954B059B-B053-4DB6-A423-3049D3BFF94A}" type="presOf" srcId="{DC00920F-4244-45FF-AD7C-BA8DD319F276}" destId="{EEBEFD47-84FD-4A25-9B34-767A2DBFE993}" srcOrd="1" destOrd="0" presId="urn:microsoft.com/office/officeart/2005/8/layout/orgChart1"/>
    <dgm:cxn modelId="{A9D4BA9C-FA24-4814-A853-1E5146302B30}" type="presOf" srcId="{7ED7F043-D0C5-4DC3-9296-804E6CF3154F}" destId="{F11B5D99-33E1-45FA-A7AA-77F457F39D19}" srcOrd="0" destOrd="0" presId="urn:microsoft.com/office/officeart/2005/8/layout/orgChart1"/>
    <dgm:cxn modelId="{0E4B76A3-89D9-437A-B6B9-CA72CCDAD699}" srcId="{8E576CA0-34F9-4E5C-AB2F-993BB3CEF9BC}" destId="{88142F3C-F954-44FB-B18A-2B4705E0226B}" srcOrd="1" destOrd="0" parTransId="{235F40C8-7CD6-4DC4-A5AE-FF60BCDECA38}" sibTransId="{D48F873D-94A1-4A75-AC2C-F4692443C706}"/>
    <dgm:cxn modelId="{B26104A5-9AE2-4355-A2A9-968757D270E0}" type="presOf" srcId="{8E576CA0-34F9-4E5C-AB2F-993BB3CEF9BC}" destId="{D9E427F1-D9A5-4E53-B53F-33F8DD950289}" srcOrd="0" destOrd="0" presId="urn:microsoft.com/office/officeart/2005/8/layout/orgChart1"/>
    <dgm:cxn modelId="{643635B2-D965-4292-BAA8-3CD2D22D9A7E}" type="presOf" srcId="{56C28918-782A-4415-9B1A-5856A366E179}" destId="{61637678-4486-42A7-AF90-A4DDF6F28DEF}" srcOrd="1" destOrd="0" presId="urn:microsoft.com/office/officeart/2005/8/layout/orgChart1"/>
    <dgm:cxn modelId="{1CA86DB4-CD12-47A1-8ECE-5DF5C58F0BFE}" type="presOf" srcId="{8E576CA0-34F9-4E5C-AB2F-993BB3CEF9BC}" destId="{1BDD9664-6F53-4907-B0C0-C88F43F6BD1D}" srcOrd="1" destOrd="0" presId="urn:microsoft.com/office/officeart/2005/8/layout/orgChart1"/>
    <dgm:cxn modelId="{5DB0EDBF-A9D9-4EA9-B686-B652E207F303}" type="presOf" srcId="{102F2667-3D43-4899-A088-1547F6D3A9E2}" destId="{006E6031-CF03-432A-865D-7F9BBB28F375}" srcOrd="1" destOrd="0" presId="urn:microsoft.com/office/officeart/2005/8/layout/orgChart1"/>
    <dgm:cxn modelId="{AB399FC2-3F2E-4F51-B073-7A77A5B39027}" type="presOf" srcId="{B8F40744-8260-4376-9843-D91143868185}" destId="{AE42242B-6D92-414F-84D0-90A5D6277AF2}" srcOrd="1" destOrd="0" presId="urn:microsoft.com/office/officeart/2005/8/layout/orgChart1"/>
    <dgm:cxn modelId="{7BA35DC7-E440-47BA-9DD1-7D157E581B5A}" type="presOf" srcId="{235F40C8-7CD6-4DC4-A5AE-FF60BCDECA38}" destId="{F9B89E04-3E20-4FE5-82B4-514973860618}" srcOrd="0" destOrd="0" presId="urn:microsoft.com/office/officeart/2005/8/layout/orgChart1"/>
    <dgm:cxn modelId="{25A6B2CB-8891-4D8F-A282-C5CE0A5B5055}" type="presOf" srcId="{1427BCC0-5470-4976-8685-CBEC589D9833}" destId="{DCB763BF-337B-483A-854F-8EA003E094EB}" srcOrd="0" destOrd="0" presId="urn:microsoft.com/office/officeart/2005/8/layout/orgChart1"/>
    <dgm:cxn modelId="{F13DD1CD-751F-4874-8BDE-1094D2B04B46}" type="presOf" srcId="{F1D3EB84-65A7-4066-B0DA-0AB88D6C7991}" destId="{8581D162-2924-4ECD-AB8C-D92C8D553A36}" srcOrd="1" destOrd="0" presId="urn:microsoft.com/office/officeart/2005/8/layout/orgChart1"/>
    <dgm:cxn modelId="{FAD63DD1-BE74-4C32-8765-D327D22BDEB2}" type="presOf" srcId="{89FC73E2-2A10-4FD1-8B04-DFE42A2C34A0}" destId="{0C39F616-B22F-4157-954D-95470DF7BF67}" srcOrd="1" destOrd="0" presId="urn:microsoft.com/office/officeart/2005/8/layout/orgChart1"/>
    <dgm:cxn modelId="{3E24A8D2-F26B-40B6-A373-D82D7F84CC0D}" type="presOf" srcId="{97E13CBE-0F0E-459D-8418-E950E56AB3A3}" destId="{2587D70C-2B66-4623-8E70-28A974CF9A5D}" srcOrd="0" destOrd="0" presId="urn:microsoft.com/office/officeart/2005/8/layout/orgChart1"/>
    <dgm:cxn modelId="{353359D3-84F7-4E3C-A568-6CE5B4D4A661}" srcId="{B8F40744-8260-4376-9843-D91143868185}" destId="{102F2667-3D43-4899-A088-1547F6D3A9E2}" srcOrd="3" destOrd="0" parTransId="{126CBD1D-8BE8-46E8-A1BB-9A3CB9C49345}" sibTransId="{83660031-9AF9-4ED5-A6B0-AFD4D8021C5E}"/>
    <dgm:cxn modelId="{DF0342DA-ED5D-4F97-AFB4-9E6AEC1CFD7B}" type="presOf" srcId="{6B96A7CA-93E2-46C1-882B-E0A7A43932EF}" destId="{4B718069-C124-43A8-8872-B3DC7DEF5C6B}" srcOrd="0" destOrd="0" presId="urn:microsoft.com/office/officeart/2005/8/layout/orgChart1"/>
    <dgm:cxn modelId="{B41864DB-A454-40D7-92E7-F92FACDF4AFE}" type="presOf" srcId="{8AB26206-6C8B-4A83-B071-9EB033E4BB3F}" destId="{FD01770D-C4F0-4F49-92EB-2D62442C1813}" srcOrd="1" destOrd="0" presId="urn:microsoft.com/office/officeart/2005/8/layout/orgChart1"/>
    <dgm:cxn modelId="{3965DCE1-E580-419C-9AE0-F18E8FC526DC}" type="presOf" srcId="{C1FD9946-CE3F-4A01-9209-4E0BC5EFB0A0}" destId="{54E87C65-9C93-47A4-BFF4-4D0C8D2C54E2}" srcOrd="0" destOrd="0" presId="urn:microsoft.com/office/officeart/2005/8/layout/orgChart1"/>
    <dgm:cxn modelId="{DEC5C5E4-5DB1-4239-B365-1BC1103513A4}" type="presOf" srcId="{95EAE023-AB13-481E-A9CB-DCE37A35D030}" destId="{BC7F25DB-1B03-4FE2-956E-76C6B003B89F}" srcOrd="0" destOrd="0" presId="urn:microsoft.com/office/officeart/2005/8/layout/orgChart1"/>
    <dgm:cxn modelId="{4AFDE2E4-4EFA-4DBE-B462-C17785961D11}" type="presOf" srcId="{1427BCC0-5470-4976-8685-CBEC589D9833}" destId="{5ABF4C0F-01DD-4CA8-AE89-EF72F775380C}" srcOrd="1" destOrd="0" presId="urn:microsoft.com/office/officeart/2005/8/layout/orgChart1"/>
    <dgm:cxn modelId="{4410A1EF-0D7F-44E9-BC17-882CABDDAA60}" type="presOf" srcId="{3207A3B3-D3E2-4ECD-B2A3-15CF07D72BDE}" destId="{C54E88C9-9BE0-48D8-9E6F-1822ED704990}" srcOrd="0" destOrd="0" presId="urn:microsoft.com/office/officeart/2005/8/layout/orgChart1"/>
    <dgm:cxn modelId="{D53C14F1-1787-437D-B13C-CB0C5CB9ED21}" type="presOf" srcId="{44923204-AD91-44C3-A1C9-156A2DE832D0}" destId="{95198E31-077B-4622-B639-6D8B8F6DE492}" srcOrd="0" destOrd="0" presId="urn:microsoft.com/office/officeart/2005/8/layout/orgChart1"/>
    <dgm:cxn modelId="{CBBF4BF2-B800-402E-87AA-56488CE10CA1}" type="presOf" srcId="{DD8A2898-19DD-49F0-A2BF-3CECBE05F2E6}" destId="{98CD92DB-D274-4669-9C33-E428F79FFF3A}" srcOrd="1" destOrd="0" presId="urn:microsoft.com/office/officeart/2005/8/layout/orgChart1"/>
    <dgm:cxn modelId="{8E01FCF2-5F65-4561-941E-C1CA6DEC0645}" srcId="{D394D4B8-F576-4F4A-8ABA-4E0880E9E4CE}" destId="{6B96A7CA-93E2-46C1-882B-E0A7A43932EF}" srcOrd="1" destOrd="0" parTransId="{3FFCC6D9-22E4-4114-BD9E-8C2A49685E28}" sibTransId="{C46E417D-44FE-4583-8D72-303AB12A4F82}"/>
    <dgm:cxn modelId="{7D5350F3-8E8C-49A4-8A96-7B640BCE524C}" type="presOf" srcId="{8AB26206-6C8B-4A83-B071-9EB033E4BB3F}" destId="{C536C40C-1E82-42CB-8584-77A2F0351F77}" srcOrd="0" destOrd="0" presId="urn:microsoft.com/office/officeart/2005/8/layout/orgChart1"/>
    <dgm:cxn modelId="{3FFA95F3-431C-407E-A300-2D8B46D60507}" srcId="{F1D3EB84-65A7-4066-B0DA-0AB88D6C7991}" destId="{D394D4B8-F576-4F4A-8ABA-4E0880E9E4CE}" srcOrd="0" destOrd="0" parTransId="{3207A3B3-D3E2-4ECD-B2A3-15CF07D72BDE}" sibTransId="{3B529106-59F9-4BC3-A551-C3D59B17C791}"/>
    <dgm:cxn modelId="{A238A6F4-BEFB-42FA-8F76-B13B1C7A889E}" type="presOf" srcId="{C0533C7B-5490-445A-AB0A-9CD9E181C812}" destId="{F7F48354-059A-48E1-9002-8841BB2CC39C}" srcOrd="0" destOrd="0" presId="urn:microsoft.com/office/officeart/2005/8/layout/orgChart1"/>
    <dgm:cxn modelId="{C0AE16F9-D05E-46D5-B4BF-BE9F71A00B52}" type="presOf" srcId="{DCE1D9D9-D978-41A7-85B1-2F8359505378}" destId="{CAC6C518-386D-49AD-B1FB-CE26D545A4D7}" srcOrd="0" destOrd="0" presId="urn:microsoft.com/office/officeart/2005/8/layout/orgChart1"/>
    <dgm:cxn modelId="{2C89CCF9-6972-454F-897D-E4C49B2B2FDD}" type="presOf" srcId="{8B9AD2E0-A73F-4A9E-97C3-8C6FDF60E751}" destId="{83C2A823-E8F9-4087-B91E-C5B7C61326A0}" srcOrd="0" destOrd="0" presId="urn:microsoft.com/office/officeart/2005/8/layout/orgChart1"/>
    <dgm:cxn modelId="{5C4C0936-8E76-4B4E-9161-BD7E9A4D255B}" type="presParOf" srcId="{0E9F7E86-3BE4-4969-B03E-83F1D9678D1F}" destId="{94A50254-BEF0-45C7-AA42-AE0ABB1DF1EB}" srcOrd="0" destOrd="0" presId="urn:microsoft.com/office/officeart/2005/8/layout/orgChart1"/>
    <dgm:cxn modelId="{ECA05FDA-87D3-4421-AFF2-0B1AFC378300}" type="presParOf" srcId="{94A50254-BEF0-45C7-AA42-AE0ABB1DF1EB}" destId="{6DF14F1A-8F1A-47B5-9B24-54B2A2198074}" srcOrd="0" destOrd="0" presId="urn:microsoft.com/office/officeart/2005/8/layout/orgChart1"/>
    <dgm:cxn modelId="{D337C809-CB58-4B91-94AE-C91997133788}" type="presParOf" srcId="{6DF14F1A-8F1A-47B5-9B24-54B2A2198074}" destId="{FA7BCF1A-DABF-447B-BD20-02E1015412AA}" srcOrd="0" destOrd="0" presId="urn:microsoft.com/office/officeart/2005/8/layout/orgChart1"/>
    <dgm:cxn modelId="{475BA32F-1387-4FC8-B6C4-2EBBCF3B9B99}" type="presParOf" srcId="{6DF14F1A-8F1A-47B5-9B24-54B2A2198074}" destId="{8581D162-2924-4ECD-AB8C-D92C8D553A36}" srcOrd="1" destOrd="0" presId="urn:microsoft.com/office/officeart/2005/8/layout/orgChart1"/>
    <dgm:cxn modelId="{4B7E3832-E365-4B73-A0F9-47D1441CAE2B}" type="presParOf" srcId="{94A50254-BEF0-45C7-AA42-AE0ABB1DF1EB}" destId="{208E3409-D2A3-4094-84C7-A47A5D463E8C}" srcOrd="1" destOrd="0" presId="urn:microsoft.com/office/officeart/2005/8/layout/orgChart1"/>
    <dgm:cxn modelId="{C83B31EB-9568-47D8-A42F-00F0011D4824}" type="presParOf" srcId="{208E3409-D2A3-4094-84C7-A47A5D463E8C}" destId="{C54E88C9-9BE0-48D8-9E6F-1822ED704990}" srcOrd="0" destOrd="0" presId="urn:microsoft.com/office/officeart/2005/8/layout/orgChart1"/>
    <dgm:cxn modelId="{15FF7A46-A0AC-4D4B-BBDC-F6B7217DAE0C}" type="presParOf" srcId="{208E3409-D2A3-4094-84C7-A47A5D463E8C}" destId="{42F0CD04-66AA-4874-B338-87F31589899B}" srcOrd="1" destOrd="0" presId="urn:microsoft.com/office/officeart/2005/8/layout/orgChart1"/>
    <dgm:cxn modelId="{66629BA9-D42B-4444-BC47-7D4F7D91F1E9}" type="presParOf" srcId="{42F0CD04-66AA-4874-B338-87F31589899B}" destId="{605F646F-1B13-4674-8EF3-604F2AA42013}" srcOrd="0" destOrd="0" presId="urn:microsoft.com/office/officeart/2005/8/layout/orgChart1"/>
    <dgm:cxn modelId="{730BB752-86A9-4C40-B922-79027AF5ACA0}" type="presParOf" srcId="{605F646F-1B13-4674-8EF3-604F2AA42013}" destId="{D9E8C524-2FAB-432F-89E0-943C16ADA7E6}" srcOrd="0" destOrd="0" presId="urn:microsoft.com/office/officeart/2005/8/layout/orgChart1"/>
    <dgm:cxn modelId="{1B0BA789-DA67-4D7D-9BE6-5D0577294F06}" type="presParOf" srcId="{605F646F-1B13-4674-8EF3-604F2AA42013}" destId="{6D481737-807B-4B2A-AF6E-11DB7BC96A80}" srcOrd="1" destOrd="0" presId="urn:microsoft.com/office/officeart/2005/8/layout/orgChart1"/>
    <dgm:cxn modelId="{2F4EC880-CDA7-4B3D-BED4-060222810CCE}" type="presParOf" srcId="{42F0CD04-66AA-4874-B338-87F31589899B}" destId="{AE47C630-EBE5-4A51-919F-94373D5064ED}" srcOrd="1" destOrd="0" presId="urn:microsoft.com/office/officeart/2005/8/layout/orgChart1"/>
    <dgm:cxn modelId="{E4BF464C-51C6-4627-88DA-D2A65D3721BA}" type="presParOf" srcId="{AE47C630-EBE5-4A51-919F-94373D5064ED}" destId="{032DB390-D67A-46A9-8BC3-8E8AAE71D8FE}" srcOrd="0" destOrd="0" presId="urn:microsoft.com/office/officeart/2005/8/layout/orgChart1"/>
    <dgm:cxn modelId="{BC5B1C95-0F00-445C-8160-6337902F1B46}" type="presParOf" srcId="{AE47C630-EBE5-4A51-919F-94373D5064ED}" destId="{4C06AA36-9116-4085-9304-28D9149C10CD}" srcOrd="1" destOrd="0" presId="urn:microsoft.com/office/officeart/2005/8/layout/orgChart1"/>
    <dgm:cxn modelId="{C2FCD2CF-632B-4B54-8EBC-0DAC5A70A13A}" type="presParOf" srcId="{4C06AA36-9116-4085-9304-28D9149C10CD}" destId="{4FC1D45D-AC10-4D54-830E-5E6302D42986}" srcOrd="0" destOrd="0" presId="urn:microsoft.com/office/officeart/2005/8/layout/orgChart1"/>
    <dgm:cxn modelId="{60D87FB2-4B6B-4551-A619-2BB8CB9C1852}" type="presParOf" srcId="{4FC1D45D-AC10-4D54-830E-5E6302D42986}" destId="{CAC6C518-386D-49AD-B1FB-CE26D545A4D7}" srcOrd="0" destOrd="0" presId="urn:microsoft.com/office/officeart/2005/8/layout/orgChart1"/>
    <dgm:cxn modelId="{4AF87717-C529-4F85-AF8F-DF81489D4451}" type="presParOf" srcId="{4FC1D45D-AC10-4D54-830E-5E6302D42986}" destId="{BA55DA9D-2F81-4BB7-A10E-682B80FC91CD}" srcOrd="1" destOrd="0" presId="urn:microsoft.com/office/officeart/2005/8/layout/orgChart1"/>
    <dgm:cxn modelId="{F894EBAF-E310-445E-8D51-B372E495E784}" type="presParOf" srcId="{4C06AA36-9116-4085-9304-28D9149C10CD}" destId="{286BCE54-6A69-4219-B4AA-B73DF7C103BA}" srcOrd="1" destOrd="0" presId="urn:microsoft.com/office/officeart/2005/8/layout/orgChart1"/>
    <dgm:cxn modelId="{876FF25D-D5AD-44B3-93DF-4D073C6BDA1A}" type="presParOf" srcId="{4C06AA36-9116-4085-9304-28D9149C10CD}" destId="{957B234C-71C7-4530-BC01-13755919EC6E}" srcOrd="2" destOrd="0" presId="urn:microsoft.com/office/officeart/2005/8/layout/orgChart1"/>
    <dgm:cxn modelId="{8B6EC8D7-2F47-43E2-A32C-BC28E7189DFA}" type="presParOf" srcId="{AE47C630-EBE5-4A51-919F-94373D5064ED}" destId="{C6BFBE0D-C008-4682-ABD2-86A6409943C5}" srcOrd="2" destOrd="0" presId="urn:microsoft.com/office/officeart/2005/8/layout/orgChart1"/>
    <dgm:cxn modelId="{3D806A4B-6D03-4584-AC18-290A5845C6FE}" type="presParOf" srcId="{AE47C630-EBE5-4A51-919F-94373D5064ED}" destId="{17F02365-4B29-4E56-9125-853B34F0E5C8}" srcOrd="3" destOrd="0" presId="urn:microsoft.com/office/officeart/2005/8/layout/orgChart1"/>
    <dgm:cxn modelId="{5B1E096A-6B1B-46C9-AE58-628C6C2A1B9D}" type="presParOf" srcId="{17F02365-4B29-4E56-9125-853B34F0E5C8}" destId="{8E4BD57B-B526-4014-9907-73462F5395FC}" srcOrd="0" destOrd="0" presId="urn:microsoft.com/office/officeart/2005/8/layout/orgChart1"/>
    <dgm:cxn modelId="{08D114C7-C7BE-4599-BF1F-4C231C6DB9BF}" type="presParOf" srcId="{8E4BD57B-B526-4014-9907-73462F5395FC}" destId="{4B718069-C124-43A8-8872-B3DC7DEF5C6B}" srcOrd="0" destOrd="0" presId="urn:microsoft.com/office/officeart/2005/8/layout/orgChart1"/>
    <dgm:cxn modelId="{860BC976-28F6-4AC5-84AE-AEEE6DB98FA8}" type="presParOf" srcId="{8E4BD57B-B526-4014-9907-73462F5395FC}" destId="{CC829CED-F495-432C-94EF-7180CF474F78}" srcOrd="1" destOrd="0" presId="urn:microsoft.com/office/officeart/2005/8/layout/orgChart1"/>
    <dgm:cxn modelId="{374C99F5-A77E-4987-BDC4-F5F9985A564F}" type="presParOf" srcId="{17F02365-4B29-4E56-9125-853B34F0E5C8}" destId="{6A895553-57A5-490C-B8AA-372CE3952198}" srcOrd="1" destOrd="0" presId="urn:microsoft.com/office/officeart/2005/8/layout/orgChart1"/>
    <dgm:cxn modelId="{4E77A3E5-249A-4E08-9832-BA10A787FE2E}" type="presParOf" srcId="{17F02365-4B29-4E56-9125-853B34F0E5C8}" destId="{DE555B1F-A1CE-45F3-A742-47739F64EB1D}" srcOrd="2" destOrd="0" presId="urn:microsoft.com/office/officeart/2005/8/layout/orgChart1"/>
    <dgm:cxn modelId="{5BF13F95-E25D-4213-B7B7-21FBB000B220}" type="presParOf" srcId="{42F0CD04-66AA-4874-B338-87F31589899B}" destId="{1AE987A1-A4D4-42E5-AFCB-1580FB997552}" srcOrd="2" destOrd="0" presId="urn:microsoft.com/office/officeart/2005/8/layout/orgChart1"/>
    <dgm:cxn modelId="{4142A3D6-886B-4511-9ED4-ADE7448BDB13}" type="presParOf" srcId="{208E3409-D2A3-4094-84C7-A47A5D463E8C}" destId="{BC7F25DB-1B03-4FE2-956E-76C6B003B89F}" srcOrd="2" destOrd="0" presId="urn:microsoft.com/office/officeart/2005/8/layout/orgChart1"/>
    <dgm:cxn modelId="{BC5D86EF-5BF4-4DEE-ADD6-FF1F773DAF62}" type="presParOf" srcId="{208E3409-D2A3-4094-84C7-A47A5D463E8C}" destId="{20E6EA93-816F-48B1-BEBC-23CB67C10354}" srcOrd="3" destOrd="0" presId="urn:microsoft.com/office/officeart/2005/8/layout/orgChart1"/>
    <dgm:cxn modelId="{D58C8F8A-73D2-4032-9AB6-34CFE7D15754}" type="presParOf" srcId="{20E6EA93-816F-48B1-BEBC-23CB67C10354}" destId="{69660538-40BC-4AB1-ACE2-717C59D28F1A}" srcOrd="0" destOrd="0" presId="urn:microsoft.com/office/officeart/2005/8/layout/orgChart1"/>
    <dgm:cxn modelId="{5F179CF2-DC2D-421B-BCAA-2AC8002EEF9A}" type="presParOf" srcId="{69660538-40BC-4AB1-ACE2-717C59D28F1A}" destId="{D9E427F1-D9A5-4E53-B53F-33F8DD950289}" srcOrd="0" destOrd="0" presId="urn:microsoft.com/office/officeart/2005/8/layout/orgChart1"/>
    <dgm:cxn modelId="{8A933F36-9FF2-4439-B6C9-AF65F463E82D}" type="presParOf" srcId="{69660538-40BC-4AB1-ACE2-717C59D28F1A}" destId="{1BDD9664-6F53-4907-B0C0-C88F43F6BD1D}" srcOrd="1" destOrd="0" presId="urn:microsoft.com/office/officeart/2005/8/layout/orgChart1"/>
    <dgm:cxn modelId="{C3B473EE-DCD2-40A4-89C4-1271364DEABA}" type="presParOf" srcId="{20E6EA93-816F-48B1-BEBC-23CB67C10354}" destId="{081B1049-3D87-4BF1-9F2A-8111703894D8}" srcOrd="1" destOrd="0" presId="urn:microsoft.com/office/officeart/2005/8/layout/orgChart1"/>
    <dgm:cxn modelId="{D26B671E-9BA2-4EB0-A4AE-7F011E39664A}" type="presParOf" srcId="{081B1049-3D87-4BF1-9F2A-8111703894D8}" destId="{424B4335-38C6-4B9F-957A-2F3651108A4C}" srcOrd="0" destOrd="0" presId="urn:microsoft.com/office/officeart/2005/8/layout/orgChart1"/>
    <dgm:cxn modelId="{B9D2945E-AC91-4FBF-B1F0-AB73F728A3AB}" type="presParOf" srcId="{081B1049-3D87-4BF1-9F2A-8111703894D8}" destId="{6B54BB91-63C0-4C09-B6C5-A9AFA4F5D37C}" srcOrd="1" destOrd="0" presId="urn:microsoft.com/office/officeart/2005/8/layout/orgChart1"/>
    <dgm:cxn modelId="{6E86C587-2D0C-4226-97BF-D740FF44A5BD}" type="presParOf" srcId="{6B54BB91-63C0-4C09-B6C5-A9AFA4F5D37C}" destId="{1C1E8A1B-3C78-499B-824E-64A5346594A6}" srcOrd="0" destOrd="0" presId="urn:microsoft.com/office/officeart/2005/8/layout/orgChart1"/>
    <dgm:cxn modelId="{C98ED0A7-F212-45CE-A803-DCFD49B3B76F}" type="presParOf" srcId="{1C1E8A1B-3C78-499B-824E-64A5346594A6}" destId="{F11B5D99-33E1-45FA-A7AA-77F457F39D19}" srcOrd="0" destOrd="0" presId="urn:microsoft.com/office/officeart/2005/8/layout/orgChart1"/>
    <dgm:cxn modelId="{73A93566-4DA8-43E3-B3D2-317B7800934A}" type="presParOf" srcId="{1C1E8A1B-3C78-499B-824E-64A5346594A6}" destId="{13AED3FC-5C1A-4240-B5F7-9FD50BF5518D}" srcOrd="1" destOrd="0" presId="urn:microsoft.com/office/officeart/2005/8/layout/orgChart1"/>
    <dgm:cxn modelId="{7C98AD3F-D678-4B08-9154-07052DAB893F}" type="presParOf" srcId="{6B54BB91-63C0-4C09-B6C5-A9AFA4F5D37C}" destId="{710A8043-1248-4A96-B320-60A1408F6966}" srcOrd="1" destOrd="0" presId="urn:microsoft.com/office/officeart/2005/8/layout/orgChart1"/>
    <dgm:cxn modelId="{90A5B70E-C620-47E0-8E20-29080FEE92F4}" type="presParOf" srcId="{6B54BB91-63C0-4C09-B6C5-A9AFA4F5D37C}" destId="{54BA523A-311C-4928-A376-9E32CB28C8CF}" srcOrd="2" destOrd="0" presId="urn:microsoft.com/office/officeart/2005/8/layout/orgChart1"/>
    <dgm:cxn modelId="{8CBD2349-70C2-47E1-AA92-1314AC2CB17A}" type="presParOf" srcId="{081B1049-3D87-4BF1-9F2A-8111703894D8}" destId="{F9B89E04-3E20-4FE5-82B4-514973860618}" srcOrd="2" destOrd="0" presId="urn:microsoft.com/office/officeart/2005/8/layout/orgChart1"/>
    <dgm:cxn modelId="{5395AAA6-59DA-4ACD-92EF-58CB9A9C30B4}" type="presParOf" srcId="{081B1049-3D87-4BF1-9F2A-8111703894D8}" destId="{62F10842-1F30-4431-B37E-E2325330BC3D}" srcOrd="3" destOrd="0" presId="urn:microsoft.com/office/officeart/2005/8/layout/orgChart1"/>
    <dgm:cxn modelId="{E441C465-BB63-4E7E-9C44-B3132D868203}" type="presParOf" srcId="{62F10842-1F30-4431-B37E-E2325330BC3D}" destId="{43AEF5A8-993F-44E1-87C9-8F88CE6B37DF}" srcOrd="0" destOrd="0" presId="urn:microsoft.com/office/officeart/2005/8/layout/orgChart1"/>
    <dgm:cxn modelId="{A28DC8A9-0D9F-4CB1-A3E1-779F4A3C8AD9}" type="presParOf" srcId="{43AEF5A8-993F-44E1-87C9-8F88CE6B37DF}" destId="{6BF95C76-86E5-462D-9741-10C1CF3F9BC5}" srcOrd="0" destOrd="0" presId="urn:microsoft.com/office/officeart/2005/8/layout/orgChart1"/>
    <dgm:cxn modelId="{F9DC9CF4-8656-492A-B9AF-CE481AD183CE}" type="presParOf" srcId="{43AEF5A8-993F-44E1-87C9-8F88CE6B37DF}" destId="{97CBA992-E7B6-47F6-932E-754E54AC2820}" srcOrd="1" destOrd="0" presId="urn:microsoft.com/office/officeart/2005/8/layout/orgChart1"/>
    <dgm:cxn modelId="{BBCE2BC3-E32E-4923-B829-D321823A7180}" type="presParOf" srcId="{62F10842-1F30-4431-B37E-E2325330BC3D}" destId="{AAA06DF6-FB7B-4F80-8D15-18D952B7EC3E}" srcOrd="1" destOrd="0" presId="urn:microsoft.com/office/officeart/2005/8/layout/orgChart1"/>
    <dgm:cxn modelId="{2459316F-DF46-44A2-9994-A1EF1807378B}" type="presParOf" srcId="{62F10842-1F30-4431-B37E-E2325330BC3D}" destId="{8E05C5DE-8A18-4833-9AB0-573A6C8C3C9C}" srcOrd="2" destOrd="0" presId="urn:microsoft.com/office/officeart/2005/8/layout/orgChart1"/>
    <dgm:cxn modelId="{3F682336-32FB-411E-BA45-7562799C14ED}" type="presParOf" srcId="{081B1049-3D87-4BF1-9F2A-8111703894D8}" destId="{54E87C65-9C93-47A4-BFF4-4D0C8D2C54E2}" srcOrd="4" destOrd="0" presId="urn:microsoft.com/office/officeart/2005/8/layout/orgChart1"/>
    <dgm:cxn modelId="{F75A5F22-C394-44D4-8D49-1145A5D13952}" type="presParOf" srcId="{081B1049-3D87-4BF1-9F2A-8111703894D8}" destId="{96EC96D1-B30F-4375-916D-BD00705A099D}" srcOrd="5" destOrd="0" presId="urn:microsoft.com/office/officeart/2005/8/layout/orgChart1"/>
    <dgm:cxn modelId="{E3B6CEEF-A98B-413A-82C0-D3FDA88E0625}" type="presParOf" srcId="{96EC96D1-B30F-4375-916D-BD00705A099D}" destId="{9ADE1ABA-BE7A-485F-B477-C092386B8807}" srcOrd="0" destOrd="0" presId="urn:microsoft.com/office/officeart/2005/8/layout/orgChart1"/>
    <dgm:cxn modelId="{17A4D197-8A30-4A0D-895C-4395C54F2568}" type="presParOf" srcId="{9ADE1ABA-BE7A-485F-B477-C092386B8807}" destId="{CF4C31F0-E33F-4393-963A-148E6FD9320C}" srcOrd="0" destOrd="0" presId="urn:microsoft.com/office/officeart/2005/8/layout/orgChart1"/>
    <dgm:cxn modelId="{9E9E5FD9-7BA2-43FA-ABA9-A6AD1F7D30BF}" type="presParOf" srcId="{9ADE1ABA-BE7A-485F-B477-C092386B8807}" destId="{0C39F616-B22F-4157-954D-95470DF7BF67}" srcOrd="1" destOrd="0" presId="urn:microsoft.com/office/officeart/2005/8/layout/orgChart1"/>
    <dgm:cxn modelId="{5F2F953A-21B9-4F54-935F-AB0F01720493}" type="presParOf" srcId="{96EC96D1-B30F-4375-916D-BD00705A099D}" destId="{A61ED235-5271-4E60-8AD8-BB3112360D5B}" srcOrd="1" destOrd="0" presId="urn:microsoft.com/office/officeart/2005/8/layout/orgChart1"/>
    <dgm:cxn modelId="{99463F46-7EE2-48F9-B7B5-423BE5422068}" type="presParOf" srcId="{96EC96D1-B30F-4375-916D-BD00705A099D}" destId="{8F50B5EA-FDBE-4F7F-99EA-725A0FE6C3DD}" srcOrd="2" destOrd="0" presId="urn:microsoft.com/office/officeart/2005/8/layout/orgChart1"/>
    <dgm:cxn modelId="{BFC9874B-07FA-4542-8300-67313A9237E9}" type="presParOf" srcId="{081B1049-3D87-4BF1-9F2A-8111703894D8}" destId="{E5F8BDC3-DAFE-4792-983A-D8EBBDBE5513}" srcOrd="6" destOrd="0" presId="urn:microsoft.com/office/officeart/2005/8/layout/orgChart1"/>
    <dgm:cxn modelId="{B8198C19-0C49-4958-AA8D-41CF88612D7E}" type="presParOf" srcId="{081B1049-3D87-4BF1-9F2A-8111703894D8}" destId="{6F240AF7-97CD-4976-889B-8809A2FF3E90}" srcOrd="7" destOrd="0" presId="urn:microsoft.com/office/officeart/2005/8/layout/orgChart1"/>
    <dgm:cxn modelId="{626A3D21-7626-4F68-A2A0-798537FDF957}" type="presParOf" srcId="{6F240AF7-97CD-4976-889B-8809A2FF3E90}" destId="{6F584821-1D7A-4862-A414-2941E2EBDC08}" srcOrd="0" destOrd="0" presId="urn:microsoft.com/office/officeart/2005/8/layout/orgChart1"/>
    <dgm:cxn modelId="{1C7EFF6E-7EAB-4D26-AB88-ADA279256D44}" type="presParOf" srcId="{6F584821-1D7A-4862-A414-2941E2EBDC08}" destId="{95198E31-077B-4622-B639-6D8B8F6DE492}" srcOrd="0" destOrd="0" presId="urn:microsoft.com/office/officeart/2005/8/layout/orgChart1"/>
    <dgm:cxn modelId="{DEDF9172-72C6-46EA-A9A5-3B1A40C15256}" type="presParOf" srcId="{6F584821-1D7A-4862-A414-2941E2EBDC08}" destId="{46216D00-A27F-47FA-976E-D3BD7DFC4A28}" srcOrd="1" destOrd="0" presId="urn:microsoft.com/office/officeart/2005/8/layout/orgChart1"/>
    <dgm:cxn modelId="{5EBD84A9-666D-446E-A7F2-81981979F43A}" type="presParOf" srcId="{6F240AF7-97CD-4976-889B-8809A2FF3E90}" destId="{A75E8294-E72F-4941-AA81-F9A5BA6BC590}" srcOrd="1" destOrd="0" presId="urn:microsoft.com/office/officeart/2005/8/layout/orgChart1"/>
    <dgm:cxn modelId="{D61AFDFC-0782-41BE-A18E-D370ABC39DC3}" type="presParOf" srcId="{6F240AF7-97CD-4976-889B-8809A2FF3E90}" destId="{E2029EFF-C923-4490-BE0E-7B571E3906D7}" srcOrd="2" destOrd="0" presId="urn:microsoft.com/office/officeart/2005/8/layout/orgChart1"/>
    <dgm:cxn modelId="{4E29C5B8-4EB6-4FDA-9B14-20F3F03D1FC2}" type="presParOf" srcId="{081B1049-3D87-4BF1-9F2A-8111703894D8}" destId="{F7F48354-059A-48E1-9002-8841BB2CC39C}" srcOrd="8" destOrd="0" presId="urn:microsoft.com/office/officeart/2005/8/layout/orgChart1"/>
    <dgm:cxn modelId="{C122A478-9ADA-489E-B7DB-870D104A414C}" type="presParOf" srcId="{081B1049-3D87-4BF1-9F2A-8111703894D8}" destId="{B26074B2-2D6E-4F5A-832F-3D42BC748110}" srcOrd="9" destOrd="0" presId="urn:microsoft.com/office/officeart/2005/8/layout/orgChart1"/>
    <dgm:cxn modelId="{D824F8A4-BE78-49F3-9DEE-2D4657998383}" type="presParOf" srcId="{B26074B2-2D6E-4F5A-832F-3D42BC748110}" destId="{D6BF19FA-92AC-44E7-A2D1-C0C11BDCC341}" srcOrd="0" destOrd="0" presId="urn:microsoft.com/office/officeart/2005/8/layout/orgChart1"/>
    <dgm:cxn modelId="{4730AFE2-E4FE-4083-91B9-567884624721}" type="presParOf" srcId="{D6BF19FA-92AC-44E7-A2D1-C0C11BDCC341}" destId="{226CC8A5-7655-4BC4-A5D8-15ED56C1DED2}" srcOrd="0" destOrd="0" presId="urn:microsoft.com/office/officeart/2005/8/layout/orgChart1"/>
    <dgm:cxn modelId="{F69609DD-DD40-4AA2-8CF2-CB55C1835678}" type="presParOf" srcId="{D6BF19FA-92AC-44E7-A2D1-C0C11BDCC341}" destId="{98CD92DB-D274-4669-9C33-E428F79FFF3A}" srcOrd="1" destOrd="0" presId="urn:microsoft.com/office/officeart/2005/8/layout/orgChart1"/>
    <dgm:cxn modelId="{B802640D-6438-48BF-9AE9-19302DFF1590}" type="presParOf" srcId="{B26074B2-2D6E-4F5A-832F-3D42BC748110}" destId="{75031D88-CBC7-44CB-87AB-B9A7A06FE535}" srcOrd="1" destOrd="0" presId="urn:microsoft.com/office/officeart/2005/8/layout/orgChart1"/>
    <dgm:cxn modelId="{DE62C1BA-F23E-4D9F-8FB1-6931F72075F8}" type="presParOf" srcId="{B26074B2-2D6E-4F5A-832F-3D42BC748110}" destId="{3534354F-4A85-4CF8-AB02-F323113A7DB3}" srcOrd="2" destOrd="0" presId="urn:microsoft.com/office/officeart/2005/8/layout/orgChart1"/>
    <dgm:cxn modelId="{903E5503-2C8A-457D-9741-0924258F8829}" type="presParOf" srcId="{081B1049-3D87-4BF1-9F2A-8111703894D8}" destId="{83C2A823-E8F9-4087-B91E-C5B7C61326A0}" srcOrd="10" destOrd="0" presId="urn:microsoft.com/office/officeart/2005/8/layout/orgChart1"/>
    <dgm:cxn modelId="{CC27DEFF-EC19-44D8-BBB3-9A395C771A45}" type="presParOf" srcId="{081B1049-3D87-4BF1-9F2A-8111703894D8}" destId="{32D82DF5-E74E-46E3-B1CA-46A394308001}" srcOrd="11" destOrd="0" presId="urn:microsoft.com/office/officeart/2005/8/layout/orgChart1"/>
    <dgm:cxn modelId="{D0A9D27D-20C1-4FC8-A587-4B9253017405}" type="presParOf" srcId="{32D82DF5-E74E-46E3-B1CA-46A394308001}" destId="{70E699DC-23FD-4B75-804D-C0907B90CE16}" srcOrd="0" destOrd="0" presId="urn:microsoft.com/office/officeart/2005/8/layout/orgChart1"/>
    <dgm:cxn modelId="{70243816-3D95-4FFE-A016-BD7C728D6EA6}" type="presParOf" srcId="{70E699DC-23FD-4B75-804D-C0907B90CE16}" destId="{DCB763BF-337B-483A-854F-8EA003E094EB}" srcOrd="0" destOrd="0" presId="urn:microsoft.com/office/officeart/2005/8/layout/orgChart1"/>
    <dgm:cxn modelId="{FD8E28CB-EE99-4BCD-9798-F356A259395E}" type="presParOf" srcId="{70E699DC-23FD-4B75-804D-C0907B90CE16}" destId="{5ABF4C0F-01DD-4CA8-AE89-EF72F775380C}" srcOrd="1" destOrd="0" presId="urn:microsoft.com/office/officeart/2005/8/layout/orgChart1"/>
    <dgm:cxn modelId="{C1D4A715-E257-454F-9195-4F655DD34CF1}" type="presParOf" srcId="{32D82DF5-E74E-46E3-B1CA-46A394308001}" destId="{5DD11F14-5864-45B5-9529-B0F20527708F}" srcOrd="1" destOrd="0" presId="urn:microsoft.com/office/officeart/2005/8/layout/orgChart1"/>
    <dgm:cxn modelId="{3584BE13-E85A-4242-AD9D-24922B129212}" type="presParOf" srcId="{32D82DF5-E74E-46E3-B1CA-46A394308001}" destId="{DC4A8AFE-D4FD-4C93-A4A6-3F44994680AC}" srcOrd="2" destOrd="0" presId="urn:microsoft.com/office/officeart/2005/8/layout/orgChart1"/>
    <dgm:cxn modelId="{889E4251-D1FA-4BD6-BB35-D26C551F792B}" type="presParOf" srcId="{20E6EA93-816F-48B1-BEBC-23CB67C10354}" destId="{900B773D-8323-41A2-BC29-632609A5D05F}" srcOrd="2" destOrd="0" presId="urn:microsoft.com/office/officeart/2005/8/layout/orgChart1"/>
    <dgm:cxn modelId="{CF1A0A85-3AD8-4741-9B76-8DB25317792C}" type="presParOf" srcId="{208E3409-D2A3-4094-84C7-A47A5D463E8C}" destId="{578C724D-C0A3-4F3A-A104-17FCC0FDE879}" srcOrd="4" destOrd="0" presId="urn:microsoft.com/office/officeart/2005/8/layout/orgChart1"/>
    <dgm:cxn modelId="{F0C81043-93C3-450B-BC74-2F4933D23FC5}" type="presParOf" srcId="{208E3409-D2A3-4094-84C7-A47A5D463E8C}" destId="{9D1E3EBB-9F66-4B6F-8E8A-B54F8AA948AF}" srcOrd="5" destOrd="0" presId="urn:microsoft.com/office/officeart/2005/8/layout/orgChart1"/>
    <dgm:cxn modelId="{AA304A83-E2DC-47DD-9A54-531905A4BD01}" type="presParOf" srcId="{9D1E3EBB-9F66-4B6F-8E8A-B54F8AA948AF}" destId="{3858BA40-478A-44DE-B5B8-148683D4EE9F}" srcOrd="0" destOrd="0" presId="urn:microsoft.com/office/officeart/2005/8/layout/orgChart1"/>
    <dgm:cxn modelId="{13210660-0214-4F43-B8C5-2EB0BE605D40}" type="presParOf" srcId="{3858BA40-478A-44DE-B5B8-148683D4EE9F}" destId="{FB14BAEB-8101-4D71-9A89-690FC6825762}" srcOrd="0" destOrd="0" presId="urn:microsoft.com/office/officeart/2005/8/layout/orgChart1"/>
    <dgm:cxn modelId="{7DC1288D-B34C-427C-AAAC-8DD27CA62683}" type="presParOf" srcId="{3858BA40-478A-44DE-B5B8-148683D4EE9F}" destId="{AE42242B-6D92-414F-84D0-90A5D6277AF2}" srcOrd="1" destOrd="0" presId="urn:microsoft.com/office/officeart/2005/8/layout/orgChart1"/>
    <dgm:cxn modelId="{93453704-FB26-4EEF-87A5-E5323393E560}" type="presParOf" srcId="{9D1E3EBB-9F66-4B6F-8E8A-B54F8AA948AF}" destId="{11F453B0-7B03-4D9D-B079-9B39AF05CF2C}" srcOrd="1" destOrd="0" presId="urn:microsoft.com/office/officeart/2005/8/layout/orgChart1"/>
    <dgm:cxn modelId="{3D0A2A5A-8177-4709-BE86-6F173444CF92}" type="presParOf" srcId="{11F453B0-7B03-4D9D-B079-9B39AF05CF2C}" destId="{F0524E9B-6103-44C9-815F-9A94768D8D99}" srcOrd="0" destOrd="0" presId="urn:microsoft.com/office/officeart/2005/8/layout/orgChart1"/>
    <dgm:cxn modelId="{5D11DA2D-7A74-42B3-85B2-3FF9BF392939}" type="presParOf" srcId="{11F453B0-7B03-4D9D-B079-9B39AF05CF2C}" destId="{4184C913-516A-4C4B-A735-9613189E11DC}" srcOrd="1" destOrd="0" presId="urn:microsoft.com/office/officeart/2005/8/layout/orgChart1"/>
    <dgm:cxn modelId="{93AEA53D-F48E-4ED8-A47F-4555B7754C10}" type="presParOf" srcId="{4184C913-516A-4C4B-A735-9613189E11DC}" destId="{C7A748B7-E9A3-4B4F-B784-49DA617C5DF7}" srcOrd="0" destOrd="0" presId="urn:microsoft.com/office/officeart/2005/8/layout/orgChart1"/>
    <dgm:cxn modelId="{A8EDA75E-F97D-4912-B51D-2ED1416736AB}" type="presParOf" srcId="{C7A748B7-E9A3-4B4F-B784-49DA617C5DF7}" destId="{A243A07C-9455-4A60-A090-6C236B9EB107}" srcOrd="0" destOrd="0" presId="urn:microsoft.com/office/officeart/2005/8/layout/orgChart1"/>
    <dgm:cxn modelId="{0B2521AC-2E74-41F6-8254-7D6B5C41A543}" type="presParOf" srcId="{C7A748B7-E9A3-4B4F-B784-49DA617C5DF7}" destId="{EEBEFD47-84FD-4A25-9B34-767A2DBFE993}" srcOrd="1" destOrd="0" presId="urn:microsoft.com/office/officeart/2005/8/layout/orgChart1"/>
    <dgm:cxn modelId="{9C662665-D466-4792-80BE-06B96D222061}" type="presParOf" srcId="{4184C913-516A-4C4B-A735-9613189E11DC}" destId="{001FC936-5404-4158-8197-352DC7D04B0D}" srcOrd="1" destOrd="0" presId="urn:microsoft.com/office/officeart/2005/8/layout/orgChart1"/>
    <dgm:cxn modelId="{802536EC-0D2F-4CAA-A75D-BA7F69CDD21F}" type="presParOf" srcId="{4184C913-516A-4C4B-A735-9613189E11DC}" destId="{777D98A5-DB03-4765-AB0D-B33D38EBC198}" srcOrd="2" destOrd="0" presId="urn:microsoft.com/office/officeart/2005/8/layout/orgChart1"/>
    <dgm:cxn modelId="{EDE875FE-2F35-4595-AA39-33BD928C01D5}" type="presParOf" srcId="{11F453B0-7B03-4D9D-B079-9B39AF05CF2C}" destId="{8981F3EE-19AF-458D-BB1C-B7C3F8578E2D}" srcOrd="2" destOrd="0" presId="urn:microsoft.com/office/officeart/2005/8/layout/orgChart1"/>
    <dgm:cxn modelId="{260A8D9D-1E4B-47FF-8D9D-A72ED47592EE}" type="presParOf" srcId="{11F453B0-7B03-4D9D-B079-9B39AF05CF2C}" destId="{72394562-7D05-4368-80D5-DCE0D26B32B0}" srcOrd="3" destOrd="0" presId="urn:microsoft.com/office/officeart/2005/8/layout/orgChart1"/>
    <dgm:cxn modelId="{088FAB9C-E8DA-4A77-A4E7-3045D5D6DB86}" type="presParOf" srcId="{72394562-7D05-4368-80D5-DCE0D26B32B0}" destId="{0DE3229F-C976-4876-BB26-E360EB05D4DB}" srcOrd="0" destOrd="0" presId="urn:microsoft.com/office/officeart/2005/8/layout/orgChart1"/>
    <dgm:cxn modelId="{588FD53E-7E27-4941-9D5E-0C4DBDEFEA5E}" type="presParOf" srcId="{0DE3229F-C976-4876-BB26-E360EB05D4DB}" destId="{C536C40C-1E82-42CB-8584-77A2F0351F77}" srcOrd="0" destOrd="0" presId="urn:microsoft.com/office/officeart/2005/8/layout/orgChart1"/>
    <dgm:cxn modelId="{CD08EB34-7CA0-4961-B034-0434AE211A33}" type="presParOf" srcId="{0DE3229F-C976-4876-BB26-E360EB05D4DB}" destId="{FD01770D-C4F0-4F49-92EB-2D62442C1813}" srcOrd="1" destOrd="0" presId="urn:microsoft.com/office/officeart/2005/8/layout/orgChart1"/>
    <dgm:cxn modelId="{3406364F-F4A2-4BEB-BA47-47BFF6774841}" type="presParOf" srcId="{72394562-7D05-4368-80D5-DCE0D26B32B0}" destId="{1DC7C9D3-487A-4146-83E8-8419B7C259EB}" srcOrd="1" destOrd="0" presId="urn:microsoft.com/office/officeart/2005/8/layout/orgChart1"/>
    <dgm:cxn modelId="{B3B6A739-2108-4BD9-8FC7-3BAD34267B74}" type="presParOf" srcId="{72394562-7D05-4368-80D5-DCE0D26B32B0}" destId="{47233939-13BD-4B0A-AAA2-C12114B797F9}" srcOrd="2" destOrd="0" presId="urn:microsoft.com/office/officeart/2005/8/layout/orgChart1"/>
    <dgm:cxn modelId="{9704F40D-3D73-426F-A0DA-3DD64F58D24C}" type="presParOf" srcId="{11F453B0-7B03-4D9D-B079-9B39AF05CF2C}" destId="{EE63CB6B-D169-4634-A67F-05C03E4FCBC0}" srcOrd="4" destOrd="0" presId="urn:microsoft.com/office/officeart/2005/8/layout/orgChart1"/>
    <dgm:cxn modelId="{DC585B73-31DF-4377-ABC2-DF53DB9F1B0D}" type="presParOf" srcId="{11F453B0-7B03-4D9D-B079-9B39AF05CF2C}" destId="{2F049337-2EB3-4F2E-B19D-CFFF718E5E68}" srcOrd="5" destOrd="0" presId="urn:microsoft.com/office/officeart/2005/8/layout/orgChart1"/>
    <dgm:cxn modelId="{A7C88AF7-1C57-48C6-BB37-6B486886D609}" type="presParOf" srcId="{2F049337-2EB3-4F2E-B19D-CFFF718E5E68}" destId="{0429C55E-A0E7-4CED-8B91-C103BF8584FD}" srcOrd="0" destOrd="0" presId="urn:microsoft.com/office/officeart/2005/8/layout/orgChart1"/>
    <dgm:cxn modelId="{9F178451-7785-4A95-853F-298F35C9585A}" type="presParOf" srcId="{0429C55E-A0E7-4CED-8B91-C103BF8584FD}" destId="{D84B9E63-7906-46FB-92E2-C5AA6864748A}" srcOrd="0" destOrd="0" presId="urn:microsoft.com/office/officeart/2005/8/layout/orgChart1"/>
    <dgm:cxn modelId="{98139DB2-675F-4341-A4F7-45F79B9EE02E}" type="presParOf" srcId="{0429C55E-A0E7-4CED-8B91-C103BF8584FD}" destId="{61637678-4486-42A7-AF90-A4DDF6F28DEF}" srcOrd="1" destOrd="0" presId="urn:microsoft.com/office/officeart/2005/8/layout/orgChart1"/>
    <dgm:cxn modelId="{E716442C-5A52-4FEE-AC90-4C7843D9B45C}" type="presParOf" srcId="{2F049337-2EB3-4F2E-B19D-CFFF718E5E68}" destId="{1A59549E-48BC-49D2-90D1-A7727E79D136}" srcOrd="1" destOrd="0" presId="urn:microsoft.com/office/officeart/2005/8/layout/orgChart1"/>
    <dgm:cxn modelId="{BAA143F2-0A9E-4000-AD30-AC3D5AB372C2}" type="presParOf" srcId="{2F049337-2EB3-4F2E-B19D-CFFF718E5E68}" destId="{CF405E32-BC24-40A4-93D0-B261E99FE783}" srcOrd="2" destOrd="0" presId="urn:microsoft.com/office/officeart/2005/8/layout/orgChart1"/>
    <dgm:cxn modelId="{B20E7E28-F5B4-44DB-9D57-E01F9CB31BFA}" type="presParOf" srcId="{11F453B0-7B03-4D9D-B079-9B39AF05CF2C}" destId="{3BD57EA6-6567-497A-81DF-5DF444B41A5E}" srcOrd="6" destOrd="0" presId="urn:microsoft.com/office/officeart/2005/8/layout/orgChart1"/>
    <dgm:cxn modelId="{D1AD4D62-1078-4E8B-BA29-5DB114FAF6A9}" type="presParOf" srcId="{11F453B0-7B03-4D9D-B079-9B39AF05CF2C}" destId="{5B3136D3-A9C6-42B5-B8A0-D1658CC7EDAC}" srcOrd="7" destOrd="0" presId="urn:microsoft.com/office/officeart/2005/8/layout/orgChart1"/>
    <dgm:cxn modelId="{285F7EFC-1C0B-4411-A03D-85EF753C57BB}" type="presParOf" srcId="{5B3136D3-A9C6-42B5-B8A0-D1658CC7EDAC}" destId="{D2FFF98E-7FCA-4C9E-9FED-CB27829B48F5}" srcOrd="0" destOrd="0" presId="urn:microsoft.com/office/officeart/2005/8/layout/orgChart1"/>
    <dgm:cxn modelId="{7164DCDB-F4E0-4CB6-A507-3C5BA55CAD9C}" type="presParOf" srcId="{D2FFF98E-7FCA-4C9E-9FED-CB27829B48F5}" destId="{785791A3-58FC-4FCF-B057-C2899887BC9C}" srcOrd="0" destOrd="0" presId="urn:microsoft.com/office/officeart/2005/8/layout/orgChart1"/>
    <dgm:cxn modelId="{1E47619C-A7B5-4D41-84CD-889DBD21DF11}" type="presParOf" srcId="{D2FFF98E-7FCA-4C9E-9FED-CB27829B48F5}" destId="{006E6031-CF03-432A-865D-7F9BBB28F375}" srcOrd="1" destOrd="0" presId="urn:microsoft.com/office/officeart/2005/8/layout/orgChart1"/>
    <dgm:cxn modelId="{72397A6D-9DFB-4829-9F0B-E484EBF2ABFC}" type="presParOf" srcId="{5B3136D3-A9C6-42B5-B8A0-D1658CC7EDAC}" destId="{D561AB34-8BD5-4A3D-A87E-60D45110AE13}" srcOrd="1" destOrd="0" presId="urn:microsoft.com/office/officeart/2005/8/layout/orgChart1"/>
    <dgm:cxn modelId="{73472371-DCE4-4304-8F25-D3D3CCEFEC13}" type="presParOf" srcId="{5B3136D3-A9C6-42B5-B8A0-D1658CC7EDAC}" destId="{A2ED4B58-460E-4696-8D87-830BB639E329}" srcOrd="2" destOrd="0" presId="urn:microsoft.com/office/officeart/2005/8/layout/orgChart1"/>
    <dgm:cxn modelId="{1CB9E31B-D4CD-49E8-9E4B-D5AD7CFBA6D3}" type="presParOf" srcId="{11F453B0-7B03-4D9D-B079-9B39AF05CF2C}" destId="{67521941-DDBF-4932-8B09-B2AF5864A0BD}" srcOrd="8" destOrd="0" presId="urn:microsoft.com/office/officeart/2005/8/layout/orgChart1"/>
    <dgm:cxn modelId="{A41F5DC8-5ABF-4D5D-8211-62C873FF25B0}" type="presParOf" srcId="{11F453B0-7B03-4D9D-B079-9B39AF05CF2C}" destId="{2E3E7520-69E6-4215-9E4A-F0259476E5DD}" srcOrd="9" destOrd="0" presId="urn:microsoft.com/office/officeart/2005/8/layout/orgChart1"/>
    <dgm:cxn modelId="{06D7E43A-A2EA-4D0E-9178-5C6880C3C3FC}" type="presParOf" srcId="{2E3E7520-69E6-4215-9E4A-F0259476E5DD}" destId="{34101DF3-5950-4FA7-80CC-6D4D4CE85CD3}" srcOrd="0" destOrd="0" presId="urn:microsoft.com/office/officeart/2005/8/layout/orgChart1"/>
    <dgm:cxn modelId="{F5A316CB-793B-43A5-A77A-670206D620AC}" type="presParOf" srcId="{34101DF3-5950-4FA7-80CC-6D4D4CE85CD3}" destId="{2587D70C-2B66-4623-8E70-28A974CF9A5D}" srcOrd="0" destOrd="0" presId="urn:microsoft.com/office/officeart/2005/8/layout/orgChart1"/>
    <dgm:cxn modelId="{ED3FE40E-8AE5-46C4-BCAF-2721C1EF72AE}" type="presParOf" srcId="{34101DF3-5950-4FA7-80CC-6D4D4CE85CD3}" destId="{2FB5FAC7-264E-4C7A-A6E4-9FE321F26B27}" srcOrd="1" destOrd="0" presId="urn:microsoft.com/office/officeart/2005/8/layout/orgChart1"/>
    <dgm:cxn modelId="{C0940556-A65B-4959-B300-88ABAEB29A11}" type="presParOf" srcId="{2E3E7520-69E6-4215-9E4A-F0259476E5DD}" destId="{01CB1187-9BA9-43A9-9BEE-EAF61ED81235}" srcOrd="1" destOrd="0" presId="urn:microsoft.com/office/officeart/2005/8/layout/orgChart1"/>
    <dgm:cxn modelId="{437DC48C-8728-445C-915A-2F305F83C701}" type="presParOf" srcId="{2E3E7520-69E6-4215-9E4A-F0259476E5DD}" destId="{EBD990F0-C779-4DDB-B48F-205522DC814B}" srcOrd="2" destOrd="0" presId="urn:microsoft.com/office/officeart/2005/8/layout/orgChart1"/>
    <dgm:cxn modelId="{6817EDDF-4861-48EF-AF79-FE8578638BA5}" type="presParOf" srcId="{9D1E3EBB-9F66-4B6F-8E8A-B54F8AA948AF}" destId="{FF7C34BD-0959-4AAE-9AC6-130622361E91}" srcOrd="2" destOrd="0" presId="urn:microsoft.com/office/officeart/2005/8/layout/orgChart1"/>
    <dgm:cxn modelId="{7F74B0D6-9CD8-4C70-8480-852264E32A76}" type="presParOf" srcId="{94A50254-BEF0-45C7-AA42-AE0ABB1DF1EB}" destId="{2B8DC401-682E-428B-91F6-1A4C1804DA69}"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5E9DFC-9B31-40E7-B96A-98F255F88447}">
      <dgm:prSet/>
      <dgm:spPr/>
      <dgm:t>
        <a:bodyPr/>
        <a:lstStyle/>
        <a:p>
          <a:pPr>
            <a:lnSpc>
              <a:spcPct val="100000"/>
            </a:lnSpc>
            <a:defRPr cap="all"/>
          </a:pPr>
          <a:r>
            <a:rPr lang="en-US" cap="none" baseline="0" dirty="0">
              <a:solidFill>
                <a:schemeClr val="bg1"/>
              </a:solidFill>
            </a:rPr>
            <a:t>Amazon</a:t>
          </a:r>
        </a:p>
        <a:p>
          <a:pPr>
            <a:lnSpc>
              <a:spcPct val="100000"/>
            </a:lnSpc>
            <a:defRPr cap="all"/>
          </a:pPr>
          <a:r>
            <a:rPr lang="en-US" cap="none" baseline="0" dirty="0">
              <a:solidFill>
                <a:schemeClr val="bg1"/>
              </a:solidFill>
            </a:rPr>
            <a:t>Data Firehose</a:t>
          </a:r>
        </a:p>
      </dgm:t>
    </dgm:pt>
    <dgm:pt modelId="{CDF96D48-04EA-4A44-9FD7-89DE89B16027}" type="parTrans" cxnId="{72EB4366-4665-44DC-8BE4-D28EDD2C91D9}">
      <dgm:prSet/>
      <dgm:spPr/>
      <dgm:t>
        <a:bodyPr/>
        <a:lstStyle/>
        <a:p>
          <a:endParaRPr lang="en-US"/>
        </a:p>
      </dgm:t>
    </dgm:pt>
    <dgm:pt modelId="{D4AE12EB-8929-4255-B04D-29F86D2F5C74}" type="sibTrans" cxnId="{72EB4366-4665-44DC-8BE4-D28EDD2C91D9}">
      <dgm:prSet/>
      <dgm:spPr/>
      <dgm:t>
        <a:bodyPr/>
        <a:lstStyle/>
        <a:p>
          <a:endParaRPr lang="en-US"/>
        </a:p>
      </dgm:t>
    </dgm:pt>
    <dgm:pt modelId="{D4C48954-0C22-4DF9-A366-41DBBC15FBCF}" type="pres">
      <dgm:prSet presAssocID="{EB3E89DA-D24E-4522-BBC5-B3B2FDC38D25}" presName="root" presStyleCnt="0">
        <dgm:presLayoutVars>
          <dgm:dir/>
          <dgm:resizeHandles val="exact"/>
        </dgm:presLayoutVars>
      </dgm:prSet>
      <dgm:spPr/>
    </dgm:pt>
    <dgm:pt modelId="{3F5525BE-8350-4ED3-93F8-2099C8D8C57A}" type="pres">
      <dgm:prSet presAssocID="{2B5E9DFC-9B31-40E7-B96A-98F255F88447}" presName="compNode" presStyleCnt="0"/>
      <dgm:spPr/>
    </dgm:pt>
    <dgm:pt modelId="{5D86708A-2836-477B-B202-7052D49C8B17}" type="pres">
      <dgm:prSet presAssocID="{2B5E9DFC-9B31-40E7-B96A-98F255F88447}" presName="iconBgRect" presStyleLbl="bgShp" presStyleIdx="0" presStyleCnt="1"/>
      <dgm:spPr>
        <a:solidFill>
          <a:srgbClr val="8C4FFF"/>
        </a:solidFill>
      </dgm:spPr>
    </dgm:pt>
    <dgm:pt modelId="{8897AD23-ABA6-430D-B44E-51476B2A8667}" type="pres">
      <dgm:prSet presAssocID="{2B5E9DFC-9B31-40E7-B96A-98F255F88447}"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4FC8CBBD-EEB8-4562-8F9B-B4E7E2B20A5A}" type="pres">
      <dgm:prSet presAssocID="{2B5E9DFC-9B31-40E7-B96A-98F255F88447}" presName="spaceRect" presStyleCnt="0"/>
      <dgm:spPr/>
    </dgm:pt>
    <dgm:pt modelId="{1D36E82F-3D77-4E71-9F8F-BCAF3C52D33E}" type="pres">
      <dgm:prSet presAssocID="{2B5E9DFC-9B31-40E7-B96A-98F255F88447}" presName="textRect" presStyleLbl="revTx" presStyleIdx="0" presStyleCnt="1">
        <dgm:presLayoutVars>
          <dgm:chMax val="1"/>
          <dgm:chPref val="1"/>
        </dgm:presLayoutVars>
      </dgm:prSet>
      <dgm:spPr/>
    </dgm:pt>
  </dgm:ptLst>
  <dgm:cxnLst>
    <dgm:cxn modelId="{23691134-CA0C-4153-AB7A-38B8D8AC204F}" type="presOf" srcId="{2B5E9DFC-9B31-40E7-B96A-98F255F88447}" destId="{1D36E82F-3D77-4E71-9F8F-BCAF3C52D33E}" srcOrd="0" destOrd="0" presId="urn:microsoft.com/office/officeart/2018/5/layout/IconCircleLabelList"/>
    <dgm:cxn modelId="{72EB4366-4665-44DC-8BE4-D28EDD2C91D9}" srcId="{EB3E89DA-D24E-4522-BBC5-B3B2FDC38D25}" destId="{2B5E9DFC-9B31-40E7-B96A-98F255F88447}" srcOrd="0" destOrd="0" parTransId="{CDF96D48-04EA-4A44-9FD7-89DE89B16027}" sibTransId="{D4AE12EB-8929-4255-B04D-29F86D2F5C74}"/>
    <dgm:cxn modelId="{F79CD0E7-D6BB-49C3-886F-B8248960D582}" type="presOf" srcId="{EB3E89DA-D24E-4522-BBC5-B3B2FDC38D25}" destId="{D4C48954-0C22-4DF9-A366-41DBBC15FBCF}" srcOrd="0" destOrd="0" presId="urn:microsoft.com/office/officeart/2018/5/layout/IconCircleLabelList"/>
    <dgm:cxn modelId="{4A9820F5-3E54-4569-9871-1179B384D285}" type="presParOf" srcId="{D4C48954-0C22-4DF9-A366-41DBBC15FBCF}" destId="{3F5525BE-8350-4ED3-93F8-2099C8D8C57A}" srcOrd="0" destOrd="0" presId="urn:microsoft.com/office/officeart/2018/5/layout/IconCircleLabelList"/>
    <dgm:cxn modelId="{C25F32F3-4E4D-4D2E-B5C9-9F36CC7A8048}" type="presParOf" srcId="{3F5525BE-8350-4ED3-93F8-2099C8D8C57A}" destId="{5D86708A-2836-477B-B202-7052D49C8B17}" srcOrd="0" destOrd="0" presId="urn:microsoft.com/office/officeart/2018/5/layout/IconCircleLabelList"/>
    <dgm:cxn modelId="{98D3A0CB-00C4-4670-9AF3-3E343CA48138}" type="presParOf" srcId="{3F5525BE-8350-4ED3-93F8-2099C8D8C57A}" destId="{8897AD23-ABA6-430D-B44E-51476B2A8667}" srcOrd="1" destOrd="0" presId="urn:microsoft.com/office/officeart/2018/5/layout/IconCircleLabelList"/>
    <dgm:cxn modelId="{CC0966D1-F8CC-4B76-8D40-212F0435E9B4}" type="presParOf" srcId="{3F5525BE-8350-4ED3-93F8-2099C8D8C57A}" destId="{4FC8CBBD-EEB8-4562-8F9B-B4E7E2B20A5A}" srcOrd="2" destOrd="0" presId="urn:microsoft.com/office/officeart/2018/5/layout/IconCircleLabelList"/>
    <dgm:cxn modelId="{993A2CD0-B99B-4C38-9EC7-0AC8BADFA07F}" type="presParOf" srcId="{3F5525BE-8350-4ED3-93F8-2099C8D8C57A}" destId="{1D36E82F-3D77-4E71-9F8F-BCAF3C52D33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3E89DA-D24E-4522-BBC5-B3B2FDC38D25}"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5FB1AF-6063-4182-94CE-42FB0637855B}">
      <dgm:prSet/>
      <dgm:spPr/>
      <dgm:t>
        <a:bodyPr/>
        <a:lstStyle/>
        <a:p>
          <a:pPr>
            <a:lnSpc>
              <a:spcPct val="100000"/>
            </a:lnSpc>
            <a:defRPr cap="all"/>
          </a:pPr>
          <a:r>
            <a:rPr lang="en-US" cap="none" baseline="0" dirty="0">
              <a:solidFill>
                <a:schemeClr val="bg1"/>
              </a:solidFill>
            </a:rPr>
            <a:t>Amazon SQS</a:t>
          </a:r>
        </a:p>
      </dgm:t>
    </dgm:pt>
    <dgm:pt modelId="{9FE778B5-D543-483F-B94F-7EFE62C2BC7F}" type="parTrans" cxnId="{F08EC062-05B8-4A52-9496-16533C22FA9C}">
      <dgm:prSet/>
      <dgm:spPr/>
      <dgm:t>
        <a:bodyPr/>
        <a:lstStyle/>
        <a:p>
          <a:endParaRPr lang="en-US">
            <a:solidFill>
              <a:schemeClr val="bg1"/>
            </a:solidFill>
          </a:endParaRPr>
        </a:p>
      </dgm:t>
    </dgm:pt>
    <dgm:pt modelId="{E3208FC7-2DC9-431D-980C-4586DB1B14A9}" type="sibTrans" cxnId="{F08EC062-05B8-4A52-9496-16533C22FA9C}">
      <dgm:prSet/>
      <dgm:spPr/>
      <dgm:t>
        <a:bodyPr/>
        <a:lstStyle/>
        <a:p>
          <a:endParaRPr lang="en-US">
            <a:solidFill>
              <a:schemeClr val="bg1"/>
            </a:solidFill>
          </a:endParaRPr>
        </a:p>
      </dgm:t>
    </dgm:pt>
    <dgm:pt modelId="{D4C48954-0C22-4DF9-A366-41DBBC15FBCF}" type="pres">
      <dgm:prSet presAssocID="{EB3E89DA-D24E-4522-BBC5-B3B2FDC38D25}" presName="root" presStyleCnt="0">
        <dgm:presLayoutVars>
          <dgm:dir/>
          <dgm:resizeHandles val="exact"/>
        </dgm:presLayoutVars>
      </dgm:prSet>
      <dgm:spPr/>
    </dgm:pt>
    <dgm:pt modelId="{43C3CBC2-F7C4-46DB-A90E-3D1D6A6AFD72}" type="pres">
      <dgm:prSet presAssocID="{9C5FB1AF-6063-4182-94CE-42FB0637855B}" presName="compNode" presStyleCnt="0"/>
      <dgm:spPr/>
    </dgm:pt>
    <dgm:pt modelId="{AEE44D89-8C2D-4A57-9399-C12CA36B85A2}" type="pres">
      <dgm:prSet presAssocID="{9C5FB1AF-6063-4182-94CE-42FB0637855B}" presName="iconBgRect" presStyleLbl="bgShp" presStyleIdx="0" presStyleCnt="1"/>
      <dgm:spPr>
        <a:solidFill>
          <a:srgbClr val="E7157B"/>
        </a:solidFill>
      </dgm:spPr>
    </dgm:pt>
    <dgm:pt modelId="{06109959-0ECD-498C-B0A3-E6B06F5BE556}" type="pres">
      <dgm:prSet presAssocID="{9C5FB1AF-6063-4182-94CE-42FB0637855B}"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art Phone"/>
        </a:ext>
      </dgm:extLst>
    </dgm:pt>
    <dgm:pt modelId="{770BD0D4-5F5D-4EF4-8B60-EDA9A1020A91}" type="pres">
      <dgm:prSet presAssocID="{9C5FB1AF-6063-4182-94CE-42FB0637855B}" presName="spaceRect" presStyleCnt="0"/>
      <dgm:spPr/>
    </dgm:pt>
    <dgm:pt modelId="{28589986-DE1C-4B05-978D-F37B6A5064E2}" type="pres">
      <dgm:prSet presAssocID="{9C5FB1AF-6063-4182-94CE-42FB0637855B}" presName="textRect" presStyleLbl="revTx" presStyleIdx="0" presStyleCnt="1">
        <dgm:presLayoutVars>
          <dgm:chMax val="1"/>
          <dgm:chPref val="1"/>
        </dgm:presLayoutVars>
      </dgm:prSet>
      <dgm:spPr/>
    </dgm:pt>
  </dgm:ptLst>
  <dgm:cxnLst>
    <dgm:cxn modelId="{F08EC062-05B8-4A52-9496-16533C22FA9C}" srcId="{EB3E89DA-D24E-4522-BBC5-B3B2FDC38D25}" destId="{9C5FB1AF-6063-4182-94CE-42FB0637855B}" srcOrd="0" destOrd="0" parTransId="{9FE778B5-D543-483F-B94F-7EFE62C2BC7F}" sibTransId="{E3208FC7-2DC9-431D-980C-4586DB1B14A9}"/>
    <dgm:cxn modelId="{908EB7BD-EC3E-4ECF-96C1-F878A0AC2EE6}" type="presOf" srcId="{9C5FB1AF-6063-4182-94CE-42FB0637855B}" destId="{28589986-DE1C-4B05-978D-F37B6A5064E2}" srcOrd="0" destOrd="0" presId="urn:microsoft.com/office/officeart/2018/5/layout/IconCircleLabelList"/>
    <dgm:cxn modelId="{F79CD0E7-D6BB-49C3-886F-B8248960D582}" type="presOf" srcId="{EB3E89DA-D24E-4522-BBC5-B3B2FDC38D25}" destId="{D4C48954-0C22-4DF9-A366-41DBBC15FBCF}" srcOrd="0" destOrd="0" presId="urn:microsoft.com/office/officeart/2018/5/layout/IconCircleLabelList"/>
    <dgm:cxn modelId="{9F205F3A-B724-4867-8F39-7BC77D0D1F70}" type="presParOf" srcId="{D4C48954-0C22-4DF9-A366-41DBBC15FBCF}" destId="{43C3CBC2-F7C4-46DB-A90E-3D1D6A6AFD72}" srcOrd="0" destOrd="0" presId="urn:microsoft.com/office/officeart/2018/5/layout/IconCircleLabelList"/>
    <dgm:cxn modelId="{37C815A8-A71B-407B-9842-3BF454270F47}" type="presParOf" srcId="{43C3CBC2-F7C4-46DB-A90E-3D1D6A6AFD72}" destId="{AEE44D89-8C2D-4A57-9399-C12CA36B85A2}" srcOrd="0" destOrd="0" presId="urn:microsoft.com/office/officeart/2018/5/layout/IconCircleLabelList"/>
    <dgm:cxn modelId="{289CF8BA-9F87-43B9-B7C4-62DA0A32F150}" type="presParOf" srcId="{43C3CBC2-F7C4-46DB-A90E-3D1D6A6AFD72}" destId="{06109959-0ECD-498C-B0A3-E6B06F5BE556}" srcOrd="1" destOrd="0" presId="urn:microsoft.com/office/officeart/2018/5/layout/IconCircleLabelList"/>
    <dgm:cxn modelId="{FC1E609E-AB5F-4186-B152-50AAE60244AC}" type="presParOf" srcId="{43C3CBC2-F7C4-46DB-A90E-3D1D6A6AFD72}" destId="{770BD0D4-5F5D-4EF4-8B60-EDA9A1020A91}" srcOrd="2" destOrd="0" presId="urn:microsoft.com/office/officeart/2018/5/layout/IconCircleLabelList"/>
    <dgm:cxn modelId="{9E900056-147F-4FAB-A0BA-2F442CD56E0B}" type="presParOf" srcId="{43C3CBC2-F7C4-46DB-A90E-3D1D6A6AFD72}" destId="{28589986-DE1C-4B05-978D-F37B6A5064E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264BB1-7871-4C73-974E-7CE09E354853}"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6DAF0B4-0256-4209-AD58-89238F6AA2BE}">
      <dgm:prSet/>
      <dgm:spPr>
        <a:ln>
          <a:solidFill>
            <a:srgbClr val="E7157B"/>
          </a:solidFill>
        </a:ln>
      </dgm:spPr>
      <dgm:t>
        <a:bodyPr/>
        <a:lstStyle/>
        <a:p>
          <a:r>
            <a:rPr lang="pt-BR" b="1" i="0" dirty="0"/>
            <a:t>Garantir que as filas não sejam acessíveis ao público</a:t>
          </a:r>
        </a:p>
      </dgm:t>
    </dgm:pt>
    <dgm:pt modelId="{E36BC346-23A6-4E45-96C3-AA81CBE58E6A}" type="parTrans" cxnId="{657A93BD-26F3-4F62-A46E-BD2018D99A0A}">
      <dgm:prSet/>
      <dgm:spPr/>
      <dgm:t>
        <a:bodyPr/>
        <a:lstStyle/>
        <a:p>
          <a:endParaRPr lang="en-US"/>
        </a:p>
      </dgm:t>
    </dgm:pt>
    <dgm:pt modelId="{05167CAB-068D-4CD8-987F-6A419F59EECA}" type="sibTrans" cxnId="{657A93BD-26F3-4F62-A46E-BD2018D99A0A}">
      <dgm:prSet/>
      <dgm:spPr/>
      <dgm:t>
        <a:bodyPr/>
        <a:lstStyle/>
        <a:p>
          <a:endParaRPr lang="en-US"/>
        </a:p>
      </dgm:t>
    </dgm:pt>
    <dgm:pt modelId="{6337072A-A4E0-4760-B574-F6C276A8AC29}">
      <dgm:prSet/>
      <dgm:spPr>
        <a:ln>
          <a:solidFill>
            <a:srgbClr val="E7157B"/>
          </a:solidFill>
        </a:ln>
      </dgm:spPr>
      <dgm:t>
        <a:bodyPr/>
        <a:lstStyle/>
        <a:p>
          <a:r>
            <a:rPr lang="pt-BR" b="1" i="0" dirty="0"/>
            <a:t>Implemente o privilégio de acesso mínimo</a:t>
          </a:r>
        </a:p>
      </dgm:t>
    </dgm:pt>
    <dgm:pt modelId="{ABE6B022-2105-40BC-9F8B-744D61D49C87}" type="parTrans" cxnId="{D9EA4F3F-E1AC-403E-A7C2-981E8A64AD88}">
      <dgm:prSet/>
      <dgm:spPr/>
      <dgm:t>
        <a:bodyPr/>
        <a:lstStyle/>
        <a:p>
          <a:endParaRPr lang="en-US"/>
        </a:p>
      </dgm:t>
    </dgm:pt>
    <dgm:pt modelId="{93A075C4-FEE1-4099-B803-2C9D91CD5349}" type="sibTrans" cxnId="{D9EA4F3F-E1AC-403E-A7C2-981E8A64AD88}">
      <dgm:prSet/>
      <dgm:spPr/>
      <dgm:t>
        <a:bodyPr/>
        <a:lstStyle/>
        <a:p>
          <a:endParaRPr lang="en-US"/>
        </a:p>
      </dgm:t>
    </dgm:pt>
    <dgm:pt modelId="{ED184184-21C1-4415-AE52-0DC1896FF3AE}">
      <dgm:prSet/>
      <dgm:spPr>
        <a:ln>
          <a:solidFill>
            <a:srgbClr val="E7157B"/>
          </a:solidFill>
        </a:ln>
      </dgm:spPr>
      <dgm:t>
        <a:bodyPr/>
        <a:lstStyle/>
        <a:p>
          <a:r>
            <a:rPr lang="pt-BR" b="1" i="0" dirty="0"/>
            <a:t>Usar funções do IAM para aplicações e produtos da AWS que exigem acesso ao </a:t>
          </a:r>
          <a:r>
            <a:rPr lang="pt-BR" b="1" i="0" dirty="0" err="1"/>
            <a:t>Amazon</a:t>
          </a:r>
          <a:r>
            <a:rPr lang="pt-BR" b="1" i="0" dirty="0"/>
            <a:t> SQS</a:t>
          </a:r>
        </a:p>
      </dgm:t>
    </dgm:pt>
    <dgm:pt modelId="{76966706-E3B5-41FC-A561-24ABE9A213FB}" type="parTrans" cxnId="{739865F5-D809-4329-A62A-72557D254ED1}">
      <dgm:prSet/>
      <dgm:spPr/>
      <dgm:t>
        <a:bodyPr/>
        <a:lstStyle/>
        <a:p>
          <a:endParaRPr lang="en-US"/>
        </a:p>
      </dgm:t>
    </dgm:pt>
    <dgm:pt modelId="{4B149A22-E632-4501-91EF-F29C3CAB49AF}" type="sibTrans" cxnId="{739865F5-D809-4329-A62A-72557D254ED1}">
      <dgm:prSet/>
      <dgm:spPr/>
      <dgm:t>
        <a:bodyPr/>
        <a:lstStyle/>
        <a:p>
          <a:endParaRPr lang="en-US"/>
        </a:p>
      </dgm:t>
    </dgm:pt>
    <dgm:pt modelId="{9F85411D-45EA-4D49-9FB0-4EC379B454AB}">
      <dgm:prSet/>
      <dgm:spPr>
        <a:ln>
          <a:solidFill>
            <a:srgbClr val="E7157B"/>
          </a:solidFill>
        </a:ln>
      </dgm:spPr>
      <dgm:t>
        <a:bodyPr/>
        <a:lstStyle/>
        <a:p>
          <a:r>
            <a:rPr lang="pt-BR" b="1" i="0" dirty="0"/>
            <a:t>Implemente a criptografia no lado do servidor</a:t>
          </a:r>
        </a:p>
      </dgm:t>
    </dgm:pt>
    <dgm:pt modelId="{4DC9ED15-C554-4BEC-97AE-9989EAE5F985}" type="parTrans" cxnId="{022E078A-BB93-402D-93DA-5E4C85A09979}">
      <dgm:prSet/>
      <dgm:spPr/>
      <dgm:t>
        <a:bodyPr/>
        <a:lstStyle/>
        <a:p>
          <a:endParaRPr lang="en-US"/>
        </a:p>
      </dgm:t>
    </dgm:pt>
    <dgm:pt modelId="{9508C0E7-C873-4D9F-BAEE-3994AD831837}" type="sibTrans" cxnId="{022E078A-BB93-402D-93DA-5E4C85A09979}">
      <dgm:prSet/>
      <dgm:spPr/>
      <dgm:t>
        <a:bodyPr/>
        <a:lstStyle/>
        <a:p>
          <a:endParaRPr lang="en-US"/>
        </a:p>
      </dgm:t>
    </dgm:pt>
    <dgm:pt modelId="{93EEA3C2-203A-444C-AAC2-755EED7494CB}">
      <dgm:prSet/>
      <dgm:spPr>
        <a:ln>
          <a:solidFill>
            <a:srgbClr val="E7157B"/>
          </a:solidFill>
        </a:ln>
      </dgm:spPr>
      <dgm:t>
        <a:bodyPr/>
        <a:lstStyle/>
        <a:p>
          <a:r>
            <a:rPr lang="pt-BR" b="1" i="0" dirty="0"/>
            <a:t>Aplicar a criptografia de dados em trânsito</a:t>
          </a:r>
        </a:p>
      </dgm:t>
    </dgm:pt>
    <dgm:pt modelId="{A38B5419-472A-48D3-9BA6-F162B4741115}" type="parTrans" cxnId="{2305BD5E-8ACF-487C-82E4-432F6EE175D4}">
      <dgm:prSet/>
      <dgm:spPr/>
      <dgm:t>
        <a:bodyPr/>
        <a:lstStyle/>
        <a:p>
          <a:endParaRPr lang="en-US"/>
        </a:p>
      </dgm:t>
    </dgm:pt>
    <dgm:pt modelId="{E522892D-D121-40D3-B319-AC49271AA5EE}" type="sibTrans" cxnId="{2305BD5E-8ACF-487C-82E4-432F6EE175D4}">
      <dgm:prSet/>
      <dgm:spPr/>
      <dgm:t>
        <a:bodyPr/>
        <a:lstStyle/>
        <a:p>
          <a:endParaRPr lang="en-US"/>
        </a:p>
      </dgm:t>
    </dgm:pt>
    <dgm:pt modelId="{72EE542A-893B-4F3D-AB0F-61705880623C}">
      <dgm:prSet/>
      <dgm:spPr>
        <a:ln>
          <a:solidFill>
            <a:srgbClr val="E7157B"/>
          </a:solidFill>
        </a:ln>
      </dgm:spPr>
      <dgm:t>
        <a:bodyPr/>
        <a:lstStyle/>
        <a:p>
          <a:r>
            <a:rPr lang="pt-BR" b="1" i="0" dirty="0"/>
            <a:t>Considere usar </a:t>
          </a:r>
          <a:r>
            <a:rPr lang="pt-BR" b="1" i="0" dirty="0" err="1"/>
            <a:t>endpoints</a:t>
          </a:r>
          <a:r>
            <a:rPr lang="pt-BR" b="1" i="0" dirty="0"/>
            <a:t> da VPC para acessar o </a:t>
          </a:r>
          <a:r>
            <a:rPr lang="pt-BR" b="1" i="0" dirty="0" err="1"/>
            <a:t>Amazon</a:t>
          </a:r>
          <a:r>
            <a:rPr lang="pt-BR" b="1" i="0" dirty="0"/>
            <a:t> SQS</a:t>
          </a:r>
        </a:p>
      </dgm:t>
    </dgm:pt>
    <dgm:pt modelId="{15A92117-C76B-4BF9-BDDD-5BAA5340A368}" type="parTrans" cxnId="{5F06CA20-D977-4294-ACED-E228C51E1D54}">
      <dgm:prSet/>
      <dgm:spPr/>
      <dgm:t>
        <a:bodyPr/>
        <a:lstStyle/>
        <a:p>
          <a:endParaRPr lang="en-US"/>
        </a:p>
      </dgm:t>
    </dgm:pt>
    <dgm:pt modelId="{E469A450-5C6B-440D-A12E-BF3B6F89A5AA}" type="sibTrans" cxnId="{5F06CA20-D977-4294-ACED-E228C51E1D54}">
      <dgm:prSet/>
      <dgm:spPr/>
      <dgm:t>
        <a:bodyPr/>
        <a:lstStyle/>
        <a:p>
          <a:endParaRPr lang="en-US"/>
        </a:p>
      </dgm:t>
    </dgm:pt>
    <dgm:pt modelId="{0127B53B-0581-4E61-8790-32B22ACCF27E}">
      <dgm:prSet/>
      <dgm:spPr/>
      <dgm:t>
        <a:bodyPr/>
        <a:lstStyle/>
        <a:p>
          <a:pPr>
            <a:buFont typeface="Arial" panose="020B0604020202020204" pitchFamily="34" charset="0"/>
            <a:buChar char="•"/>
          </a:pPr>
          <a:r>
            <a:rPr lang="pt-BR" b="0" i="0" dirty="0"/>
            <a:t>Evite criar políticas com o Principal definido como "".</a:t>
          </a:r>
          <a:endParaRPr lang="pt-BR" b="1" i="0" dirty="0"/>
        </a:p>
      </dgm:t>
    </dgm:pt>
    <dgm:pt modelId="{C8511346-3495-4E68-97FF-22A30626FE14}" type="parTrans" cxnId="{336066DF-0658-4FDD-B1A5-E141B7DA78EE}">
      <dgm:prSet/>
      <dgm:spPr/>
      <dgm:t>
        <a:bodyPr/>
        <a:lstStyle/>
        <a:p>
          <a:endParaRPr lang="en-US"/>
        </a:p>
      </dgm:t>
    </dgm:pt>
    <dgm:pt modelId="{9BBDB641-F364-45A1-8694-F9D70E2D462B}" type="sibTrans" cxnId="{336066DF-0658-4FDD-B1A5-E141B7DA78EE}">
      <dgm:prSet/>
      <dgm:spPr/>
      <dgm:t>
        <a:bodyPr/>
        <a:lstStyle/>
        <a:p>
          <a:endParaRPr lang="en-US"/>
        </a:p>
      </dgm:t>
    </dgm:pt>
    <dgm:pt modelId="{7F42EE74-D1A6-4733-AF1C-6252424C3FD5}">
      <dgm:prSet/>
      <dgm:spPr/>
      <dgm:t>
        <a:bodyPr/>
        <a:lstStyle/>
        <a:p>
          <a:pPr>
            <a:buFont typeface="Arial" panose="020B0604020202020204" pitchFamily="34" charset="0"/>
            <a:buChar char="•"/>
          </a:pPr>
          <a:r>
            <a:rPr lang="pt-BR" b="0" i="0"/>
            <a:t>Evite usar um curinga (*). Em vez disso, nomeie um usuário ou usuários específicos.</a:t>
          </a:r>
          <a:endParaRPr lang="pt-BR" b="1" i="0" dirty="0"/>
        </a:p>
      </dgm:t>
    </dgm:pt>
    <dgm:pt modelId="{66A9E97C-AD1C-46FE-A18D-CA81A581FB70}" type="parTrans" cxnId="{5E65E06D-7CDA-4835-9A32-ABD17F15CA3E}">
      <dgm:prSet/>
      <dgm:spPr/>
      <dgm:t>
        <a:bodyPr/>
        <a:lstStyle/>
        <a:p>
          <a:endParaRPr lang="en-US"/>
        </a:p>
      </dgm:t>
    </dgm:pt>
    <dgm:pt modelId="{741AAAC0-76AC-4F82-AC4A-35A9152FE9F7}" type="sibTrans" cxnId="{5E65E06D-7CDA-4835-9A32-ABD17F15CA3E}">
      <dgm:prSet/>
      <dgm:spPr/>
      <dgm:t>
        <a:bodyPr/>
        <a:lstStyle/>
        <a:p>
          <a:endParaRPr lang="en-US"/>
        </a:p>
      </dgm:t>
    </dgm:pt>
    <dgm:pt modelId="{6D73B7CE-8615-4BD2-AC0D-040927ABB145}">
      <dgm:prSet/>
      <dgm:spPr/>
      <dgm:t>
        <a:bodyPr/>
        <a:lstStyle/>
        <a:p>
          <a:r>
            <a:rPr lang="pt-BR" b="0" i="0" dirty="0"/>
            <a:t>Conceda apenas as permissões necessárias para executar uma tarefa específica.</a:t>
          </a:r>
          <a:endParaRPr lang="pt-BR" b="1" i="0" dirty="0"/>
        </a:p>
      </dgm:t>
    </dgm:pt>
    <dgm:pt modelId="{E1D9E41F-72DD-425A-9101-8BA03D11E55F}" type="parTrans" cxnId="{51C46369-6515-4787-A33D-4B162CB17FFE}">
      <dgm:prSet/>
      <dgm:spPr/>
      <dgm:t>
        <a:bodyPr/>
        <a:lstStyle/>
        <a:p>
          <a:endParaRPr lang="en-US"/>
        </a:p>
      </dgm:t>
    </dgm:pt>
    <dgm:pt modelId="{24611495-4795-4E95-AE77-0ACDBCBB434B}" type="sibTrans" cxnId="{51C46369-6515-4787-A33D-4B162CB17FFE}">
      <dgm:prSet/>
      <dgm:spPr/>
      <dgm:t>
        <a:bodyPr/>
        <a:lstStyle/>
        <a:p>
          <a:endParaRPr lang="en-US"/>
        </a:p>
      </dgm:t>
    </dgm:pt>
    <dgm:pt modelId="{4779C571-C6C4-4B44-B77E-66503349726F}">
      <dgm:prSet/>
      <dgm:spPr/>
      <dgm:t>
        <a:bodyPr/>
        <a:lstStyle/>
        <a:p>
          <a:r>
            <a:rPr lang="pt-BR" b="0" i="0" dirty="0"/>
            <a:t>As funções do IAM fornece permissões temporárias que os aplicativos podem usar ao fazer chamadas para outros recursos da AWS.</a:t>
          </a:r>
          <a:endParaRPr lang="pt-BR" b="1" i="0" dirty="0"/>
        </a:p>
      </dgm:t>
    </dgm:pt>
    <dgm:pt modelId="{03CA0B6C-5CD3-4719-80C7-9F4CCCA16FCE}" type="parTrans" cxnId="{9907F70B-A3E0-498F-93EF-CBF05719D581}">
      <dgm:prSet/>
      <dgm:spPr/>
      <dgm:t>
        <a:bodyPr/>
        <a:lstStyle/>
        <a:p>
          <a:endParaRPr lang="en-US"/>
        </a:p>
      </dgm:t>
    </dgm:pt>
    <dgm:pt modelId="{2436DA84-7842-4DC2-8E38-4250276F5A41}" type="sibTrans" cxnId="{9907F70B-A3E0-498F-93EF-CBF05719D581}">
      <dgm:prSet/>
      <dgm:spPr/>
      <dgm:t>
        <a:bodyPr/>
        <a:lstStyle/>
        <a:p>
          <a:endParaRPr lang="en-US"/>
        </a:p>
      </dgm:t>
    </dgm:pt>
    <dgm:pt modelId="{714E2B41-8689-428A-9765-26118BC5BD76}">
      <dgm:prSet/>
      <dgm:spPr/>
      <dgm:t>
        <a:bodyPr/>
        <a:lstStyle/>
        <a:p>
          <a:r>
            <a:rPr lang="pt-BR" b="0" i="0"/>
            <a:t>Para atenuar problemas de vazamento de dados, utilize a criptografia em repouso para criptografar as mensagens usando uma chave armazenada em um local diferente do local de armazenamento das suas mensagens.</a:t>
          </a:r>
          <a:endParaRPr lang="pt-BR" b="1" i="0" dirty="0"/>
        </a:p>
      </dgm:t>
    </dgm:pt>
    <dgm:pt modelId="{6E29FB3F-7521-49D6-A4B4-5BAEF429F695}" type="parTrans" cxnId="{462603B3-AC6C-430B-AE4C-6CF1CDF3A351}">
      <dgm:prSet/>
      <dgm:spPr/>
      <dgm:t>
        <a:bodyPr/>
        <a:lstStyle/>
        <a:p>
          <a:endParaRPr lang="en-US"/>
        </a:p>
      </dgm:t>
    </dgm:pt>
    <dgm:pt modelId="{F7E5C254-5F2C-40B4-93E8-E08802FEE130}" type="sibTrans" cxnId="{462603B3-AC6C-430B-AE4C-6CF1CDF3A351}">
      <dgm:prSet/>
      <dgm:spPr/>
      <dgm:t>
        <a:bodyPr/>
        <a:lstStyle/>
        <a:p>
          <a:endParaRPr lang="en-US"/>
        </a:p>
      </dgm:t>
    </dgm:pt>
    <dgm:pt modelId="{E6ACB399-129F-4401-AE2A-BF58B3762894}">
      <dgm:prSet/>
      <dgm:spPr/>
      <dgm:t>
        <a:bodyPr/>
        <a:lstStyle/>
        <a:p>
          <a:r>
            <a:rPr lang="pt-BR" b="0" i="0" dirty="0"/>
            <a:t>Permita somente conexões criptografadas por HTTPS (TLS), usando a condição </a:t>
          </a:r>
          <a:r>
            <a:rPr lang="pt-BR" b="0" i="0" dirty="0" err="1">
              <a:hlinkClick xmlns:r="http://schemas.openxmlformats.org/officeDocument/2006/relationships" r:id="rId1"/>
            </a:rPr>
            <a:t>aws:SecureTransport</a:t>
          </a:r>
          <a:r>
            <a:rPr lang="pt-BR" b="0" i="0" dirty="0"/>
            <a:t> na política de fila para forçar que as solicitações usem SSL.</a:t>
          </a:r>
          <a:endParaRPr lang="pt-BR" b="1" i="0" dirty="0"/>
        </a:p>
      </dgm:t>
    </dgm:pt>
    <dgm:pt modelId="{F067A5BE-30FB-442E-8F10-F3304C119799}" type="parTrans" cxnId="{7795C2EA-C397-4177-89D9-E7489B7B2C9E}">
      <dgm:prSet/>
      <dgm:spPr/>
      <dgm:t>
        <a:bodyPr/>
        <a:lstStyle/>
        <a:p>
          <a:endParaRPr lang="en-US"/>
        </a:p>
      </dgm:t>
    </dgm:pt>
    <dgm:pt modelId="{D94BEB4B-8E60-4D33-AE0A-2C98DC246FE1}" type="sibTrans" cxnId="{7795C2EA-C397-4177-89D9-E7489B7B2C9E}">
      <dgm:prSet/>
      <dgm:spPr/>
      <dgm:t>
        <a:bodyPr/>
        <a:lstStyle/>
        <a:p>
          <a:endParaRPr lang="en-US"/>
        </a:p>
      </dgm:t>
    </dgm:pt>
    <dgm:pt modelId="{AEB1192F-A092-4DB1-A106-7DE934D86A3D}">
      <dgm:prSet/>
      <dgm:spPr/>
      <dgm:t>
        <a:bodyPr/>
        <a:lstStyle/>
        <a:p>
          <a:r>
            <a:rPr lang="pt-BR" b="0" i="0" dirty="0"/>
            <a:t>Se você tiver filas com as quais você deve poder interagir, mas que não devem de forma alguma ficar expostas à Internet, use VPC </a:t>
          </a:r>
          <a:r>
            <a:rPr lang="pt-BR" b="0" i="0" dirty="0" err="1"/>
            <a:t>endpoints</a:t>
          </a:r>
          <a:r>
            <a:rPr lang="pt-BR" b="0" i="0" dirty="0"/>
            <a:t> para enfileirar o acesso apenas aos hosts dentro de uma VPC específica.</a:t>
          </a:r>
          <a:endParaRPr lang="pt-BR" b="1" i="0" dirty="0"/>
        </a:p>
      </dgm:t>
    </dgm:pt>
    <dgm:pt modelId="{73F43390-EC24-4982-BFB0-CE35F3162CB1}" type="parTrans" cxnId="{48501986-FBF1-47E5-8C45-1F9829D2F7B9}">
      <dgm:prSet/>
      <dgm:spPr/>
      <dgm:t>
        <a:bodyPr/>
        <a:lstStyle/>
        <a:p>
          <a:endParaRPr lang="en-US"/>
        </a:p>
      </dgm:t>
    </dgm:pt>
    <dgm:pt modelId="{D28D19C7-7949-405F-955E-09E722C5AADD}" type="sibTrans" cxnId="{48501986-FBF1-47E5-8C45-1F9829D2F7B9}">
      <dgm:prSet/>
      <dgm:spPr/>
      <dgm:t>
        <a:bodyPr/>
        <a:lstStyle/>
        <a:p>
          <a:endParaRPr lang="en-US"/>
        </a:p>
      </dgm:t>
    </dgm:pt>
    <dgm:pt modelId="{BB958019-E883-49C9-8F3D-3B20AB235836}" type="pres">
      <dgm:prSet presAssocID="{F4264BB1-7871-4C73-974E-7CE09E354853}" presName="linear" presStyleCnt="0">
        <dgm:presLayoutVars>
          <dgm:animLvl val="lvl"/>
          <dgm:resizeHandles val="exact"/>
        </dgm:presLayoutVars>
      </dgm:prSet>
      <dgm:spPr/>
    </dgm:pt>
    <dgm:pt modelId="{DA98D0B2-C9CF-4601-8541-8CBBC443BD38}" type="pres">
      <dgm:prSet presAssocID="{16DAF0B4-0256-4209-AD58-89238F6AA2BE}" presName="parentText" presStyleLbl="node1" presStyleIdx="0" presStyleCnt="6">
        <dgm:presLayoutVars>
          <dgm:chMax val="0"/>
          <dgm:bulletEnabled val="1"/>
        </dgm:presLayoutVars>
      </dgm:prSet>
      <dgm:spPr/>
    </dgm:pt>
    <dgm:pt modelId="{5B20F009-F77E-47C9-91FB-184D066E59CC}" type="pres">
      <dgm:prSet presAssocID="{16DAF0B4-0256-4209-AD58-89238F6AA2BE}" presName="childText" presStyleLbl="revTx" presStyleIdx="0" presStyleCnt="6">
        <dgm:presLayoutVars>
          <dgm:bulletEnabled val="1"/>
        </dgm:presLayoutVars>
      </dgm:prSet>
      <dgm:spPr/>
    </dgm:pt>
    <dgm:pt modelId="{843688D5-4FF4-4B0C-9663-2F50C18699CD}" type="pres">
      <dgm:prSet presAssocID="{6337072A-A4E0-4760-B574-F6C276A8AC29}" presName="parentText" presStyleLbl="node1" presStyleIdx="1" presStyleCnt="6">
        <dgm:presLayoutVars>
          <dgm:chMax val="0"/>
          <dgm:bulletEnabled val="1"/>
        </dgm:presLayoutVars>
      </dgm:prSet>
      <dgm:spPr/>
    </dgm:pt>
    <dgm:pt modelId="{89C14BEA-81A2-4FF2-BE13-017C427E49D7}" type="pres">
      <dgm:prSet presAssocID="{6337072A-A4E0-4760-B574-F6C276A8AC29}" presName="childText" presStyleLbl="revTx" presStyleIdx="1" presStyleCnt="6">
        <dgm:presLayoutVars>
          <dgm:bulletEnabled val="1"/>
        </dgm:presLayoutVars>
      </dgm:prSet>
      <dgm:spPr/>
    </dgm:pt>
    <dgm:pt modelId="{7E0E2E4A-781A-4BB3-8AAD-3E4A2C18F983}" type="pres">
      <dgm:prSet presAssocID="{ED184184-21C1-4415-AE52-0DC1896FF3AE}" presName="parentText" presStyleLbl="node1" presStyleIdx="2" presStyleCnt="6">
        <dgm:presLayoutVars>
          <dgm:chMax val="0"/>
          <dgm:bulletEnabled val="1"/>
        </dgm:presLayoutVars>
      </dgm:prSet>
      <dgm:spPr/>
    </dgm:pt>
    <dgm:pt modelId="{461FB8BC-AD74-4B1E-9C5D-D7780F236BDA}" type="pres">
      <dgm:prSet presAssocID="{ED184184-21C1-4415-AE52-0DC1896FF3AE}" presName="childText" presStyleLbl="revTx" presStyleIdx="2" presStyleCnt="6">
        <dgm:presLayoutVars>
          <dgm:bulletEnabled val="1"/>
        </dgm:presLayoutVars>
      </dgm:prSet>
      <dgm:spPr/>
    </dgm:pt>
    <dgm:pt modelId="{3E87AF31-8BD0-4DDA-B01D-E5FACF0F3400}" type="pres">
      <dgm:prSet presAssocID="{9F85411D-45EA-4D49-9FB0-4EC379B454AB}" presName="parentText" presStyleLbl="node1" presStyleIdx="3" presStyleCnt="6">
        <dgm:presLayoutVars>
          <dgm:chMax val="0"/>
          <dgm:bulletEnabled val="1"/>
        </dgm:presLayoutVars>
      </dgm:prSet>
      <dgm:spPr/>
    </dgm:pt>
    <dgm:pt modelId="{88DA638C-FB8F-41DA-878A-64D83CDEECAE}" type="pres">
      <dgm:prSet presAssocID="{9F85411D-45EA-4D49-9FB0-4EC379B454AB}" presName="childText" presStyleLbl="revTx" presStyleIdx="3" presStyleCnt="6">
        <dgm:presLayoutVars>
          <dgm:bulletEnabled val="1"/>
        </dgm:presLayoutVars>
      </dgm:prSet>
      <dgm:spPr/>
    </dgm:pt>
    <dgm:pt modelId="{3B4F2BEA-CBF8-4BAA-9FE8-264CC6BE5E71}" type="pres">
      <dgm:prSet presAssocID="{93EEA3C2-203A-444C-AAC2-755EED7494CB}" presName="parentText" presStyleLbl="node1" presStyleIdx="4" presStyleCnt="6">
        <dgm:presLayoutVars>
          <dgm:chMax val="0"/>
          <dgm:bulletEnabled val="1"/>
        </dgm:presLayoutVars>
      </dgm:prSet>
      <dgm:spPr/>
    </dgm:pt>
    <dgm:pt modelId="{925BEB3E-99FE-49B6-B70A-65426500B4D9}" type="pres">
      <dgm:prSet presAssocID="{93EEA3C2-203A-444C-AAC2-755EED7494CB}" presName="childText" presStyleLbl="revTx" presStyleIdx="4" presStyleCnt="6">
        <dgm:presLayoutVars>
          <dgm:bulletEnabled val="1"/>
        </dgm:presLayoutVars>
      </dgm:prSet>
      <dgm:spPr/>
    </dgm:pt>
    <dgm:pt modelId="{E866F026-BE6D-4AA0-BA68-0B39CD7331C9}" type="pres">
      <dgm:prSet presAssocID="{72EE542A-893B-4F3D-AB0F-61705880623C}" presName="parentText" presStyleLbl="node1" presStyleIdx="5" presStyleCnt="6">
        <dgm:presLayoutVars>
          <dgm:chMax val="0"/>
          <dgm:bulletEnabled val="1"/>
        </dgm:presLayoutVars>
      </dgm:prSet>
      <dgm:spPr/>
    </dgm:pt>
    <dgm:pt modelId="{9D3FCEA6-FD0F-4E31-99E2-2B2B3B8FB532}" type="pres">
      <dgm:prSet presAssocID="{72EE542A-893B-4F3D-AB0F-61705880623C}" presName="childText" presStyleLbl="revTx" presStyleIdx="5" presStyleCnt="6">
        <dgm:presLayoutVars>
          <dgm:bulletEnabled val="1"/>
        </dgm:presLayoutVars>
      </dgm:prSet>
      <dgm:spPr/>
    </dgm:pt>
  </dgm:ptLst>
  <dgm:cxnLst>
    <dgm:cxn modelId="{9907F70B-A3E0-498F-93EF-CBF05719D581}" srcId="{ED184184-21C1-4415-AE52-0DC1896FF3AE}" destId="{4779C571-C6C4-4B44-B77E-66503349726F}" srcOrd="0" destOrd="0" parTransId="{03CA0B6C-5CD3-4719-80C7-9F4CCCA16FCE}" sibTransId="{2436DA84-7842-4DC2-8E38-4250276F5A41}"/>
    <dgm:cxn modelId="{5F06CA20-D977-4294-ACED-E228C51E1D54}" srcId="{F4264BB1-7871-4C73-974E-7CE09E354853}" destId="{72EE542A-893B-4F3D-AB0F-61705880623C}" srcOrd="5" destOrd="0" parTransId="{15A92117-C76B-4BF9-BDDD-5BAA5340A368}" sibTransId="{E469A450-5C6B-440D-A12E-BF3B6F89A5AA}"/>
    <dgm:cxn modelId="{D9EA4F3F-E1AC-403E-A7C2-981E8A64AD88}" srcId="{F4264BB1-7871-4C73-974E-7CE09E354853}" destId="{6337072A-A4E0-4760-B574-F6C276A8AC29}" srcOrd="1" destOrd="0" parTransId="{ABE6B022-2105-40BC-9F8B-744D61D49C87}" sibTransId="{93A075C4-FEE1-4099-B803-2C9D91CD5349}"/>
    <dgm:cxn modelId="{2305BD5E-8ACF-487C-82E4-432F6EE175D4}" srcId="{F4264BB1-7871-4C73-974E-7CE09E354853}" destId="{93EEA3C2-203A-444C-AAC2-755EED7494CB}" srcOrd="4" destOrd="0" parTransId="{A38B5419-472A-48D3-9BA6-F162B4741115}" sibTransId="{E522892D-D121-40D3-B319-AC49271AA5EE}"/>
    <dgm:cxn modelId="{628E6161-0B45-4AA9-9A1E-901A26A57917}" type="presOf" srcId="{16DAF0B4-0256-4209-AD58-89238F6AA2BE}" destId="{DA98D0B2-C9CF-4601-8541-8CBBC443BD38}" srcOrd="0" destOrd="0" presId="urn:microsoft.com/office/officeart/2005/8/layout/vList2"/>
    <dgm:cxn modelId="{BA8D8041-BEDA-453C-8F96-19C815454A74}" type="presOf" srcId="{6D73B7CE-8615-4BD2-AC0D-040927ABB145}" destId="{89C14BEA-81A2-4FF2-BE13-017C427E49D7}" srcOrd="0" destOrd="0" presId="urn:microsoft.com/office/officeart/2005/8/layout/vList2"/>
    <dgm:cxn modelId="{8AC7B944-7AE6-4B94-9331-9242827909CF}" type="presOf" srcId="{6337072A-A4E0-4760-B574-F6C276A8AC29}" destId="{843688D5-4FF4-4B0C-9663-2F50C18699CD}" srcOrd="0" destOrd="0" presId="urn:microsoft.com/office/officeart/2005/8/layout/vList2"/>
    <dgm:cxn modelId="{51C46369-6515-4787-A33D-4B162CB17FFE}" srcId="{6337072A-A4E0-4760-B574-F6C276A8AC29}" destId="{6D73B7CE-8615-4BD2-AC0D-040927ABB145}" srcOrd="0" destOrd="0" parTransId="{E1D9E41F-72DD-425A-9101-8BA03D11E55F}" sibTransId="{24611495-4795-4E95-AE77-0ACDBCBB434B}"/>
    <dgm:cxn modelId="{5E65E06D-7CDA-4835-9A32-ABD17F15CA3E}" srcId="{16DAF0B4-0256-4209-AD58-89238F6AA2BE}" destId="{7F42EE74-D1A6-4733-AF1C-6252424C3FD5}" srcOrd="1" destOrd="0" parTransId="{66A9E97C-AD1C-46FE-A18D-CA81A581FB70}" sibTransId="{741AAAC0-76AC-4F82-AC4A-35A9152FE9F7}"/>
    <dgm:cxn modelId="{6B575671-FD32-45C6-9B19-5A9EA92CA3E4}" type="presOf" srcId="{0127B53B-0581-4E61-8790-32B22ACCF27E}" destId="{5B20F009-F77E-47C9-91FB-184D066E59CC}" srcOrd="0" destOrd="0" presId="urn:microsoft.com/office/officeart/2005/8/layout/vList2"/>
    <dgm:cxn modelId="{C7AA3756-3AA3-4567-90D3-E21484F48FBF}" type="presOf" srcId="{4779C571-C6C4-4B44-B77E-66503349726F}" destId="{461FB8BC-AD74-4B1E-9C5D-D7780F236BDA}" srcOrd="0" destOrd="0" presId="urn:microsoft.com/office/officeart/2005/8/layout/vList2"/>
    <dgm:cxn modelId="{48501986-FBF1-47E5-8C45-1F9829D2F7B9}" srcId="{72EE542A-893B-4F3D-AB0F-61705880623C}" destId="{AEB1192F-A092-4DB1-A106-7DE934D86A3D}" srcOrd="0" destOrd="0" parTransId="{73F43390-EC24-4982-BFB0-CE35F3162CB1}" sibTransId="{D28D19C7-7949-405F-955E-09E722C5AADD}"/>
    <dgm:cxn modelId="{022E078A-BB93-402D-93DA-5E4C85A09979}" srcId="{F4264BB1-7871-4C73-974E-7CE09E354853}" destId="{9F85411D-45EA-4D49-9FB0-4EC379B454AB}" srcOrd="3" destOrd="0" parTransId="{4DC9ED15-C554-4BEC-97AE-9989EAE5F985}" sibTransId="{9508C0E7-C873-4D9F-BAEE-3994AD831837}"/>
    <dgm:cxn modelId="{F7770993-9D74-40CB-A075-FFCC6E2A9B1D}" type="presOf" srcId="{E6ACB399-129F-4401-AE2A-BF58B3762894}" destId="{925BEB3E-99FE-49B6-B70A-65426500B4D9}" srcOrd="0" destOrd="0" presId="urn:microsoft.com/office/officeart/2005/8/layout/vList2"/>
    <dgm:cxn modelId="{334F129A-8A16-4D81-A15A-D085531F2A80}" type="presOf" srcId="{714E2B41-8689-428A-9765-26118BC5BD76}" destId="{88DA638C-FB8F-41DA-878A-64D83CDEECAE}" srcOrd="0" destOrd="0" presId="urn:microsoft.com/office/officeart/2005/8/layout/vList2"/>
    <dgm:cxn modelId="{15E4DA9D-ED52-4502-ABF1-75AE03D78879}" type="presOf" srcId="{ED184184-21C1-4415-AE52-0DC1896FF3AE}" destId="{7E0E2E4A-781A-4BB3-8AAD-3E4A2C18F983}" srcOrd="0" destOrd="0" presId="urn:microsoft.com/office/officeart/2005/8/layout/vList2"/>
    <dgm:cxn modelId="{462603B3-AC6C-430B-AE4C-6CF1CDF3A351}" srcId="{9F85411D-45EA-4D49-9FB0-4EC379B454AB}" destId="{714E2B41-8689-428A-9765-26118BC5BD76}" srcOrd="0" destOrd="0" parTransId="{6E29FB3F-7521-49D6-A4B4-5BAEF429F695}" sibTransId="{F7E5C254-5F2C-40B4-93E8-E08802FEE130}"/>
    <dgm:cxn modelId="{2AB9DEBA-06BD-4635-ADF2-0D4B63E6EC54}" type="presOf" srcId="{AEB1192F-A092-4DB1-A106-7DE934D86A3D}" destId="{9D3FCEA6-FD0F-4E31-99E2-2B2B3B8FB532}" srcOrd="0" destOrd="0" presId="urn:microsoft.com/office/officeart/2005/8/layout/vList2"/>
    <dgm:cxn modelId="{657A93BD-26F3-4F62-A46E-BD2018D99A0A}" srcId="{F4264BB1-7871-4C73-974E-7CE09E354853}" destId="{16DAF0B4-0256-4209-AD58-89238F6AA2BE}" srcOrd="0" destOrd="0" parTransId="{E36BC346-23A6-4E45-96C3-AA81CBE58E6A}" sibTransId="{05167CAB-068D-4CD8-987F-6A419F59EECA}"/>
    <dgm:cxn modelId="{79BEDAC4-A1ED-4434-B92F-6F1931E003A3}" type="presOf" srcId="{72EE542A-893B-4F3D-AB0F-61705880623C}" destId="{E866F026-BE6D-4AA0-BA68-0B39CD7331C9}" srcOrd="0" destOrd="0" presId="urn:microsoft.com/office/officeart/2005/8/layout/vList2"/>
    <dgm:cxn modelId="{6F68C1CC-BEB8-43D8-B524-9F4F67FE8DE0}" type="presOf" srcId="{F4264BB1-7871-4C73-974E-7CE09E354853}" destId="{BB958019-E883-49C9-8F3D-3B20AB235836}" srcOrd="0" destOrd="0" presId="urn:microsoft.com/office/officeart/2005/8/layout/vList2"/>
    <dgm:cxn modelId="{B64C33D6-2943-4229-844F-252B953AF086}" type="presOf" srcId="{7F42EE74-D1A6-4733-AF1C-6252424C3FD5}" destId="{5B20F009-F77E-47C9-91FB-184D066E59CC}" srcOrd="0" destOrd="1" presId="urn:microsoft.com/office/officeart/2005/8/layout/vList2"/>
    <dgm:cxn modelId="{336066DF-0658-4FDD-B1A5-E141B7DA78EE}" srcId="{16DAF0B4-0256-4209-AD58-89238F6AA2BE}" destId="{0127B53B-0581-4E61-8790-32B22ACCF27E}" srcOrd="0" destOrd="0" parTransId="{C8511346-3495-4E68-97FF-22A30626FE14}" sibTransId="{9BBDB641-F364-45A1-8694-F9D70E2D462B}"/>
    <dgm:cxn modelId="{4EA47EE9-7310-4041-81BB-BD23D6A6AA69}" type="presOf" srcId="{9F85411D-45EA-4D49-9FB0-4EC379B454AB}" destId="{3E87AF31-8BD0-4DDA-B01D-E5FACF0F3400}" srcOrd="0" destOrd="0" presId="urn:microsoft.com/office/officeart/2005/8/layout/vList2"/>
    <dgm:cxn modelId="{7795C2EA-C397-4177-89D9-E7489B7B2C9E}" srcId="{93EEA3C2-203A-444C-AAC2-755EED7494CB}" destId="{E6ACB399-129F-4401-AE2A-BF58B3762894}" srcOrd="0" destOrd="0" parTransId="{F067A5BE-30FB-442E-8F10-F3304C119799}" sibTransId="{D94BEB4B-8E60-4D33-AE0A-2C98DC246FE1}"/>
    <dgm:cxn modelId="{BD52D7F4-3766-469B-98B0-8EFA6D3C6FE7}" type="presOf" srcId="{93EEA3C2-203A-444C-AAC2-755EED7494CB}" destId="{3B4F2BEA-CBF8-4BAA-9FE8-264CC6BE5E71}" srcOrd="0" destOrd="0" presId="urn:microsoft.com/office/officeart/2005/8/layout/vList2"/>
    <dgm:cxn modelId="{739865F5-D809-4329-A62A-72557D254ED1}" srcId="{F4264BB1-7871-4C73-974E-7CE09E354853}" destId="{ED184184-21C1-4415-AE52-0DC1896FF3AE}" srcOrd="2" destOrd="0" parTransId="{76966706-E3B5-41FC-A561-24ABE9A213FB}" sibTransId="{4B149A22-E632-4501-91EF-F29C3CAB49AF}"/>
    <dgm:cxn modelId="{D385FD8A-EECE-4401-9DF9-C99447C0B894}" type="presParOf" srcId="{BB958019-E883-49C9-8F3D-3B20AB235836}" destId="{DA98D0B2-C9CF-4601-8541-8CBBC443BD38}" srcOrd="0" destOrd="0" presId="urn:microsoft.com/office/officeart/2005/8/layout/vList2"/>
    <dgm:cxn modelId="{F958DF16-3331-4081-8BDD-65A8ABA146D1}" type="presParOf" srcId="{BB958019-E883-49C9-8F3D-3B20AB235836}" destId="{5B20F009-F77E-47C9-91FB-184D066E59CC}" srcOrd="1" destOrd="0" presId="urn:microsoft.com/office/officeart/2005/8/layout/vList2"/>
    <dgm:cxn modelId="{C0B26169-C8A6-4571-B2B2-96F1542ABA27}" type="presParOf" srcId="{BB958019-E883-49C9-8F3D-3B20AB235836}" destId="{843688D5-4FF4-4B0C-9663-2F50C18699CD}" srcOrd="2" destOrd="0" presId="urn:microsoft.com/office/officeart/2005/8/layout/vList2"/>
    <dgm:cxn modelId="{3FA58B93-1B9D-43EA-9A59-DB8BEAA6BD46}" type="presParOf" srcId="{BB958019-E883-49C9-8F3D-3B20AB235836}" destId="{89C14BEA-81A2-4FF2-BE13-017C427E49D7}" srcOrd="3" destOrd="0" presId="urn:microsoft.com/office/officeart/2005/8/layout/vList2"/>
    <dgm:cxn modelId="{BF125F6D-9813-4DD7-B1C9-DD440C0754C6}" type="presParOf" srcId="{BB958019-E883-49C9-8F3D-3B20AB235836}" destId="{7E0E2E4A-781A-4BB3-8AAD-3E4A2C18F983}" srcOrd="4" destOrd="0" presId="urn:microsoft.com/office/officeart/2005/8/layout/vList2"/>
    <dgm:cxn modelId="{C6C2C5D1-1C60-4837-901B-0C02AE51CA79}" type="presParOf" srcId="{BB958019-E883-49C9-8F3D-3B20AB235836}" destId="{461FB8BC-AD74-4B1E-9C5D-D7780F236BDA}" srcOrd="5" destOrd="0" presId="urn:microsoft.com/office/officeart/2005/8/layout/vList2"/>
    <dgm:cxn modelId="{314F774C-3E30-48A6-A719-04322C37CB4A}" type="presParOf" srcId="{BB958019-E883-49C9-8F3D-3B20AB235836}" destId="{3E87AF31-8BD0-4DDA-B01D-E5FACF0F3400}" srcOrd="6" destOrd="0" presId="urn:microsoft.com/office/officeart/2005/8/layout/vList2"/>
    <dgm:cxn modelId="{56F260D1-A4B7-4CBB-9266-F864897BB217}" type="presParOf" srcId="{BB958019-E883-49C9-8F3D-3B20AB235836}" destId="{88DA638C-FB8F-41DA-878A-64D83CDEECAE}" srcOrd="7" destOrd="0" presId="urn:microsoft.com/office/officeart/2005/8/layout/vList2"/>
    <dgm:cxn modelId="{54E978DC-B41D-472F-9318-3178839052BB}" type="presParOf" srcId="{BB958019-E883-49C9-8F3D-3B20AB235836}" destId="{3B4F2BEA-CBF8-4BAA-9FE8-264CC6BE5E71}" srcOrd="8" destOrd="0" presId="urn:microsoft.com/office/officeart/2005/8/layout/vList2"/>
    <dgm:cxn modelId="{738489C7-24B4-43B8-BC51-B3FD11245D0F}" type="presParOf" srcId="{BB958019-E883-49C9-8F3D-3B20AB235836}" destId="{925BEB3E-99FE-49B6-B70A-65426500B4D9}" srcOrd="9" destOrd="0" presId="urn:microsoft.com/office/officeart/2005/8/layout/vList2"/>
    <dgm:cxn modelId="{D3D5F4A8-98CC-4272-9573-D60D8242BFB5}" type="presParOf" srcId="{BB958019-E883-49C9-8F3D-3B20AB235836}" destId="{E866F026-BE6D-4AA0-BA68-0B39CD7331C9}" srcOrd="10" destOrd="0" presId="urn:microsoft.com/office/officeart/2005/8/layout/vList2"/>
    <dgm:cxn modelId="{257B8B98-98B0-4228-BA2E-C2F8504D9599}" type="presParOf" srcId="{BB958019-E883-49C9-8F3D-3B20AB235836}" destId="{9D3FCEA6-FD0F-4E31-99E2-2B2B3B8FB532}" srcOrd="11" destOrd="0" presId="urn:microsoft.com/office/officeart/2005/8/layout/vList2"/>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F4BBC-419E-4772-993A-51A4BB1A53E2}">
      <dsp:nvSpPr>
        <dsp:cNvPr id="0" name=""/>
        <dsp:cNvSpPr/>
      </dsp:nvSpPr>
      <dsp:spPr>
        <a:xfrm>
          <a:off x="711357" y="10711"/>
          <a:ext cx="1852875" cy="1852875"/>
        </a:xfrm>
        <a:prstGeom prst="ellipse">
          <a:avLst/>
        </a:prstGeom>
        <a:solidFill>
          <a:srgbClr val="C925D1"/>
        </a:solidFill>
        <a:ln>
          <a:noFill/>
        </a:ln>
        <a:effectLst/>
      </dsp:spPr>
      <dsp:style>
        <a:lnRef idx="0">
          <a:scrgbClr r="0" g="0" b="0"/>
        </a:lnRef>
        <a:fillRef idx="1">
          <a:scrgbClr r="0" g="0" b="0"/>
        </a:fillRef>
        <a:effectRef idx="0">
          <a:scrgbClr r="0" g="0" b="0"/>
        </a:effectRef>
        <a:fontRef idx="minor"/>
      </dsp:style>
    </dsp:sp>
    <dsp:sp modelId="{0ED5B817-9DA4-4CBA-B45A-D5049FA9D887}">
      <dsp:nvSpPr>
        <dsp:cNvPr id="0" name=""/>
        <dsp:cNvSpPr/>
      </dsp:nvSpPr>
      <dsp:spPr>
        <a:xfrm>
          <a:off x="1106233" y="405586"/>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D49F0-4E43-4A50-9FFA-9F6D46869DF0}">
      <dsp:nvSpPr>
        <dsp:cNvPr id="0" name=""/>
        <dsp:cNvSpPr/>
      </dsp:nvSpPr>
      <dsp:spPr>
        <a:xfrm>
          <a:off x="119045"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cap="none" baseline="0" dirty="0">
              <a:solidFill>
                <a:schemeClr val="bg1"/>
              </a:solidFill>
              <a:latin typeface="+mn-lt"/>
            </a:rPr>
            <a:t>Amazon DMS</a:t>
          </a:r>
        </a:p>
      </dsp:txBody>
      <dsp:txXfrm>
        <a:off x="119045" y="2440711"/>
        <a:ext cx="3037500" cy="720000"/>
      </dsp:txXfrm>
    </dsp:sp>
    <dsp:sp modelId="{82870780-203F-4178-8E55-029F91567DB4}">
      <dsp:nvSpPr>
        <dsp:cNvPr id="0" name=""/>
        <dsp:cNvSpPr/>
      </dsp:nvSpPr>
      <dsp:spPr>
        <a:xfrm>
          <a:off x="4280420" y="10711"/>
          <a:ext cx="1852875" cy="1852875"/>
        </a:xfrm>
        <a:prstGeom prst="ellipse">
          <a:avLst/>
        </a:prstGeom>
        <a:solidFill>
          <a:srgbClr val="E7157B"/>
        </a:solidFill>
        <a:ln>
          <a:noFill/>
        </a:ln>
        <a:effectLst/>
      </dsp:spPr>
      <dsp:style>
        <a:lnRef idx="0">
          <a:scrgbClr r="0" g="0" b="0"/>
        </a:lnRef>
        <a:fillRef idx="1">
          <a:scrgbClr r="0" g="0" b="0"/>
        </a:fillRef>
        <a:effectRef idx="0">
          <a:scrgbClr r="0" g="0" b="0"/>
        </a:effectRef>
        <a:fontRef idx="minor"/>
      </dsp:style>
    </dsp:sp>
    <dsp:sp modelId="{997DDE1D-C989-4C65-9C59-5A83D4BEB05D}">
      <dsp:nvSpPr>
        <dsp:cNvPr id="0" name=""/>
        <dsp:cNvSpPr/>
      </dsp:nvSpPr>
      <dsp:spPr>
        <a:xfrm>
          <a:off x="4675295" y="405586"/>
          <a:ext cx="1063125" cy="1063125"/>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38888-5CC0-4DF6-AB32-37D991CC1AAC}">
      <dsp:nvSpPr>
        <dsp:cNvPr id="0" name=""/>
        <dsp:cNvSpPr/>
      </dsp:nvSpPr>
      <dsp:spPr>
        <a:xfrm>
          <a:off x="3688108"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cap="none" baseline="0" dirty="0">
              <a:solidFill>
                <a:schemeClr val="bg1"/>
              </a:solidFill>
            </a:rPr>
            <a:t>Amazon SQS</a:t>
          </a:r>
        </a:p>
      </dsp:txBody>
      <dsp:txXfrm>
        <a:off x="3688108" y="2440711"/>
        <a:ext cx="3037500" cy="720000"/>
      </dsp:txXfrm>
    </dsp:sp>
    <dsp:sp modelId="{070E3437-C2B7-453B-914C-DF32C2E26F40}">
      <dsp:nvSpPr>
        <dsp:cNvPr id="0" name=""/>
        <dsp:cNvSpPr/>
      </dsp:nvSpPr>
      <dsp:spPr>
        <a:xfrm>
          <a:off x="7849483" y="10711"/>
          <a:ext cx="1852875" cy="1852875"/>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715E4478-B485-4F56-AADF-3949A42EE977}">
      <dsp:nvSpPr>
        <dsp:cNvPr id="0" name=""/>
        <dsp:cNvSpPr/>
      </dsp:nvSpPr>
      <dsp:spPr>
        <a:xfrm>
          <a:off x="8244358" y="405586"/>
          <a:ext cx="1063125" cy="1063125"/>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60383E-6447-45C8-A130-82BA2288C211}">
      <dsp:nvSpPr>
        <dsp:cNvPr id="0" name=""/>
        <dsp:cNvSpPr/>
      </dsp:nvSpPr>
      <dsp:spPr>
        <a:xfrm>
          <a:off x="7257170"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cap="none" baseline="0" dirty="0">
              <a:solidFill>
                <a:schemeClr val="bg1"/>
              </a:solidFill>
            </a:rPr>
            <a:t>Amazon Kinesis</a:t>
          </a:r>
        </a:p>
      </dsp:txBody>
      <dsp:txXfrm>
        <a:off x="7257170" y="2440711"/>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F4BBC-419E-4772-993A-51A4BB1A53E2}">
      <dsp:nvSpPr>
        <dsp:cNvPr id="0" name=""/>
        <dsp:cNvSpPr/>
      </dsp:nvSpPr>
      <dsp:spPr>
        <a:xfrm>
          <a:off x="4280420" y="10711"/>
          <a:ext cx="1852875" cy="1852875"/>
        </a:xfrm>
        <a:prstGeom prst="ellipse">
          <a:avLst/>
        </a:prstGeom>
        <a:solidFill>
          <a:srgbClr val="C925D1"/>
        </a:solidFill>
        <a:ln>
          <a:noFill/>
        </a:ln>
        <a:effectLst/>
      </dsp:spPr>
      <dsp:style>
        <a:lnRef idx="0">
          <a:scrgbClr r="0" g="0" b="0"/>
        </a:lnRef>
        <a:fillRef idx="1">
          <a:scrgbClr r="0" g="0" b="0"/>
        </a:fillRef>
        <a:effectRef idx="0">
          <a:scrgbClr r="0" g="0" b="0"/>
        </a:effectRef>
        <a:fontRef idx="minor"/>
      </dsp:style>
    </dsp:sp>
    <dsp:sp modelId="{0ED5B817-9DA4-4CBA-B45A-D5049FA9D887}">
      <dsp:nvSpPr>
        <dsp:cNvPr id="0" name=""/>
        <dsp:cNvSpPr/>
      </dsp:nvSpPr>
      <dsp:spPr>
        <a:xfrm>
          <a:off x="4675295" y="405586"/>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D49F0-4E43-4A50-9FFA-9F6D46869DF0}">
      <dsp:nvSpPr>
        <dsp:cNvPr id="0" name=""/>
        <dsp:cNvSpPr/>
      </dsp:nvSpPr>
      <dsp:spPr>
        <a:xfrm>
          <a:off x="3688108"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defRPr cap="all"/>
          </a:pPr>
          <a:r>
            <a:rPr lang="en-US" sz="4100" kern="1200" cap="none" baseline="0" dirty="0">
              <a:solidFill>
                <a:schemeClr val="bg1"/>
              </a:solidFill>
              <a:latin typeface="+mn-lt"/>
            </a:rPr>
            <a:t>Amazon DMS</a:t>
          </a:r>
        </a:p>
      </dsp:txBody>
      <dsp:txXfrm>
        <a:off x="3688108" y="2440711"/>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E3437-C2B7-453B-914C-DF32C2E26F40}">
      <dsp:nvSpPr>
        <dsp:cNvPr id="0" name=""/>
        <dsp:cNvSpPr/>
      </dsp:nvSpPr>
      <dsp:spPr>
        <a:xfrm>
          <a:off x="762003" y="398040"/>
          <a:ext cx="1262198" cy="1262198"/>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715E4478-B485-4F56-AADF-3949A42EE977}">
      <dsp:nvSpPr>
        <dsp:cNvPr id="0" name=""/>
        <dsp:cNvSpPr/>
      </dsp:nvSpPr>
      <dsp:spPr>
        <a:xfrm>
          <a:off x="1030996" y="667033"/>
          <a:ext cx="724212" cy="724212"/>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60383E-6447-45C8-A130-82BA2288C211}">
      <dsp:nvSpPr>
        <dsp:cNvPr id="0" name=""/>
        <dsp:cNvSpPr/>
      </dsp:nvSpPr>
      <dsp:spPr>
        <a:xfrm>
          <a:off x="358513" y="2053382"/>
          <a:ext cx="20691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cap="none" baseline="0" dirty="0">
              <a:solidFill>
                <a:schemeClr val="bg1"/>
              </a:solidFill>
            </a:rPr>
            <a:t>Amazon Kinesis</a:t>
          </a:r>
        </a:p>
        <a:p>
          <a:pPr marL="0" lvl="0" indent="0" algn="ctr" defTabSz="755650">
            <a:lnSpc>
              <a:spcPct val="100000"/>
            </a:lnSpc>
            <a:spcBef>
              <a:spcPct val="0"/>
            </a:spcBef>
            <a:spcAft>
              <a:spcPct val="35000"/>
            </a:spcAft>
            <a:buNone/>
            <a:defRPr cap="all"/>
          </a:pPr>
          <a:r>
            <a:rPr lang="en-US" sz="1700" kern="1200" cap="none" baseline="0" dirty="0">
              <a:solidFill>
                <a:schemeClr val="bg1"/>
              </a:solidFill>
            </a:rPr>
            <a:t>Video Streams</a:t>
          </a:r>
        </a:p>
      </dsp:txBody>
      <dsp:txXfrm>
        <a:off x="358513" y="2053382"/>
        <a:ext cx="2069178" cy="720000"/>
      </dsp:txXfrm>
    </dsp:sp>
    <dsp:sp modelId="{5D86708A-2836-477B-B202-7052D49C8B17}">
      <dsp:nvSpPr>
        <dsp:cNvPr id="0" name=""/>
        <dsp:cNvSpPr/>
      </dsp:nvSpPr>
      <dsp:spPr>
        <a:xfrm>
          <a:off x="3193288" y="398040"/>
          <a:ext cx="1262198" cy="1262198"/>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8897AD23-ABA6-430D-B44E-51476B2A8667}">
      <dsp:nvSpPr>
        <dsp:cNvPr id="0" name=""/>
        <dsp:cNvSpPr/>
      </dsp:nvSpPr>
      <dsp:spPr>
        <a:xfrm>
          <a:off x="3462281" y="667033"/>
          <a:ext cx="724212" cy="724212"/>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E82F-3D77-4E71-9F8F-BCAF3C52D33E}">
      <dsp:nvSpPr>
        <dsp:cNvPr id="0" name=""/>
        <dsp:cNvSpPr/>
      </dsp:nvSpPr>
      <dsp:spPr>
        <a:xfrm>
          <a:off x="2789798" y="2053382"/>
          <a:ext cx="20691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cap="none" baseline="0" dirty="0">
              <a:solidFill>
                <a:schemeClr val="bg1"/>
              </a:solidFill>
            </a:rPr>
            <a:t>Amazon Kinesis</a:t>
          </a:r>
        </a:p>
        <a:p>
          <a:pPr marL="0" lvl="0" indent="0" algn="ctr" defTabSz="755650">
            <a:lnSpc>
              <a:spcPct val="100000"/>
            </a:lnSpc>
            <a:spcBef>
              <a:spcPct val="0"/>
            </a:spcBef>
            <a:spcAft>
              <a:spcPct val="35000"/>
            </a:spcAft>
            <a:buNone/>
            <a:defRPr cap="all"/>
          </a:pPr>
          <a:r>
            <a:rPr lang="en-US" sz="1700" kern="1200" cap="none" baseline="0" dirty="0">
              <a:solidFill>
                <a:schemeClr val="bg1"/>
              </a:solidFill>
            </a:rPr>
            <a:t>Data Streams</a:t>
          </a:r>
        </a:p>
      </dsp:txBody>
      <dsp:txXfrm>
        <a:off x="2789798" y="2053382"/>
        <a:ext cx="2069178" cy="720000"/>
      </dsp:txXfrm>
    </dsp:sp>
    <dsp:sp modelId="{886F1CE4-16F9-4C20-B523-FCCC5978F598}">
      <dsp:nvSpPr>
        <dsp:cNvPr id="0" name=""/>
        <dsp:cNvSpPr/>
      </dsp:nvSpPr>
      <dsp:spPr>
        <a:xfrm>
          <a:off x="5624573" y="398040"/>
          <a:ext cx="1262198" cy="1262198"/>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1C329A5C-1CB9-4EC4-8125-B6EB894DAA5D}">
      <dsp:nvSpPr>
        <dsp:cNvPr id="0" name=""/>
        <dsp:cNvSpPr/>
      </dsp:nvSpPr>
      <dsp:spPr>
        <a:xfrm>
          <a:off x="5893566" y="667033"/>
          <a:ext cx="724212" cy="724212"/>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A8D7A-536C-4143-95BE-1272877948B2}">
      <dsp:nvSpPr>
        <dsp:cNvPr id="0" name=""/>
        <dsp:cNvSpPr/>
      </dsp:nvSpPr>
      <dsp:spPr>
        <a:xfrm>
          <a:off x="5221083" y="2053382"/>
          <a:ext cx="20691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cap="none" baseline="0" dirty="0">
              <a:solidFill>
                <a:schemeClr val="bg1"/>
              </a:solidFill>
            </a:rPr>
            <a:t>Amazon Data Firehose</a:t>
          </a:r>
        </a:p>
      </dsp:txBody>
      <dsp:txXfrm>
        <a:off x="5221083" y="2053382"/>
        <a:ext cx="2069178" cy="720000"/>
      </dsp:txXfrm>
    </dsp:sp>
    <dsp:sp modelId="{1F5E0E26-F729-4BDC-9BF0-83659EDA37FB}">
      <dsp:nvSpPr>
        <dsp:cNvPr id="0" name=""/>
        <dsp:cNvSpPr/>
      </dsp:nvSpPr>
      <dsp:spPr>
        <a:xfrm>
          <a:off x="8222685" y="398040"/>
          <a:ext cx="1262198" cy="1262198"/>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3970CD79-D89A-40C0-AC1C-F142A2E7D56C}">
      <dsp:nvSpPr>
        <dsp:cNvPr id="0" name=""/>
        <dsp:cNvSpPr/>
      </dsp:nvSpPr>
      <dsp:spPr>
        <a:xfrm>
          <a:off x="8491679" y="667033"/>
          <a:ext cx="724212" cy="724212"/>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E74D1-C1BD-4C4E-BCA6-78E9173B59DC}">
      <dsp:nvSpPr>
        <dsp:cNvPr id="0" name=""/>
        <dsp:cNvSpPr/>
      </dsp:nvSpPr>
      <dsp:spPr>
        <a:xfrm>
          <a:off x="7652368" y="2053382"/>
          <a:ext cx="24028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cap="none" baseline="0" dirty="0">
              <a:solidFill>
                <a:schemeClr val="bg1"/>
              </a:solidFill>
            </a:rPr>
            <a:t>Amazon Managed Service for Apache </a:t>
          </a:r>
          <a:r>
            <a:rPr lang="en-US" sz="1700" kern="1200" cap="none" baseline="0" dirty="0" err="1">
              <a:solidFill>
                <a:schemeClr val="bg1"/>
              </a:solidFill>
            </a:rPr>
            <a:t>Flink</a:t>
          </a:r>
          <a:endParaRPr lang="en-US" sz="1700" kern="1200" cap="none" baseline="0" dirty="0">
            <a:solidFill>
              <a:schemeClr val="bg1"/>
            </a:solidFill>
          </a:endParaRPr>
        </a:p>
      </dsp:txBody>
      <dsp:txXfrm>
        <a:off x="7652368" y="2053382"/>
        <a:ext cx="240283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6708A-2836-477B-B202-7052D49C8B17}">
      <dsp:nvSpPr>
        <dsp:cNvPr id="0" name=""/>
        <dsp:cNvSpPr/>
      </dsp:nvSpPr>
      <dsp:spPr>
        <a:xfrm>
          <a:off x="4280420" y="10711"/>
          <a:ext cx="1852875" cy="1852875"/>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8897AD23-ABA6-430D-B44E-51476B2A8667}">
      <dsp:nvSpPr>
        <dsp:cNvPr id="0" name=""/>
        <dsp:cNvSpPr/>
      </dsp:nvSpPr>
      <dsp:spPr>
        <a:xfrm>
          <a:off x="4675295" y="405586"/>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E82F-3D77-4E71-9F8F-BCAF3C52D33E}">
      <dsp:nvSpPr>
        <dsp:cNvPr id="0" name=""/>
        <dsp:cNvSpPr/>
      </dsp:nvSpPr>
      <dsp:spPr>
        <a:xfrm>
          <a:off x="3688108"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cap="none" baseline="0" dirty="0">
              <a:solidFill>
                <a:schemeClr val="bg1"/>
              </a:solidFill>
            </a:rPr>
            <a:t>Amazon Kinesis</a:t>
          </a:r>
        </a:p>
        <a:p>
          <a:pPr marL="0" lvl="0" indent="0" algn="ctr" defTabSz="844550">
            <a:lnSpc>
              <a:spcPct val="100000"/>
            </a:lnSpc>
            <a:spcBef>
              <a:spcPct val="0"/>
            </a:spcBef>
            <a:spcAft>
              <a:spcPct val="35000"/>
            </a:spcAft>
            <a:buNone/>
            <a:defRPr cap="all"/>
          </a:pPr>
          <a:r>
            <a:rPr lang="en-US" sz="1900" kern="1200" cap="none" baseline="0" dirty="0">
              <a:solidFill>
                <a:schemeClr val="bg1"/>
              </a:solidFill>
            </a:rPr>
            <a:t>Data Streams</a:t>
          </a:r>
        </a:p>
      </dsp:txBody>
      <dsp:txXfrm>
        <a:off x="3688108" y="2440711"/>
        <a:ext cx="3037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393C7-D34C-431D-8923-444FE485837D}">
      <dsp:nvSpPr>
        <dsp:cNvPr id="0" name=""/>
        <dsp:cNvSpPr/>
      </dsp:nvSpPr>
      <dsp:spPr>
        <a:xfrm>
          <a:off x="3995595" y="2009514"/>
          <a:ext cx="237666" cy="2978747"/>
        </a:xfrm>
        <a:custGeom>
          <a:avLst/>
          <a:gdLst/>
          <a:ahLst/>
          <a:cxnLst/>
          <a:rect l="0" t="0" r="0" b="0"/>
          <a:pathLst>
            <a:path>
              <a:moveTo>
                <a:pt x="0" y="0"/>
              </a:moveTo>
              <a:lnTo>
                <a:pt x="0" y="2978747"/>
              </a:lnTo>
              <a:lnTo>
                <a:pt x="237666" y="2978747"/>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8637E638-B26D-4959-AA0C-2BD1BA113B39}">
      <dsp:nvSpPr>
        <dsp:cNvPr id="0" name=""/>
        <dsp:cNvSpPr/>
      </dsp:nvSpPr>
      <dsp:spPr>
        <a:xfrm>
          <a:off x="3995595" y="2009514"/>
          <a:ext cx="237666" cy="1853794"/>
        </a:xfrm>
        <a:custGeom>
          <a:avLst/>
          <a:gdLst/>
          <a:ahLst/>
          <a:cxnLst/>
          <a:rect l="0" t="0" r="0" b="0"/>
          <a:pathLst>
            <a:path>
              <a:moveTo>
                <a:pt x="0" y="0"/>
              </a:moveTo>
              <a:lnTo>
                <a:pt x="0" y="1853794"/>
              </a:lnTo>
              <a:lnTo>
                <a:pt x="237666" y="1853794"/>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84BDBFE9-0041-41CA-A8E6-8B07B96590A3}">
      <dsp:nvSpPr>
        <dsp:cNvPr id="0" name=""/>
        <dsp:cNvSpPr/>
      </dsp:nvSpPr>
      <dsp:spPr>
        <a:xfrm>
          <a:off x="3995595" y="2009514"/>
          <a:ext cx="237666" cy="728842"/>
        </a:xfrm>
        <a:custGeom>
          <a:avLst/>
          <a:gdLst/>
          <a:ahLst/>
          <a:cxnLst/>
          <a:rect l="0" t="0" r="0" b="0"/>
          <a:pathLst>
            <a:path>
              <a:moveTo>
                <a:pt x="0" y="0"/>
              </a:moveTo>
              <a:lnTo>
                <a:pt x="0" y="728842"/>
              </a:lnTo>
              <a:lnTo>
                <a:pt x="237666" y="72884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CF0E97B8-ADBA-4484-918B-5D988D4A579E}">
      <dsp:nvSpPr>
        <dsp:cNvPr id="0" name=""/>
        <dsp:cNvSpPr/>
      </dsp:nvSpPr>
      <dsp:spPr>
        <a:xfrm>
          <a:off x="2712198" y="884562"/>
          <a:ext cx="1917172" cy="332732"/>
        </a:xfrm>
        <a:custGeom>
          <a:avLst/>
          <a:gdLst/>
          <a:ahLst/>
          <a:cxnLst/>
          <a:rect l="0" t="0" r="0" b="0"/>
          <a:pathLst>
            <a:path>
              <a:moveTo>
                <a:pt x="0" y="0"/>
              </a:moveTo>
              <a:lnTo>
                <a:pt x="0" y="166366"/>
              </a:lnTo>
              <a:lnTo>
                <a:pt x="1917172" y="166366"/>
              </a:lnTo>
              <a:lnTo>
                <a:pt x="1917172" y="33273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EE7BEFF5-9D5E-4227-AEDE-959CEB410F68}">
      <dsp:nvSpPr>
        <dsp:cNvPr id="0" name=""/>
        <dsp:cNvSpPr/>
      </dsp:nvSpPr>
      <dsp:spPr>
        <a:xfrm>
          <a:off x="2078422" y="2009514"/>
          <a:ext cx="237666" cy="2978747"/>
        </a:xfrm>
        <a:custGeom>
          <a:avLst/>
          <a:gdLst/>
          <a:ahLst/>
          <a:cxnLst/>
          <a:rect l="0" t="0" r="0" b="0"/>
          <a:pathLst>
            <a:path>
              <a:moveTo>
                <a:pt x="0" y="0"/>
              </a:moveTo>
              <a:lnTo>
                <a:pt x="0" y="2978747"/>
              </a:lnTo>
              <a:lnTo>
                <a:pt x="237666" y="2978747"/>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C9BBED71-981C-4C39-A4B1-F37DB2E49B1B}">
      <dsp:nvSpPr>
        <dsp:cNvPr id="0" name=""/>
        <dsp:cNvSpPr/>
      </dsp:nvSpPr>
      <dsp:spPr>
        <a:xfrm>
          <a:off x="2078422" y="2009514"/>
          <a:ext cx="237666" cy="1853794"/>
        </a:xfrm>
        <a:custGeom>
          <a:avLst/>
          <a:gdLst/>
          <a:ahLst/>
          <a:cxnLst/>
          <a:rect l="0" t="0" r="0" b="0"/>
          <a:pathLst>
            <a:path>
              <a:moveTo>
                <a:pt x="0" y="0"/>
              </a:moveTo>
              <a:lnTo>
                <a:pt x="0" y="1853794"/>
              </a:lnTo>
              <a:lnTo>
                <a:pt x="237666" y="1853794"/>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CD75C792-0937-4B2D-B2A9-5DC719B74B51}">
      <dsp:nvSpPr>
        <dsp:cNvPr id="0" name=""/>
        <dsp:cNvSpPr/>
      </dsp:nvSpPr>
      <dsp:spPr>
        <a:xfrm>
          <a:off x="2078422" y="2009514"/>
          <a:ext cx="237666" cy="728842"/>
        </a:xfrm>
        <a:custGeom>
          <a:avLst/>
          <a:gdLst/>
          <a:ahLst/>
          <a:cxnLst/>
          <a:rect l="0" t="0" r="0" b="0"/>
          <a:pathLst>
            <a:path>
              <a:moveTo>
                <a:pt x="0" y="0"/>
              </a:moveTo>
              <a:lnTo>
                <a:pt x="0" y="728842"/>
              </a:lnTo>
              <a:lnTo>
                <a:pt x="237666" y="72884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EAC71D7B-9FD3-4DA7-97A2-11DE1B9E3BA3}">
      <dsp:nvSpPr>
        <dsp:cNvPr id="0" name=""/>
        <dsp:cNvSpPr/>
      </dsp:nvSpPr>
      <dsp:spPr>
        <a:xfrm>
          <a:off x="2666478" y="884562"/>
          <a:ext cx="91440" cy="332732"/>
        </a:xfrm>
        <a:custGeom>
          <a:avLst/>
          <a:gdLst/>
          <a:ahLst/>
          <a:cxnLst/>
          <a:rect l="0" t="0" r="0" b="0"/>
          <a:pathLst>
            <a:path>
              <a:moveTo>
                <a:pt x="45720" y="0"/>
              </a:moveTo>
              <a:lnTo>
                <a:pt x="45720" y="33273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57179358-FCF5-4067-9958-1966E98C101C}">
      <dsp:nvSpPr>
        <dsp:cNvPr id="0" name=""/>
        <dsp:cNvSpPr/>
      </dsp:nvSpPr>
      <dsp:spPr>
        <a:xfrm>
          <a:off x="161250" y="2009514"/>
          <a:ext cx="237666" cy="2978747"/>
        </a:xfrm>
        <a:custGeom>
          <a:avLst/>
          <a:gdLst/>
          <a:ahLst/>
          <a:cxnLst/>
          <a:rect l="0" t="0" r="0" b="0"/>
          <a:pathLst>
            <a:path>
              <a:moveTo>
                <a:pt x="0" y="0"/>
              </a:moveTo>
              <a:lnTo>
                <a:pt x="0" y="2978747"/>
              </a:lnTo>
              <a:lnTo>
                <a:pt x="237666" y="2978747"/>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7BEE97A6-E129-499B-8989-FBF5D3B7864F}">
      <dsp:nvSpPr>
        <dsp:cNvPr id="0" name=""/>
        <dsp:cNvSpPr/>
      </dsp:nvSpPr>
      <dsp:spPr>
        <a:xfrm>
          <a:off x="161250" y="2009514"/>
          <a:ext cx="237666" cy="1853794"/>
        </a:xfrm>
        <a:custGeom>
          <a:avLst/>
          <a:gdLst/>
          <a:ahLst/>
          <a:cxnLst/>
          <a:rect l="0" t="0" r="0" b="0"/>
          <a:pathLst>
            <a:path>
              <a:moveTo>
                <a:pt x="0" y="0"/>
              </a:moveTo>
              <a:lnTo>
                <a:pt x="0" y="1853794"/>
              </a:lnTo>
              <a:lnTo>
                <a:pt x="237666" y="1853794"/>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5A8F55D8-1E63-425C-B5BB-076855D5CD35}">
      <dsp:nvSpPr>
        <dsp:cNvPr id="0" name=""/>
        <dsp:cNvSpPr/>
      </dsp:nvSpPr>
      <dsp:spPr>
        <a:xfrm>
          <a:off x="161250" y="2009514"/>
          <a:ext cx="237666" cy="728842"/>
        </a:xfrm>
        <a:custGeom>
          <a:avLst/>
          <a:gdLst/>
          <a:ahLst/>
          <a:cxnLst/>
          <a:rect l="0" t="0" r="0" b="0"/>
          <a:pathLst>
            <a:path>
              <a:moveTo>
                <a:pt x="0" y="0"/>
              </a:moveTo>
              <a:lnTo>
                <a:pt x="0" y="728842"/>
              </a:lnTo>
              <a:lnTo>
                <a:pt x="237666" y="72884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0113F724-C53C-4AE0-BA72-24F5D413FE35}">
      <dsp:nvSpPr>
        <dsp:cNvPr id="0" name=""/>
        <dsp:cNvSpPr/>
      </dsp:nvSpPr>
      <dsp:spPr>
        <a:xfrm>
          <a:off x="795026" y="884562"/>
          <a:ext cx="1917172" cy="332732"/>
        </a:xfrm>
        <a:custGeom>
          <a:avLst/>
          <a:gdLst/>
          <a:ahLst/>
          <a:cxnLst/>
          <a:rect l="0" t="0" r="0" b="0"/>
          <a:pathLst>
            <a:path>
              <a:moveTo>
                <a:pt x="1917172" y="0"/>
              </a:moveTo>
              <a:lnTo>
                <a:pt x="1917172" y="166366"/>
              </a:lnTo>
              <a:lnTo>
                <a:pt x="0" y="166366"/>
              </a:lnTo>
              <a:lnTo>
                <a:pt x="0" y="33273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F5E1E2AD-785B-46F6-814D-C1AFE47AAC92}">
      <dsp:nvSpPr>
        <dsp:cNvPr id="0" name=""/>
        <dsp:cNvSpPr/>
      </dsp:nvSpPr>
      <dsp:spPr>
        <a:xfrm>
          <a:off x="1919978" y="92342"/>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BR" sz="1800" kern="1200" dirty="0"/>
            <a:t>Produtores</a:t>
          </a:r>
          <a:endParaRPr lang="en-US" sz="1800" kern="1200" dirty="0"/>
        </a:p>
      </dsp:txBody>
      <dsp:txXfrm>
        <a:off x="1919978" y="92342"/>
        <a:ext cx="1584440" cy="792220"/>
      </dsp:txXfrm>
    </dsp:sp>
    <dsp:sp modelId="{ADC72800-2FA3-4BA1-92B4-9D003BEC96A0}">
      <dsp:nvSpPr>
        <dsp:cNvPr id="0" name=""/>
        <dsp:cNvSpPr/>
      </dsp:nvSpPr>
      <dsp:spPr>
        <a:xfrm>
          <a:off x="2806" y="1217294"/>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Codificados</a:t>
          </a:r>
          <a:endParaRPr lang="en-US" sz="1800" kern="1200" dirty="0"/>
        </a:p>
      </dsp:txBody>
      <dsp:txXfrm>
        <a:off x="2806" y="1217294"/>
        <a:ext cx="1584440" cy="792220"/>
      </dsp:txXfrm>
    </dsp:sp>
    <dsp:sp modelId="{E7C62570-FF1E-4A5E-8F1C-5809C012BCAA}">
      <dsp:nvSpPr>
        <dsp:cNvPr id="0" name=""/>
        <dsp:cNvSpPr/>
      </dsp:nvSpPr>
      <dsp:spPr>
        <a:xfrm>
          <a:off x="398916" y="2342246"/>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BR" sz="1800" kern="1200" dirty="0"/>
            <a:t>AWS SDK</a:t>
          </a:r>
          <a:endParaRPr lang="en-US" sz="1800" kern="1200" dirty="0"/>
        </a:p>
      </dsp:txBody>
      <dsp:txXfrm>
        <a:off x="398916" y="2342246"/>
        <a:ext cx="1584440" cy="792220"/>
      </dsp:txXfrm>
    </dsp:sp>
    <dsp:sp modelId="{FD5279E1-2628-4F0B-A968-F4F7DF9E1C2B}">
      <dsp:nvSpPr>
        <dsp:cNvPr id="0" name=""/>
        <dsp:cNvSpPr/>
      </dsp:nvSpPr>
      <dsp:spPr>
        <a:xfrm>
          <a:off x="398916" y="3467199"/>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BR" sz="1800" kern="1200" dirty="0" err="1"/>
            <a:t>Kinesis</a:t>
          </a:r>
          <a:r>
            <a:rPr lang="pt-BR" sz="1800" kern="1200" dirty="0"/>
            <a:t> Producer Library (KPL)</a:t>
          </a:r>
          <a:endParaRPr lang="en-US" sz="1800" kern="1200" dirty="0"/>
        </a:p>
      </dsp:txBody>
      <dsp:txXfrm>
        <a:off x="398916" y="3467199"/>
        <a:ext cx="1584440" cy="792220"/>
      </dsp:txXfrm>
    </dsp:sp>
    <dsp:sp modelId="{1FA512D1-8D62-4458-8C2F-C9D39A495BCC}">
      <dsp:nvSpPr>
        <dsp:cNvPr id="0" name=""/>
        <dsp:cNvSpPr/>
      </dsp:nvSpPr>
      <dsp:spPr>
        <a:xfrm>
          <a:off x="398916" y="4592151"/>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pt-BR" sz="1800" kern="1200" dirty="0" err="1"/>
            <a:t>Kinesis</a:t>
          </a:r>
          <a:r>
            <a:rPr lang="pt-BR" sz="1800" kern="1200" dirty="0"/>
            <a:t> Agent</a:t>
          </a:r>
          <a:endParaRPr lang="en-US" sz="1800" kern="1200" dirty="0"/>
        </a:p>
      </dsp:txBody>
      <dsp:txXfrm>
        <a:off x="398916" y="4592151"/>
        <a:ext cx="1584440" cy="792220"/>
      </dsp:txXfrm>
    </dsp:sp>
    <dsp:sp modelId="{8570C365-0E78-4969-A8BC-F4EBDC572899}">
      <dsp:nvSpPr>
        <dsp:cNvPr id="0" name=""/>
        <dsp:cNvSpPr/>
      </dsp:nvSpPr>
      <dsp:spPr>
        <a:xfrm>
          <a:off x="1919978" y="1217294"/>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Serviços</a:t>
          </a:r>
          <a:r>
            <a:rPr lang="en-US" sz="1800" kern="1200" dirty="0"/>
            <a:t> da AWS</a:t>
          </a:r>
        </a:p>
      </dsp:txBody>
      <dsp:txXfrm>
        <a:off x="1919978" y="1217294"/>
        <a:ext cx="1584440" cy="792220"/>
      </dsp:txXfrm>
    </dsp:sp>
    <dsp:sp modelId="{C88CE1B7-A885-40FF-AA5A-F2424AD4391B}">
      <dsp:nvSpPr>
        <dsp:cNvPr id="0" name=""/>
        <dsp:cNvSpPr/>
      </dsp:nvSpPr>
      <dsp:spPr>
        <a:xfrm>
          <a:off x="2316088" y="2342246"/>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Amazon DynamoDB</a:t>
          </a:r>
        </a:p>
      </dsp:txBody>
      <dsp:txXfrm>
        <a:off x="2316088" y="2342246"/>
        <a:ext cx="1584440" cy="792220"/>
      </dsp:txXfrm>
    </dsp:sp>
    <dsp:sp modelId="{F9CF8C4D-9644-46B3-A2EB-03F545A60815}">
      <dsp:nvSpPr>
        <dsp:cNvPr id="0" name=""/>
        <dsp:cNvSpPr/>
      </dsp:nvSpPr>
      <dsp:spPr>
        <a:xfrm>
          <a:off x="2316088" y="3467199"/>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Amazon RDS</a:t>
          </a:r>
        </a:p>
      </dsp:txBody>
      <dsp:txXfrm>
        <a:off x="2316088" y="3467199"/>
        <a:ext cx="1584440" cy="792220"/>
      </dsp:txXfrm>
    </dsp:sp>
    <dsp:sp modelId="{7B972B43-A2A3-4FF9-B3D3-BEC01A4AD057}">
      <dsp:nvSpPr>
        <dsp:cNvPr id="0" name=""/>
        <dsp:cNvSpPr/>
      </dsp:nvSpPr>
      <dsp:spPr>
        <a:xfrm>
          <a:off x="2316088" y="4592151"/>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Amazon Aurora</a:t>
          </a:r>
        </a:p>
      </dsp:txBody>
      <dsp:txXfrm>
        <a:off x="2316088" y="4592151"/>
        <a:ext cx="1584440" cy="792220"/>
      </dsp:txXfrm>
    </dsp:sp>
    <dsp:sp modelId="{0F025E42-4E95-4088-9A23-EB3E5CAC2C77}">
      <dsp:nvSpPr>
        <dsp:cNvPr id="0" name=""/>
        <dsp:cNvSpPr/>
      </dsp:nvSpPr>
      <dsp:spPr>
        <a:xfrm>
          <a:off x="3837151" y="1217294"/>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Terceiros</a:t>
          </a:r>
          <a:endParaRPr lang="en-US" sz="1800" kern="1200" dirty="0"/>
        </a:p>
      </dsp:txBody>
      <dsp:txXfrm>
        <a:off x="3837151" y="1217294"/>
        <a:ext cx="1584440" cy="792220"/>
      </dsp:txXfrm>
    </dsp:sp>
    <dsp:sp modelId="{BDD3CB03-8515-4427-BF2D-2AE032EB2116}">
      <dsp:nvSpPr>
        <dsp:cNvPr id="0" name=""/>
        <dsp:cNvSpPr/>
      </dsp:nvSpPr>
      <dsp:spPr>
        <a:xfrm>
          <a:off x="4233261" y="2342246"/>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Apache </a:t>
          </a:r>
          <a:r>
            <a:rPr lang="en-US" sz="1800" kern="1200" dirty="0" err="1"/>
            <a:t>Flink</a:t>
          </a:r>
          <a:endParaRPr lang="en-US" sz="1800" kern="1200" dirty="0"/>
        </a:p>
      </dsp:txBody>
      <dsp:txXfrm>
        <a:off x="4233261" y="2342246"/>
        <a:ext cx="1584440" cy="792220"/>
      </dsp:txXfrm>
    </dsp:sp>
    <dsp:sp modelId="{290DE71E-D4E9-457E-AA65-B9870C436DEB}">
      <dsp:nvSpPr>
        <dsp:cNvPr id="0" name=""/>
        <dsp:cNvSpPr/>
      </dsp:nvSpPr>
      <dsp:spPr>
        <a:xfrm>
          <a:off x="4233261" y="3467199"/>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Debezium</a:t>
          </a:r>
          <a:endParaRPr lang="en-US" sz="1800" kern="1200" dirty="0"/>
        </a:p>
      </dsp:txBody>
      <dsp:txXfrm>
        <a:off x="4233261" y="3467199"/>
        <a:ext cx="1584440" cy="792220"/>
      </dsp:txXfrm>
    </dsp:sp>
    <dsp:sp modelId="{622A9BA3-9017-4143-AAF7-6A04C306E06E}">
      <dsp:nvSpPr>
        <dsp:cNvPr id="0" name=""/>
        <dsp:cNvSpPr/>
      </dsp:nvSpPr>
      <dsp:spPr>
        <a:xfrm>
          <a:off x="4233261" y="4592151"/>
          <a:ext cx="1584440" cy="792220"/>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Kafka Connect</a:t>
          </a:r>
        </a:p>
      </dsp:txBody>
      <dsp:txXfrm>
        <a:off x="4233261" y="4592151"/>
        <a:ext cx="1584440" cy="792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21941-DDBF-4932-8B09-B2AF5864A0BD}">
      <dsp:nvSpPr>
        <dsp:cNvPr id="0" name=""/>
        <dsp:cNvSpPr/>
      </dsp:nvSpPr>
      <dsp:spPr>
        <a:xfrm>
          <a:off x="3595284" y="1213289"/>
          <a:ext cx="150006" cy="3300147"/>
        </a:xfrm>
        <a:custGeom>
          <a:avLst/>
          <a:gdLst/>
          <a:ahLst/>
          <a:cxnLst/>
          <a:rect l="0" t="0" r="0" b="0"/>
          <a:pathLst>
            <a:path>
              <a:moveTo>
                <a:pt x="0" y="0"/>
              </a:moveTo>
              <a:lnTo>
                <a:pt x="0" y="3300147"/>
              </a:lnTo>
              <a:lnTo>
                <a:pt x="150006" y="3300147"/>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3BD57EA6-6567-497A-81DF-5DF444B41A5E}">
      <dsp:nvSpPr>
        <dsp:cNvPr id="0" name=""/>
        <dsp:cNvSpPr/>
      </dsp:nvSpPr>
      <dsp:spPr>
        <a:xfrm>
          <a:off x="3595284" y="1213289"/>
          <a:ext cx="150006" cy="2590115"/>
        </a:xfrm>
        <a:custGeom>
          <a:avLst/>
          <a:gdLst/>
          <a:ahLst/>
          <a:cxnLst/>
          <a:rect l="0" t="0" r="0" b="0"/>
          <a:pathLst>
            <a:path>
              <a:moveTo>
                <a:pt x="0" y="0"/>
              </a:moveTo>
              <a:lnTo>
                <a:pt x="0" y="2590115"/>
              </a:lnTo>
              <a:lnTo>
                <a:pt x="150006" y="2590115"/>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EE63CB6B-D169-4634-A67F-05C03E4FCBC0}">
      <dsp:nvSpPr>
        <dsp:cNvPr id="0" name=""/>
        <dsp:cNvSpPr/>
      </dsp:nvSpPr>
      <dsp:spPr>
        <a:xfrm>
          <a:off x="3595284" y="1213289"/>
          <a:ext cx="150006" cy="1880083"/>
        </a:xfrm>
        <a:custGeom>
          <a:avLst/>
          <a:gdLst/>
          <a:ahLst/>
          <a:cxnLst/>
          <a:rect l="0" t="0" r="0" b="0"/>
          <a:pathLst>
            <a:path>
              <a:moveTo>
                <a:pt x="0" y="0"/>
              </a:moveTo>
              <a:lnTo>
                <a:pt x="0" y="1880083"/>
              </a:lnTo>
              <a:lnTo>
                <a:pt x="150006" y="1880083"/>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8981F3EE-19AF-458D-BB1C-B7C3F8578E2D}">
      <dsp:nvSpPr>
        <dsp:cNvPr id="0" name=""/>
        <dsp:cNvSpPr/>
      </dsp:nvSpPr>
      <dsp:spPr>
        <a:xfrm>
          <a:off x="3595284" y="1213289"/>
          <a:ext cx="150006" cy="1170052"/>
        </a:xfrm>
        <a:custGeom>
          <a:avLst/>
          <a:gdLst/>
          <a:ahLst/>
          <a:cxnLst/>
          <a:rect l="0" t="0" r="0" b="0"/>
          <a:pathLst>
            <a:path>
              <a:moveTo>
                <a:pt x="0" y="0"/>
              </a:moveTo>
              <a:lnTo>
                <a:pt x="0" y="1170052"/>
              </a:lnTo>
              <a:lnTo>
                <a:pt x="150006" y="117005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F0524E9B-6103-44C9-815F-9A94768D8D99}">
      <dsp:nvSpPr>
        <dsp:cNvPr id="0" name=""/>
        <dsp:cNvSpPr/>
      </dsp:nvSpPr>
      <dsp:spPr>
        <a:xfrm>
          <a:off x="3595284" y="1213289"/>
          <a:ext cx="150006" cy="460020"/>
        </a:xfrm>
        <a:custGeom>
          <a:avLst/>
          <a:gdLst/>
          <a:ahLst/>
          <a:cxnLst/>
          <a:rect l="0" t="0" r="0" b="0"/>
          <a:pathLst>
            <a:path>
              <a:moveTo>
                <a:pt x="0" y="0"/>
              </a:moveTo>
              <a:lnTo>
                <a:pt x="0" y="460020"/>
              </a:lnTo>
              <a:lnTo>
                <a:pt x="150006" y="460020"/>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578C724D-C0A3-4F3A-A104-17FCC0FDE879}">
      <dsp:nvSpPr>
        <dsp:cNvPr id="0" name=""/>
        <dsp:cNvSpPr/>
      </dsp:nvSpPr>
      <dsp:spPr>
        <a:xfrm>
          <a:off x="2785248" y="503257"/>
          <a:ext cx="1210053" cy="210009"/>
        </a:xfrm>
        <a:custGeom>
          <a:avLst/>
          <a:gdLst/>
          <a:ahLst/>
          <a:cxnLst/>
          <a:rect l="0" t="0" r="0" b="0"/>
          <a:pathLst>
            <a:path>
              <a:moveTo>
                <a:pt x="0" y="0"/>
              </a:moveTo>
              <a:lnTo>
                <a:pt x="0" y="105004"/>
              </a:lnTo>
              <a:lnTo>
                <a:pt x="1210053" y="105004"/>
              </a:lnTo>
              <a:lnTo>
                <a:pt x="1210053" y="210009"/>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83C2A823-E8F9-4087-B91E-C5B7C61326A0}">
      <dsp:nvSpPr>
        <dsp:cNvPr id="0" name=""/>
        <dsp:cNvSpPr/>
      </dsp:nvSpPr>
      <dsp:spPr>
        <a:xfrm>
          <a:off x="2385230" y="1213289"/>
          <a:ext cx="150006" cy="4010178"/>
        </a:xfrm>
        <a:custGeom>
          <a:avLst/>
          <a:gdLst/>
          <a:ahLst/>
          <a:cxnLst/>
          <a:rect l="0" t="0" r="0" b="0"/>
          <a:pathLst>
            <a:path>
              <a:moveTo>
                <a:pt x="0" y="0"/>
              </a:moveTo>
              <a:lnTo>
                <a:pt x="0" y="4010178"/>
              </a:lnTo>
              <a:lnTo>
                <a:pt x="150006" y="4010178"/>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F7F48354-059A-48E1-9002-8841BB2CC39C}">
      <dsp:nvSpPr>
        <dsp:cNvPr id="0" name=""/>
        <dsp:cNvSpPr/>
      </dsp:nvSpPr>
      <dsp:spPr>
        <a:xfrm>
          <a:off x="2385230" y="1213289"/>
          <a:ext cx="150006" cy="3300147"/>
        </a:xfrm>
        <a:custGeom>
          <a:avLst/>
          <a:gdLst/>
          <a:ahLst/>
          <a:cxnLst/>
          <a:rect l="0" t="0" r="0" b="0"/>
          <a:pathLst>
            <a:path>
              <a:moveTo>
                <a:pt x="0" y="0"/>
              </a:moveTo>
              <a:lnTo>
                <a:pt x="0" y="3300147"/>
              </a:lnTo>
              <a:lnTo>
                <a:pt x="150006" y="3300147"/>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E5F8BDC3-DAFE-4792-983A-D8EBBDBE5513}">
      <dsp:nvSpPr>
        <dsp:cNvPr id="0" name=""/>
        <dsp:cNvSpPr/>
      </dsp:nvSpPr>
      <dsp:spPr>
        <a:xfrm>
          <a:off x="2385230" y="1213289"/>
          <a:ext cx="150006" cy="2590115"/>
        </a:xfrm>
        <a:custGeom>
          <a:avLst/>
          <a:gdLst/>
          <a:ahLst/>
          <a:cxnLst/>
          <a:rect l="0" t="0" r="0" b="0"/>
          <a:pathLst>
            <a:path>
              <a:moveTo>
                <a:pt x="0" y="0"/>
              </a:moveTo>
              <a:lnTo>
                <a:pt x="0" y="2590115"/>
              </a:lnTo>
              <a:lnTo>
                <a:pt x="150006" y="2590115"/>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54E87C65-9C93-47A4-BFF4-4D0C8D2C54E2}">
      <dsp:nvSpPr>
        <dsp:cNvPr id="0" name=""/>
        <dsp:cNvSpPr/>
      </dsp:nvSpPr>
      <dsp:spPr>
        <a:xfrm>
          <a:off x="2385230" y="1213289"/>
          <a:ext cx="150006" cy="1880083"/>
        </a:xfrm>
        <a:custGeom>
          <a:avLst/>
          <a:gdLst/>
          <a:ahLst/>
          <a:cxnLst/>
          <a:rect l="0" t="0" r="0" b="0"/>
          <a:pathLst>
            <a:path>
              <a:moveTo>
                <a:pt x="0" y="0"/>
              </a:moveTo>
              <a:lnTo>
                <a:pt x="0" y="1880083"/>
              </a:lnTo>
              <a:lnTo>
                <a:pt x="150006" y="1880083"/>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F9B89E04-3E20-4FE5-82B4-514973860618}">
      <dsp:nvSpPr>
        <dsp:cNvPr id="0" name=""/>
        <dsp:cNvSpPr/>
      </dsp:nvSpPr>
      <dsp:spPr>
        <a:xfrm>
          <a:off x="2385230" y="1213289"/>
          <a:ext cx="150006" cy="1170052"/>
        </a:xfrm>
        <a:custGeom>
          <a:avLst/>
          <a:gdLst/>
          <a:ahLst/>
          <a:cxnLst/>
          <a:rect l="0" t="0" r="0" b="0"/>
          <a:pathLst>
            <a:path>
              <a:moveTo>
                <a:pt x="0" y="0"/>
              </a:moveTo>
              <a:lnTo>
                <a:pt x="0" y="1170052"/>
              </a:lnTo>
              <a:lnTo>
                <a:pt x="150006" y="117005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424B4335-38C6-4B9F-957A-2F3651108A4C}">
      <dsp:nvSpPr>
        <dsp:cNvPr id="0" name=""/>
        <dsp:cNvSpPr/>
      </dsp:nvSpPr>
      <dsp:spPr>
        <a:xfrm>
          <a:off x="2385230" y="1213289"/>
          <a:ext cx="150006" cy="460020"/>
        </a:xfrm>
        <a:custGeom>
          <a:avLst/>
          <a:gdLst/>
          <a:ahLst/>
          <a:cxnLst/>
          <a:rect l="0" t="0" r="0" b="0"/>
          <a:pathLst>
            <a:path>
              <a:moveTo>
                <a:pt x="0" y="0"/>
              </a:moveTo>
              <a:lnTo>
                <a:pt x="0" y="460020"/>
              </a:lnTo>
              <a:lnTo>
                <a:pt x="150006" y="460020"/>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BC7F25DB-1B03-4FE2-956E-76C6B003B89F}">
      <dsp:nvSpPr>
        <dsp:cNvPr id="0" name=""/>
        <dsp:cNvSpPr/>
      </dsp:nvSpPr>
      <dsp:spPr>
        <a:xfrm>
          <a:off x="2739528" y="503257"/>
          <a:ext cx="91440" cy="210009"/>
        </a:xfrm>
        <a:custGeom>
          <a:avLst/>
          <a:gdLst/>
          <a:ahLst/>
          <a:cxnLst/>
          <a:rect l="0" t="0" r="0" b="0"/>
          <a:pathLst>
            <a:path>
              <a:moveTo>
                <a:pt x="45720" y="0"/>
              </a:moveTo>
              <a:lnTo>
                <a:pt x="45720" y="210009"/>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C6BFBE0D-C008-4682-ABD2-86A6409943C5}">
      <dsp:nvSpPr>
        <dsp:cNvPr id="0" name=""/>
        <dsp:cNvSpPr/>
      </dsp:nvSpPr>
      <dsp:spPr>
        <a:xfrm>
          <a:off x="1175176" y="1213289"/>
          <a:ext cx="150006" cy="1170052"/>
        </a:xfrm>
        <a:custGeom>
          <a:avLst/>
          <a:gdLst/>
          <a:ahLst/>
          <a:cxnLst/>
          <a:rect l="0" t="0" r="0" b="0"/>
          <a:pathLst>
            <a:path>
              <a:moveTo>
                <a:pt x="0" y="0"/>
              </a:moveTo>
              <a:lnTo>
                <a:pt x="0" y="1170052"/>
              </a:lnTo>
              <a:lnTo>
                <a:pt x="150006" y="1170052"/>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032DB390-D67A-46A9-8BC3-8E8AAE71D8FE}">
      <dsp:nvSpPr>
        <dsp:cNvPr id="0" name=""/>
        <dsp:cNvSpPr/>
      </dsp:nvSpPr>
      <dsp:spPr>
        <a:xfrm>
          <a:off x="1175176" y="1213289"/>
          <a:ext cx="150006" cy="460020"/>
        </a:xfrm>
        <a:custGeom>
          <a:avLst/>
          <a:gdLst/>
          <a:ahLst/>
          <a:cxnLst/>
          <a:rect l="0" t="0" r="0" b="0"/>
          <a:pathLst>
            <a:path>
              <a:moveTo>
                <a:pt x="0" y="0"/>
              </a:moveTo>
              <a:lnTo>
                <a:pt x="0" y="460020"/>
              </a:lnTo>
              <a:lnTo>
                <a:pt x="150006" y="460020"/>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C54E88C9-9BE0-48D8-9E6F-1822ED704990}">
      <dsp:nvSpPr>
        <dsp:cNvPr id="0" name=""/>
        <dsp:cNvSpPr/>
      </dsp:nvSpPr>
      <dsp:spPr>
        <a:xfrm>
          <a:off x="1575194" y="503257"/>
          <a:ext cx="1210053" cy="210009"/>
        </a:xfrm>
        <a:custGeom>
          <a:avLst/>
          <a:gdLst/>
          <a:ahLst/>
          <a:cxnLst/>
          <a:rect l="0" t="0" r="0" b="0"/>
          <a:pathLst>
            <a:path>
              <a:moveTo>
                <a:pt x="1210053" y="0"/>
              </a:moveTo>
              <a:lnTo>
                <a:pt x="1210053" y="105004"/>
              </a:lnTo>
              <a:lnTo>
                <a:pt x="0" y="105004"/>
              </a:lnTo>
              <a:lnTo>
                <a:pt x="0" y="210009"/>
              </a:lnTo>
            </a:path>
          </a:pathLst>
        </a:custGeom>
        <a:noFill/>
        <a:ln w="19050" cap="flat" cmpd="sng" algn="ctr">
          <a:solidFill>
            <a:srgbClr val="B48BFF"/>
          </a:solidFill>
          <a:prstDash val="solid"/>
          <a:miter lim="800000"/>
        </a:ln>
        <a:effectLst/>
      </dsp:spPr>
      <dsp:style>
        <a:lnRef idx="2">
          <a:scrgbClr r="0" g="0" b="0"/>
        </a:lnRef>
        <a:fillRef idx="0">
          <a:scrgbClr r="0" g="0" b="0"/>
        </a:fillRef>
        <a:effectRef idx="0">
          <a:scrgbClr r="0" g="0" b="0"/>
        </a:effectRef>
        <a:fontRef idx="minor"/>
      </dsp:style>
    </dsp:sp>
    <dsp:sp modelId="{FA7BCF1A-DABF-447B-BD20-02E1015412AA}">
      <dsp:nvSpPr>
        <dsp:cNvPr id="0" name=""/>
        <dsp:cNvSpPr/>
      </dsp:nvSpPr>
      <dsp:spPr>
        <a:xfrm>
          <a:off x="2285226" y="3235"/>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a:t>Consumidores</a:t>
          </a:r>
          <a:endParaRPr lang="en-US" sz="1100" kern="1200" dirty="0"/>
        </a:p>
      </dsp:txBody>
      <dsp:txXfrm>
        <a:off x="2285226" y="3235"/>
        <a:ext cx="1000044" cy="500022"/>
      </dsp:txXfrm>
    </dsp:sp>
    <dsp:sp modelId="{D9E8C524-2FAB-432F-89E0-943C16ADA7E6}">
      <dsp:nvSpPr>
        <dsp:cNvPr id="0" name=""/>
        <dsp:cNvSpPr/>
      </dsp:nvSpPr>
      <dsp:spPr>
        <a:xfrm>
          <a:off x="1075172" y="713266"/>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a:t>Codificados</a:t>
          </a:r>
          <a:endParaRPr lang="en-US" sz="1100" kern="1200" dirty="0"/>
        </a:p>
      </dsp:txBody>
      <dsp:txXfrm>
        <a:off x="1075172" y="713266"/>
        <a:ext cx="1000044" cy="500022"/>
      </dsp:txXfrm>
    </dsp:sp>
    <dsp:sp modelId="{CAC6C518-386D-49AD-B1FB-CE26D545A4D7}">
      <dsp:nvSpPr>
        <dsp:cNvPr id="0" name=""/>
        <dsp:cNvSpPr/>
      </dsp:nvSpPr>
      <dsp:spPr>
        <a:xfrm>
          <a:off x="1325183" y="1423298"/>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AWS SDK</a:t>
          </a:r>
          <a:endParaRPr lang="en-US" sz="1100" kern="1200"/>
        </a:p>
      </dsp:txBody>
      <dsp:txXfrm>
        <a:off x="1325183" y="1423298"/>
        <a:ext cx="1000044" cy="500022"/>
      </dsp:txXfrm>
    </dsp:sp>
    <dsp:sp modelId="{4B718069-C124-43A8-8872-B3DC7DEF5C6B}">
      <dsp:nvSpPr>
        <dsp:cNvPr id="0" name=""/>
        <dsp:cNvSpPr/>
      </dsp:nvSpPr>
      <dsp:spPr>
        <a:xfrm>
          <a:off x="1325183" y="2133330"/>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Kinesis Client Library (KCL)</a:t>
          </a:r>
          <a:endParaRPr lang="en-US" sz="1100" kern="1200"/>
        </a:p>
      </dsp:txBody>
      <dsp:txXfrm>
        <a:off x="1325183" y="2133330"/>
        <a:ext cx="1000044" cy="500022"/>
      </dsp:txXfrm>
    </dsp:sp>
    <dsp:sp modelId="{D9E427F1-D9A5-4E53-B53F-33F8DD950289}">
      <dsp:nvSpPr>
        <dsp:cNvPr id="0" name=""/>
        <dsp:cNvSpPr/>
      </dsp:nvSpPr>
      <dsp:spPr>
        <a:xfrm>
          <a:off x="2285226" y="713266"/>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a:t>Serviços da AWS</a:t>
          </a:r>
          <a:endParaRPr lang="en-US" sz="1100" kern="1200" dirty="0"/>
        </a:p>
      </dsp:txBody>
      <dsp:txXfrm>
        <a:off x="2285226" y="713266"/>
        <a:ext cx="1000044" cy="500022"/>
      </dsp:txXfrm>
    </dsp:sp>
    <dsp:sp modelId="{F11B5D99-33E1-45FA-A7AA-77F457F39D19}">
      <dsp:nvSpPr>
        <dsp:cNvPr id="0" name=""/>
        <dsp:cNvSpPr/>
      </dsp:nvSpPr>
      <dsp:spPr>
        <a:xfrm>
          <a:off x="2535237" y="1423298"/>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AWS Lambda</a:t>
          </a:r>
          <a:endParaRPr lang="en-US" sz="1100" kern="1200"/>
        </a:p>
      </dsp:txBody>
      <dsp:txXfrm>
        <a:off x="2535237" y="1423298"/>
        <a:ext cx="1000044" cy="500022"/>
      </dsp:txXfrm>
    </dsp:sp>
    <dsp:sp modelId="{6BF95C76-86E5-462D-9741-10C1CF3F9BC5}">
      <dsp:nvSpPr>
        <dsp:cNvPr id="0" name=""/>
        <dsp:cNvSpPr/>
      </dsp:nvSpPr>
      <dsp:spPr>
        <a:xfrm>
          <a:off x="2535237" y="2133330"/>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err="1"/>
            <a:t>Amazon</a:t>
          </a:r>
          <a:r>
            <a:rPr lang="pt-BR" sz="1100" kern="1200" dirty="0"/>
            <a:t> Data </a:t>
          </a:r>
          <a:r>
            <a:rPr lang="pt-BR" sz="1100" kern="1200" dirty="0" err="1"/>
            <a:t>Firehose</a:t>
          </a:r>
          <a:endParaRPr lang="en-US" sz="1100" kern="1200" dirty="0"/>
        </a:p>
      </dsp:txBody>
      <dsp:txXfrm>
        <a:off x="2535237" y="2133330"/>
        <a:ext cx="1000044" cy="500022"/>
      </dsp:txXfrm>
    </dsp:sp>
    <dsp:sp modelId="{CF4C31F0-E33F-4393-963A-148E6FD9320C}">
      <dsp:nvSpPr>
        <dsp:cNvPr id="0" name=""/>
        <dsp:cNvSpPr/>
      </dsp:nvSpPr>
      <dsp:spPr>
        <a:xfrm>
          <a:off x="2535237" y="2843361"/>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err="1"/>
            <a:t>Kinesis</a:t>
          </a:r>
          <a:r>
            <a:rPr lang="pt-BR" sz="1100" kern="1200" dirty="0"/>
            <a:t> Data </a:t>
          </a:r>
          <a:r>
            <a:rPr lang="pt-BR" sz="1100" kern="1200" dirty="0" err="1"/>
            <a:t>Analytics</a:t>
          </a:r>
          <a:endParaRPr lang="en-US" sz="1100" kern="1200" dirty="0"/>
        </a:p>
      </dsp:txBody>
      <dsp:txXfrm>
        <a:off x="2535237" y="2843361"/>
        <a:ext cx="1000044" cy="500022"/>
      </dsp:txXfrm>
    </dsp:sp>
    <dsp:sp modelId="{95198E31-077B-4622-B639-6D8B8F6DE492}">
      <dsp:nvSpPr>
        <dsp:cNvPr id="0" name=""/>
        <dsp:cNvSpPr/>
      </dsp:nvSpPr>
      <dsp:spPr>
        <a:xfrm>
          <a:off x="2535237" y="3553393"/>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Amazon EMR</a:t>
          </a:r>
          <a:endParaRPr lang="en-US" sz="1100" kern="1200"/>
        </a:p>
      </dsp:txBody>
      <dsp:txXfrm>
        <a:off x="2535237" y="3553393"/>
        <a:ext cx="1000044" cy="500022"/>
      </dsp:txXfrm>
    </dsp:sp>
    <dsp:sp modelId="{226CC8A5-7655-4BC4-A5D8-15ED56C1DED2}">
      <dsp:nvSpPr>
        <dsp:cNvPr id="0" name=""/>
        <dsp:cNvSpPr/>
      </dsp:nvSpPr>
      <dsp:spPr>
        <a:xfrm>
          <a:off x="2535237" y="4263424"/>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AWS Glue</a:t>
          </a:r>
          <a:endParaRPr lang="en-US" sz="1100" kern="1200"/>
        </a:p>
      </dsp:txBody>
      <dsp:txXfrm>
        <a:off x="2535237" y="4263424"/>
        <a:ext cx="1000044" cy="500022"/>
      </dsp:txXfrm>
    </dsp:sp>
    <dsp:sp modelId="{DCB763BF-337B-483A-854F-8EA003E094EB}">
      <dsp:nvSpPr>
        <dsp:cNvPr id="0" name=""/>
        <dsp:cNvSpPr/>
      </dsp:nvSpPr>
      <dsp:spPr>
        <a:xfrm>
          <a:off x="2535237" y="4973456"/>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Amazon Redshift</a:t>
          </a:r>
          <a:endParaRPr lang="en-US" sz="1100" kern="1200"/>
        </a:p>
      </dsp:txBody>
      <dsp:txXfrm>
        <a:off x="2535237" y="4973456"/>
        <a:ext cx="1000044" cy="500022"/>
      </dsp:txXfrm>
    </dsp:sp>
    <dsp:sp modelId="{FB14BAEB-8101-4D71-9A89-690FC6825762}">
      <dsp:nvSpPr>
        <dsp:cNvPr id="0" name=""/>
        <dsp:cNvSpPr/>
      </dsp:nvSpPr>
      <dsp:spPr>
        <a:xfrm>
          <a:off x="3495280" y="713266"/>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Terceiros</a:t>
          </a:r>
          <a:endParaRPr lang="en-US" sz="1100" kern="1200"/>
        </a:p>
      </dsp:txBody>
      <dsp:txXfrm>
        <a:off x="3495280" y="713266"/>
        <a:ext cx="1000044" cy="500022"/>
      </dsp:txXfrm>
    </dsp:sp>
    <dsp:sp modelId="{A243A07C-9455-4A60-A090-6C236B9EB107}">
      <dsp:nvSpPr>
        <dsp:cNvPr id="0" name=""/>
        <dsp:cNvSpPr/>
      </dsp:nvSpPr>
      <dsp:spPr>
        <a:xfrm>
          <a:off x="3745291" y="1423298"/>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a:t>Apache </a:t>
          </a:r>
          <a:r>
            <a:rPr lang="pt-BR" sz="1100" kern="1200" dirty="0" err="1"/>
            <a:t>Flink</a:t>
          </a:r>
          <a:endParaRPr lang="en-US" sz="1100" kern="1200" dirty="0"/>
        </a:p>
      </dsp:txBody>
      <dsp:txXfrm>
        <a:off x="3745291" y="1423298"/>
        <a:ext cx="1000044" cy="500022"/>
      </dsp:txXfrm>
    </dsp:sp>
    <dsp:sp modelId="{C536C40C-1E82-42CB-8584-77A2F0351F77}">
      <dsp:nvSpPr>
        <dsp:cNvPr id="0" name=""/>
        <dsp:cNvSpPr/>
      </dsp:nvSpPr>
      <dsp:spPr>
        <a:xfrm>
          <a:off x="3745291" y="2133330"/>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dirty="0"/>
            <a:t>Apache Spark</a:t>
          </a:r>
          <a:endParaRPr lang="en-US" sz="1100" kern="1200" dirty="0"/>
        </a:p>
      </dsp:txBody>
      <dsp:txXfrm>
        <a:off x="3745291" y="2133330"/>
        <a:ext cx="1000044" cy="500022"/>
      </dsp:txXfrm>
    </dsp:sp>
    <dsp:sp modelId="{D84B9E63-7906-46FB-92E2-C5AA6864748A}">
      <dsp:nvSpPr>
        <dsp:cNvPr id="0" name=""/>
        <dsp:cNvSpPr/>
      </dsp:nvSpPr>
      <dsp:spPr>
        <a:xfrm>
          <a:off x="3745291" y="2843361"/>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Databricks</a:t>
          </a:r>
          <a:endParaRPr lang="en-US" sz="1100" kern="1200"/>
        </a:p>
      </dsp:txBody>
      <dsp:txXfrm>
        <a:off x="3745291" y="2843361"/>
        <a:ext cx="1000044" cy="500022"/>
      </dsp:txXfrm>
    </dsp:sp>
    <dsp:sp modelId="{785791A3-58FC-4FCF-B057-C2899887BC9C}">
      <dsp:nvSpPr>
        <dsp:cNvPr id="0" name=""/>
        <dsp:cNvSpPr/>
      </dsp:nvSpPr>
      <dsp:spPr>
        <a:xfrm>
          <a:off x="3745291" y="3553393"/>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Kafka Confluent Platform</a:t>
          </a:r>
          <a:endParaRPr lang="en-US" sz="1100" kern="1200"/>
        </a:p>
      </dsp:txBody>
      <dsp:txXfrm>
        <a:off x="3745291" y="3553393"/>
        <a:ext cx="1000044" cy="500022"/>
      </dsp:txXfrm>
    </dsp:sp>
    <dsp:sp modelId="{2587D70C-2B66-4623-8E70-28A974CF9A5D}">
      <dsp:nvSpPr>
        <dsp:cNvPr id="0" name=""/>
        <dsp:cNvSpPr/>
      </dsp:nvSpPr>
      <dsp:spPr>
        <a:xfrm>
          <a:off x="3745291" y="4263424"/>
          <a:ext cx="1000044" cy="500022"/>
        </a:xfrm>
        <a:prstGeom prst="rect">
          <a:avLst/>
        </a:prstGeom>
        <a:solidFill>
          <a:srgbClr val="8C4FFF"/>
        </a:solidFill>
        <a:ln w="19050" cap="flat" cmpd="sng" algn="ctr">
          <a:solidFill>
            <a:srgbClr val="B48B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BR" sz="1100" kern="1200"/>
            <a:t>Talend</a:t>
          </a:r>
          <a:endParaRPr lang="en-US" sz="1100" kern="1200"/>
        </a:p>
      </dsp:txBody>
      <dsp:txXfrm>
        <a:off x="3745291" y="4263424"/>
        <a:ext cx="1000044" cy="500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6708A-2836-477B-B202-7052D49C8B17}">
      <dsp:nvSpPr>
        <dsp:cNvPr id="0" name=""/>
        <dsp:cNvSpPr/>
      </dsp:nvSpPr>
      <dsp:spPr>
        <a:xfrm>
          <a:off x="4280420" y="10711"/>
          <a:ext cx="1852875" cy="1852875"/>
        </a:xfrm>
        <a:prstGeom prst="ellipse">
          <a:avLst/>
        </a:prstGeom>
        <a:solidFill>
          <a:srgbClr val="8C4FFF"/>
        </a:solidFill>
        <a:ln>
          <a:noFill/>
        </a:ln>
        <a:effectLst/>
      </dsp:spPr>
      <dsp:style>
        <a:lnRef idx="0">
          <a:scrgbClr r="0" g="0" b="0"/>
        </a:lnRef>
        <a:fillRef idx="1">
          <a:scrgbClr r="0" g="0" b="0"/>
        </a:fillRef>
        <a:effectRef idx="0">
          <a:scrgbClr r="0" g="0" b="0"/>
        </a:effectRef>
        <a:fontRef idx="minor"/>
      </dsp:style>
    </dsp:sp>
    <dsp:sp modelId="{8897AD23-ABA6-430D-B44E-51476B2A8667}">
      <dsp:nvSpPr>
        <dsp:cNvPr id="0" name=""/>
        <dsp:cNvSpPr/>
      </dsp:nvSpPr>
      <dsp:spPr>
        <a:xfrm>
          <a:off x="4675295" y="405586"/>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E82F-3D77-4E71-9F8F-BCAF3C52D33E}">
      <dsp:nvSpPr>
        <dsp:cNvPr id="0" name=""/>
        <dsp:cNvSpPr/>
      </dsp:nvSpPr>
      <dsp:spPr>
        <a:xfrm>
          <a:off x="3688108"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cap="none" baseline="0" dirty="0">
              <a:solidFill>
                <a:schemeClr val="bg1"/>
              </a:solidFill>
            </a:rPr>
            <a:t>Amazon</a:t>
          </a:r>
        </a:p>
        <a:p>
          <a:pPr marL="0" lvl="0" indent="0" algn="ctr" defTabSz="844550">
            <a:lnSpc>
              <a:spcPct val="100000"/>
            </a:lnSpc>
            <a:spcBef>
              <a:spcPct val="0"/>
            </a:spcBef>
            <a:spcAft>
              <a:spcPct val="35000"/>
            </a:spcAft>
            <a:buNone/>
            <a:defRPr cap="all"/>
          </a:pPr>
          <a:r>
            <a:rPr lang="en-US" sz="1900" kern="1200" cap="none" baseline="0" dirty="0">
              <a:solidFill>
                <a:schemeClr val="bg1"/>
              </a:solidFill>
            </a:rPr>
            <a:t>Data Firehose</a:t>
          </a:r>
        </a:p>
      </dsp:txBody>
      <dsp:txXfrm>
        <a:off x="3688108" y="2440711"/>
        <a:ext cx="30375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44D89-8C2D-4A57-9399-C12CA36B85A2}">
      <dsp:nvSpPr>
        <dsp:cNvPr id="0" name=""/>
        <dsp:cNvSpPr/>
      </dsp:nvSpPr>
      <dsp:spPr>
        <a:xfrm>
          <a:off x="4280420" y="10711"/>
          <a:ext cx="1852875" cy="1852875"/>
        </a:xfrm>
        <a:prstGeom prst="ellipse">
          <a:avLst/>
        </a:prstGeom>
        <a:solidFill>
          <a:srgbClr val="E7157B"/>
        </a:solidFill>
        <a:ln>
          <a:noFill/>
        </a:ln>
        <a:effectLst/>
      </dsp:spPr>
      <dsp:style>
        <a:lnRef idx="0">
          <a:scrgbClr r="0" g="0" b="0"/>
        </a:lnRef>
        <a:fillRef idx="1">
          <a:scrgbClr r="0" g="0" b="0"/>
        </a:fillRef>
        <a:effectRef idx="0">
          <a:scrgbClr r="0" g="0" b="0"/>
        </a:effectRef>
        <a:fontRef idx="minor"/>
      </dsp:style>
    </dsp:sp>
    <dsp:sp modelId="{06109959-0ECD-498C-B0A3-E6B06F5BE556}">
      <dsp:nvSpPr>
        <dsp:cNvPr id="0" name=""/>
        <dsp:cNvSpPr/>
      </dsp:nvSpPr>
      <dsp:spPr>
        <a:xfrm>
          <a:off x="4675295" y="405586"/>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89986-DE1C-4B05-978D-F37B6A5064E2}">
      <dsp:nvSpPr>
        <dsp:cNvPr id="0" name=""/>
        <dsp:cNvSpPr/>
      </dsp:nvSpPr>
      <dsp:spPr>
        <a:xfrm>
          <a:off x="3688108" y="244071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r>
            <a:rPr lang="en-US" sz="4200" kern="1200" cap="none" baseline="0" dirty="0">
              <a:solidFill>
                <a:schemeClr val="bg1"/>
              </a:solidFill>
            </a:rPr>
            <a:t>Amazon SQS</a:t>
          </a:r>
        </a:p>
      </dsp:txBody>
      <dsp:txXfrm>
        <a:off x="3688108" y="2440711"/>
        <a:ext cx="30375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D0B2-C9CF-4601-8541-8CBBC443BD38}">
      <dsp:nvSpPr>
        <dsp:cNvPr id="0" name=""/>
        <dsp:cNvSpPr/>
      </dsp:nvSpPr>
      <dsp:spPr>
        <a:xfrm>
          <a:off x="0" y="103826"/>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Garantir que as filas não sejam acessíveis ao público</a:t>
          </a:r>
        </a:p>
      </dsp:txBody>
      <dsp:txXfrm>
        <a:off x="16792" y="120618"/>
        <a:ext cx="9780036" cy="310396"/>
      </dsp:txXfrm>
    </dsp:sp>
    <dsp:sp modelId="{5B20F009-F77E-47C9-91FB-184D066E59CC}">
      <dsp:nvSpPr>
        <dsp:cNvPr id="0" name=""/>
        <dsp:cNvSpPr/>
      </dsp:nvSpPr>
      <dsp:spPr>
        <a:xfrm>
          <a:off x="0" y="447806"/>
          <a:ext cx="9813620"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pt-BR" sz="1100" b="0" i="0" kern="1200" dirty="0"/>
            <a:t>Evite criar políticas com o Principal definido como "".</a:t>
          </a:r>
          <a:endParaRPr lang="pt-BR" sz="1100" b="1" i="0" kern="1200" dirty="0"/>
        </a:p>
        <a:p>
          <a:pPr marL="57150" lvl="1" indent="-57150" algn="l" defTabSz="488950">
            <a:lnSpc>
              <a:spcPct val="90000"/>
            </a:lnSpc>
            <a:spcBef>
              <a:spcPct val="0"/>
            </a:spcBef>
            <a:spcAft>
              <a:spcPct val="20000"/>
            </a:spcAft>
            <a:buFont typeface="Arial" panose="020B0604020202020204" pitchFamily="34" charset="0"/>
            <a:buChar char="•"/>
          </a:pPr>
          <a:r>
            <a:rPr lang="pt-BR" sz="1100" b="0" i="0" kern="1200"/>
            <a:t>Evite usar um curinga (*). Em vez disso, nomeie um usuário ou usuários específicos.</a:t>
          </a:r>
          <a:endParaRPr lang="pt-BR" sz="1100" b="1" i="0" kern="1200" dirty="0"/>
        </a:p>
      </dsp:txBody>
      <dsp:txXfrm>
        <a:off x="0" y="447806"/>
        <a:ext cx="9813620" cy="383985"/>
      </dsp:txXfrm>
    </dsp:sp>
    <dsp:sp modelId="{843688D5-4FF4-4B0C-9663-2F50C18699CD}">
      <dsp:nvSpPr>
        <dsp:cNvPr id="0" name=""/>
        <dsp:cNvSpPr/>
      </dsp:nvSpPr>
      <dsp:spPr>
        <a:xfrm>
          <a:off x="0" y="831791"/>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Implemente o privilégio de acesso mínimo</a:t>
          </a:r>
        </a:p>
      </dsp:txBody>
      <dsp:txXfrm>
        <a:off x="16792" y="848583"/>
        <a:ext cx="9780036" cy="310396"/>
      </dsp:txXfrm>
    </dsp:sp>
    <dsp:sp modelId="{89C14BEA-81A2-4FF2-BE13-017C427E49D7}">
      <dsp:nvSpPr>
        <dsp:cNvPr id="0" name=""/>
        <dsp:cNvSpPr/>
      </dsp:nvSpPr>
      <dsp:spPr>
        <a:xfrm>
          <a:off x="0" y="1175771"/>
          <a:ext cx="981362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Char char="•"/>
          </a:pPr>
          <a:r>
            <a:rPr lang="pt-BR" sz="1100" b="0" i="0" kern="1200" dirty="0"/>
            <a:t>Conceda apenas as permissões necessárias para executar uma tarefa específica.</a:t>
          </a:r>
          <a:endParaRPr lang="pt-BR" sz="1100" b="1" i="0" kern="1200" dirty="0"/>
        </a:p>
      </dsp:txBody>
      <dsp:txXfrm>
        <a:off x="0" y="1175771"/>
        <a:ext cx="9813620" cy="231840"/>
      </dsp:txXfrm>
    </dsp:sp>
    <dsp:sp modelId="{7E0E2E4A-781A-4BB3-8AAD-3E4A2C18F983}">
      <dsp:nvSpPr>
        <dsp:cNvPr id="0" name=""/>
        <dsp:cNvSpPr/>
      </dsp:nvSpPr>
      <dsp:spPr>
        <a:xfrm>
          <a:off x="0" y="1407611"/>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Usar funções do IAM para aplicações e produtos da AWS que exigem acesso ao </a:t>
          </a:r>
          <a:r>
            <a:rPr lang="pt-BR" sz="1400" b="1" i="0" kern="1200" dirty="0" err="1"/>
            <a:t>Amazon</a:t>
          </a:r>
          <a:r>
            <a:rPr lang="pt-BR" sz="1400" b="1" i="0" kern="1200" dirty="0"/>
            <a:t> SQS</a:t>
          </a:r>
        </a:p>
      </dsp:txBody>
      <dsp:txXfrm>
        <a:off x="16792" y="1424403"/>
        <a:ext cx="9780036" cy="310396"/>
      </dsp:txXfrm>
    </dsp:sp>
    <dsp:sp modelId="{461FB8BC-AD74-4B1E-9C5D-D7780F236BDA}">
      <dsp:nvSpPr>
        <dsp:cNvPr id="0" name=""/>
        <dsp:cNvSpPr/>
      </dsp:nvSpPr>
      <dsp:spPr>
        <a:xfrm>
          <a:off x="0" y="1751591"/>
          <a:ext cx="981362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Char char="•"/>
          </a:pPr>
          <a:r>
            <a:rPr lang="pt-BR" sz="1100" b="0" i="0" kern="1200" dirty="0"/>
            <a:t>As funções do IAM fornece permissões temporárias que os aplicativos podem usar ao fazer chamadas para outros recursos da AWS.</a:t>
          </a:r>
          <a:endParaRPr lang="pt-BR" sz="1100" b="1" i="0" kern="1200" dirty="0"/>
        </a:p>
      </dsp:txBody>
      <dsp:txXfrm>
        <a:off x="0" y="1751591"/>
        <a:ext cx="9813620" cy="231840"/>
      </dsp:txXfrm>
    </dsp:sp>
    <dsp:sp modelId="{3E87AF31-8BD0-4DDA-B01D-E5FACF0F3400}">
      <dsp:nvSpPr>
        <dsp:cNvPr id="0" name=""/>
        <dsp:cNvSpPr/>
      </dsp:nvSpPr>
      <dsp:spPr>
        <a:xfrm>
          <a:off x="0" y="1983431"/>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Implemente a criptografia no lado do servidor</a:t>
          </a:r>
        </a:p>
      </dsp:txBody>
      <dsp:txXfrm>
        <a:off x="16792" y="2000223"/>
        <a:ext cx="9780036" cy="310396"/>
      </dsp:txXfrm>
    </dsp:sp>
    <dsp:sp modelId="{88DA638C-FB8F-41DA-878A-64D83CDEECAE}">
      <dsp:nvSpPr>
        <dsp:cNvPr id="0" name=""/>
        <dsp:cNvSpPr/>
      </dsp:nvSpPr>
      <dsp:spPr>
        <a:xfrm>
          <a:off x="0" y="2327410"/>
          <a:ext cx="981362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Char char="•"/>
          </a:pPr>
          <a:r>
            <a:rPr lang="pt-BR" sz="1100" b="0" i="0" kern="1200"/>
            <a:t>Para atenuar problemas de vazamento de dados, utilize a criptografia em repouso para criptografar as mensagens usando uma chave armazenada em um local diferente do local de armazenamento das suas mensagens.</a:t>
          </a:r>
          <a:endParaRPr lang="pt-BR" sz="1100" b="1" i="0" kern="1200" dirty="0"/>
        </a:p>
      </dsp:txBody>
      <dsp:txXfrm>
        <a:off x="0" y="2327410"/>
        <a:ext cx="9813620" cy="347760"/>
      </dsp:txXfrm>
    </dsp:sp>
    <dsp:sp modelId="{3B4F2BEA-CBF8-4BAA-9FE8-264CC6BE5E71}">
      <dsp:nvSpPr>
        <dsp:cNvPr id="0" name=""/>
        <dsp:cNvSpPr/>
      </dsp:nvSpPr>
      <dsp:spPr>
        <a:xfrm>
          <a:off x="0" y="2675171"/>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Aplicar a criptografia de dados em trânsito</a:t>
          </a:r>
        </a:p>
      </dsp:txBody>
      <dsp:txXfrm>
        <a:off x="16792" y="2691963"/>
        <a:ext cx="9780036" cy="310396"/>
      </dsp:txXfrm>
    </dsp:sp>
    <dsp:sp modelId="{925BEB3E-99FE-49B6-B70A-65426500B4D9}">
      <dsp:nvSpPr>
        <dsp:cNvPr id="0" name=""/>
        <dsp:cNvSpPr/>
      </dsp:nvSpPr>
      <dsp:spPr>
        <a:xfrm>
          <a:off x="0" y="3019151"/>
          <a:ext cx="981362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Char char="•"/>
          </a:pPr>
          <a:r>
            <a:rPr lang="pt-BR" sz="1100" b="0" i="0" kern="1200" dirty="0"/>
            <a:t>Permita somente conexões criptografadas por HTTPS (TLS), usando a condição </a:t>
          </a:r>
          <a:r>
            <a:rPr lang="pt-BR" sz="1100" b="0" i="0" kern="1200" dirty="0" err="1">
              <a:hlinkClick xmlns:r="http://schemas.openxmlformats.org/officeDocument/2006/relationships" r:id="rId1"/>
            </a:rPr>
            <a:t>aws:SecureTransport</a:t>
          </a:r>
          <a:r>
            <a:rPr lang="pt-BR" sz="1100" b="0" i="0" kern="1200" dirty="0"/>
            <a:t> na política de fila para forçar que as solicitações usem SSL.</a:t>
          </a:r>
          <a:endParaRPr lang="pt-BR" sz="1100" b="1" i="0" kern="1200" dirty="0"/>
        </a:p>
      </dsp:txBody>
      <dsp:txXfrm>
        <a:off x="0" y="3019151"/>
        <a:ext cx="9813620" cy="347760"/>
      </dsp:txXfrm>
    </dsp:sp>
    <dsp:sp modelId="{E866F026-BE6D-4AA0-BA68-0B39CD7331C9}">
      <dsp:nvSpPr>
        <dsp:cNvPr id="0" name=""/>
        <dsp:cNvSpPr/>
      </dsp:nvSpPr>
      <dsp:spPr>
        <a:xfrm>
          <a:off x="0" y="3366911"/>
          <a:ext cx="9813620" cy="343980"/>
        </a:xfrm>
        <a:prstGeom prst="roundRect">
          <a:avLst/>
        </a:prstGeom>
        <a:solidFill>
          <a:schemeClr val="lt1">
            <a:hueOff val="0"/>
            <a:satOff val="0"/>
            <a:lumOff val="0"/>
            <a:alphaOff val="0"/>
          </a:schemeClr>
        </a:solidFill>
        <a:ln w="19050" cap="flat" cmpd="sng" algn="ctr">
          <a:solidFill>
            <a:srgbClr val="E7157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1" i="0" kern="1200" dirty="0"/>
            <a:t>Considere usar </a:t>
          </a:r>
          <a:r>
            <a:rPr lang="pt-BR" sz="1400" b="1" i="0" kern="1200" dirty="0" err="1"/>
            <a:t>endpoints</a:t>
          </a:r>
          <a:r>
            <a:rPr lang="pt-BR" sz="1400" b="1" i="0" kern="1200" dirty="0"/>
            <a:t> da VPC para acessar o </a:t>
          </a:r>
          <a:r>
            <a:rPr lang="pt-BR" sz="1400" b="1" i="0" kern="1200" dirty="0" err="1"/>
            <a:t>Amazon</a:t>
          </a:r>
          <a:r>
            <a:rPr lang="pt-BR" sz="1400" b="1" i="0" kern="1200" dirty="0"/>
            <a:t> SQS</a:t>
          </a:r>
        </a:p>
      </dsp:txBody>
      <dsp:txXfrm>
        <a:off x="16792" y="3383703"/>
        <a:ext cx="9780036" cy="310396"/>
      </dsp:txXfrm>
    </dsp:sp>
    <dsp:sp modelId="{9D3FCEA6-FD0F-4E31-99E2-2B2B3B8FB532}">
      <dsp:nvSpPr>
        <dsp:cNvPr id="0" name=""/>
        <dsp:cNvSpPr/>
      </dsp:nvSpPr>
      <dsp:spPr>
        <a:xfrm>
          <a:off x="0" y="3710891"/>
          <a:ext cx="981362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582" tIns="17780" rIns="99568" bIns="17780" numCol="1" spcCol="1270" anchor="t" anchorCtr="0">
          <a:noAutofit/>
        </a:bodyPr>
        <a:lstStyle/>
        <a:p>
          <a:pPr marL="57150" lvl="1" indent="-57150" algn="l" defTabSz="488950">
            <a:lnSpc>
              <a:spcPct val="90000"/>
            </a:lnSpc>
            <a:spcBef>
              <a:spcPct val="0"/>
            </a:spcBef>
            <a:spcAft>
              <a:spcPct val="20000"/>
            </a:spcAft>
            <a:buChar char="•"/>
          </a:pPr>
          <a:r>
            <a:rPr lang="pt-BR" sz="1100" b="0" i="0" kern="1200" dirty="0"/>
            <a:t>Se você tiver filas com as quais você deve poder interagir, mas que não devem de forma alguma ficar expostas à Internet, use VPC </a:t>
          </a:r>
          <a:r>
            <a:rPr lang="pt-BR" sz="1100" b="0" i="0" kern="1200" dirty="0" err="1"/>
            <a:t>endpoints</a:t>
          </a:r>
          <a:r>
            <a:rPr lang="pt-BR" sz="1100" b="0" i="0" kern="1200" dirty="0"/>
            <a:t> para enfileirar o acesso apenas aos hosts dentro de uma VPC específica.</a:t>
          </a:r>
          <a:endParaRPr lang="pt-BR" sz="1100" b="1" i="0" kern="1200" dirty="0"/>
        </a:p>
      </dsp:txBody>
      <dsp:txXfrm>
        <a:off x="0" y="3710891"/>
        <a:ext cx="9813620" cy="3477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3140C-DD1F-46CD-A3A1-4520078A3909}" type="datetimeFigureOut">
              <a:rPr lang="en-US" smtClean="0"/>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4C4E8-F58D-49AF-8068-2E2A1C358607}" type="slidenum">
              <a:rPr lang="en-US" smtClean="0"/>
              <a:t>‹#›</a:t>
            </a:fld>
            <a:endParaRPr lang="en-US"/>
          </a:p>
        </p:txBody>
      </p:sp>
    </p:spTree>
    <p:extLst>
      <p:ext uri="{BB962C8B-B14F-4D97-AF65-F5344CB8AC3E}">
        <p14:creationId xmlns:p14="http://schemas.microsoft.com/office/powerpoint/2010/main" val="159974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opensearch.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aws.amazon.com/kinesis/latest/APIReference/API_GetRecords.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1</a:t>
            </a:fld>
            <a:endParaRPr lang="en-US"/>
          </a:p>
        </p:txBody>
      </p:sp>
    </p:spTree>
    <p:extLst>
      <p:ext uri="{BB962C8B-B14F-4D97-AF65-F5344CB8AC3E}">
        <p14:creationId xmlns:p14="http://schemas.microsoft.com/office/powerpoint/2010/main" val="66359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https://aws.amazon.com/pt/pm/kinesis/</a:t>
            </a:r>
          </a:p>
        </p:txBody>
      </p:sp>
      <p:sp>
        <p:nvSpPr>
          <p:cNvPr id="4" name="Slide Number Placeholder 3"/>
          <p:cNvSpPr>
            <a:spLocks noGrp="1"/>
          </p:cNvSpPr>
          <p:nvPr>
            <p:ph type="sldNum" sz="quarter" idx="5"/>
          </p:nvPr>
        </p:nvSpPr>
        <p:spPr/>
        <p:txBody>
          <a:bodyPr/>
          <a:lstStyle/>
          <a:p>
            <a:fld id="{ABC4C4E8-F58D-49AF-8068-2E2A1C358607}" type="slidenum">
              <a:rPr lang="en-US" smtClean="0"/>
              <a:t>10</a:t>
            </a:fld>
            <a:endParaRPr lang="en-US"/>
          </a:p>
        </p:txBody>
      </p:sp>
    </p:spTree>
    <p:extLst>
      <p:ext uri="{BB962C8B-B14F-4D97-AF65-F5344CB8AC3E}">
        <p14:creationId xmlns:p14="http://schemas.microsoft.com/office/powerpoint/2010/main" val="25660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16191F"/>
                </a:solidFill>
                <a:effectLst/>
                <a:highlight>
                  <a:srgbClr val="FFFFFF"/>
                </a:highlight>
                <a:latin typeface="Amazon Ember" panose="020B0603020204020204"/>
              </a:rPr>
              <a:t>O </a:t>
            </a:r>
            <a:r>
              <a:rPr lang="pt-BR" b="0" i="0" dirty="0" err="1">
                <a:solidFill>
                  <a:srgbClr val="16191F"/>
                </a:solidFill>
                <a:effectLst/>
                <a:highlight>
                  <a:srgbClr val="FFFFFF"/>
                </a:highlight>
                <a:latin typeface="Amazon Ember" panose="020B0603020204020204"/>
              </a:rPr>
              <a:t>Kinesis</a:t>
            </a:r>
            <a:r>
              <a:rPr lang="pt-BR" b="0" i="0" dirty="0">
                <a:solidFill>
                  <a:srgbClr val="16191F"/>
                </a:solidFill>
                <a:effectLst/>
                <a:highlight>
                  <a:srgbClr val="FFFFFF"/>
                </a:highlight>
                <a:latin typeface="Amazon Ember" panose="020B0603020204020204"/>
              </a:rPr>
              <a:t> Agent é uma aplicação de software Java independente que oferece uma maneira fácil de coletar e enviar dados ao </a:t>
            </a:r>
            <a:r>
              <a:rPr lang="pt-BR" b="0" i="0" dirty="0" err="1">
                <a:solidFill>
                  <a:srgbClr val="16191F"/>
                </a:solidFill>
                <a:effectLst/>
                <a:highlight>
                  <a:srgbClr val="FFFFFF"/>
                </a:highlight>
                <a:latin typeface="Amazon Ember" panose="020B0603020204020204"/>
              </a:rPr>
              <a:t>Kinesis</a:t>
            </a:r>
            <a:r>
              <a:rPr lang="pt-BR" b="0" i="0" dirty="0">
                <a:solidFill>
                  <a:srgbClr val="16191F"/>
                </a:solidFill>
                <a:effectLst/>
                <a:highlight>
                  <a:srgbClr val="FFFFFF"/>
                </a:highlight>
                <a:latin typeface="Amazon Ember" panose="020B0603020204020204"/>
              </a:rPr>
              <a:t> Data </a:t>
            </a:r>
            <a:r>
              <a:rPr lang="pt-BR" b="0" i="0" dirty="0" err="1">
                <a:solidFill>
                  <a:srgbClr val="16191F"/>
                </a:solidFill>
                <a:effectLst/>
                <a:highlight>
                  <a:srgbClr val="FFFFFF"/>
                </a:highlight>
                <a:latin typeface="Amazon Ember" panose="020B0603020204020204"/>
              </a:rPr>
              <a:t>Streams</a:t>
            </a:r>
            <a:r>
              <a:rPr lang="pt-BR" b="0" i="0" dirty="0">
                <a:solidFill>
                  <a:srgbClr val="16191F"/>
                </a:solidFill>
                <a:effectLst/>
                <a:highlight>
                  <a:srgbClr val="FFFFFF"/>
                </a:highlight>
                <a:latin typeface="Amazon Ember" panose="020B0603020204020204"/>
              </a:rPr>
              <a:t>. Você pode instalar o agente em ambientes de servidor baseados no Linux, como servidores web, servidores de log e servidores de banco de dados. Após instalar o agente, configure-o especificando os arquivos a serem monitorados e o </a:t>
            </a:r>
            <a:r>
              <a:rPr lang="pt-BR" b="0" i="0" dirty="0" err="1">
                <a:solidFill>
                  <a:srgbClr val="16191F"/>
                </a:solidFill>
                <a:effectLst/>
                <a:highlight>
                  <a:srgbClr val="FFFFFF"/>
                </a:highlight>
                <a:latin typeface="Amazon Ember" panose="020B0603020204020204"/>
              </a:rPr>
              <a:t>stream</a:t>
            </a:r>
            <a:r>
              <a:rPr lang="pt-BR" b="0" i="0" dirty="0">
                <a:solidFill>
                  <a:srgbClr val="16191F"/>
                </a:solidFill>
                <a:effectLst/>
                <a:highlight>
                  <a:srgbClr val="FFFFFF"/>
                </a:highlight>
                <a:latin typeface="Amazon Ember" panose="020B0603020204020204"/>
              </a:rPr>
              <a:t> dos dados. Depois que o agente é configurado, ele coleta dados dos arquivos de forma durável e os envia confiavelmente ao </a:t>
            </a:r>
            <a:r>
              <a:rPr lang="pt-BR" b="0" i="0" dirty="0" err="1">
                <a:solidFill>
                  <a:srgbClr val="16191F"/>
                </a:solidFill>
                <a:effectLst/>
                <a:highlight>
                  <a:srgbClr val="FFFFFF"/>
                </a:highlight>
                <a:latin typeface="Amazon Ember" panose="020B0603020204020204"/>
              </a:rPr>
              <a:t>stream</a:t>
            </a:r>
            <a:r>
              <a:rPr lang="pt-BR" b="0" i="0" dirty="0">
                <a:solidFill>
                  <a:srgbClr val="16191F"/>
                </a:solidFill>
                <a:effectLst/>
                <a:highlight>
                  <a:srgbClr val="FFFFFF"/>
                </a:highlight>
                <a:latin typeface="Amazon Ember" panose="020B0603020204020204"/>
              </a:rPr>
              <a:t>.</a:t>
            </a:r>
          </a:p>
          <a:p>
            <a:endParaRPr lang="en-US" dirty="0"/>
          </a:p>
          <a:p>
            <a:r>
              <a:rPr lang="en-US" dirty="0" err="1"/>
              <a:t>Referências</a:t>
            </a:r>
            <a:r>
              <a:rPr lang="en-US" dirty="0"/>
              <a:t>:</a:t>
            </a:r>
          </a:p>
          <a:p>
            <a:r>
              <a:rPr lang="en-US" dirty="0"/>
              <a:t>https://aws.amazon.com/pt/kinesis/data-streams/integrations/</a:t>
            </a:r>
          </a:p>
          <a:p>
            <a:r>
              <a:rPr lang="en-US" dirty="0"/>
              <a:t>https://aws.amazon.com/pt/blogs/aws/kds-enhanced-fanout/</a:t>
            </a:r>
          </a:p>
          <a:p>
            <a:r>
              <a:rPr lang="en-US" dirty="0"/>
              <a:t>https://docs.aws.amazon.com/pt_br/streams/latest/dev/writing-with-agents.html</a:t>
            </a:r>
          </a:p>
        </p:txBody>
      </p:sp>
      <p:sp>
        <p:nvSpPr>
          <p:cNvPr id="4" name="Slide Number Placeholder 3"/>
          <p:cNvSpPr>
            <a:spLocks noGrp="1"/>
          </p:cNvSpPr>
          <p:nvPr>
            <p:ph type="sldNum" sz="quarter" idx="5"/>
          </p:nvPr>
        </p:nvSpPr>
        <p:spPr/>
        <p:txBody>
          <a:bodyPr/>
          <a:lstStyle/>
          <a:p>
            <a:fld id="{ABC4C4E8-F58D-49AF-8068-2E2A1C358607}" type="slidenum">
              <a:rPr lang="en-US" smtClean="0"/>
              <a:t>11</a:t>
            </a:fld>
            <a:endParaRPr lang="en-US"/>
          </a:p>
        </p:txBody>
      </p:sp>
    </p:spTree>
    <p:extLst>
      <p:ext uri="{BB962C8B-B14F-4D97-AF65-F5344CB8AC3E}">
        <p14:creationId xmlns:p14="http://schemas.microsoft.com/office/powerpoint/2010/main" val="1859968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https://docs.aws.amazon.com/pt_br/streams/latest/dev/service-sizes-and-limits.html</a:t>
            </a:r>
          </a:p>
          <a:p>
            <a:r>
              <a:rPr lang="en-US" dirty="0"/>
              <a:t>https://docs.aws.amazon.com/pt_br/streams/latest/dev/building-producers.html</a:t>
            </a:r>
          </a:p>
          <a:p>
            <a:r>
              <a:rPr lang="en-US" dirty="0"/>
              <a:t>https://docs.aws.amazon.com/pt_br/streams/latest/dev/writing-with-agents.html</a:t>
            </a:r>
          </a:p>
        </p:txBody>
      </p:sp>
      <p:sp>
        <p:nvSpPr>
          <p:cNvPr id="4" name="Slide Number Placeholder 3"/>
          <p:cNvSpPr>
            <a:spLocks noGrp="1"/>
          </p:cNvSpPr>
          <p:nvPr>
            <p:ph type="sldNum" sz="quarter" idx="5"/>
          </p:nvPr>
        </p:nvSpPr>
        <p:spPr/>
        <p:txBody>
          <a:bodyPr/>
          <a:lstStyle/>
          <a:p>
            <a:fld id="{ABC4C4E8-F58D-49AF-8068-2E2A1C358607}" type="slidenum">
              <a:rPr lang="en-US" smtClean="0"/>
              <a:t>12</a:t>
            </a:fld>
            <a:endParaRPr lang="en-US"/>
          </a:p>
        </p:txBody>
      </p:sp>
    </p:spTree>
    <p:extLst>
      <p:ext uri="{BB962C8B-B14F-4D97-AF65-F5344CB8AC3E}">
        <p14:creationId xmlns:p14="http://schemas.microsoft.com/office/powerpoint/2010/main" val="371202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a:t>
            </a:r>
          </a:p>
          <a:p>
            <a:r>
              <a:rPr lang="en-US" dirty="0"/>
              <a:t>https://docs.aws.amazon.com/pt_br/streams/latest/dev/how-do-i-size-a-stream.html</a:t>
            </a:r>
          </a:p>
          <a:p>
            <a:r>
              <a:rPr lang="en-US" dirty="0"/>
              <a:t>https://aws.amazon.com/pt/blogs/aws/kds-enhanced-fanout/</a:t>
            </a:r>
          </a:p>
        </p:txBody>
      </p:sp>
      <p:sp>
        <p:nvSpPr>
          <p:cNvPr id="4" name="Slide Number Placeholder 3"/>
          <p:cNvSpPr>
            <a:spLocks noGrp="1"/>
          </p:cNvSpPr>
          <p:nvPr>
            <p:ph type="sldNum" sz="quarter" idx="5"/>
          </p:nvPr>
        </p:nvSpPr>
        <p:spPr/>
        <p:txBody>
          <a:bodyPr/>
          <a:lstStyle/>
          <a:p>
            <a:fld id="{ABC4C4E8-F58D-49AF-8068-2E2A1C358607}" type="slidenum">
              <a:rPr lang="en-US" smtClean="0"/>
              <a:t>13</a:t>
            </a:fld>
            <a:endParaRPr lang="en-US"/>
          </a:p>
        </p:txBody>
      </p:sp>
    </p:spTree>
    <p:extLst>
      <p:ext uri="{BB962C8B-B14F-4D97-AF65-F5344CB8AC3E}">
        <p14:creationId xmlns:p14="http://schemas.microsoft.com/office/powerpoint/2010/main" val="383140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14</a:t>
            </a:fld>
            <a:endParaRPr lang="en-US"/>
          </a:p>
        </p:txBody>
      </p:sp>
    </p:spTree>
    <p:extLst>
      <p:ext uri="{BB962C8B-B14F-4D97-AF65-F5344CB8AC3E}">
        <p14:creationId xmlns:p14="http://schemas.microsoft.com/office/powerpoint/2010/main" val="121916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SDK – Código</a:t>
            </a:r>
          </a:p>
          <a:p>
            <a:r>
              <a:rPr lang="en-US" dirty="0"/>
              <a:t>KPL – </a:t>
            </a:r>
            <a:r>
              <a:rPr lang="en-US" dirty="0" err="1"/>
              <a:t>Biblioteca</a:t>
            </a:r>
            <a:endParaRPr lang="en-US" dirty="0"/>
          </a:p>
          <a:p>
            <a:r>
              <a:rPr lang="en-US" dirty="0" err="1"/>
              <a:t>Agente</a:t>
            </a:r>
            <a:r>
              <a:rPr lang="en-US" dirty="0"/>
              <a:t> – Roda no </a:t>
            </a:r>
            <a:r>
              <a:rPr lang="en-US" dirty="0" err="1"/>
              <a:t>servidor</a:t>
            </a:r>
            <a:endParaRPr lang="en-US" dirty="0"/>
          </a:p>
          <a:p>
            <a:endParaRPr lang="en-US" dirty="0"/>
          </a:p>
          <a:p>
            <a:r>
              <a:rPr lang="en-US" dirty="0" err="1"/>
              <a:t>Referências</a:t>
            </a:r>
            <a:r>
              <a:rPr lang="en-US" dirty="0"/>
              <a:t>:</a:t>
            </a:r>
          </a:p>
          <a:p>
            <a:r>
              <a:rPr lang="en-US" dirty="0"/>
              <a:t>https://docs.aws.amazon.com/pt_br/streams/latest/dev/building-producers.html</a:t>
            </a:r>
          </a:p>
          <a:p>
            <a:r>
              <a:rPr lang="en-US" dirty="0"/>
              <a:t>https://docs.aws.amazon.com/pt_br/streams/latest/dev/writing-with-agents.html</a:t>
            </a:r>
          </a:p>
        </p:txBody>
      </p:sp>
      <p:sp>
        <p:nvSpPr>
          <p:cNvPr id="4" name="Slide Number Placeholder 3"/>
          <p:cNvSpPr>
            <a:spLocks noGrp="1"/>
          </p:cNvSpPr>
          <p:nvPr>
            <p:ph type="sldNum" sz="quarter" idx="5"/>
          </p:nvPr>
        </p:nvSpPr>
        <p:spPr/>
        <p:txBody>
          <a:bodyPr/>
          <a:lstStyle/>
          <a:p>
            <a:fld id="{ABC4C4E8-F58D-49AF-8068-2E2A1C358607}" type="slidenum">
              <a:rPr lang="en-US" smtClean="0"/>
              <a:t>15</a:t>
            </a:fld>
            <a:endParaRPr lang="en-US"/>
          </a:p>
        </p:txBody>
      </p:sp>
    </p:spTree>
    <p:extLst>
      <p:ext uri="{BB962C8B-B14F-4D97-AF65-F5344CB8AC3E}">
        <p14:creationId xmlns:p14="http://schemas.microsoft.com/office/powerpoint/2010/main" val="1916838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https://docs.aws.amazon.com/pt_br/streams/latest/dev/developing-producers-with-sdk.html</a:t>
            </a:r>
          </a:p>
        </p:txBody>
      </p:sp>
      <p:sp>
        <p:nvSpPr>
          <p:cNvPr id="4" name="Slide Number Placeholder 3"/>
          <p:cNvSpPr>
            <a:spLocks noGrp="1"/>
          </p:cNvSpPr>
          <p:nvPr>
            <p:ph type="sldNum" sz="quarter" idx="5"/>
          </p:nvPr>
        </p:nvSpPr>
        <p:spPr/>
        <p:txBody>
          <a:bodyPr/>
          <a:lstStyle/>
          <a:p>
            <a:fld id="{ABC4C4E8-F58D-49AF-8068-2E2A1C358607}" type="slidenum">
              <a:rPr lang="en-US" smtClean="0"/>
              <a:t>16</a:t>
            </a:fld>
            <a:endParaRPr lang="en-US"/>
          </a:p>
        </p:txBody>
      </p:sp>
    </p:spTree>
    <p:extLst>
      <p:ext uri="{BB962C8B-B14F-4D97-AF65-F5344CB8AC3E}">
        <p14:creationId xmlns:p14="http://schemas.microsoft.com/office/powerpoint/2010/main" val="363397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um </a:t>
            </a:r>
            <a:r>
              <a:rPr lang="en-US" dirty="0" err="1"/>
              <a:t>caso</a:t>
            </a:r>
            <a:r>
              <a:rPr lang="en-US" dirty="0"/>
              <a:t> de IoT </a:t>
            </a:r>
            <a:r>
              <a:rPr lang="en-US" dirty="0" err="1"/>
              <a:t>em</a:t>
            </a:r>
            <a:r>
              <a:rPr lang="en-US" dirty="0"/>
              <a:t> que a </a:t>
            </a:r>
            <a:r>
              <a:rPr lang="en-US" dirty="0" err="1"/>
              <a:t>partição</a:t>
            </a:r>
            <a:r>
              <a:rPr lang="en-US" dirty="0"/>
              <a:t> </a:t>
            </a:r>
            <a:r>
              <a:rPr lang="en-US" dirty="0" err="1"/>
              <a:t>está</a:t>
            </a:r>
            <a:r>
              <a:rPr lang="en-US" dirty="0"/>
              <a:t> </a:t>
            </a:r>
            <a:r>
              <a:rPr lang="en-US" dirty="0" err="1"/>
              <a:t>por</a:t>
            </a:r>
            <a:r>
              <a:rPr lang="en-US" dirty="0"/>
              <a:t> </a:t>
            </a:r>
            <a:r>
              <a:rPr lang="en-US" dirty="0" err="1"/>
              <a:t>marca</a:t>
            </a:r>
            <a:r>
              <a:rPr lang="en-US" dirty="0"/>
              <a:t> e 90% dos </a:t>
            </a:r>
            <a:r>
              <a:rPr lang="en-US" dirty="0" err="1"/>
              <a:t>dispositivos</a:t>
            </a:r>
            <a:r>
              <a:rPr lang="en-US" dirty="0"/>
              <a:t> </a:t>
            </a:r>
            <a:r>
              <a:rPr lang="en-US" dirty="0" err="1"/>
              <a:t>são</a:t>
            </a:r>
            <a:r>
              <a:rPr lang="en-US" dirty="0"/>
              <a:t> iPhones.</a:t>
            </a:r>
          </a:p>
        </p:txBody>
      </p:sp>
      <p:sp>
        <p:nvSpPr>
          <p:cNvPr id="4" name="Slide Number Placeholder 3"/>
          <p:cNvSpPr>
            <a:spLocks noGrp="1"/>
          </p:cNvSpPr>
          <p:nvPr>
            <p:ph type="sldNum" sz="quarter" idx="5"/>
          </p:nvPr>
        </p:nvSpPr>
        <p:spPr/>
        <p:txBody>
          <a:bodyPr/>
          <a:lstStyle/>
          <a:p>
            <a:fld id="{ABC4C4E8-F58D-49AF-8068-2E2A1C358607}" type="slidenum">
              <a:rPr lang="en-US" smtClean="0"/>
              <a:t>17</a:t>
            </a:fld>
            <a:endParaRPr lang="en-US"/>
          </a:p>
        </p:txBody>
      </p:sp>
    </p:spTree>
    <p:extLst>
      <p:ext uri="{BB962C8B-B14F-4D97-AF65-F5344CB8AC3E}">
        <p14:creationId xmlns:p14="http://schemas.microsoft.com/office/powerpoint/2010/main" val="268216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https://docs.aws.amazon.com/streams/latest/dev/kinesis-kpl-concepts.html</a:t>
            </a:r>
          </a:p>
        </p:txBody>
      </p:sp>
      <p:sp>
        <p:nvSpPr>
          <p:cNvPr id="4" name="Slide Number Placeholder 3"/>
          <p:cNvSpPr>
            <a:spLocks noGrp="1"/>
          </p:cNvSpPr>
          <p:nvPr>
            <p:ph type="sldNum" sz="quarter" idx="5"/>
          </p:nvPr>
        </p:nvSpPr>
        <p:spPr/>
        <p:txBody>
          <a:bodyPr/>
          <a:lstStyle/>
          <a:p>
            <a:fld id="{ABC4C4E8-F58D-49AF-8068-2E2A1C358607}" type="slidenum">
              <a:rPr lang="en-US" smtClean="0"/>
              <a:t>18</a:t>
            </a:fld>
            <a:endParaRPr lang="en-US"/>
          </a:p>
        </p:txBody>
      </p:sp>
    </p:spTree>
    <p:extLst>
      <p:ext uri="{BB962C8B-B14F-4D97-AF65-F5344CB8AC3E}">
        <p14:creationId xmlns:p14="http://schemas.microsoft.com/office/powerpoint/2010/main" val="193111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19</a:t>
            </a:fld>
            <a:endParaRPr lang="en-US"/>
          </a:p>
        </p:txBody>
      </p:sp>
    </p:spTree>
    <p:extLst>
      <p:ext uri="{BB962C8B-B14F-4D97-AF65-F5344CB8AC3E}">
        <p14:creationId xmlns:p14="http://schemas.microsoft.com/office/powerpoint/2010/main" val="48527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a:t>
            </a:fld>
            <a:endParaRPr lang="en-US"/>
          </a:p>
        </p:txBody>
      </p:sp>
    </p:spTree>
    <p:extLst>
      <p:ext uri="{BB962C8B-B14F-4D97-AF65-F5344CB8AC3E}">
        <p14:creationId xmlns:p14="http://schemas.microsoft.com/office/powerpoint/2010/main" val="576166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20</a:t>
            </a:fld>
            <a:endParaRPr lang="en-US"/>
          </a:p>
        </p:txBody>
      </p:sp>
    </p:spTree>
    <p:extLst>
      <p:ext uri="{BB962C8B-B14F-4D97-AF65-F5344CB8AC3E}">
        <p14:creationId xmlns:p14="http://schemas.microsoft.com/office/powerpoint/2010/main" val="1413073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21</a:t>
            </a:fld>
            <a:endParaRPr lang="en-US"/>
          </a:p>
        </p:txBody>
      </p:sp>
    </p:spTree>
    <p:extLst>
      <p:ext uri="{BB962C8B-B14F-4D97-AF65-F5344CB8AC3E}">
        <p14:creationId xmlns:p14="http://schemas.microsoft.com/office/powerpoint/2010/main" val="40055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22</a:t>
            </a:fld>
            <a:endParaRPr lang="en-US"/>
          </a:p>
        </p:txBody>
      </p:sp>
    </p:spTree>
    <p:extLst>
      <p:ext uri="{BB962C8B-B14F-4D97-AF65-F5344CB8AC3E}">
        <p14:creationId xmlns:p14="http://schemas.microsoft.com/office/powerpoint/2010/main" val="170680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t>Referëncias</a:t>
            </a:r>
            <a:r>
              <a:rPr lang="en-US" dirty="0"/>
              <a:t>:</a:t>
            </a:r>
            <a:endParaRPr lang="pt-BR" dirty="0"/>
          </a:p>
          <a:p>
            <a:r>
              <a:rPr lang="en-US" dirty="0"/>
              <a:t>https://docs.aws.amazon.com/pt_br/streams/latest/dev/service-sizes-and-limits.html</a:t>
            </a:r>
          </a:p>
          <a:p>
            <a:r>
              <a:rPr lang="en-US" dirty="0"/>
              <a:t>https://docs.aws.amazon.com/pt_br/streams/latest/dev/kinesis-low-latency.html</a:t>
            </a:r>
          </a:p>
          <a:p>
            <a:r>
              <a:rPr lang="en-US" dirty="0"/>
              <a:t>https://docs.aws.amazon.com/pt_br/streams/latest/dev/shared-throughput-consumers.html</a:t>
            </a:r>
          </a:p>
          <a:p>
            <a:r>
              <a:rPr lang="en-US" dirty="0"/>
              <a:t>https://docs.aws.amazon.com/pt_br/streams/latest/dev/building-consumers.html</a:t>
            </a:r>
          </a:p>
        </p:txBody>
      </p:sp>
      <p:sp>
        <p:nvSpPr>
          <p:cNvPr id="4" name="Slide Number Placeholder 3"/>
          <p:cNvSpPr>
            <a:spLocks noGrp="1"/>
          </p:cNvSpPr>
          <p:nvPr>
            <p:ph type="sldNum" sz="quarter" idx="5"/>
          </p:nvPr>
        </p:nvSpPr>
        <p:spPr/>
        <p:txBody>
          <a:bodyPr/>
          <a:lstStyle/>
          <a:p>
            <a:fld id="{ABC4C4E8-F58D-49AF-8068-2E2A1C358607}" type="slidenum">
              <a:rPr lang="en-US" smtClean="0"/>
              <a:t>23</a:t>
            </a:fld>
            <a:endParaRPr lang="en-US"/>
          </a:p>
        </p:txBody>
      </p:sp>
    </p:spTree>
    <p:extLst>
      <p:ext uri="{BB962C8B-B14F-4D97-AF65-F5344CB8AC3E}">
        <p14:creationId xmlns:p14="http://schemas.microsoft.com/office/powerpoint/2010/main" val="3671434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https://docs.aws.amazon.com/pt_br/streams/latest/dev/kinesis-producer-adv-aggregation.html</a:t>
            </a:r>
          </a:p>
          <a:p>
            <a:r>
              <a:rPr lang="en-US" dirty="0"/>
              <a:t>https://docs.aws.amazon.com/pt_br/streams/latest/dev/kinesis-kpl-consumer-deaggregation.html</a:t>
            </a:r>
          </a:p>
          <a:p>
            <a:r>
              <a:rPr lang="en-US"/>
              <a:t>https://docs.aws.amazon.com/pt_br/streams/latest/dev/kinesis-record-deaggregation.html</a:t>
            </a:r>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24</a:t>
            </a:fld>
            <a:endParaRPr lang="en-US"/>
          </a:p>
        </p:txBody>
      </p:sp>
    </p:spTree>
    <p:extLst>
      <p:ext uri="{BB962C8B-B14F-4D97-AF65-F5344CB8AC3E}">
        <p14:creationId xmlns:p14="http://schemas.microsoft.com/office/powerpoint/2010/main" val="288770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25</a:t>
            </a:fld>
            <a:endParaRPr lang="en-US"/>
          </a:p>
        </p:txBody>
      </p:sp>
    </p:spTree>
    <p:extLst>
      <p:ext uri="{BB962C8B-B14F-4D97-AF65-F5344CB8AC3E}">
        <p14:creationId xmlns:p14="http://schemas.microsoft.com/office/powerpoint/2010/main" val="708812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https://aws.amazon.com/pt/blogs/aws/kds-enhanced-fanout/</a:t>
            </a:r>
          </a:p>
        </p:txBody>
      </p:sp>
      <p:sp>
        <p:nvSpPr>
          <p:cNvPr id="4" name="Slide Number Placeholder 3"/>
          <p:cNvSpPr>
            <a:spLocks noGrp="1"/>
          </p:cNvSpPr>
          <p:nvPr>
            <p:ph type="sldNum" sz="quarter" idx="5"/>
          </p:nvPr>
        </p:nvSpPr>
        <p:spPr/>
        <p:txBody>
          <a:bodyPr/>
          <a:lstStyle/>
          <a:p>
            <a:fld id="{ABC4C4E8-F58D-49AF-8068-2E2A1C358607}" type="slidenum">
              <a:rPr lang="en-US" smtClean="0"/>
              <a:t>26</a:t>
            </a:fld>
            <a:endParaRPr lang="en-US"/>
          </a:p>
        </p:txBody>
      </p:sp>
    </p:spTree>
    <p:extLst>
      <p:ext uri="{BB962C8B-B14F-4D97-AF65-F5344CB8AC3E}">
        <p14:creationId xmlns:p14="http://schemas.microsoft.com/office/powerpoint/2010/main" val="1422639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https://docs.aws.amazon.com/pt_br/streams/latest/dev/enhanced-consumers.html</a:t>
            </a:r>
          </a:p>
        </p:txBody>
      </p:sp>
      <p:sp>
        <p:nvSpPr>
          <p:cNvPr id="4" name="Slide Number Placeholder 3"/>
          <p:cNvSpPr>
            <a:spLocks noGrp="1"/>
          </p:cNvSpPr>
          <p:nvPr>
            <p:ph type="sldNum" sz="quarter" idx="5"/>
          </p:nvPr>
        </p:nvSpPr>
        <p:spPr/>
        <p:txBody>
          <a:bodyPr/>
          <a:lstStyle/>
          <a:p>
            <a:fld id="{ABC4C4E8-F58D-49AF-8068-2E2A1C358607}" type="slidenum">
              <a:rPr lang="en-US" smtClean="0"/>
              <a:t>27</a:t>
            </a:fld>
            <a:endParaRPr lang="en-US"/>
          </a:p>
        </p:txBody>
      </p:sp>
    </p:spTree>
    <p:extLst>
      <p:ext uri="{BB962C8B-B14F-4D97-AF65-F5344CB8AC3E}">
        <p14:creationId xmlns:p14="http://schemas.microsoft.com/office/powerpoint/2010/main" val="2242336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28</a:t>
            </a:fld>
            <a:endParaRPr lang="en-US"/>
          </a:p>
        </p:txBody>
      </p:sp>
    </p:spTree>
    <p:extLst>
      <p:ext uri="{BB962C8B-B14F-4D97-AF65-F5344CB8AC3E}">
        <p14:creationId xmlns:p14="http://schemas.microsoft.com/office/powerpoint/2010/main" val="333511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29</a:t>
            </a:fld>
            <a:endParaRPr lang="en-US"/>
          </a:p>
        </p:txBody>
      </p:sp>
    </p:spTree>
    <p:extLst>
      <p:ext uri="{BB962C8B-B14F-4D97-AF65-F5344CB8AC3E}">
        <p14:creationId xmlns:p14="http://schemas.microsoft.com/office/powerpoint/2010/main" val="1735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Time (KDS, SQS e IoT) x Near-Real Tim (KDF, DMS) e x Batch (Snowball e Data Pipeline)</a:t>
            </a:r>
          </a:p>
        </p:txBody>
      </p:sp>
      <p:sp>
        <p:nvSpPr>
          <p:cNvPr id="4" name="Slide Number Placeholder 3"/>
          <p:cNvSpPr>
            <a:spLocks noGrp="1"/>
          </p:cNvSpPr>
          <p:nvPr>
            <p:ph type="sldNum" sz="quarter" idx="5"/>
          </p:nvPr>
        </p:nvSpPr>
        <p:spPr/>
        <p:txBody>
          <a:bodyPr/>
          <a:lstStyle/>
          <a:p>
            <a:fld id="{ABC4C4E8-F58D-49AF-8068-2E2A1C358607}" type="slidenum">
              <a:rPr lang="en-US" smtClean="0"/>
              <a:t>3</a:t>
            </a:fld>
            <a:endParaRPr lang="en-US"/>
          </a:p>
        </p:txBody>
      </p:sp>
    </p:spTree>
    <p:extLst>
      <p:ext uri="{BB962C8B-B14F-4D97-AF65-F5344CB8AC3E}">
        <p14:creationId xmlns:p14="http://schemas.microsoft.com/office/powerpoint/2010/main" val="1313625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30</a:t>
            </a:fld>
            <a:endParaRPr lang="en-US"/>
          </a:p>
        </p:txBody>
      </p:sp>
    </p:spTree>
    <p:extLst>
      <p:ext uri="{BB962C8B-B14F-4D97-AF65-F5344CB8AC3E}">
        <p14:creationId xmlns:p14="http://schemas.microsoft.com/office/powerpoint/2010/main" val="2180294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https://aws.amazon.com/pt/blogs/big-data/auto-scaling-amazon-kinesis-data-streams-using-amazon-cloudwatch-and-aws-lambda/</a:t>
            </a:r>
          </a:p>
          <a:p>
            <a:r>
              <a:rPr lang="en-US" dirty="0"/>
              <a:t>https://aws.amazon.com/pt/blogs/big-data/scaling-amazon-kinesis-data-streams-with-aws-application-auto-scaling/</a:t>
            </a:r>
          </a:p>
        </p:txBody>
      </p:sp>
      <p:sp>
        <p:nvSpPr>
          <p:cNvPr id="4" name="Slide Number Placeholder 3"/>
          <p:cNvSpPr>
            <a:spLocks noGrp="1"/>
          </p:cNvSpPr>
          <p:nvPr>
            <p:ph type="sldNum" sz="quarter" idx="5"/>
          </p:nvPr>
        </p:nvSpPr>
        <p:spPr/>
        <p:txBody>
          <a:bodyPr/>
          <a:lstStyle/>
          <a:p>
            <a:fld id="{ABC4C4E8-F58D-49AF-8068-2E2A1C358607}" type="slidenum">
              <a:rPr lang="en-US" smtClean="0"/>
              <a:t>31</a:t>
            </a:fld>
            <a:endParaRPr lang="en-US"/>
          </a:p>
        </p:txBody>
      </p:sp>
    </p:spTree>
    <p:extLst>
      <p:ext uri="{BB962C8B-B14F-4D97-AF65-F5344CB8AC3E}">
        <p14:creationId xmlns:p14="http://schemas.microsoft.com/office/powerpoint/2010/main" val="329550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https://docs.aws.amazon.com/pt_br/streams/latest/dev/kinesis-record-processor-scaling.html</a:t>
            </a:r>
          </a:p>
        </p:txBody>
      </p:sp>
      <p:sp>
        <p:nvSpPr>
          <p:cNvPr id="4" name="Slide Number Placeholder 3"/>
          <p:cNvSpPr>
            <a:spLocks noGrp="1"/>
          </p:cNvSpPr>
          <p:nvPr>
            <p:ph type="sldNum" sz="quarter" idx="5"/>
          </p:nvPr>
        </p:nvSpPr>
        <p:spPr/>
        <p:txBody>
          <a:bodyPr/>
          <a:lstStyle/>
          <a:p>
            <a:fld id="{ABC4C4E8-F58D-49AF-8068-2E2A1C358607}" type="slidenum">
              <a:rPr lang="en-US" smtClean="0"/>
              <a:t>32</a:t>
            </a:fld>
            <a:endParaRPr lang="en-US"/>
          </a:p>
        </p:txBody>
      </p:sp>
    </p:spTree>
    <p:extLst>
      <p:ext uri="{BB962C8B-B14F-4D97-AF65-F5344CB8AC3E}">
        <p14:creationId xmlns:p14="http://schemas.microsoft.com/office/powerpoint/2010/main" val="1857711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33</a:t>
            </a:fld>
            <a:endParaRPr lang="en-US"/>
          </a:p>
        </p:txBody>
      </p:sp>
    </p:spTree>
    <p:extLst>
      <p:ext uri="{BB962C8B-B14F-4D97-AF65-F5344CB8AC3E}">
        <p14:creationId xmlns:p14="http://schemas.microsoft.com/office/powerpoint/2010/main" val="2793323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16191F"/>
                </a:solidFill>
                <a:effectLst/>
                <a:highlight>
                  <a:srgbClr val="FFFFFF"/>
                </a:highlight>
                <a:latin typeface="Amazon Ember" panose="020B0603020204020204"/>
              </a:rPr>
              <a:t>Mesmo que os registros possam ser processados mais de uma vez, seu aplicativo pode apresentar efeitos colaterais como se os registros tivessem sido processados apenas uma vez (processamento idempotente). As soluções para esse problema variam em termos de complexidade e precisão. Se o destino dos dados finais puder tratar bem das duplicatas, recomendamos confiar no destino final para obter o processamento idempotente. Por exemplo, com o </a:t>
            </a:r>
            <a:r>
              <a:rPr lang="pt-BR" b="0" i="0" u="none" strike="noStrike" dirty="0" err="1">
                <a:effectLst/>
                <a:highlight>
                  <a:srgbClr val="FFFFFF"/>
                </a:highlight>
                <a:latin typeface="Amazon Ember" panose="020B0603020204020204"/>
                <a:hlinkClick r:id="rId3"/>
              </a:rPr>
              <a:t>Opensearch</a:t>
            </a:r>
            <a:r>
              <a:rPr lang="pt-BR" b="0" i="0" dirty="0">
                <a:solidFill>
                  <a:srgbClr val="16191F"/>
                </a:solidFill>
                <a:effectLst/>
                <a:highlight>
                  <a:srgbClr val="FFFFFF"/>
                </a:highlight>
                <a:latin typeface="Amazon Ember" panose="020B0603020204020204"/>
              </a:rPr>
              <a:t>, você pode usar uma combinação de versionamento e </a:t>
            </a:r>
            <a:r>
              <a:rPr lang="pt-BR" b="0" i="0" dirty="0" err="1">
                <a:solidFill>
                  <a:srgbClr val="16191F"/>
                </a:solidFill>
                <a:effectLst/>
                <a:highlight>
                  <a:srgbClr val="FFFFFF"/>
                </a:highlight>
                <a:latin typeface="Amazon Ember" panose="020B0603020204020204"/>
              </a:rPr>
              <a:t>IDs</a:t>
            </a:r>
            <a:r>
              <a:rPr lang="pt-BR" b="0" i="0" dirty="0">
                <a:solidFill>
                  <a:srgbClr val="16191F"/>
                </a:solidFill>
                <a:effectLst/>
                <a:highlight>
                  <a:srgbClr val="FFFFFF"/>
                </a:highlight>
                <a:latin typeface="Amazon Ember" panose="020B0603020204020204"/>
              </a:rPr>
              <a:t> exclusivos para evitar o processamento duplicado.</a:t>
            </a:r>
          </a:p>
          <a:p>
            <a:endParaRPr lang="en-US" dirty="0"/>
          </a:p>
          <a:p>
            <a:r>
              <a:rPr lang="en-US" dirty="0" err="1"/>
              <a:t>Referëncias</a:t>
            </a:r>
            <a:r>
              <a:rPr lang="pt-BR" dirty="0"/>
              <a:t>:</a:t>
            </a:r>
            <a:endParaRPr lang="en-US" dirty="0"/>
          </a:p>
          <a:p>
            <a:r>
              <a:rPr lang="pt-BR" dirty="0"/>
              <a:t>https://docs.aws.amazon.com/streams/latest/dev/kinesis-record-processor-duplicates.html</a:t>
            </a:r>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34</a:t>
            </a:fld>
            <a:endParaRPr lang="en-US"/>
          </a:p>
        </p:txBody>
      </p:sp>
    </p:spTree>
    <p:extLst>
      <p:ext uri="{BB962C8B-B14F-4D97-AF65-F5344CB8AC3E}">
        <p14:creationId xmlns:p14="http://schemas.microsoft.com/office/powerpoint/2010/main" val="3947847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35</a:t>
            </a:fld>
            <a:endParaRPr lang="en-US"/>
          </a:p>
        </p:txBody>
      </p:sp>
    </p:spTree>
    <p:extLst>
      <p:ext uri="{BB962C8B-B14F-4D97-AF65-F5344CB8AC3E}">
        <p14:creationId xmlns:p14="http://schemas.microsoft.com/office/powerpoint/2010/main" val="3718048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36</a:t>
            </a:fld>
            <a:endParaRPr lang="en-US"/>
          </a:p>
        </p:txBody>
      </p:sp>
    </p:spTree>
    <p:extLst>
      <p:ext uri="{BB962C8B-B14F-4D97-AF65-F5344CB8AC3E}">
        <p14:creationId xmlns:p14="http://schemas.microsoft.com/office/powerpoint/2010/main" val="1161764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https://docs.aws.amazon.com/pt_br/firehose/latest/dev/what-is-this-service.html</a:t>
            </a:r>
          </a:p>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37</a:t>
            </a:fld>
            <a:endParaRPr lang="en-US"/>
          </a:p>
        </p:txBody>
      </p:sp>
    </p:spTree>
    <p:extLst>
      <p:ext uri="{BB962C8B-B14F-4D97-AF65-F5344CB8AC3E}">
        <p14:creationId xmlns:p14="http://schemas.microsoft.com/office/powerpoint/2010/main" val="3717014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38</a:t>
            </a:fld>
            <a:endParaRPr lang="en-US"/>
          </a:p>
        </p:txBody>
      </p:sp>
    </p:spTree>
    <p:extLst>
      <p:ext uri="{BB962C8B-B14F-4D97-AF65-F5344CB8AC3E}">
        <p14:creationId xmlns:p14="http://schemas.microsoft.com/office/powerpoint/2010/main" val="2507683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https://docs.aws.amazon.com/pt_br/firehose/latest/dev/what-is-this-service.html</a:t>
            </a:r>
          </a:p>
        </p:txBody>
      </p:sp>
      <p:sp>
        <p:nvSpPr>
          <p:cNvPr id="4" name="Slide Number Placeholder 3"/>
          <p:cNvSpPr>
            <a:spLocks noGrp="1"/>
          </p:cNvSpPr>
          <p:nvPr>
            <p:ph type="sldNum" sz="quarter" idx="5"/>
          </p:nvPr>
        </p:nvSpPr>
        <p:spPr/>
        <p:txBody>
          <a:bodyPr/>
          <a:lstStyle/>
          <a:p>
            <a:fld id="{ABC4C4E8-F58D-49AF-8068-2E2A1C358607}" type="slidenum">
              <a:rPr lang="en-US" smtClean="0"/>
              <a:t>39</a:t>
            </a:fld>
            <a:endParaRPr lang="en-US"/>
          </a:p>
        </p:txBody>
      </p:sp>
    </p:spTree>
    <p:extLst>
      <p:ext uri="{BB962C8B-B14F-4D97-AF65-F5344CB8AC3E}">
        <p14:creationId xmlns:p14="http://schemas.microsoft.com/office/powerpoint/2010/main" val="5369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4</a:t>
            </a:fld>
            <a:endParaRPr lang="en-US"/>
          </a:p>
        </p:txBody>
      </p:sp>
    </p:spTree>
    <p:extLst>
      <p:ext uri="{BB962C8B-B14F-4D97-AF65-F5344CB8AC3E}">
        <p14:creationId xmlns:p14="http://schemas.microsoft.com/office/powerpoint/2010/main" val="894182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40</a:t>
            </a:fld>
            <a:endParaRPr lang="en-US"/>
          </a:p>
        </p:txBody>
      </p:sp>
    </p:spTree>
    <p:extLst>
      <p:ext uri="{BB962C8B-B14F-4D97-AF65-F5344CB8AC3E}">
        <p14:creationId xmlns:p14="http://schemas.microsoft.com/office/powerpoint/2010/main" val="2927328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41</a:t>
            </a:fld>
            <a:endParaRPr lang="en-US"/>
          </a:p>
        </p:txBody>
      </p:sp>
    </p:spTree>
    <p:extLst>
      <p:ext uri="{BB962C8B-B14F-4D97-AF65-F5344CB8AC3E}">
        <p14:creationId xmlns:p14="http://schemas.microsoft.com/office/powerpoint/2010/main" val="4189721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 * * * * * * * * * * * * * * * * * * * HAND-ON – KINESIS DATA STREAM * * * * * * * * * * * * * * * * * * *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Referências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https://boto3.amazonaws.com/v1/documentation/api/latest/reference/services/kinesis.html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https://docs.aws.amazon.com/pt_br/streams/latest/dev/fundamental-stream.html</a:t>
            </a:r>
          </a:p>
          <a:p>
            <a:endParaRPr lang="en-US" dirty="0"/>
          </a:p>
          <a:p>
            <a:pPr marL="171450" indent="-171450">
              <a:buFont typeface="Arial" panose="020B0604020202020204" pitchFamily="34" charset="0"/>
              <a:buChar char="•"/>
            </a:pPr>
            <a:r>
              <a:rPr lang="en-US" dirty="0" err="1"/>
              <a:t>Criar</a:t>
            </a:r>
            <a:r>
              <a:rPr lang="en-US" dirty="0"/>
              <a:t> um Stream: </a:t>
            </a:r>
            <a:r>
              <a:rPr lang="en-US" u="sng" dirty="0" err="1"/>
              <a:t>aws</a:t>
            </a:r>
            <a:r>
              <a:rPr lang="en-US" u="sng" dirty="0"/>
              <a:t> kinesis create-stream --stream-name Foo</a:t>
            </a:r>
          </a:p>
          <a:p>
            <a:pPr marL="171450" indent="-171450">
              <a:buFont typeface="Arial" panose="020B0604020202020204" pitchFamily="34" charset="0"/>
              <a:buChar char="•"/>
            </a:pPr>
            <a:r>
              <a:rPr lang="en-US" dirty="0" err="1"/>
              <a:t>Descrever</a:t>
            </a:r>
            <a:r>
              <a:rPr lang="en-US" dirty="0"/>
              <a:t> um Stream: </a:t>
            </a:r>
            <a:r>
              <a:rPr lang="en-US" u="sng" dirty="0" err="1"/>
              <a:t>aws</a:t>
            </a:r>
            <a:r>
              <a:rPr lang="en-US" u="sng" dirty="0"/>
              <a:t> kinesis describe-stream-summary --stream-name Foo</a:t>
            </a:r>
          </a:p>
          <a:p>
            <a:pPr marL="171450" indent="-171450">
              <a:buFont typeface="Arial" panose="020B0604020202020204" pitchFamily="34" charset="0"/>
              <a:buChar char="•"/>
            </a:pPr>
            <a:r>
              <a:rPr lang="en-US" dirty="0" err="1"/>
              <a:t>Listar</a:t>
            </a:r>
            <a:r>
              <a:rPr lang="en-US" dirty="0"/>
              <a:t> </a:t>
            </a:r>
            <a:r>
              <a:rPr lang="en-US" dirty="0" err="1"/>
              <a:t>os</a:t>
            </a:r>
            <a:r>
              <a:rPr lang="en-US" dirty="0"/>
              <a:t> Streams: </a:t>
            </a:r>
            <a:r>
              <a:rPr lang="en-US" u="sng" dirty="0" err="1"/>
              <a:t>aws</a:t>
            </a:r>
            <a:r>
              <a:rPr lang="en-US" u="sng" dirty="0"/>
              <a:t> kinesis list-streams</a:t>
            </a:r>
          </a:p>
          <a:p>
            <a:pPr marL="171450" indent="-171450">
              <a:buFont typeface="Arial" panose="020B0604020202020204" pitchFamily="34" charset="0"/>
              <a:buChar char="•"/>
            </a:pPr>
            <a:r>
              <a:rPr lang="en-US" dirty="0" err="1"/>
              <a:t>Colocar</a:t>
            </a:r>
            <a:r>
              <a:rPr lang="en-US" dirty="0"/>
              <a:t> um </a:t>
            </a:r>
            <a:r>
              <a:rPr lang="pt-BR" dirty="0"/>
              <a:t>único registro no </a:t>
            </a:r>
            <a:r>
              <a:rPr lang="pt-BR" dirty="0" err="1"/>
              <a:t>Stream</a:t>
            </a:r>
            <a:r>
              <a:rPr lang="en-US" dirty="0"/>
              <a:t>: </a:t>
            </a:r>
            <a:r>
              <a:rPr lang="en-US" u="sng" dirty="0" err="1"/>
              <a:t>aws</a:t>
            </a:r>
            <a:r>
              <a:rPr lang="en-US" u="sng" dirty="0"/>
              <a:t> kinesis put-record --stream-name Foo --partition-key 123 --cli-binary-format raw-in-base64-out --data "</a:t>
            </a:r>
            <a:r>
              <a:rPr lang="en-US" u="sng" dirty="0" err="1"/>
              <a:t>testedata</a:t>
            </a:r>
            <a:r>
              <a:rPr lang="en-US" u="sng" dirty="0"/>
              <a:t>"</a:t>
            </a:r>
          </a:p>
          <a:p>
            <a:pPr marL="171450" indent="-171450">
              <a:buFont typeface="Arial" panose="020B0604020202020204" pitchFamily="34" charset="0"/>
              <a:buChar char="•"/>
            </a:pPr>
            <a:r>
              <a:rPr lang="pt-BR" b="0" i="0" dirty="0">
                <a:solidFill>
                  <a:srgbClr val="16191F"/>
                </a:solidFill>
                <a:effectLst/>
                <a:highlight>
                  <a:srgbClr val="FFFFFF"/>
                </a:highlight>
                <a:latin typeface="Amazon Ember" panose="020B0603020204020204"/>
              </a:rPr>
              <a:t>Antes de obter dados do </a:t>
            </a:r>
            <a:r>
              <a:rPr lang="pt-BR" b="0" i="0" dirty="0" err="1">
                <a:solidFill>
                  <a:srgbClr val="16191F"/>
                </a:solidFill>
                <a:effectLst/>
                <a:highlight>
                  <a:srgbClr val="FFFFFF"/>
                </a:highlight>
                <a:latin typeface="Amazon Ember" panose="020B0603020204020204"/>
              </a:rPr>
              <a:t>stream</a:t>
            </a:r>
            <a:r>
              <a:rPr lang="pt-BR" b="0" i="0" dirty="0">
                <a:solidFill>
                  <a:srgbClr val="16191F"/>
                </a:solidFill>
                <a:effectLst/>
                <a:highlight>
                  <a:srgbClr val="FFFFFF"/>
                </a:highlight>
                <a:latin typeface="Amazon Ember" panose="020B0603020204020204"/>
              </a:rPr>
              <a:t>, você precisa obter o </a:t>
            </a:r>
            <a:r>
              <a:rPr lang="pt-BR" b="0" i="0" dirty="0" err="1">
                <a:solidFill>
                  <a:srgbClr val="16191F"/>
                </a:solidFill>
                <a:effectLst/>
                <a:highlight>
                  <a:srgbClr val="FFFFFF"/>
                </a:highlight>
                <a:latin typeface="Amazon Ember" panose="020B0603020204020204"/>
              </a:rPr>
              <a:t>iterador</a:t>
            </a:r>
            <a:r>
              <a:rPr lang="pt-BR" b="0" i="0" dirty="0">
                <a:solidFill>
                  <a:srgbClr val="16191F"/>
                </a:solidFill>
                <a:effectLst/>
                <a:highlight>
                  <a:srgbClr val="FFFFFF"/>
                </a:highlight>
                <a:latin typeface="Amazon Ember" panose="020B0603020204020204"/>
              </a:rPr>
              <a:t> referente ao </a:t>
            </a:r>
            <a:r>
              <a:rPr lang="pt-BR" b="0" i="0" dirty="0" err="1">
                <a:solidFill>
                  <a:srgbClr val="16191F"/>
                </a:solidFill>
                <a:effectLst/>
                <a:highlight>
                  <a:srgbClr val="FFFFFF"/>
                </a:highlight>
                <a:latin typeface="Amazon Ember" panose="020B0603020204020204"/>
              </a:rPr>
              <a:t>shard</a:t>
            </a:r>
            <a:r>
              <a:rPr lang="pt-BR" b="0" i="0" dirty="0">
                <a:solidFill>
                  <a:srgbClr val="16191F"/>
                </a:solidFill>
                <a:effectLst/>
                <a:highlight>
                  <a:srgbClr val="FFFFFF"/>
                </a:highlight>
                <a:latin typeface="Amazon Ember" panose="020B0603020204020204"/>
              </a:rPr>
              <a:t> do seu interesse: </a:t>
            </a:r>
            <a:r>
              <a:rPr lang="en-US" b="0" i="0" u="sng" dirty="0" err="1">
                <a:solidFill>
                  <a:srgbClr val="16191F"/>
                </a:solidFill>
                <a:effectLst/>
                <a:highlight>
                  <a:srgbClr val="FFFFFF"/>
                </a:highlight>
                <a:latin typeface="Amazon Ember" panose="020B0603020204020204"/>
              </a:rPr>
              <a:t>aws</a:t>
            </a:r>
            <a:r>
              <a:rPr lang="en-US" b="0" i="0" u="sng" dirty="0">
                <a:solidFill>
                  <a:srgbClr val="16191F"/>
                </a:solidFill>
                <a:effectLst/>
                <a:highlight>
                  <a:srgbClr val="FFFFFF"/>
                </a:highlight>
                <a:latin typeface="Amazon Ember" panose="020B0603020204020204"/>
              </a:rPr>
              <a:t> kinesis get-shard-iterator --shard-id shardId-000000000000 --shard-iterator-type TRIM_HORIZON --stream-name Foo</a:t>
            </a:r>
          </a:p>
          <a:p>
            <a:pPr marL="171450" indent="-171450">
              <a:buFont typeface="Arial" panose="020B0604020202020204" pitchFamily="34" charset="0"/>
              <a:buChar char="•"/>
            </a:pPr>
            <a:r>
              <a:rPr lang="pt-BR" b="0" i="0" dirty="0">
                <a:solidFill>
                  <a:srgbClr val="16191F"/>
                </a:solidFill>
                <a:effectLst/>
                <a:highlight>
                  <a:srgbClr val="FFFFFF"/>
                </a:highlight>
                <a:latin typeface="Amazon Ember" panose="020B0603020204020204"/>
              </a:rPr>
              <a:t>O comando </a:t>
            </a:r>
            <a:r>
              <a:rPr lang="pt-BR" dirty="0" err="1"/>
              <a:t>get-records</a:t>
            </a:r>
            <a:r>
              <a:rPr lang="pt-BR" b="0" i="0" dirty="0">
                <a:solidFill>
                  <a:srgbClr val="16191F"/>
                </a:solidFill>
                <a:effectLst/>
                <a:highlight>
                  <a:srgbClr val="FFFFFF"/>
                </a:highlight>
                <a:latin typeface="Amazon Ember" panose="020B0603020204020204"/>
              </a:rPr>
              <a:t> recebe dados do fluxo e resulta em uma chamada a </a:t>
            </a:r>
            <a:r>
              <a:rPr lang="pt-BR" b="0" i="0" u="none" strike="noStrike" dirty="0" err="1">
                <a:effectLst/>
                <a:highlight>
                  <a:srgbClr val="FFFFFF"/>
                </a:highlight>
                <a:latin typeface="Amazon Ember" panose="020B0603020204020204"/>
                <a:hlinkClick r:id="rId3"/>
              </a:rPr>
              <a:t>GetRecords</a:t>
            </a:r>
            <a:r>
              <a:rPr lang="pt-BR" b="0" i="0" dirty="0">
                <a:solidFill>
                  <a:srgbClr val="16191F"/>
                </a:solidFill>
                <a:effectLst/>
                <a:highlight>
                  <a:srgbClr val="FFFFFF"/>
                </a:highlight>
                <a:latin typeface="Amazon Ember" panose="020B0603020204020204"/>
              </a:rPr>
              <a:t> na API do </a:t>
            </a:r>
            <a:r>
              <a:rPr lang="pt-BR" b="0" i="0" dirty="0" err="1">
                <a:solidFill>
                  <a:srgbClr val="16191F"/>
                </a:solidFill>
                <a:effectLst/>
                <a:highlight>
                  <a:srgbClr val="FFFFFF"/>
                </a:highlight>
                <a:latin typeface="Amazon Ember" panose="020B0603020204020204"/>
              </a:rPr>
              <a:t>Kinesis</a:t>
            </a:r>
            <a:r>
              <a:rPr lang="pt-BR" b="0" i="0" dirty="0">
                <a:solidFill>
                  <a:srgbClr val="16191F"/>
                </a:solidFill>
                <a:effectLst/>
                <a:highlight>
                  <a:srgbClr val="FFFFFF"/>
                </a:highlight>
                <a:latin typeface="Amazon Ember" panose="020B0603020204020204"/>
              </a:rPr>
              <a:t> Data </a:t>
            </a:r>
            <a:r>
              <a:rPr lang="pt-BR" b="0" i="0" dirty="0" err="1">
                <a:solidFill>
                  <a:srgbClr val="16191F"/>
                </a:solidFill>
                <a:effectLst/>
                <a:highlight>
                  <a:srgbClr val="FFFFFF"/>
                </a:highlight>
                <a:latin typeface="Amazon Ember" panose="020B0603020204020204"/>
              </a:rPr>
              <a:t>Streams</a:t>
            </a:r>
            <a:r>
              <a:rPr lang="pt-BR" b="0" i="0" dirty="0">
                <a:solidFill>
                  <a:srgbClr val="16191F"/>
                </a:solidFill>
                <a:effectLst/>
                <a:highlight>
                  <a:srgbClr val="FFFFFF"/>
                </a:highlight>
                <a:latin typeface="Amazon Ember" panose="020B0603020204020204"/>
              </a:rPr>
              <a:t>: </a:t>
            </a:r>
            <a:r>
              <a:rPr lang="pt-BR" b="0" i="0" u="sng" dirty="0" err="1">
                <a:solidFill>
                  <a:srgbClr val="16191F"/>
                </a:solidFill>
                <a:effectLst/>
                <a:highlight>
                  <a:srgbClr val="FFFFFF"/>
                </a:highlight>
                <a:latin typeface="Amazon Ember" panose="020B0603020204020204"/>
              </a:rPr>
              <a:t>aws</a:t>
            </a:r>
            <a:r>
              <a:rPr lang="pt-BR" b="0" i="0" u="sng" dirty="0">
                <a:solidFill>
                  <a:srgbClr val="16191F"/>
                </a:solidFill>
                <a:effectLst/>
                <a:highlight>
                  <a:srgbClr val="FFFFFF"/>
                </a:highlight>
                <a:latin typeface="Amazon Ember" panose="020B0603020204020204"/>
              </a:rPr>
              <a:t> </a:t>
            </a:r>
            <a:r>
              <a:rPr lang="pt-BR" b="0" i="0" u="sng" dirty="0" err="1">
                <a:solidFill>
                  <a:srgbClr val="16191F"/>
                </a:solidFill>
                <a:effectLst/>
                <a:highlight>
                  <a:srgbClr val="FFFFFF"/>
                </a:highlight>
                <a:latin typeface="Amazon Ember" panose="020B0603020204020204"/>
              </a:rPr>
              <a:t>kinesis</a:t>
            </a:r>
            <a:r>
              <a:rPr lang="pt-BR" b="0" i="0" u="sng" dirty="0">
                <a:solidFill>
                  <a:srgbClr val="16191F"/>
                </a:solidFill>
                <a:effectLst/>
                <a:highlight>
                  <a:srgbClr val="FFFFFF"/>
                </a:highlight>
                <a:latin typeface="Amazon Ember" panose="020B0603020204020204"/>
              </a:rPr>
              <a:t> </a:t>
            </a:r>
            <a:r>
              <a:rPr lang="pt-BR" b="0" i="0" u="sng" dirty="0" err="1">
                <a:solidFill>
                  <a:srgbClr val="16191F"/>
                </a:solidFill>
                <a:effectLst/>
                <a:highlight>
                  <a:srgbClr val="FFFFFF"/>
                </a:highlight>
                <a:latin typeface="Amazon Ember" panose="020B0603020204020204"/>
              </a:rPr>
              <a:t>get-records</a:t>
            </a:r>
            <a:r>
              <a:rPr lang="pt-BR" b="0" i="0" u="sng" dirty="0">
                <a:solidFill>
                  <a:srgbClr val="16191F"/>
                </a:solidFill>
                <a:effectLst/>
                <a:highlight>
                  <a:srgbClr val="FFFFFF"/>
                </a:highlight>
                <a:latin typeface="Amazon Ember" panose="020B0603020204020204"/>
              </a:rPr>
              <a:t> --</a:t>
            </a:r>
            <a:r>
              <a:rPr lang="pt-BR" b="0" i="0" u="sng" dirty="0" err="1">
                <a:solidFill>
                  <a:srgbClr val="16191F"/>
                </a:solidFill>
                <a:effectLst/>
                <a:highlight>
                  <a:srgbClr val="FFFFFF"/>
                </a:highlight>
                <a:latin typeface="Amazon Ember" panose="020B0603020204020204"/>
              </a:rPr>
              <a:t>shard-iterator</a:t>
            </a:r>
            <a:r>
              <a:rPr lang="pt-BR" b="0" i="0" u="sng" dirty="0">
                <a:solidFill>
                  <a:srgbClr val="16191F"/>
                </a:solidFill>
                <a:effectLst/>
                <a:highlight>
                  <a:srgbClr val="FFFFFF"/>
                </a:highlight>
                <a:latin typeface="Amazon Ember" panose="020B0603020204020204"/>
              </a:rPr>
              <a:t> &lt;</a:t>
            </a:r>
            <a:r>
              <a:rPr lang="pt-BR" b="0" i="0" u="sng" dirty="0" err="1">
                <a:solidFill>
                  <a:srgbClr val="16191F"/>
                </a:solidFill>
                <a:effectLst/>
                <a:highlight>
                  <a:srgbClr val="FFFFFF"/>
                </a:highlight>
                <a:latin typeface="Amazon Ember" panose="020B0603020204020204"/>
              </a:rPr>
              <a:t>iterato</a:t>
            </a:r>
            <a:r>
              <a:rPr lang="pt-BR" b="0" i="0" u="sng" dirty="0">
                <a:solidFill>
                  <a:srgbClr val="16191F"/>
                </a:solidFill>
                <a:effectLst/>
                <a:highlight>
                  <a:srgbClr val="FFFFFF"/>
                </a:highlight>
                <a:latin typeface="Amazon Ember" panose="020B0603020204020204"/>
              </a:rPr>
              <a:t>&gt;</a:t>
            </a:r>
          </a:p>
          <a:p>
            <a:pPr marL="171450" indent="-171450">
              <a:buFont typeface="Arial" panose="020B0604020202020204" pitchFamily="34" charset="0"/>
              <a:buChar char="•"/>
            </a:pPr>
            <a:r>
              <a:rPr lang="en-US" dirty="0"/>
              <a:t>No Linux </a:t>
            </a:r>
            <a:r>
              <a:rPr lang="en-US" dirty="0" err="1"/>
              <a:t>pode</a:t>
            </a:r>
            <a:r>
              <a:rPr lang="en-US" dirty="0"/>
              <a:t> ser </a:t>
            </a:r>
            <a:r>
              <a:rPr lang="en-US" dirty="0" err="1"/>
              <a:t>utilizado</a:t>
            </a:r>
            <a:r>
              <a:rPr lang="en-US" dirty="0"/>
              <a:t> um </a:t>
            </a:r>
            <a:r>
              <a:rPr lang="en-US" dirty="0" err="1"/>
              <a:t>comando</a:t>
            </a:r>
            <a:r>
              <a:rPr lang="en-US" dirty="0"/>
              <a:t> </a:t>
            </a:r>
            <a:r>
              <a:rPr lang="en-US" dirty="0" err="1"/>
              <a:t>aninhado</a:t>
            </a:r>
            <a:r>
              <a:rPr lang="en-US" dirty="0"/>
              <a:t>:</a:t>
            </a:r>
          </a:p>
          <a:p>
            <a:pPr marL="180000" indent="0">
              <a:buFontTx/>
              <a:buNone/>
            </a:pPr>
            <a:r>
              <a:rPr lang="en-US" u="sng" dirty="0"/>
              <a:t>SHARD_ITERATOR=$(</a:t>
            </a:r>
            <a:r>
              <a:rPr lang="en-US" u="sng" dirty="0" err="1"/>
              <a:t>aws</a:t>
            </a:r>
            <a:r>
              <a:rPr lang="en-US" u="sng" dirty="0"/>
              <a:t> kinesis get-shard-iterator --shard-id shardId-000000000000 --shard-iterator-type TRIM_HORIZON --stream-name Foo --query '</a:t>
            </a:r>
            <a:r>
              <a:rPr lang="en-US" u="sng" dirty="0" err="1"/>
              <a:t>ShardIterator</a:t>
            </a:r>
            <a:r>
              <a:rPr lang="en-US" u="sng" dirty="0"/>
              <a:t>’)</a:t>
            </a:r>
          </a:p>
          <a:p>
            <a:pPr marL="180000" indent="0">
              <a:buFontTx/>
              <a:buNone/>
            </a:pPr>
            <a:r>
              <a:rPr lang="en-US" u="sng" dirty="0" err="1"/>
              <a:t>aws</a:t>
            </a:r>
            <a:r>
              <a:rPr lang="en-US" u="sng" dirty="0"/>
              <a:t> kinesis get-records --shard-iterator $SHARD_ITERATOR</a:t>
            </a:r>
          </a:p>
          <a:p>
            <a:pPr marL="171450" indent="-171450">
              <a:buFont typeface="Arial" panose="020B0604020202020204" pitchFamily="34" charset="0"/>
              <a:buChar char="•"/>
            </a:pPr>
            <a:r>
              <a:rPr lang="en-US" dirty="0" err="1"/>
              <a:t>Excluí</a:t>
            </a:r>
            <a:r>
              <a:rPr lang="en-US" dirty="0"/>
              <a:t> o Stream: </a:t>
            </a:r>
            <a:r>
              <a:rPr lang="en-US" u="sng" dirty="0" err="1"/>
              <a:t>aws</a:t>
            </a:r>
            <a:r>
              <a:rPr lang="en-US" u="sng" dirty="0"/>
              <a:t> kinesis delete-stream --stream-name Foo</a:t>
            </a:r>
          </a:p>
        </p:txBody>
      </p:sp>
      <p:sp>
        <p:nvSpPr>
          <p:cNvPr id="4" name="Slide Number Placeholder 3"/>
          <p:cNvSpPr>
            <a:spLocks noGrp="1"/>
          </p:cNvSpPr>
          <p:nvPr>
            <p:ph type="sldNum" sz="quarter" idx="5"/>
          </p:nvPr>
        </p:nvSpPr>
        <p:spPr/>
        <p:txBody>
          <a:bodyPr/>
          <a:lstStyle/>
          <a:p>
            <a:fld id="{ABC4C4E8-F58D-49AF-8068-2E2A1C358607}" type="slidenum">
              <a:rPr lang="en-US" smtClean="0"/>
              <a:t>42</a:t>
            </a:fld>
            <a:endParaRPr lang="en-US"/>
          </a:p>
        </p:txBody>
      </p:sp>
    </p:spTree>
    <p:extLst>
      <p:ext uri="{BB962C8B-B14F-4D97-AF65-F5344CB8AC3E}">
        <p14:creationId xmlns:p14="http://schemas.microsoft.com/office/powerpoint/2010/main" val="16631492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https://www.youtube.com/watch?v=mS9l7KbIeCE</a:t>
            </a:r>
          </a:p>
          <a:p>
            <a:r>
              <a:rPr lang="en-US" dirty="0"/>
              <a:t>https://www.youtube.com/watch?v=CyYZ3adwboc</a:t>
            </a:r>
          </a:p>
          <a:p>
            <a:r>
              <a:rPr lang="en-US" dirty="0"/>
              <a:t>https://www.youtube.com/watch?v=XLFqtDBCFg0</a:t>
            </a:r>
          </a:p>
          <a:p>
            <a:r>
              <a:rPr lang="en-US" dirty="0"/>
              <a:t>https://www.youtube.com/watch?v=9phzwKOLBM4</a:t>
            </a:r>
          </a:p>
          <a:p>
            <a:r>
              <a:rPr lang="en-US" dirty="0"/>
              <a:t>https://medium.com/orangejuicefc/usando-mensageria-com-amazon-sqs-e-javascript-ee3e1318114c</a:t>
            </a:r>
          </a:p>
        </p:txBody>
      </p:sp>
      <p:sp>
        <p:nvSpPr>
          <p:cNvPr id="4" name="Slide Number Placeholder 3"/>
          <p:cNvSpPr>
            <a:spLocks noGrp="1"/>
          </p:cNvSpPr>
          <p:nvPr>
            <p:ph type="sldNum" sz="quarter" idx="5"/>
          </p:nvPr>
        </p:nvSpPr>
        <p:spPr/>
        <p:txBody>
          <a:bodyPr/>
          <a:lstStyle/>
          <a:p>
            <a:fld id="{ABC4C4E8-F58D-49AF-8068-2E2A1C358607}" type="slidenum">
              <a:rPr lang="en-US" smtClean="0"/>
              <a:t>43</a:t>
            </a:fld>
            <a:endParaRPr lang="en-US"/>
          </a:p>
        </p:txBody>
      </p:sp>
    </p:spTree>
    <p:extLst>
      <p:ext uri="{BB962C8B-B14F-4D97-AF65-F5344CB8AC3E}">
        <p14:creationId xmlns:p14="http://schemas.microsoft.com/office/powerpoint/2010/main" val="1991570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https://aws.amazon.com/pt/sqs/</a:t>
            </a:r>
          </a:p>
        </p:txBody>
      </p:sp>
      <p:sp>
        <p:nvSpPr>
          <p:cNvPr id="4" name="Slide Number Placeholder 3"/>
          <p:cNvSpPr>
            <a:spLocks noGrp="1"/>
          </p:cNvSpPr>
          <p:nvPr>
            <p:ph type="sldNum" sz="quarter" idx="5"/>
          </p:nvPr>
        </p:nvSpPr>
        <p:spPr/>
        <p:txBody>
          <a:bodyPr/>
          <a:lstStyle/>
          <a:p>
            <a:fld id="{ABC4C4E8-F58D-49AF-8068-2E2A1C358607}" type="slidenum">
              <a:rPr lang="en-US" smtClean="0"/>
              <a:t>44</a:t>
            </a:fld>
            <a:endParaRPr lang="en-US"/>
          </a:p>
        </p:txBody>
      </p:sp>
    </p:spTree>
    <p:extLst>
      <p:ext uri="{BB962C8B-B14F-4D97-AF65-F5344CB8AC3E}">
        <p14:creationId xmlns:p14="http://schemas.microsoft.com/office/powerpoint/2010/main" val="3664522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https://aws.amazon.com/pt/sqs/</a:t>
            </a:r>
          </a:p>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45</a:t>
            </a:fld>
            <a:endParaRPr lang="en-US"/>
          </a:p>
        </p:txBody>
      </p:sp>
    </p:spTree>
    <p:extLst>
      <p:ext uri="{BB962C8B-B14F-4D97-AF65-F5344CB8AC3E}">
        <p14:creationId xmlns:p14="http://schemas.microsoft.com/office/powerpoint/2010/main" val="42495948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https://docs.aws.amazon.com/pt_br/AWSSimpleQueueService/latest/SQSDeveloperGuide/welcome.html</a:t>
            </a:r>
          </a:p>
          <a:p>
            <a:r>
              <a:rPr lang="en-US" dirty="0"/>
              <a:t>https://docs.aws.amazon.com/sqs/?icmpid=docs_homepage_appintegration</a:t>
            </a:r>
          </a:p>
        </p:txBody>
      </p:sp>
      <p:sp>
        <p:nvSpPr>
          <p:cNvPr id="4" name="Slide Number Placeholder 3"/>
          <p:cNvSpPr>
            <a:spLocks noGrp="1"/>
          </p:cNvSpPr>
          <p:nvPr>
            <p:ph type="sldNum" sz="quarter" idx="5"/>
          </p:nvPr>
        </p:nvSpPr>
        <p:spPr/>
        <p:txBody>
          <a:bodyPr/>
          <a:lstStyle/>
          <a:p>
            <a:fld id="{ABC4C4E8-F58D-49AF-8068-2E2A1C358607}" type="slidenum">
              <a:rPr lang="en-US" smtClean="0"/>
              <a:t>46</a:t>
            </a:fld>
            <a:endParaRPr lang="en-US"/>
          </a:p>
        </p:txBody>
      </p:sp>
    </p:spTree>
    <p:extLst>
      <p:ext uri="{BB962C8B-B14F-4D97-AF65-F5344CB8AC3E}">
        <p14:creationId xmlns:p14="http://schemas.microsoft.com/office/powerpoint/2010/main" val="876788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https://docs.aws.amazon.com/pt_br/AWSSimpleQueueService/latest/SQSDeveloperGuide/sqs-message-metadata.html#sqs-message-attributes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https://docs.aws.amazon.com/pt_br/AWSSimpleQueueService/latest/APIReference/API_SendMessage.html#SQS-SendMessage-request-MessageBody</a:t>
            </a:r>
          </a:p>
          <a:p>
            <a:r>
              <a:rPr lang="en-US" dirty="0"/>
              <a:t>https://docs.aws.amazon.com/pt_br/AWSSimpleQueueService/latest/APIReference/API_SendMessage.html#SQS-SendMessage-request-MessageDeduplicationId</a:t>
            </a:r>
          </a:p>
          <a:p>
            <a:r>
              <a:rPr lang="en-US" dirty="0"/>
              <a:t>https://docs.aws.amazon.com/pt_br/AWSSimpleQueueService/latest/SQSDeveloperGuide/creating-sqs-standard-queues.html</a:t>
            </a:r>
          </a:p>
          <a:p>
            <a:r>
              <a:rPr lang="en-US" dirty="0"/>
              <a:t>https://docs.aws.amazon.com/pt_br/AWSSimpleQueueService/latest/SQSDeveloperGuide/creating-sqs-fifo-queues.html</a:t>
            </a:r>
          </a:p>
          <a:p>
            <a:r>
              <a:rPr lang="en-US" dirty="0"/>
              <a:t>https://docs.aws.amazon.com/pt_br/AWSSimpleQueueService/latest/SQSDeveloperGuide/sqs-message-metadata.html</a:t>
            </a:r>
          </a:p>
          <a:p>
            <a:r>
              <a:rPr lang="en-US" dirty="0"/>
              <a:t>https://aws.amazon.com/pt/documentation-overview/sqs/</a:t>
            </a:r>
          </a:p>
        </p:txBody>
      </p:sp>
      <p:sp>
        <p:nvSpPr>
          <p:cNvPr id="4" name="Slide Number Placeholder 3"/>
          <p:cNvSpPr>
            <a:spLocks noGrp="1"/>
          </p:cNvSpPr>
          <p:nvPr>
            <p:ph type="sldNum" sz="quarter" idx="5"/>
          </p:nvPr>
        </p:nvSpPr>
        <p:spPr/>
        <p:txBody>
          <a:bodyPr/>
          <a:lstStyle/>
          <a:p>
            <a:fld id="{ABC4C4E8-F58D-49AF-8068-2E2A1C358607}" type="slidenum">
              <a:rPr lang="en-US" smtClean="0"/>
              <a:t>47</a:t>
            </a:fld>
            <a:endParaRPr lang="en-US"/>
          </a:p>
        </p:txBody>
      </p:sp>
    </p:spTree>
    <p:extLst>
      <p:ext uri="{BB962C8B-B14F-4D97-AF65-F5344CB8AC3E}">
        <p14:creationId xmlns:p14="http://schemas.microsoft.com/office/powerpoint/2010/main" val="735749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err="1"/>
              <a:t>Referências</a:t>
            </a:r>
            <a:r>
              <a:rPr lang="en-US" dirty="0"/>
              <a:t>:</a:t>
            </a:r>
          </a:p>
          <a:p>
            <a:r>
              <a:rPr lang="en-US" dirty="0"/>
              <a:t>https://aws.amazon.com/pt/sqs/features/</a:t>
            </a:r>
          </a:p>
          <a:p>
            <a:r>
              <a:rPr lang="en-US" dirty="0"/>
              <a:t>https://docs.aws.amazon.com/pt_br/AWSSimpleQueueService/latest/SQSDeveloperGuide/sqs-visibility-timeout.html</a:t>
            </a:r>
          </a:p>
        </p:txBody>
      </p:sp>
      <p:sp>
        <p:nvSpPr>
          <p:cNvPr id="4" name="Slide Number Placeholder 3"/>
          <p:cNvSpPr>
            <a:spLocks noGrp="1"/>
          </p:cNvSpPr>
          <p:nvPr>
            <p:ph type="sldNum" sz="quarter" idx="5"/>
          </p:nvPr>
        </p:nvSpPr>
        <p:spPr/>
        <p:txBody>
          <a:bodyPr/>
          <a:lstStyle/>
          <a:p>
            <a:fld id="{ABC4C4E8-F58D-49AF-8068-2E2A1C358607}" type="slidenum">
              <a:rPr lang="en-US" smtClean="0"/>
              <a:t>48</a:t>
            </a:fld>
            <a:endParaRPr lang="en-US"/>
          </a:p>
        </p:txBody>
      </p:sp>
    </p:spTree>
    <p:extLst>
      <p:ext uri="{BB962C8B-B14F-4D97-AF65-F5344CB8AC3E}">
        <p14:creationId xmlns:p14="http://schemas.microsoft.com/office/powerpoint/2010/main" val="908513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https://aws.amazon.com/pt/sqs/features/</a:t>
            </a:r>
          </a:p>
          <a:p>
            <a:r>
              <a:rPr lang="en-US" dirty="0"/>
              <a:t>https://docs.aws.amazon.com/pt_br/AWSSimpleQueueService/latest/SQSDeveloperGuide/using-messagededuplicationid-property.html</a:t>
            </a:r>
          </a:p>
        </p:txBody>
      </p:sp>
      <p:sp>
        <p:nvSpPr>
          <p:cNvPr id="4" name="Slide Number Placeholder 3"/>
          <p:cNvSpPr>
            <a:spLocks noGrp="1"/>
          </p:cNvSpPr>
          <p:nvPr>
            <p:ph type="sldNum" sz="quarter" idx="5"/>
          </p:nvPr>
        </p:nvSpPr>
        <p:spPr/>
        <p:txBody>
          <a:bodyPr/>
          <a:lstStyle/>
          <a:p>
            <a:fld id="{ABC4C4E8-F58D-49AF-8068-2E2A1C358607}" type="slidenum">
              <a:rPr lang="en-US" smtClean="0"/>
              <a:t>49</a:t>
            </a:fld>
            <a:endParaRPr lang="en-US"/>
          </a:p>
        </p:txBody>
      </p:sp>
    </p:spTree>
    <p:extLst>
      <p:ext uri="{BB962C8B-B14F-4D97-AF65-F5344CB8AC3E}">
        <p14:creationId xmlns:p14="http://schemas.microsoft.com/office/powerpoint/2010/main" val="141734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Referências:</a:t>
            </a:r>
          </a:p>
          <a:p>
            <a:r>
              <a:rPr lang="pt-BR" dirty="0"/>
              <a:t>https://aws.amazon.com/pt/dms/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https://aws.amazon.com/pt/dms/schema-conversion-tool/</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https://docs.aws.amazon.com/pt_br/dms/latest/userguide/Welcome.html</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https://docs.aws.amazon.com/pt_br/SchemaConversionTool/latest/userguide/CHAP_Welcome.html</a:t>
            </a:r>
          </a:p>
        </p:txBody>
      </p:sp>
      <p:sp>
        <p:nvSpPr>
          <p:cNvPr id="4" name="Espaço Reservado para Número de Slide 3"/>
          <p:cNvSpPr>
            <a:spLocks noGrp="1"/>
          </p:cNvSpPr>
          <p:nvPr>
            <p:ph type="sldNum" sz="quarter" idx="5"/>
          </p:nvPr>
        </p:nvSpPr>
        <p:spPr/>
        <p:txBody>
          <a:bodyPr/>
          <a:lstStyle/>
          <a:p>
            <a:fld id="{ABC4C4E8-F58D-49AF-8068-2E2A1C358607}" type="slidenum">
              <a:rPr lang="en-US" smtClean="0"/>
              <a:t>5</a:t>
            </a:fld>
            <a:endParaRPr lang="en-US"/>
          </a:p>
        </p:txBody>
      </p:sp>
    </p:spTree>
    <p:extLst>
      <p:ext uri="{BB962C8B-B14F-4D97-AF65-F5344CB8AC3E}">
        <p14:creationId xmlns:p14="http://schemas.microsoft.com/office/powerpoint/2010/main" val="39164926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https://docs.aws.amazon.com/AWSSimpleQueueService/latest/SQSDeveloperGuide/sqs-managing-large-messages.html</a:t>
            </a:r>
          </a:p>
        </p:txBody>
      </p:sp>
      <p:sp>
        <p:nvSpPr>
          <p:cNvPr id="4" name="Slide Number Placeholder 3"/>
          <p:cNvSpPr>
            <a:spLocks noGrp="1"/>
          </p:cNvSpPr>
          <p:nvPr>
            <p:ph type="sldNum" sz="quarter" idx="5"/>
          </p:nvPr>
        </p:nvSpPr>
        <p:spPr/>
        <p:txBody>
          <a:bodyPr/>
          <a:lstStyle/>
          <a:p>
            <a:fld id="{ABC4C4E8-F58D-49AF-8068-2E2A1C358607}" type="slidenum">
              <a:rPr lang="en-US" smtClean="0"/>
              <a:t>50</a:t>
            </a:fld>
            <a:endParaRPr lang="en-US"/>
          </a:p>
        </p:txBody>
      </p:sp>
    </p:spTree>
    <p:extLst>
      <p:ext uri="{BB962C8B-B14F-4D97-AF65-F5344CB8AC3E}">
        <p14:creationId xmlns:p14="http://schemas.microsoft.com/office/powerpoint/2010/main" val="395613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https://docs.aws.amazon.com/pt_br/AWSSimpleQueueService/latest/SQSDeveloperGuide/sqs-security-best-practices.html</a:t>
            </a:r>
          </a:p>
          <a:p>
            <a:r>
              <a:rPr lang="en-US" dirty="0"/>
              <a:t>https://docs.aws.amazon.com/pt_br/AWSSimpleQueueService/latest/SQSDeveloperGuide/sqs-server-side-encryption.html</a:t>
            </a:r>
          </a:p>
        </p:txBody>
      </p:sp>
      <p:sp>
        <p:nvSpPr>
          <p:cNvPr id="4" name="Slide Number Placeholder 3"/>
          <p:cNvSpPr>
            <a:spLocks noGrp="1"/>
          </p:cNvSpPr>
          <p:nvPr>
            <p:ph type="sldNum" sz="quarter" idx="5"/>
          </p:nvPr>
        </p:nvSpPr>
        <p:spPr/>
        <p:txBody>
          <a:bodyPr/>
          <a:lstStyle/>
          <a:p>
            <a:fld id="{ABC4C4E8-F58D-49AF-8068-2E2A1C358607}" type="slidenum">
              <a:rPr lang="en-US" smtClean="0"/>
              <a:t>51</a:t>
            </a:fld>
            <a:endParaRPr lang="en-US"/>
          </a:p>
        </p:txBody>
      </p:sp>
    </p:spTree>
    <p:extLst>
      <p:ext uri="{BB962C8B-B14F-4D97-AF65-F5344CB8AC3E}">
        <p14:creationId xmlns:p14="http://schemas.microsoft.com/office/powerpoint/2010/main" val="32987055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52</a:t>
            </a:fld>
            <a:endParaRPr lang="en-US"/>
          </a:p>
        </p:txBody>
      </p:sp>
    </p:spTree>
    <p:extLst>
      <p:ext uri="{BB962C8B-B14F-4D97-AF65-F5344CB8AC3E}">
        <p14:creationId xmlns:p14="http://schemas.microsoft.com/office/powerpoint/2010/main" val="4087828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Referências</a:t>
            </a:r>
            <a:r>
              <a:rPr lang="en-US" dirty="0"/>
              <a:t>:</a:t>
            </a:r>
          </a:p>
          <a:p>
            <a:r>
              <a:rPr lang="en-US" dirty="0"/>
              <a:t>https://docs.aws.amazon.com/pt_br/AWSSimpleQueueService/latest/SQSDeveloperGuide/enable-high-throughput-fifo.html</a:t>
            </a:r>
          </a:p>
          <a:p>
            <a:r>
              <a:rPr lang="en-US" dirty="0"/>
              <a:t>https://docs.aws.amazon.com/pt_br/AWSSimpleQueueService/latest/SQSDeveloperGuide/quotas-messages.html</a:t>
            </a:r>
          </a:p>
        </p:txBody>
      </p:sp>
      <p:sp>
        <p:nvSpPr>
          <p:cNvPr id="4" name="Slide Number Placeholder 3"/>
          <p:cNvSpPr>
            <a:spLocks noGrp="1"/>
          </p:cNvSpPr>
          <p:nvPr>
            <p:ph type="sldNum" sz="quarter" idx="5"/>
          </p:nvPr>
        </p:nvSpPr>
        <p:spPr/>
        <p:txBody>
          <a:bodyPr/>
          <a:lstStyle/>
          <a:p>
            <a:fld id="{ABC4C4E8-F58D-49AF-8068-2E2A1C358607}" type="slidenum">
              <a:rPr lang="en-US" smtClean="0"/>
              <a:t>53</a:t>
            </a:fld>
            <a:endParaRPr lang="en-US"/>
          </a:p>
        </p:txBody>
      </p:sp>
    </p:spTree>
    <p:extLst>
      <p:ext uri="{BB962C8B-B14F-4D97-AF65-F5344CB8AC3E}">
        <p14:creationId xmlns:p14="http://schemas.microsoft.com/office/powerpoint/2010/main" val="674747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Casos de </a:t>
            </a:r>
            <a:r>
              <a:rPr lang="en-US" dirty="0" err="1"/>
              <a:t>Uso</a:t>
            </a:r>
            <a:r>
              <a:rPr lang="en-US" dirty="0"/>
              <a:t>:</a:t>
            </a:r>
          </a:p>
          <a:p>
            <a:r>
              <a:rPr lang="en-US" dirty="0" err="1"/>
              <a:t>Desacoplar</a:t>
            </a:r>
            <a:r>
              <a:rPr lang="en-US" dirty="0"/>
              <a:t> </a:t>
            </a:r>
            <a:r>
              <a:rPr lang="en-US" dirty="0" err="1"/>
              <a:t>aplicativos</a:t>
            </a:r>
            <a:r>
              <a:rPr lang="en-US" dirty="0"/>
              <a:t> (</a:t>
            </a:r>
            <a:r>
              <a:rPr lang="en-US" dirty="0" err="1"/>
              <a:t>por</a:t>
            </a:r>
            <a:r>
              <a:rPr lang="en-US" dirty="0"/>
              <a:t> </a:t>
            </a:r>
            <a:r>
              <a:rPr lang="en-US" dirty="0" err="1"/>
              <a:t>exemplo</a:t>
            </a:r>
            <a:r>
              <a:rPr lang="en-US" dirty="0"/>
              <a:t>, para lidar com </a:t>
            </a:r>
            <a:r>
              <a:rPr lang="en-US" dirty="0" err="1"/>
              <a:t>pagamentos</a:t>
            </a:r>
            <a:r>
              <a:rPr lang="en-US" dirty="0"/>
              <a:t> de forma </a:t>
            </a:r>
            <a:r>
              <a:rPr lang="en-US" dirty="0" err="1"/>
              <a:t>assíncrona</a:t>
            </a:r>
            <a:r>
              <a:rPr lang="en-US" dirty="0"/>
              <a:t>)</a:t>
            </a:r>
          </a:p>
          <a:p>
            <a:r>
              <a:rPr lang="en-US" dirty="0" err="1"/>
              <a:t>Gravações</a:t>
            </a:r>
            <a:r>
              <a:rPr lang="en-US" dirty="0"/>
              <a:t> de buffer </a:t>
            </a:r>
            <a:r>
              <a:rPr lang="en-US" dirty="0" err="1"/>
              <a:t>em</a:t>
            </a:r>
            <a:r>
              <a:rPr lang="en-US" dirty="0"/>
              <a:t> um banco de dados (</a:t>
            </a:r>
            <a:r>
              <a:rPr lang="en-US" dirty="0" err="1"/>
              <a:t>por</a:t>
            </a:r>
            <a:r>
              <a:rPr lang="en-US" dirty="0"/>
              <a:t> </a:t>
            </a:r>
            <a:r>
              <a:rPr lang="en-US" dirty="0" err="1"/>
              <a:t>exemplo</a:t>
            </a:r>
            <a:r>
              <a:rPr lang="en-US" dirty="0"/>
              <a:t>, um </a:t>
            </a:r>
            <a:r>
              <a:rPr lang="en-US" dirty="0" err="1"/>
              <a:t>aplicativo</a:t>
            </a:r>
            <a:r>
              <a:rPr lang="en-US" dirty="0"/>
              <a:t> de </a:t>
            </a:r>
            <a:r>
              <a:rPr lang="en-US" dirty="0" err="1"/>
              <a:t>votação</a:t>
            </a:r>
            <a:r>
              <a:rPr lang="en-US" dirty="0"/>
              <a:t>)</a:t>
            </a:r>
          </a:p>
          <a:p>
            <a:r>
              <a:rPr lang="en-US" dirty="0"/>
              <a:t>Lidar com </a:t>
            </a:r>
            <a:r>
              <a:rPr lang="en-US" dirty="0" err="1"/>
              <a:t>grandes</a:t>
            </a:r>
            <a:r>
              <a:rPr lang="en-US" dirty="0"/>
              <a:t> </a:t>
            </a:r>
            <a:r>
              <a:rPr lang="en-US" dirty="0" err="1"/>
              <a:t>quantidades</a:t>
            </a:r>
            <a:r>
              <a:rPr lang="en-US" dirty="0"/>
              <a:t> de </a:t>
            </a:r>
            <a:r>
              <a:rPr lang="en-US" dirty="0" err="1"/>
              <a:t>mensagens</a:t>
            </a:r>
            <a:r>
              <a:rPr lang="en-US" dirty="0"/>
              <a:t> </a:t>
            </a:r>
            <a:r>
              <a:rPr lang="en-US" dirty="0" err="1"/>
              <a:t>recebidas</a:t>
            </a:r>
            <a:r>
              <a:rPr lang="en-US" dirty="0"/>
              <a:t> (</a:t>
            </a:r>
            <a:r>
              <a:rPr lang="en-US" dirty="0" err="1"/>
              <a:t>por</a:t>
            </a:r>
            <a:r>
              <a:rPr lang="en-US" dirty="0"/>
              <a:t> </a:t>
            </a:r>
            <a:r>
              <a:rPr lang="en-US" dirty="0" err="1"/>
              <a:t>exemplo</a:t>
            </a:r>
            <a:r>
              <a:rPr lang="en-US" dirty="0"/>
              <a:t>, um </a:t>
            </a:r>
            <a:r>
              <a:rPr lang="en-US" dirty="0" err="1"/>
              <a:t>remetente</a:t>
            </a:r>
            <a:r>
              <a:rPr lang="en-US" dirty="0"/>
              <a:t> de e-mail)</a:t>
            </a:r>
          </a:p>
          <a:p>
            <a:r>
              <a:rPr lang="en-US" dirty="0"/>
              <a:t>O SQS </a:t>
            </a:r>
            <a:r>
              <a:rPr lang="en-US" dirty="0" err="1"/>
              <a:t>pode</a:t>
            </a:r>
            <a:r>
              <a:rPr lang="en-US" dirty="0"/>
              <a:t> ser </a:t>
            </a:r>
            <a:r>
              <a:rPr lang="en-US" dirty="0" err="1"/>
              <a:t>integrado</a:t>
            </a:r>
            <a:r>
              <a:rPr lang="en-US" dirty="0"/>
              <a:t> </a:t>
            </a:r>
            <a:r>
              <a:rPr lang="en-US" dirty="0" err="1"/>
              <a:t>ao</a:t>
            </a:r>
            <a:r>
              <a:rPr lang="en-US" dirty="0"/>
              <a:t> Auto Scaling </a:t>
            </a:r>
            <a:r>
              <a:rPr lang="en-US" dirty="0" err="1"/>
              <a:t>por</a:t>
            </a:r>
            <a:r>
              <a:rPr lang="en-US" dirty="0"/>
              <a:t> </a:t>
            </a:r>
            <a:r>
              <a:rPr lang="en-US" dirty="0" err="1"/>
              <a:t>meio</a:t>
            </a:r>
            <a:r>
              <a:rPr lang="en-US" dirty="0"/>
              <a:t> do CloudWatch!</a:t>
            </a:r>
          </a:p>
        </p:txBody>
      </p:sp>
      <p:sp>
        <p:nvSpPr>
          <p:cNvPr id="4" name="Slide Number Placeholder 3"/>
          <p:cNvSpPr>
            <a:spLocks noGrp="1"/>
          </p:cNvSpPr>
          <p:nvPr>
            <p:ph type="sldNum" sz="quarter" idx="5"/>
          </p:nvPr>
        </p:nvSpPr>
        <p:spPr/>
        <p:txBody>
          <a:bodyPr/>
          <a:lstStyle/>
          <a:p>
            <a:fld id="{ABC4C4E8-F58D-49AF-8068-2E2A1C358607}" type="slidenum">
              <a:rPr lang="en-US" smtClean="0"/>
              <a:t>54</a:t>
            </a:fld>
            <a:endParaRPr lang="en-US"/>
          </a:p>
        </p:txBody>
      </p:sp>
    </p:spTree>
    <p:extLst>
      <p:ext uri="{BB962C8B-B14F-4D97-AF65-F5344CB8AC3E}">
        <p14:creationId xmlns:p14="http://schemas.microsoft.com/office/powerpoint/2010/main" val="41586758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 * * * * * * * * * * * * * * * * * * * HAND-ON – SIMPLE QUEUE SERVICE * * * * * * * * * * * * * * * * * * * * * *</a:t>
            </a:r>
          </a:p>
          <a:p>
            <a:r>
              <a:rPr lang="en-US" b="1" dirty="0"/>
              <a:t>CLI </a:t>
            </a:r>
            <a:r>
              <a:rPr lang="en-US" b="0" dirty="0"/>
              <a:t>(https://docs.aws.amazon.com/pt_br/AWSSimpleQueueService/latest/APIReference/API_Operations.html)</a:t>
            </a:r>
          </a:p>
          <a:p>
            <a:endParaRPr lang="en-US" b="0" dirty="0"/>
          </a:p>
          <a:p>
            <a:pPr marL="0" indent="0">
              <a:buFont typeface="Arial" panose="020B0604020202020204" pitchFamily="34" charset="0"/>
              <a:buNone/>
            </a:pPr>
            <a:r>
              <a:rPr lang="en-US" b="0" dirty="0" err="1"/>
              <a:t>Criar</a:t>
            </a:r>
            <a:r>
              <a:rPr lang="en-US" b="0" dirty="0"/>
              <a:t> </a:t>
            </a:r>
            <a:r>
              <a:rPr lang="en-US" b="0" dirty="0" err="1"/>
              <a:t>uma</a:t>
            </a:r>
            <a:r>
              <a:rPr lang="en-US" b="0" dirty="0"/>
              <a:t> fila </a:t>
            </a:r>
            <a:r>
              <a:rPr lang="en-US" b="0" dirty="0" err="1"/>
              <a:t>padrão</a:t>
            </a:r>
            <a:r>
              <a:rPr lang="en-US" b="0" dirty="0"/>
              <a:t> no SQS e </a:t>
            </a:r>
            <a:r>
              <a:rPr lang="en-US" b="0" dirty="0" err="1"/>
              <a:t>consumir</a:t>
            </a:r>
            <a:r>
              <a:rPr lang="en-US" b="0" dirty="0"/>
              <a:t> </a:t>
            </a:r>
            <a:r>
              <a:rPr lang="en-US" b="0" dirty="0" err="1"/>
              <a:t>usando</a:t>
            </a:r>
            <a:r>
              <a:rPr lang="en-US" b="0" dirty="0"/>
              <a:t> a CLI.</a:t>
            </a:r>
          </a:p>
          <a:p>
            <a:pPr marL="171450" indent="-171450">
              <a:buFont typeface="Arial" panose="020B0604020202020204" pitchFamily="34" charset="0"/>
              <a:buChar char="•"/>
            </a:pPr>
            <a:r>
              <a:rPr lang="en-US" b="0" dirty="0"/>
              <a:t>Lista as </a:t>
            </a:r>
            <a:r>
              <a:rPr lang="en-US" b="0" dirty="0" err="1"/>
              <a:t>filas</a:t>
            </a:r>
            <a:r>
              <a:rPr lang="en-US" b="0" dirty="0"/>
              <a:t>: </a:t>
            </a:r>
            <a:r>
              <a:rPr lang="en-US" b="0" dirty="0" err="1"/>
              <a:t>aws</a:t>
            </a:r>
            <a:r>
              <a:rPr lang="en-US" b="0" dirty="0"/>
              <a:t> </a:t>
            </a:r>
            <a:r>
              <a:rPr lang="en-US" b="0" dirty="0" err="1"/>
              <a:t>sqs</a:t>
            </a:r>
            <a:r>
              <a:rPr lang="en-US" b="0" dirty="0"/>
              <a:t> list-queues</a:t>
            </a:r>
          </a:p>
          <a:p>
            <a:pPr marL="171450" indent="-171450">
              <a:buFont typeface="Arial" panose="020B0604020202020204" pitchFamily="34" charset="0"/>
              <a:buChar char="•"/>
            </a:pPr>
            <a:r>
              <a:rPr lang="en-US" b="0" dirty="0"/>
              <a:t>Envia </a:t>
            </a:r>
            <a:r>
              <a:rPr lang="en-US" b="0" dirty="0" err="1"/>
              <a:t>mensagem</a:t>
            </a:r>
            <a:r>
              <a:rPr lang="en-US" b="0" dirty="0"/>
              <a:t> para SQS (https://docs.aws.amazon.com/cli/latest/reference/sqs/send-message.html):</a:t>
            </a:r>
          </a:p>
          <a:p>
            <a:pPr marL="180000"/>
            <a:r>
              <a:rPr lang="pt-BR" b="0" dirty="0" err="1"/>
              <a:t>aws</a:t>
            </a:r>
            <a:r>
              <a:rPr lang="pt-BR" b="0" dirty="0"/>
              <a:t> </a:t>
            </a:r>
            <a:r>
              <a:rPr lang="pt-BR" b="0" dirty="0" err="1"/>
              <a:t>sqs</a:t>
            </a:r>
            <a:r>
              <a:rPr lang="pt-BR" b="0" dirty="0"/>
              <a:t> </a:t>
            </a:r>
            <a:r>
              <a:rPr lang="pt-BR" b="0" dirty="0" err="1"/>
              <a:t>send-message</a:t>
            </a:r>
            <a:r>
              <a:rPr lang="pt-BR" b="0" dirty="0"/>
              <a:t> \</a:t>
            </a:r>
          </a:p>
          <a:p>
            <a:pPr marL="180000"/>
            <a:r>
              <a:rPr lang="pt-BR" b="0" dirty="0"/>
              <a:t>--</a:t>
            </a:r>
            <a:r>
              <a:rPr lang="pt-BR" b="0" dirty="0" err="1"/>
              <a:t>queue-url</a:t>
            </a:r>
            <a:r>
              <a:rPr lang="pt-BR" b="0" dirty="0"/>
              <a:t> &lt;</a:t>
            </a:r>
            <a:r>
              <a:rPr lang="pt-BR" b="0" dirty="0" err="1"/>
              <a:t>value</a:t>
            </a:r>
            <a:r>
              <a:rPr lang="pt-BR" b="0" dirty="0"/>
              <a:t>&gt; \</a:t>
            </a:r>
          </a:p>
          <a:p>
            <a:pPr marL="180000"/>
            <a:r>
              <a:rPr lang="pt-BR" b="0" dirty="0"/>
              <a:t>--</a:t>
            </a:r>
            <a:r>
              <a:rPr lang="pt-BR" b="0" dirty="0" err="1"/>
              <a:t>message</a:t>
            </a:r>
            <a:r>
              <a:rPr lang="pt-BR" b="0" dirty="0"/>
              <a:t>-body &lt;</a:t>
            </a:r>
            <a:r>
              <a:rPr lang="pt-BR" b="0" dirty="0" err="1"/>
              <a:t>value</a:t>
            </a:r>
            <a:r>
              <a:rPr lang="pt-BR" b="0" dirty="0"/>
              <a:t>&gt;</a:t>
            </a:r>
          </a:p>
          <a:p>
            <a:pPr marL="171450" indent="-171450">
              <a:buFont typeface="Arial" panose="020B0604020202020204" pitchFamily="34" charset="0"/>
              <a:buChar char="•"/>
            </a:pPr>
            <a:r>
              <a:rPr lang="en-US" b="0" dirty="0" err="1"/>
              <a:t>Receber</a:t>
            </a:r>
            <a:r>
              <a:rPr lang="en-US" b="0" dirty="0"/>
              <a:t> </a:t>
            </a:r>
            <a:r>
              <a:rPr lang="en-US" b="0" dirty="0" err="1"/>
              <a:t>mensagem</a:t>
            </a:r>
            <a:r>
              <a:rPr lang="en-US" b="0" dirty="0"/>
              <a:t> do SQS (https://docs.aws.amazon.com/cli/latest/reference/sqs/receive-message.html):</a:t>
            </a:r>
          </a:p>
          <a:p>
            <a:pPr marL="18000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effectLst/>
              </a:rPr>
              <a:t>aws</a:t>
            </a:r>
            <a:r>
              <a:rPr lang="en-US" b="0" dirty="0">
                <a:solidFill>
                  <a:srgbClr val="000000"/>
                </a:solidFill>
                <a:effectLst/>
              </a:rPr>
              <a:t> </a:t>
            </a:r>
            <a:r>
              <a:rPr lang="en-US" b="0" dirty="0" err="1">
                <a:solidFill>
                  <a:srgbClr val="000000"/>
                </a:solidFill>
                <a:effectLst/>
              </a:rPr>
              <a:t>sqs</a:t>
            </a:r>
            <a:r>
              <a:rPr lang="en-US" b="0" dirty="0">
                <a:solidFill>
                  <a:srgbClr val="000000"/>
                </a:solidFill>
                <a:effectLst/>
              </a:rPr>
              <a:t> receive</a:t>
            </a:r>
            <a:r>
              <a:rPr lang="en-US" b="0" dirty="0">
                <a:solidFill>
                  <a:srgbClr val="582800"/>
                </a:solidFill>
                <a:effectLst/>
              </a:rPr>
              <a:t>-</a:t>
            </a:r>
            <a:r>
              <a:rPr lang="en-US" b="0" dirty="0">
                <a:solidFill>
                  <a:srgbClr val="000000"/>
                </a:solidFill>
                <a:effectLst/>
              </a:rPr>
              <a:t>message</a:t>
            </a:r>
            <a:r>
              <a:rPr lang="en-US" b="0" dirty="0"/>
              <a:t> </a:t>
            </a:r>
            <a:r>
              <a:rPr lang="en-US" b="0" dirty="0">
                <a:solidFill>
                  <a:srgbClr val="582800"/>
                </a:solidFill>
                <a:effectLst/>
              </a:rPr>
              <a:t>--</a:t>
            </a:r>
            <a:r>
              <a:rPr lang="en-US" b="0" dirty="0">
                <a:solidFill>
                  <a:srgbClr val="000000"/>
                </a:solidFill>
                <a:effectLst/>
              </a:rPr>
              <a:t>queue</a:t>
            </a:r>
            <a:r>
              <a:rPr lang="en-US" b="0" dirty="0">
                <a:solidFill>
                  <a:srgbClr val="582800"/>
                </a:solidFill>
                <a:effectLst/>
              </a:rPr>
              <a:t>-</a:t>
            </a:r>
            <a:r>
              <a:rPr lang="en-US" b="0" dirty="0" err="1">
                <a:solidFill>
                  <a:srgbClr val="000000"/>
                </a:solidFill>
                <a:effectLst/>
              </a:rPr>
              <a:t>url</a:t>
            </a:r>
            <a:r>
              <a:rPr lang="en-US" b="0" dirty="0"/>
              <a:t> </a:t>
            </a:r>
            <a:r>
              <a:rPr lang="pt-BR" b="0" dirty="0"/>
              <a:t>https://sqs.us-east-2.amazonaws.com/763308243640/my_sqs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0" dirty="0"/>
              <a:t>Deleta mensagem do SQS (https://docs.aws.amazon.com/pt_br/AWSSimpleQueueService/latest/APIReference/API_DeleteMessage.html):</a:t>
            </a:r>
          </a:p>
          <a:p>
            <a:pPr marL="18000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effectLst/>
              </a:rPr>
              <a:t>aws</a:t>
            </a:r>
            <a:r>
              <a:rPr lang="en-US" b="0" dirty="0">
                <a:solidFill>
                  <a:srgbClr val="000000"/>
                </a:solidFill>
                <a:effectLst/>
              </a:rPr>
              <a:t> </a:t>
            </a:r>
            <a:r>
              <a:rPr lang="en-US" b="0" dirty="0" err="1">
                <a:solidFill>
                  <a:srgbClr val="000000"/>
                </a:solidFill>
                <a:effectLst/>
              </a:rPr>
              <a:t>sqs</a:t>
            </a:r>
            <a:r>
              <a:rPr lang="en-US" b="0" dirty="0">
                <a:solidFill>
                  <a:srgbClr val="000000"/>
                </a:solidFill>
                <a:effectLst/>
              </a:rPr>
              <a:t> delete</a:t>
            </a:r>
            <a:r>
              <a:rPr lang="en-US" b="0" dirty="0">
                <a:solidFill>
                  <a:srgbClr val="582800"/>
                </a:solidFill>
                <a:effectLst/>
              </a:rPr>
              <a:t>-</a:t>
            </a:r>
            <a:r>
              <a:rPr lang="en-US" b="0" dirty="0">
                <a:solidFill>
                  <a:srgbClr val="000000"/>
                </a:solidFill>
                <a:effectLst/>
              </a:rPr>
              <a:t>message</a:t>
            </a:r>
            <a:r>
              <a:rPr lang="en-US" b="0" dirty="0"/>
              <a:t> \</a:t>
            </a:r>
          </a:p>
          <a:p>
            <a:pPr marL="18000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82800"/>
                </a:solidFill>
                <a:effectLst/>
              </a:rPr>
              <a:t>--</a:t>
            </a:r>
            <a:r>
              <a:rPr lang="en-US" b="0" dirty="0">
                <a:solidFill>
                  <a:srgbClr val="000000"/>
                </a:solidFill>
                <a:effectLst/>
              </a:rPr>
              <a:t>queue</a:t>
            </a:r>
            <a:r>
              <a:rPr lang="en-US" b="0" dirty="0">
                <a:solidFill>
                  <a:srgbClr val="582800"/>
                </a:solidFill>
                <a:effectLst/>
              </a:rPr>
              <a:t>-</a:t>
            </a:r>
            <a:r>
              <a:rPr lang="en-US" b="0" dirty="0" err="1">
                <a:solidFill>
                  <a:srgbClr val="000000"/>
                </a:solidFill>
                <a:effectLst/>
              </a:rPr>
              <a:t>url</a:t>
            </a:r>
            <a:r>
              <a:rPr lang="en-US" b="0" dirty="0"/>
              <a:t> </a:t>
            </a:r>
            <a:r>
              <a:rPr lang="pt-BR" b="0" dirty="0"/>
              <a:t>&lt;</a:t>
            </a:r>
            <a:r>
              <a:rPr lang="pt-BR" b="0" dirty="0" err="1"/>
              <a:t>value</a:t>
            </a:r>
            <a:r>
              <a:rPr lang="pt-BR" b="0" dirty="0"/>
              <a:t>&gt; \</a:t>
            </a:r>
            <a:endParaRPr lang="en-US" b="0" dirty="0"/>
          </a:p>
          <a:p>
            <a:pPr marL="18000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82800"/>
                </a:solidFill>
                <a:effectLst/>
              </a:rPr>
              <a:t>--</a:t>
            </a:r>
            <a:r>
              <a:rPr lang="en-US" b="0" dirty="0">
                <a:solidFill>
                  <a:srgbClr val="000000"/>
                </a:solidFill>
                <a:effectLst/>
              </a:rPr>
              <a:t>receipt</a:t>
            </a:r>
            <a:r>
              <a:rPr lang="en-US" b="0" dirty="0">
                <a:solidFill>
                  <a:srgbClr val="582800"/>
                </a:solidFill>
                <a:effectLst/>
              </a:rPr>
              <a:t>-</a:t>
            </a:r>
            <a:r>
              <a:rPr lang="en-US" b="0" dirty="0">
                <a:solidFill>
                  <a:srgbClr val="000000"/>
                </a:solidFill>
                <a:effectLst/>
              </a:rPr>
              <a:t>handle</a:t>
            </a:r>
            <a:r>
              <a:rPr lang="en-US" b="0" dirty="0"/>
              <a:t> </a:t>
            </a:r>
            <a:r>
              <a:rPr lang="pt-BR" b="0" dirty="0"/>
              <a:t>&lt;</a:t>
            </a:r>
            <a:r>
              <a:rPr lang="pt-BR" b="0" dirty="0" err="1"/>
              <a:t>value</a:t>
            </a:r>
            <a:r>
              <a:rPr lang="pt-BR" b="0" dirty="0"/>
              <a:t>&gt;</a:t>
            </a:r>
          </a:p>
        </p:txBody>
      </p:sp>
      <p:sp>
        <p:nvSpPr>
          <p:cNvPr id="4" name="Slide Number Placeholder 3"/>
          <p:cNvSpPr>
            <a:spLocks noGrp="1"/>
          </p:cNvSpPr>
          <p:nvPr>
            <p:ph type="sldNum" sz="quarter" idx="5"/>
          </p:nvPr>
        </p:nvSpPr>
        <p:spPr/>
        <p:txBody>
          <a:bodyPr/>
          <a:lstStyle/>
          <a:p>
            <a:fld id="{ABC4C4E8-F58D-49AF-8068-2E2A1C358607}" type="slidenum">
              <a:rPr lang="en-US" smtClean="0"/>
              <a:t>55</a:t>
            </a:fld>
            <a:endParaRPr lang="en-US"/>
          </a:p>
        </p:txBody>
      </p:sp>
    </p:spTree>
    <p:extLst>
      <p:ext uri="{BB962C8B-B14F-4D97-AF65-F5344CB8AC3E}">
        <p14:creationId xmlns:p14="http://schemas.microsoft.com/office/powerpoint/2010/main" val="264256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SCT – </a:t>
            </a:r>
            <a:r>
              <a:rPr lang="pt-BR" dirty="0" err="1"/>
              <a:t>Schema</a:t>
            </a:r>
            <a:r>
              <a:rPr lang="pt-BR" dirty="0"/>
              <a:t> </a:t>
            </a:r>
            <a:r>
              <a:rPr lang="pt-BR" dirty="0" err="1"/>
              <a:t>Conversion</a:t>
            </a:r>
            <a:r>
              <a:rPr lang="pt-BR" dirty="0"/>
              <a:t> Tools</a:t>
            </a:r>
          </a:p>
          <a:p>
            <a:endParaRPr lang="pt-BR" dirty="0"/>
          </a:p>
          <a:p>
            <a:r>
              <a:rPr lang="pt-BR" dirty="0"/>
              <a:t>Referências:</a:t>
            </a:r>
          </a:p>
          <a:p>
            <a:r>
              <a:rPr lang="pt-BR" dirty="0"/>
              <a:t>https://aws.amazon.com/pt/dms/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https://aws.amazon.com/pt/dms/schema-conversion-tool/</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https://docs.aws.amazon.com/pt_br/dms/latest/userguide/Welcome.html</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https://docs.aws.amazon.com/pt_br/SchemaConversionTool/latest/userguide/CHAP_Welcome.html</a:t>
            </a:r>
          </a:p>
        </p:txBody>
      </p:sp>
      <p:sp>
        <p:nvSpPr>
          <p:cNvPr id="4" name="Espaço Reservado para Número de Slide 3"/>
          <p:cNvSpPr>
            <a:spLocks noGrp="1"/>
          </p:cNvSpPr>
          <p:nvPr>
            <p:ph type="sldNum" sz="quarter" idx="5"/>
          </p:nvPr>
        </p:nvSpPr>
        <p:spPr/>
        <p:txBody>
          <a:bodyPr/>
          <a:lstStyle/>
          <a:p>
            <a:fld id="{ABC4C4E8-F58D-49AF-8068-2E2A1C358607}" type="slidenum">
              <a:rPr lang="en-US" smtClean="0"/>
              <a:t>6</a:t>
            </a:fld>
            <a:endParaRPr lang="en-US"/>
          </a:p>
        </p:txBody>
      </p:sp>
    </p:spTree>
    <p:extLst>
      <p:ext uri="{BB962C8B-B14F-4D97-AF65-F5344CB8AC3E}">
        <p14:creationId xmlns:p14="http://schemas.microsoft.com/office/powerpoint/2010/main" val="252894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 * * * * * * * * * * * * * * * * * * * HAND-ON – DATA MIGRATION SERVICES * * * * * * * * * * * * * * * * * * * * * *</a:t>
            </a:r>
          </a:p>
          <a:p>
            <a:r>
              <a:rPr lang="en-US" dirty="0"/>
              <a:t>https://docs.aws.amazon.com/pt_br/dms/latest/userguide/CHAP_ReplicationInstance.Creating.html</a:t>
            </a:r>
          </a:p>
          <a:p>
            <a:r>
              <a:rPr lang="en-US" dirty="0"/>
              <a:t>https://docs.aws.amazon.com/pt_br/dms/latest/sbs/postgresql-s3datalake.html</a:t>
            </a:r>
          </a:p>
        </p:txBody>
      </p:sp>
      <p:sp>
        <p:nvSpPr>
          <p:cNvPr id="4" name="Slide Number Placeholder 3"/>
          <p:cNvSpPr>
            <a:spLocks noGrp="1"/>
          </p:cNvSpPr>
          <p:nvPr>
            <p:ph type="sldNum" sz="quarter" idx="5"/>
          </p:nvPr>
        </p:nvSpPr>
        <p:spPr/>
        <p:txBody>
          <a:bodyPr/>
          <a:lstStyle/>
          <a:p>
            <a:fld id="{ABC4C4E8-F58D-49AF-8068-2E2A1C358607}" type="slidenum">
              <a:rPr lang="en-US" smtClean="0"/>
              <a:t>7</a:t>
            </a:fld>
            <a:endParaRPr lang="en-US"/>
          </a:p>
        </p:txBody>
      </p:sp>
    </p:spTree>
    <p:extLst>
      <p:ext uri="{BB962C8B-B14F-4D97-AF65-F5344CB8AC3E}">
        <p14:creationId xmlns:p14="http://schemas.microsoft.com/office/powerpoint/2010/main" val="158879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https://aws.amazon.com/pt/getting-started/</a:t>
            </a:r>
          </a:p>
          <a:p>
            <a:r>
              <a:rPr lang="en-US" dirty="0"/>
              <a:t>https://www.alura.com.br/artigos/aws</a:t>
            </a:r>
          </a:p>
          <a:p>
            <a:r>
              <a:rPr lang="en-US" dirty="0"/>
              <a:t>https://aws.amazon.com/pt/architecture/icons/</a:t>
            </a:r>
          </a:p>
          <a:p>
            <a:r>
              <a:rPr lang="en-US" dirty="0"/>
              <a:t>https://aws.amazon.com/pt/blogs/big-data/best-practices-for-consuming-amazon-kinesis-data-streams-using-aws-lambda/</a:t>
            </a:r>
          </a:p>
        </p:txBody>
      </p:sp>
      <p:sp>
        <p:nvSpPr>
          <p:cNvPr id="4" name="Slide Number Placeholder 3"/>
          <p:cNvSpPr>
            <a:spLocks noGrp="1"/>
          </p:cNvSpPr>
          <p:nvPr>
            <p:ph type="sldNum" sz="quarter" idx="5"/>
          </p:nvPr>
        </p:nvSpPr>
        <p:spPr/>
        <p:txBody>
          <a:bodyPr/>
          <a:lstStyle/>
          <a:p>
            <a:fld id="{ABC4C4E8-F58D-49AF-8068-2E2A1C358607}" type="slidenum">
              <a:rPr lang="en-US" smtClean="0"/>
              <a:t>8</a:t>
            </a:fld>
            <a:endParaRPr lang="en-US"/>
          </a:p>
        </p:txBody>
      </p:sp>
    </p:spTree>
    <p:extLst>
      <p:ext uri="{BB962C8B-B14F-4D97-AF65-F5344CB8AC3E}">
        <p14:creationId xmlns:p14="http://schemas.microsoft.com/office/powerpoint/2010/main" val="67737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4C4E8-F58D-49AF-8068-2E2A1C358607}" type="slidenum">
              <a:rPr lang="en-US" smtClean="0"/>
              <a:t>9</a:t>
            </a:fld>
            <a:endParaRPr lang="en-US"/>
          </a:p>
        </p:txBody>
      </p:sp>
    </p:spTree>
    <p:extLst>
      <p:ext uri="{BB962C8B-B14F-4D97-AF65-F5344CB8AC3E}">
        <p14:creationId xmlns:p14="http://schemas.microsoft.com/office/powerpoint/2010/main" val="25478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E497-9164-B0CA-870A-3374CF97F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26950-9C7B-907E-B99F-4F783BC6D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AA320A-08D5-B08C-F05D-7F08684B5A16}"/>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9A87B098-D35C-9BBC-3E89-BA701136B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C54B-4711-C8B5-3798-072E18923CB0}"/>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237220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A7A8-20CF-2BDE-F4D5-D7FE1D1A0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39D4A-6E60-BBE4-6B2C-211BAFB68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125A5-7B10-2E6A-EB1A-3FDBE08083C3}"/>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E9E96F84-F14F-3875-62B5-98EA5B4E4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84166-4182-048C-1BE1-9FAE11742706}"/>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181258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BA490-9A3E-FF27-EBA6-8EEC7180EF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32656-259D-51A6-80BE-DF43E2C33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A4F78-2B5D-935E-FED4-8821CD23D5EB}"/>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E2924831-17D8-D3EE-2A48-FDFD93F90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07CA6-C949-739C-E270-6309F9577278}"/>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285444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87D1-3A8B-EF81-09F4-E4CD52A39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5D29B-21CA-A567-C3E3-1EDC8A250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49F2-CD7F-5A36-B6DC-B438913B6BA6}"/>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EA1D2238-79FE-2320-6DA4-56C48F8C7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99F5D-CA1B-69C5-EAE5-B29C1E24542A}"/>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34177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E185-284F-D4A1-560D-F4EEE0589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2BCB02-7781-7917-3C75-FF3DF8418B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8B65C6-EE1D-ACB5-6D0B-29FBA6616D28}"/>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5EF04A70-81AF-3D7F-3006-B45140902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90322-5F7F-8D6E-468F-FD088331E8D1}"/>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342543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DA51-874C-3E8E-4966-58A2DF2FEE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91FCF-7176-7CA1-8DE9-E27724A562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7D037C-611B-D9AE-8BD0-6FD555BDA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FF102-1B5A-C2EA-E7C7-0FF98EB2EDA9}"/>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6" name="Footer Placeholder 5">
            <a:extLst>
              <a:ext uri="{FF2B5EF4-FFF2-40B4-BE49-F238E27FC236}">
                <a16:creationId xmlns:a16="http://schemas.microsoft.com/office/drawing/2014/main" id="{1AFDCB75-BEEB-6418-019A-79475240C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D4B9F-1500-2D80-3D86-F23CB645E22B}"/>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356099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2226-FEE9-77BA-71C9-50D37EEC6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D440DE-C05A-CFB3-FCCF-C24EE26AB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53EFF-2476-65B1-5993-91308FCCA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63391F-2964-D927-43B2-79F842C8F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7C3FA-7769-99B7-4A52-F48ECE5FC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D62779-244C-1159-3E98-DE0E93534245}"/>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8" name="Footer Placeholder 7">
            <a:extLst>
              <a:ext uri="{FF2B5EF4-FFF2-40B4-BE49-F238E27FC236}">
                <a16:creationId xmlns:a16="http://schemas.microsoft.com/office/drawing/2014/main" id="{D98B2AD4-5FEF-FA12-F90F-63169D2A1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F16251-877A-71E3-BB35-0A926110FF18}"/>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5526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EE5C-F880-4DD6-BE67-4CBBF9AFF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01E051-E465-F793-4B0E-430F2B09EDC4}"/>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4" name="Footer Placeholder 3">
            <a:extLst>
              <a:ext uri="{FF2B5EF4-FFF2-40B4-BE49-F238E27FC236}">
                <a16:creationId xmlns:a16="http://schemas.microsoft.com/office/drawing/2014/main" id="{D5B53F91-7780-6ECE-266C-0857FBAF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2F5D31-708E-0C15-B83F-7A30AB2C627C}"/>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53018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527CF-365C-6D71-56E4-7F0740D4AC7F}"/>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3" name="Footer Placeholder 2">
            <a:extLst>
              <a:ext uri="{FF2B5EF4-FFF2-40B4-BE49-F238E27FC236}">
                <a16:creationId xmlns:a16="http://schemas.microsoft.com/office/drawing/2014/main" id="{450B5D7A-7CAB-5883-C22C-B52A450C5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98C05B-F1E9-E57D-A977-0567025AE085}"/>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215851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70E2-E900-F97C-CD08-AA6B7C97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F6AE1-1B27-BF59-615E-3956E9FA3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E535FC-873D-2649-746B-87F3CF503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86CA2-D694-77AE-67DD-37DDC3FB0EE1}"/>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6" name="Footer Placeholder 5">
            <a:extLst>
              <a:ext uri="{FF2B5EF4-FFF2-40B4-BE49-F238E27FC236}">
                <a16:creationId xmlns:a16="http://schemas.microsoft.com/office/drawing/2014/main" id="{3806FFD7-08E9-CE13-1170-C9F65BBC3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35176-1E2C-0082-64B9-5484DF8F8BCC}"/>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97679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50FB-7DA4-5972-5208-E9CDADF01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2BC19-9FB5-7FAB-E82B-928CA5910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C94B8-1829-D710-5939-8DDE47ADA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D6877-165D-8EC4-5016-9668774C9F63}"/>
              </a:ext>
            </a:extLst>
          </p:cNvPr>
          <p:cNvSpPr>
            <a:spLocks noGrp="1"/>
          </p:cNvSpPr>
          <p:nvPr>
            <p:ph type="dt" sz="half" idx="10"/>
          </p:nvPr>
        </p:nvSpPr>
        <p:spPr/>
        <p:txBody>
          <a:bodyPr/>
          <a:lstStyle/>
          <a:p>
            <a:fld id="{5B50E25B-CF9B-4CBC-BB71-5F7DCA22B22A}" type="datetimeFigureOut">
              <a:rPr lang="en-US" smtClean="0"/>
              <a:t>8/2/2024</a:t>
            </a:fld>
            <a:endParaRPr lang="en-US"/>
          </a:p>
        </p:txBody>
      </p:sp>
      <p:sp>
        <p:nvSpPr>
          <p:cNvPr id="6" name="Footer Placeholder 5">
            <a:extLst>
              <a:ext uri="{FF2B5EF4-FFF2-40B4-BE49-F238E27FC236}">
                <a16:creationId xmlns:a16="http://schemas.microsoft.com/office/drawing/2014/main" id="{FB6D7A88-BC62-8465-C991-E86053F41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D5BA4-3DB7-93B1-CCAB-E49BF0B2E891}"/>
              </a:ext>
            </a:extLst>
          </p:cNvPr>
          <p:cNvSpPr>
            <a:spLocks noGrp="1"/>
          </p:cNvSpPr>
          <p:nvPr>
            <p:ph type="sldNum" sz="quarter" idx="12"/>
          </p:nvPr>
        </p:nvSpPr>
        <p:spPr/>
        <p:txBody>
          <a:bodyPr/>
          <a:lstStyle/>
          <a:p>
            <a:fld id="{64B2D604-4AE5-4F6E-AFE8-CE14C79D4EFA}" type="slidenum">
              <a:rPr lang="en-US" smtClean="0"/>
              <a:t>‹#›</a:t>
            </a:fld>
            <a:endParaRPr lang="en-US"/>
          </a:p>
        </p:txBody>
      </p:sp>
    </p:spTree>
    <p:extLst>
      <p:ext uri="{BB962C8B-B14F-4D97-AF65-F5344CB8AC3E}">
        <p14:creationId xmlns:p14="http://schemas.microsoft.com/office/powerpoint/2010/main" val="148946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3792B-2617-B2C5-45DD-9B8FC74EB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699D7-DF46-6BED-7DD1-F79124E1F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F0650-39B2-7494-0883-48F2EE036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50E25B-CF9B-4CBC-BB71-5F7DCA22B22A}" type="datetimeFigureOut">
              <a:rPr lang="en-US" smtClean="0"/>
              <a:t>8/2/2024</a:t>
            </a:fld>
            <a:endParaRPr lang="en-US"/>
          </a:p>
        </p:txBody>
      </p:sp>
      <p:sp>
        <p:nvSpPr>
          <p:cNvPr id="5" name="Footer Placeholder 4">
            <a:extLst>
              <a:ext uri="{FF2B5EF4-FFF2-40B4-BE49-F238E27FC236}">
                <a16:creationId xmlns:a16="http://schemas.microsoft.com/office/drawing/2014/main" id="{C9DD29C0-D301-8666-0072-14421BF7A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CF25CE-6F6C-1C01-1E12-3C684D025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B2D604-4AE5-4F6E-AFE8-CE14C79D4EFA}" type="slidenum">
              <a:rPr lang="en-US" smtClean="0"/>
              <a:t>‹#›</a:t>
            </a:fld>
            <a:endParaRPr lang="en-US"/>
          </a:p>
        </p:txBody>
      </p:sp>
    </p:spTree>
    <p:extLst>
      <p:ext uri="{BB962C8B-B14F-4D97-AF65-F5344CB8AC3E}">
        <p14:creationId xmlns:p14="http://schemas.microsoft.com/office/powerpoint/2010/main" val="126888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0.svg"/></Relationships>
</file>

<file path=ppt/slides/_rels/slide11.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66.png"/><Relationship Id="rId18" Type="http://schemas.openxmlformats.org/officeDocument/2006/relationships/image" Target="../media/image71.svg"/><Relationship Id="rId3" Type="http://schemas.openxmlformats.org/officeDocument/2006/relationships/image" Target="../media/image59.png"/><Relationship Id="rId21" Type="http://schemas.openxmlformats.org/officeDocument/2006/relationships/image" Target="../media/image74.png"/><Relationship Id="rId7" Type="http://schemas.openxmlformats.org/officeDocument/2006/relationships/image" Target="../media/image63.png"/><Relationship Id="rId12" Type="http://schemas.openxmlformats.org/officeDocument/2006/relationships/image" Target="../media/image40.svg"/><Relationship Id="rId17" Type="http://schemas.openxmlformats.org/officeDocument/2006/relationships/image" Target="../media/image70.png"/><Relationship Id="rId2" Type="http://schemas.openxmlformats.org/officeDocument/2006/relationships/notesSlide" Target="../notesSlides/notesSlide11.xml"/><Relationship Id="rId16" Type="http://schemas.openxmlformats.org/officeDocument/2006/relationships/image" Target="../media/image69.svg"/><Relationship Id="rId20" Type="http://schemas.openxmlformats.org/officeDocument/2006/relationships/image" Target="../media/image73.svg"/><Relationship Id="rId1" Type="http://schemas.openxmlformats.org/officeDocument/2006/relationships/slideLayout" Target="../slideLayouts/slideLayout2.xml"/><Relationship Id="rId6" Type="http://schemas.openxmlformats.org/officeDocument/2006/relationships/image" Target="../media/image62.svg"/><Relationship Id="rId11" Type="http://schemas.openxmlformats.org/officeDocument/2006/relationships/image" Target="../media/image38.png"/><Relationship Id="rId5" Type="http://schemas.openxmlformats.org/officeDocument/2006/relationships/image" Target="../media/image61.png"/><Relationship Id="rId15" Type="http://schemas.openxmlformats.org/officeDocument/2006/relationships/image" Target="../media/image68.png"/><Relationship Id="rId10" Type="http://schemas.openxmlformats.org/officeDocument/2006/relationships/image" Target="../media/image20.svg"/><Relationship Id="rId19" Type="http://schemas.openxmlformats.org/officeDocument/2006/relationships/image" Target="../media/image72.png"/><Relationship Id="rId4" Type="http://schemas.openxmlformats.org/officeDocument/2006/relationships/image" Target="../media/image60.svg"/><Relationship Id="rId9" Type="http://schemas.openxmlformats.org/officeDocument/2006/relationships/image" Target="../media/image19.png"/><Relationship Id="rId14" Type="http://schemas.openxmlformats.org/officeDocument/2006/relationships/image" Target="../media/image67.svg"/><Relationship Id="rId22" Type="http://schemas.openxmlformats.org/officeDocument/2006/relationships/image" Target="../media/image75.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0.svg"/><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14.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76.png"/><Relationship Id="rId3"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4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38.png"/><Relationship Id="rId5" Type="http://schemas.openxmlformats.org/officeDocument/2006/relationships/image" Target="../media/image43.png"/><Relationship Id="rId10" Type="http://schemas.openxmlformats.org/officeDocument/2006/relationships/image" Target="../media/image50.svg"/><Relationship Id="rId4" Type="http://schemas.openxmlformats.org/officeDocument/2006/relationships/image" Target="../media/image60.svg"/><Relationship Id="rId9" Type="http://schemas.openxmlformats.org/officeDocument/2006/relationships/image" Target="../media/image49.png"/><Relationship Id="rId14" Type="http://schemas.openxmlformats.org/officeDocument/2006/relationships/image" Target="../media/image77.sv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6.png"/><Relationship Id="rId7" Type="http://schemas.openxmlformats.org/officeDocument/2006/relationships/diagramLayout" Target="../diagrams/layout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0.svg"/><Relationship Id="rId10" Type="http://schemas.microsoft.com/office/2007/relationships/diagramDrawing" Target="../diagrams/drawing5.xml"/><Relationship Id="rId4" Type="http://schemas.openxmlformats.org/officeDocument/2006/relationships/image" Target="../media/image59.png"/><Relationship Id="rId9" Type="http://schemas.openxmlformats.org/officeDocument/2006/relationships/diagramColors" Target="../diagrams/colors5.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9.png"/><Relationship Id="rId7"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60.sv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6.png"/><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60.svg"/><Relationship Id="rId10" Type="http://schemas.microsoft.com/office/2007/relationships/diagramDrawing" Target="../diagrams/drawing6.xml"/><Relationship Id="rId4" Type="http://schemas.openxmlformats.org/officeDocument/2006/relationships/image" Target="../media/image59.png"/><Relationship Id="rId9" Type="http://schemas.openxmlformats.org/officeDocument/2006/relationships/diagramColors" Target="../diagrams/colors6.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8.png"/><Relationship Id="rId4" Type="http://schemas.openxmlformats.org/officeDocument/2006/relationships/image" Target="../media/image60.sv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59.png"/><Relationship Id="rId7" Type="http://schemas.openxmlformats.org/officeDocument/2006/relationships/image" Target="../media/image7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8.png"/><Relationship Id="rId4" Type="http://schemas.openxmlformats.org/officeDocument/2006/relationships/image" Target="../media/image60.sv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60.sv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3.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59.png"/><Relationship Id="rId7"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83.svg"/><Relationship Id="rId4" Type="http://schemas.openxmlformats.org/officeDocument/2006/relationships/image" Target="../media/image60.svg"/><Relationship Id="rId9"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png"/><Relationship Id="rId7" Type="http://schemas.openxmlformats.org/officeDocument/2006/relationships/diagramColors" Target="../diagrams/colors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7.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4.png"/><Relationship Id="rId18" Type="http://schemas.openxmlformats.org/officeDocument/2006/relationships/image" Target="../media/image85.svg"/><Relationship Id="rId26" Type="http://schemas.openxmlformats.org/officeDocument/2006/relationships/image" Target="../media/image89.png"/><Relationship Id="rId3" Type="http://schemas.openxmlformats.org/officeDocument/2006/relationships/image" Target="../media/image61.png"/><Relationship Id="rId21" Type="http://schemas.openxmlformats.org/officeDocument/2006/relationships/image" Target="../media/image25.pn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84.png"/><Relationship Id="rId25" Type="http://schemas.openxmlformats.org/officeDocument/2006/relationships/image" Target="../media/image88.jpeg"/><Relationship Id="rId2" Type="http://schemas.openxmlformats.org/officeDocument/2006/relationships/notesSlide" Target="../notesSlides/notesSlide37.xml"/><Relationship Id="rId16" Type="http://schemas.openxmlformats.org/officeDocument/2006/relationships/image" Target="../media/image60.svg"/><Relationship Id="rId20" Type="http://schemas.openxmlformats.org/officeDocument/2006/relationships/image" Target="../media/image10.svg"/><Relationship Id="rId1" Type="http://schemas.openxmlformats.org/officeDocument/2006/relationships/slideLayout" Target="../slideLayouts/slideLayout2.xml"/><Relationship Id="rId6" Type="http://schemas.openxmlformats.org/officeDocument/2006/relationships/image" Target="../media/image67.svg"/><Relationship Id="rId11" Type="http://schemas.openxmlformats.org/officeDocument/2006/relationships/image" Target="../media/image72.png"/><Relationship Id="rId24" Type="http://schemas.openxmlformats.org/officeDocument/2006/relationships/image" Target="../media/image87.svg"/><Relationship Id="rId5" Type="http://schemas.openxmlformats.org/officeDocument/2006/relationships/image" Target="../media/image66.png"/><Relationship Id="rId15" Type="http://schemas.openxmlformats.org/officeDocument/2006/relationships/image" Target="../media/image59.png"/><Relationship Id="rId23" Type="http://schemas.openxmlformats.org/officeDocument/2006/relationships/image" Target="../media/image86.png"/><Relationship Id="rId28" Type="http://schemas.openxmlformats.org/officeDocument/2006/relationships/image" Target="../media/image91.png"/><Relationship Id="rId10" Type="http://schemas.openxmlformats.org/officeDocument/2006/relationships/image" Target="../media/image71.svg"/><Relationship Id="rId19" Type="http://schemas.openxmlformats.org/officeDocument/2006/relationships/image" Target="../media/image9.png"/><Relationship Id="rId4" Type="http://schemas.openxmlformats.org/officeDocument/2006/relationships/image" Target="../media/image62.svg"/><Relationship Id="rId9" Type="http://schemas.openxmlformats.org/officeDocument/2006/relationships/image" Target="../media/image70.png"/><Relationship Id="rId14" Type="http://schemas.openxmlformats.org/officeDocument/2006/relationships/image" Target="../media/image75.svg"/><Relationship Id="rId22" Type="http://schemas.openxmlformats.org/officeDocument/2006/relationships/image" Target="../media/image26.svg"/><Relationship Id="rId27" Type="http://schemas.openxmlformats.org/officeDocument/2006/relationships/image" Target="../media/image90.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2.svg"/></Relationships>
</file>

<file path=ppt/slides/_rels/slide3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1.png"/><Relationship Id="rId7" Type="http://schemas.openxmlformats.org/officeDocument/2006/relationships/image" Target="../media/image9.png"/><Relationship Id="rId12" Type="http://schemas.openxmlformats.org/officeDocument/2006/relationships/image" Target="../media/image20.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0.svg"/><Relationship Id="rId11" Type="http://schemas.openxmlformats.org/officeDocument/2006/relationships/image" Target="../media/image19.png"/><Relationship Id="rId5" Type="http://schemas.openxmlformats.org/officeDocument/2006/relationships/image" Target="../media/image59.png"/><Relationship Id="rId10" Type="http://schemas.openxmlformats.org/officeDocument/2006/relationships/image" Target="../media/image26.svg"/><Relationship Id="rId4" Type="http://schemas.openxmlformats.org/officeDocument/2006/relationships/image" Target="../media/image62.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2.sv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2.sv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diagramColors" Target="../diagrams/colors8.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18.sv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18.svg"/></Relationships>
</file>

<file path=ppt/slides/_rels/slide47.xml.rels><?xml version="1.0" encoding="UTF-8" standalone="yes"?>
<Relationships xmlns="http://schemas.openxmlformats.org/package/2006/relationships"><Relationship Id="rId8" Type="http://schemas.openxmlformats.org/officeDocument/2006/relationships/hyperlink" Target="https://docs.aws.amazon.com/pt_br/AWSSimpleQueueService/latest/APIReference/API_MessageAttributeValue.html#SQS-Type-MessageAttributeValue-BinaryValue" TargetMode="External"/><Relationship Id="rId13" Type="http://schemas.openxmlformats.org/officeDocument/2006/relationships/hyperlink" Target="https://docs.aws.amazon.com/pt_br/AWSSimpleQueueService/latest/APIReference/API_SendMessage.html#SQS-SendMessage-request-MessageDeduplicationId" TargetMode="External"/><Relationship Id="rId18" Type="http://schemas.openxmlformats.org/officeDocument/2006/relationships/hyperlink" Target="https://docs.aws.amazon.com/pt_br/AWSSimpleQueueService/latest/APIReference/API_MessageSystemAttributeValue.html#SQS-Type-MessageSystemAttributeValue-DataType" TargetMode="External"/><Relationship Id="rId26" Type="http://schemas.openxmlformats.org/officeDocument/2006/relationships/hyperlink" Target="https://docs.aws.amazon.com/pt_br/AWSSimpleQueueService/latest/APIReference/API_SendMessage.html#SQS-SendMessage-response-SequenceNumber" TargetMode="External"/><Relationship Id="rId3" Type="http://schemas.openxmlformats.org/officeDocument/2006/relationships/image" Target="../media/image17.png"/><Relationship Id="rId21" Type="http://schemas.openxmlformats.org/officeDocument/2006/relationships/hyperlink" Target="https://docs.aws.amazon.com/pt_br/AWSSimpleQueueService/latest/APIReference/API_SendMessage.html#SQS-SendMessage-request-QueueUrl" TargetMode="External"/><Relationship Id="rId7" Type="http://schemas.openxmlformats.org/officeDocument/2006/relationships/hyperlink" Target="https://docs.aws.amazon.com/pt_br/AWSSimpleQueueService/latest/APIReference/API_MessageAttributeValue.html#SQS-Type-MessageAttributeValue-BinaryListValues" TargetMode="External"/><Relationship Id="rId12" Type="http://schemas.openxmlformats.org/officeDocument/2006/relationships/hyperlink" Target="https://docs.aws.amazon.com/pt_br/AWSSimpleQueueService/latest/APIReference/API_SendMessage.html#SQS-SendMessage-request-MessageBody" TargetMode="External"/><Relationship Id="rId17" Type="http://schemas.openxmlformats.org/officeDocument/2006/relationships/hyperlink" Target="https://docs.aws.amazon.com/pt_br/AWSSimpleQueueService/latest/APIReference/API_MessageSystemAttributeValue.html#SQS-Type-MessageSystemAttributeValue-BinaryValue" TargetMode="External"/><Relationship Id="rId25" Type="http://schemas.openxmlformats.org/officeDocument/2006/relationships/hyperlink" Target="https://docs.aws.amazon.com/pt_br/AWSSimpleQueueService/latest/APIReference/API_SendMessage.html#SQS-SendMessage-response-MessageId" TargetMode="External"/><Relationship Id="rId2" Type="http://schemas.openxmlformats.org/officeDocument/2006/relationships/notesSlide" Target="../notesSlides/notesSlide47.xml"/><Relationship Id="rId16" Type="http://schemas.openxmlformats.org/officeDocument/2006/relationships/hyperlink" Target="https://docs.aws.amazon.com/pt_br/AWSSimpleQueueService/latest/APIReference/API_MessageSystemAttributeValue.html#SQS-Type-MessageSystemAttributeValue-BinaryListValues" TargetMode="External"/><Relationship Id="rId20" Type="http://schemas.openxmlformats.org/officeDocument/2006/relationships/hyperlink" Target="https://docs.aws.amazon.com/pt_br/AWSSimpleQueueService/latest/APIReference/API_MessageSystemAttributeValue.html#SQS-Type-MessageSystemAttributeValue-StringValue" TargetMode="External"/><Relationship Id="rId1" Type="http://schemas.openxmlformats.org/officeDocument/2006/relationships/slideLayout" Target="../slideLayouts/slideLayout2.xml"/><Relationship Id="rId6" Type="http://schemas.openxmlformats.org/officeDocument/2006/relationships/hyperlink" Target="https://docs.aws.amazon.com/pt_br/AWSSimpleQueueService/latest/APIReference/API_SendMessage.html#SQS-SendMessage-request-MessageAttributes" TargetMode="External"/><Relationship Id="rId11" Type="http://schemas.openxmlformats.org/officeDocument/2006/relationships/hyperlink" Target="https://docs.aws.amazon.com/pt_br/AWSSimpleQueueService/latest/APIReference/API_MessageAttributeValue.html#SQS-Type-MessageAttributeValue-StringValue" TargetMode="External"/><Relationship Id="rId24" Type="http://schemas.openxmlformats.org/officeDocument/2006/relationships/hyperlink" Target="https://docs.aws.amazon.com/pt_br/AWSSimpleQueueService/latest/APIReference/API_SendMessage.html#SQS-SendMessage-response-MD5OfMessageSystemAttributes" TargetMode="External"/><Relationship Id="rId5" Type="http://schemas.openxmlformats.org/officeDocument/2006/relationships/hyperlink" Target="https://docs.aws.amazon.com/pt_br/AWSSimpleQueueService/latest/APIReference/API_SendMessage.html#SQS-SendMessage-request-DelaySeconds" TargetMode="External"/><Relationship Id="rId15" Type="http://schemas.openxmlformats.org/officeDocument/2006/relationships/hyperlink" Target="https://docs.aws.amazon.com/pt_br/AWSSimpleQueueService/latest/APIReference/API_SendMessage.html#SQS-SendMessage-request-MessageSystemAttributes" TargetMode="External"/><Relationship Id="rId23" Type="http://schemas.openxmlformats.org/officeDocument/2006/relationships/hyperlink" Target="https://docs.aws.amazon.com/pt_br/AWSSimpleQueueService/latest/APIReference/API_SendMessage.html#SQS-SendMessage-response-MD5OfMessageBody" TargetMode="External"/><Relationship Id="rId10" Type="http://schemas.openxmlformats.org/officeDocument/2006/relationships/hyperlink" Target="https://docs.aws.amazon.com/pt_br/AWSSimpleQueueService/latest/APIReference/API_MessageAttributeValue.html#SQS-Type-MessageAttributeValue-StringListValues" TargetMode="External"/><Relationship Id="rId19" Type="http://schemas.openxmlformats.org/officeDocument/2006/relationships/hyperlink" Target="https://docs.aws.amazon.com/pt_br/AWSSimpleQueueService/latest/APIReference/API_MessageSystemAttributeValue.html#SQS-Type-MessageSystemAttributeValue-StringListValues" TargetMode="External"/><Relationship Id="rId4" Type="http://schemas.openxmlformats.org/officeDocument/2006/relationships/image" Target="../media/image18.svg"/><Relationship Id="rId9" Type="http://schemas.openxmlformats.org/officeDocument/2006/relationships/hyperlink" Target="https://docs.aws.amazon.com/pt_br/AWSSimpleQueueService/latest/APIReference/API_MessageAttributeValue.html#SQS-Type-MessageAttributeValue-DataType" TargetMode="External"/><Relationship Id="rId14" Type="http://schemas.openxmlformats.org/officeDocument/2006/relationships/hyperlink" Target="https://docs.aws.amazon.com/pt_br/AWSSimpleQueueService/latest/APIReference/API_SendMessage.html#SQS-SendMessage-request-MessageGroupId" TargetMode="External"/><Relationship Id="rId22" Type="http://schemas.openxmlformats.org/officeDocument/2006/relationships/hyperlink" Target="https://docs.aws.amazon.com/pt_br/AWSSimpleQueueService/latest/APIReference/API_SendMessage.html#SQS-SendMessage-response-MD5OfMessageAttributes"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17.png"/><Relationship Id="rId7" Type="http://schemas.microsoft.com/office/2007/relationships/hdphoto" Target="../media/hdphoto3.wdp"/><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18.sv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14.svg"/><Relationship Id="rId2" Type="http://schemas.openxmlformats.org/officeDocument/2006/relationships/notesSlide" Target="../notesSlides/notesSlide5.xml"/><Relationship Id="rId16" Type="http://schemas.openxmlformats.org/officeDocument/2006/relationships/image" Target="../media/image40.sv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3.png"/><Relationship Id="rId5" Type="http://schemas.openxmlformats.org/officeDocument/2006/relationships/image" Target="../media/image31.png"/><Relationship Id="rId15" Type="http://schemas.openxmlformats.org/officeDocument/2006/relationships/image" Target="../media/image39.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38.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8.svg"/></Relationships>
</file>

<file path=ppt/slides/_rels/slide5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7.png"/><Relationship Id="rId7" Type="http://schemas.openxmlformats.org/officeDocument/2006/relationships/diagramQuickStyle" Target="../diagrams/quickStyle9.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8.svg"/><Relationship Id="rId9" Type="http://schemas.microsoft.com/office/2007/relationships/diagramDrawing" Target="../diagrams/drawing9.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18.sv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18.sv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18" Type="http://schemas.openxmlformats.org/officeDocument/2006/relationships/image" Target="../media/image38.png"/><Relationship Id="rId3" Type="http://schemas.openxmlformats.org/officeDocument/2006/relationships/image" Target="../media/image13.png"/><Relationship Id="rId21" Type="http://schemas.openxmlformats.org/officeDocument/2006/relationships/image" Target="../media/image55.png"/><Relationship Id="rId7" Type="http://schemas.openxmlformats.org/officeDocument/2006/relationships/image" Target="../media/image43.png"/><Relationship Id="rId12" Type="http://schemas.openxmlformats.org/officeDocument/2006/relationships/image" Target="../media/image48.svg"/><Relationship Id="rId17" Type="http://schemas.openxmlformats.org/officeDocument/2006/relationships/image" Target="../media/image53.png"/><Relationship Id="rId2" Type="http://schemas.openxmlformats.org/officeDocument/2006/relationships/notesSlide" Target="../notesSlides/notesSlide6.xml"/><Relationship Id="rId16" Type="http://schemas.openxmlformats.org/officeDocument/2006/relationships/image" Target="../media/image52.sv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svg"/><Relationship Id="rId19" Type="http://schemas.openxmlformats.org/officeDocument/2006/relationships/image" Target="../media/image40.svg"/><Relationship Id="rId4" Type="http://schemas.openxmlformats.org/officeDocument/2006/relationships/image" Target="../media/image14.svg"/><Relationship Id="rId9" Type="http://schemas.openxmlformats.org/officeDocument/2006/relationships/image" Target="../media/image45.png"/><Relationship Id="rId14" Type="http://schemas.openxmlformats.org/officeDocument/2006/relationships/image" Target="../media/image50.svg"/><Relationship Id="rId22" Type="http://schemas.openxmlformats.org/officeDocument/2006/relationships/image" Target="../media/image56.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263" name="Rectangle 826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4" name="Freeform: Shape 826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CEDCF3-6A88-7DA1-97DB-F7DF6B884891}"/>
              </a:ext>
            </a:extLst>
          </p:cNvPr>
          <p:cNvSpPr>
            <a:spLocks noGrp="1"/>
          </p:cNvSpPr>
          <p:nvPr>
            <p:ph type="title"/>
          </p:nvPr>
        </p:nvSpPr>
        <p:spPr>
          <a:xfrm>
            <a:off x="643468" y="4455994"/>
            <a:ext cx="3996771" cy="754610"/>
          </a:xfrm>
        </p:spPr>
        <p:txBody>
          <a:bodyPr vert="horz" lIns="91440" tIns="45720" rIns="91440" bIns="45720" rtlCol="0" anchor="b">
            <a:normAutofit/>
          </a:bodyPr>
          <a:lstStyle/>
          <a:p>
            <a:r>
              <a:rPr lang="en-US" sz="4400" kern="1200" dirty="0">
                <a:solidFill>
                  <a:schemeClr val="tx1"/>
                </a:solidFill>
                <a:latin typeface="+mj-lt"/>
                <a:ea typeface="+mj-ea"/>
                <a:cs typeface="+mj-cs"/>
              </a:rPr>
              <a:t>Big Data </a:t>
            </a:r>
            <a:r>
              <a:rPr lang="en-US" sz="4400" kern="1200" dirty="0" err="1">
                <a:solidFill>
                  <a:schemeClr val="tx1"/>
                </a:solidFill>
                <a:latin typeface="+mj-lt"/>
                <a:ea typeface="+mj-ea"/>
                <a:cs typeface="+mj-cs"/>
              </a:rPr>
              <a:t>na</a:t>
            </a:r>
            <a:r>
              <a:rPr lang="en-US" sz="4400" kern="1200" dirty="0">
                <a:solidFill>
                  <a:schemeClr val="tx1"/>
                </a:solidFill>
                <a:latin typeface="+mj-lt"/>
                <a:ea typeface="+mj-ea"/>
                <a:cs typeface="+mj-cs"/>
              </a:rPr>
              <a:t> AWS</a:t>
            </a:r>
          </a:p>
        </p:txBody>
      </p:sp>
      <p:sp>
        <p:nvSpPr>
          <p:cNvPr id="46" name="Text Placeholder 45">
            <a:extLst>
              <a:ext uri="{FF2B5EF4-FFF2-40B4-BE49-F238E27FC236}">
                <a16:creationId xmlns:a16="http://schemas.microsoft.com/office/drawing/2014/main" id="{0D582C9A-9D36-D6CB-45D4-3263D641FCCE}"/>
              </a:ext>
            </a:extLst>
          </p:cNvPr>
          <p:cNvSpPr>
            <a:spLocks noGrp="1"/>
          </p:cNvSpPr>
          <p:nvPr>
            <p:ph type="body" idx="1"/>
          </p:nvPr>
        </p:nvSpPr>
        <p:spPr>
          <a:xfrm>
            <a:off x="643467" y="5277684"/>
            <a:ext cx="2263506" cy="447552"/>
          </a:xfrm>
        </p:spPr>
        <p:txBody>
          <a:bodyPr vert="horz" lIns="91440" tIns="45720" rIns="91440" bIns="45720" rtlCol="0" anchor="ctr">
            <a:normAutofit/>
          </a:bodyPr>
          <a:lstStyle/>
          <a:p>
            <a:r>
              <a:rPr lang="en-US" kern="1200">
                <a:solidFill>
                  <a:schemeClr val="tx1"/>
                </a:solidFill>
                <a:latin typeface="+mn-lt"/>
                <a:ea typeface="+mn-ea"/>
                <a:cs typeface="+mn-cs"/>
              </a:rPr>
              <a:t>Orlando Marley</a:t>
            </a:r>
          </a:p>
        </p:txBody>
      </p:sp>
      <p:pic>
        <p:nvPicPr>
          <p:cNvPr id="8194" name="Picture 2" descr="AWS icon in SVG, PNG formats">
            <a:extLst>
              <a:ext uri="{FF2B5EF4-FFF2-40B4-BE49-F238E27FC236}">
                <a16:creationId xmlns:a16="http://schemas.microsoft.com/office/drawing/2014/main" id="{EE651384-5BE8-BBE9-3B70-EE9E34957C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245" t="24546" r="8217" b="24792"/>
          <a:stretch/>
        </p:blipFill>
        <p:spPr bwMode="auto">
          <a:xfrm>
            <a:off x="7833255" y="238427"/>
            <a:ext cx="3173104" cy="19243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WS Certified Cloud Practitioner badge image. Certification. Foundational level. Issued by Amazon Web Services Training and Certification">
            <a:extLst>
              <a:ext uri="{FF2B5EF4-FFF2-40B4-BE49-F238E27FC236}">
                <a16:creationId xmlns:a16="http://schemas.microsoft.com/office/drawing/2014/main" id="{9A72F132-FBEC-8BAC-01E7-50C1EBC9D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508" y="5143414"/>
            <a:ext cx="716092" cy="7160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WS Certified Data Analytics – Specialty badge image. Certification. Advanced level. Issued by Amazon Web Services Training and Certification">
            <a:extLst>
              <a:ext uri="{FF2B5EF4-FFF2-40B4-BE49-F238E27FC236}">
                <a16:creationId xmlns:a16="http://schemas.microsoft.com/office/drawing/2014/main" id="{D2638F91-8926-65E7-8933-483CD1B7B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779" y="5143414"/>
            <a:ext cx="716093" cy="716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6CC945-B783-B87E-AFAE-11F5DCD63A0F}"/>
              </a:ext>
            </a:extLst>
          </p:cNvPr>
          <p:cNvPicPr>
            <a:picLocks noChangeAspect="1"/>
          </p:cNvPicPr>
          <p:nvPr/>
        </p:nvPicPr>
        <p:blipFill>
          <a:blip r:embed="rId7">
            <a:clrChange>
              <a:clrFrom>
                <a:srgbClr val="FFFFFF"/>
              </a:clrFrom>
              <a:clrTo>
                <a:srgbClr val="FFFFFF">
                  <a:alpha val="0"/>
                </a:srgbClr>
              </a:clrTo>
            </a:clrChange>
            <a:grayscl/>
            <a:alphaModFix amt="70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633123" y="2485134"/>
            <a:ext cx="2017459" cy="2033281"/>
          </a:xfrm>
          <a:prstGeom prst="rect">
            <a:avLst/>
          </a:prstGeom>
        </p:spPr>
      </p:pic>
    </p:spTree>
    <p:extLst>
      <p:ext uri="{BB962C8B-B14F-4D97-AF65-F5344CB8AC3E}">
        <p14:creationId xmlns:p14="http://schemas.microsoft.com/office/powerpoint/2010/main" val="241016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Como o Amazon Kinesis Data Streams funciona">
            <a:extLst>
              <a:ext uri="{FF2B5EF4-FFF2-40B4-BE49-F238E27FC236}">
                <a16:creationId xmlns:a16="http://schemas.microsoft.com/office/drawing/2014/main" id="{EFD0B193-1664-0718-53F4-3DA9B17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28" t="3693" r="1555" b="2372"/>
          <a:stretch/>
        </p:blipFill>
        <p:spPr bwMode="auto">
          <a:xfrm>
            <a:off x="1836295" y="1993692"/>
            <a:ext cx="8499423" cy="4054839"/>
          </a:xfrm>
          <a:prstGeom prst="rect">
            <a:avLst/>
          </a:prstGeom>
          <a:ln w="38100" cap="sq">
            <a:solidFill>
              <a:srgbClr val="8C4FFF"/>
            </a:solidFill>
            <a:prstDash val="solid"/>
            <a:miter lim="800000"/>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1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5230BE4-A080-D201-2015-2867A3A16348}"/>
              </a:ext>
            </a:extLst>
          </p:cNvPr>
          <p:cNvSpPr/>
          <p:nvPr/>
        </p:nvSpPr>
        <p:spPr>
          <a:xfrm>
            <a:off x="9048594" y="3836841"/>
            <a:ext cx="724212" cy="724212"/>
          </a:xfrm>
          <a:prstGeom prst="rect">
            <a:avLst/>
          </a:prstGeom>
          <a:blipFill rotWithShape="1">
            <a:blip r:embed="rId5">
              <a:extLst>
                <a:ext uri="{96DAC541-7B7A-43D3-8B79-37D633B846F1}">
                  <asvg:svgBlip xmlns:asvg="http://schemas.microsoft.com/office/drawing/2016/SVG/main" r:embed="rId6"/>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pic>
        <p:nvPicPr>
          <p:cNvPr id="5" name="Graphic 14" descr="Amazon Managed Service for Apache Flink  service icon.">
            <a:extLst>
              <a:ext uri="{FF2B5EF4-FFF2-40B4-BE49-F238E27FC236}">
                <a16:creationId xmlns:a16="http://schemas.microsoft.com/office/drawing/2014/main" id="{C1941114-D962-41D4-BFC9-48FAB75A3E09}"/>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9048594" y="4647584"/>
            <a:ext cx="724213" cy="7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4">
            <a:extLst>
              <a:ext uri="{FF2B5EF4-FFF2-40B4-BE49-F238E27FC236}">
                <a16:creationId xmlns:a16="http://schemas.microsoft.com/office/drawing/2014/main" id="{C6256B71-20B6-41A4-8920-C3FA6321093A}"/>
              </a:ext>
            </a:extLst>
          </p:cNvPr>
          <p:cNvSpPr txBox="1">
            <a:spLocks noChangeArrowheads="1"/>
          </p:cNvSpPr>
          <p:nvPr/>
        </p:nvSpPr>
        <p:spPr bwMode="auto">
          <a:xfrm>
            <a:off x="9772804" y="4657389"/>
            <a:ext cx="164439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Managed Service for Apache Flink</a:t>
            </a:r>
          </a:p>
        </p:txBody>
      </p:sp>
      <p:sp>
        <p:nvSpPr>
          <p:cNvPr id="8" name="TextBox 19">
            <a:extLst>
              <a:ext uri="{FF2B5EF4-FFF2-40B4-BE49-F238E27FC236}">
                <a16:creationId xmlns:a16="http://schemas.microsoft.com/office/drawing/2014/main" id="{D6B0B5A6-0238-4E6C-BC98-8143FC6D49AF}"/>
              </a:ext>
            </a:extLst>
          </p:cNvPr>
          <p:cNvSpPr txBox="1">
            <a:spLocks noChangeArrowheads="1"/>
          </p:cNvSpPr>
          <p:nvPr/>
        </p:nvSpPr>
        <p:spPr bwMode="auto">
          <a:xfrm>
            <a:off x="9776291" y="3935277"/>
            <a:ext cx="1519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400" dirty="0">
                <a:latin typeface="Arial" panose="020B0604020202020204" pitchFamily="34" charset="0"/>
                <a:ea typeface="Amazon Ember" panose="020B0603020204020204" pitchFamily="34" charset="0"/>
                <a:cs typeface="Arial" panose="020B0604020202020204" pitchFamily="34" charset="0"/>
              </a:rPr>
            </a:br>
            <a:r>
              <a:rPr lang="en-US" altLang="en-US" sz="1400" dirty="0">
                <a:latin typeface="Arial" panose="020B0604020202020204" pitchFamily="34" charset="0"/>
                <a:ea typeface="Amazon Ember" panose="020B0603020204020204" pitchFamily="34" charset="0"/>
                <a:cs typeface="Arial" panose="020B0604020202020204" pitchFamily="34" charset="0"/>
              </a:rPr>
              <a:t>Data Firehose</a:t>
            </a:r>
          </a:p>
        </p:txBody>
      </p:sp>
      <p:pic>
        <p:nvPicPr>
          <p:cNvPr id="11"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9048594" y="3026099"/>
            <a:ext cx="724212" cy="7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9772804" y="3234316"/>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13" name="Graphic 46" descr="Instance instance icon for the Amazon EC2 service.">
            <a:extLst>
              <a:ext uri="{FF2B5EF4-FFF2-40B4-BE49-F238E27FC236}">
                <a16:creationId xmlns:a16="http://schemas.microsoft.com/office/drawing/2014/main" id="{1AAF98C5-35B9-5FF2-FD98-21CFC9F35E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48594" y="2215358"/>
            <a:ext cx="724211" cy="724211"/>
          </a:xfrm>
          <a:prstGeom prst="rect">
            <a:avLst/>
          </a:prstGeom>
        </p:spPr>
      </p:pic>
      <p:sp>
        <p:nvSpPr>
          <p:cNvPr id="14" name="TextBox 20">
            <a:extLst>
              <a:ext uri="{FF2B5EF4-FFF2-40B4-BE49-F238E27FC236}">
                <a16:creationId xmlns:a16="http://schemas.microsoft.com/office/drawing/2014/main" id="{262B01EF-097F-3797-8830-365E1588752D}"/>
              </a:ext>
            </a:extLst>
          </p:cNvPr>
          <p:cNvSpPr txBox="1">
            <a:spLocks noChangeArrowheads="1"/>
          </p:cNvSpPr>
          <p:nvPr/>
        </p:nvSpPr>
        <p:spPr bwMode="auto">
          <a:xfrm>
            <a:off x="9772804" y="2420065"/>
            <a:ext cx="1644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Apps (KCL, SDK)</a:t>
            </a:r>
          </a:p>
        </p:txBody>
      </p:sp>
      <p:sp>
        <p:nvSpPr>
          <p:cNvPr id="15" name="TextBox 20">
            <a:extLst>
              <a:ext uri="{FF2B5EF4-FFF2-40B4-BE49-F238E27FC236}">
                <a16:creationId xmlns:a16="http://schemas.microsoft.com/office/drawing/2014/main" id="{9DF2BD42-A8E8-90C2-B656-E325F2343B5E}"/>
              </a:ext>
            </a:extLst>
          </p:cNvPr>
          <p:cNvSpPr txBox="1">
            <a:spLocks noChangeArrowheads="1"/>
          </p:cNvSpPr>
          <p:nvPr/>
        </p:nvSpPr>
        <p:spPr bwMode="auto">
          <a:xfrm>
            <a:off x="1034972" y="2430640"/>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Applications</a:t>
            </a:r>
          </a:p>
        </p:txBody>
      </p:sp>
      <p:sp>
        <p:nvSpPr>
          <p:cNvPr id="16" name="TextBox 20">
            <a:extLst>
              <a:ext uri="{FF2B5EF4-FFF2-40B4-BE49-F238E27FC236}">
                <a16:creationId xmlns:a16="http://schemas.microsoft.com/office/drawing/2014/main" id="{1F0B9928-A897-822F-6F16-DC67756BD7A0}"/>
              </a:ext>
            </a:extLst>
          </p:cNvPr>
          <p:cNvSpPr txBox="1">
            <a:spLocks noChangeArrowheads="1"/>
          </p:cNvSpPr>
          <p:nvPr/>
        </p:nvSpPr>
        <p:spPr bwMode="auto">
          <a:xfrm>
            <a:off x="1027647" y="3186421"/>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Client</a:t>
            </a:r>
          </a:p>
        </p:txBody>
      </p:sp>
      <p:sp>
        <p:nvSpPr>
          <p:cNvPr id="17" name="TextBox 20">
            <a:extLst>
              <a:ext uri="{FF2B5EF4-FFF2-40B4-BE49-F238E27FC236}">
                <a16:creationId xmlns:a16="http://schemas.microsoft.com/office/drawing/2014/main" id="{FD061E8F-2DBA-7946-04D4-B5F3E80941E5}"/>
              </a:ext>
            </a:extLst>
          </p:cNvPr>
          <p:cNvSpPr txBox="1">
            <a:spLocks noChangeArrowheads="1"/>
          </p:cNvSpPr>
          <p:nvPr/>
        </p:nvSpPr>
        <p:spPr bwMode="auto">
          <a:xfrm>
            <a:off x="1034972" y="3965839"/>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SDK, KPL</a:t>
            </a:r>
          </a:p>
        </p:txBody>
      </p:sp>
      <p:sp>
        <p:nvSpPr>
          <p:cNvPr id="18" name="TextBox 20">
            <a:extLst>
              <a:ext uri="{FF2B5EF4-FFF2-40B4-BE49-F238E27FC236}">
                <a16:creationId xmlns:a16="http://schemas.microsoft.com/office/drawing/2014/main" id="{EF799248-5F00-C1D9-8F95-8FBAB3ED7C66}"/>
              </a:ext>
            </a:extLst>
          </p:cNvPr>
          <p:cNvSpPr txBox="1">
            <a:spLocks noChangeArrowheads="1"/>
          </p:cNvSpPr>
          <p:nvPr/>
        </p:nvSpPr>
        <p:spPr bwMode="auto">
          <a:xfrm>
            <a:off x="1034972" y="4724155"/>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Kinesis Agent</a:t>
            </a:r>
          </a:p>
        </p:txBody>
      </p:sp>
      <p:sp>
        <p:nvSpPr>
          <p:cNvPr id="19" name="TextBox 20">
            <a:extLst>
              <a:ext uri="{FF2B5EF4-FFF2-40B4-BE49-F238E27FC236}">
                <a16:creationId xmlns:a16="http://schemas.microsoft.com/office/drawing/2014/main" id="{F8AD5439-AA9C-07C8-7EBE-9A9E35F8CD2B}"/>
              </a:ext>
            </a:extLst>
          </p:cNvPr>
          <p:cNvSpPr txBox="1">
            <a:spLocks noChangeArrowheads="1"/>
          </p:cNvSpPr>
          <p:nvPr/>
        </p:nvSpPr>
        <p:spPr bwMode="auto">
          <a:xfrm>
            <a:off x="1230390" y="5488856"/>
            <a:ext cx="1454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Producers</a:t>
            </a:r>
          </a:p>
        </p:txBody>
      </p:sp>
      <p:sp>
        <p:nvSpPr>
          <p:cNvPr id="20" name="TextBox 20">
            <a:extLst>
              <a:ext uri="{FF2B5EF4-FFF2-40B4-BE49-F238E27FC236}">
                <a16:creationId xmlns:a16="http://schemas.microsoft.com/office/drawing/2014/main" id="{B2D0EB33-D096-7999-D3FB-16AF48947B8B}"/>
              </a:ext>
            </a:extLst>
          </p:cNvPr>
          <p:cNvSpPr txBox="1">
            <a:spLocks noChangeArrowheads="1"/>
          </p:cNvSpPr>
          <p:nvPr/>
        </p:nvSpPr>
        <p:spPr bwMode="auto">
          <a:xfrm>
            <a:off x="9481548" y="5498609"/>
            <a:ext cx="1454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Consumers</a:t>
            </a:r>
          </a:p>
        </p:txBody>
      </p:sp>
      <p:sp>
        <p:nvSpPr>
          <p:cNvPr id="21" name="TextBox 20">
            <a:extLst>
              <a:ext uri="{FF2B5EF4-FFF2-40B4-BE49-F238E27FC236}">
                <a16:creationId xmlns:a16="http://schemas.microsoft.com/office/drawing/2014/main" id="{42CE956F-39FD-4D38-8830-5DD16D0AB9F5}"/>
              </a:ext>
            </a:extLst>
          </p:cNvPr>
          <p:cNvSpPr txBox="1">
            <a:spLocks noChangeArrowheads="1"/>
          </p:cNvSpPr>
          <p:nvPr/>
        </p:nvSpPr>
        <p:spPr bwMode="auto">
          <a:xfrm>
            <a:off x="4629734" y="5487594"/>
            <a:ext cx="2600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22" name="Rectangle 21">
            <a:extLst>
              <a:ext uri="{FF2B5EF4-FFF2-40B4-BE49-F238E27FC236}">
                <a16:creationId xmlns:a16="http://schemas.microsoft.com/office/drawing/2014/main" id="{2E316912-BE6E-934E-9F88-08C36D593E48}"/>
              </a:ext>
            </a:extLst>
          </p:cNvPr>
          <p:cNvSpPr/>
          <p:nvPr/>
        </p:nvSpPr>
        <p:spPr>
          <a:xfrm>
            <a:off x="1038225" y="1967569"/>
            <a:ext cx="1838481" cy="3870445"/>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4E5D6095-AA1A-FED7-40C3-02C06F9D1A0C}"/>
              </a:ext>
            </a:extLst>
          </p:cNvPr>
          <p:cNvSpPr/>
          <p:nvPr/>
        </p:nvSpPr>
        <p:spPr>
          <a:xfrm>
            <a:off x="4596980" y="1967569"/>
            <a:ext cx="2665832" cy="3870445"/>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8F19C20-8CD5-4D3F-7C73-9B7D3EA5B62A}"/>
              </a:ext>
            </a:extLst>
          </p:cNvPr>
          <p:cNvSpPr/>
          <p:nvPr/>
        </p:nvSpPr>
        <p:spPr>
          <a:xfrm>
            <a:off x="9000047" y="1967569"/>
            <a:ext cx="2417152" cy="3870445"/>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B9DB72BB-DE9D-4831-C68C-6DCBD1281ECF}"/>
              </a:ext>
            </a:extLst>
          </p:cNvPr>
          <p:cNvSpPr/>
          <p:nvPr/>
        </p:nvSpPr>
        <p:spPr>
          <a:xfrm>
            <a:off x="5567790" y="1593597"/>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25" name="TextBox 20">
            <a:extLst>
              <a:ext uri="{FF2B5EF4-FFF2-40B4-BE49-F238E27FC236}">
                <a16:creationId xmlns:a16="http://schemas.microsoft.com/office/drawing/2014/main" id="{C0E9AB05-FFFA-EAC3-8FCC-D7A681F8C481}"/>
              </a:ext>
            </a:extLst>
          </p:cNvPr>
          <p:cNvSpPr txBox="1">
            <a:spLocks noChangeArrowheads="1"/>
          </p:cNvSpPr>
          <p:nvPr/>
        </p:nvSpPr>
        <p:spPr bwMode="auto">
          <a:xfrm>
            <a:off x="3018248" y="2519982"/>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Record</a:t>
            </a:r>
          </a:p>
        </p:txBody>
      </p:sp>
      <p:sp>
        <p:nvSpPr>
          <p:cNvPr id="26" name="TextBox 20">
            <a:extLst>
              <a:ext uri="{FF2B5EF4-FFF2-40B4-BE49-F238E27FC236}">
                <a16:creationId xmlns:a16="http://schemas.microsoft.com/office/drawing/2014/main" id="{1AE723B5-E85C-A42F-CBBA-A697AA292EDF}"/>
              </a:ext>
            </a:extLst>
          </p:cNvPr>
          <p:cNvSpPr txBox="1">
            <a:spLocks noChangeArrowheads="1"/>
          </p:cNvSpPr>
          <p:nvPr/>
        </p:nvSpPr>
        <p:spPr bwMode="auto">
          <a:xfrm>
            <a:off x="7391634" y="2525454"/>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Record</a:t>
            </a:r>
          </a:p>
        </p:txBody>
      </p:sp>
      <p:sp>
        <p:nvSpPr>
          <p:cNvPr id="27" name="TextBox 20">
            <a:extLst>
              <a:ext uri="{FF2B5EF4-FFF2-40B4-BE49-F238E27FC236}">
                <a16:creationId xmlns:a16="http://schemas.microsoft.com/office/drawing/2014/main" id="{BC95C9A1-403D-882A-DC84-EF4DB52411A2}"/>
              </a:ext>
            </a:extLst>
          </p:cNvPr>
          <p:cNvSpPr txBox="1">
            <a:spLocks noChangeArrowheads="1"/>
          </p:cNvSpPr>
          <p:nvPr/>
        </p:nvSpPr>
        <p:spPr bwMode="auto">
          <a:xfrm>
            <a:off x="3018248" y="3959118"/>
            <a:ext cx="1454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1 MB/sec or 1000 msg/sec per shard</a:t>
            </a:r>
          </a:p>
        </p:txBody>
      </p:sp>
      <p:sp>
        <p:nvSpPr>
          <p:cNvPr id="28" name="TextBox 20">
            <a:extLst>
              <a:ext uri="{FF2B5EF4-FFF2-40B4-BE49-F238E27FC236}">
                <a16:creationId xmlns:a16="http://schemas.microsoft.com/office/drawing/2014/main" id="{295AEF94-45AC-A401-76A0-7C2193ED1247}"/>
              </a:ext>
            </a:extLst>
          </p:cNvPr>
          <p:cNvSpPr txBox="1">
            <a:spLocks noChangeArrowheads="1"/>
          </p:cNvSpPr>
          <p:nvPr/>
        </p:nvSpPr>
        <p:spPr bwMode="auto">
          <a:xfrm>
            <a:off x="7258572" y="3914722"/>
            <a:ext cx="172027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2 MB/sec (shard)</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Per shard all consumer</a:t>
            </a:r>
          </a:p>
          <a:p>
            <a:pPr algn="ctr" eaLnBrk="1" hangingPunct="1"/>
            <a:endParaRPr lang="en-US" altLang="en-US" sz="12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OR</a:t>
            </a:r>
          </a:p>
          <a:p>
            <a:pPr algn="ctr" eaLnBrk="1" hangingPunct="1"/>
            <a:endParaRPr lang="en-US" altLang="en-US" sz="12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2 MB/sec (enhanced)</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Per shard per consumer</a:t>
            </a:r>
          </a:p>
        </p:txBody>
      </p:sp>
      <p:sp>
        <p:nvSpPr>
          <p:cNvPr id="30" name="Rectangle 29">
            <a:extLst>
              <a:ext uri="{FF2B5EF4-FFF2-40B4-BE49-F238E27FC236}">
                <a16:creationId xmlns:a16="http://schemas.microsoft.com/office/drawing/2014/main" id="{78C333D0-FF34-10D7-C5B2-DF31EF5C0773}"/>
              </a:ext>
            </a:extLst>
          </p:cNvPr>
          <p:cNvSpPr/>
          <p:nvPr/>
        </p:nvSpPr>
        <p:spPr>
          <a:xfrm>
            <a:off x="4889404" y="2475643"/>
            <a:ext cx="2080984" cy="2374263"/>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13FC2338-F04A-EA39-2FE3-884133BD3273}"/>
              </a:ext>
            </a:extLst>
          </p:cNvPr>
          <p:cNvSpPr/>
          <p:nvPr/>
        </p:nvSpPr>
        <p:spPr>
          <a:xfrm>
            <a:off x="5051355" y="2644588"/>
            <a:ext cx="1757083" cy="3815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Shard 1</a:t>
            </a:r>
          </a:p>
        </p:txBody>
      </p:sp>
      <p:sp>
        <p:nvSpPr>
          <p:cNvPr id="32" name="Rectangle 31">
            <a:extLst>
              <a:ext uri="{FF2B5EF4-FFF2-40B4-BE49-F238E27FC236}">
                <a16:creationId xmlns:a16="http://schemas.microsoft.com/office/drawing/2014/main" id="{6D922CB1-5C38-8C91-A99D-718AF46445F6}"/>
              </a:ext>
            </a:extLst>
          </p:cNvPr>
          <p:cNvSpPr/>
          <p:nvPr/>
        </p:nvSpPr>
        <p:spPr>
          <a:xfrm>
            <a:off x="5051355" y="3182825"/>
            <a:ext cx="1757083" cy="3815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Shard 2</a:t>
            </a:r>
          </a:p>
        </p:txBody>
      </p:sp>
      <p:sp>
        <p:nvSpPr>
          <p:cNvPr id="33" name="Rectangle 32">
            <a:extLst>
              <a:ext uri="{FF2B5EF4-FFF2-40B4-BE49-F238E27FC236}">
                <a16:creationId xmlns:a16="http://schemas.microsoft.com/office/drawing/2014/main" id="{AD4784EF-9DF7-0B0E-BDAC-1F2798BBCD61}"/>
              </a:ext>
            </a:extLst>
          </p:cNvPr>
          <p:cNvSpPr/>
          <p:nvPr/>
        </p:nvSpPr>
        <p:spPr>
          <a:xfrm>
            <a:off x="5051355" y="4341609"/>
            <a:ext cx="1757083" cy="3815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Shard N</a:t>
            </a:r>
          </a:p>
        </p:txBody>
      </p:sp>
      <p:sp>
        <p:nvSpPr>
          <p:cNvPr id="34" name="TextBox 20">
            <a:extLst>
              <a:ext uri="{FF2B5EF4-FFF2-40B4-BE49-F238E27FC236}">
                <a16:creationId xmlns:a16="http://schemas.microsoft.com/office/drawing/2014/main" id="{E80F6DE4-4048-E41B-1E82-B3F0F470DB42}"/>
              </a:ext>
            </a:extLst>
          </p:cNvPr>
          <p:cNvSpPr txBox="1">
            <a:spLocks noChangeArrowheads="1"/>
          </p:cNvSpPr>
          <p:nvPr/>
        </p:nvSpPr>
        <p:spPr bwMode="auto">
          <a:xfrm>
            <a:off x="5202821" y="4921685"/>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Stream</a:t>
            </a:r>
          </a:p>
        </p:txBody>
      </p:sp>
      <p:sp>
        <p:nvSpPr>
          <p:cNvPr id="38" name="Rectangle 37">
            <a:extLst>
              <a:ext uri="{FF2B5EF4-FFF2-40B4-BE49-F238E27FC236}">
                <a16:creationId xmlns:a16="http://schemas.microsoft.com/office/drawing/2014/main" id="{260476C7-9575-8EC5-9977-4D3BB9B99D21}"/>
              </a:ext>
            </a:extLst>
          </p:cNvPr>
          <p:cNvSpPr/>
          <p:nvPr/>
        </p:nvSpPr>
        <p:spPr>
          <a:xfrm>
            <a:off x="3062892" y="2827759"/>
            <a:ext cx="1364862" cy="1003022"/>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Rectangle 35">
            <a:extLst>
              <a:ext uri="{FF2B5EF4-FFF2-40B4-BE49-F238E27FC236}">
                <a16:creationId xmlns:a16="http://schemas.microsoft.com/office/drawing/2014/main" id="{216433FB-1E86-1481-FA9B-78BCF603E6BC}"/>
              </a:ext>
            </a:extLst>
          </p:cNvPr>
          <p:cNvSpPr/>
          <p:nvPr/>
        </p:nvSpPr>
        <p:spPr>
          <a:xfrm>
            <a:off x="3143970" y="2905505"/>
            <a:ext cx="1202706"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Partition Key</a:t>
            </a:r>
          </a:p>
        </p:txBody>
      </p:sp>
      <p:sp>
        <p:nvSpPr>
          <p:cNvPr id="37" name="Rectangle 36">
            <a:extLst>
              <a:ext uri="{FF2B5EF4-FFF2-40B4-BE49-F238E27FC236}">
                <a16:creationId xmlns:a16="http://schemas.microsoft.com/office/drawing/2014/main" id="{F6D76276-66EB-E9D4-69C4-CCEB387E305A}"/>
              </a:ext>
            </a:extLst>
          </p:cNvPr>
          <p:cNvSpPr/>
          <p:nvPr/>
        </p:nvSpPr>
        <p:spPr>
          <a:xfrm>
            <a:off x="3143970" y="3212033"/>
            <a:ext cx="1202706" cy="518920"/>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a:p>
            <a:pPr algn="ctr"/>
            <a:r>
              <a:rPr lang="en-US" sz="1400" dirty="0"/>
              <a:t>(up to 1 MB)</a:t>
            </a:r>
          </a:p>
        </p:txBody>
      </p:sp>
      <p:sp>
        <p:nvSpPr>
          <p:cNvPr id="39" name="Rectangle 38">
            <a:extLst>
              <a:ext uri="{FF2B5EF4-FFF2-40B4-BE49-F238E27FC236}">
                <a16:creationId xmlns:a16="http://schemas.microsoft.com/office/drawing/2014/main" id="{223255CB-0155-74F2-8BD9-3515ECB0B56D}"/>
              </a:ext>
            </a:extLst>
          </p:cNvPr>
          <p:cNvSpPr/>
          <p:nvPr/>
        </p:nvSpPr>
        <p:spPr>
          <a:xfrm>
            <a:off x="7436278" y="2828809"/>
            <a:ext cx="1364862" cy="1003022"/>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ctangle 39">
            <a:extLst>
              <a:ext uri="{FF2B5EF4-FFF2-40B4-BE49-F238E27FC236}">
                <a16:creationId xmlns:a16="http://schemas.microsoft.com/office/drawing/2014/main" id="{7BFD6538-CF10-38F9-7FF6-F3FC2C3A1214}"/>
              </a:ext>
            </a:extLst>
          </p:cNvPr>
          <p:cNvSpPr/>
          <p:nvPr/>
        </p:nvSpPr>
        <p:spPr>
          <a:xfrm>
            <a:off x="7496701" y="2906555"/>
            <a:ext cx="1244017"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Partition Key</a:t>
            </a:r>
          </a:p>
        </p:txBody>
      </p:sp>
      <p:sp>
        <p:nvSpPr>
          <p:cNvPr id="43" name="Rectangle 42">
            <a:extLst>
              <a:ext uri="{FF2B5EF4-FFF2-40B4-BE49-F238E27FC236}">
                <a16:creationId xmlns:a16="http://schemas.microsoft.com/office/drawing/2014/main" id="{66D840FA-7E6D-C319-DF48-C8A8C80C18DE}"/>
              </a:ext>
            </a:extLst>
          </p:cNvPr>
          <p:cNvSpPr/>
          <p:nvPr/>
        </p:nvSpPr>
        <p:spPr>
          <a:xfrm>
            <a:off x="7496700" y="3211455"/>
            <a:ext cx="1244018"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Sequence no.</a:t>
            </a:r>
          </a:p>
        </p:txBody>
      </p:sp>
      <p:sp>
        <p:nvSpPr>
          <p:cNvPr id="44" name="Rectangle 43">
            <a:extLst>
              <a:ext uri="{FF2B5EF4-FFF2-40B4-BE49-F238E27FC236}">
                <a16:creationId xmlns:a16="http://schemas.microsoft.com/office/drawing/2014/main" id="{E615E893-C352-919E-165F-6D25611609D2}"/>
              </a:ext>
            </a:extLst>
          </p:cNvPr>
          <p:cNvSpPr/>
          <p:nvPr/>
        </p:nvSpPr>
        <p:spPr>
          <a:xfrm>
            <a:off x="7500671" y="3516355"/>
            <a:ext cx="1236077"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p:txBody>
      </p:sp>
      <p:sp>
        <p:nvSpPr>
          <p:cNvPr id="45" name="TextBox 20">
            <a:extLst>
              <a:ext uri="{FF2B5EF4-FFF2-40B4-BE49-F238E27FC236}">
                <a16:creationId xmlns:a16="http://schemas.microsoft.com/office/drawing/2014/main" id="{C9EF2DC7-9E68-5199-A707-4F78E5F7CCAF}"/>
              </a:ext>
            </a:extLst>
          </p:cNvPr>
          <p:cNvSpPr txBox="1">
            <a:spLocks noChangeArrowheads="1"/>
          </p:cNvSpPr>
          <p:nvPr/>
        </p:nvSpPr>
        <p:spPr bwMode="auto">
          <a:xfrm>
            <a:off x="4946035" y="5939806"/>
            <a:ext cx="19677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Can scale # of shards</a:t>
            </a:r>
          </a:p>
        </p:txBody>
      </p:sp>
      <p:sp>
        <p:nvSpPr>
          <p:cNvPr id="46" name="Oval 45">
            <a:extLst>
              <a:ext uri="{FF2B5EF4-FFF2-40B4-BE49-F238E27FC236}">
                <a16:creationId xmlns:a16="http://schemas.microsoft.com/office/drawing/2014/main" id="{68ABB3FE-0615-69C7-2863-278D82F22651}"/>
              </a:ext>
            </a:extLst>
          </p:cNvPr>
          <p:cNvSpPr/>
          <p:nvPr/>
        </p:nvSpPr>
        <p:spPr>
          <a:xfrm>
            <a:off x="5862532" y="3669897"/>
            <a:ext cx="134729" cy="112225"/>
          </a:xfrm>
          <a:prstGeom prst="ellipse">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A151A01-CEAA-13DE-BE66-31CBFF91E7A5}"/>
              </a:ext>
            </a:extLst>
          </p:cNvPr>
          <p:cNvSpPr/>
          <p:nvPr/>
        </p:nvSpPr>
        <p:spPr>
          <a:xfrm>
            <a:off x="5862532" y="3894206"/>
            <a:ext cx="134729" cy="112225"/>
          </a:xfrm>
          <a:prstGeom prst="ellipse">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0CB0BD4-D335-33F8-A655-4679E4394BAA}"/>
              </a:ext>
            </a:extLst>
          </p:cNvPr>
          <p:cNvSpPr/>
          <p:nvPr/>
        </p:nvSpPr>
        <p:spPr>
          <a:xfrm>
            <a:off x="5862532" y="4118390"/>
            <a:ext cx="134729" cy="112225"/>
          </a:xfrm>
          <a:prstGeom prst="ellipse">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C43B6241-2E3A-4B9D-0970-DDCA38AF4EF8}"/>
              </a:ext>
            </a:extLst>
          </p:cNvPr>
          <p:cNvCxnSpPr>
            <a:stCxn id="22" idx="3"/>
            <a:endCxn id="23" idx="1"/>
          </p:cNvCxnSpPr>
          <p:nvPr/>
        </p:nvCxnSpPr>
        <p:spPr>
          <a:xfrm>
            <a:off x="2876706" y="3902792"/>
            <a:ext cx="1720274" cy="0"/>
          </a:xfrm>
          <a:prstGeom prst="straightConnector1">
            <a:avLst/>
          </a:prstGeom>
          <a:ln w="12700">
            <a:solidFill>
              <a:srgbClr val="8C4FFF"/>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F6131D0-5BE5-0979-4C7E-D0A8067398BA}"/>
              </a:ext>
            </a:extLst>
          </p:cNvPr>
          <p:cNvCxnSpPr>
            <a:cxnSpLocks/>
            <a:stCxn id="23" idx="3"/>
            <a:endCxn id="24" idx="1"/>
          </p:cNvCxnSpPr>
          <p:nvPr/>
        </p:nvCxnSpPr>
        <p:spPr>
          <a:xfrm>
            <a:off x="7262812" y="3902792"/>
            <a:ext cx="1737235" cy="0"/>
          </a:xfrm>
          <a:prstGeom prst="straightConnector1">
            <a:avLst/>
          </a:prstGeom>
          <a:ln w="12700">
            <a:solidFill>
              <a:srgbClr val="8C4FFF"/>
            </a:solidFill>
            <a:tailEnd type="triangle"/>
          </a:ln>
        </p:spPr>
        <p:style>
          <a:lnRef idx="2">
            <a:schemeClr val="accent1"/>
          </a:lnRef>
          <a:fillRef idx="0">
            <a:schemeClr val="accent1"/>
          </a:fillRef>
          <a:effectRef idx="1">
            <a:schemeClr val="accent1"/>
          </a:effectRef>
          <a:fontRef idx="minor">
            <a:schemeClr val="tx1"/>
          </a:fontRef>
        </p:style>
      </p:cxnSp>
      <p:pic>
        <p:nvPicPr>
          <p:cNvPr id="54" name="Graphic 77" descr="Server resource icon for the General Icons category.">
            <a:extLst>
              <a:ext uri="{FF2B5EF4-FFF2-40B4-BE49-F238E27FC236}">
                <a16:creationId xmlns:a16="http://schemas.microsoft.com/office/drawing/2014/main" id="{B648EB9D-E261-4908-BF89-B6CB023793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89718" y="4647584"/>
            <a:ext cx="457200" cy="457200"/>
          </a:xfrm>
          <a:prstGeom prst="rect">
            <a:avLst/>
          </a:prstGeom>
        </p:spPr>
      </p:pic>
      <p:pic>
        <p:nvPicPr>
          <p:cNvPr id="55" name="Graphic 119" descr="SDK resource icon for the General Icons category.">
            <a:extLst>
              <a:ext uri="{FF2B5EF4-FFF2-40B4-BE49-F238E27FC236}">
                <a16:creationId xmlns:a16="http://schemas.microsoft.com/office/drawing/2014/main" id="{6E9DE789-1163-44CF-AF26-EC7F6657AB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290684" y="3889790"/>
            <a:ext cx="457200" cy="457200"/>
          </a:xfrm>
          <a:prstGeom prst="rect">
            <a:avLst/>
          </a:prstGeom>
        </p:spPr>
      </p:pic>
      <p:pic>
        <p:nvPicPr>
          <p:cNvPr id="56" name="Graphic 68" descr="Client resource icon for the General Icons category.">
            <a:extLst>
              <a:ext uri="{FF2B5EF4-FFF2-40B4-BE49-F238E27FC236}">
                <a16:creationId xmlns:a16="http://schemas.microsoft.com/office/drawing/2014/main" id="{B409BAE7-B594-48DE-A515-288D23E675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03083" y="3164147"/>
            <a:ext cx="457200" cy="457200"/>
          </a:xfrm>
          <a:prstGeom prst="rect">
            <a:avLst/>
          </a:prstGeom>
        </p:spPr>
      </p:pic>
      <p:pic>
        <p:nvPicPr>
          <p:cNvPr id="57" name="Graphic 73" descr="Mobile client resource icon for the General Icons category.">
            <a:extLst>
              <a:ext uri="{FF2B5EF4-FFF2-40B4-BE49-F238E27FC236}">
                <a16:creationId xmlns:a16="http://schemas.microsoft.com/office/drawing/2014/main" id="{6F7D8291-0A7E-4E11-9200-80AD96F0288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456265" y="3164147"/>
            <a:ext cx="457200" cy="457200"/>
          </a:xfrm>
          <a:prstGeom prst="rect">
            <a:avLst/>
          </a:prstGeom>
        </p:spPr>
      </p:pic>
      <p:pic>
        <p:nvPicPr>
          <p:cNvPr id="58" name="Graphic 8" descr="Generic application resource icon for the General Icons category.">
            <a:extLst>
              <a:ext uri="{FF2B5EF4-FFF2-40B4-BE49-F238E27FC236}">
                <a16:creationId xmlns:a16="http://schemas.microsoft.com/office/drawing/2014/main" id="{74D7B39F-56C4-4E0C-8942-64E440F750FC}"/>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2290359" y="23781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9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2" grpId="0"/>
      <p:bldP spid="14" grpId="0"/>
      <p:bldP spid="15" grpId="0"/>
      <p:bldP spid="16" grpId="0"/>
      <p:bldP spid="17" grpId="0"/>
      <p:bldP spid="18" grpId="0"/>
      <p:bldP spid="19" grpId="0"/>
      <p:bldP spid="20" grpId="0"/>
      <p:bldP spid="21" grpId="0"/>
      <p:bldP spid="22" grpId="0" animBg="1"/>
      <p:bldP spid="23" grpId="0" animBg="1"/>
      <p:bldP spid="24" grpId="0" animBg="1"/>
      <p:bldP spid="3" grpId="0" animBg="1"/>
      <p:bldP spid="25" grpId="0"/>
      <p:bldP spid="26" grpId="0"/>
      <p:bldP spid="27" grpId="0"/>
      <p:bldP spid="28" grpId="0"/>
      <p:bldP spid="30" grpId="0" animBg="1"/>
      <p:bldP spid="31" grpId="0" animBg="1"/>
      <p:bldP spid="32" grpId="0" animBg="1"/>
      <p:bldP spid="33" grpId="0" animBg="1"/>
      <p:bldP spid="34" grpId="0"/>
      <p:bldP spid="38" grpId="0" animBg="1"/>
      <p:bldP spid="36" grpId="0" animBg="1"/>
      <p:bldP spid="37" grpId="0" animBg="1"/>
      <p:bldP spid="39" grpId="0" animBg="1"/>
      <p:bldP spid="40" grpId="0" animBg="1"/>
      <p:bldP spid="43" grpId="0" animBg="1"/>
      <p:bldP spid="44" grpId="0" animBg="1"/>
      <p:bldP spid="45" grpId="0"/>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solidFill>
                  <a:srgbClr val="FFFFFF"/>
                </a:solidFill>
              </a:rPr>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284F0F0-66FE-98CA-7F1F-525859729812}"/>
              </a:ext>
            </a:extLst>
          </p:cNvPr>
          <p:cNvSpPr txBox="1"/>
          <p:nvPr/>
        </p:nvSpPr>
        <p:spPr>
          <a:xfrm>
            <a:off x="1303466" y="1478248"/>
            <a:ext cx="9415334" cy="4555093"/>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sz="2000" dirty="0">
                <a:solidFill>
                  <a:srgbClr val="FFFFFF"/>
                </a:solidFill>
              </a:rPr>
              <a:t>Retenção de 1 dia a 365 dias</a:t>
            </a:r>
          </a:p>
          <a:p>
            <a:pPr marL="285750" indent="-285750">
              <a:spcBef>
                <a:spcPts val="1200"/>
              </a:spcBef>
              <a:buFont typeface="Arial" panose="020B0604020202020204" pitchFamily="34" charset="0"/>
              <a:buChar char="•"/>
            </a:pPr>
            <a:r>
              <a:rPr lang="pt-BR" sz="2000" dirty="0">
                <a:solidFill>
                  <a:srgbClr val="FFFFFF"/>
                </a:solidFill>
              </a:rPr>
              <a:t>Capacidade de reprocessar dados (replay)</a:t>
            </a:r>
          </a:p>
          <a:p>
            <a:pPr marL="285750" indent="-285750">
              <a:spcBef>
                <a:spcPts val="1200"/>
              </a:spcBef>
              <a:buFont typeface="Arial" panose="020B0604020202020204" pitchFamily="34" charset="0"/>
              <a:buChar char="•"/>
            </a:pPr>
            <a:r>
              <a:rPr lang="pt-BR" sz="2000" dirty="0">
                <a:solidFill>
                  <a:srgbClr val="FFFFFF"/>
                </a:solidFill>
              </a:rPr>
              <a:t>Os dados após</a:t>
            </a:r>
            <a:r>
              <a:rPr lang="en-US" sz="2000" dirty="0">
                <a:solidFill>
                  <a:srgbClr val="FFFFFF"/>
                </a:solidFill>
              </a:rPr>
              <a:t> </a:t>
            </a:r>
            <a:r>
              <a:rPr lang="pt-BR" sz="2000" dirty="0">
                <a:solidFill>
                  <a:srgbClr val="FFFFFF"/>
                </a:solidFill>
              </a:rPr>
              <a:t>inseridos no </a:t>
            </a:r>
            <a:r>
              <a:rPr lang="pt-BR" sz="2000" dirty="0" err="1">
                <a:solidFill>
                  <a:srgbClr val="FFFFFF"/>
                </a:solidFill>
              </a:rPr>
              <a:t>Kinesis</a:t>
            </a:r>
            <a:r>
              <a:rPr lang="pt-BR" sz="2000" dirty="0">
                <a:solidFill>
                  <a:srgbClr val="FFFFFF"/>
                </a:solidFill>
              </a:rPr>
              <a:t> não podem ser excluídos (</a:t>
            </a:r>
            <a:r>
              <a:rPr lang="pt-BR" sz="2000" dirty="0" err="1">
                <a:solidFill>
                  <a:srgbClr val="FFFFFF"/>
                </a:solidFill>
              </a:rPr>
              <a:t>immutability</a:t>
            </a:r>
            <a:r>
              <a:rPr lang="pt-BR" sz="2000" dirty="0">
                <a:solidFill>
                  <a:srgbClr val="FFFFFF"/>
                </a:solidFill>
              </a:rPr>
              <a:t>)</a:t>
            </a:r>
          </a:p>
          <a:p>
            <a:pPr marL="285750" indent="-285750">
              <a:spcBef>
                <a:spcPts val="1200"/>
              </a:spcBef>
              <a:buFont typeface="Arial" panose="020B0604020202020204" pitchFamily="34" charset="0"/>
              <a:buChar char="•"/>
            </a:pPr>
            <a:r>
              <a:rPr lang="pt-BR" sz="2000" dirty="0">
                <a:solidFill>
                  <a:srgbClr val="FFFFFF"/>
                </a:solidFill>
              </a:rPr>
              <a:t>Os dados que compartilham a mesma partição vão para o mesmo </a:t>
            </a:r>
            <a:r>
              <a:rPr lang="pt-BR" sz="2000" i="1" dirty="0" err="1">
                <a:solidFill>
                  <a:srgbClr val="FFFFFF"/>
                </a:solidFill>
              </a:rPr>
              <a:t>shard</a:t>
            </a:r>
            <a:r>
              <a:rPr lang="pt-BR" sz="2000" i="1" dirty="0">
                <a:solidFill>
                  <a:srgbClr val="FFFFFF"/>
                </a:solidFill>
              </a:rPr>
              <a:t> </a:t>
            </a:r>
            <a:r>
              <a:rPr lang="pt-BR" sz="2000" dirty="0">
                <a:solidFill>
                  <a:srgbClr val="FFFFFF"/>
                </a:solidFill>
              </a:rPr>
              <a:t>(</a:t>
            </a:r>
            <a:r>
              <a:rPr lang="pt-BR" sz="2000" i="1" dirty="0" err="1">
                <a:solidFill>
                  <a:srgbClr val="FFFFFF"/>
                </a:solidFill>
              </a:rPr>
              <a:t>ordering</a:t>
            </a:r>
            <a:r>
              <a:rPr lang="pt-BR" sz="2000" dirty="0">
                <a:solidFill>
                  <a:srgbClr val="FFFFFF"/>
                </a:solidFill>
              </a:rPr>
              <a:t>)</a:t>
            </a:r>
          </a:p>
          <a:p>
            <a:pPr marL="285750" indent="-285750">
              <a:spcBef>
                <a:spcPts val="1200"/>
              </a:spcBef>
              <a:buFont typeface="Arial" panose="020B0604020202020204" pitchFamily="34" charset="0"/>
              <a:buChar char="•"/>
            </a:pPr>
            <a:r>
              <a:rPr lang="pt-BR" sz="2000" dirty="0">
                <a:solidFill>
                  <a:srgbClr val="FFFFFF"/>
                </a:solidFill>
              </a:rPr>
              <a:t>Produtores</a:t>
            </a:r>
          </a:p>
          <a:p>
            <a:pPr marL="742950" lvl="1" indent="-285750">
              <a:spcBef>
                <a:spcPts val="1200"/>
              </a:spcBef>
              <a:buFont typeface="Arial" panose="020B0604020202020204" pitchFamily="34" charset="0"/>
              <a:buChar char="•"/>
            </a:pPr>
            <a:r>
              <a:rPr lang="pt-BR" sz="2000" dirty="0">
                <a:solidFill>
                  <a:srgbClr val="FFFFFF"/>
                </a:solidFill>
              </a:rPr>
              <a:t>AWS SDK, </a:t>
            </a:r>
            <a:r>
              <a:rPr lang="pt-BR" sz="2000" dirty="0" err="1">
                <a:solidFill>
                  <a:srgbClr val="FFFFFF"/>
                </a:solidFill>
              </a:rPr>
              <a:t>Kinesis</a:t>
            </a:r>
            <a:r>
              <a:rPr lang="pt-BR" sz="2000" dirty="0">
                <a:solidFill>
                  <a:srgbClr val="FFFFFF"/>
                </a:solidFill>
              </a:rPr>
              <a:t> Producer Library (KPL), </a:t>
            </a:r>
            <a:r>
              <a:rPr lang="pt-BR" sz="2000" dirty="0" err="1">
                <a:solidFill>
                  <a:srgbClr val="FFFFFF"/>
                </a:solidFill>
              </a:rPr>
              <a:t>Kinesis</a:t>
            </a:r>
            <a:r>
              <a:rPr lang="pt-BR" sz="2000" dirty="0">
                <a:solidFill>
                  <a:srgbClr val="FFFFFF"/>
                </a:solidFill>
              </a:rPr>
              <a:t> Agent, </a:t>
            </a:r>
            <a:r>
              <a:rPr lang="pt-BR" sz="2000" dirty="0" err="1">
                <a:solidFill>
                  <a:srgbClr val="FFFFFF"/>
                </a:solidFill>
              </a:rPr>
              <a:t>Amazon</a:t>
            </a:r>
            <a:r>
              <a:rPr lang="pt-BR" sz="2000" dirty="0">
                <a:solidFill>
                  <a:srgbClr val="FFFFFF"/>
                </a:solidFill>
              </a:rPr>
              <a:t> </a:t>
            </a:r>
            <a:r>
              <a:rPr lang="pt-BR" sz="2000" dirty="0" err="1">
                <a:solidFill>
                  <a:srgbClr val="FFFFFF"/>
                </a:solidFill>
              </a:rPr>
              <a:t>DynamoDB</a:t>
            </a:r>
            <a:r>
              <a:rPr lang="pt-BR" sz="2000" dirty="0">
                <a:solidFill>
                  <a:srgbClr val="FFFFFF"/>
                </a:solidFill>
              </a:rPr>
              <a:t>, Kafka Connect</a:t>
            </a:r>
          </a:p>
          <a:p>
            <a:pPr marL="285750" indent="-285750">
              <a:spcBef>
                <a:spcPts val="1200"/>
              </a:spcBef>
              <a:buFont typeface="Arial" panose="020B0604020202020204" pitchFamily="34" charset="0"/>
              <a:buChar char="•"/>
            </a:pPr>
            <a:r>
              <a:rPr lang="pt-BR" sz="2000" dirty="0">
                <a:solidFill>
                  <a:srgbClr val="FFFFFF"/>
                </a:solidFill>
              </a:rPr>
              <a:t>Consumidores</a:t>
            </a:r>
          </a:p>
          <a:p>
            <a:pPr marL="742950" lvl="1" indent="-285750">
              <a:spcBef>
                <a:spcPts val="1200"/>
              </a:spcBef>
              <a:buFont typeface="Arial" panose="020B0604020202020204" pitchFamily="34" charset="0"/>
              <a:buChar char="•"/>
            </a:pPr>
            <a:r>
              <a:rPr lang="pt-BR" sz="2000" dirty="0">
                <a:solidFill>
                  <a:srgbClr val="FFFFFF"/>
                </a:solidFill>
              </a:rPr>
              <a:t>AWS SDK, </a:t>
            </a:r>
            <a:r>
              <a:rPr lang="pt-BR" sz="2000" dirty="0" err="1">
                <a:solidFill>
                  <a:srgbClr val="FFFFFF"/>
                </a:solidFill>
              </a:rPr>
              <a:t>Kinesis</a:t>
            </a:r>
            <a:r>
              <a:rPr lang="pt-BR" sz="2000" dirty="0">
                <a:solidFill>
                  <a:srgbClr val="FFFFFF"/>
                </a:solidFill>
              </a:rPr>
              <a:t> </a:t>
            </a:r>
            <a:r>
              <a:rPr lang="pt-BR" sz="2000" dirty="0" err="1">
                <a:solidFill>
                  <a:srgbClr val="FFFFFF"/>
                </a:solidFill>
              </a:rPr>
              <a:t>Client</a:t>
            </a:r>
            <a:r>
              <a:rPr lang="pt-BR" sz="2000" dirty="0">
                <a:solidFill>
                  <a:srgbClr val="FFFFFF"/>
                </a:solidFill>
              </a:rPr>
              <a:t> Library (KCL), </a:t>
            </a:r>
            <a:r>
              <a:rPr lang="pt-BR" sz="2000" dirty="0" err="1">
                <a:solidFill>
                  <a:srgbClr val="FFFFFF"/>
                </a:solidFill>
              </a:rPr>
              <a:t>Amazon</a:t>
            </a:r>
            <a:r>
              <a:rPr lang="pt-BR" sz="2000" dirty="0">
                <a:solidFill>
                  <a:srgbClr val="FFFFFF"/>
                </a:solidFill>
              </a:rPr>
              <a:t> Data </a:t>
            </a:r>
            <a:r>
              <a:rPr lang="pt-BR" sz="2000" dirty="0" err="1">
                <a:solidFill>
                  <a:srgbClr val="FFFFFF"/>
                </a:solidFill>
              </a:rPr>
              <a:t>Firehose</a:t>
            </a:r>
            <a:r>
              <a:rPr lang="pt-BR" sz="2000" dirty="0">
                <a:solidFill>
                  <a:srgbClr val="FFFFFF"/>
                </a:solidFill>
              </a:rPr>
              <a:t>, AWS Lambda, Apache Spark</a:t>
            </a:r>
          </a:p>
        </p:txBody>
      </p:sp>
    </p:spTree>
    <p:extLst>
      <p:ext uri="{BB962C8B-B14F-4D97-AF65-F5344CB8AC3E}">
        <p14:creationId xmlns:p14="http://schemas.microsoft.com/office/powerpoint/2010/main" val="290758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86F90CB-23A5-E138-D0BF-C469A6153A02}"/>
              </a:ext>
            </a:extLst>
          </p:cNvPr>
          <p:cNvSpPr txBox="1"/>
          <p:nvPr/>
        </p:nvSpPr>
        <p:spPr>
          <a:xfrm>
            <a:off x="1303466" y="1770513"/>
            <a:ext cx="10248900" cy="4539704"/>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Modo provisionado (</a:t>
            </a:r>
            <a:r>
              <a:rPr lang="pt-BR" dirty="0" err="1"/>
              <a:t>Provisioned</a:t>
            </a:r>
            <a:r>
              <a:rPr lang="pt-BR" dirty="0"/>
              <a:t> </a:t>
            </a:r>
            <a:r>
              <a:rPr lang="pt-BR" dirty="0" err="1"/>
              <a:t>mode</a:t>
            </a:r>
            <a:r>
              <a:rPr lang="pt-BR" dirty="0"/>
              <a:t>):</a:t>
            </a:r>
          </a:p>
          <a:p>
            <a:pPr marL="742950" lvl="1" indent="-285750">
              <a:spcAft>
                <a:spcPts val="600"/>
              </a:spcAft>
              <a:buFont typeface="Arial" panose="020B0604020202020204" pitchFamily="34" charset="0"/>
              <a:buChar char="•"/>
            </a:pPr>
            <a:r>
              <a:rPr lang="pt-BR" dirty="0"/>
              <a:t>Você escolhe o número de fragmentos (</a:t>
            </a:r>
            <a:r>
              <a:rPr lang="pt-BR" dirty="0" err="1"/>
              <a:t>shards</a:t>
            </a:r>
            <a:r>
              <a:rPr lang="pt-BR" dirty="0"/>
              <a:t>) provisionados, dimensiona manualmente ou usando API</a:t>
            </a:r>
          </a:p>
          <a:p>
            <a:pPr marL="742950" lvl="1" indent="-285750">
              <a:spcAft>
                <a:spcPts val="600"/>
              </a:spcAft>
              <a:buFont typeface="Arial" panose="020B0604020202020204" pitchFamily="34" charset="0"/>
              <a:buChar char="•"/>
            </a:pPr>
            <a:r>
              <a:rPr lang="pt-BR" dirty="0"/>
              <a:t>Capacidade de ingestão por fragmento</a:t>
            </a:r>
          </a:p>
          <a:p>
            <a:pPr marL="1200150" lvl="2" indent="-285750">
              <a:spcAft>
                <a:spcPts val="600"/>
              </a:spcAft>
              <a:buFont typeface="Arial" panose="020B0604020202020204" pitchFamily="34" charset="0"/>
              <a:buChar char="•"/>
            </a:pPr>
            <a:r>
              <a:rPr lang="pt-BR" dirty="0"/>
              <a:t>1 MB/s ou 1.000 registros por segundo</a:t>
            </a:r>
          </a:p>
          <a:p>
            <a:pPr marL="1200150" lvl="2" indent="-285750">
              <a:spcAft>
                <a:spcPts val="600"/>
              </a:spcAft>
              <a:buFont typeface="Arial" panose="020B0604020202020204" pitchFamily="34" charset="0"/>
              <a:buChar char="•"/>
            </a:pPr>
            <a:r>
              <a:rPr lang="pt-BR" dirty="0"/>
              <a:t>2 MB/s ou 2.000 registros por segundo com Enhanced </a:t>
            </a:r>
            <a:r>
              <a:rPr lang="pt-BR" dirty="0" err="1"/>
              <a:t>Fan-out</a:t>
            </a:r>
            <a:endParaRPr lang="pt-BR" dirty="0"/>
          </a:p>
          <a:p>
            <a:pPr marL="742950" lvl="1" indent="-285750">
              <a:spcAft>
                <a:spcPts val="600"/>
              </a:spcAft>
              <a:buFont typeface="Arial" panose="020B0604020202020204" pitchFamily="34" charset="0"/>
              <a:buChar char="•"/>
            </a:pPr>
            <a:r>
              <a:rPr lang="pt-BR" dirty="0"/>
              <a:t>Você paga por </a:t>
            </a:r>
            <a:r>
              <a:rPr lang="pt-BR" i="1" dirty="0" err="1"/>
              <a:t>shard</a:t>
            </a:r>
            <a:r>
              <a:rPr lang="pt-BR" dirty="0"/>
              <a:t> provisionado por hora</a:t>
            </a:r>
          </a:p>
          <a:p>
            <a:pPr marL="742950" lvl="1"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r>
              <a:rPr lang="pt-BR" dirty="0"/>
              <a:t>Modo sob demanda (</a:t>
            </a:r>
            <a:r>
              <a:rPr lang="pt-BR" dirty="0" err="1"/>
              <a:t>On-demand</a:t>
            </a:r>
            <a:r>
              <a:rPr lang="pt-BR" dirty="0"/>
              <a:t> </a:t>
            </a:r>
            <a:r>
              <a:rPr lang="pt-BR" dirty="0" err="1"/>
              <a:t>mode</a:t>
            </a:r>
            <a:r>
              <a:rPr lang="pt-BR" dirty="0"/>
              <a:t>):</a:t>
            </a:r>
          </a:p>
          <a:p>
            <a:pPr marL="742950" lvl="1" indent="-285750">
              <a:spcAft>
                <a:spcPts val="600"/>
              </a:spcAft>
              <a:buFont typeface="Arial" panose="020B0604020202020204" pitchFamily="34" charset="0"/>
              <a:buChar char="•"/>
            </a:pPr>
            <a:r>
              <a:rPr lang="pt-BR" dirty="0"/>
              <a:t>Não há necessidade de provisionar ou gerenciar a capacidade</a:t>
            </a:r>
          </a:p>
          <a:p>
            <a:pPr marL="742950" lvl="1" indent="-285750">
              <a:spcAft>
                <a:spcPts val="600"/>
              </a:spcAft>
              <a:buFont typeface="Arial" panose="020B0604020202020204" pitchFamily="34" charset="0"/>
              <a:buChar char="•"/>
            </a:pPr>
            <a:r>
              <a:rPr lang="pt-BR" dirty="0"/>
              <a:t>Capacidade padrão provisionada (4 MB/s ou 4.000 registros por segundo)</a:t>
            </a:r>
          </a:p>
          <a:p>
            <a:pPr marL="742950" lvl="1" indent="-285750">
              <a:spcAft>
                <a:spcPts val="600"/>
              </a:spcAft>
              <a:buFont typeface="Arial" panose="020B0604020202020204" pitchFamily="34" charset="0"/>
              <a:buChar char="•"/>
            </a:pPr>
            <a:r>
              <a:rPr lang="pt-BR" dirty="0"/>
              <a:t>Escalona automaticamente com base no </a:t>
            </a:r>
            <a:r>
              <a:rPr lang="pt-BR" dirty="0" err="1"/>
              <a:t>throughput</a:t>
            </a:r>
            <a:r>
              <a:rPr lang="pt-BR" dirty="0"/>
              <a:t> observado durante os últimos 30 dias</a:t>
            </a:r>
          </a:p>
          <a:p>
            <a:pPr marL="742950" lvl="1" indent="-285750">
              <a:spcAft>
                <a:spcPts val="600"/>
              </a:spcAft>
              <a:buFont typeface="Arial" panose="020B0604020202020204" pitchFamily="34" charset="0"/>
              <a:buChar char="•"/>
            </a:pPr>
            <a:r>
              <a:rPr lang="pt-BR" dirty="0"/>
              <a:t>Pague por </a:t>
            </a:r>
            <a:r>
              <a:rPr lang="pt-BR" i="1" dirty="0" err="1"/>
              <a:t>stream</a:t>
            </a:r>
            <a:r>
              <a:rPr lang="pt-BR" dirty="0"/>
              <a:t> por hora e entrada/saída de dados por GB</a:t>
            </a:r>
          </a:p>
        </p:txBody>
      </p:sp>
      <p:sp>
        <p:nvSpPr>
          <p:cNvPr id="4" name="TextBox 3">
            <a:extLst>
              <a:ext uri="{FF2B5EF4-FFF2-40B4-BE49-F238E27FC236}">
                <a16:creationId xmlns:a16="http://schemas.microsoft.com/office/drawing/2014/main" id="{238D9458-E174-0CD5-894A-BD82029E6161}"/>
              </a:ext>
            </a:extLst>
          </p:cNvPr>
          <p:cNvSpPr txBox="1"/>
          <p:nvPr/>
        </p:nvSpPr>
        <p:spPr>
          <a:xfrm>
            <a:off x="2907560" y="928584"/>
            <a:ext cx="6093994" cy="369332"/>
          </a:xfrm>
          <a:prstGeom prst="rect">
            <a:avLst/>
          </a:prstGeom>
          <a:noFill/>
        </p:spPr>
        <p:txBody>
          <a:bodyPr wrap="square">
            <a:spAutoFit/>
          </a:bodyPr>
          <a:lstStyle/>
          <a:p>
            <a:pPr algn="ctr"/>
            <a:r>
              <a:rPr lang="en-US" dirty="0"/>
              <a:t>Capacity Modes</a:t>
            </a:r>
          </a:p>
        </p:txBody>
      </p:sp>
    </p:spTree>
    <p:extLst>
      <p:ext uri="{BB962C8B-B14F-4D97-AF65-F5344CB8AC3E}">
        <p14:creationId xmlns:p14="http://schemas.microsoft.com/office/powerpoint/2010/main" val="1982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CE1D3F3-EB8C-D5AD-354C-B4DCD322F153}"/>
              </a:ext>
            </a:extLst>
          </p:cNvPr>
          <p:cNvSpPr txBox="1"/>
          <p:nvPr/>
        </p:nvSpPr>
        <p:spPr>
          <a:xfrm>
            <a:off x="3046997" y="928584"/>
            <a:ext cx="6093994" cy="369332"/>
          </a:xfrm>
          <a:prstGeom prst="rect">
            <a:avLst/>
          </a:prstGeom>
          <a:noFill/>
        </p:spPr>
        <p:txBody>
          <a:bodyPr wrap="square">
            <a:spAutoFit/>
          </a:bodyPr>
          <a:lstStyle/>
          <a:p>
            <a:pPr algn="ctr"/>
            <a:r>
              <a:rPr lang="en-US" dirty="0" err="1"/>
              <a:t>Segurança</a:t>
            </a:r>
            <a:endParaRPr lang="en-US" dirty="0"/>
          </a:p>
        </p:txBody>
      </p:sp>
      <p:sp>
        <p:nvSpPr>
          <p:cNvPr id="7" name="TextBox 6">
            <a:extLst>
              <a:ext uri="{FF2B5EF4-FFF2-40B4-BE49-F238E27FC236}">
                <a16:creationId xmlns:a16="http://schemas.microsoft.com/office/drawing/2014/main" id="{C5E8FDD0-9D47-5332-68E2-53D248434D12}"/>
              </a:ext>
            </a:extLst>
          </p:cNvPr>
          <p:cNvSpPr txBox="1"/>
          <p:nvPr/>
        </p:nvSpPr>
        <p:spPr>
          <a:xfrm>
            <a:off x="1303466" y="1311817"/>
            <a:ext cx="6223686" cy="2416046"/>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Controle de acesso/autorização usando políticas IAM</a:t>
            </a:r>
          </a:p>
          <a:p>
            <a:pPr marL="285750" indent="-285750">
              <a:spcAft>
                <a:spcPts val="600"/>
              </a:spcAft>
              <a:buFont typeface="Arial" panose="020B0604020202020204" pitchFamily="34" charset="0"/>
              <a:buChar char="•"/>
            </a:pPr>
            <a:r>
              <a:rPr lang="pt-BR" dirty="0"/>
              <a:t>Criptografia em trânsito usando </a:t>
            </a:r>
            <a:r>
              <a:rPr lang="pt-BR" dirty="0" err="1"/>
              <a:t>endpoints</a:t>
            </a:r>
            <a:r>
              <a:rPr lang="pt-BR" dirty="0"/>
              <a:t> HTTPS</a:t>
            </a:r>
          </a:p>
          <a:p>
            <a:pPr marL="285750" indent="-285750">
              <a:spcAft>
                <a:spcPts val="600"/>
              </a:spcAft>
              <a:buFont typeface="Arial" panose="020B0604020202020204" pitchFamily="34" charset="0"/>
              <a:buChar char="•"/>
            </a:pPr>
            <a:r>
              <a:rPr lang="pt-BR" dirty="0"/>
              <a:t>Criptografia em repouso usando KMS</a:t>
            </a:r>
          </a:p>
          <a:p>
            <a:pPr marL="285750" indent="-285750">
              <a:spcAft>
                <a:spcPts val="600"/>
              </a:spcAft>
              <a:buFont typeface="Arial" panose="020B0604020202020204" pitchFamily="34" charset="0"/>
              <a:buChar char="•"/>
            </a:pPr>
            <a:r>
              <a:rPr lang="pt-BR" dirty="0"/>
              <a:t>Você pode implementar criptografia/descriptografia de dados no lado do cliente (mais difícil)</a:t>
            </a:r>
          </a:p>
          <a:p>
            <a:pPr marL="285750" indent="-285750">
              <a:spcAft>
                <a:spcPts val="600"/>
              </a:spcAft>
              <a:buFont typeface="Arial" panose="020B0604020202020204" pitchFamily="34" charset="0"/>
              <a:buChar char="•"/>
            </a:pPr>
            <a:r>
              <a:rPr lang="pt-BR" dirty="0"/>
              <a:t>VPC </a:t>
            </a:r>
            <a:r>
              <a:rPr lang="pt-BR" dirty="0" err="1"/>
              <a:t>Endpoints</a:t>
            </a:r>
            <a:r>
              <a:rPr lang="pt-BR" dirty="0"/>
              <a:t> disponíveis para acesso do </a:t>
            </a:r>
            <a:r>
              <a:rPr lang="pt-BR" dirty="0" err="1"/>
              <a:t>Kinesis</a:t>
            </a:r>
            <a:r>
              <a:rPr lang="pt-BR" dirty="0"/>
              <a:t> na VPC</a:t>
            </a:r>
          </a:p>
          <a:p>
            <a:pPr marL="285750" indent="-285750">
              <a:spcAft>
                <a:spcPts val="600"/>
              </a:spcAft>
              <a:buFont typeface="Arial" panose="020B0604020202020204" pitchFamily="34" charset="0"/>
              <a:buChar char="•"/>
            </a:pPr>
            <a:r>
              <a:rPr lang="pt-BR" dirty="0"/>
              <a:t>Monitore chamadas de API usando </a:t>
            </a:r>
            <a:r>
              <a:rPr lang="pt-BR" dirty="0" err="1"/>
              <a:t>CloudTrail</a:t>
            </a:r>
            <a:endParaRPr lang="pt-BR" dirty="0"/>
          </a:p>
        </p:txBody>
      </p:sp>
      <p:sp>
        <p:nvSpPr>
          <p:cNvPr id="43" name="TextBox 42">
            <a:extLst>
              <a:ext uri="{FF2B5EF4-FFF2-40B4-BE49-F238E27FC236}">
                <a16:creationId xmlns:a16="http://schemas.microsoft.com/office/drawing/2014/main" id="{23D5697B-599D-AF46-2542-D80EB75E20B6}"/>
              </a:ext>
            </a:extLst>
          </p:cNvPr>
          <p:cNvSpPr txBox="1">
            <a:spLocks noChangeArrowheads="1"/>
          </p:cNvSpPr>
          <p:nvPr/>
        </p:nvSpPr>
        <p:spPr bwMode="auto">
          <a:xfrm>
            <a:off x="9955049" y="4033470"/>
            <a:ext cx="17438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44" name="Rectangle 43">
            <a:extLst>
              <a:ext uri="{FF2B5EF4-FFF2-40B4-BE49-F238E27FC236}">
                <a16:creationId xmlns:a16="http://schemas.microsoft.com/office/drawing/2014/main" id="{0054EAF1-1AFD-4756-6216-09BBBD1ACA75}"/>
              </a:ext>
            </a:extLst>
          </p:cNvPr>
          <p:cNvSpPr/>
          <p:nvPr/>
        </p:nvSpPr>
        <p:spPr>
          <a:xfrm>
            <a:off x="9955049" y="1748376"/>
            <a:ext cx="1743891" cy="2680187"/>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AEA0C2D2-7987-BC5B-06A3-73E6EFBA0A00}"/>
              </a:ext>
            </a:extLst>
          </p:cNvPr>
          <p:cNvSpPr/>
          <p:nvPr/>
        </p:nvSpPr>
        <p:spPr>
          <a:xfrm>
            <a:off x="10601816" y="1523198"/>
            <a:ext cx="450355" cy="450355"/>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0071BA71-6084-E3D5-05E4-AADD171D5B3B}"/>
              </a:ext>
            </a:extLst>
          </p:cNvPr>
          <p:cNvSpPr/>
          <p:nvPr/>
        </p:nvSpPr>
        <p:spPr>
          <a:xfrm>
            <a:off x="10003940" y="2108135"/>
            <a:ext cx="1646109" cy="1621184"/>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6D1589DF-E0CB-48E3-338F-982FEBF41070}"/>
              </a:ext>
            </a:extLst>
          </p:cNvPr>
          <p:cNvSpPr/>
          <p:nvPr/>
        </p:nvSpPr>
        <p:spPr>
          <a:xfrm>
            <a:off x="10173514" y="2261792"/>
            <a:ext cx="1306961"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48" name="Rectangle 47">
            <a:extLst>
              <a:ext uri="{FF2B5EF4-FFF2-40B4-BE49-F238E27FC236}">
                <a16:creationId xmlns:a16="http://schemas.microsoft.com/office/drawing/2014/main" id="{7600C387-1027-A9C9-B7F3-4E81280AF6F6}"/>
              </a:ext>
            </a:extLst>
          </p:cNvPr>
          <p:cNvSpPr/>
          <p:nvPr/>
        </p:nvSpPr>
        <p:spPr>
          <a:xfrm>
            <a:off x="10174562" y="2709178"/>
            <a:ext cx="1304865"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2</a:t>
            </a:r>
          </a:p>
        </p:txBody>
      </p:sp>
      <p:sp>
        <p:nvSpPr>
          <p:cNvPr id="49" name="Rectangle 48">
            <a:extLst>
              <a:ext uri="{FF2B5EF4-FFF2-40B4-BE49-F238E27FC236}">
                <a16:creationId xmlns:a16="http://schemas.microsoft.com/office/drawing/2014/main" id="{D7EBD631-DC52-7C1E-8CB2-3366F33EA5B7}"/>
              </a:ext>
            </a:extLst>
          </p:cNvPr>
          <p:cNvSpPr/>
          <p:nvPr/>
        </p:nvSpPr>
        <p:spPr>
          <a:xfrm>
            <a:off x="10174562" y="3195868"/>
            <a:ext cx="1304865"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50" name="TextBox 20">
            <a:extLst>
              <a:ext uri="{FF2B5EF4-FFF2-40B4-BE49-F238E27FC236}">
                <a16:creationId xmlns:a16="http://schemas.microsoft.com/office/drawing/2014/main" id="{E7653F14-E7A1-C306-1AC3-241EEC7EB8F6}"/>
              </a:ext>
            </a:extLst>
          </p:cNvPr>
          <p:cNvSpPr txBox="1">
            <a:spLocks noChangeArrowheads="1"/>
          </p:cNvSpPr>
          <p:nvPr/>
        </p:nvSpPr>
        <p:spPr bwMode="auto">
          <a:xfrm>
            <a:off x="10099919" y="3711792"/>
            <a:ext cx="1454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Stream</a:t>
            </a:r>
          </a:p>
        </p:txBody>
      </p:sp>
      <p:grpSp>
        <p:nvGrpSpPr>
          <p:cNvPr id="55" name="Group 54" descr="Region group.">
            <a:extLst>
              <a:ext uri="{FF2B5EF4-FFF2-40B4-BE49-F238E27FC236}">
                <a16:creationId xmlns:a16="http://schemas.microsoft.com/office/drawing/2014/main" id="{7D4C77E5-6CDB-4722-AB56-6C5DDF70B565}"/>
              </a:ext>
            </a:extLst>
          </p:cNvPr>
          <p:cNvGrpSpPr/>
          <p:nvPr/>
        </p:nvGrpSpPr>
        <p:grpSpPr>
          <a:xfrm>
            <a:off x="7535066" y="1313898"/>
            <a:ext cx="4336091" cy="3608398"/>
            <a:chOff x="4215622" y="1512745"/>
            <a:chExt cx="4336091" cy="3608398"/>
          </a:xfrm>
        </p:grpSpPr>
        <p:sp>
          <p:nvSpPr>
            <p:cNvPr id="56" name="Rectangle 55" descr="Region group">
              <a:extLst>
                <a:ext uri="{FF2B5EF4-FFF2-40B4-BE49-F238E27FC236}">
                  <a16:creationId xmlns:a16="http://schemas.microsoft.com/office/drawing/2014/main" id="{5DD3887C-00A0-42E0-8F27-B1948269F05B}"/>
                </a:ext>
              </a:extLst>
            </p:cNvPr>
            <p:cNvSpPr/>
            <p:nvPr/>
          </p:nvSpPr>
          <p:spPr>
            <a:xfrm>
              <a:off x="4215622" y="1512745"/>
              <a:ext cx="4336091" cy="3608398"/>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Region</a:t>
              </a:r>
            </a:p>
          </p:txBody>
        </p:sp>
        <p:pic>
          <p:nvPicPr>
            <p:cNvPr id="57" name="Graphic 61" descr="Region group icon.">
              <a:extLst>
                <a:ext uri="{FF2B5EF4-FFF2-40B4-BE49-F238E27FC236}">
                  <a16:creationId xmlns:a16="http://schemas.microsoft.com/office/drawing/2014/main" id="{8FDA4CC8-83EE-49C8-BDE5-8EA871C8AD3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215623" y="1512745"/>
              <a:ext cx="381000" cy="381000"/>
            </a:xfrm>
            <a:prstGeom prst="rect">
              <a:avLst/>
            </a:prstGeom>
          </p:spPr>
        </p:pic>
      </p:grpSp>
      <p:grpSp>
        <p:nvGrpSpPr>
          <p:cNvPr id="58" name="Group 57" descr="Virtual private cloud (VPC) group.">
            <a:extLst>
              <a:ext uri="{FF2B5EF4-FFF2-40B4-BE49-F238E27FC236}">
                <a16:creationId xmlns:a16="http://schemas.microsoft.com/office/drawing/2014/main" id="{E8A9C4EB-EC24-4610-9A09-1052A7F8B100}"/>
              </a:ext>
            </a:extLst>
          </p:cNvPr>
          <p:cNvGrpSpPr/>
          <p:nvPr/>
        </p:nvGrpSpPr>
        <p:grpSpPr>
          <a:xfrm>
            <a:off x="7630482" y="1748377"/>
            <a:ext cx="1997611" cy="2680187"/>
            <a:chOff x="2283291" y="2618864"/>
            <a:chExt cx="1997611" cy="2680187"/>
          </a:xfrm>
        </p:grpSpPr>
        <p:sp>
          <p:nvSpPr>
            <p:cNvPr id="59" name="Rectangle 58">
              <a:extLst>
                <a:ext uri="{FF2B5EF4-FFF2-40B4-BE49-F238E27FC236}">
                  <a16:creationId xmlns:a16="http://schemas.microsoft.com/office/drawing/2014/main" id="{21F720A2-D555-4892-9C0D-4F763BD1BB42}"/>
                </a:ext>
              </a:extLst>
            </p:cNvPr>
            <p:cNvSpPr/>
            <p:nvPr/>
          </p:nvSpPr>
          <p:spPr>
            <a:xfrm>
              <a:off x="2283291" y="2618864"/>
              <a:ext cx="1997611" cy="2680187"/>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a:t>
              </a:r>
            </a:p>
          </p:txBody>
        </p:sp>
        <p:pic>
          <p:nvPicPr>
            <p:cNvPr id="60" name="Graphic 70" descr="VPC group icon. ">
              <a:extLst>
                <a:ext uri="{FF2B5EF4-FFF2-40B4-BE49-F238E27FC236}">
                  <a16:creationId xmlns:a16="http://schemas.microsoft.com/office/drawing/2014/main" id="{E45B4EB6-8026-4795-A01B-64C99F1EBC0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283292" y="2618865"/>
              <a:ext cx="381000" cy="381000"/>
            </a:xfrm>
            <a:prstGeom prst="rect">
              <a:avLst/>
            </a:prstGeom>
          </p:spPr>
        </p:pic>
      </p:grpSp>
      <p:grpSp>
        <p:nvGrpSpPr>
          <p:cNvPr id="61" name="Group 60" descr="Private subnet group.">
            <a:extLst>
              <a:ext uri="{FF2B5EF4-FFF2-40B4-BE49-F238E27FC236}">
                <a16:creationId xmlns:a16="http://schemas.microsoft.com/office/drawing/2014/main" id="{C1051B6F-9C1B-4411-A17F-1E349570C529}"/>
              </a:ext>
            </a:extLst>
          </p:cNvPr>
          <p:cNvGrpSpPr/>
          <p:nvPr/>
        </p:nvGrpSpPr>
        <p:grpSpPr>
          <a:xfrm>
            <a:off x="7725566" y="2306865"/>
            <a:ext cx="1803915" cy="1231209"/>
            <a:chOff x="4215622" y="2618864"/>
            <a:chExt cx="1803915" cy="1231209"/>
          </a:xfrm>
        </p:grpSpPr>
        <p:sp>
          <p:nvSpPr>
            <p:cNvPr id="62" name="Rectangle 61">
              <a:extLst>
                <a:ext uri="{FF2B5EF4-FFF2-40B4-BE49-F238E27FC236}">
                  <a16:creationId xmlns:a16="http://schemas.microsoft.com/office/drawing/2014/main" id="{298B9DEF-F387-4811-A9E9-E0A6C0765BE8}"/>
                </a:ext>
              </a:extLst>
            </p:cNvPr>
            <p:cNvSpPr/>
            <p:nvPr/>
          </p:nvSpPr>
          <p:spPr>
            <a:xfrm>
              <a:off x="4215622" y="2618864"/>
              <a:ext cx="1803915" cy="1231209"/>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a:t>
              </a:r>
            </a:p>
          </p:txBody>
        </p:sp>
        <p:pic>
          <p:nvPicPr>
            <p:cNvPr id="63" name="Graphic 72" descr="Private subnet group icon. ">
              <a:extLst>
                <a:ext uri="{FF2B5EF4-FFF2-40B4-BE49-F238E27FC236}">
                  <a16:creationId xmlns:a16="http://schemas.microsoft.com/office/drawing/2014/main" id="{74372F13-6358-4435-9927-FF2D240DA14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215623" y="2618865"/>
              <a:ext cx="381000" cy="381000"/>
            </a:xfrm>
            <a:prstGeom prst="rect">
              <a:avLst/>
            </a:prstGeom>
          </p:spPr>
        </p:pic>
      </p:grpSp>
      <p:pic>
        <p:nvPicPr>
          <p:cNvPr id="64" name="Graphic 46" descr="Instance instance icon for the Amazon EC2 service.">
            <a:extLst>
              <a:ext uri="{FF2B5EF4-FFF2-40B4-BE49-F238E27FC236}">
                <a16:creationId xmlns:a16="http://schemas.microsoft.com/office/drawing/2014/main" id="{1AAF98C5-35B9-5FF2-FD98-21CFC9F35E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74663" y="2684804"/>
            <a:ext cx="457200" cy="457200"/>
          </a:xfrm>
          <a:prstGeom prst="rect">
            <a:avLst/>
          </a:prstGeom>
        </p:spPr>
      </p:pic>
      <p:sp>
        <p:nvSpPr>
          <p:cNvPr id="65" name="TextBox 16">
            <a:extLst>
              <a:ext uri="{FF2B5EF4-FFF2-40B4-BE49-F238E27FC236}">
                <a16:creationId xmlns:a16="http://schemas.microsoft.com/office/drawing/2014/main" id="{D7A07685-FB62-35C3-D916-9E6AC593D3EA}"/>
              </a:ext>
            </a:extLst>
          </p:cNvPr>
          <p:cNvSpPr txBox="1">
            <a:spLocks noChangeArrowheads="1"/>
          </p:cNvSpPr>
          <p:nvPr/>
        </p:nvSpPr>
        <p:spPr bwMode="auto">
          <a:xfrm>
            <a:off x="7549208" y="3076898"/>
            <a:ext cx="11155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EC2 Instance</a:t>
            </a:r>
          </a:p>
        </p:txBody>
      </p:sp>
      <p:pic>
        <p:nvPicPr>
          <p:cNvPr id="68" name="Graphic 69" descr="Endpoints resource icon for the Amazon VPC service.&#10;">
            <a:extLst>
              <a:ext uri="{FF2B5EF4-FFF2-40B4-BE49-F238E27FC236}">
                <a16:creationId xmlns:a16="http://schemas.microsoft.com/office/drawing/2014/main" id="{753B0C7D-14BE-4BA8-A85B-F6506E848E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56048" y="2684804"/>
            <a:ext cx="457200" cy="457200"/>
          </a:xfrm>
          <a:prstGeom prst="rect">
            <a:avLst/>
          </a:prstGeom>
        </p:spPr>
      </p:pic>
      <p:sp>
        <p:nvSpPr>
          <p:cNvPr id="69" name="TextBox 25">
            <a:extLst>
              <a:ext uri="{FF2B5EF4-FFF2-40B4-BE49-F238E27FC236}">
                <a16:creationId xmlns:a16="http://schemas.microsoft.com/office/drawing/2014/main" id="{B990004C-ADB6-4A4F-B2FF-57EFCD28539C}"/>
              </a:ext>
            </a:extLst>
          </p:cNvPr>
          <p:cNvSpPr txBox="1">
            <a:spLocks noChangeArrowheads="1"/>
          </p:cNvSpPr>
          <p:nvPr/>
        </p:nvSpPr>
        <p:spPr bwMode="auto">
          <a:xfrm>
            <a:off x="8480959" y="3076898"/>
            <a:ext cx="10485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VPC Endpoints</a:t>
            </a:r>
          </a:p>
        </p:txBody>
      </p:sp>
      <p:cxnSp>
        <p:nvCxnSpPr>
          <p:cNvPr id="70" name="Straight Arrow Connector 69" descr="Right pointing horizontal arrow.">
            <a:extLst>
              <a:ext uri="{FF2B5EF4-FFF2-40B4-BE49-F238E27FC236}">
                <a16:creationId xmlns:a16="http://schemas.microsoft.com/office/drawing/2014/main" id="{5ADF519F-6AFB-4313-9DBA-4ACD9B2CC54B}"/>
              </a:ext>
            </a:extLst>
          </p:cNvPr>
          <p:cNvCxnSpPr>
            <a:cxnSpLocks/>
            <a:stCxn id="64" idx="3"/>
            <a:endCxn id="68" idx="1"/>
          </p:cNvCxnSpPr>
          <p:nvPr/>
        </p:nvCxnSpPr>
        <p:spPr>
          <a:xfrm>
            <a:off x="8331863" y="2913404"/>
            <a:ext cx="424185"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descr="Right pointing horizontal arrow.">
            <a:extLst>
              <a:ext uri="{FF2B5EF4-FFF2-40B4-BE49-F238E27FC236}">
                <a16:creationId xmlns:a16="http://schemas.microsoft.com/office/drawing/2014/main" id="{5ADF519F-6AFB-4313-9DBA-4ACD9B2CC54B}"/>
              </a:ext>
            </a:extLst>
          </p:cNvPr>
          <p:cNvCxnSpPr>
            <a:cxnSpLocks/>
          </p:cNvCxnSpPr>
          <p:nvPr/>
        </p:nvCxnSpPr>
        <p:spPr>
          <a:xfrm>
            <a:off x="9213248" y="2913404"/>
            <a:ext cx="81752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9" name="TextBox 16">
            <a:extLst>
              <a:ext uri="{FF2B5EF4-FFF2-40B4-BE49-F238E27FC236}">
                <a16:creationId xmlns:a16="http://schemas.microsoft.com/office/drawing/2014/main" id="{33C9DD12-CB9E-9672-4DCA-E6C9EFED3D31}"/>
              </a:ext>
            </a:extLst>
          </p:cNvPr>
          <p:cNvSpPr txBox="1">
            <a:spLocks noChangeArrowheads="1"/>
          </p:cNvSpPr>
          <p:nvPr/>
        </p:nvSpPr>
        <p:spPr bwMode="auto">
          <a:xfrm>
            <a:off x="8256532" y="2682016"/>
            <a:ext cx="5809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HTTPS</a:t>
            </a:r>
          </a:p>
        </p:txBody>
      </p:sp>
      <p:sp>
        <p:nvSpPr>
          <p:cNvPr id="81" name="TextBox 16">
            <a:extLst>
              <a:ext uri="{FF2B5EF4-FFF2-40B4-BE49-F238E27FC236}">
                <a16:creationId xmlns:a16="http://schemas.microsoft.com/office/drawing/2014/main" id="{2AADAE31-69C4-E704-9E4E-A54082886214}"/>
              </a:ext>
            </a:extLst>
          </p:cNvPr>
          <p:cNvSpPr txBox="1">
            <a:spLocks noChangeArrowheads="1"/>
          </p:cNvSpPr>
          <p:nvPr/>
        </p:nvSpPr>
        <p:spPr bwMode="auto">
          <a:xfrm>
            <a:off x="9323014" y="2682016"/>
            <a:ext cx="5809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HTTPS</a:t>
            </a:r>
          </a:p>
        </p:txBody>
      </p:sp>
      <p:sp>
        <p:nvSpPr>
          <p:cNvPr id="82" name="TextBox 16">
            <a:extLst>
              <a:ext uri="{FF2B5EF4-FFF2-40B4-BE49-F238E27FC236}">
                <a16:creationId xmlns:a16="http://schemas.microsoft.com/office/drawing/2014/main" id="{303F67F1-77F6-15AF-E884-127AFDCF8523}"/>
              </a:ext>
            </a:extLst>
          </p:cNvPr>
          <p:cNvSpPr txBox="1">
            <a:spLocks noChangeArrowheads="1"/>
          </p:cNvSpPr>
          <p:nvPr/>
        </p:nvSpPr>
        <p:spPr bwMode="auto">
          <a:xfrm>
            <a:off x="10183770" y="4561634"/>
            <a:ext cx="12956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Encryption at rest</a:t>
            </a:r>
          </a:p>
        </p:txBody>
      </p:sp>
    </p:spTree>
    <p:extLst>
      <p:ext uri="{BB962C8B-B14F-4D97-AF65-F5344CB8AC3E}">
        <p14:creationId xmlns:p14="http://schemas.microsoft.com/office/powerpoint/2010/main" val="33252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3" grpId="0"/>
      <p:bldP spid="44" grpId="0" animBg="1"/>
      <p:bldP spid="45" grpId="0" animBg="1"/>
      <p:bldP spid="46" grpId="0" animBg="1"/>
      <p:bldP spid="47" grpId="0" animBg="1"/>
      <p:bldP spid="48" grpId="0" animBg="1"/>
      <p:bldP spid="49" grpId="0" animBg="1"/>
      <p:bldP spid="50" grpId="0"/>
      <p:bldP spid="65" grpId="0"/>
      <p:bldP spid="69" grpId="0"/>
      <p:bldP spid="79" grpId="0"/>
      <p:bldP spid="81" grpId="0"/>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solidFill>
                  <a:srgbClr val="FFFFFF"/>
                </a:solidFill>
              </a:rPr>
              <a:t>Produtores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Diagram 7">
            <a:extLst>
              <a:ext uri="{FF2B5EF4-FFF2-40B4-BE49-F238E27FC236}">
                <a16:creationId xmlns:a16="http://schemas.microsoft.com/office/drawing/2014/main" id="{F646CD5A-144C-CE41-1251-F1629802C9FB}"/>
              </a:ext>
            </a:extLst>
          </p:cNvPr>
          <p:cNvGraphicFramePr/>
          <p:nvPr>
            <p:extLst>
              <p:ext uri="{D42A27DB-BD31-4B8C-83A1-F6EECF244321}">
                <p14:modId xmlns:p14="http://schemas.microsoft.com/office/powerpoint/2010/main" val="1406353993"/>
              </p:ext>
            </p:extLst>
          </p:nvPr>
        </p:nvGraphicFramePr>
        <p:xfrm>
          <a:off x="3185746" y="1113250"/>
          <a:ext cx="5820508" cy="5476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147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F5E1E2AD-785B-46F6-814D-C1AFE47AAC92}"/>
                                            </p:graphicEl>
                                          </p:spTgt>
                                        </p:tgtEl>
                                        <p:attrNameLst>
                                          <p:attrName>style.visibility</p:attrName>
                                        </p:attrNameLst>
                                      </p:cBhvr>
                                      <p:to>
                                        <p:strVal val="visible"/>
                                      </p:to>
                                    </p:set>
                                    <p:animEffect transition="in" filter="fade">
                                      <p:cBhvr>
                                        <p:cTn id="7" dur="1000"/>
                                        <p:tgtEl>
                                          <p:spTgt spid="8">
                                            <p:graphicEl>
                                              <a:dgm id="{F5E1E2AD-785B-46F6-814D-C1AFE47AAC92}"/>
                                            </p:graphicEl>
                                          </p:spTgt>
                                        </p:tgtEl>
                                      </p:cBhvr>
                                    </p:animEffect>
                                    <p:anim calcmode="lin" valueType="num">
                                      <p:cBhvr>
                                        <p:cTn id="8" dur="1000" fill="hold"/>
                                        <p:tgtEl>
                                          <p:spTgt spid="8">
                                            <p:graphicEl>
                                              <a:dgm id="{F5E1E2AD-785B-46F6-814D-C1AFE47AAC92}"/>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F5E1E2AD-785B-46F6-814D-C1AFE47AAC9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0113F724-C53C-4AE0-BA72-24F5D413FE35}"/>
                                            </p:graphicEl>
                                          </p:spTgt>
                                        </p:tgtEl>
                                        <p:attrNameLst>
                                          <p:attrName>style.visibility</p:attrName>
                                        </p:attrNameLst>
                                      </p:cBhvr>
                                      <p:to>
                                        <p:strVal val="visible"/>
                                      </p:to>
                                    </p:set>
                                    <p:animEffect transition="in" filter="fade">
                                      <p:cBhvr>
                                        <p:cTn id="14" dur="1000"/>
                                        <p:tgtEl>
                                          <p:spTgt spid="8">
                                            <p:graphicEl>
                                              <a:dgm id="{0113F724-C53C-4AE0-BA72-24F5D413FE35}"/>
                                            </p:graphicEl>
                                          </p:spTgt>
                                        </p:tgtEl>
                                      </p:cBhvr>
                                    </p:animEffect>
                                    <p:anim calcmode="lin" valueType="num">
                                      <p:cBhvr>
                                        <p:cTn id="15" dur="1000" fill="hold"/>
                                        <p:tgtEl>
                                          <p:spTgt spid="8">
                                            <p:graphicEl>
                                              <a:dgm id="{0113F724-C53C-4AE0-BA72-24F5D413FE35}"/>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0113F724-C53C-4AE0-BA72-24F5D413FE3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graphicEl>
                                              <a:dgm id="{ADC72800-2FA3-4BA1-92B4-9D003BEC96A0}"/>
                                            </p:graphicEl>
                                          </p:spTgt>
                                        </p:tgtEl>
                                        <p:attrNameLst>
                                          <p:attrName>style.visibility</p:attrName>
                                        </p:attrNameLst>
                                      </p:cBhvr>
                                      <p:to>
                                        <p:strVal val="visible"/>
                                      </p:to>
                                    </p:set>
                                    <p:animEffect transition="in" filter="fade">
                                      <p:cBhvr>
                                        <p:cTn id="19" dur="1000"/>
                                        <p:tgtEl>
                                          <p:spTgt spid="8">
                                            <p:graphicEl>
                                              <a:dgm id="{ADC72800-2FA3-4BA1-92B4-9D003BEC96A0}"/>
                                            </p:graphicEl>
                                          </p:spTgt>
                                        </p:tgtEl>
                                      </p:cBhvr>
                                    </p:animEffect>
                                    <p:anim calcmode="lin" valueType="num">
                                      <p:cBhvr>
                                        <p:cTn id="20" dur="1000" fill="hold"/>
                                        <p:tgtEl>
                                          <p:spTgt spid="8">
                                            <p:graphicEl>
                                              <a:dgm id="{ADC72800-2FA3-4BA1-92B4-9D003BEC96A0}"/>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ADC72800-2FA3-4BA1-92B4-9D003BEC96A0}"/>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graphicEl>
                                              <a:dgm id="{5A8F55D8-1E63-425C-B5BB-076855D5CD35}"/>
                                            </p:graphicEl>
                                          </p:spTgt>
                                        </p:tgtEl>
                                        <p:attrNameLst>
                                          <p:attrName>style.visibility</p:attrName>
                                        </p:attrNameLst>
                                      </p:cBhvr>
                                      <p:to>
                                        <p:strVal val="visible"/>
                                      </p:to>
                                    </p:set>
                                    <p:animEffect transition="in" filter="fade">
                                      <p:cBhvr>
                                        <p:cTn id="26" dur="1000"/>
                                        <p:tgtEl>
                                          <p:spTgt spid="8">
                                            <p:graphicEl>
                                              <a:dgm id="{5A8F55D8-1E63-425C-B5BB-076855D5CD35}"/>
                                            </p:graphicEl>
                                          </p:spTgt>
                                        </p:tgtEl>
                                      </p:cBhvr>
                                    </p:animEffect>
                                    <p:anim calcmode="lin" valueType="num">
                                      <p:cBhvr>
                                        <p:cTn id="27" dur="1000" fill="hold"/>
                                        <p:tgtEl>
                                          <p:spTgt spid="8">
                                            <p:graphicEl>
                                              <a:dgm id="{5A8F55D8-1E63-425C-B5BB-076855D5CD35}"/>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5A8F55D8-1E63-425C-B5BB-076855D5CD35}"/>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graphicEl>
                                              <a:dgm id="{E7C62570-FF1E-4A5E-8F1C-5809C012BCAA}"/>
                                            </p:graphicEl>
                                          </p:spTgt>
                                        </p:tgtEl>
                                        <p:attrNameLst>
                                          <p:attrName>style.visibility</p:attrName>
                                        </p:attrNameLst>
                                      </p:cBhvr>
                                      <p:to>
                                        <p:strVal val="visible"/>
                                      </p:to>
                                    </p:set>
                                    <p:animEffect transition="in" filter="fade">
                                      <p:cBhvr>
                                        <p:cTn id="31" dur="1000"/>
                                        <p:tgtEl>
                                          <p:spTgt spid="8">
                                            <p:graphicEl>
                                              <a:dgm id="{E7C62570-FF1E-4A5E-8F1C-5809C012BCAA}"/>
                                            </p:graphicEl>
                                          </p:spTgt>
                                        </p:tgtEl>
                                      </p:cBhvr>
                                    </p:animEffect>
                                    <p:anim calcmode="lin" valueType="num">
                                      <p:cBhvr>
                                        <p:cTn id="32" dur="1000" fill="hold"/>
                                        <p:tgtEl>
                                          <p:spTgt spid="8">
                                            <p:graphicEl>
                                              <a:dgm id="{E7C62570-FF1E-4A5E-8F1C-5809C012BCAA}"/>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E7C62570-FF1E-4A5E-8F1C-5809C012BCAA}"/>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graphicEl>
                                              <a:dgm id="{7BEE97A6-E129-499B-8989-FBF5D3B7864F}"/>
                                            </p:graphicEl>
                                          </p:spTgt>
                                        </p:tgtEl>
                                        <p:attrNameLst>
                                          <p:attrName>style.visibility</p:attrName>
                                        </p:attrNameLst>
                                      </p:cBhvr>
                                      <p:to>
                                        <p:strVal val="visible"/>
                                      </p:to>
                                    </p:set>
                                    <p:animEffect transition="in" filter="fade">
                                      <p:cBhvr>
                                        <p:cTn id="38" dur="1000"/>
                                        <p:tgtEl>
                                          <p:spTgt spid="8">
                                            <p:graphicEl>
                                              <a:dgm id="{7BEE97A6-E129-499B-8989-FBF5D3B7864F}"/>
                                            </p:graphicEl>
                                          </p:spTgt>
                                        </p:tgtEl>
                                      </p:cBhvr>
                                    </p:animEffect>
                                    <p:anim calcmode="lin" valueType="num">
                                      <p:cBhvr>
                                        <p:cTn id="39" dur="1000" fill="hold"/>
                                        <p:tgtEl>
                                          <p:spTgt spid="8">
                                            <p:graphicEl>
                                              <a:dgm id="{7BEE97A6-E129-499B-8989-FBF5D3B7864F}"/>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7BEE97A6-E129-499B-8989-FBF5D3B7864F}"/>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
                                            <p:graphicEl>
                                              <a:dgm id="{FD5279E1-2628-4F0B-A968-F4F7DF9E1C2B}"/>
                                            </p:graphicEl>
                                          </p:spTgt>
                                        </p:tgtEl>
                                        <p:attrNameLst>
                                          <p:attrName>style.visibility</p:attrName>
                                        </p:attrNameLst>
                                      </p:cBhvr>
                                      <p:to>
                                        <p:strVal val="visible"/>
                                      </p:to>
                                    </p:set>
                                    <p:animEffect transition="in" filter="fade">
                                      <p:cBhvr>
                                        <p:cTn id="43" dur="1000"/>
                                        <p:tgtEl>
                                          <p:spTgt spid="8">
                                            <p:graphicEl>
                                              <a:dgm id="{FD5279E1-2628-4F0B-A968-F4F7DF9E1C2B}"/>
                                            </p:graphicEl>
                                          </p:spTgt>
                                        </p:tgtEl>
                                      </p:cBhvr>
                                    </p:animEffect>
                                    <p:anim calcmode="lin" valueType="num">
                                      <p:cBhvr>
                                        <p:cTn id="44" dur="1000" fill="hold"/>
                                        <p:tgtEl>
                                          <p:spTgt spid="8">
                                            <p:graphicEl>
                                              <a:dgm id="{FD5279E1-2628-4F0B-A968-F4F7DF9E1C2B}"/>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FD5279E1-2628-4F0B-A968-F4F7DF9E1C2B}"/>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graphicEl>
                                              <a:dgm id="{57179358-FCF5-4067-9958-1966E98C101C}"/>
                                            </p:graphicEl>
                                          </p:spTgt>
                                        </p:tgtEl>
                                        <p:attrNameLst>
                                          <p:attrName>style.visibility</p:attrName>
                                        </p:attrNameLst>
                                      </p:cBhvr>
                                      <p:to>
                                        <p:strVal val="visible"/>
                                      </p:to>
                                    </p:set>
                                    <p:animEffect transition="in" filter="fade">
                                      <p:cBhvr>
                                        <p:cTn id="50" dur="1000"/>
                                        <p:tgtEl>
                                          <p:spTgt spid="8">
                                            <p:graphicEl>
                                              <a:dgm id="{57179358-FCF5-4067-9958-1966E98C101C}"/>
                                            </p:graphicEl>
                                          </p:spTgt>
                                        </p:tgtEl>
                                      </p:cBhvr>
                                    </p:animEffect>
                                    <p:anim calcmode="lin" valueType="num">
                                      <p:cBhvr>
                                        <p:cTn id="51" dur="1000" fill="hold"/>
                                        <p:tgtEl>
                                          <p:spTgt spid="8">
                                            <p:graphicEl>
                                              <a:dgm id="{57179358-FCF5-4067-9958-1966E98C101C}"/>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57179358-FCF5-4067-9958-1966E98C101C}"/>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graphicEl>
                                              <a:dgm id="{1FA512D1-8D62-4458-8C2F-C9D39A495BCC}"/>
                                            </p:graphicEl>
                                          </p:spTgt>
                                        </p:tgtEl>
                                        <p:attrNameLst>
                                          <p:attrName>style.visibility</p:attrName>
                                        </p:attrNameLst>
                                      </p:cBhvr>
                                      <p:to>
                                        <p:strVal val="visible"/>
                                      </p:to>
                                    </p:set>
                                    <p:animEffect transition="in" filter="fade">
                                      <p:cBhvr>
                                        <p:cTn id="55" dur="1000"/>
                                        <p:tgtEl>
                                          <p:spTgt spid="8">
                                            <p:graphicEl>
                                              <a:dgm id="{1FA512D1-8D62-4458-8C2F-C9D39A495BCC}"/>
                                            </p:graphicEl>
                                          </p:spTgt>
                                        </p:tgtEl>
                                      </p:cBhvr>
                                    </p:animEffect>
                                    <p:anim calcmode="lin" valueType="num">
                                      <p:cBhvr>
                                        <p:cTn id="56" dur="1000" fill="hold"/>
                                        <p:tgtEl>
                                          <p:spTgt spid="8">
                                            <p:graphicEl>
                                              <a:dgm id="{1FA512D1-8D62-4458-8C2F-C9D39A495BC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1FA512D1-8D62-4458-8C2F-C9D39A495BC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graphicEl>
                                              <a:dgm id="{EAC71D7B-9FD3-4DA7-97A2-11DE1B9E3BA3}"/>
                                            </p:graphicEl>
                                          </p:spTgt>
                                        </p:tgtEl>
                                        <p:attrNameLst>
                                          <p:attrName>style.visibility</p:attrName>
                                        </p:attrNameLst>
                                      </p:cBhvr>
                                      <p:to>
                                        <p:strVal val="visible"/>
                                      </p:to>
                                    </p:set>
                                    <p:animEffect transition="in" filter="fade">
                                      <p:cBhvr>
                                        <p:cTn id="62" dur="1000"/>
                                        <p:tgtEl>
                                          <p:spTgt spid="8">
                                            <p:graphicEl>
                                              <a:dgm id="{EAC71D7B-9FD3-4DA7-97A2-11DE1B9E3BA3}"/>
                                            </p:graphicEl>
                                          </p:spTgt>
                                        </p:tgtEl>
                                      </p:cBhvr>
                                    </p:animEffect>
                                    <p:anim calcmode="lin" valueType="num">
                                      <p:cBhvr>
                                        <p:cTn id="63" dur="1000" fill="hold"/>
                                        <p:tgtEl>
                                          <p:spTgt spid="8">
                                            <p:graphicEl>
                                              <a:dgm id="{EAC71D7B-9FD3-4DA7-97A2-11DE1B9E3BA3}"/>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EAC71D7B-9FD3-4DA7-97A2-11DE1B9E3BA3}"/>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
                                            <p:graphicEl>
                                              <a:dgm id="{8570C365-0E78-4969-A8BC-F4EBDC572899}"/>
                                            </p:graphicEl>
                                          </p:spTgt>
                                        </p:tgtEl>
                                        <p:attrNameLst>
                                          <p:attrName>style.visibility</p:attrName>
                                        </p:attrNameLst>
                                      </p:cBhvr>
                                      <p:to>
                                        <p:strVal val="visible"/>
                                      </p:to>
                                    </p:set>
                                    <p:animEffect transition="in" filter="fade">
                                      <p:cBhvr>
                                        <p:cTn id="67" dur="1000"/>
                                        <p:tgtEl>
                                          <p:spTgt spid="8">
                                            <p:graphicEl>
                                              <a:dgm id="{8570C365-0E78-4969-A8BC-F4EBDC572899}"/>
                                            </p:graphicEl>
                                          </p:spTgt>
                                        </p:tgtEl>
                                      </p:cBhvr>
                                    </p:animEffect>
                                    <p:anim calcmode="lin" valueType="num">
                                      <p:cBhvr>
                                        <p:cTn id="68" dur="1000" fill="hold"/>
                                        <p:tgtEl>
                                          <p:spTgt spid="8">
                                            <p:graphicEl>
                                              <a:dgm id="{8570C365-0E78-4969-A8BC-F4EBDC572899}"/>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8570C365-0E78-4969-A8BC-F4EBDC572899}"/>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
                                            <p:graphicEl>
                                              <a:dgm id="{CD75C792-0937-4B2D-B2A9-5DC719B74B51}"/>
                                            </p:graphicEl>
                                          </p:spTgt>
                                        </p:tgtEl>
                                        <p:attrNameLst>
                                          <p:attrName>style.visibility</p:attrName>
                                        </p:attrNameLst>
                                      </p:cBhvr>
                                      <p:to>
                                        <p:strVal val="visible"/>
                                      </p:to>
                                    </p:set>
                                    <p:animEffect transition="in" filter="fade">
                                      <p:cBhvr>
                                        <p:cTn id="74" dur="1000"/>
                                        <p:tgtEl>
                                          <p:spTgt spid="8">
                                            <p:graphicEl>
                                              <a:dgm id="{CD75C792-0937-4B2D-B2A9-5DC719B74B51}"/>
                                            </p:graphicEl>
                                          </p:spTgt>
                                        </p:tgtEl>
                                      </p:cBhvr>
                                    </p:animEffect>
                                    <p:anim calcmode="lin" valueType="num">
                                      <p:cBhvr>
                                        <p:cTn id="75" dur="1000" fill="hold"/>
                                        <p:tgtEl>
                                          <p:spTgt spid="8">
                                            <p:graphicEl>
                                              <a:dgm id="{CD75C792-0937-4B2D-B2A9-5DC719B74B51}"/>
                                            </p:graphicEl>
                                          </p:spTgt>
                                        </p:tgtEl>
                                        <p:attrNameLst>
                                          <p:attrName>ppt_x</p:attrName>
                                        </p:attrNameLst>
                                      </p:cBhvr>
                                      <p:tavLst>
                                        <p:tav tm="0">
                                          <p:val>
                                            <p:strVal val="#ppt_x"/>
                                          </p:val>
                                        </p:tav>
                                        <p:tav tm="100000">
                                          <p:val>
                                            <p:strVal val="#ppt_x"/>
                                          </p:val>
                                        </p:tav>
                                      </p:tavLst>
                                    </p:anim>
                                    <p:anim calcmode="lin" valueType="num">
                                      <p:cBhvr>
                                        <p:cTn id="76" dur="1000" fill="hold"/>
                                        <p:tgtEl>
                                          <p:spTgt spid="8">
                                            <p:graphicEl>
                                              <a:dgm id="{CD75C792-0937-4B2D-B2A9-5DC719B74B51}"/>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graphicEl>
                                              <a:dgm id="{C88CE1B7-A885-40FF-AA5A-F2424AD4391B}"/>
                                            </p:graphicEl>
                                          </p:spTgt>
                                        </p:tgtEl>
                                        <p:attrNameLst>
                                          <p:attrName>style.visibility</p:attrName>
                                        </p:attrNameLst>
                                      </p:cBhvr>
                                      <p:to>
                                        <p:strVal val="visible"/>
                                      </p:to>
                                    </p:set>
                                    <p:animEffect transition="in" filter="fade">
                                      <p:cBhvr>
                                        <p:cTn id="79" dur="1000"/>
                                        <p:tgtEl>
                                          <p:spTgt spid="8">
                                            <p:graphicEl>
                                              <a:dgm id="{C88CE1B7-A885-40FF-AA5A-F2424AD4391B}"/>
                                            </p:graphicEl>
                                          </p:spTgt>
                                        </p:tgtEl>
                                      </p:cBhvr>
                                    </p:animEffect>
                                    <p:anim calcmode="lin" valueType="num">
                                      <p:cBhvr>
                                        <p:cTn id="80" dur="1000" fill="hold"/>
                                        <p:tgtEl>
                                          <p:spTgt spid="8">
                                            <p:graphicEl>
                                              <a:dgm id="{C88CE1B7-A885-40FF-AA5A-F2424AD4391B}"/>
                                            </p:graphicEl>
                                          </p:spTgt>
                                        </p:tgtEl>
                                        <p:attrNameLst>
                                          <p:attrName>ppt_x</p:attrName>
                                        </p:attrNameLst>
                                      </p:cBhvr>
                                      <p:tavLst>
                                        <p:tav tm="0">
                                          <p:val>
                                            <p:strVal val="#ppt_x"/>
                                          </p:val>
                                        </p:tav>
                                        <p:tav tm="100000">
                                          <p:val>
                                            <p:strVal val="#ppt_x"/>
                                          </p:val>
                                        </p:tav>
                                      </p:tavLst>
                                    </p:anim>
                                    <p:anim calcmode="lin" valueType="num">
                                      <p:cBhvr>
                                        <p:cTn id="81" dur="1000" fill="hold"/>
                                        <p:tgtEl>
                                          <p:spTgt spid="8">
                                            <p:graphicEl>
                                              <a:dgm id="{C88CE1B7-A885-40FF-AA5A-F2424AD4391B}"/>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8">
                                            <p:graphicEl>
                                              <a:dgm id="{C9BBED71-981C-4C39-A4B1-F37DB2E49B1B}"/>
                                            </p:graphicEl>
                                          </p:spTgt>
                                        </p:tgtEl>
                                        <p:attrNameLst>
                                          <p:attrName>style.visibility</p:attrName>
                                        </p:attrNameLst>
                                      </p:cBhvr>
                                      <p:to>
                                        <p:strVal val="visible"/>
                                      </p:to>
                                    </p:set>
                                    <p:animEffect transition="in" filter="fade">
                                      <p:cBhvr>
                                        <p:cTn id="86" dur="1000"/>
                                        <p:tgtEl>
                                          <p:spTgt spid="8">
                                            <p:graphicEl>
                                              <a:dgm id="{C9BBED71-981C-4C39-A4B1-F37DB2E49B1B}"/>
                                            </p:graphicEl>
                                          </p:spTgt>
                                        </p:tgtEl>
                                      </p:cBhvr>
                                    </p:animEffect>
                                    <p:anim calcmode="lin" valueType="num">
                                      <p:cBhvr>
                                        <p:cTn id="87" dur="1000" fill="hold"/>
                                        <p:tgtEl>
                                          <p:spTgt spid="8">
                                            <p:graphicEl>
                                              <a:dgm id="{C9BBED71-981C-4C39-A4B1-F37DB2E49B1B}"/>
                                            </p:graphicEl>
                                          </p:spTgt>
                                        </p:tgtEl>
                                        <p:attrNameLst>
                                          <p:attrName>ppt_x</p:attrName>
                                        </p:attrNameLst>
                                      </p:cBhvr>
                                      <p:tavLst>
                                        <p:tav tm="0">
                                          <p:val>
                                            <p:strVal val="#ppt_x"/>
                                          </p:val>
                                        </p:tav>
                                        <p:tav tm="100000">
                                          <p:val>
                                            <p:strVal val="#ppt_x"/>
                                          </p:val>
                                        </p:tav>
                                      </p:tavLst>
                                    </p:anim>
                                    <p:anim calcmode="lin" valueType="num">
                                      <p:cBhvr>
                                        <p:cTn id="88" dur="1000" fill="hold"/>
                                        <p:tgtEl>
                                          <p:spTgt spid="8">
                                            <p:graphicEl>
                                              <a:dgm id="{C9BBED71-981C-4C39-A4B1-F37DB2E49B1B}"/>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
                                            <p:graphicEl>
                                              <a:dgm id="{F9CF8C4D-9644-46B3-A2EB-03F545A60815}"/>
                                            </p:graphicEl>
                                          </p:spTgt>
                                        </p:tgtEl>
                                        <p:attrNameLst>
                                          <p:attrName>style.visibility</p:attrName>
                                        </p:attrNameLst>
                                      </p:cBhvr>
                                      <p:to>
                                        <p:strVal val="visible"/>
                                      </p:to>
                                    </p:set>
                                    <p:animEffect transition="in" filter="fade">
                                      <p:cBhvr>
                                        <p:cTn id="91" dur="1000"/>
                                        <p:tgtEl>
                                          <p:spTgt spid="8">
                                            <p:graphicEl>
                                              <a:dgm id="{F9CF8C4D-9644-46B3-A2EB-03F545A60815}"/>
                                            </p:graphicEl>
                                          </p:spTgt>
                                        </p:tgtEl>
                                      </p:cBhvr>
                                    </p:animEffect>
                                    <p:anim calcmode="lin" valueType="num">
                                      <p:cBhvr>
                                        <p:cTn id="92" dur="1000" fill="hold"/>
                                        <p:tgtEl>
                                          <p:spTgt spid="8">
                                            <p:graphicEl>
                                              <a:dgm id="{F9CF8C4D-9644-46B3-A2EB-03F545A60815}"/>
                                            </p:graphicEl>
                                          </p:spTgt>
                                        </p:tgtEl>
                                        <p:attrNameLst>
                                          <p:attrName>ppt_x</p:attrName>
                                        </p:attrNameLst>
                                      </p:cBhvr>
                                      <p:tavLst>
                                        <p:tav tm="0">
                                          <p:val>
                                            <p:strVal val="#ppt_x"/>
                                          </p:val>
                                        </p:tav>
                                        <p:tav tm="100000">
                                          <p:val>
                                            <p:strVal val="#ppt_x"/>
                                          </p:val>
                                        </p:tav>
                                      </p:tavLst>
                                    </p:anim>
                                    <p:anim calcmode="lin" valueType="num">
                                      <p:cBhvr>
                                        <p:cTn id="93" dur="1000" fill="hold"/>
                                        <p:tgtEl>
                                          <p:spTgt spid="8">
                                            <p:graphicEl>
                                              <a:dgm id="{F9CF8C4D-9644-46B3-A2EB-03F545A60815}"/>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graphicEl>
                                              <a:dgm id="{EE7BEFF5-9D5E-4227-AEDE-959CEB410F68}"/>
                                            </p:graphicEl>
                                          </p:spTgt>
                                        </p:tgtEl>
                                        <p:attrNameLst>
                                          <p:attrName>style.visibility</p:attrName>
                                        </p:attrNameLst>
                                      </p:cBhvr>
                                      <p:to>
                                        <p:strVal val="visible"/>
                                      </p:to>
                                    </p:set>
                                    <p:animEffect transition="in" filter="fade">
                                      <p:cBhvr>
                                        <p:cTn id="98" dur="1000"/>
                                        <p:tgtEl>
                                          <p:spTgt spid="8">
                                            <p:graphicEl>
                                              <a:dgm id="{EE7BEFF5-9D5E-4227-AEDE-959CEB410F68}"/>
                                            </p:graphicEl>
                                          </p:spTgt>
                                        </p:tgtEl>
                                      </p:cBhvr>
                                    </p:animEffect>
                                    <p:anim calcmode="lin" valueType="num">
                                      <p:cBhvr>
                                        <p:cTn id="99" dur="1000" fill="hold"/>
                                        <p:tgtEl>
                                          <p:spTgt spid="8">
                                            <p:graphicEl>
                                              <a:dgm id="{EE7BEFF5-9D5E-4227-AEDE-959CEB410F68}"/>
                                            </p:graphicEl>
                                          </p:spTgt>
                                        </p:tgtEl>
                                        <p:attrNameLst>
                                          <p:attrName>ppt_x</p:attrName>
                                        </p:attrNameLst>
                                      </p:cBhvr>
                                      <p:tavLst>
                                        <p:tav tm="0">
                                          <p:val>
                                            <p:strVal val="#ppt_x"/>
                                          </p:val>
                                        </p:tav>
                                        <p:tav tm="100000">
                                          <p:val>
                                            <p:strVal val="#ppt_x"/>
                                          </p:val>
                                        </p:tav>
                                      </p:tavLst>
                                    </p:anim>
                                    <p:anim calcmode="lin" valueType="num">
                                      <p:cBhvr>
                                        <p:cTn id="100" dur="1000" fill="hold"/>
                                        <p:tgtEl>
                                          <p:spTgt spid="8">
                                            <p:graphicEl>
                                              <a:dgm id="{EE7BEFF5-9D5E-4227-AEDE-959CEB410F68}"/>
                                            </p:graphic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8">
                                            <p:graphicEl>
                                              <a:dgm id="{7B972B43-A2A3-4FF9-B3D3-BEC01A4AD057}"/>
                                            </p:graphicEl>
                                          </p:spTgt>
                                        </p:tgtEl>
                                        <p:attrNameLst>
                                          <p:attrName>style.visibility</p:attrName>
                                        </p:attrNameLst>
                                      </p:cBhvr>
                                      <p:to>
                                        <p:strVal val="visible"/>
                                      </p:to>
                                    </p:set>
                                    <p:animEffect transition="in" filter="fade">
                                      <p:cBhvr>
                                        <p:cTn id="103" dur="1000"/>
                                        <p:tgtEl>
                                          <p:spTgt spid="8">
                                            <p:graphicEl>
                                              <a:dgm id="{7B972B43-A2A3-4FF9-B3D3-BEC01A4AD057}"/>
                                            </p:graphicEl>
                                          </p:spTgt>
                                        </p:tgtEl>
                                      </p:cBhvr>
                                    </p:animEffect>
                                    <p:anim calcmode="lin" valueType="num">
                                      <p:cBhvr>
                                        <p:cTn id="104" dur="1000" fill="hold"/>
                                        <p:tgtEl>
                                          <p:spTgt spid="8">
                                            <p:graphicEl>
                                              <a:dgm id="{7B972B43-A2A3-4FF9-B3D3-BEC01A4AD057}"/>
                                            </p:graphicEl>
                                          </p:spTgt>
                                        </p:tgtEl>
                                        <p:attrNameLst>
                                          <p:attrName>ppt_x</p:attrName>
                                        </p:attrNameLst>
                                      </p:cBhvr>
                                      <p:tavLst>
                                        <p:tav tm="0">
                                          <p:val>
                                            <p:strVal val="#ppt_x"/>
                                          </p:val>
                                        </p:tav>
                                        <p:tav tm="100000">
                                          <p:val>
                                            <p:strVal val="#ppt_x"/>
                                          </p:val>
                                        </p:tav>
                                      </p:tavLst>
                                    </p:anim>
                                    <p:anim calcmode="lin" valueType="num">
                                      <p:cBhvr>
                                        <p:cTn id="105" dur="1000" fill="hold"/>
                                        <p:tgtEl>
                                          <p:spTgt spid="8">
                                            <p:graphicEl>
                                              <a:dgm id="{7B972B43-A2A3-4FF9-B3D3-BEC01A4AD057}"/>
                                            </p:graphic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8">
                                            <p:graphicEl>
                                              <a:dgm id="{CF0E97B8-ADBA-4484-918B-5D988D4A579E}"/>
                                            </p:graphicEl>
                                          </p:spTgt>
                                        </p:tgtEl>
                                        <p:attrNameLst>
                                          <p:attrName>style.visibility</p:attrName>
                                        </p:attrNameLst>
                                      </p:cBhvr>
                                      <p:to>
                                        <p:strVal val="visible"/>
                                      </p:to>
                                    </p:set>
                                    <p:animEffect transition="in" filter="fade">
                                      <p:cBhvr>
                                        <p:cTn id="110" dur="1000"/>
                                        <p:tgtEl>
                                          <p:spTgt spid="8">
                                            <p:graphicEl>
                                              <a:dgm id="{CF0E97B8-ADBA-4484-918B-5D988D4A579E}"/>
                                            </p:graphicEl>
                                          </p:spTgt>
                                        </p:tgtEl>
                                      </p:cBhvr>
                                    </p:animEffect>
                                    <p:anim calcmode="lin" valueType="num">
                                      <p:cBhvr>
                                        <p:cTn id="111" dur="1000" fill="hold"/>
                                        <p:tgtEl>
                                          <p:spTgt spid="8">
                                            <p:graphicEl>
                                              <a:dgm id="{CF0E97B8-ADBA-4484-918B-5D988D4A579E}"/>
                                            </p:graphicEl>
                                          </p:spTgt>
                                        </p:tgtEl>
                                        <p:attrNameLst>
                                          <p:attrName>ppt_x</p:attrName>
                                        </p:attrNameLst>
                                      </p:cBhvr>
                                      <p:tavLst>
                                        <p:tav tm="0">
                                          <p:val>
                                            <p:strVal val="#ppt_x"/>
                                          </p:val>
                                        </p:tav>
                                        <p:tav tm="100000">
                                          <p:val>
                                            <p:strVal val="#ppt_x"/>
                                          </p:val>
                                        </p:tav>
                                      </p:tavLst>
                                    </p:anim>
                                    <p:anim calcmode="lin" valueType="num">
                                      <p:cBhvr>
                                        <p:cTn id="112" dur="1000" fill="hold"/>
                                        <p:tgtEl>
                                          <p:spTgt spid="8">
                                            <p:graphicEl>
                                              <a:dgm id="{CF0E97B8-ADBA-4484-918B-5D988D4A579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
                                            <p:graphicEl>
                                              <a:dgm id="{0F025E42-4E95-4088-9A23-EB3E5CAC2C77}"/>
                                            </p:graphicEl>
                                          </p:spTgt>
                                        </p:tgtEl>
                                        <p:attrNameLst>
                                          <p:attrName>style.visibility</p:attrName>
                                        </p:attrNameLst>
                                      </p:cBhvr>
                                      <p:to>
                                        <p:strVal val="visible"/>
                                      </p:to>
                                    </p:set>
                                    <p:animEffect transition="in" filter="fade">
                                      <p:cBhvr>
                                        <p:cTn id="115" dur="1000"/>
                                        <p:tgtEl>
                                          <p:spTgt spid="8">
                                            <p:graphicEl>
                                              <a:dgm id="{0F025E42-4E95-4088-9A23-EB3E5CAC2C77}"/>
                                            </p:graphicEl>
                                          </p:spTgt>
                                        </p:tgtEl>
                                      </p:cBhvr>
                                    </p:animEffect>
                                    <p:anim calcmode="lin" valueType="num">
                                      <p:cBhvr>
                                        <p:cTn id="116" dur="1000" fill="hold"/>
                                        <p:tgtEl>
                                          <p:spTgt spid="8">
                                            <p:graphicEl>
                                              <a:dgm id="{0F025E42-4E95-4088-9A23-EB3E5CAC2C77}"/>
                                            </p:graphicEl>
                                          </p:spTgt>
                                        </p:tgtEl>
                                        <p:attrNameLst>
                                          <p:attrName>ppt_x</p:attrName>
                                        </p:attrNameLst>
                                      </p:cBhvr>
                                      <p:tavLst>
                                        <p:tav tm="0">
                                          <p:val>
                                            <p:strVal val="#ppt_x"/>
                                          </p:val>
                                        </p:tav>
                                        <p:tav tm="100000">
                                          <p:val>
                                            <p:strVal val="#ppt_x"/>
                                          </p:val>
                                        </p:tav>
                                      </p:tavLst>
                                    </p:anim>
                                    <p:anim calcmode="lin" valueType="num">
                                      <p:cBhvr>
                                        <p:cTn id="117" dur="1000" fill="hold"/>
                                        <p:tgtEl>
                                          <p:spTgt spid="8">
                                            <p:graphicEl>
                                              <a:dgm id="{0F025E42-4E95-4088-9A23-EB3E5CAC2C77}"/>
                                            </p:graphic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8">
                                            <p:graphicEl>
                                              <a:dgm id="{84BDBFE9-0041-41CA-A8E6-8B07B96590A3}"/>
                                            </p:graphicEl>
                                          </p:spTgt>
                                        </p:tgtEl>
                                        <p:attrNameLst>
                                          <p:attrName>style.visibility</p:attrName>
                                        </p:attrNameLst>
                                      </p:cBhvr>
                                      <p:to>
                                        <p:strVal val="visible"/>
                                      </p:to>
                                    </p:set>
                                    <p:animEffect transition="in" filter="fade">
                                      <p:cBhvr>
                                        <p:cTn id="122" dur="1000"/>
                                        <p:tgtEl>
                                          <p:spTgt spid="8">
                                            <p:graphicEl>
                                              <a:dgm id="{84BDBFE9-0041-41CA-A8E6-8B07B96590A3}"/>
                                            </p:graphicEl>
                                          </p:spTgt>
                                        </p:tgtEl>
                                      </p:cBhvr>
                                    </p:animEffect>
                                    <p:anim calcmode="lin" valueType="num">
                                      <p:cBhvr>
                                        <p:cTn id="123" dur="1000" fill="hold"/>
                                        <p:tgtEl>
                                          <p:spTgt spid="8">
                                            <p:graphicEl>
                                              <a:dgm id="{84BDBFE9-0041-41CA-A8E6-8B07B96590A3}"/>
                                            </p:graphicEl>
                                          </p:spTgt>
                                        </p:tgtEl>
                                        <p:attrNameLst>
                                          <p:attrName>ppt_x</p:attrName>
                                        </p:attrNameLst>
                                      </p:cBhvr>
                                      <p:tavLst>
                                        <p:tav tm="0">
                                          <p:val>
                                            <p:strVal val="#ppt_x"/>
                                          </p:val>
                                        </p:tav>
                                        <p:tav tm="100000">
                                          <p:val>
                                            <p:strVal val="#ppt_x"/>
                                          </p:val>
                                        </p:tav>
                                      </p:tavLst>
                                    </p:anim>
                                    <p:anim calcmode="lin" valueType="num">
                                      <p:cBhvr>
                                        <p:cTn id="124" dur="1000" fill="hold"/>
                                        <p:tgtEl>
                                          <p:spTgt spid="8">
                                            <p:graphicEl>
                                              <a:dgm id="{84BDBFE9-0041-41CA-A8E6-8B07B96590A3}"/>
                                            </p:graphic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
                                            <p:graphicEl>
                                              <a:dgm id="{BDD3CB03-8515-4427-BF2D-2AE032EB2116}"/>
                                            </p:graphicEl>
                                          </p:spTgt>
                                        </p:tgtEl>
                                        <p:attrNameLst>
                                          <p:attrName>style.visibility</p:attrName>
                                        </p:attrNameLst>
                                      </p:cBhvr>
                                      <p:to>
                                        <p:strVal val="visible"/>
                                      </p:to>
                                    </p:set>
                                    <p:animEffect transition="in" filter="fade">
                                      <p:cBhvr>
                                        <p:cTn id="127" dur="1000"/>
                                        <p:tgtEl>
                                          <p:spTgt spid="8">
                                            <p:graphicEl>
                                              <a:dgm id="{BDD3CB03-8515-4427-BF2D-2AE032EB2116}"/>
                                            </p:graphicEl>
                                          </p:spTgt>
                                        </p:tgtEl>
                                      </p:cBhvr>
                                    </p:animEffect>
                                    <p:anim calcmode="lin" valueType="num">
                                      <p:cBhvr>
                                        <p:cTn id="128" dur="1000" fill="hold"/>
                                        <p:tgtEl>
                                          <p:spTgt spid="8">
                                            <p:graphicEl>
                                              <a:dgm id="{BDD3CB03-8515-4427-BF2D-2AE032EB2116}"/>
                                            </p:graphicEl>
                                          </p:spTgt>
                                        </p:tgtEl>
                                        <p:attrNameLst>
                                          <p:attrName>ppt_x</p:attrName>
                                        </p:attrNameLst>
                                      </p:cBhvr>
                                      <p:tavLst>
                                        <p:tav tm="0">
                                          <p:val>
                                            <p:strVal val="#ppt_x"/>
                                          </p:val>
                                        </p:tav>
                                        <p:tav tm="100000">
                                          <p:val>
                                            <p:strVal val="#ppt_x"/>
                                          </p:val>
                                        </p:tav>
                                      </p:tavLst>
                                    </p:anim>
                                    <p:anim calcmode="lin" valueType="num">
                                      <p:cBhvr>
                                        <p:cTn id="129" dur="1000" fill="hold"/>
                                        <p:tgtEl>
                                          <p:spTgt spid="8">
                                            <p:graphicEl>
                                              <a:dgm id="{BDD3CB03-8515-4427-BF2D-2AE032EB2116}"/>
                                            </p:graphic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8">
                                            <p:graphicEl>
                                              <a:dgm id="{8637E638-B26D-4959-AA0C-2BD1BA113B39}"/>
                                            </p:graphicEl>
                                          </p:spTgt>
                                        </p:tgtEl>
                                        <p:attrNameLst>
                                          <p:attrName>style.visibility</p:attrName>
                                        </p:attrNameLst>
                                      </p:cBhvr>
                                      <p:to>
                                        <p:strVal val="visible"/>
                                      </p:to>
                                    </p:set>
                                    <p:animEffect transition="in" filter="fade">
                                      <p:cBhvr>
                                        <p:cTn id="134" dur="1000"/>
                                        <p:tgtEl>
                                          <p:spTgt spid="8">
                                            <p:graphicEl>
                                              <a:dgm id="{8637E638-B26D-4959-AA0C-2BD1BA113B39}"/>
                                            </p:graphicEl>
                                          </p:spTgt>
                                        </p:tgtEl>
                                      </p:cBhvr>
                                    </p:animEffect>
                                    <p:anim calcmode="lin" valueType="num">
                                      <p:cBhvr>
                                        <p:cTn id="135" dur="1000" fill="hold"/>
                                        <p:tgtEl>
                                          <p:spTgt spid="8">
                                            <p:graphicEl>
                                              <a:dgm id="{8637E638-B26D-4959-AA0C-2BD1BA113B39}"/>
                                            </p:graphicEl>
                                          </p:spTgt>
                                        </p:tgtEl>
                                        <p:attrNameLst>
                                          <p:attrName>ppt_x</p:attrName>
                                        </p:attrNameLst>
                                      </p:cBhvr>
                                      <p:tavLst>
                                        <p:tav tm="0">
                                          <p:val>
                                            <p:strVal val="#ppt_x"/>
                                          </p:val>
                                        </p:tav>
                                        <p:tav tm="100000">
                                          <p:val>
                                            <p:strVal val="#ppt_x"/>
                                          </p:val>
                                        </p:tav>
                                      </p:tavLst>
                                    </p:anim>
                                    <p:anim calcmode="lin" valueType="num">
                                      <p:cBhvr>
                                        <p:cTn id="136" dur="1000" fill="hold"/>
                                        <p:tgtEl>
                                          <p:spTgt spid="8">
                                            <p:graphicEl>
                                              <a:dgm id="{8637E638-B26D-4959-AA0C-2BD1BA113B39}"/>
                                            </p:graphicEl>
                                          </p:spTgt>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8">
                                            <p:graphicEl>
                                              <a:dgm id="{290DE71E-D4E9-457E-AA65-B9870C436DEB}"/>
                                            </p:graphicEl>
                                          </p:spTgt>
                                        </p:tgtEl>
                                        <p:attrNameLst>
                                          <p:attrName>style.visibility</p:attrName>
                                        </p:attrNameLst>
                                      </p:cBhvr>
                                      <p:to>
                                        <p:strVal val="visible"/>
                                      </p:to>
                                    </p:set>
                                    <p:animEffect transition="in" filter="fade">
                                      <p:cBhvr>
                                        <p:cTn id="139" dur="1000"/>
                                        <p:tgtEl>
                                          <p:spTgt spid="8">
                                            <p:graphicEl>
                                              <a:dgm id="{290DE71E-D4E9-457E-AA65-B9870C436DEB}"/>
                                            </p:graphicEl>
                                          </p:spTgt>
                                        </p:tgtEl>
                                      </p:cBhvr>
                                    </p:animEffect>
                                    <p:anim calcmode="lin" valueType="num">
                                      <p:cBhvr>
                                        <p:cTn id="140" dur="1000" fill="hold"/>
                                        <p:tgtEl>
                                          <p:spTgt spid="8">
                                            <p:graphicEl>
                                              <a:dgm id="{290DE71E-D4E9-457E-AA65-B9870C436DEB}"/>
                                            </p:graphicEl>
                                          </p:spTgt>
                                        </p:tgtEl>
                                        <p:attrNameLst>
                                          <p:attrName>ppt_x</p:attrName>
                                        </p:attrNameLst>
                                      </p:cBhvr>
                                      <p:tavLst>
                                        <p:tav tm="0">
                                          <p:val>
                                            <p:strVal val="#ppt_x"/>
                                          </p:val>
                                        </p:tav>
                                        <p:tav tm="100000">
                                          <p:val>
                                            <p:strVal val="#ppt_x"/>
                                          </p:val>
                                        </p:tav>
                                      </p:tavLst>
                                    </p:anim>
                                    <p:anim calcmode="lin" valueType="num">
                                      <p:cBhvr>
                                        <p:cTn id="141" dur="1000" fill="hold"/>
                                        <p:tgtEl>
                                          <p:spTgt spid="8">
                                            <p:graphicEl>
                                              <a:dgm id="{290DE71E-D4E9-457E-AA65-B9870C436DEB}"/>
                                            </p:graphic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8">
                                            <p:graphicEl>
                                              <a:dgm id="{F3A393C7-D34C-431D-8923-444FE485837D}"/>
                                            </p:graphicEl>
                                          </p:spTgt>
                                        </p:tgtEl>
                                        <p:attrNameLst>
                                          <p:attrName>style.visibility</p:attrName>
                                        </p:attrNameLst>
                                      </p:cBhvr>
                                      <p:to>
                                        <p:strVal val="visible"/>
                                      </p:to>
                                    </p:set>
                                    <p:animEffect transition="in" filter="fade">
                                      <p:cBhvr>
                                        <p:cTn id="146" dur="1000"/>
                                        <p:tgtEl>
                                          <p:spTgt spid="8">
                                            <p:graphicEl>
                                              <a:dgm id="{F3A393C7-D34C-431D-8923-444FE485837D}"/>
                                            </p:graphicEl>
                                          </p:spTgt>
                                        </p:tgtEl>
                                      </p:cBhvr>
                                    </p:animEffect>
                                    <p:anim calcmode="lin" valueType="num">
                                      <p:cBhvr>
                                        <p:cTn id="147" dur="1000" fill="hold"/>
                                        <p:tgtEl>
                                          <p:spTgt spid="8">
                                            <p:graphicEl>
                                              <a:dgm id="{F3A393C7-D34C-431D-8923-444FE485837D}"/>
                                            </p:graphicEl>
                                          </p:spTgt>
                                        </p:tgtEl>
                                        <p:attrNameLst>
                                          <p:attrName>ppt_x</p:attrName>
                                        </p:attrNameLst>
                                      </p:cBhvr>
                                      <p:tavLst>
                                        <p:tav tm="0">
                                          <p:val>
                                            <p:strVal val="#ppt_x"/>
                                          </p:val>
                                        </p:tav>
                                        <p:tav tm="100000">
                                          <p:val>
                                            <p:strVal val="#ppt_x"/>
                                          </p:val>
                                        </p:tav>
                                      </p:tavLst>
                                    </p:anim>
                                    <p:anim calcmode="lin" valueType="num">
                                      <p:cBhvr>
                                        <p:cTn id="148" dur="1000" fill="hold"/>
                                        <p:tgtEl>
                                          <p:spTgt spid="8">
                                            <p:graphicEl>
                                              <a:dgm id="{F3A393C7-D34C-431D-8923-444FE485837D}"/>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8">
                                            <p:graphicEl>
                                              <a:dgm id="{622A9BA3-9017-4143-AAF7-6A04C306E06E}"/>
                                            </p:graphicEl>
                                          </p:spTgt>
                                        </p:tgtEl>
                                        <p:attrNameLst>
                                          <p:attrName>style.visibility</p:attrName>
                                        </p:attrNameLst>
                                      </p:cBhvr>
                                      <p:to>
                                        <p:strVal val="visible"/>
                                      </p:to>
                                    </p:set>
                                    <p:animEffect transition="in" filter="fade">
                                      <p:cBhvr>
                                        <p:cTn id="151" dur="1000"/>
                                        <p:tgtEl>
                                          <p:spTgt spid="8">
                                            <p:graphicEl>
                                              <a:dgm id="{622A9BA3-9017-4143-AAF7-6A04C306E06E}"/>
                                            </p:graphicEl>
                                          </p:spTgt>
                                        </p:tgtEl>
                                      </p:cBhvr>
                                    </p:animEffect>
                                    <p:anim calcmode="lin" valueType="num">
                                      <p:cBhvr>
                                        <p:cTn id="152" dur="1000" fill="hold"/>
                                        <p:tgtEl>
                                          <p:spTgt spid="8">
                                            <p:graphicEl>
                                              <a:dgm id="{622A9BA3-9017-4143-AAF7-6A04C306E06E}"/>
                                            </p:graphicEl>
                                          </p:spTgt>
                                        </p:tgtEl>
                                        <p:attrNameLst>
                                          <p:attrName>ppt_x</p:attrName>
                                        </p:attrNameLst>
                                      </p:cBhvr>
                                      <p:tavLst>
                                        <p:tav tm="0">
                                          <p:val>
                                            <p:strVal val="#ppt_x"/>
                                          </p:val>
                                        </p:tav>
                                        <p:tav tm="100000">
                                          <p:val>
                                            <p:strVal val="#ppt_x"/>
                                          </p:val>
                                        </p:tav>
                                      </p:tavLst>
                                    </p:anim>
                                    <p:anim calcmode="lin" valueType="num">
                                      <p:cBhvr>
                                        <p:cTn id="153" dur="1000" fill="hold"/>
                                        <p:tgtEl>
                                          <p:spTgt spid="8">
                                            <p:graphicEl>
                                              <a:dgm id="{622A9BA3-9017-4143-AAF7-6A04C306E06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A55CA9E-7195-3B0D-E041-BF8D7DFA74C0}"/>
              </a:ext>
            </a:extLst>
          </p:cNvPr>
          <p:cNvSpPr txBox="1"/>
          <p:nvPr/>
        </p:nvSpPr>
        <p:spPr>
          <a:xfrm>
            <a:off x="3046997" y="928584"/>
            <a:ext cx="6093994" cy="369332"/>
          </a:xfrm>
          <a:prstGeom prst="rect">
            <a:avLst/>
          </a:prstGeom>
          <a:noFill/>
        </p:spPr>
        <p:txBody>
          <a:bodyPr wrap="square">
            <a:spAutoFit/>
          </a:bodyPr>
          <a:lstStyle/>
          <a:p>
            <a:pPr algn="ctr"/>
            <a:r>
              <a:rPr lang="en-US" dirty="0"/>
              <a:t>Kinesis Producer SDK - </a:t>
            </a:r>
            <a:r>
              <a:rPr lang="en-US" dirty="0" err="1"/>
              <a:t>PutRecord</a:t>
            </a:r>
            <a:r>
              <a:rPr lang="en-US" dirty="0"/>
              <a:t>(s)</a:t>
            </a:r>
          </a:p>
        </p:txBody>
      </p:sp>
      <p:sp>
        <p:nvSpPr>
          <p:cNvPr id="7" name="TextBox 6">
            <a:extLst>
              <a:ext uri="{FF2B5EF4-FFF2-40B4-BE49-F238E27FC236}">
                <a16:creationId xmlns:a16="http://schemas.microsoft.com/office/drawing/2014/main" id="{D05CBE8D-001E-0726-19C8-DA27B697FB68}"/>
              </a:ext>
            </a:extLst>
          </p:cNvPr>
          <p:cNvSpPr txBox="1"/>
          <p:nvPr/>
        </p:nvSpPr>
        <p:spPr>
          <a:xfrm>
            <a:off x="1303465" y="1311817"/>
            <a:ext cx="9813713" cy="35548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APIs com AWS SDK for Java: </a:t>
            </a:r>
            <a:r>
              <a:rPr lang="pt-BR" dirty="0" err="1"/>
              <a:t>PutRecord</a:t>
            </a:r>
            <a:r>
              <a:rPr lang="pt-BR" dirty="0"/>
              <a:t> (um registro) e </a:t>
            </a:r>
            <a:r>
              <a:rPr lang="pt-BR" dirty="0" err="1"/>
              <a:t>PutRecords</a:t>
            </a:r>
            <a:r>
              <a:rPr lang="pt-BR" dirty="0"/>
              <a:t> (múltiplos registros)</a:t>
            </a:r>
          </a:p>
          <a:p>
            <a:pPr marL="285750" indent="-285750">
              <a:spcAft>
                <a:spcPts val="600"/>
              </a:spcAft>
              <a:buFont typeface="Arial" panose="020B0604020202020204" pitchFamily="34" charset="0"/>
              <a:buChar char="•"/>
            </a:pPr>
            <a:r>
              <a:rPr lang="pt-BR" dirty="0" err="1"/>
              <a:t>PutRecords</a:t>
            </a:r>
            <a:r>
              <a:rPr lang="pt-BR" dirty="0"/>
              <a:t> envia vários registros (até 500 – 5 MB) ao KDS em uma única requisição HTTP</a:t>
            </a:r>
          </a:p>
          <a:p>
            <a:pPr marL="285750" indent="-285750">
              <a:spcAft>
                <a:spcPts val="600"/>
              </a:spcAft>
              <a:buFont typeface="Arial" panose="020B0604020202020204" pitchFamily="34" charset="0"/>
              <a:buChar char="•"/>
            </a:pPr>
            <a:r>
              <a:rPr lang="pt-BR" dirty="0" err="1"/>
              <a:t>ProvisionedThroughputExceeded</a:t>
            </a:r>
            <a:r>
              <a:rPr lang="pt-BR" dirty="0"/>
              <a:t> se ultrapassarmos os limites</a:t>
            </a:r>
          </a:p>
          <a:p>
            <a:pPr marL="285750" indent="-285750">
              <a:spcAft>
                <a:spcPts val="600"/>
              </a:spcAft>
              <a:buFont typeface="Arial" panose="020B0604020202020204" pitchFamily="34" charset="0"/>
              <a:buChar char="•"/>
            </a:pPr>
            <a:r>
              <a:rPr lang="pt-BR" dirty="0"/>
              <a:t>Falha de registros individuais não interrompem o processamento dos demais registros</a:t>
            </a:r>
          </a:p>
          <a:p>
            <a:pPr marL="285750" indent="-285750">
              <a:spcAft>
                <a:spcPts val="600"/>
              </a:spcAft>
              <a:buFont typeface="Arial" panose="020B0604020202020204" pitchFamily="34" charset="0"/>
              <a:buChar char="•"/>
            </a:pPr>
            <a:r>
              <a:rPr lang="pt-BR" dirty="0"/>
              <a:t>Necessário identificar os registros com erro e incluí-los em chamadas subsequentes</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r>
              <a:rPr lang="pt-BR" dirty="0"/>
              <a:t>Fontes gerenciadas da AWS para </a:t>
            </a:r>
            <a:r>
              <a:rPr lang="pt-BR" dirty="0" err="1"/>
              <a:t>Kinesis</a:t>
            </a:r>
            <a:r>
              <a:rPr lang="pt-BR" dirty="0"/>
              <a:t> Data </a:t>
            </a:r>
            <a:r>
              <a:rPr lang="pt-BR" dirty="0" err="1"/>
              <a:t>Streams</a:t>
            </a:r>
            <a:r>
              <a:rPr lang="pt-BR" dirty="0"/>
              <a:t>:</a:t>
            </a:r>
          </a:p>
          <a:p>
            <a:pPr marL="742950" lvl="1" indent="-285750">
              <a:spcAft>
                <a:spcPts val="600"/>
              </a:spcAft>
              <a:buFont typeface="Arial" panose="020B0604020202020204" pitchFamily="34" charset="0"/>
              <a:buChar char="•"/>
            </a:pPr>
            <a:r>
              <a:rPr lang="pt-BR" dirty="0" err="1"/>
              <a:t>CloudWatch</a:t>
            </a:r>
            <a:r>
              <a:rPr lang="pt-BR" dirty="0"/>
              <a:t> Logs</a:t>
            </a:r>
          </a:p>
          <a:p>
            <a:pPr marL="742950" lvl="1" indent="-285750">
              <a:spcAft>
                <a:spcPts val="600"/>
              </a:spcAft>
              <a:buFont typeface="Arial" panose="020B0604020202020204" pitchFamily="34" charset="0"/>
              <a:buChar char="•"/>
            </a:pPr>
            <a:r>
              <a:rPr lang="pt-BR" dirty="0"/>
              <a:t>AWS IoT</a:t>
            </a:r>
          </a:p>
          <a:p>
            <a:pPr marL="742950" lvl="1" indent="-285750">
              <a:spcAft>
                <a:spcPts val="600"/>
              </a:spcAft>
              <a:buFont typeface="Arial" panose="020B0604020202020204" pitchFamily="34" charset="0"/>
              <a:buChar char="•"/>
            </a:pPr>
            <a:r>
              <a:rPr lang="pt-BR" dirty="0" err="1"/>
              <a:t>Kinesis</a:t>
            </a:r>
            <a:r>
              <a:rPr lang="pt-BR" dirty="0"/>
              <a:t> Data </a:t>
            </a:r>
            <a:r>
              <a:rPr lang="pt-BR" dirty="0" err="1"/>
              <a:t>Analytics</a:t>
            </a:r>
            <a:endParaRPr lang="pt-BR" dirty="0"/>
          </a:p>
        </p:txBody>
      </p:sp>
    </p:spTree>
    <p:extLst>
      <p:ext uri="{BB962C8B-B14F-4D97-AF65-F5344CB8AC3E}">
        <p14:creationId xmlns:p14="http://schemas.microsoft.com/office/powerpoint/2010/main" val="380753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animEffect transition="in" filter="fade">
                                      <p:cBhvr>
                                        <p:cTn id="56" dur="1000"/>
                                        <p:tgtEl>
                                          <p:spTgt spid="7">
                                            <p:txEl>
                                              <p:pRg st="8" end="8"/>
                                            </p:txEl>
                                          </p:spTgt>
                                        </p:tgtEl>
                                      </p:cBhvr>
                                    </p:animEffect>
                                    <p:anim calcmode="lin" valueType="num">
                                      <p:cBhvr>
                                        <p:cTn id="5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3B6B9542-1B72-3543-A177-BD71AF5EC55B}"/>
              </a:ext>
            </a:extLst>
          </p:cNvPr>
          <p:cNvSpPr txBox="1"/>
          <p:nvPr/>
        </p:nvSpPr>
        <p:spPr>
          <a:xfrm>
            <a:off x="3046997" y="928584"/>
            <a:ext cx="6093994" cy="369332"/>
          </a:xfrm>
          <a:prstGeom prst="rect">
            <a:avLst/>
          </a:prstGeom>
          <a:noFill/>
        </p:spPr>
        <p:txBody>
          <a:bodyPr wrap="square">
            <a:spAutoFit/>
          </a:bodyPr>
          <a:lstStyle/>
          <a:p>
            <a:pPr algn="ctr"/>
            <a:r>
              <a:rPr lang="en-US" dirty="0" err="1"/>
              <a:t>Exceções</a:t>
            </a:r>
            <a:endParaRPr lang="en-US" dirty="0"/>
          </a:p>
        </p:txBody>
      </p:sp>
      <p:sp>
        <p:nvSpPr>
          <p:cNvPr id="7" name="TextBox 6">
            <a:extLst>
              <a:ext uri="{FF2B5EF4-FFF2-40B4-BE49-F238E27FC236}">
                <a16:creationId xmlns:a16="http://schemas.microsoft.com/office/drawing/2014/main" id="{9F2F2C60-FDE3-BABD-F8AF-A547B979CDF1}"/>
              </a:ext>
            </a:extLst>
          </p:cNvPr>
          <p:cNvSpPr txBox="1"/>
          <p:nvPr/>
        </p:nvSpPr>
        <p:spPr>
          <a:xfrm>
            <a:off x="1303466" y="1311817"/>
            <a:ext cx="9669334" cy="3123932"/>
          </a:xfrm>
          <a:prstGeom prst="rect">
            <a:avLst/>
          </a:prstGeom>
          <a:noFill/>
        </p:spPr>
        <p:txBody>
          <a:bodyPr wrap="square">
            <a:spAutoFit/>
          </a:bodyPr>
          <a:lstStyle/>
          <a:p>
            <a:pPr>
              <a:spcAft>
                <a:spcPts val="600"/>
              </a:spcAft>
            </a:pPr>
            <a:r>
              <a:rPr lang="pt-BR" dirty="0"/>
              <a:t>Exceções </a:t>
            </a:r>
            <a:r>
              <a:rPr lang="pt-BR" dirty="0" err="1"/>
              <a:t>ProvisionedThroughputExceeded</a:t>
            </a:r>
            <a:endParaRPr lang="pt-BR" dirty="0"/>
          </a:p>
          <a:p>
            <a:pPr marL="285750" indent="-285750">
              <a:spcAft>
                <a:spcPts val="600"/>
              </a:spcAft>
              <a:buFont typeface="Arial" panose="020B0604020202020204" pitchFamily="34" charset="0"/>
              <a:buChar char="•"/>
            </a:pPr>
            <a:r>
              <a:rPr lang="pt-BR" dirty="0"/>
              <a:t>Acontece ao enviar mais dados (excedendo MB/s ou TPS para qualquer </a:t>
            </a:r>
            <a:r>
              <a:rPr lang="pt-BR" i="1" dirty="0" err="1"/>
              <a:t>shard</a:t>
            </a:r>
            <a:r>
              <a:rPr lang="pt-BR" dirty="0"/>
              <a:t>)</a:t>
            </a:r>
          </a:p>
          <a:p>
            <a:pPr marL="285750" indent="-285750">
              <a:spcAft>
                <a:spcPts val="600"/>
              </a:spcAft>
              <a:buFont typeface="Arial" panose="020B0604020202020204" pitchFamily="34" charset="0"/>
              <a:buChar char="•"/>
            </a:pPr>
            <a:r>
              <a:rPr lang="pt-BR" dirty="0"/>
              <a:t>Certifique-se de não ter um </a:t>
            </a:r>
            <a:r>
              <a:rPr lang="pt-BR" i="1" dirty="0"/>
              <a:t>hot </a:t>
            </a:r>
            <a:r>
              <a:rPr lang="pt-BR" i="1" dirty="0" err="1"/>
              <a:t>shard</a:t>
            </a:r>
            <a:r>
              <a:rPr lang="pt-BR" dirty="0"/>
              <a:t> (por exemplo, sua chave de partição está incorreta e muitos dados vão para essa partição)</a:t>
            </a:r>
          </a:p>
          <a:p>
            <a:pPr>
              <a:spcAft>
                <a:spcPts val="600"/>
              </a:spcAft>
            </a:pPr>
            <a:endParaRPr lang="en-US" dirty="0"/>
          </a:p>
          <a:p>
            <a:pPr>
              <a:spcAft>
                <a:spcPts val="600"/>
              </a:spcAft>
            </a:pPr>
            <a:r>
              <a:rPr lang="pt-BR" dirty="0"/>
              <a:t>Solução:</a:t>
            </a:r>
          </a:p>
          <a:p>
            <a:pPr marL="285750" indent="-285750">
              <a:spcAft>
                <a:spcPts val="600"/>
              </a:spcAft>
              <a:buFont typeface="Arial" panose="020B0604020202020204" pitchFamily="34" charset="0"/>
              <a:buChar char="•"/>
            </a:pPr>
            <a:r>
              <a:rPr lang="pt-BR" dirty="0"/>
              <a:t>Novas tentativas com espera</a:t>
            </a:r>
          </a:p>
          <a:p>
            <a:pPr marL="285750" indent="-285750">
              <a:spcAft>
                <a:spcPts val="600"/>
              </a:spcAft>
              <a:buFont typeface="Arial" panose="020B0604020202020204" pitchFamily="34" charset="0"/>
              <a:buChar char="•"/>
            </a:pPr>
            <a:r>
              <a:rPr lang="pt-BR" dirty="0"/>
              <a:t>Aumentar o número de </a:t>
            </a:r>
            <a:r>
              <a:rPr lang="pt-BR" i="1" dirty="0" err="1"/>
              <a:t>shards</a:t>
            </a:r>
            <a:r>
              <a:rPr lang="pt-BR" i="1" dirty="0"/>
              <a:t> </a:t>
            </a:r>
            <a:r>
              <a:rPr lang="pt-BR" dirty="0"/>
              <a:t>(</a:t>
            </a:r>
            <a:r>
              <a:rPr lang="pt-BR" dirty="0" err="1"/>
              <a:t>scaling</a:t>
            </a:r>
            <a:r>
              <a:rPr lang="pt-BR" dirty="0"/>
              <a:t>)</a:t>
            </a:r>
          </a:p>
          <a:p>
            <a:pPr marL="285750" indent="-285750">
              <a:spcAft>
                <a:spcPts val="600"/>
              </a:spcAft>
              <a:buFont typeface="Arial" panose="020B0604020202020204" pitchFamily="34" charset="0"/>
              <a:buChar char="•"/>
            </a:pPr>
            <a:r>
              <a:rPr lang="pt-BR" dirty="0"/>
              <a:t>Certifique-se de que sua chave de partição seja boa</a:t>
            </a:r>
            <a:endParaRPr lang="en-US" dirty="0"/>
          </a:p>
        </p:txBody>
      </p:sp>
    </p:spTree>
    <p:extLst>
      <p:ext uri="{BB962C8B-B14F-4D97-AF65-F5344CB8AC3E}">
        <p14:creationId xmlns:p14="http://schemas.microsoft.com/office/powerpoint/2010/main" val="53252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6C1613E-F57C-4BEB-FF0D-F6646ACBE259}"/>
              </a:ext>
            </a:extLst>
          </p:cNvPr>
          <p:cNvSpPr txBox="1"/>
          <p:nvPr/>
        </p:nvSpPr>
        <p:spPr>
          <a:xfrm>
            <a:off x="3046997" y="928584"/>
            <a:ext cx="6093994" cy="369332"/>
          </a:xfrm>
          <a:prstGeom prst="rect">
            <a:avLst/>
          </a:prstGeom>
          <a:noFill/>
        </p:spPr>
        <p:txBody>
          <a:bodyPr wrap="square">
            <a:spAutoFit/>
          </a:bodyPr>
          <a:lstStyle/>
          <a:p>
            <a:pPr algn="ctr"/>
            <a:r>
              <a:rPr lang="en-US" dirty="0"/>
              <a:t>Kinesis Producer Library (KPL)</a:t>
            </a:r>
          </a:p>
        </p:txBody>
      </p:sp>
      <p:sp>
        <p:nvSpPr>
          <p:cNvPr id="7" name="TextBox 6">
            <a:extLst>
              <a:ext uri="{FF2B5EF4-FFF2-40B4-BE49-F238E27FC236}">
                <a16:creationId xmlns:a16="http://schemas.microsoft.com/office/drawing/2014/main" id="{2F7C13E5-045D-4E2D-98D4-E00979032DD1}"/>
              </a:ext>
            </a:extLst>
          </p:cNvPr>
          <p:cNvSpPr txBox="1"/>
          <p:nvPr/>
        </p:nvSpPr>
        <p:spPr>
          <a:xfrm>
            <a:off x="1303466" y="1395032"/>
            <a:ext cx="10050334" cy="4462760"/>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Biblioteca C++/Java fácil de usar e altamente configurável</a:t>
            </a:r>
          </a:p>
          <a:p>
            <a:pPr marL="285750" indent="-285750">
              <a:spcAft>
                <a:spcPts val="600"/>
              </a:spcAft>
              <a:buFont typeface="Arial" panose="020B0604020202020204" pitchFamily="34" charset="0"/>
              <a:buChar char="•"/>
            </a:pPr>
            <a:r>
              <a:rPr lang="pt-BR" dirty="0"/>
              <a:t>Usado para construir produtores de alto desempenho e longa duração</a:t>
            </a:r>
          </a:p>
          <a:p>
            <a:pPr marL="285750" indent="-285750">
              <a:spcAft>
                <a:spcPts val="600"/>
              </a:spcAft>
              <a:buFont typeface="Arial" panose="020B0604020202020204" pitchFamily="34" charset="0"/>
              <a:buChar char="•"/>
            </a:pPr>
            <a:r>
              <a:rPr lang="pt-BR" dirty="0"/>
              <a:t>Mecanismo de nova tentativa automatizado e configurável</a:t>
            </a:r>
          </a:p>
          <a:p>
            <a:pPr marL="285750" indent="-285750">
              <a:spcAft>
                <a:spcPts val="600"/>
              </a:spcAft>
              <a:buFont typeface="Arial" panose="020B0604020202020204" pitchFamily="34" charset="0"/>
              <a:buChar char="•"/>
            </a:pPr>
            <a:r>
              <a:rPr lang="pt-BR" b="1" dirty="0"/>
              <a:t>API síncrona ou assíncrona </a:t>
            </a:r>
            <a:r>
              <a:rPr lang="pt-BR" dirty="0"/>
              <a:t>(melhor desempenho para assíncrono)</a:t>
            </a:r>
          </a:p>
          <a:p>
            <a:pPr marL="285750" indent="-285750">
              <a:spcAft>
                <a:spcPts val="600"/>
              </a:spcAft>
              <a:buFont typeface="Arial" panose="020B0604020202020204" pitchFamily="34" charset="0"/>
              <a:buChar char="•"/>
            </a:pPr>
            <a:r>
              <a:rPr lang="pt-BR" dirty="0"/>
              <a:t>Envia métricas ao </a:t>
            </a:r>
            <a:r>
              <a:rPr lang="pt-BR" dirty="0" err="1"/>
              <a:t>CloudWatch</a:t>
            </a:r>
            <a:r>
              <a:rPr lang="pt-BR" dirty="0"/>
              <a:t> para monitoramento</a:t>
            </a:r>
          </a:p>
          <a:p>
            <a:pPr marL="285750" indent="-285750">
              <a:spcAft>
                <a:spcPts val="600"/>
              </a:spcAft>
              <a:buFont typeface="Arial" panose="020B0604020202020204" pitchFamily="34" charset="0"/>
              <a:buChar char="•"/>
            </a:pPr>
            <a:r>
              <a:rPr lang="pt-BR" b="1" i="1" dirty="0" err="1"/>
              <a:t>Batching</a:t>
            </a:r>
            <a:r>
              <a:rPr lang="pt-BR" b="1" dirty="0"/>
              <a:t> </a:t>
            </a:r>
            <a:r>
              <a:rPr lang="pt-BR" dirty="0"/>
              <a:t>(ambos ativados por padrão) + </a:t>
            </a:r>
            <a:r>
              <a:rPr lang="pt-BR" dirty="0" err="1"/>
              <a:t>throughput</a:t>
            </a:r>
            <a:r>
              <a:rPr lang="pt-BR" dirty="0"/>
              <a:t> e - custo:</a:t>
            </a:r>
          </a:p>
          <a:p>
            <a:pPr marL="742950" lvl="1" indent="-285750">
              <a:spcAft>
                <a:spcPts val="600"/>
              </a:spcAft>
              <a:buFont typeface="Arial" panose="020B0604020202020204" pitchFamily="34" charset="0"/>
              <a:buChar char="•"/>
            </a:pPr>
            <a:r>
              <a:rPr lang="pt-BR" i="1" dirty="0" err="1"/>
              <a:t>Collection</a:t>
            </a:r>
            <a:r>
              <a:rPr lang="pt-BR" dirty="0"/>
              <a:t>: </a:t>
            </a:r>
          </a:p>
          <a:p>
            <a:pPr marL="1200150" lvl="2" indent="-285750">
              <a:spcAft>
                <a:spcPts val="600"/>
              </a:spcAft>
              <a:buFont typeface="Arial" panose="020B0604020202020204" pitchFamily="34" charset="0"/>
              <a:buChar char="•"/>
            </a:pPr>
            <a:r>
              <a:rPr lang="pt-BR" dirty="0"/>
              <a:t>refere-se ao agrupamento de vários registros do KDS em um lote, que é enviado em uma única solicitação HTTP com uma chamada à operação </a:t>
            </a:r>
            <a:r>
              <a:rPr lang="pt-BR" dirty="0" err="1"/>
              <a:t>PutRecords</a:t>
            </a:r>
            <a:r>
              <a:rPr lang="pt-BR" dirty="0"/>
              <a:t> da API</a:t>
            </a:r>
          </a:p>
          <a:p>
            <a:pPr marL="742950" lvl="1" indent="-285750">
              <a:spcAft>
                <a:spcPts val="600"/>
              </a:spcAft>
              <a:buFont typeface="Arial" panose="020B0604020202020204" pitchFamily="34" charset="0"/>
              <a:buChar char="•"/>
            </a:pPr>
            <a:r>
              <a:rPr lang="pt-BR" i="1" dirty="0" err="1"/>
              <a:t>Aggregation</a:t>
            </a:r>
            <a:r>
              <a:rPr lang="pt-BR" dirty="0"/>
              <a:t>:</a:t>
            </a:r>
          </a:p>
          <a:p>
            <a:pPr marL="1200150" lvl="2" indent="-285750">
              <a:spcAft>
                <a:spcPts val="600"/>
              </a:spcAft>
              <a:buFont typeface="Arial" panose="020B0604020202020204" pitchFamily="34" charset="0"/>
              <a:buChar char="•"/>
            </a:pPr>
            <a:r>
              <a:rPr lang="pt-BR" b="0" i="0" dirty="0">
                <a:solidFill>
                  <a:srgbClr val="16191F"/>
                </a:solidFill>
                <a:effectLst/>
                <a:highlight>
                  <a:srgbClr val="FFFFFF"/>
                </a:highlight>
                <a:latin typeface="Amazon Ember" panose="020B0603020204020204"/>
              </a:rPr>
              <a:t>refere-se ao armazenamento de vários registros em um registro do KDS. </a:t>
            </a:r>
            <a:r>
              <a:rPr lang="pt-BR" dirty="0"/>
              <a:t>(ultrapassar o limite de 1.000 registros por segundo)</a:t>
            </a:r>
          </a:p>
          <a:p>
            <a:pPr marL="1200150" lvl="2" indent="-285750">
              <a:spcAft>
                <a:spcPts val="600"/>
              </a:spcAft>
              <a:buFont typeface="Arial" panose="020B0604020202020204" pitchFamily="34" charset="0"/>
              <a:buChar char="•"/>
            </a:pPr>
            <a:r>
              <a:rPr lang="pt-BR" dirty="0"/>
              <a:t>Aumente o tamanho da carga útil e melhore o </a:t>
            </a:r>
            <a:r>
              <a:rPr lang="en-US" i="1" dirty="0"/>
              <a:t>throughput</a:t>
            </a:r>
            <a:r>
              <a:rPr lang="pt-BR" dirty="0"/>
              <a:t> (maximize o limite de 1 MB/s)</a:t>
            </a:r>
          </a:p>
        </p:txBody>
      </p:sp>
    </p:spTree>
    <p:extLst>
      <p:ext uri="{BB962C8B-B14F-4D97-AF65-F5344CB8AC3E}">
        <p14:creationId xmlns:p14="http://schemas.microsoft.com/office/powerpoint/2010/main" val="41102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96D343B-41CE-6B25-E252-03CF51FA0F34}"/>
              </a:ext>
            </a:extLst>
          </p:cNvPr>
          <p:cNvSpPr txBox="1"/>
          <p:nvPr/>
        </p:nvSpPr>
        <p:spPr>
          <a:xfrm>
            <a:off x="3046997" y="928584"/>
            <a:ext cx="6093994" cy="369332"/>
          </a:xfrm>
          <a:prstGeom prst="rect">
            <a:avLst/>
          </a:prstGeom>
          <a:noFill/>
        </p:spPr>
        <p:txBody>
          <a:bodyPr wrap="square">
            <a:spAutoFit/>
          </a:bodyPr>
          <a:lstStyle/>
          <a:p>
            <a:pPr algn="ctr"/>
            <a:r>
              <a:rPr lang="en-US" dirty="0"/>
              <a:t>Kinesis Producer Library (KPL) Batching</a:t>
            </a:r>
          </a:p>
        </p:txBody>
      </p:sp>
      <p:sp>
        <p:nvSpPr>
          <p:cNvPr id="7" name="TextBox 6">
            <a:extLst>
              <a:ext uri="{FF2B5EF4-FFF2-40B4-BE49-F238E27FC236}">
                <a16:creationId xmlns:a16="http://schemas.microsoft.com/office/drawing/2014/main" id="{A0192DAA-3FC0-F17E-4663-130268806512}"/>
              </a:ext>
            </a:extLst>
          </p:cNvPr>
          <p:cNvSpPr txBox="1"/>
          <p:nvPr/>
        </p:nvSpPr>
        <p:spPr>
          <a:xfrm>
            <a:off x="1303466" y="5606250"/>
            <a:ext cx="10050334" cy="646331"/>
          </a:xfrm>
          <a:prstGeom prst="rect">
            <a:avLst/>
          </a:prstGeom>
          <a:noFill/>
        </p:spPr>
        <p:txBody>
          <a:bodyPr wrap="square">
            <a:spAutoFit/>
          </a:bodyPr>
          <a:lstStyle/>
          <a:p>
            <a:r>
              <a:rPr lang="pt-BR" dirty="0"/>
              <a:t>Podemos influenciar a eficiência do lote introduzindo algum atraso com </a:t>
            </a:r>
            <a:r>
              <a:rPr lang="pt-BR" dirty="0" err="1"/>
              <a:t>RecordMaxBufferedTime</a:t>
            </a:r>
            <a:r>
              <a:rPr lang="pt-BR" dirty="0"/>
              <a:t> (padrão 100ms)</a:t>
            </a:r>
          </a:p>
        </p:txBody>
      </p:sp>
      <p:sp>
        <p:nvSpPr>
          <p:cNvPr id="3" name="Rectangle 2">
            <a:extLst>
              <a:ext uri="{FF2B5EF4-FFF2-40B4-BE49-F238E27FC236}">
                <a16:creationId xmlns:a16="http://schemas.microsoft.com/office/drawing/2014/main" id="{A39F66C5-8178-0A8E-F7F2-CD9C2C6CDF49}"/>
              </a:ext>
            </a:extLst>
          </p:cNvPr>
          <p:cNvSpPr/>
          <p:nvPr/>
        </p:nvSpPr>
        <p:spPr>
          <a:xfrm>
            <a:off x="3442447" y="2859741"/>
            <a:ext cx="672353"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2 KB</a:t>
            </a:r>
          </a:p>
        </p:txBody>
      </p:sp>
      <p:sp>
        <p:nvSpPr>
          <p:cNvPr id="5" name="Rectangle 4">
            <a:extLst>
              <a:ext uri="{FF2B5EF4-FFF2-40B4-BE49-F238E27FC236}">
                <a16:creationId xmlns:a16="http://schemas.microsoft.com/office/drawing/2014/main" id="{E38642B9-E617-2B02-0468-C2F8E2735001}"/>
              </a:ext>
            </a:extLst>
          </p:cNvPr>
          <p:cNvSpPr/>
          <p:nvPr/>
        </p:nvSpPr>
        <p:spPr>
          <a:xfrm>
            <a:off x="4114800" y="2859741"/>
            <a:ext cx="1174376"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50 KB</a:t>
            </a:r>
          </a:p>
        </p:txBody>
      </p:sp>
      <p:sp>
        <p:nvSpPr>
          <p:cNvPr id="8" name="Rectangle 7">
            <a:extLst>
              <a:ext uri="{FF2B5EF4-FFF2-40B4-BE49-F238E27FC236}">
                <a16:creationId xmlns:a16="http://schemas.microsoft.com/office/drawing/2014/main" id="{5107BC47-61E8-8082-BAF4-7B87492E12A4}"/>
              </a:ext>
            </a:extLst>
          </p:cNvPr>
          <p:cNvSpPr/>
          <p:nvPr/>
        </p:nvSpPr>
        <p:spPr>
          <a:xfrm>
            <a:off x="5289176" y="2859741"/>
            <a:ext cx="1891553"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500 KB</a:t>
            </a:r>
          </a:p>
        </p:txBody>
      </p:sp>
      <p:sp>
        <p:nvSpPr>
          <p:cNvPr id="11" name="Rectangle 10">
            <a:extLst>
              <a:ext uri="{FF2B5EF4-FFF2-40B4-BE49-F238E27FC236}">
                <a16:creationId xmlns:a16="http://schemas.microsoft.com/office/drawing/2014/main" id="{9C9BB94B-7A11-6065-3459-0BF630ECBA80}"/>
              </a:ext>
            </a:extLst>
          </p:cNvPr>
          <p:cNvSpPr/>
          <p:nvPr/>
        </p:nvSpPr>
        <p:spPr>
          <a:xfrm>
            <a:off x="3442447" y="3711187"/>
            <a:ext cx="528918"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 KB</a:t>
            </a:r>
          </a:p>
        </p:txBody>
      </p:sp>
      <p:sp>
        <p:nvSpPr>
          <p:cNvPr id="12" name="Rectangle 11">
            <a:extLst>
              <a:ext uri="{FF2B5EF4-FFF2-40B4-BE49-F238E27FC236}">
                <a16:creationId xmlns:a16="http://schemas.microsoft.com/office/drawing/2014/main" id="{2C3914B8-27AD-1ED2-4AE8-763D31FD0DDB}"/>
              </a:ext>
            </a:extLst>
          </p:cNvPr>
          <p:cNvSpPr/>
          <p:nvPr/>
        </p:nvSpPr>
        <p:spPr>
          <a:xfrm>
            <a:off x="3971365" y="3711187"/>
            <a:ext cx="815788"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30 KB</a:t>
            </a:r>
          </a:p>
        </p:txBody>
      </p:sp>
      <p:sp>
        <p:nvSpPr>
          <p:cNvPr id="13" name="Rectangle 12">
            <a:extLst>
              <a:ext uri="{FF2B5EF4-FFF2-40B4-BE49-F238E27FC236}">
                <a16:creationId xmlns:a16="http://schemas.microsoft.com/office/drawing/2014/main" id="{A407F5E0-77D5-DBA6-18A4-33B066B7042E}"/>
              </a:ext>
            </a:extLst>
          </p:cNvPr>
          <p:cNvSpPr/>
          <p:nvPr/>
        </p:nvSpPr>
        <p:spPr>
          <a:xfrm>
            <a:off x="4787154" y="3711187"/>
            <a:ext cx="1174376"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100 KB</a:t>
            </a:r>
          </a:p>
        </p:txBody>
      </p:sp>
      <p:sp>
        <p:nvSpPr>
          <p:cNvPr id="14" name="Rectangle 13">
            <a:extLst>
              <a:ext uri="{FF2B5EF4-FFF2-40B4-BE49-F238E27FC236}">
                <a16:creationId xmlns:a16="http://schemas.microsoft.com/office/drawing/2014/main" id="{228B3862-B9F3-C34D-0B1E-48FD6460A1CA}"/>
              </a:ext>
            </a:extLst>
          </p:cNvPr>
          <p:cNvSpPr/>
          <p:nvPr/>
        </p:nvSpPr>
        <p:spPr>
          <a:xfrm>
            <a:off x="5961529" y="3711187"/>
            <a:ext cx="1219199" cy="502024"/>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200 KB</a:t>
            </a:r>
          </a:p>
        </p:txBody>
      </p:sp>
      <p:sp>
        <p:nvSpPr>
          <p:cNvPr id="16" name="Right Brace 15">
            <a:extLst>
              <a:ext uri="{FF2B5EF4-FFF2-40B4-BE49-F238E27FC236}">
                <a16:creationId xmlns:a16="http://schemas.microsoft.com/office/drawing/2014/main" id="{21ABD397-F072-284F-C15D-5DE9BDBE23D9}"/>
              </a:ext>
            </a:extLst>
          </p:cNvPr>
          <p:cNvSpPr/>
          <p:nvPr/>
        </p:nvSpPr>
        <p:spPr>
          <a:xfrm rot="16200000">
            <a:off x="5047129" y="683969"/>
            <a:ext cx="528918" cy="37382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9400CF47-2AFC-1137-106E-B87691064CB8}"/>
              </a:ext>
            </a:extLst>
          </p:cNvPr>
          <p:cNvSpPr/>
          <p:nvPr/>
        </p:nvSpPr>
        <p:spPr>
          <a:xfrm>
            <a:off x="7347177" y="2859741"/>
            <a:ext cx="528918" cy="135347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8E78CFDA-46EC-F826-6C6B-01E2E1E9AD3C}"/>
              </a:ext>
            </a:extLst>
          </p:cNvPr>
          <p:cNvSpPr txBox="1"/>
          <p:nvPr/>
        </p:nvSpPr>
        <p:spPr>
          <a:xfrm>
            <a:off x="4098176" y="1805256"/>
            <a:ext cx="2381999" cy="523220"/>
          </a:xfrm>
          <a:prstGeom prst="rect">
            <a:avLst/>
          </a:prstGeom>
          <a:noFill/>
        </p:spPr>
        <p:txBody>
          <a:bodyPr wrap="none" rtlCol="0">
            <a:spAutoFit/>
          </a:bodyPr>
          <a:lstStyle/>
          <a:p>
            <a:pPr algn="ctr"/>
            <a:r>
              <a:rPr lang="en-US" sz="1400" b="1" i="1" dirty="0"/>
              <a:t>Aggregation</a:t>
            </a:r>
          </a:p>
          <a:p>
            <a:r>
              <a:rPr lang="en-US" sz="1400" dirty="0" err="1"/>
              <a:t>Agrega</a:t>
            </a:r>
            <a:r>
              <a:rPr lang="en-US" sz="1400" dirty="0"/>
              <a:t> </a:t>
            </a:r>
            <a:r>
              <a:rPr lang="en-US" sz="1400" dirty="0" err="1"/>
              <a:t>em</a:t>
            </a:r>
            <a:r>
              <a:rPr lang="en-US" sz="1400" dirty="0"/>
              <a:t> </a:t>
            </a:r>
            <a:r>
              <a:rPr lang="en-US" sz="1400" b="1" dirty="0" err="1"/>
              <a:t>uma</a:t>
            </a:r>
            <a:r>
              <a:rPr lang="en-US" sz="1400" dirty="0"/>
              <a:t> </a:t>
            </a:r>
            <a:r>
              <a:rPr lang="en-US" sz="1400" dirty="0" err="1"/>
              <a:t>linha</a:t>
            </a:r>
            <a:r>
              <a:rPr lang="en-US" sz="1400" dirty="0"/>
              <a:t> </a:t>
            </a:r>
            <a:r>
              <a:rPr lang="en-US" sz="1400" b="1" dirty="0"/>
              <a:t>&lt; 1 MB</a:t>
            </a:r>
          </a:p>
        </p:txBody>
      </p:sp>
      <p:sp>
        <p:nvSpPr>
          <p:cNvPr id="19" name="TextBox 18">
            <a:extLst>
              <a:ext uri="{FF2B5EF4-FFF2-40B4-BE49-F238E27FC236}">
                <a16:creationId xmlns:a16="http://schemas.microsoft.com/office/drawing/2014/main" id="{FEA84234-0A12-E1C8-F208-3B959B7AE508}"/>
              </a:ext>
            </a:extLst>
          </p:cNvPr>
          <p:cNvSpPr txBox="1"/>
          <p:nvPr/>
        </p:nvSpPr>
        <p:spPr>
          <a:xfrm>
            <a:off x="7876095" y="3274866"/>
            <a:ext cx="1084079" cy="523220"/>
          </a:xfrm>
          <a:prstGeom prst="rect">
            <a:avLst/>
          </a:prstGeom>
          <a:noFill/>
        </p:spPr>
        <p:txBody>
          <a:bodyPr wrap="none" rtlCol="0">
            <a:spAutoFit/>
          </a:bodyPr>
          <a:lstStyle/>
          <a:p>
            <a:r>
              <a:rPr lang="en-US" sz="1400" b="1" i="1" dirty="0"/>
              <a:t>Collection</a:t>
            </a:r>
          </a:p>
          <a:p>
            <a:r>
              <a:rPr lang="en-US" sz="1400" dirty="0" err="1"/>
              <a:t>PutRecords</a:t>
            </a:r>
            <a:endParaRPr lang="en-US" sz="1400" dirty="0"/>
          </a:p>
        </p:txBody>
      </p:sp>
    </p:spTree>
    <p:extLst>
      <p:ext uri="{BB962C8B-B14F-4D97-AF65-F5344CB8AC3E}">
        <p14:creationId xmlns:p14="http://schemas.microsoft.com/office/powerpoint/2010/main" val="39554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5" grpId="0" animBg="1"/>
      <p:bldP spid="8" grpId="0" animBg="1"/>
      <p:bldP spid="11" grpId="0" animBg="1"/>
      <p:bldP spid="12" grpId="0" animBg="1"/>
      <p:bldP spid="13" grpId="0" animBg="1"/>
      <p:bldP spid="14" grpId="0" animBg="1"/>
      <p:bldP spid="16" grpId="0" animBg="1"/>
      <p:bldP spid="17" grpId="0" animBg="1"/>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0E4458B-C1A5-D77D-37F6-BE8ED485828F}"/>
              </a:ext>
            </a:extLst>
          </p:cNvPr>
          <p:cNvSpPr>
            <a:spLocks noGrp="1"/>
          </p:cNvSpPr>
          <p:nvPr>
            <p:ph type="title"/>
          </p:nvPr>
        </p:nvSpPr>
        <p:spPr>
          <a:xfrm>
            <a:off x="838200" y="375173"/>
            <a:ext cx="10515600" cy="1325563"/>
          </a:xfrm>
        </p:spPr>
        <p:txBody>
          <a:bodyPr/>
          <a:lstStyle/>
          <a:p>
            <a:r>
              <a:rPr lang="pt-BR">
                <a:solidFill>
                  <a:schemeClr val="bg1"/>
                </a:solidFill>
              </a:rPr>
              <a:t>Serviços que vamos aprender</a:t>
            </a:r>
          </a:p>
        </p:txBody>
      </p:sp>
      <p:sp>
        <p:nvSpPr>
          <p:cNvPr id="5" name="CaixaDeTexto 4">
            <a:extLst>
              <a:ext uri="{FF2B5EF4-FFF2-40B4-BE49-F238E27FC236}">
                <a16:creationId xmlns:a16="http://schemas.microsoft.com/office/drawing/2014/main" id="{9653CD35-E3D2-3CF6-2971-55D46042FDF0}"/>
              </a:ext>
            </a:extLst>
          </p:cNvPr>
          <p:cNvSpPr txBox="1"/>
          <p:nvPr/>
        </p:nvSpPr>
        <p:spPr>
          <a:xfrm>
            <a:off x="987720" y="1809792"/>
            <a:ext cx="1980611" cy="461665"/>
          </a:xfrm>
          <a:prstGeom prst="rect">
            <a:avLst/>
          </a:prstGeom>
          <a:noFill/>
        </p:spPr>
        <p:txBody>
          <a:bodyPr wrap="square" rtlCol="0">
            <a:spAutoFit/>
          </a:bodyPr>
          <a:lstStyle/>
          <a:p>
            <a:pPr algn="ctr"/>
            <a:r>
              <a:rPr lang="pt-BR" sz="2400" err="1">
                <a:solidFill>
                  <a:schemeClr val="bg1"/>
                </a:solidFill>
              </a:rPr>
              <a:t>Storage</a:t>
            </a:r>
            <a:endParaRPr lang="pt-BR" sz="2400">
              <a:solidFill>
                <a:schemeClr val="bg1"/>
              </a:solidFill>
            </a:endParaRPr>
          </a:p>
        </p:txBody>
      </p:sp>
      <p:sp>
        <p:nvSpPr>
          <p:cNvPr id="6" name="CaixaDeTexto 5">
            <a:extLst>
              <a:ext uri="{FF2B5EF4-FFF2-40B4-BE49-F238E27FC236}">
                <a16:creationId xmlns:a16="http://schemas.microsoft.com/office/drawing/2014/main" id="{679B8B19-12A5-18E2-902B-1739E4A62ED1}"/>
              </a:ext>
            </a:extLst>
          </p:cNvPr>
          <p:cNvSpPr txBox="1"/>
          <p:nvPr/>
        </p:nvSpPr>
        <p:spPr>
          <a:xfrm>
            <a:off x="3799745" y="1809792"/>
            <a:ext cx="1980611" cy="461665"/>
          </a:xfrm>
          <a:prstGeom prst="rect">
            <a:avLst/>
          </a:prstGeom>
          <a:noFill/>
        </p:spPr>
        <p:txBody>
          <a:bodyPr wrap="square" rtlCol="0">
            <a:spAutoFit/>
          </a:bodyPr>
          <a:lstStyle/>
          <a:p>
            <a:pPr algn="ctr"/>
            <a:r>
              <a:rPr lang="pt-BR" sz="2400" err="1">
                <a:solidFill>
                  <a:schemeClr val="bg1"/>
                </a:solidFill>
              </a:rPr>
              <a:t>Collection</a:t>
            </a:r>
            <a:endParaRPr lang="pt-BR" sz="2400">
              <a:solidFill>
                <a:schemeClr val="bg1"/>
              </a:solidFill>
            </a:endParaRPr>
          </a:p>
        </p:txBody>
      </p:sp>
      <p:sp>
        <p:nvSpPr>
          <p:cNvPr id="7" name="CaixaDeTexto 6">
            <a:extLst>
              <a:ext uri="{FF2B5EF4-FFF2-40B4-BE49-F238E27FC236}">
                <a16:creationId xmlns:a16="http://schemas.microsoft.com/office/drawing/2014/main" id="{04A0D992-6D78-3A7A-2DA8-033C8E3D3C1D}"/>
              </a:ext>
            </a:extLst>
          </p:cNvPr>
          <p:cNvSpPr txBox="1"/>
          <p:nvPr/>
        </p:nvSpPr>
        <p:spPr>
          <a:xfrm>
            <a:off x="6611771" y="1809792"/>
            <a:ext cx="1980612" cy="461665"/>
          </a:xfrm>
          <a:prstGeom prst="rect">
            <a:avLst/>
          </a:prstGeom>
          <a:noFill/>
        </p:spPr>
        <p:txBody>
          <a:bodyPr wrap="square" rtlCol="0">
            <a:spAutoFit/>
          </a:bodyPr>
          <a:lstStyle/>
          <a:p>
            <a:pPr algn="ctr"/>
            <a:r>
              <a:rPr lang="pt-BR" sz="2400" err="1">
                <a:solidFill>
                  <a:schemeClr val="bg1"/>
                </a:solidFill>
              </a:rPr>
              <a:t>Processing</a:t>
            </a:r>
            <a:endParaRPr lang="pt-BR" sz="2400">
              <a:solidFill>
                <a:schemeClr val="bg1"/>
              </a:solidFill>
            </a:endParaRPr>
          </a:p>
        </p:txBody>
      </p:sp>
      <p:sp>
        <p:nvSpPr>
          <p:cNvPr id="8" name="CaixaDeTexto 7">
            <a:extLst>
              <a:ext uri="{FF2B5EF4-FFF2-40B4-BE49-F238E27FC236}">
                <a16:creationId xmlns:a16="http://schemas.microsoft.com/office/drawing/2014/main" id="{729B5694-E8C2-19C2-2C74-9F29C2AEC8E3}"/>
              </a:ext>
            </a:extLst>
          </p:cNvPr>
          <p:cNvSpPr txBox="1"/>
          <p:nvPr/>
        </p:nvSpPr>
        <p:spPr>
          <a:xfrm>
            <a:off x="9423798" y="1809792"/>
            <a:ext cx="1980612" cy="461665"/>
          </a:xfrm>
          <a:prstGeom prst="rect">
            <a:avLst/>
          </a:prstGeom>
          <a:noFill/>
        </p:spPr>
        <p:txBody>
          <a:bodyPr wrap="square" rtlCol="0">
            <a:spAutoFit/>
          </a:bodyPr>
          <a:lstStyle/>
          <a:p>
            <a:pPr algn="ctr"/>
            <a:r>
              <a:rPr lang="pt-BR" sz="2400" err="1">
                <a:solidFill>
                  <a:schemeClr val="bg1"/>
                </a:solidFill>
              </a:rPr>
              <a:t>Analysis</a:t>
            </a:r>
            <a:endParaRPr lang="pt-BR" sz="2400">
              <a:solidFill>
                <a:schemeClr val="bg1"/>
              </a:solidFill>
            </a:endParaRPr>
          </a:p>
        </p:txBody>
      </p:sp>
      <p:pic>
        <p:nvPicPr>
          <p:cNvPr id="9" name="Graphic 6" descr="Amazon Relational Database Service (Amazon RDS) service icon.">
            <a:extLst>
              <a:ext uri="{FF2B5EF4-FFF2-40B4-BE49-F238E27FC236}">
                <a16:creationId xmlns:a16="http://schemas.microsoft.com/office/drawing/2014/main" id="{D6146686-7272-8E72-0E1C-82D39228C13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597025" y="23112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F23949B-C55D-1ADB-59DE-99F25CD0EC48}"/>
              </a:ext>
            </a:extLst>
          </p:cNvPr>
          <p:cNvSpPr txBox="1">
            <a:spLocks noChangeArrowheads="1"/>
          </p:cNvSpPr>
          <p:nvPr/>
        </p:nvSpPr>
        <p:spPr bwMode="auto">
          <a:xfrm>
            <a:off x="856457" y="3074790"/>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pic>
        <p:nvPicPr>
          <p:cNvPr id="11" name="Graphic 8" descr="Amazon Simple Storage Service (Amazon S3) service icon.">
            <a:extLst>
              <a:ext uri="{FF2B5EF4-FFF2-40B4-BE49-F238E27FC236}">
                <a16:creationId xmlns:a16="http://schemas.microsoft.com/office/drawing/2014/main" id="{005576EB-3A50-A06A-3FCA-F5BDF9622C12}"/>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597025" y="3621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FC862CA6-78E5-3A75-8005-2681749493E7}"/>
              </a:ext>
            </a:extLst>
          </p:cNvPr>
          <p:cNvSpPr txBox="1">
            <a:spLocks noChangeArrowheads="1"/>
          </p:cNvSpPr>
          <p:nvPr/>
        </p:nvSpPr>
        <p:spPr bwMode="auto">
          <a:xfrm>
            <a:off x="858044" y="4384675"/>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13" name="Graphic 23" descr="Amazon DynamoDB service icon.">
            <a:extLst>
              <a:ext uri="{FF2B5EF4-FFF2-40B4-BE49-F238E27FC236}">
                <a16:creationId xmlns:a16="http://schemas.microsoft.com/office/drawing/2014/main" id="{00432F19-62B8-96B1-DEF5-06ACEF0C1D4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597025" y="493256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a:extLst>
              <a:ext uri="{FF2B5EF4-FFF2-40B4-BE49-F238E27FC236}">
                <a16:creationId xmlns:a16="http://schemas.microsoft.com/office/drawing/2014/main" id="{21F20316-95A6-E20F-B2DE-A1666722A48B}"/>
              </a:ext>
            </a:extLst>
          </p:cNvPr>
          <p:cNvSpPr txBox="1">
            <a:spLocks noChangeArrowheads="1"/>
          </p:cNvSpPr>
          <p:nvPr/>
        </p:nvSpPr>
        <p:spPr bwMode="auto">
          <a:xfrm>
            <a:off x="838200" y="569614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15" name="Graphic 18" descr="AWS Database Migration Service (AWS DMS) service icon.">
            <a:extLst>
              <a:ext uri="{FF2B5EF4-FFF2-40B4-BE49-F238E27FC236}">
                <a16:creationId xmlns:a16="http://schemas.microsoft.com/office/drawing/2014/main" id="{291DC62E-8387-7119-4961-378B96E911D0}"/>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471731" y="231149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1">
            <a:extLst>
              <a:ext uri="{FF2B5EF4-FFF2-40B4-BE49-F238E27FC236}">
                <a16:creationId xmlns:a16="http://schemas.microsoft.com/office/drawing/2014/main" id="{AE0B5948-E9E6-18BB-0CE6-BF7AFAAF2547}"/>
              </a:ext>
            </a:extLst>
          </p:cNvPr>
          <p:cNvSpPr txBox="1">
            <a:spLocks noChangeArrowheads="1"/>
          </p:cNvSpPr>
          <p:nvPr/>
        </p:nvSpPr>
        <p:spPr bwMode="auto">
          <a:xfrm>
            <a:off x="3706556" y="3074790"/>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Database Migration Service (AWS DMS)</a:t>
            </a:r>
          </a:p>
        </p:txBody>
      </p:sp>
      <p:pic>
        <p:nvPicPr>
          <p:cNvPr id="17" name="Graphic 24" descr="Amazon Kinesis service icon.">
            <a:extLst>
              <a:ext uri="{FF2B5EF4-FFF2-40B4-BE49-F238E27FC236}">
                <a16:creationId xmlns:a16="http://schemas.microsoft.com/office/drawing/2014/main" id="{8D1E3056-A95D-08C4-DA52-CB1AFAC3D94D}"/>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471731" y="3621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9">
            <a:extLst>
              <a:ext uri="{FF2B5EF4-FFF2-40B4-BE49-F238E27FC236}">
                <a16:creationId xmlns:a16="http://schemas.microsoft.com/office/drawing/2014/main" id="{175642F4-48C8-78E7-6EAD-E80C402B9A6C}"/>
              </a:ext>
            </a:extLst>
          </p:cNvPr>
          <p:cNvSpPr txBox="1">
            <a:spLocks noChangeArrowheads="1"/>
          </p:cNvSpPr>
          <p:nvPr/>
        </p:nvSpPr>
        <p:spPr bwMode="auto">
          <a:xfrm>
            <a:off x="3712906" y="4383088"/>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19" name="Graphic 26" descr="Amazon Simple Queue Service (Amazon SQS) service icon.">
            <a:extLst>
              <a:ext uri="{FF2B5EF4-FFF2-40B4-BE49-F238E27FC236}">
                <a16:creationId xmlns:a16="http://schemas.microsoft.com/office/drawing/2014/main" id="{B6CEB327-A17C-6782-C687-92C074159F5F}"/>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471731" y="493256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1">
            <a:extLst>
              <a:ext uri="{FF2B5EF4-FFF2-40B4-BE49-F238E27FC236}">
                <a16:creationId xmlns:a16="http://schemas.microsoft.com/office/drawing/2014/main" id="{BA979A2C-C90D-4750-8D3F-3DF669B3ADD8}"/>
              </a:ext>
            </a:extLst>
          </p:cNvPr>
          <p:cNvSpPr txBox="1">
            <a:spLocks noChangeArrowheads="1"/>
          </p:cNvSpPr>
          <p:nvPr/>
        </p:nvSpPr>
        <p:spPr bwMode="auto">
          <a:xfrm>
            <a:off x="3706556" y="5696147"/>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Simple Queue Service (Amazon SQS)</a:t>
            </a:r>
          </a:p>
        </p:txBody>
      </p:sp>
      <p:pic>
        <p:nvPicPr>
          <p:cNvPr id="21" name="Graphic 10" descr="AWS Lambda service icon.">
            <a:extLst>
              <a:ext uri="{FF2B5EF4-FFF2-40B4-BE49-F238E27FC236}">
                <a16:creationId xmlns:a16="http://schemas.microsoft.com/office/drawing/2014/main" id="{7CB9B5A4-E37B-9A3B-7767-20DBCF80140C}"/>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21077" y="23112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0">
            <a:extLst>
              <a:ext uri="{FF2B5EF4-FFF2-40B4-BE49-F238E27FC236}">
                <a16:creationId xmlns:a16="http://schemas.microsoft.com/office/drawing/2014/main" id="{B0C61ECD-4A2F-34CF-CE38-DC04CA77605D}"/>
              </a:ext>
            </a:extLst>
          </p:cNvPr>
          <p:cNvSpPr txBox="1">
            <a:spLocks noChangeArrowheads="1"/>
          </p:cNvSpPr>
          <p:nvPr/>
        </p:nvSpPr>
        <p:spPr bwMode="auto">
          <a:xfrm>
            <a:off x="6455902" y="307240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pic>
        <p:nvPicPr>
          <p:cNvPr id="23" name="Graphic 22" descr="Amazon EMR service icon.">
            <a:extLst>
              <a:ext uri="{FF2B5EF4-FFF2-40B4-BE49-F238E27FC236}">
                <a16:creationId xmlns:a16="http://schemas.microsoft.com/office/drawing/2014/main" id="{C7DECAA6-D4BC-B715-09FD-CB5B7E018B10}"/>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7221077" y="362498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7">
            <a:extLst>
              <a:ext uri="{FF2B5EF4-FFF2-40B4-BE49-F238E27FC236}">
                <a16:creationId xmlns:a16="http://schemas.microsoft.com/office/drawing/2014/main" id="{0D388667-3F2E-4525-C156-94292BCEB35E}"/>
              </a:ext>
            </a:extLst>
          </p:cNvPr>
          <p:cNvSpPr txBox="1">
            <a:spLocks noChangeArrowheads="1"/>
          </p:cNvSpPr>
          <p:nvPr/>
        </p:nvSpPr>
        <p:spPr bwMode="auto">
          <a:xfrm>
            <a:off x="6455902" y="438698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EMR</a:t>
            </a:r>
          </a:p>
        </p:txBody>
      </p:sp>
      <p:pic>
        <p:nvPicPr>
          <p:cNvPr id="25" name="Graphic 6" descr="AWS Glue service icon.">
            <a:extLst>
              <a:ext uri="{FF2B5EF4-FFF2-40B4-BE49-F238E27FC236}">
                <a16:creationId xmlns:a16="http://schemas.microsoft.com/office/drawing/2014/main" id="{F810DFB1-F2AF-D904-50D9-564478C57936}"/>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7221077" y="493256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0">
            <a:extLst>
              <a:ext uri="{FF2B5EF4-FFF2-40B4-BE49-F238E27FC236}">
                <a16:creationId xmlns:a16="http://schemas.microsoft.com/office/drawing/2014/main" id="{4DA8BAC7-595F-84E0-2076-4339FE06F0F4}"/>
              </a:ext>
            </a:extLst>
          </p:cNvPr>
          <p:cNvSpPr txBox="1">
            <a:spLocks noChangeArrowheads="1"/>
          </p:cNvSpPr>
          <p:nvPr/>
        </p:nvSpPr>
        <p:spPr bwMode="auto">
          <a:xfrm>
            <a:off x="6467809" y="5697735"/>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AWS Glue</a:t>
            </a:r>
          </a:p>
        </p:txBody>
      </p:sp>
      <p:pic>
        <p:nvPicPr>
          <p:cNvPr id="27" name="Graphic 23" descr="Amazon Redshift service icon.">
            <a:extLst>
              <a:ext uri="{FF2B5EF4-FFF2-40B4-BE49-F238E27FC236}">
                <a16:creationId xmlns:a16="http://schemas.microsoft.com/office/drawing/2014/main" id="{27C6E5BC-B2D4-050A-3027-FF73098877A3}"/>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0033104" y="22930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34">
            <a:extLst>
              <a:ext uri="{FF2B5EF4-FFF2-40B4-BE49-F238E27FC236}">
                <a16:creationId xmlns:a16="http://schemas.microsoft.com/office/drawing/2014/main" id="{A668F8E6-E04B-D0FB-5873-867BE319868F}"/>
              </a:ext>
            </a:extLst>
          </p:cNvPr>
          <p:cNvSpPr txBox="1">
            <a:spLocks noChangeArrowheads="1"/>
          </p:cNvSpPr>
          <p:nvPr/>
        </p:nvSpPr>
        <p:spPr bwMode="auto">
          <a:xfrm>
            <a:off x="9283289" y="3053417"/>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29" name="Graphic 14" descr="Amazon Athena service icon.">
            <a:extLst>
              <a:ext uri="{FF2B5EF4-FFF2-40B4-BE49-F238E27FC236}">
                <a16:creationId xmlns:a16="http://schemas.microsoft.com/office/drawing/2014/main" id="{156D5B4A-303D-B5F0-6F59-231D0EA6299F}"/>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10033104" y="3621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7">
            <a:extLst>
              <a:ext uri="{FF2B5EF4-FFF2-40B4-BE49-F238E27FC236}">
                <a16:creationId xmlns:a16="http://schemas.microsoft.com/office/drawing/2014/main" id="{9E038742-3D32-8CA4-0242-A144BAB25D75}"/>
              </a:ext>
            </a:extLst>
          </p:cNvPr>
          <p:cNvSpPr txBox="1">
            <a:spLocks noChangeArrowheads="1"/>
          </p:cNvSpPr>
          <p:nvPr/>
        </p:nvSpPr>
        <p:spPr bwMode="auto">
          <a:xfrm>
            <a:off x="9267929" y="4383088"/>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Amazon Athena</a:t>
            </a:r>
          </a:p>
        </p:txBody>
      </p:sp>
    </p:spTree>
    <p:extLst>
      <p:ext uri="{BB962C8B-B14F-4D97-AF65-F5344CB8AC3E}">
        <p14:creationId xmlns:p14="http://schemas.microsoft.com/office/powerpoint/2010/main" val="4440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9" presetClass="emph" presetSubtype="0" nodeType="withEffect">
                                  <p:stCondLst>
                                    <p:cond delay="0"/>
                                  </p:stCondLst>
                                  <p:childTnLst>
                                    <p:set>
                                      <p:cBhvr>
                                        <p:cTn id="9" dur="indefinite"/>
                                        <p:tgtEl>
                                          <p:spTgt spid="9"/>
                                        </p:tgtEl>
                                        <p:attrNameLst>
                                          <p:attrName>style.opacity</p:attrName>
                                        </p:attrNameLst>
                                      </p:cBhvr>
                                      <p:to>
                                        <p:strVal val="0.25"/>
                                      </p:to>
                                    </p:set>
                                    <p:animEffect filter="image" prLst="opacity: 0.25">
                                      <p:cBhvr rctx="IE">
                                        <p:cTn id="10" dur="indefinite"/>
                                        <p:tgtEl>
                                          <p:spTgt spid="9"/>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nodeType="withEffect">
                                  <p:stCondLst>
                                    <p:cond delay="0"/>
                                  </p:stCondLst>
                                  <p:childTnLst>
                                    <p:set>
                                      <p:cBhvr>
                                        <p:cTn id="15" dur="indefinite"/>
                                        <p:tgtEl>
                                          <p:spTgt spid="11"/>
                                        </p:tgtEl>
                                        <p:attrNameLst>
                                          <p:attrName>style.opacity</p:attrName>
                                        </p:attrNameLst>
                                      </p:cBhvr>
                                      <p:to>
                                        <p:strVal val="0.25"/>
                                      </p:to>
                                    </p:set>
                                    <p:animEffect filter="image" prLst="opacity: 0.25">
                                      <p:cBhvr rctx="IE">
                                        <p:cTn id="16" dur="indefinite"/>
                                        <p:tgtEl>
                                          <p:spTgt spid="11"/>
                                        </p:tgtEl>
                                      </p:cBhvr>
                                    </p:animEffect>
                                  </p:childTnLst>
                                </p:cTn>
                              </p:par>
                              <p:par>
                                <p:cTn id="17" presetID="9" presetClass="emph" presetSubtype="0" grpId="0" nodeType="withEffect">
                                  <p:stCondLst>
                                    <p:cond delay="0"/>
                                  </p:stCondLst>
                                  <p:childTnLst>
                                    <p:set>
                                      <p:cBhvr>
                                        <p:cTn id="18" dur="indefinite"/>
                                        <p:tgtEl>
                                          <p:spTgt spid="12"/>
                                        </p:tgtEl>
                                        <p:attrNameLst>
                                          <p:attrName>style.opacity</p:attrName>
                                        </p:attrNameLst>
                                      </p:cBhvr>
                                      <p:to>
                                        <p:strVal val="0.25"/>
                                      </p:to>
                                    </p:set>
                                    <p:animEffect filter="image" prLst="opacity: 0.25">
                                      <p:cBhvr rctx="IE">
                                        <p:cTn id="19" dur="indefinite"/>
                                        <p:tgtEl>
                                          <p:spTgt spid="12"/>
                                        </p:tgtEl>
                                      </p:cBhvr>
                                    </p:animEffect>
                                  </p:childTnLst>
                                </p:cTn>
                              </p:par>
                              <p:par>
                                <p:cTn id="20" presetID="9" presetClass="emph" presetSubtype="0" nodeType="withEffect">
                                  <p:stCondLst>
                                    <p:cond delay="0"/>
                                  </p:stCondLst>
                                  <p:childTnLst>
                                    <p:set>
                                      <p:cBhvr>
                                        <p:cTn id="21" dur="indefinite"/>
                                        <p:tgtEl>
                                          <p:spTgt spid="13"/>
                                        </p:tgtEl>
                                        <p:attrNameLst>
                                          <p:attrName>style.opacity</p:attrName>
                                        </p:attrNameLst>
                                      </p:cBhvr>
                                      <p:to>
                                        <p:strVal val="0.25"/>
                                      </p:to>
                                    </p:set>
                                    <p:animEffect filter="image" prLst="opacity: 0.25">
                                      <p:cBhvr rctx="IE">
                                        <p:cTn id="22" dur="indefinite"/>
                                        <p:tgtEl>
                                          <p:spTgt spid="13"/>
                                        </p:tgtEl>
                                      </p:cBhvr>
                                    </p:animEffect>
                                  </p:childTnLst>
                                </p:cTn>
                              </p:par>
                              <p:par>
                                <p:cTn id="23" presetID="9" presetClass="emph" presetSubtype="0" grpId="0" nodeType="withEffect">
                                  <p:stCondLst>
                                    <p:cond delay="0"/>
                                  </p:stCondLst>
                                  <p:childTnLst>
                                    <p:set>
                                      <p:cBhvr>
                                        <p:cTn id="24" dur="indefinite"/>
                                        <p:tgtEl>
                                          <p:spTgt spid="14"/>
                                        </p:tgtEl>
                                        <p:attrNameLst>
                                          <p:attrName>style.opacity</p:attrName>
                                        </p:attrNameLst>
                                      </p:cBhvr>
                                      <p:to>
                                        <p:strVal val="0.25"/>
                                      </p:to>
                                    </p:set>
                                    <p:animEffect filter="image" prLst="opacity: 0.25">
                                      <p:cBhvr rctx="IE">
                                        <p:cTn id="25" dur="indefinite"/>
                                        <p:tgtEl>
                                          <p:spTgt spid="14"/>
                                        </p:tgtEl>
                                      </p:cBhvr>
                                    </p:animEffect>
                                  </p:childTnLst>
                                </p:cTn>
                              </p:par>
                              <p:par>
                                <p:cTn id="26" presetID="9" presetClass="emph" presetSubtype="0" nodeType="withEffect">
                                  <p:stCondLst>
                                    <p:cond delay="0"/>
                                  </p:stCondLst>
                                  <p:childTnLst>
                                    <p:set>
                                      <p:cBhvr>
                                        <p:cTn id="27" dur="indefinite"/>
                                        <p:tgtEl>
                                          <p:spTgt spid="21"/>
                                        </p:tgtEl>
                                        <p:attrNameLst>
                                          <p:attrName>style.opacity</p:attrName>
                                        </p:attrNameLst>
                                      </p:cBhvr>
                                      <p:to>
                                        <p:strVal val="0.25"/>
                                      </p:to>
                                    </p:set>
                                    <p:animEffect filter="image" prLst="opacity: 0.25">
                                      <p:cBhvr rctx="IE">
                                        <p:cTn id="28" dur="indefinite"/>
                                        <p:tgtEl>
                                          <p:spTgt spid="21"/>
                                        </p:tgtEl>
                                      </p:cBhvr>
                                    </p:animEffect>
                                  </p:childTnLst>
                                </p:cTn>
                              </p:par>
                              <p:par>
                                <p:cTn id="29" presetID="9" presetClass="emph" presetSubtype="0" grpId="0" nodeType="withEffect">
                                  <p:stCondLst>
                                    <p:cond delay="0"/>
                                  </p:stCondLst>
                                  <p:childTnLst>
                                    <p:set>
                                      <p:cBhvr>
                                        <p:cTn id="30" dur="indefinite"/>
                                        <p:tgtEl>
                                          <p:spTgt spid="22"/>
                                        </p:tgtEl>
                                        <p:attrNameLst>
                                          <p:attrName>style.opacity</p:attrName>
                                        </p:attrNameLst>
                                      </p:cBhvr>
                                      <p:to>
                                        <p:strVal val="0.25"/>
                                      </p:to>
                                    </p:set>
                                    <p:animEffect filter="image" prLst="opacity: 0.25">
                                      <p:cBhvr rctx="IE">
                                        <p:cTn id="31" dur="indefinite"/>
                                        <p:tgtEl>
                                          <p:spTgt spid="22"/>
                                        </p:tgtEl>
                                      </p:cBhvr>
                                    </p:animEffect>
                                  </p:childTnLst>
                                </p:cTn>
                              </p:par>
                              <p:par>
                                <p:cTn id="32" presetID="9" presetClass="emph" presetSubtype="0" nodeType="withEffect">
                                  <p:stCondLst>
                                    <p:cond delay="0"/>
                                  </p:stCondLst>
                                  <p:childTnLst>
                                    <p:set>
                                      <p:cBhvr>
                                        <p:cTn id="33" dur="indefinite"/>
                                        <p:tgtEl>
                                          <p:spTgt spid="23"/>
                                        </p:tgtEl>
                                        <p:attrNameLst>
                                          <p:attrName>style.opacity</p:attrName>
                                        </p:attrNameLst>
                                      </p:cBhvr>
                                      <p:to>
                                        <p:strVal val="0.25"/>
                                      </p:to>
                                    </p:set>
                                    <p:animEffect filter="image" prLst="opacity: 0.25">
                                      <p:cBhvr rctx="IE">
                                        <p:cTn id="34" dur="indefinite"/>
                                        <p:tgtEl>
                                          <p:spTgt spid="23"/>
                                        </p:tgtEl>
                                      </p:cBhvr>
                                    </p:animEffect>
                                  </p:childTnLst>
                                </p:cTn>
                              </p:par>
                              <p:par>
                                <p:cTn id="35" presetID="9" presetClass="emph" presetSubtype="0" grpId="0" nodeType="withEffect">
                                  <p:stCondLst>
                                    <p:cond delay="0"/>
                                  </p:stCondLst>
                                  <p:childTnLst>
                                    <p:set>
                                      <p:cBhvr>
                                        <p:cTn id="36" dur="indefinite"/>
                                        <p:tgtEl>
                                          <p:spTgt spid="24"/>
                                        </p:tgtEl>
                                        <p:attrNameLst>
                                          <p:attrName>style.opacity</p:attrName>
                                        </p:attrNameLst>
                                      </p:cBhvr>
                                      <p:to>
                                        <p:strVal val="0.25"/>
                                      </p:to>
                                    </p:set>
                                    <p:animEffect filter="image" prLst="opacity: 0.25">
                                      <p:cBhvr rctx="IE">
                                        <p:cTn id="37" dur="indefinite"/>
                                        <p:tgtEl>
                                          <p:spTgt spid="24"/>
                                        </p:tgtEl>
                                      </p:cBhvr>
                                    </p:animEffect>
                                  </p:childTnLst>
                                </p:cTn>
                              </p:par>
                              <p:par>
                                <p:cTn id="38" presetID="9" presetClass="emph" presetSubtype="0" nodeType="withEffect">
                                  <p:stCondLst>
                                    <p:cond delay="0"/>
                                  </p:stCondLst>
                                  <p:childTnLst>
                                    <p:set>
                                      <p:cBhvr>
                                        <p:cTn id="39" dur="indefinite"/>
                                        <p:tgtEl>
                                          <p:spTgt spid="25"/>
                                        </p:tgtEl>
                                        <p:attrNameLst>
                                          <p:attrName>style.opacity</p:attrName>
                                        </p:attrNameLst>
                                      </p:cBhvr>
                                      <p:to>
                                        <p:strVal val="0.25"/>
                                      </p:to>
                                    </p:set>
                                    <p:animEffect filter="image" prLst="opacity: 0.25">
                                      <p:cBhvr rctx="IE">
                                        <p:cTn id="40" dur="indefinite"/>
                                        <p:tgtEl>
                                          <p:spTgt spid="25"/>
                                        </p:tgtEl>
                                      </p:cBhvr>
                                    </p:animEffect>
                                  </p:childTnLst>
                                </p:cTn>
                              </p:par>
                              <p:par>
                                <p:cTn id="41" presetID="9" presetClass="emph" presetSubtype="0" grpId="0" nodeType="withEffect">
                                  <p:stCondLst>
                                    <p:cond delay="0"/>
                                  </p:stCondLst>
                                  <p:childTnLst>
                                    <p:set>
                                      <p:cBhvr>
                                        <p:cTn id="42" dur="indefinite"/>
                                        <p:tgtEl>
                                          <p:spTgt spid="26"/>
                                        </p:tgtEl>
                                        <p:attrNameLst>
                                          <p:attrName>style.opacity</p:attrName>
                                        </p:attrNameLst>
                                      </p:cBhvr>
                                      <p:to>
                                        <p:strVal val="0.25"/>
                                      </p:to>
                                    </p:set>
                                    <p:animEffect filter="image" prLst="opacity: 0.25">
                                      <p:cBhvr rctx="IE">
                                        <p:cTn id="43" dur="indefinite"/>
                                        <p:tgtEl>
                                          <p:spTgt spid="26"/>
                                        </p:tgtEl>
                                      </p:cBhvr>
                                    </p:animEffect>
                                  </p:childTnLst>
                                </p:cTn>
                              </p:par>
                              <p:par>
                                <p:cTn id="44" presetID="9" presetClass="emph" presetSubtype="0" nodeType="withEffect">
                                  <p:stCondLst>
                                    <p:cond delay="0"/>
                                  </p:stCondLst>
                                  <p:childTnLst>
                                    <p:set>
                                      <p:cBhvr>
                                        <p:cTn id="45" dur="indefinite"/>
                                        <p:tgtEl>
                                          <p:spTgt spid="27"/>
                                        </p:tgtEl>
                                        <p:attrNameLst>
                                          <p:attrName>style.opacity</p:attrName>
                                        </p:attrNameLst>
                                      </p:cBhvr>
                                      <p:to>
                                        <p:strVal val="0.25"/>
                                      </p:to>
                                    </p:set>
                                    <p:animEffect filter="image" prLst="opacity: 0.25">
                                      <p:cBhvr rctx="IE">
                                        <p:cTn id="46" dur="indefinite"/>
                                        <p:tgtEl>
                                          <p:spTgt spid="27"/>
                                        </p:tgtEl>
                                      </p:cBhvr>
                                    </p:animEffect>
                                  </p:childTnLst>
                                </p:cTn>
                              </p:par>
                              <p:par>
                                <p:cTn id="47" presetID="9" presetClass="emph" presetSubtype="0" grpId="0" nodeType="withEffect">
                                  <p:stCondLst>
                                    <p:cond delay="0"/>
                                  </p:stCondLst>
                                  <p:childTnLst>
                                    <p:set>
                                      <p:cBhvr>
                                        <p:cTn id="48" dur="indefinite"/>
                                        <p:tgtEl>
                                          <p:spTgt spid="28"/>
                                        </p:tgtEl>
                                        <p:attrNameLst>
                                          <p:attrName>style.opacity</p:attrName>
                                        </p:attrNameLst>
                                      </p:cBhvr>
                                      <p:to>
                                        <p:strVal val="0.25"/>
                                      </p:to>
                                    </p:set>
                                    <p:animEffect filter="image" prLst="opacity: 0.25">
                                      <p:cBhvr rctx="IE">
                                        <p:cTn id="49" dur="indefinite"/>
                                        <p:tgtEl>
                                          <p:spTgt spid="28"/>
                                        </p:tgtEl>
                                      </p:cBhvr>
                                    </p:animEffect>
                                  </p:childTnLst>
                                </p:cTn>
                              </p:par>
                              <p:par>
                                <p:cTn id="50" presetID="9" presetClass="emph" presetSubtype="0" nodeType="withEffect">
                                  <p:stCondLst>
                                    <p:cond delay="0"/>
                                  </p:stCondLst>
                                  <p:childTnLst>
                                    <p:set>
                                      <p:cBhvr>
                                        <p:cTn id="51" dur="indefinite"/>
                                        <p:tgtEl>
                                          <p:spTgt spid="29"/>
                                        </p:tgtEl>
                                        <p:attrNameLst>
                                          <p:attrName>style.opacity</p:attrName>
                                        </p:attrNameLst>
                                      </p:cBhvr>
                                      <p:to>
                                        <p:strVal val="0.25"/>
                                      </p:to>
                                    </p:set>
                                    <p:animEffect filter="image" prLst="opacity: 0.25">
                                      <p:cBhvr rctx="IE">
                                        <p:cTn id="52" dur="indefinite"/>
                                        <p:tgtEl>
                                          <p:spTgt spid="29"/>
                                        </p:tgtEl>
                                      </p:cBhvr>
                                    </p:animEffect>
                                  </p:childTnLst>
                                </p:cTn>
                              </p:par>
                              <p:par>
                                <p:cTn id="53" presetID="9" presetClass="emph" presetSubtype="0" grpId="0" nodeType="withEffect">
                                  <p:stCondLst>
                                    <p:cond delay="0"/>
                                  </p:stCondLst>
                                  <p:childTnLst>
                                    <p:set>
                                      <p:cBhvr>
                                        <p:cTn id="54" dur="indefinite"/>
                                        <p:tgtEl>
                                          <p:spTgt spid="30"/>
                                        </p:tgtEl>
                                        <p:attrNameLst>
                                          <p:attrName>style.opacity</p:attrName>
                                        </p:attrNameLst>
                                      </p:cBhvr>
                                      <p:to>
                                        <p:strVal val="0.25"/>
                                      </p:to>
                                    </p:set>
                                    <p:animEffect filter="image" prLst="opacity: 0.25">
                                      <p:cBhvr rctx="IE">
                                        <p:cTn id="55" dur="indefinite"/>
                                        <p:tgtEl>
                                          <p:spTgt spid="30"/>
                                        </p:tgtEl>
                                      </p:cBhvr>
                                    </p:animEffect>
                                  </p:childTnLst>
                                </p:cTn>
                              </p:par>
                              <p:par>
                                <p:cTn id="56" presetID="9" presetClass="emph" presetSubtype="0" grpId="0" nodeType="withEffect">
                                  <p:stCondLst>
                                    <p:cond delay="0"/>
                                  </p:stCondLst>
                                  <p:childTnLst>
                                    <p:set>
                                      <p:cBhvr>
                                        <p:cTn id="57" dur="indefinite"/>
                                        <p:tgtEl>
                                          <p:spTgt spid="7"/>
                                        </p:tgtEl>
                                        <p:attrNameLst>
                                          <p:attrName>style.opacity</p:attrName>
                                        </p:attrNameLst>
                                      </p:cBhvr>
                                      <p:to>
                                        <p:strVal val="0.25"/>
                                      </p:to>
                                    </p:set>
                                    <p:animEffect filter="image" prLst="opacity: 0.25">
                                      <p:cBhvr rctx="IE">
                                        <p:cTn id="58" dur="indefinite"/>
                                        <p:tgtEl>
                                          <p:spTgt spid="7"/>
                                        </p:tgtEl>
                                      </p:cBhvr>
                                    </p:animEffect>
                                  </p:childTnLst>
                                </p:cTn>
                              </p:par>
                              <p:par>
                                <p:cTn id="59" presetID="9" presetClass="emph" presetSubtype="0" grpId="0" nodeType="withEffect">
                                  <p:stCondLst>
                                    <p:cond delay="0"/>
                                  </p:stCondLst>
                                  <p:childTnLst>
                                    <p:set>
                                      <p:cBhvr>
                                        <p:cTn id="60" dur="indefinite"/>
                                        <p:tgtEl>
                                          <p:spTgt spid="8"/>
                                        </p:tgtEl>
                                        <p:attrNameLst>
                                          <p:attrName>style.opacity</p:attrName>
                                        </p:attrNameLst>
                                      </p:cBhvr>
                                      <p:to>
                                        <p:strVal val="0.25"/>
                                      </p:to>
                                    </p:set>
                                    <p:animEffect filter="image" prLst="opacity: 0.25">
                                      <p:cBhvr rctx="IE">
                                        <p:cTn id="61"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P spid="14" grpId="0"/>
      <p:bldP spid="22" grpId="0"/>
      <p:bldP spid="24" grpId="0"/>
      <p:bldP spid="26" grpId="0"/>
      <p:bldP spid="28"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E156F02-6F55-EB92-629C-CEF171ADFA85}"/>
              </a:ext>
            </a:extLst>
          </p:cNvPr>
          <p:cNvSpPr txBox="1"/>
          <p:nvPr/>
        </p:nvSpPr>
        <p:spPr>
          <a:xfrm>
            <a:off x="3046997" y="928584"/>
            <a:ext cx="6093994" cy="369332"/>
          </a:xfrm>
          <a:prstGeom prst="rect">
            <a:avLst/>
          </a:prstGeom>
          <a:noFill/>
        </p:spPr>
        <p:txBody>
          <a:bodyPr wrap="square">
            <a:spAutoFit/>
          </a:bodyPr>
          <a:lstStyle/>
          <a:p>
            <a:pPr algn="ctr"/>
            <a:r>
              <a:rPr lang="en-US" dirty="0"/>
              <a:t>Kinesis Producer Library – </a:t>
            </a:r>
            <a:r>
              <a:rPr lang="en-US" dirty="0" err="1"/>
              <a:t>Quando</a:t>
            </a:r>
            <a:r>
              <a:rPr lang="en-US" dirty="0"/>
              <a:t> </a:t>
            </a:r>
            <a:r>
              <a:rPr lang="en-US" dirty="0" err="1"/>
              <a:t>não</a:t>
            </a:r>
            <a:r>
              <a:rPr lang="en-US" dirty="0"/>
              <a:t> </a:t>
            </a:r>
            <a:r>
              <a:rPr lang="en-US" dirty="0" err="1"/>
              <a:t>utilizar</a:t>
            </a:r>
            <a:endParaRPr lang="en-US" dirty="0"/>
          </a:p>
        </p:txBody>
      </p:sp>
      <p:sp>
        <p:nvSpPr>
          <p:cNvPr id="7" name="TextBox 6">
            <a:extLst>
              <a:ext uri="{FF2B5EF4-FFF2-40B4-BE49-F238E27FC236}">
                <a16:creationId xmlns:a16="http://schemas.microsoft.com/office/drawing/2014/main" id="{51393A99-4433-7B1D-65D5-AD62AB4AFF90}"/>
              </a:ext>
            </a:extLst>
          </p:cNvPr>
          <p:cNvSpPr txBox="1"/>
          <p:nvPr/>
        </p:nvSpPr>
        <p:spPr>
          <a:xfrm>
            <a:off x="1303465" y="1397675"/>
            <a:ext cx="9741523" cy="19082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O KPL pode incorrer em um atraso de processamento adicional de até </a:t>
            </a:r>
            <a:r>
              <a:rPr lang="pt-BR" dirty="0" err="1"/>
              <a:t>RecordMaxBufferedTime</a:t>
            </a:r>
            <a:r>
              <a:rPr lang="pt-BR" dirty="0"/>
              <a:t> dentro da biblioteca (configurável pelo usuário)</a:t>
            </a:r>
          </a:p>
          <a:p>
            <a:pPr marL="285750" indent="-285750">
              <a:spcAft>
                <a:spcPts val="600"/>
              </a:spcAft>
              <a:buFont typeface="Arial" panose="020B0604020202020204" pitchFamily="34" charset="0"/>
              <a:buChar char="•"/>
            </a:pPr>
            <a:r>
              <a:rPr lang="pt-BR" dirty="0"/>
              <a:t>Valores maiores de </a:t>
            </a:r>
            <a:r>
              <a:rPr lang="pt-BR" dirty="0" err="1"/>
              <a:t>RecordMaxBufferedTime</a:t>
            </a:r>
            <a:r>
              <a:rPr lang="pt-BR" dirty="0"/>
              <a:t> resultam em maior eficiência de empacotamento e melhor desempenho</a:t>
            </a:r>
          </a:p>
          <a:p>
            <a:pPr marL="285750" indent="-285750">
              <a:spcAft>
                <a:spcPts val="600"/>
              </a:spcAft>
              <a:buFont typeface="Arial" panose="020B0604020202020204" pitchFamily="34" charset="0"/>
              <a:buChar char="•"/>
            </a:pPr>
            <a:r>
              <a:rPr lang="pt-BR" dirty="0"/>
              <a:t>Os aplicativos que não toleram esse atraso adicional podem precisar usar o SDK da AWS diretamente</a:t>
            </a:r>
          </a:p>
        </p:txBody>
      </p:sp>
      <p:pic>
        <p:nvPicPr>
          <p:cNvPr id="3" name="Graphic 99" descr="IoT sensor resource icon for the Internet of Things category.">
            <a:extLst>
              <a:ext uri="{FF2B5EF4-FFF2-40B4-BE49-F238E27FC236}">
                <a16:creationId xmlns:a16="http://schemas.microsoft.com/office/drawing/2014/main" id="{B540B959-3023-4F64-B798-E3683CC9DB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3626" y="4271738"/>
            <a:ext cx="457200" cy="457200"/>
          </a:xfrm>
          <a:prstGeom prst="rect">
            <a:avLst/>
          </a:prstGeom>
        </p:spPr>
      </p:pic>
      <p:sp>
        <p:nvSpPr>
          <p:cNvPr id="5" name="TextBox 15">
            <a:extLst>
              <a:ext uri="{FF2B5EF4-FFF2-40B4-BE49-F238E27FC236}">
                <a16:creationId xmlns:a16="http://schemas.microsoft.com/office/drawing/2014/main" id="{EA1A4412-C407-47B0-A856-01DC9E3FCB57}"/>
              </a:ext>
            </a:extLst>
          </p:cNvPr>
          <p:cNvSpPr txBox="1">
            <a:spLocks noChangeArrowheads="1"/>
          </p:cNvSpPr>
          <p:nvPr/>
        </p:nvSpPr>
        <p:spPr bwMode="auto">
          <a:xfrm>
            <a:off x="2897795" y="4729734"/>
            <a:ext cx="1627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IoT sensor</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SDK)</a:t>
            </a:r>
          </a:p>
        </p:txBody>
      </p:sp>
      <p:pic>
        <p:nvPicPr>
          <p:cNvPr id="8" name="Graphic 9" descr="Amazon Kinesis Data Streams service icon.">
            <a:extLst>
              <a:ext uri="{FF2B5EF4-FFF2-40B4-BE49-F238E27FC236}">
                <a16:creationId xmlns:a16="http://schemas.microsoft.com/office/drawing/2014/main" id="{944C747F-8398-AFF6-703B-DDF1548818E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989794" y="4281245"/>
            <a:ext cx="553571" cy="55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5">
            <a:extLst>
              <a:ext uri="{FF2B5EF4-FFF2-40B4-BE49-F238E27FC236}">
                <a16:creationId xmlns:a16="http://schemas.microsoft.com/office/drawing/2014/main" id="{EA32B4E4-74D8-8F18-1E46-A17E58354DF8}"/>
              </a:ext>
            </a:extLst>
          </p:cNvPr>
          <p:cNvSpPr txBox="1">
            <a:spLocks noChangeArrowheads="1"/>
          </p:cNvSpPr>
          <p:nvPr/>
        </p:nvSpPr>
        <p:spPr bwMode="auto">
          <a:xfrm>
            <a:off x="7353276" y="4822066"/>
            <a:ext cx="1826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err="1">
                <a:latin typeface="Arial" panose="020B0604020202020204" pitchFamily="34" charset="0"/>
                <a:ea typeface="Amazon Ember" panose="020B0603020204020204" pitchFamily="34" charset="0"/>
                <a:cs typeface="Arial" panose="020B0604020202020204" pitchFamily="34" charset="0"/>
              </a:rPr>
              <a:t>Kineses</a:t>
            </a:r>
            <a:r>
              <a:rPr lang="en-US" altLang="en-US" sz="1200" dirty="0">
                <a:latin typeface="Arial" panose="020B0604020202020204" pitchFamily="34" charset="0"/>
                <a:ea typeface="Amazon Ember" panose="020B0603020204020204" pitchFamily="34" charset="0"/>
                <a:cs typeface="Arial" panose="020B0604020202020204" pitchFamily="34" charset="0"/>
              </a:rPr>
              <a:t> Data Streams</a:t>
            </a:r>
          </a:p>
        </p:txBody>
      </p:sp>
      <p:sp>
        <p:nvSpPr>
          <p:cNvPr id="12" name="TextBox 15">
            <a:extLst>
              <a:ext uri="{FF2B5EF4-FFF2-40B4-BE49-F238E27FC236}">
                <a16:creationId xmlns:a16="http://schemas.microsoft.com/office/drawing/2014/main" id="{6E35AF88-A25C-A35B-471F-EAA125B9C09D}"/>
              </a:ext>
            </a:extLst>
          </p:cNvPr>
          <p:cNvSpPr txBox="1">
            <a:spLocks noChangeArrowheads="1"/>
          </p:cNvSpPr>
          <p:nvPr/>
        </p:nvSpPr>
        <p:spPr bwMode="auto">
          <a:xfrm>
            <a:off x="4333304" y="3671495"/>
            <a:ext cx="3455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rPr>
              <a:t>Offline (30 </a:t>
            </a:r>
            <a:r>
              <a:rPr lang="en-US" altLang="en-US" sz="1200" dirty="0" err="1">
                <a:solidFill>
                  <a:srgbClr val="FF0000"/>
                </a:solidFill>
                <a:latin typeface="Arial" panose="020B0604020202020204" pitchFamily="34" charset="0"/>
                <a:ea typeface="Amazon Ember" panose="020B0603020204020204" pitchFamily="34" charset="0"/>
                <a:cs typeface="Arial" panose="020B0604020202020204" pitchFamily="34" charset="0"/>
              </a:rPr>
              <a:t>minutos</a:t>
            </a:r>
            <a:r>
              <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rPr>
              <a:t>) </a:t>
            </a:r>
            <a:r>
              <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sym typeface="Wingdings" panose="05000000000000000000" pitchFamily="2" charset="2"/>
              </a:rPr>
              <a:t> KPL (</a:t>
            </a:r>
            <a:r>
              <a:rPr lang="en-US" altLang="en-US" sz="1200" dirty="0" err="1">
                <a:solidFill>
                  <a:srgbClr val="FF0000"/>
                </a:solidFill>
                <a:latin typeface="Arial" panose="020B0604020202020204" pitchFamily="34" charset="0"/>
                <a:ea typeface="Amazon Ember" panose="020B0603020204020204" pitchFamily="34" charset="0"/>
                <a:cs typeface="Arial" panose="020B0604020202020204" pitchFamily="34" charset="0"/>
                <a:sym typeface="Wingdings" panose="05000000000000000000" pitchFamily="2" charset="2"/>
              </a:rPr>
              <a:t>mantém</a:t>
            </a:r>
            <a:r>
              <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sym typeface="Wingdings" panose="05000000000000000000" pitchFamily="2" charset="2"/>
              </a:rPr>
              <a:t> </a:t>
            </a:r>
            <a:r>
              <a:rPr lang="en-US" altLang="en-US" sz="1200" dirty="0" err="1">
                <a:solidFill>
                  <a:srgbClr val="FF0000"/>
                </a:solidFill>
                <a:latin typeface="Arial" panose="020B0604020202020204" pitchFamily="34" charset="0"/>
                <a:ea typeface="Amazon Ember" panose="020B0603020204020204" pitchFamily="34" charset="0"/>
                <a:cs typeface="Arial" panose="020B0604020202020204" pitchFamily="34" charset="0"/>
                <a:sym typeface="Wingdings" panose="05000000000000000000" pitchFamily="2" charset="2"/>
              </a:rPr>
              <a:t>os</a:t>
            </a:r>
            <a:r>
              <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sym typeface="Wingdings" panose="05000000000000000000" pitchFamily="2" charset="2"/>
              </a:rPr>
              <a:t> dados)</a:t>
            </a:r>
            <a:endParaRPr lang="en-US" altLang="en-US" sz="1200" dirty="0">
              <a:solidFill>
                <a:srgbClr val="FF0000"/>
              </a:solidFill>
              <a:latin typeface="Arial" panose="020B0604020202020204" pitchFamily="34" charset="0"/>
              <a:ea typeface="Amazon Ember" panose="020B0603020204020204" pitchFamily="34" charset="0"/>
              <a:cs typeface="Arial" panose="020B0604020202020204" pitchFamily="34" charset="0"/>
            </a:endParaRPr>
          </a:p>
        </p:txBody>
      </p:sp>
      <p:pic>
        <p:nvPicPr>
          <p:cNvPr id="2050" name="Picture 2" descr="No internet - Free multimedia icons">
            <a:extLst>
              <a:ext uri="{FF2B5EF4-FFF2-40B4-BE49-F238E27FC236}">
                <a16:creationId xmlns:a16="http://schemas.microsoft.com/office/drawing/2014/main" id="{E5966440-8C46-D68C-3F4D-BB92B7D5D7C1}"/>
              </a:ext>
            </a:extLst>
          </p:cNvPr>
          <p:cNvPicPr>
            <a:picLocks noChangeAspect="1" noChangeArrowheads="1"/>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flipV="1">
            <a:off x="6418729" y="3913770"/>
            <a:ext cx="357968" cy="35796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17ED714E-2F03-FAAE-ABD6-A0FCFE681F10}"/>
              </a:ext>
            </a:extLst>
          </p:cNvPr>
          <p:cNvCxnSpPr/>
          <p:nvPr/>
        </p:nvCxnSpPr>
        <p:spPr>
          <a:xfrm>
            <a:off x="3998259" y="4271738"/>
            <a:ext cx="2599454"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E04DD3A-1E0C-7C58-27CD-AADAA4576229}"/>
              </a:ext>
            </a:extLst>
          </p:cNvPr>
          <p:cNvCxnSpPr>
            <a:cxnSpLocks/>
          </p:cNvCxnSpPr>
          <p:nvPr/>
        </p:nvCxnSpPr>
        <p:spPr>
          <a:xfrm>
            <a:off x="3998259" y="4706582"/>
            <a:ext cx="3991535"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17" name="TextBox 15">
            <a:extLst>
              <a:ext uri="{FF2B5EF4-FFF2-40B4-BE49-F238E27FC236}">
                <a16:creationId xmlns:a16="http://schemas.microsoft.com/office/drawing/2014/main" id="{06A8B48A-0ECA-BB68-3935-1BE5E188A7E9}"/>
              </a:ext>
            </a:extLst>
          </p:cNvPr>
          <p:cNvSpPr txBox="1">
            <a:spLocks noChangeArrowheads="1"/>
          </p:cNvSpPr>
          <p:nvPr/>
        </p:nvSpPr>
        <p:spPr bwMode="auto">
          <a:xfrm>
            <a:off x="4258916" y="3994739"/>
            <a:ext cx="1826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KPL</a:t>
            </a:r>
          </a:p>
        </p:txBody>
      </p:sp>
      <p:sp>
        <p:nvSpPr>
          <p:cNvPr id="18" name="TextBox 15">
            <a:extLst>
              <a:ext uri="{FF2B5EF4-FFF2-40B4-BE49-F238E27FC236}">
                <a16:creationId xmlns:a16="http://schemas.microsoft.com/office/drawing/2014/main" id="{CB7103A3-67D4-184F-6795-55BE2409A69A}"/>
              </a:ext>
            </a:extLst>
          </p:cNvPr>
          <p:cNvSpPr txBox="1">
            <a:spLocks noChangeArrowheads="1"/>
          </p:cNvSpPr>
          <p:nvPr/>
        </p:nvSpPr>
        <p:spPr bwMode="auto">
          <a:xfrm>
            <a:off x="3998259" y="4429583"/>
            <a:ext cx="3036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err="1">
                <a:latin typeface="Arial" panose="020B0604020202020204" pitchFamily="34" charset="0"/>
                <a:ea typeface="Amazon Ember" panose="020B0603020204020204" pitchFamily="34" charset="0"/>
                <a:cs typeface="Arial" panose="020B0604020202020204" pitchFamily="34" charset="0"/>
              </a:rPr>
              <a:t>PutRecords</a:t>
            </a:r>
            <a:r>
              <a:rPr lang="en-US" altLang="en-US" sz="1200" dirty="0">
                <a:latin typeface="Arial" panose="020B0604020202020204" pitchFamily="34" charset="0"/>
                <a:ea typeface="Amazon Ember" panose="020B0603020204020204" pitchFamily="34" charset="0"/>
                <a:cs typeface="Arial" panose="020B0604020202020204" pitchFamily="34" charset="0"/>
              </a:rPr>
              <a:t> (</a:t>
            </a:r>
            <a:r>
              <a:rPr lang="en-US" altLang="en-US" sz="1200" dirty="0" err="1">
                <a:latin typeface="Arial" panose="020B0604020202020204" pitchFamily="34" charset="0"/>
                <a:ea typeface="Amazon Ember" panose="020B0603020204020204" pitchFamily="34" charset="0"/>
                <a:cs typeface="Arial" panose="020B0604020202020204" pitchFamily="34" charset="0"/>
              </a:rPr>
              <a:t>descarta</a:t>
            </a:r>
            <a:r>
              <a:rPr lang="en-US" altLang="en-US" sz="1200" dirty="0">
                <a:latin typeface="Arial" panose="020B0604020202020204" pitchFamily="34" charset="0"/>
                <a:ea typeface="Amazon Ember" panose="020B0603020204020204" pitchFamily="34" charset="0"/>
                <a:cs typeface="Arial" panose="020B0604020202020204" pitchFamily="34" charset="0"/>
              </a:rPr>
              <a:t> </a:t>
            </a:r>
            <a:r>
              <a:rPr lang="en-US" altLang="en-US" sz="1200" dirty="0" err="1">
                <a:latin typeface="Arial" panose="020B0604020202020204" pitchFamily="34" charset="0"/>
                <a:ea typeface="Amazon Ember" panose="020B0603020204020204" pitchFamily="34" charset="0"/>
                <a:cs typeface="Arial" panose="020B0604020202020204" pitchFamily="34" charset="0"/>
              </a:rPr>
              <a:t>os</a:t>
            </a:r>
            <a:r>
              <a:rPr lang="en-US" altLang="en-US" sz="1200" dirty="0">
                <a:latin typeface="Arial" panose="020B0604020202020204" pitchFamily="34" charset="0"/>
                <a:ea typeface="Amazon Ember" panose="020B0603020204020204" pitchFamily="34" charset="0"/>
                <a:cs typeface="Arial" panose="020B0604020202020204" pitchFamily="34" charset="0"/>
              </a:rPr>
              <a:t> dados)</a:t>
            </a:r>
          </a:p>
        </p:txBody>
      </p:sp>
      <p:sp>
        <p:nvSpPr>
          <p:cNvPr id="19" name="Rectangle 18">
            <a:extLst>
              <a:ext uri="{FF2B5EF4-FFF2-40B4-BE49-F238E27FC236}">
                <a16:creationId xmlns:a16="http://schemas.microsoft.com/office/drawing/2014/main" id="{78CE8160-9C0F-1D10-3FE6-4C2BA833D9C2}"/>
              </a:ext>
            </a:extLst>
          </p:cNvPr>
          <p:cNvSpPr/>
          <p:nvPr/>
        </p:nvSpPr>
        <p:spPr>
          <a:xfrm>
            <a:off x="5915896" y="4062334"/>
            <a:ext cx="178097" cy="178097"/>
          </a:xfrm>
          <a:prstGeom prst="rect">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11AF6D-91B0-ACA8-D202-3F455C77EED8}"/>
              </a:ext>
            </a:extLst>
          </p:cNvPr>
          <p:cNvSpPr/>
          <p:nvPr/>
        </p:nvSpPr>
        <p:spPr>
          <a:xfrm>
            <a:off x="6141040" y="4062334"/>
            <a:ext cx="178097" cy="178097"/>
          </a:xfrm>
          <a:prstGeom prst="rect">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314733-49FF-EC4D-725C-8F30514EA617}"/>
              </a:ext>
            </a:extLst>
          </p:cNvPr>
          <p:cNvSpPr/>
          <p:nvPr/>
        </p:nvSpPr>
        <p:spPr>
          <a:xfrm>
            <a:off x="7155745" y="4505334"/>
            <a:ext cx="178097" cy="178097"/>
          </a:xfrm>
          <a:prstGeom prst="rect">
            <a:avLst/>
          </a:prstGeom>
          <a:ln w="1270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F26D31-8035-2714-BB2D-F8447900D6AC}"/>
              </a:ext>
            </a:extLst>
          </p:cNvPr>
          <p:cNvSpPr/>
          <p:nvPr/>
        </p:nvSpPr>
        <p:spPr>
          <a:xfrm>
            <a:off x="7383124" y="4505334"/>
            <a:ext cx="178097" cy="178097"/>
          </a:xfrm>
          <a:prstGeom prst="rect">
            <a:avLst/>
          </a:prstGeom>
          <a:ln w="1270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9B312A-F979-3E59-86C7-77D767E1CCBB}"/>
              </a:ext>
            </a:extLst>
          </p:cNvPr>
          <p:cNvSpPr/>
          <p:nvPr/>
        </p:nvSpPr>
        <p:spPr>
          <a:xfrm>
            <a:off x="7611125" y="4505334"/>
            <a:ext cx="178097" cy="178097"/>
          </a:xfrm>
          <a:prstGeom prst="rect">
            <a:avLst/>
          </a:prstGeom>
          <a:ln w="12700"/>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84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0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P spid="11" grpId="0"/>
      <p:bldP spid="12" grpId="0"/>
      <p:bldP spid="17" grpId="0"/>
      <p:bldP spid="18" grpId="0"/>
      <p:bldP spid="19" grpId="0" animBg="1"/>
      <p:bldP spid="20" grpId="0" animBg="1"/>
      <p:bldP spid="21"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77B924A-DCB4-3AD2-DECA-A0AC86078FAD}"/>
              </a:ext>
            </a:extLst>
          </p:cNvPr>
          <p:cNvSpPr txBox="1"/>
          <p:nvPr/>
        </p:nvSpPr>
        <p:spPr>
          <a:xfrm>
            <a:off x="3046997" y="928584"/>
            <a:ext cx="6093994" cy="369332"/>
          </a:xfrm>
          <a:prstGeom prst="rect">
            <a:avLst/>
          </a:prstGeom>
          <a:noFill/>
        </p:spPr>
        <p:txBody>
          <a:bodyPr wrap="square">
            <a:spAutoFit/>
          </a:bodyPr>
          <a:lstStyle/>
          <a:p>
            <a:pPr algn="ctr"/>
            <a:r>
              <a:rPr lang="en-US" dirty="0"/>
              <a:t>Kinesis Agent</a:t>
            </a:r>
          </a:p>
        </p:txBody>
      </p:sp>
      <p:sp>
        <p:nvSpPr>
          <p:cNvPr id="10" name="TextBox 9">
            <a:extLst>
              <a:ext uri="{FF2B5EF4-FFF2-40B4-BE49-F238E27FC236}">
                <a16:creationId xmlns:a16="http://schemas.microsoft.com/office/drawing/2014/main" id="{CCB4C7E3-809D-F766-30AA-AB9E97F08363}"/>
              </a:ext>
            </a:extLst>
          </p:cNvPr>
          <p:cNvSpPr txBox="1"/>
          <p:nvPr/>
        </p:nvSpPr>
        <p:spPr>
          <a:xfrm>
            <a:off x="1303465" y="1311817"/>
            <a:ext cx="9585113" cy="4108817"/>
          </a:xfrm>
          <a:prstGeom prst="rect">
            <a:avLst/>
          </a:prstGeom>
          <a:noFill/>
        </p:spPr>
        <p:txBody>
          <a:bodyPr wrap="square">
            <a:spAutoFit/>
          </a:bodyPr>
          <a:lstStyle/>
          <a:p>
            <a:pPr marL="285750" indent="-285750">
              <a:spcBef>
                <a:spcPts val="600"/>
              </a:spcBef>
              <a:buFont typeface="Arial" panose="020B0604020202020204" pitchFamily="34" charset="0"/>
              <a:buChar char="•"/>
            </a:pPr>
            <a:r>
              <a:rPr lang="pt-BR" dirty="0"/>
              <a:t>Monitore arquivos de log e envie-os para o </a:t>
            </a:r>
            <a:r>
              <a:rPr lang="pt-BR" dirty="0" err="1"/>
              <a:t>Kinesis</a:t>
            </a:r>
            <a:r>
              <a:rPr lang="pt-BR" dirty="0"/>
              <a:t> Data </a:t>
            </a:r>
            <a:r>
              <a:rPr lang="pt-BR" dirty="0" err="1"/>
              <a:t>Streams</a:t>
            </a:r>
            <a:endParaRPr lang="pt-BR" dirty="0"/>
          </a:p>
          <a:p>
            <a:pPr marL="285750" indent="-285750">
              <a:spcBef>
                <a:spcPts val="600"/>
              </a:spcBef>
              <a:buFont typeface="Arial" panose="020B0604020202020204" pitchFamily="34" charset="0"/>
              <a:buChar char="•"/>
            </a:pPr>
            <a:r>
              <a:rPr lang="pt-BR" dirty="0"/>
              <a:t>Agente baseado em Java, construído sobre KPL</a:t>
            </a:r>
          </a:p>
          <a:p>
            <a:pPr marL="285750" indent="-285750">
              <a:spcBef>
                <a:spcPts val="600"/>
              </a:spcBef>
              <a:buFont typeface="Arial" panose="020B0604020202020204" pitchFamily="34" charset="0"/>
              <a:buChar char="•"/>
            </a:pPr>
            <a:r>
              <a:rPr lang="pt-BR" dirty="0"/>
              <a:t>Instalar em ambientes de servidor baseados em Linux</a:t>
            </a:r>
          </a:p>
          <a:p>
            <a:pPr marL="285750" indent="-285750">
              <a:spcBef>
                <a:spcPts val="600"/>
              </a:spcBef>
              <a:buFont typeface="Arial" panose="020B0604020202020204" pitchFamily="34" charset="0"/>
              <a:buChar char="•"/>
            </a:pPr>
            <a:endParaRPr lang="pt-BR" dirty="0"/>
          </a:p>
          <a:p>
            <a:pPr marL="285750" indent="-285750">
              <a:spcBef>
                <a:spcPts val="600"/>
              </a:spcBef>
              <a:buFont typeface="Arial" panose="020B0604020202020204" pitchFamily="34" charset="0"/>
              <a:buChar char="•"/>
            </a:pPr>
            <a:r>
              <a:rPr lang="pt-BR" dirty="0"/>
              <a:t>Características:</a:t>
            </a:r>
          </a:p>
          <a:p>
            <a:pPr marL="742950" lvl="1" indent="-285750">
              <a:spcBef>
                <a:spcPts val="600"/>
              </a:spcBef>
              <a:buFont typeface="Arial" panose="020B0604020202020204" pitchFamily="34" charset="0"/>
              <a:buChar char="•"/>
            </a:pPr>
            <a:r>
              <a:rPr lang="pt-BR" dirty="0"/>
              <a:t>Escreva de vários diretórios e grave em vários </a:t>
            </a:r>
            <a:r>
              <a:rPr lang="pt-BR" i="1" dirty="0" err="1"/>
              <a:t>streams</a:t>
            </a:r>
            <a:endParaRPr lang="pt-BR" i="1" dirty="0"/>
          </a:p>
          <a:p>
            <a:pPr marL="742950" lvl="1" indent="-285750">
              <a:spcBef>
                <a:spcPts val="600"/>
              </a:spcBef>
              <a:buFont typeface="Arial" panose="020B0604020202020204" pitchFamily="34" charset="0"/>
              <a:buChar char="•"/>
            </a:pPr>
            <a:r>
              <a:rPr lang="pt-BR" dirty="0"/>
              <a:t>Recurso de roteamento baseado em diretório/arquivo de log</a:t>
            </a:r>
          </a:p>
          <a:p>
            <a:pPr marL="742950" lvl="1" indent="-285750">
              <a:spcBef>
                <a:spcPts val="600"/>
              </a:spcBef>
              <a:buFont typeface="Arial" panose="020B0604020202020204" pitchFamily="34" charset="0"/>
              <a:buChar char="•"/>
            </a:pPr>
            <a:r>
              <a:rPr lang="pt-BR" dirty="0" err="1"/>
              <a:t>Pré</a:t>
            </a:r>
            <a:r>
              <a:rPr lang="pt-BR" dirty="0"/>
              <a:t>-processe os dados antes de enviar para </a:t>
            </a:r>
            <a:r>
              <a:rPr lang="pt-BR" i="1" dirty="0" err="1"/>
              <a:t>streams</a:t>
            </a:r>
            <a:r>
              <a:rPr lang="pt-BR" dirty="0"/>
              <a:t> (</a:t>
            </a:r>
            <a:r>
              <a:rPr lang="pt-BR" i="1" dirty="0"/>
              <a:t>single </a:t>
            </a:r>
            <a:r>
              <a:rPr lang="pt-BR" i="1" dirty="0" err="1"/>
              <a:t>line</a:t>
            </a:r>
            <a:r>
              <a:rPr lang="pt-BR" dirty="0"/>
              <a:t>, </a:t>
            </a:r>
            <a:r>
              <a:rPr lang="pt-BR" dirty="0" err="1"/>
              <a:t>csv</a:t>
            </a:r>
            <a:r>
              <a:rPr lang="pt-BR" dirty="0"/>
              <a:t> para </a:t>
            </a:r>
            <a:r>
              <a:rPr lang="pt-BR" dirty="0" err="1"/>
              <a:t>json</a:t>
            </a:r>
            <a:r>
              <a:rPr lang="pt-BR" dirty="0"/>
              <a:t>, log para </a:t>
            </a:r>
            <a:r>
              <a:rPr lang="pt-BR" dirty="0" err="1"/>
              <a:t>json</a:t>
            </a:r>
            <a:r>
              <a:rPr lang="pt-BR" dirty="0"/>
              <a:t>…)</a:t>
            </a:r>
          </a:p>
          <a:p>
            <a:pPr marL="742950" lvl="1" indent="-285750">
              <a:spcBef>
                <a:spcPts val="600"/>
              </a:spcBef>
              <a:buFont typeface="Arial" panose="020B0604020202020204" pitchFamily="34" charset="0"/>
              <a:buChar char="•"/>
            </a:pPr>
            <a:r>
              <a:rPr lang="pt-BR" dirty="0"/>
              <a:t>O agente lida com a rotação de arquivos, pontos de verificação e novas tentativas em caso de falhas</a:t>
            </a:r>
          </a:p>
          <a:p>
            <a:pPr marL="742950" lvl="1" indent="-285750">
              <a:spcBef>
                <a:spcPts val="600"/>
              </a:spcBef>
              <a:buFont typeface="Arial" panose="020B0604020202020204" pitchFamily="34" charset="0"/>
              <a:buChar char="•"/>
            </a:pPr>
            <a:r>
              <a:rPr lang="pt-BR" dirty="0"/>
              <a:t>Emite métricas ao </a:t>
            </a:r>
            <a:r>
              <a:rPr lang="pt-BR" dirty="0" err="1"/>
              <a:t>CloudWatch</a:t>
            </a:r>
            <a:r>
              <a:rPr lang="pt-BR" dirty="0"/>
              <a:t> para monitoramento</a:t>
            </a:r>
          </a:p>
        </p:txBody>
      </p:sp>
    </p:spTree>
    <p:extLst>
      <p:ext uri="{BB962C8B-B14F-4D97-AF65-F5344CB8AC3E}">
        <p14:creationId xmlns:p14="http://schemas.microsoft.com/office/powerpoint/2010/main" val="204299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anim calcmode="lin" valueType="num">
                                      <p:cBhvr>
                                        <p:cTn id="2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fade">
                                      <p:cBhvr>
                                        <p:cTn id="35" dur="1000"/>
                                        <p:tgtEl>
                                          <p:spTgt spid="10">
                                            <p:txEl>
                                              <p:pRg st="5" end="5"/>
                                            </p:txEl>
                                          </p:spTgt>
                                        </p:tgtEl>
                                      </p:cBhvr>
                                    </p:animEffect>
                                    <p:anim calcmode="lin" valueType="num">
                                      <p:cBhvr>
                                        <p:cTn id="36"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1000"/>
                                        <p:tgtEl>
                                          <p:spTgt spid="10">
                                            <p:txEl>
                                              <p:pRg st="6" end="6"/>
                                            </p:txEl>
                                          </p:spTgt>
                                        </p:tgtEl>
                                      </p:cBhvr>
                                    </p:animEffect>
                                    <p:anim calcmode="lin" valueType="num">
                                      <p:cBhvr>
                                        <p:cTn id="4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Effect transition="in" filter="fade">
                                      <p:cBhvr>
                                        <p:cTn id="49" dur="1000"/>
                                        <p:tgtEl>
                                          <p:spTgt spid="10">
                                            <p:txEl>
                                              <p:pRg st="7" end="7"/>
                                            </p:txEl>
                                          </p:spTgt>
                                        </p:tgtEl>
                                      </p:cBhvr>
                                    </p:animEffect>
                                    <p:anim calcmode="lin" valueType="num">
                                      <p:cBhvr>
                                        <p:cTn id="50"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8" end="8"/>
                                            </p:txEl>
                                          </p:spTgt>
                                        </p:tgtEl>
                                        <p:attrNameLst>
                                          <p:attrName>style.visibility</p:attrName>
                                        </p:attrNameLst>
                                      </p:cBhvr>
                                      <p:to>
                                        <p:strVal val="visible"/>
                                      </p:to>
                                    </p:set>
                                    <p:animEffect transition="in" filter="fade">
                                      <p:cBhvr>
                                        <p:cTn id="56" dur="1000"/>
                                        <p:tgtEl>
                                          <p:spTgt spid="10">
                                            <p:txEl>
                                              <p:pRg st="8" end="8"/>
                                            </p:txEl>
                                          </p:spTgt>
                                        </p:tgtEl>
                                      </p:cBhvr>
                                    </p:animEffect>
                                    <p:anim calcmode="lin" valueType="num">
                                      <p:cBhvr>
                                        <p:cTn id="57"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9" end="9"/>
                                            </p:txEl>
                                          </p:spTgt>
                                        </p:tgtEl>
                                        <p:attrNameLst>
                                          <p:attrName>style.visibility</p:attrName>
                                        </p:attrNameLst>
                                      </p:cBhvr>
                                      <p:to>
                                        <p:strVal val="visible"/>
                                      </p:to>
                                    </p:set>
                                    <p:animEffect transition="in" filter="fade">
                                      <p:cBhvr>
                                        <p:cTn id="63" dur="1000"/>
                                        <p:tgtEl>
                                          <p:spTgt spid="10">
                                            <p:txEl>
                                              <p:pRg st="9" end="9"/>
                                            </p:txEl>
                                          </p:spTgt>
                                        </p:tgtEl>
                                      </p:cBhvr>
                                    </p:animEffect>
                                    <p:anim calcmode="lin" valueType="num">
                                      <p:cBhvr>
                                        <p:cTn id="64"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err="1">
                <a:solidFill>
                  <a:srgbClr val="FFFFFF"/>
                </a:solidFill>
              </a:rPr>
              <a:t>Consumidores</a:t>
            </a:r>
            <a:endParaRPr lang="en-US" dirty="0">
              <a:solidFill>
                <a:srgbClr val="FFFFFF"/>
              </a:solidFill>
            </a:endParaRP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Diagram 7">
            <a:extLst>
              <a:ext uri="{FF2B5EF4-FFF2-40B4-BE49-F238E27FC236}">
                <a16:creationId xmlns:a16="http://schemas.microsoft.com/office/drawing/2014/main" id="{F646CD5A-144C-CE41-1251-F1629802C9FB}"/>
              </a:ext>
            </a:extLst>
          </p:cNvPr>
          <p:cNvGraphicFramePr/>
          <p:nvPr>
            <p:extLst>
              <p:ext uri="{D42A27DB-BD31-4B8C-83A1-F6EECF244321}">
                <p14:modId xmlns:p14="http://schemas.microsoft.com/office/powerpoint/2010/main" val="497289252"/>
              </p:ext>
            </p:extLst>
          </p:nvPr>
        </p:nvGraphicFramePr>
        <p:xfrm>
          <a:off x="3185746" y="1113250"/>
          <a:ext cx="5820508" cy="5476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6312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FA7BCF1A-DABF-447B-BD20-02E1015412AA}"/>
                                            </p:graphicEl>
                                          </p:spTgt>
                                        </p:tgtEl>
                                        <p:attrNameLst>
                                          <p:attrName>style.visibility</p:attrName>
                                        </p:attrNameLst>
                                      </p:cBhvr>
                                      <p:to>
                                        <p:strVal val="visible"/>
                                      </p:to>
                                    </p:set>
                                    <p:animEffect transition="in" filter="fade">
                                      <p:cBhvr>
                                        <p:cTn id="7" dur="1000"/>
                                        <p:tgtEl>
                                          <p:spTgt spid="8">
                                            <p:graphicEl>
                                              <a:dgm id="{FA7BCF1A-DABF-447B-BD20-02E1015412AA}"/>
                                            </p:graphicEl>
                                          </p:spTgt>
                                        </p:tgtEl>
                                      </p:cBhvr>
                                    </p:animEffect>
                                    <p:anim calcmode="lin" valueType="num">
                                      <p:cBhvr>
                                        <p:cTn id="8" dur="1000" fill="hold"/>
                                        <p:tgtEl>
                                          <p:spTgt spid="8">
                                            <p:graphicEl>
                                              <a:dgm id="{FA7BCF1A-DABF-447B-BD20-02E1015412AA}"/>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FA7BCF1A-DABF-447B-BD20-02E1015412A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C54E88C9-9BE0-48D8-9E6F-1822ED704990}"/>
                                            </p:graphicEl>
                                          </p:spTgt>
                                        </p:tgtEl>
                                        <p:attrNameLst>
                                          <p:attrName>style.visibility</p:attrName>
                                        </p:attrNameLst>
                                      </p:cBhvr>
                                      <p:to>
                                        <p:strVal val="visible"/>
                                      </p:to>
                                    </p:set>
                                    <p:animEffect transition="in" filter="fade">
                                      <p:cBhvr>
                                        <p:cTn id="14" dur="1000"/>
                                        <p:tgtEl>
                                          <p:spTgt spid="8">
                                            <p:graphicEl>
                                              <a:dgm id="{C54E88C9-9BE0-48D8-9E6F-1822ED704990}"/>
                                            </p:graphicEl>
                                          </p:spTgt>
                                        </p:tgtEl>
                                      </p:cBhvr>
                                    </p:animEffect>
                                    <p:anim calcmode="lin" valueType="num">
                                      <p:cBhvr>
                                        <p:cTn id="15" dur="1000" fill="hold"/>
                                        <p:tgtEl>
                                          <p:spTgt spid="8">
                                            <p:graphicEl>
                                              <a:dgm id="{C54E88C9-9BE0-48D8-9E6F-1822ED704990}"/>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C54E88C9-9BE0-48D8-9E6F-1822ED704990}"/>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graphicEl>
                                              <a:dgm id="{D9E8C524-2FAB-432F-89E0-943C16ADA7E6}"/>
                                            </p:graphicEl>
                                          </p:spTgt>
                                        </p:tgtEl>
                                        <p:attrNameLst>
                                          <p:attrName>style.visibility</p:attrName>
                                        </p:attrNameLst>
                                      </p:cBhvr>
                                      <p:to>
                                        <p:strVal val="visible"/>
                                      </p:to>
                                    </p:set>
                                    <p:animEffect transition="in" filter="fade">
                                      <p:cBhvr>
                                        <p:cTn id="19" dur="1000"/>
                                        <p:tgtEl>
                                          <p:spTgt spid="8">
                                            <p:graphicEl>
                                              <a:dgm id="{D9E8C524-2FAB-432F-89E0-943C16ADA7E6}"/>
                                            </p:graphicEl>
                                          </p:spTgt>
                                        </p:tgtEl>
                                      </p:cBhvr>
                                    </p:animEffect>
                                    <p:anim calcmode="lin" valueType="num">
                                      <p:cBhvr>
                                        <p:cTn id="20" dur="1000" fill="hold"/>
                                        <p:tgtEl>
                                          <p:spTgt spid="8">
                                            <p:graphicEl>
                                              <a:dgm id="{D9E8C524-2FAB-432F-89E0-943C16ADA7E6}"/>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D9E8C524-2FAB-432F-89E0-943C16ADA7E6}"/>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graphicEl>
                                              <a:dgm id="{032DB390-D67A-46A9-8BC3-8E8AAE71D8FE}"/>
                                            </p:graphicEl>
                                          </p:spTgt>
                                        </p:tgtEl>
                                        <p:attrNameLst>
                                          <p:attrName>style.visibility</p:attrName>
                                        </p:attrNameLst>
                                      </p:cBhvr>
                                      <p:to>
                                        <p:strVal val="visible"/>
                                      </p:to>
                                    </p:set>
                                    <p:animEffect transition="in" filter="fade">
                                      <p:cBhvr>
                                        <p:cTn id="26" dur="1000"/>
                                        <p:tgtEl>
                                          <p:spTgt spid="8">
                                            <p:graphicEl>
                                              <a:dgm id="{032DB390-D67A-46A9-8BC3-8E8AAE71D8FE}"/>
                                            </p:graphicEl>
                                          </p:spTgt>
                                        </p:tgtEl>
                                      </p:cBhvr>
                                    </p:animEffect>
                                    <p:anim calcmode="lin" valueType="num">
                                      <p:cBhvr>
                                        <p:cTn id="27" dur="1000" fill="hold"/>
                                        <p:tgtEl>
                                          <p:spTgt spid="8">
                                            <p:graphicEl>
                                              <a:dgm id="{032DB390-D67A-46A9-8BC3-8E8AAE71D8FE}"/>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032DB390-D67A-46A9-8BC3-8E8AAE71D8F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graphicEl>
                                              <a:dgm id="{CAC6C518-386D-49AD-B1FB-CE26D545A4D7}"/>
                                            </p:graphicEl>
                                          </p:spTgt>
                                        </p:tgtEl>
                                        <p:attrNameLst>
                                          <p:attrName>style.visibility</p:attrName>
                                        </p:attrNameLst>
                                      </p:cBhvr>
                                      <p:to>
                                        <p:strVal val="visible"/>
                                      </p:to>
                                    </p:set>
                                    <p:animEffect transition="in" filter="fade">
                                      <p:cBhvr>
                                        <p:cTn id="31" dur="1000"/>
                                        <p:tgtEl>
                                          <p:spTgt spid="8">
                                            <p:graphicEl>
                                              <a:dgm id="{CAC6C518-386D-49AD-B1FB-CE26D545A4D7}"/>
                                            </p:graphicEl>
                                          </p:spTgt>
                                        </p:tgtEl>
                                      </p:cBhvr>
                                    </p:animEffect>
                                    <p:anim calcmode="lin" valueType="num">
                                      <p:cBhvr>
                                        <p:cTn id="32" dur="1000" fill="hold"/>
                                        <p:tgtEl>
                                          <p:spTgt spid="8">
                                            <p:graphicEl>
                                              <a:dgm id="{CAC6C518-386D-49AD-B1FB-CE26D545A4D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CAC6C518-386D-49AD-B1FB-CE26D545A4D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graphicEl>
                                              <a:dgm id="{C6BFBE0D-C008-4682-ABD2-86A6409943C5}"/>
                                            </p:graphicEl>
                                          </p:spTgt>
                                        </p:tgtEl>
                                        <p:attrNameLst>
                                          <p:attrName>style.visibility</p:attrName>
                                        </p:attrNameLst>
                                      </p:cBhvr>
                                      <p:to>
                                        <p:strVal val="visible"/>
                                      </p:to>
                                    </p:set>
                                    <p:animEffect transition="in" filter="fade">
                                      <p:cBhvr>
                                        <p:cTn id="38" dur="1000"/>
                                        <p:tgtEl>
                                          <p:spTgt spid="8">
                                            <p:graphicEl>
                                              <a:dgm id="{C6BFBE0D-C008-4682-ABD2-86A6409943C5}"/>
                                            </p:graphicEl>
                                          </p:spTgt>
                                        </p:tgtEl>
                                      </p:cBhvr>
                                    </p:animEffect>
                                    <p:anim calcmode="lin" valueType="num">
                                      <p:cBhvr>
                                        <p:cTn id="39" dur="1000" fill="hold"/>
                                        <p:tgtEl>
                                          <p:spTgt spid="8">
                                            <p:graphicEl>
                                              <a:dgm id="{C6BFBE0D-C008-4682-ABD2-86A6409943C5}"/>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C6BFBE0D-C008-4682-ABD2-86A6409943C5}"/>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
                                            <p:graphicEl>
                                              <a:dgm id="{4B718069-C124-43A8-8872-B3DC7DEF5C6B}"/>
                                            </p:graphicEl>
                                          </p:spTgt>
                                        </p:tgtEl>
                                        <p:attrNameLst>
                                          <p:attrName>style.visibility</p:attrName>
                                        </p:attrNameLst>
                                      </p:cBhvr>
                                      <p:to>
                                        <p:strVal val="visible"/>
                                      </p:to>
                                    </p:set>
                                    <p:animEffect transition="in" filter="fade">
                                      <p:cBhvr>
                                        <p:cTn id="43" dur="1000"/>
                                        <p:tgtEl>
                                          <p:spTgt spid="8">
                                            <p:graphicEl>
                                              <a:dgm id="{4B718069-C124-43A8-8872-B3DC7DEF5C6B}"/>
                                            </p:graphicEl>
                                          </p:spTgt>
                                        </p:tgtEl>
                                      </p:cBhvr>
                                    </p:animEffect>
                                    <p:anim calcmode="lin" valueType="num">
                                      <p:cBhvr>
                                        <p:cTn id="44" dur="1000" fill="hold"/>
                                        <p:tgtEl>
                                          <p:spTgt spid="8">
                                            <p:graphicEl>
                                              <a:dgm id="{4B718069-C124-43A8-8872-B3DC7DEF5C6B}"/>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4B718069-C124-43A8-8872-B3DC7DEF5C6B}"/>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graphicEl>
                                              <a:dgm id="{BC7F25DB-1B03-4FE2-956E-76C6B003B89F}"/>
                                            </p:graphicEl>
                                          </p:spTgt>
                                        </p:tgtEl>
                                        <p:attrNameLst>
                                          <p:attrName>style.visibility</p:attrName>
                                        </p:attrNameLst>
                                      </p:cBhvr>
                                      <p:to>
                                        <p:strVal val="visible"/>
                                      </p:to>
                                    </p:set>
                                    <p:animEffect transition="in" filter="fade">
                                      <p:cBhvr>
                                        <p:cTn id="50" dur="1000"/>
                                        <p:tgtEl>
                                          <p:spTgt spid="8">
                                            <p:graphicEl>
                                              <a:dgm id="{BC7F25DB-1B03-4FE2-956E-76C6B003B89F}"/>
                                            </p:graphicEl>
                                          </p:spTgt>
                                        </p:tgtEl>
                                      </p:cBhvr>
                                    </p:animEffect>
                                    <p:anim calcmode="lin" valueType="num">
                                      <p:cBhvr>
                                        <p:cTn id="51" dur="1000" fill="hold"/>
                                        <p:tgtEl>
                                          <p:spTgt spid="8">
                                            <p:graphicEl>
                                              <a:dgm id="{BC7F25DB-1B03-4FE2-956E-76C6B003B89F}"/>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C7F25DB-1B03-4FE2-956E-76C6B003B89F}"/>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graphicEl>
                                              <a:dgm id="{D9E427F1-D9A5-4E53-B53F-33F8DD950289}"/>
                                            </p:graphicEl>
                                          </p:spTgt>
                                        </p:tgtEl>
                                        <p:attrNameLst>
                                          <p:attrName>style.visibility</p:attrName>
                                        </p:attrNameLst>
                                      </p:cBhvr>
                                      <p:to>
                                        <p:strVal val="visible"/>
                                      </p:to>
                                    </p:set>
                                    <p:animEffect transition="in" filter="fade">
                                      <p:cBhvr>
                                        <p:cTn id="55" dur="1000"/>
                                        <p:tgtEl>
                                          <p:spTgt spid="8">
                                            <p:graphicEl>
                                              <a:dgm id="{D9E427F1-D9A5-4E53-B53F-33F8DD950289}"/>
                                            </p:graphicEl>
                                          </p:spTgt>
                                        </p:tgtEl>
                                      </p:cBhvr>
                                    </p:animEffect>
                                    <p:anim calcmode="lin" valueType="num">
                                      <p:cBhvr>
                                        <p:cTn id="56" dur="1000" fill="hold"/>
                                        <p:tgtEl>
                                          <p:spTgt spid="8">
                                            <p:graphicEl>
                                              <a:dgm id="{D9E427F1-D9A5-4E53-B53F-33F8DD950289}"/>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D9E427F1-D9A5-4E53-B53F-33F8DD950289}"/>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graphicEl>
                                              <a:dgm id="{424B4335-38C6-4B9F-957A-2F3651108A4C}"/>
                                            </p:graphicEl>
                                          </p:spTgt>
                                        </p:tgtEl>
                                        <p:attrNameLst>
                                          <p:attrName>style.visibility</p:attrName>
                                        </p:attrNameLst>
                                      </p:cBhvr>
                                      <p:to>
                                        <p:strVal val="visible"/>
                                      </p:to>
                                    </p:set>
                                    <p:animEffect transition="in" filter="fade">
                                      <p:cBhvr>
                                        <p:cTn id="62" dur="1000"/>
                                        <p:tgtEl>
                                          <p:spTgt spid="8">
                                            <p:graphicEl>
                                              <a:dgm id="{424B4335-38C6-4B9F-957A-2F3651108A4C}"/>
                                            </p:graphicEl>
                                          </p:spTgt>
                                        </p:tgtEl>
                                      </p:cBhvr>
                                    </p:animEffect>
                                    <p:anim calcmode="lin" valueType="num">
                                      <p:cBhvr>
                                        <p:cTn id="63" dur="1000" fill="hold"/>
                                        <p:tgtEl>
                                          <p:spTgt spid="8">
                                            <p:graphicEl>
                                              <a:dgm id="{424B4335-38C6-4B9F-957A-2F3651108A4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424B4335-38C6-4B9F-957A-2F3651108A4C}"/>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
                                            <p:graphicEl>
                                              <a:dgm id="{F11B5D99-33E1-45FA-A7AA-77F457F39D19}"/>
                                            </p:graphicEl>
                                          </p:spTgt>
                                        </p:tgtEl>
                                        <p:attrNameLst>
                                          <p:attrName>style.visibility</p:attrName>
                                        </p:attrNameLst>
                                      </p:cBhvr>
                                      <p:to>
                                        <p:strVal val="visible"/>
                                      </p:to>
                                    </p:set>
                                    <p:animEffect transition="in" filter="fade">
                                      <p:cBhvr>
                                        <p:cTn id="67" dur="1000"/>
                                        <p:tgtEl>
                                          <p:spTgt spid="8">
                                            <p:graphicEl>
                                              <a:dgm id="{F11B5D99-33E1-45FA-A7AA-77F457F39D19}"/>
                                            </p:graphicEl>
                                          </p:spTgt>
                                        </p:tgtEl>
                                      </p:cBhvr>
                                    </p:animEffect>
                                    <p:anim calcmode="lin" valueType="num">
                                      <p:cBhvr>
                                        <p:cTn id="68" dur="1000" fill="hold"/>
                                        <p:tgtEl>
                                          <p:spTgt spid="8">
                                            <p:graphicEl>
                                              <a:dgm id="{F11B5D99-33E1-45FA-A7AA-77F457F39D19}"/>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F11B5D99-33E1-45FA-A7AA-77F457F39D19}"/>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
                                            <p:graphicEl>
                                              <a:dgm id="{F9B89E04-3E20-4FE5-82B4-514973860618}"/>
                                            </p:graphicEl>
                                          </p:spTgt>
                                        </p:tgtEl>
                                        <p:attrNameLst>
                                          <p:attrName>style.visibility</p:attrName>
                                        </p:attrNameLst>
                                      </p:cBhvr>
                                      <p:to>
                                        <p:strVal val="visible"/>
                                      </p:to>
                                    </p:set>
                                    <p:animEffect transition="in" filter="fade">
                                      <p:cBhvr>
                                        <p:cTn id="74" dur="1000"/>
                                        <p:tgtEl>
                                          <p:spTgt spid="8">
                                            <p:graphicEl>
                                              <a:dgm id="{F9B89E04-3E20-4FE5-82B4-514973860618}"/>
                                            </p:graphicEl>
                                          </p:spTgt>
                                        </p:tgtEl>
                                      </p:cBhvr>
                                    </p:animEffect>
                                    <p:anim calcmode="lin" valueType="num">
                                      <p:cBhvr>
                                        <p:cTn id="75" dur="1000" fill="hold"/>
                                        <p:tgtEl>
                                          <p:spTgt spid="8">
                                            <p:graphicEl>
                                              <a:dgm id="{F9B89E04-3E20-4FE5-82B4-514973860618}"/>
                                            </p:graphicEl>
                                          </p:spTgt>
                                        </p:tgtEl>
                                        <p:attrNameLst>
                                          <p:attrName>ppt_x</p:attrName>
                                        </p:attrNameLst>
                                      </p:cBhvr>
                                      <p:tavLst>
                                        <p:tav tm="0">
                                          <p:val>
                                            <p:strVal val="#ppt_x"/>
                                          </p:val>
                                        </p:tav>
                                        <p:tav tm="100000">
                                          <p:val>
                                            <p:strVal val="#ppt_x"/>
                                          </p:val>
                                        </p:tav>
                                      </p:tavLst>
                                    </p:anim>
                                    <p:anim calcmode="lin" valueType="num">
                                      <p:cBhvr>
                                        <p:cTn id="76" dur="1000" fill="hold"/>
                                        <p:tgtEl>
                                          <p:spTgt spid="8">
                                            <p:graphicEl>
                                              <a:dgm id="{F9B89E04-3E20-4FE5-82B4-514973860618}"/>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graphicEl>
                                              <a:dgm id="{6BF95C76-86E5-462D-9741-10C1CF3F9BC5}"/>
                                            </p:graphicEl>
                                          </p:spTgt>
                                        </p:tgtEl>
                                        <p:attrNameLst>
                                          <p:attrName>style.visibility</p:attrName>
                                        </p:attrNameLst>
                                      </p:cBhvr>
                                      <p:to>
                                        <p:strVal val="visible"/>
                                      </p:to>
                                    </p:set>
                                    <p:animEffect transition="in" filter="fade">
                                      <p:cBhvr>
                                        <p:cTn id="79" dur="1000"/>
                                        <p:tgtEl>
                                          <p:spTgt spid="8">
                                            <p:graphicEl>
                                              <a:dgm id="{6BF95C76-86E5-462D-9741-10C1CF3F9BC5}"/>
                                            </p:graphicEl>
                                          </p:spTgt>
                                        </p:tgtEl>
                                      </p:cBhvr>
                                    </p:animEffect>
                                    <p:anim calcmode="lin" valueType="num">
                                      <p:cBhvr>
                                        <p:cTn id="80" dur="1000" fill="hold"/>
                                        <p:tgtEl>
                                          <p:spTgt spid="8">
                                            <p:graphicEl>
                                              <a:dgm id="{6BF95C76-86E5-462D-9741-10C1CF3F9BC5}"/>
                                            </p:graphicEl>
                                          </p:spTgt>
                                        </p:tgtEl>
                                        <p:attrNameLst>
                                          <p:attrName>ppt_x</p:attrName>
                                        </p:attrNameLst>
                                      </p:cBhvr>
                                      <p:tavLst>
                                        <p:tav tm="0">
                                          <p:val>
                                            <p:strVal val="#ppt_x"/>
                                          </p:val>
                                        </p:tav>
                                        <p:tav tm="100000">
                                          <p:val>
                                            <p:strVal val="#ppt_x"/>
                                          </p:val>
                                        </p:tav>
                                      </p:tavLst>
                                    </p:anim>
                                    <p:anim calcmode="lin" valueType="num">
                                      <p:cBhvr>
                                        <p:cTn id="81" dur="1000" fill="hold"/>
                                        <p:tgtEl>
                                          <p:spTgt spid="8">
                                            <p:graphicEl>
                                              <a:dgm id="{6BF95C76-86E5-462D-9741-10C1CF3F9BC5}"/>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8">
                                            <p:graphicEl>
                                              <a:dgm id="{54E87C65-9C93-47A4-BFF4-4D0C8D2C54E2}"/>
                                            </p:graphicEl>
                                          </p:spTgt>
                                        </p:tgtEl>
                                        <p:attrNameLst>
                                          <p:attrName>style.visibility</p:attrName>
                                        </p:attrNameLst>
                                      </p:cBhvr>
                                      <p:to>
                                        <p:strVal val="visible"/>
                                      </p:to>
                                    </p:set>
                                    <p:animEffect transition="in" filter="fade">
                                      <p:cBhvr>
                                        <p:cTn id="86" dur="1000"/>
                                        <p:tgtEl>
                                          <p:spTgt spid="8">
                                            <p:graphicEl>
                                              <a:dgm id="{54E87C65-9C93-47A4-BFF4-4D0C8D2C54E2}"/>
                                            </p:graphicEl>
                                          </p:spTgt>
                                        </p:tgtEl>
                                      </p:cBhvr>
                                    </p:animEffect>
                                    <p:anim calcmode="lin" valueType="num">
                                      <p:cBhvr>
                                        <p:cTn id="87" dur="1000" fill="hold"/>
                                        <p:tgtEl>
                                          <p:spTgt spid="8">
                                            <p:graphicEl>
                                              <a:dgm id="{54E87C65-9C93-47A4-BFF4-4D0C8D2C54E2}"/>
                                            </p:graphicEl>
                                          </p:spTgt>
                                        </p:tgtEl>
                                        <p:attrNameLst>
                                          <p:attrName>ppt_x</p:attrName>
                                        </p:attrNameLst>
                                      </p:cBhvr>
                                      <p:tavLst>
                                        <p:tav tm="0">
                                          <p:val>
                                            <p:strVal val="#ppt_x"/>
                                          </p:val>
                                        </p:tav>
                                        <p:tav tm="100000">
                                          <p:val>
                                            <p:strVal val="#ppt_x"/>
                                          </p:val>
                                        </p:tav>
                                      </p:tavLst>
                                    </p:anim>
                                    <p:anim calcmode="lin" valueType="num">
                                      <p:cBhvr>
                                        <p:cTn id="88" dur="1000" fill="hold"/>
                                        <p:tgtEl>
                                          <p:spTgt spid="8">
                                            <p:graphicEl>
                                              <a:dgm id="{54E87C65-9C93-47A4-BFF4-4D0C8D2C54E2}"/>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
                                            <p:graphicEl>
                                              <a:dgm id="{CF4C31F0-E33F-4393-963A-148E6FD9320C}"/>
                                            </p:graphicEl>
                                          </p:spTgt>
                                        </p:tgtEl>
                                        <p:attrNameLst>
                                          <p:attrName>style.visibility</p:attrName>
                                        </p:attrNameLst>
                                      </p:cBhvr>
                                      <p:to>
                                        <p:strVal val="visible"/>
                                      </p:to>
                                    </p:set>
                                    <p:animEffect transition="in" filter="fade">
                                      <p:cBhvr>
                                        <p:cTn id="91" dur="1000"/>
                                        <p:tgtEl>
                                          <p:spTgt spid="8">
                                            <p:graphicEl>
                                              <a:dgm id="{CF4C31F0-E33F-4393-963A-148E6FD9320C}"/>
                                            </p:graphicEl>
                                          </p:spTgt>
                                        </p:tgtEl>
                                      </p:cBhvr>
                                    </p:animEffect>
                                    <p:anim calcmode="lin" valueType="num">
                                      <p:cBhvr>
                                        <p:cTn id="92" dur="1000" fill="hold"/>
                                        <p:tgtEl>
                                          <p:spTgt spid="8">
                                            <p:graphicEl>
                                              <a:dgm id="{CF4C31F0-E33F-4393-963A-148E6FD9320C}"/>
                                            </p:graphicEl>
                                          </p:spTgt>
                                        </p:tgtEl>
                                        <p:attrNameLst>
                                          <p:attrName>ppt_x</p:attrName>
                                        </p:attrNameLst>
                                      </p:cBhvr>
                                      <p:tavLst>
                                        <p:tav tm="0">
                                          <p:val>
                                            <p:strVal val="#ppt_x"/>
                                          </p:val>
                                        </p:tav>
                                        <p:tav tm="100000">
                                          <p:val>
                                            <p:strVal val="#ppt_x"/>
                                          </p:val>
                                        </p:tav>
                                      </p:tavLst>
                                    </p:anim>
                                    <p:anim calcmode="lin" valueType="num">
                                      <p:cBhvr>
                                        <p:cTn id="93" dur="1000" fill="hold"/>
                                        <p:tgtEl>
                                          <p:spTgt spid="8">
                                            <p:graphicEl>
                                              <a:dgm id="{CF4C31F0-E33F-4393-963A-148E6FD9320C}"/>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graphicEl>
                                              <a:dgm id="{E5F8BDC3-DAFE-4792-983A-D8EBBDBE5513}"/>
                                            </p:graphicEl>
                                          </p:spTgt>
                                        </p:tgtEl>
                                        <p:attrNameLst>
                                          <p:attrName>style.visibility</p:attrName>
                                        </p:attrNameLst>
                                      </p:cBhvr>
                                      <p:to>
                                        <p:strVal val="visible"/>
                                      </p:to>
                                    </p:set>
                                    <p:animEffect transition="in" filter="fade">
                                      <p:cBhvr>
                                        <p:cTn id="98" dur="1000"/>
                                        <p:tgtEl>
                                          <p:spTgt spid="8">
                                            <p:graphicEl>
                                              <a:dgm id="{E5F8BDC3-DAFE-4792-983A-D8EBBDBE5513}"/>
                                            </p:graphicEl>
                                          </p:spTgt>
                                        </p:tgtEl>
                                      </p:cBhvr>
                                    </p:animEffect>
                                    <p:anim calcmode="lin" valueType="num">
                                      <p:cBhvr>
                                        <p:cTn id="99" dur="1000" fill="hold"/>
                                        <p:tgtEl>
                                          <p:spTgt spid="8">
                                            <p:graphicEl>
                                              <a:dgm id="{E5F8BDC3-DAFE-4792-983A-D8EBBDBE5513}"/>
                                            </p:graphicEl>
                                          </p:spTgt>
                                        </p:tgtEl>
                                        <p:attrNameLst>
                                          <p:attrName>ppt_x</p:attrName>
                                        </p:attrNameLst>
                                      </p:cBhvr>
                                      <p:tavLst>
                                        <p:tav tm="0">
                                          <p:val>
                                            <p:strVal val="#ppt_x"/>
                                          </p:val>
                                        </p:tav>
                                        <p:tav tm="100000">
                                          <p:val>
                                            <p:strVal val="#ppt_x"/>
                                          </p:val>
                                        </p:tav>
                                      </p:tavLst>
                                    </p:anim>
                                    <p:anim calcmode="lin" valueType="num">
                                      <p:cBhvr>
                                        <p:cTn id="100" dur="1000" fill="hold"/>
                                        <p:tgtEl>
                                          <p:spTgt spid="8">
                                            <p:graphicEl>
                                              <a:dgm id="{E5F8BDC3-DAFE-4792-983A-D8EBBDBE5513}"/>
                                            </p:graphic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8">
                                            <p:graphicEl>
                                              <a:dgm id="{95198E31-077B-4622-B639-6D8B8F6DE492}"/>
                                            </p:graphicEl>
                                          </p:spTgt>
                                        </p:tgtEl>
                                        <p:attrNameLst>
                                          <p:attrName>style.visibility</p:attrName>
                                        </p:attrNameLst>
                                      </p:cBhvr>
                                      <p:to>
                                        <p:strVal val="visible"/>
                                      </p:to>
                                    </p:set>
                                    <p:animEffect transition="in" filter="fade">
                                      <p:cBhvr>
                                        <p:cTn id="103" dur="1000"/>
                                        <p:tgtEl>
                                          <p:spTgt spid="8">
                                            <p:graphicEl>
                                              <a:dgm id="{95198E31-077B-4622-B639-6D8B8F6DE492}"/>
                                            </p:graphicEl>
                                          </p:spTgt>
                                        </p:tgtEl>
                                      </p:cBhvr>
                                    </p:animEffect>
                                    <p:anim calcmode="lin" valueType="num">
                                      <p:cBhvr>
                                        <p:cTn id="104" dur="1000" fill="hold"/>
                                        <p:tgtEl>
                                          <p:spTgt spid="8">
                                            <p:graphicEl>
                                              <a:dgm id="{95198E31-077B-4622-B639-6D8B8F6DE492}"/>
                                            </p:graphicEl>
                                          </p:spTgt>
                                        </p:tgtEl>
                                        <p:attrNameLst>
                                          <p:attrName>ppt_x</p:attrName>
                                        </p:attrNameLst>
                                      </p:cBhvr>
                                      <p:tavLst>
                                        <p:tav tm="0">
                                          <p:val>
                                            <p:strVal val="#ppt_x"/>
                                          </p:val>
                                        </p:tav>
                                        <p:tav tm="100000">
                                          <p:val>
                                            <p:strVal val="#ppt_x"/>
                                          </p:val>
                                        </p:tav>
                                      </p:tavLst>
                                    </p:anim>
                                    <p:anim calcmode="lin" valueType="num">
                                      <p:cBhvr>
                                        <p:cTn id="105" dur="1000" fill="hold"/>
                                        <p:tgtEl>
                                          <p:spTgt spid="8">
                                            <p:graphicEl>
                                              <a:dgm id="{95198E31-077B-4622-B639-6D8B8F6DE492}"/>
                                            </p:graphic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8">
                                            <p:graphicEl>
                                              <a:dgm id="{F7F48354-059A-48E1-9002-8841BB2CC39C}"/>
                                            </p:graphicEl>
                                          </p:spTgt>
                                        </p:tgtEl>
                                        <p:attrNameLst>
                                          <p:attrName>style.visibility</p:attrName>
                                        </p:attrNameLst>
                                      </p:cBhvr>
                                      <p:to>
                                        <p:strVal val="visible"/>
                                      </p:to>
                                    </p:set>
                                    <p:animEffect transition="in" filter="fade">
                                      <p:cBhvr>
                                        <p:cTn id="110" dur="1000"/>
                                        <p:tgtEl>
                                          <p:spTgt spid="8">
                                            <p:graphicEl>
                                              <a:dgm id="{F7F48354-059A-48E1-9002-8841BB2CC39C}"/>
                                            </p:graphicEl>
                                          </p:spTgt>
                                        </p:tgtEl>
                                      </p:cBhvr>
                                    </p:animEffect>
                                    <p:anim calcmode="lin" valueType="num">
                                      <p:cBhvr>
                                        <p:cTn id="111" dur="1000" fill="hold"/>
                                        <p:tgtEl>
                                          <p:spTgt spid="8">
                                            <p:graphicEl>
                                              <a:dgm id="{F7F48354-059A-48E1-9002-8841BB2CC39C}"/>
                                            </p:graphicEl>
                                          </p:spTgt>
                                        </p:tgtEl>
                                        <p:attrNameLst>
                                          <p:attrName>ppt_x</p:attrName>
                                        </p:attrNameLst>
                                      </p:cBhvr>
                                      <p:tavLst>
                                        <p:tav tm="0">
                                          <p:val>
                                            <p:strVal val="#ppt_x"/>
                                          </p:val>
                                        </p:tav>
                                        <p:tav tm="100000">
                                          <p:val>
                                            <p:strVal val="#ppt_x"/>
                                          </p:val>
                                        </p:tav>
                                      </p:tavLst>
                                    </p:anim>
                                    <p:anim calcmode="lin" valueType="num">
                                      <p:cBhvr>
                                        <p:cTn id="112" dur="1000" fill="hold"/>
                                        <p:tgtEl>
                                          <p:spTgt spid="8">
                                            <p:graphicEl>
                                              <a:dgm id="{F7F48354-059A-48E1-9002-8841BB2CC39C}"/>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
                                            <p:graphicEl>
                                              <a:dgm id="{226CC8A5-7655-4BC4-A5D8-15ED56C1DED2}"/>
                                            </p:graphicEl>
                                          </p:spTgt>
                                        </p:tgtEl>
                                        <p:attrNameLst>
                                          <p:attrName>style.visibility</p:attrName>
                                        </p:attrNameLst>
                                      </p:cBhvr>
                                      <p:to>
                                        <p:strVal val="visible"/>
                                      </p:to>
                                    </p:set>
                                    <p:animEffect transition="in" filter="fade">
                                      <p:cBhvr>
                                        <p:cTn id="115" dur="1000"/>
                                        <p:tgtEl>
                                          <p:spTgt spid="8">
                                            <p:graphicEl>
                                              <a:dgm id="{226CC8A5-7655-4BC4-A5D8-15ED56C1DED2}"/>
                                            </p:graphicEl>
                                          </p:spTgt>
                                        </p:tgtEl>
                                      </p:cBhvr>
                                    </p:animEffect>
                                    <p:anim calcmode="lin" valueType="num">
                                      <p:cBhvr>
                                        <p:cTn id="116" dur="1000" fill="hold"/>
                                        <p:tgtEl>
                                          <p:spTgt spid="8">
                                            <p:graphicEl>
                                              <a:dgm id="{226CC8A5-7655-4BC4-A5D8-15ED56C1DED2}"/>
                                            </p:graphicEl>
                                          </p:spTgt>
                                        </p:tgtEl>
                                        <p:attrNameLst>
                                          <p:attrName>ppt_x</p:attrName>
                                        </p:attrNameLst>
                                      </p:cBhvr>
                                      <p:tavLst>
                                        <p:tav tm="0">
                                          <p:val>
                                            <p:strVal val="#ppt_x"/>
                                          </p:val>
                                        </p:tav>
                                        <p:tav tm="100000">
                                          <p:val>
                                            <p:strVal val="#ppt_x"/>
                                          </p:val>
                                        </p:tav>
                                      </p:tavLst>
                                    </p:anim>
                                    <p:anim calcmode="lin" valueType="num">
                                      <p:cBhvr>
                                        <p:cTn id="117" dur="1000" fill="hold"/>
                                        <p:tgtEl>
                                          <p:spTgt spid="8">
                                            <p:graphicEl>
                                              <a:dgm id="{226CC8A5-7655-4BC4-A5D8-15ED56C1DED2}"/>
                                            </p:graphic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8">
                                            <p:graphicEl>
                                              <a:dgm id="{83C2A823-E8F9-4087-B91E-C5B7C61326A0}"/>
                                            </p:graphicEl>
                                          </p:spTgt>
                                        </p:tgtEl>
                                        <p:attrNameLst>
                                          <p:attrName>style.visibility</p:attrName>
                                        </p:attrNameLst>
                                      </p:cBhvr>
                                      <p:to>
                                        <p:strVal val="visible"/>
                                      </p:to>
                                    </p:set>
                                    <p:animEffect transition="in" filter="fade">
                                      <p:cBhvr>
                                        <p:cTn id="122" dur="1000"/>
                                        <p:tgtEl>
                                          <p:spTgt spid="8">
                                            <p:graphicEl>
                                              <a:dgm id="{83C2A823-E8F9-4087-B91E-C5B7C61326A0}"/>
                                            </p:graphicEl>
                                          </p:spTgt>
                                        </p:tgtEl>
                                      </p:cBhvr>
                                    </p:animEffect>
                                    <p:anim calcmode="lin" valueType="num">
                                      <p:cBhvr>
                                        <p:cTn id="123" dur="1000" fill="hold"/>
                                        <p:tgtEl>
                                          <p:spTgt spid="8">
                                            <p:graphicEl>
                                              <a:dgm id="{83C2A823-E8F9-4087-B91E-C5B7C61326A0}"/>
                                            </p:graphicEl>
                                          </p:spTgt>
                                        </p:tgtEl>
                                        <p:attrNameLst>
                                          <p:attrName>ppt_x</p:attrName>
                                        </p:attrNameLst>
                                      </p:cBhvr>
                                      <p:tavLst>
                                        <p:tav tm="0">
                                          <p:val>
                                            <p:strVal val="#ppt_x"/>
                                          </p:val>
                                        </p:tav>
                                        <p:tav tm="100000">
                                          <p:val>
                                            <p:strVal val="#ppt_x"/>
                                          </p:val>
                                        </p:tav>
                                      </p:tavLst>
                                    </p:anim>
                                    <p:anim calcmode="lin" valueType="num">
                                      <p:cBhvr>
                                        <p:cTn id="124" dur="1000" fill="hold"/>
                                        <p:tgtEl>
                                          <p:spTgt spid="8">
                                            <p:graphicEl>
                                              <a:dgm id="{83C2A823-E8F9-4087-B91E-C5B7C61326A0}"/>
                                            </p:graphic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
                                            <p:graphicEl>
                                              <a:dgm id="{DCB763BF-337B-483A-854F-8EA003E094EB}"/>
                                            </p:graphicEl>
                                          </p:spTgt>
                                        </p:tgtEl>
                                        <p:attrNameLst>
                                          <p:attrName>style.visibility</p:attrName>
                                        </p:attrNameLst>
                                      </p:cBhvr>
                                      <p:to>
                                        <p:strVal val="visible"/>
                                      </p:to>
                                    </p:set>
                                    <p:animEffect transition="in" filter="fade">
                                      <p:cBhvr>
                                        <p:cTn id="127" dur="1000"/>
                                        <p:tgtEl>
                                          <p:spTgt spid="8">
                                            <p:graphicEl>
                                              <a:dgm id="{DCB763BF-337B-483A-854F-8EA003E094EB}"/>
                                            </p:graphicEl>
                                          </p:spTgt>
                                        </p:tgtEl>
                                      </p:cBhvr>
                                    </p:animEffect>
                                    <p:anim calcmode="lin" valueType="num">
                                      <p:cBhvr>
                                        <p:cTn id="128" dur="1000" fill="hold"/>
                                        <p:tgtEl>
                                          <p:spTgt spid="8">
                                            <p:graphicEl>
                                              <a:dgm id="{DCB763BF-337B-483A-854F-8EA003E094EB}"/>
                                            </p:graphicEl>
                                          </p:spTgt>
                                        </p:tgtEl>
                                        <p:attrNameLst>
                                          <p:attrName>ppt_x</p:attrName>
                                        </p:attrNameLst>
                                      </p:cBhvr>
                                      <p:tavLst>
                                        <p:tav tm="0">
                                          <p:val>
                                            <p:strVal val="#ppt_x"/>
                                          </p:val>
                                        </p:tav>
                                        <p:tav tm="100000">
                                          <p:val>
                                            <p:strVal val="#ppt_x"/>
                                          </p:val>
                                        </p:tav>
                                      </p:tavLst>
                                    </p:anim>
                                    <p:anim calcmode="lin" valueType="num">
                                      <p:cBhvr>
                                        <p:cTn id="129" dur="1000" fill="hold"/>
                                        <p:tgtEl>
                                          <p:spTgt spid="8">
                                            <p:graphicEl>
                                              <a:dgm id="{DCB763BF-337B-483A-854F-8EA003E094EB}"/>
                                            </p:graphic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8">
                                            <p:graphicEl>
                                              <a:dgm id="{578C724D-C0A3-4F3A-A104-17FCC0FDE879}"/>
                                            </p:graphicEl>
                                          </p:spTgt>
                                        </p:tgtEl>
                                        <p:attrNameLst>
                                          <p:attrName>style.visibility</p:attrName>
                                        </p:attrNameLst>
                                      </p:cBhvr>
                                      <p:to>
                                        <p:strVal val="visible"/>
                                      </p:to>
                                    </p:set>
                                    <p:animEffect transition="in" filter="fade">
                                      <p:cBhvr>
                                        <p:cTn id="134" dur="1000"/>
                                        <p:tgtEl>
                                          <p:spTgt spid="8">
                                            <p:graphicEl>
                                              <a:dgm id="{578C724D-C0A3-4F3A-A104-17FCC0FDE879}"/>
                                            </p:graphicEl>
                                          </p:spTgt>
                                        </p:tgtEl>
                                      </p:cBhvr>
                                    </p:animEffect>
                                    <p:anim calcmode="lin" valueType="num">
                                      <p:cBhvr>
                                        <p:cTn id="135" dur="1000" fill="hold"/>
                                        <p:tgtEl>
                                          <p:spTgt spid="8">
                                            <p:graphicEl>
                                              <a:dgm id="{578C724D-C0A3-4F3A-A104-17FCC0FDE879}"/>
                                            </p:graphicEl>
                                          </p:spTgt>
                                        </p:tgtEl>
                                        <p:attrNameLst>
                                          <p:attrName>ppt_x</p:attrName>
                                        </p:attrNameLst>
                                      </p:cBhvr>
                                      <p:tavLst>
                                        <p:tav tm="0">
                                          <p:val>
                                            <p:strVal val="#ppt_x"/>
                                          </p:val>
                                        </p:tav>
                                        <p:tav tm="100000">
                                          <p:val>
                                            <p:strVal val="#ppt_x"/>
                                          </p:val>
                                        </p:tav>
                                      </p:tavLst>
                                    </p:anim>
                                    <p:anim calcmode="lin" valueType="num">
                                      <p:cBhvr>
                                        <p:cTn id="136" dur="1000" fill="hold"/>
                                        <p:tgtEl>
                                          <p:spTgt spid="8">
                                            <p:graphicEl>
                                              <a:dgm id="{578C724D-C0A3-4F3A-A104-17FCC0FDE879}"/>
                                            </p:graphicEl>
                                          </p:spTgt>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8">
                                            <p:graphicEl>
                                              <a:dgm id="{FB14BAEB-8101-4D71-9A89-690FC6825762}"/>
                                            </p:graphicEl>
                                          </p:spTgt>
                                        </p:tgtEl>
                                        <p:attrNameLst>
                                          <p:attrName>style.visibility</p:attrName>
                                        </p:attrNameLst>
                                      </p:cBhvr>
                                      <p:to>
                                        <p:strVal val="visible"/>
                                      </p:to>
                                    </p:set>
                                    <p:animEffect transition="in" filter="fade">
                                      <p:cBhvr>
                                        <p:cTn id="139" dur="1000"/>
                                        <p:tgtEl>
                                          <p:spTgt spid="8">
                                            <p:graphicEl>
                                              <a:dgm id="{FB14BAEB-8101-4D71-9A89-690FC6825762}"/>
                                            </p:graphicEl>
                                          </p:spTgt>
                                        </p:tgtEl>
                                      </p:cBhvr>
                                    </p:animEffect>
                                    <p:anim calcmode="lin" valueType="num">
                                      <p:cBhvr>
                                        <p:cTn id="140" dur="1000" fill="hold"/>
                                        <p:tgtEl>
                                          <p:spTgt spid="8">
                                            <p:graphicEl>
                                              <a:dgm id="{FB14BAEB-8101-4D71-9A89-690FC6825762}"/>
                                            </p:graphicEl>
                                          </p:spTgt>
                                        </p:tgtEl>
                                        <p:attrNameLst>
                                          <p:attrName>ppt_x</p:attrName>
                                        </p:attrNameLst>
                                      </p:cBhvr>
                                      <p:tavLst>
                                        <p:tav tm="0">
                                          <p:val>
                                            <p:strVal val="#ppt_x"/>
                                          </p:val>
                                        </p:tav>
                                        <p:tav tm="100000">
                                          <p:val>
                                            <p:strVal val="#ppt_x"/>
                                          </p:val>
                                        </p:tav>
                                      </p:tavLst>
                                    </p:anim>
                                    <p:anim calcmode="lin" valueType="num">
                                      <p:cBhvr>
                                        <p:cTn id="141" dur="1000" fill="hold"/>
                                        <p:tgtEl>
                                          <p:spTgt spid="8">
                                            <p:graphicEl>
                                              <a:dgm id="{FB14BAEB-8101-4D71-9A89-690FC6825762}"/>
                                            </p:graphic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8">
                                            <p:graphicEl>
                                              <a:dgm id="{F0524E9B-6103-44C9-815F-9A94768D8D99}"/>
                                            </p:graphicEl>
                                          </p:spTgt>
                                        </p:tgtEl>
                                        <p:attrNameLst>
                                          <p:attrName>style.visibility</p:attrName>
                                        </p:attrNameLst>
                                      </p:cBhvr>
                                      <p:to>
                                        <p:strVal val="visible"/>
                                      </p:to>
                                    </p:set>
                                    <p:animEffect transition="in" filter="fade">
                                      <p:cBhvr>
                                        <p:cTn id="146" dur="1000"/>
                                        <p:tgtEl>
                                          <p:spTgt spid="8">
                                            <p:graphicEl>
                                              <a:dgm id="{F0524E9B-6103-44C9-815F-9A94768D8D99}"/>
                                            </p:graphicEl>
                                          </p:spTgt>
                                        </p:tgtEl>
                                      </p:cBhvr>
                                    </p:animEffect>
                                    <p:anim calcmode="lin" valueType="num">
                                      <p:cBhvr>
                                        <p:cTn id="147" dur="1000" fill="hold"/>
                                        <p:tgtEl>
                                          <p:spTgt spid="8">
                                            <p:graphicEl>
                                              <a:dgm id="{F0524E9B-6103-44C9-815F-9A94768D8D99}"/>
                                            </p:graphicEl>
                                          </p:spTgt>
                                        </p:tgtEl>
                                        <p:attrNameLst>
                                          <p:attrName>ppt_x</p:attrName>
                                        </p:attrNameLst>
                                      </p:cBhvr>
                                      <p:tavLst>
                                        <p:tav tm="0">
                                          <p:val>
                                            <p:strVal val="#ppt_x"/>
                                          </p:val>
                                        </p:tav>
                                        <p:tav tm="100000">
                                          <p:val>
                                            <p:strVal val="#ppt_x"/>
                                          </p:val>
                                        </p:tav>
                                      </p:tavLst>
                                    </p:anim>
                                    <p:anim calcmode="lin" valueType="num">
                                      <p:cBhvr>
                                        <p:cTn id="148" dur="1000" fill="hold"/>
                                        <p:tgtEl>
                                          <p:spTgt spid="8">
                                            <p:graphicEl>
                                              <a:dgm id="{F0524E9B-6103-44C9-815F-9A94768D8D99}"/>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8">
                                            <p:graphicEl>
                                              <a:dgm id="{A243A07C-9455-4A60-A090-6C236B9EB107}"/>
                                            </p:graphicEl>
                                          </p:spTgt>
                                        </p:tgtEl>
                                        <p:attrNameLst>
                                          <p:attrName>style.visibility</p:attrName>
                                        </p:attrNameLst>
                                      </p:cBhvr>
                                      <p:to>
                                        <p:strVal val="visible"/>
                                      </p:to>
                                    </p:set>
                                    <p:animEffect transition="in" filter="fade">
                                      <p:cBhvr>
                                        <p:cTn id="151" dur="1000"/>
                                        <p:tgtEl>
                                          <p:spTgt spid="8">
                                            <p:graphicEl>
                                              <a:dgm id="{A243A07C-9455-4A60-A090-6C236B9EB107}"/>
                                            </p:graphicEl>
                                          </p:spTgt>
                                        </p:tgtEl>
                                      </p:cBhvr>
                                    </p:animEffect>
                                    <p:anim calcmode="lin" valueType="num">
                                      <p:cBhvr>
                                        <p:cTn id="152" dur="1000" fill="hold"/>
                                        <p:tgtEl>
                                          <p:spTgt spid="8">
                                            <p:graphicEl>
                                              <a:dgm id="{A243A07C-9455-4A60-A090-6C236B9EB107}"/>
                                            </p:graphicEl>
                                          </p:spTgt>
                                        </p:tgtEl>
                                        <p:attrNameLst>
                                          <p:attrName>ppt_x</p:attrName>
                                        </p:attrNameLst>
                                      </p:cBhvr>
                                      <p:tavLst>
                                        <p:tav tm="0">
                                          <p:val>
                                            <p:strVal val="#ppt_x"/>
                                          </p:val>
                                        </p:tav>
                                        <p:tav tm="100000">
                                          <p:val>
                                            <p:strVal val="#ppt_x"/>
                                          </p:val>
                                        </p:tav>
                                      </p:tavLst>
                                    </p:anim>
                                    <p:anim calcmode="lin" valueType="num">
                                      <p:cBhvr>
                                        <p:cTn id="153" dur="1000" fill="hold"/>
                                        <p:tgtEl>
                                          <p:spTgt spid="8">
                                            <p:graphicEl>
                                              <a:dgm id="{A243A07C-9455-4A60-A090-6C236B9EB107}"/>
                                            </p:graphicEl>
                                          </p:spTgt>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8">
                                            <p:graphicEl>
                                              <a:dgm id="{8981F3EE-19AF-458D-BB1C-B7C3F8578E2D}"/>
                                            </p:graphicEl>
                                          </p:spTgt>
                                        </p:tgtEl>
                                        <p:attrNameLst>
                                          <p:attrName>style.visibility</p:attrName>
                                        </p:attrNameLst>
                                      </p:cBhvr>
                                      <p:to>
                                        <p:strVal val="visible"/>
                                      </p:to>
                                    </p:set>
                                    <p:animEffect transition="in" filter="fade">
                                      <p:cBhvr>
                                        <p:cTn id="158" dur="1000"/>
                                        <p:tgtEl>
                                          <p:spTgt spid="8">
                                            <p:graphicEl>
                                              <a:dgm id="{8981F3EE-19AF-458D-BB1C-B7C3F8578E2D}"/>
                                            </p:graphicEl>
                                          </p:spTgt>
                                        </p:tgtEl>
                                      </p:cBhvr>
                                    </p:animEffect>
                                    <p:anim calcmode="lin" valueType="num">
                                      <p:cBhvr>
                                        <p:cTn id="159" dur="1000" fill="hold"/>
                                        <p:tgtEl>
                                          <p:spTgt spid="8">
                                            <p:graphicEl>
                                              <a:dgm id="{8981F3EE-19AF-458D-BB1C-B7C3F8578E2D}"/>
                                            </p:graphicEl>
                                          </p:spTgt>
                                        </p:tgtEl>
                                        <p:attrNameLst>
                                          <p:attrName>ppt_x</p:attrName>
                                        </p:attrNameLst>
                                      </p:cBhvr>
                                      <p:tavLst>
                                        <p:tav tm="0">
                                          <p:val>
                                            <p:strVal val="#ppt_x"/>
                                          </p:val>
                                        </p:tav>
                                        <p:tav tm="100000">
                                          <p:val>
                                            <p:strVal val="#ppt_x"/>
                                          </p:val>
                                        </p:tav>
                                      </p:tavLst>
                                    </p:anim>
                                    <p:anim calcmode="lin" valueType="num">
                                      <p:cBhvr>
                                        <p:cTn id="160" dur="1000" fill="hold"/>
                                        <p:tgtEl>
                                          <p:spTgt spid="8">
                                            <p:graphicEl>
                                              <a:dgm id="{8981F3EE-19AF-458D-BB1C-B7C3F8578E2D}"/>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8">
                                            <p:graphicEl>
                                              <a:dgm id="{C536C40C-1E82-42CB-8584-77A2F0351F77}"/>
                                            </p:graphicEl>
                                          </p:spTgt>
                                        </p:tgtEl>
                                        <p:attrNameLst>
                                          <p:attrName>style.visibility</p:attrName>
                                        </p:attrNameLst>
                                      </p:cBhvr>
                                      <p:to>
                                        <p:strVal val="visible"/>
                                      </p:to>
                                    </p:set>
                                    <p:animEffect transition="in" filter="fade">
                                      <p:cBhvr>
                                        <p:cTn id="163" dur="1000"/>
                                        <p:tgtEl>
                                          <p:spTgt spid="8">
                                            <p:graphicEl>
                                              <a:dgm id="{C536C40C-1E82-42CB-8584-77A2F0351F77}"/>
                                            </p:graphicEl>
                                          </p:spTgt>
                                        </p:tgtEl>
                                      </p:cBhvr>
                                    </p:animEffect>
                                    <p:anim calcmode="lin" valueType="num">
                                      <p:cBhvr>
                                        <p:cTn id="164" dur="1000" fill="hold"/>
                                        <p:tgtEl>
                                          <p:spTgt spid="8">
                                            <p:graphicEl>
                                              <a:dgm id="{C536C40C-1E82-42CB-8584-77A2F0351F77}"/>
                                            </p:graphicEl>
                                          </p:spTgt>
                                        </p:tgtEl>
                                        <p:attrNameLst>
                                          <p:attrName>ppt_x</p:attrName>
                                        </p:attrNameLst>
                                      </p:cBhvr>
                                      <p:tavLst>
                                        <p:tav tm="0">
                                          <p:val>
                                            <p:strVal val="#ppt_x"/>
                                          </p:val>
                                        </p:tav>
                                        <p:tav tm="100000">
                                          <p:val>
                                            <p:strVal val="#ppt_x"/>
                                          </p:val>
                                        </p:tav>
                                      </p:tavLst>
                                    </p:anim>
                                    <p:anim calcmode="lin" valueType="num">
                                      <p:cBhvr>
                                        <p:cTn id="165" dur="1000" fill="hold"/>
                                        <p:tgtEl>
                                          <p:spTgt spid="8">
                                            <p:graphicEl>
                                              <a:dgm id="{C536C40C-1E82-42CB-8584-77A2F0351F77}"/>
                                            </p:graphicEl>
                                          </p:spTgt>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8">
                                            <p:graphicEl>
                                              <a:dgm id="{EE63CB6B-D169-4634-A67F-05C03E4FCBC0}"/>
                                            </p:graphicEl>
                                          </p:spTgt>
                                        </p:tgtEl>
                                        <p:attrNameLst>
                                          <p:attrName>style.visibility</p:attrName>
                                        </p:attrNameLst>
                                      </p:cBhvr>
                                      <p:to>
                                        <p:strVal val="visible"/>
                                      </p:to>
                                    </p:set>
                                    <p:animEffect transition="in" filter="fade">
                                      <p:cBhvr>
                                        <p:cTn id="170" dur="1000"/>
                                        <p:tgtEl>
                                          <p:spTgt spid="8">
                                            <p:graphicEl>
                                              <a:dgm id="{EE63CB6B-D169-4634-A67F-05C03E4FCBC0}"/>
                                            </p:graphicEl>
                                          </p:spTgt>
                                        </p:tgtEl>
                                      </p:cBhvr>
                                    </p:animEffect>
                                    <p:anim calcmode="lin" valueType="num">
                                      <p:cBhvr>
                                        <p:cTn id="171" dur="1000" fill="hold"/>
                                        <p:tgtEl>
                                          <p:spTgt spid="8">
                                            <p:graphicEl>
                                              <a:dgm id="{EE63CB6B-D169-4634-A67F-05C03E4FCBC0}"/>
                                            </p:graphicEl>
                                          </p:spTgt>
                                        </p:tgtEl>
                                        <p:attrNameLst>
                                          <p:attrName>ppt_x</p:attrName>
                                        </p:attrNameLst>
                                      </p:cBhvr>
                                      <p:tavLst>
                                        <p:tav tm="0">
                                          <p:val>
                                            <p:strVal val="#ppt_x"/>
                                          </p:val>
                                        </p:tav>
                                        <p:tav tm="100000">
                                          <p:val>
                                            <p:strVal val="#ppt_x"/>
                                          </p:val>
                                        </p:tav>
                                      </p:tavLst>
                                    </p:anim>
                                    <p:anim calcmode="lin" valueType="num">
                                      <p:cBhvr>
                                        <p:cTn id="172" dur="1000" fill="hold"/>
                                        <p:tgtEl>
                                          <p:spTgt spid="8">
                                            <p:graphicEl>
                                              <a:dgm id="{EE63CB6B-D169-4634-A67F-05C03E4FCBC0}"/>
                                            </p:graphicEl>
                                          </p:spTgt>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8">
                                            <p:graphicEl>
                                              <a:dgm id="{D84B9E63-7906-46FB-92E2-C5AA6864748A}"/>
                                            </p:graphicEl>
                                          </p:spTgt>
                                        </p:tgtEl>
                                        <p:attrNameLst>
                                          <p:attrName>style.visibility</p:attrName>
                                        </p:attrNameLst>
                                      </p:cBhvr>
                                      <p:to>
                                        <p:strVal val="visible"/>
                                      </p:to>
                                    </p:set>
                                    <p:animEffect transition="in" filter="fade">
                                      <p:cBhvr>
                                        <p:cTn id="175" dur="1000"/>
                                        <p:tgtEl>
                                          <p:spTgt spid="8">
                                            <p:graphicEl>
                                              <a:dgm id="{D84B9E63-7906-46FB-92E2-C5AA6864748A}"/>
                                            </p:graphicEl>
                                          </p:spTgt>
                                        </p:tgtEl>
                                      </p:cBhvr>
                                    </p:animEffect>
                                    <p:anim calcmode="lin" valueType="num">
                                      <p:cBhvr>
                                        <p:cTn id="176" dur="1000" fill="hold"/>
                                        <p:tgtEl>
                                          <p:spTgt spid="8">
                                            <p:graphicEl>
                                              <a:dgm id="{D84B9E63-7906-46FB-92E2-C5AA6864748A}"/>
                                            </p:graphicEl>
                                          </p:spTgt>
                                        </p:tgtEl>
                                        <p:attrNameLst>
                                          <p:attrName>ppt_x</p:attrName>
                                        </p:attrNameLst>
                                      </p:cBhvr>
                                      <p:tavLst>
                                        <p:tav tm="0">
                                          <p:val>
                                            <p:strVal val="#ppt_x"/>
                                          </p:val>
                                        </p:tav>
                                        <p:tav tm="100000">
                                          <p:val>
                                            <p:strVal val="#ppt_x"/>
                                          </p:val>
                                        </p:tav>
                                      </p:tavLst>
                                    </p:anim>
                                    <p:anim calcmode="lin" valueType="num">
                                      <p:cBhvr>
                                        <p:cTn id="177" dur="1000" fill="hold"/>
                                        <p:tgtEl>
                                          <p:spTgt spid="8">
                                            <p:graphicEl>
                                              <a:dgm id="{D84B9E63-7906-46FB-92E2-C5AA6864748A}"/>
                                            </p:graphicEl>
                                          </p:spTgt>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grpId="0" nodeType="clickEffect">
                                  <p:stCondLst>
                                    <p:cond delay="0"/>
                                  </p:stCondLst>
                                  <p:childTnLst>
                                    <p:set>
                                      <p:cBhvr>
                                        <p:cTn id="181" dur="1" fill="hold">
                                          <p:stCondLst>
                                            <p:cond delay="0"/>
                                          </p:stCondLst>
                                        </p:cTn>
                                        <p:tgtEl>
                                          <p:spTgt spid="8">
                                            <p:graphicEl>
                                              <a:dgm id="{3BD57EA6-6567-497A-81DF-5DF444B41A5E}"/>
                                            </p:graphicEl>
                                          </p:spTgt>
                                        </p:tgtEl>
                                        <p:attrNameLst>
                                          <p:attrName>style.visibility</p:attrName>
                                        </p:attrNameLst>
                                      </p:cBhvr>
                                      <p:to>
                                        <p:strVal val="visible"/>
                                      </p:to>
                                    </p:set>
                                    <p:animEffect transition="in" filter="fade">
                                      <p:cBhvr>
                                        <p:cTn id="182" dur="1000"/>
                                        <p:tgtEl>
                                          <p:spTgt spid="8">
                                            <p:graphicEl>
                                              <a:dgm id="{3BD57EA6-6567-497A-81DF-5DF444B41A5E}"/>
                                            </p:graphicEl>
                                          </p:spTgt>
                                        </p:tgtEl>
                                      </p:cBhvr>
                                    </p:animEffect>
                                    <p:anim calcmode="lin" valueType="num">
                                      <p:cBhvr>
                                        <p:cTn id="183" dur="1000" fill="hold"/>
                                        <p:tgtEl>
                                          <p:spTgt spid="8">
                                            <p:graphicEl>
                                              <a:dgm id="{3BD57EA6-6567-497A-81DF-5DF444B41A5E}"/>
                                            </p:graphicEl>
                                          </p:spTgt>
                                        </p:tgtEl>
                                        <p:attrNameLst>
                                          <p:attrName>ppt_x</p:attrName>
                                        </p:attrNameLst>
                                      </p:cBhvr>
                                      <p:tavLst>
                                        <p:tav tm="0">
                                          <p:val>
                                            <p:strVal val="#ppt_x"/>
                                          </p:val>
                                        </p:tav>
                                        <p:tav tm="100000">
                                          <p:val>
                                            <p:strVal val="#ppt_x"/>
                                          </p:val>
                                        </p:tav>
                                      </p:tavLst>
                                    </p:anim>
                                    <p:anim calcmode="lin" valueType="num">
                                      <p:cBhvr>
                                        <p:cTn id="184" dur="1000" fill="hold"/>
                                        <p:tgtEl>
                                          <p:spTgt spid="8">
                                            <p:graphicEl>
                                              <a:dgm id="{3BD57EA6-6567-497A-81DF-5DF444B41A5E}"/>
                                            </p:graphicEl>
                                          </p:spTgt>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8">
                                            <p:graphicEl>
                                              <a:dgm id="{785791A3-58FC-4FCF-B057-C2899887BC9C}"/>
                                            </p:graphicEl>
                                          </p:spTgt>
                                        </p:tgtEl>
                                        <p:attrNameLst>
                                          <p:attrName>style.visibility</p:attrName>
                                        </p:attrNameLst>
                                      </p:cBhvr>
                                      <p:to>
                                        <p:strVal val="visible"/>
                                      </p:to>
                                    </p:set>
                                    <p:animEffect transition="in" filter="fade">
                                      <p:cBhvr>
                                        <p:cTn id="187" dur="1000"/>
                                        <p:tgtEl>
                                          <p:spTgt spid="8">
                                            <p:graphicEl>
                                              <a:dgm id="{785791A3-58FC-4FCF-B057-C2899887BC9C}"/>
                                            </p:graphicEl>
                                          </p:spTgt>
                                        </p:tgtEl>
                                      </p:cBhvr>
                                    </p:animEffect>
                                    <p:anim calcmode="lin" valueType="num">
                                      <p:cBhvr>
                                        <p:cTn id="188" dur="1000" fill="hold"/>
                                        <p:tgtEl>
                                          <p:spTgt spid="8">
                                            <p:graphicEl>
                                              <a:dgm id="{785791A3-58FC-4FCF-B057-C2899887BC9C}"/>
                                            </p:graphicEl>
                                          </p:spTgt>
                                        </p:tgtEl>
                                        <p:attrNameLst>
                                          <p:attrName>ppt_x</p:attrName>
                                        </p:attrNameLst>
                                      </p:cBhvr>
                                      <p:tavLst>
                                        <p:tav tm="0">
                                          <p:val>
                                            <p:strVal val="#ppt_x"/>
                                          </p:val>
                                        </p:tav>
                                        <p:tav tm="100000">
                                          <p:val>
                                            <p:strVal val="#ppt_x"/>
                                          </p:val>
                                        </p:tav>
                                      </p:tavLst>
                                    </p:anim>
                                    <p:anim calcmode="lin" valueType="num">
                                      <p:cBhvr>
                                        <p:cTn id="189" dur="1000" fill="hold"/>
                                        <p:tgtEl>
                                          <p:spTgt spid="8">
                                            <p:graphicEl>
                                              <a:dgm id="{785791A3-58FC-4FCF-B057-C2899887BC9C}"/>
                                            </p:graphicEl>
                                          </p:spTgt>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8">
                                            <p:graphicEl>
                                              <a:dgm id="{67521941-DDBF-4932-8B09-B2AF5864A0BD}"/>
                                            </p:graphicEl>
                                          </p:spTgt>
                                        </p:tgtEl>
                                        <p:attrNameLst>
                                          <p:attrName>style.visibility</p:attrName>
                                        </p:attrNameLst>
                                      </p:cBhvr>
                                      <p:to>
                                        <p:strVal val="visible"/>
                                      </p:to>
                                    </p:set>
                                    <p:animEffect transition="in" filter="fade">
                                      <p:cBhvr>
                                        <p:cTn id="194" dur="1000"/>
                                        <p:tgtEl>
                                          <p:spTgt spid="8">
                                            <p:graphicEl>
                                              <a:dgm id="{67521941-DDBF-4932-8B09-B2AF5864A0BD}"/>
                                            </p:graphicEl>
                                          </p:spTgt>
                                        </p:tgtEl>
                                      </p:cBhvr>
                                    </p:animEffect>
                                    <p:anim calcmode="lin" valueType="num">
                                      <p:cBhvr>
                                        <p:cTn id="195" dur="1000" fill="hold"/>
                                        <p:tgtEl>
                                          <p:spTgt spid="8">
                                            <p:graphicEl>
                                              <a:dgm id="{67521941-DDBF-4932-8B09-B2AF5864A0BD}"/>
                                            </p:graphicEl>
                                          </p:spTgt>
                                        </p:tgtEl>
                                        <p:attrNameLst>
                                          <p:attrName>ppt_x</p:attrName>
                                        </p:attrNameLst>
                                      </p:cBhvr>
                                      <p:tavLst>
                                        <p:tav tm="0">
                                          <p:val>
                                            <p:strVal val="#ppt_x"/>
                                          </p:val>
                                        </p:tav>
                                        <p:tav tm="100000">
                                          <p:val>
                                            <p:strVal val="#ppt_x"/>
                                          </p:val>
                                        </p:tav>
                                      </p:tavLst>
                                    </p:anim>
                                    <p:anim calcmode="lin" valueType="num">
                                      <p:cBhvr>
                                        <p:cTn id="196" dur="1000" fill="hold"/>
                                        <p:tgtEl>
                                          <p:spTgt spid="8">
                                            <p:graphicEl>
                                              <a:dgm id="{67521941-DDBF-4932-8B09-B2AF5864A0BD}"/>
                                            </p:graphicEl>
                                          </p:spTgt>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8">
                                            <p:graphicEl>
                                              <a:dgm id="{2587D70C-2B66-4623-8E70-28A974CF9A5D}"/>
                                            </p:graphicEl>
                                          </p:spTgt>
                                        </p:tgtEl>
                                        <p:attrNameLst>
                                          <p:attrName>style.visibility</p:attrName>
                                        </p:attrNameLst>
                                      </p:cBhvr>
                                      <p:to>
                                        <p:strVal val="visible"/>
                                      </p:to>
                                    </p:set>
                                    <p:animEffect transition="in" filter="fade">
                                      <p:cBhvr>
                                        <p:cTn id="199" dur="1000"/>
                                        <p:tgtEl>
                                          <p:spTgt spid="8">
                                            <p:graphicEl>
                                              <a:dgm id="{2587D70C-2B66-4623-8E70-28A974CF9A5D}"/>
                                            </p:graphicEl>
                                          </p:spTgt>
                                        </p:tgtEl>
                                      </p:cBhvr>
                                    </p:animEffect>
                                    <p:anim calcmode="lin" valueType="num">
                                      <p:cBhvr>
                                        <p:cTn id="200" dur="1000" fill="hold"/>
                                        <p:tgtEl>
                                          <p:spTgt spid="8">
                                            <p:graphicEl>
                                              <a:dgm id="{2587D70C-2B66-4623-8E70-28A974CF9A5D}"/>
                                            </p:graphicEl>
                                          </p:spTgt>
                                        </p:tgtEl>
                                        <p:attrNameLst>
                                          <p:attrName>ppt_x</p:attrName>
                                        </p:attrNameLst>
                                      </p:cBhvr>
                                      <p:tavLst>
                                        <p:tav tm="0">
                                          <p:val>
                                            <p:strVal val="#ppt_x"/>
                                          </p:val>
                                        </p:tav>
                                        <p:tav tm="100000">
                                          <p:val>
                                            <p:strVal val="#ppt_x"/>
                                          </p:val>
                                        </p:tav>
                                      </p:tavLst>
                                    </p:anim>
                                    <p:anim calcmode="lin" valueType="num">
                                      <p:cBhvr>
                                        <p:cTn id="201" dur="1000" fill="hold"/>
                                        <p:tgtEl>
                                          <p:spTgt spid="8">
                                            <p:graphicEl>
                                              <a:dgm id="{2587D70C-2B66-4623-8E70-28A974CF9A5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CA3AD61-8571-16D6-A9F2-069BFB8362AD}"/>
              </a:ext>
            </a:extLst>
          </p:cNvPr>
          <p:cNvSpPr txBox="1"/>
          <p:nvPr/>
        </p:nvSpPr>
        <p:spPr>
          <a:xfrm>
            <a:off x="3046997" y="928584"/>
            <a:ext cx="6093994" cy="369332"/>
          </a:xfrm>
          <a:prstGeom prst="rect">
            <a:avLst/>
          </a:prstGeom>
          <a:noFill/>
        </p:spPr>
        <p:txBody>
          <a:bodyPr wrap="square">
            <a:spAutoFit/>
          </a:bodyPr>
          <a:lstStyle/>
          <a:p>
            <a:pPr algn="ctr"/>
            <a:r>
              <a:rPr lang="en-US" dirty="0"/>
              <a:t>Kinesis Consumer SDK - </a:t>
            </a:r>
            <a:r>
              <a:rPr lang="en-US" dirty="0" err="1"/>
              <a:t>GetRecords</a:t>
            </a:r>
            <a:endParaRPr lang="en-US" dirty="0"/>
          </a:p>
        </p:txBody>
      </p:sp>
      <p:sp>
        <p:nvSpPr>
          <p:cNvPr id="7" name="TextBox 6">
            <a:extLst>
              <a:ext uri="{FF2B5EF4-FFF2-40B4-BE49-F238E27FC236}">
                <a16:creationId xmlns:a16="http://schemas.microsoft.com/office/drawing/2014/main" id="{FB5363DE-4E44-E32A-1B30-5A72C256EE98}"/>
              </a:ext>
            </a:extLst>
          </p:cNvPr>
          <p:cNvSpPr txBox="1"/>
          <p:nvPr/>
        </p:nvSpPr>
        <p:spPr>
          <a:xfrm>
            <a:off x="1303466" y="1311817"/>
            <a:ext cx="4219029" cy="4832092"/>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Classic </a:t>
            </a:r>
            <a:r>
              <a:rPr lang="pt-BR" dirty="0" err="1"/>
              <a:t>Kinesis</a:t>
            </a:r>
            <a:r>
              <a:rPr lang="pt-BR" dirty="0"/>
              <a:t> - Os registros são pesquisados ​​pelos consumidores a partir de um </a:t>
            </a:r>
            <a:r>
              <a:rPr lang="pt-BR" i="1" dirty="0" err="1"/>
              <a:t>shard</a:t>
            </a:r>
            <a:endParaRPr lang="pt-BR" i="1" dirty="0"/>
          </a:p>
          <a:p>
            <a:pPr marL="285750" indent="-285750">
              <a:spcAft>
                <a:spcPts val="600"/>
              </a:spcAft>
              <a:buFont typeface="Arial" panose="020B0604020202020204" pitchFamily="34" charset="0"/>
              <a:buChar char="•"/>
            </a:pPr>
            <a:r>
              <a:rPr lang="pt-BR" dirty="0"/>
              <a:t>Cada </a:t>
            </a:r>
            <a:r>
              <a:rPr lang="pt-BR" i="1" dirty="0" err="1"/>
              <a:t>shard</a:t>
            </a:r>
            <a:r>
              <a:rPr lang="pt-BR" dirty="0"/>
              <a:t> tem um </a:t>
            </a:r>
            <a:r>
              <a:rPr lang="pt-BR" dirty="0" err="1"/>
              <a:t>throughput</a:t>
            </a:r>
            <a:r>
              <a:rPr lang="pt-BR" dirty="0"/>
              <a:t> agregado de 2 MB/s</a:t>
            </a:r>
          </a:p>
          <a:p>
            <a:pPr marL="285750" indent="-285750">
              <a:spcAft>
                <a:spcPts val="600"/>
              </a:spcAft>
              <a:buFont typeface="Arial" panose="020B0604020202020204" pitchFamily="34" charset="0"/>
              <a:buChar char="•"/>
            </a:pPr>
            <a:r>
              <a:rPr lang="pt-BR" dirty="0" err="1"/>
              <a:t>GetRecords</a:t>
            </a:r>
            <a:r>
              <a:rPr lang="pt-BR" dirty="0"/>
              <a:t> retorna até 10 MB/s de dados (suprimi por 5 segundos) ou até 10.000 registros</a:t>
            </a:r>
          </a:p>
          <a:p>
            <a:pPr marL="285750" indent="-285750">
              <a:spcAft>
                <a:spcPts val="600"/>
              </a:spcAft>
              <a:buFont typeface="Arial" panose="020B0604020202020204" pitchFamily="34" charset="0"/>
              <a:buChar char="•"/>
            </a:pPr>
            <a:r>
              <a:rPr lang="pt-BR" dirty="0"/>
              <a:t>Máximo de 5 chamadas de API </a:t>
            </a:r>
            <a:r>
              <a:rPr lang="pt-BR" dirty="0" err="1"/>
              <a:t>GetRecords</a:t>
            </a:r>
            <a:r>
              <a:rPr lang="pt-BR" dirty="0"/>
              <a:t> por </a:t>
            </a:r>
            <a:r>
              <a:rPr lang="pt-BR" i="1" dirty="0" err="1"/>
              <a:t>shard</a:t>
            </a:r>
            <a:r>
              <a:rPr lang="pt-BR" dirty="0"/>
              <a:t> por segundo = latência de 200 </a:t>
            </a:r>
            <a:r>
              <a:rPr lang="pt-BR" dirty="0" err="1"/>
              <a:t>ms</a:t>
            </a:r>
            <a:endParaRPr lang="pt-BR" dirty="0"/>
          </a:p>
          <a:p>
            <a:pPr marL="285750" indent="-285750">
              <a:spcAft>
                <a:spcPts val="600"/>
              </a:spcAft>
              <a:buFont typeface="Arial" panose="020B0604020202020204" pitchFamily="34" charset="0"/>
              <a:buChar char="•"/>
            </a:pPr>
            <a:r>
              <a:rPr lang="pt-BR" dirty="0"/>
              <a:t>Se um aplicativo com 5 consumidores consumir o mesmo </a:t>
            </a:r>
            <a:r>
              <a:rPr lang="pt-BR" i="1" dirty="0" err="1"/>
              <a:t>shard</a:t>
            </a:r>
            <a:r>
              <a:rPr lang="pt-BR" dirty="0"/>
              <a:t>, significa que cada consumidor pode pesquisar uma vez por segundo e receber menos de 400 KB/s</a:t>
            </a:r>
          </a:p>
        </p:txBody>
      </p:sp>
      <p:sp>
        <p:nvSpPr>
          <p:cNvPr id="3" name="Rectangle 2">
            <a:extLst>
              <a:ext uri="{FF2B5EF4-FFF2-40B4-BE49-F238E27FC236}">
                <a16:creationId xmlns:a16="http://schemas.microsoft.com/office/drawing/2014/main" id="{4D84EC5F-1334-8558-3EDF-BC3040801BA5}"/>
              </a:ext>
            </a:extLst>
          </p:cNvPr>
          <p:cNvSpPr/>
          <p:nvPr/>
        </p:nvSpPr>
        <p:spPr>
          <a:xfrm>
            <a:off x="5635674" y="2965489"/>
            <a:ext cx="1057835" cy="340471"/>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Produtor</a:t>
            </a:r>
            <a:endParaRPr lang="en-US" sz="1400" dirty="0"/>
          </a:p>
        </p:txBody>
      </p:sp>
      <p:sp>
        <p:nvSpPr>
          <p:cNvPr id="13" name="Rectangle 12">
            <a:extLst>
              <a:ext uri="{FF2B5EF4-FFF2-40B4-BE49-F238E27FC236}">
                <a16:creationId xmlns:a16="http://schemas.microsoft.com/office/drawing/2014/main" id="{AE2253DD-6030-87BA-F4A6-9480623BFF42}"/>
              </a:ext>
            </a:extLst>
          </p:cNvPr>
          <p:cNvSpPr/>
          <p:nvPr/>
        </p:nvSpPr>
        <p:spPr>
          <a:xfrm>
            <a:off x="9816558" y="2330709"/>
            <a:ext cx="1400099" cy="419235"/>
          </a:xfrm>
          <a:prstGeom prst="rect">
            <a:avLst/>
          </a:prstGeom>
          <a:solidFill>
            <a:srgbClr val="FF9966"/>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Consumidor</a:t>
            </a:r>
            <a:r>
              <a:rPr lang="en-US" sz="1400" dirty="0"/>
              <a:t> A</a:t>
            </a:r>
          </a:p>
        </p:txBody>
      </p:sp>
      <p:sp>
        <p:nvSpPr>
          <p:cNvPr id="14" name="Rectangle 13">
            <a:extLst>
              <a:ext uri="{FF2B5EF4-FFF2-40B4-BE49-F238E27FC236}">
                <a16:creationId xmlns:a16="http://schemas.microsoft.com/office/drawing/2014/main" id="{6DFA43C8-A877-62C4-E574-61882A8C6FEF}"/>
              </a:ext>
            </a:extLst>
          </p:cNvPr>
          <p:cNvSpPr/>
          <p:nvPr/>
        </p:nvSpPr>
        <p:spPr>
          <a:xfrm>
            <a:off x="9812789" y="3069433"/>
            <a:ext cx="1400099" cy="419235"/>
          </a:xfrm>
          <a:prstGeom prst="rect">
            <a:avLst/>
          </a:prstGeom>
          <a:solidFill>
            <a:srgbClr val="FF9966"/>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Consumidor</a:t>
            </a:r>
            <a:r>
              <a:rPr lang="en-US" sz="1400" dirty="0"/>
              <a:t> B</a:t>
            </a:r>
          </a:p>
        </p:txBody>
      </p:sp>
      <p:sp>
        <p:nvSpPr>
          <p:cNvPr id="15" name="Rectangle 14">
            <a:extLst>
              <a:ext uri="{FF2B5EF4-FFF2-40B4-BE49-F238E27FC236}">
                <a16:creationId xmlns:a16="http://schemas.microsoft.com/office/drawing/2014/main" id="{CA918AA1-5458-4CE3-4962-159BA3BF184B}"/>
              </a:ext>
            </a:extLst>
          </p:cNvPr>
          <p:cNvSpPr/>
          <p:nvPr/>
        </p:nvSpPr>
        <p:spPr>
          <a:xfrm>
            <a:off x="9812789" y="3755566"/>
            <a:ext cx="1400099" cy="419235"/>
          </a:xfrm>
          <a:prstGeom prst="rect">
            <a:avLst/>
          </a:prstGeom>
          <a:solidFill>
            <a:srgbClr val="FF9966"/>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Consumidor</a:t>
            </a:r>
            <a:r>
              <a:rPr lang="en-US" sz="1400" dirty="0"/>
              <a:t> C</a:t>
            </a:r>
          </a:p>
        </p:txBody>
      </p:sp>
      <p:cxnSp>
        <p:nvCxnSpPr>
          <p:cNvPr id="17" name="Straight Arrow Connector 16">
            <a:extLst>
              <a:ext uri="{FF2B5EF4-FFF2-40B4-BE49-F238E27FC236}">
                <a16:creationId xmlns:a16="http://schemas.microsoft.com/office/drawing/2014/main" id="{96F7C1E1-8B63-51CA-5943-7ABB69CF16A9}"/>
              </a:ext>
            </a:extLst>
          </p:cNvPr>
          <p:cNvCxnSpPr>
            <a:cxnSpLocks/>
          </p:cNvCxnSpPr>
          <p:nvPr/>
        </p:nvCxnSpPr>
        <p:spPr>
          <a:xfrm flipH="1">
            <a:off x="8382000" y="2563326"/>
            <a:ext cx="1434558" cy="954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4E2DDA6-C073-904A-CEA6-647A543356ED}"/>
              </a:ext>
            </a:extLst>
          </p:cNvPr>
          <p:cNvCxnSpPr>
            <a:cxnSpLocks/>
          </p:cNvCxnSpPr>
          <p:nvPr/>
        </p:nvCxnSpPr>
        <p:spPr>
          <a:xfrm>
            <a:off x="8408894" y="2680447"/>
            <a:ext cx="1403895" cy="1466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FA1B2BB-9476-E67E-987A-CBFF13AB1E26}"/>
              </a:ext>
            </a:extLst>
          </p:cNvPr>
          <p:cNvSpPr txBox="1"/>
          <p:nvPr/>
        </p:nvSpPr>
        <p:spPr>
          <a:xfrm>
            <a:off x="8485751" y="2252919"/>
            <a:ext cx="1212961" cy="307777"/>
          </a:xfrm>
          <a:prstGeom prst="rect">
            <a:avLst/>
          </a:prstGeom>
          <a:noFill/>
        </p:spPr>
        <p:txBody>
          <a:bodyPr wrap="none" rtlCol="0">
            <a:spAutoFit/>
          </a:bodyPr>
          <a:lstStyle/>
          <a:p>
            <a:r>
              <a:rPr lang="en-US" sz="1400" dirty="0" err="1"/>
              <a:t>GerRecords</a:t>
            </a:r>
            <a:r>
              <a:rPr lang="en-US" sz="1400" dirty="0"/>
              <a:t>()</a:t>
            </a:r>
          </a:p>
        </p:txBody>
      </p:sp>
      <p:sp>
        <p:nvSpPr>
          <p:cNvPr id="24" name="TextBox 23">
            <a:extLst>
              <a:ext uri="{FF2B5EF4-FFF2-40B4-BE49-F238E27FC236}">
                <a16:creationId xmlns:a16="http://schemas.microsoft.com/office/drawing/2014/main" id="{47D66E17-570A-453E-BCEC-FC235327DE71}"/>
              </a:ext>
            </a:extLst>
          </p:cNvPr>
          <p:cNvSpPr txBox="1"/>
          <p:nvPr/>
        </p:nvSpPr>
        <p:spPr>
          <a:xfrm>
            <a:off x="8891548" y="2684282"/>
            <a:ext cx="555665" cy="307777"/>
          </a:xfrm>
          <a:prstGeom prst="rect">
            <a:avLst/>
          </a:prstGeom>
          <a:noFill/>
        </p:spPr>
        <p:txBody>
          <a:bodyPr wrap="none" rtlCol="0">
            <a:spAutoFit/>
          </a:bodyPr>
          <a:lstStyle/>
          <a:p>
            <a:r>
              <a:rPr lang="en-US" sz="1400" dirty="0"/>
              <a:t>Data</a:t>
            </a:r>
          </a:p>
        </p:txBody>
      </p:sp>
      <p:cxnSp>
        <p:nvCxnSpPr>
          <p:cNvPr id="26" name="Straight Arrow Connector 25">
            <a:extLst>
              <a:ext uri="{FF2B5EF4-FFF2-40B4-BE49-F238E27FC236}">
                <a16:creationId xmlns:a16="http://schemas.microsoft.com/office/drawing/2014/main" id="{3235C983-670B-4FF3-2AA3-AF237EB77D43}"/>
              </a:ext>
            </a:extLst>
          </p:cNvPr>
          <p:cNvCxnSpPr>
            <a:cxnSpLocks/>
          </p:cNvCxnSpPr>
          <p:nvPr/>
        </p:nvCxnSpPr>
        <p:spPr>
          <a:xfrm flipH="1" flipV="1">
            <a:off x="8382000" y="2764585"/>
            <a:ext cx="1430789" cy="37731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27E29A24-1AF2-9C1D-99C7-321CB2A4EEFF}"/>
              </a:ext>
            </a:extLst>
          </p:cNvPr>
          <p:cNvCxnSpPr>
            <a:cxnSpLocks/>
          </p:cNvCxnSpPr>
          <p:nvPr/>
        </p:nvCxnSpPr>
        <p:spPr>
          <a:xfrm>
            <a:off x="8287384" y="2795780"/>
            <a:ext cx="1546898" cy="42254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6A0321B4-06DF-9923-3158-97FA1BF62FB9}"/>
              </a:ext>
            </a:extLst>
          </p:cNvPr>
          <p:cNvCxnSpPr>
            <a:cxnSpLocks/>
          </p:cNvCxnSpPr>
          <p:nvPr/>
        </p:nvCxnSpPr>
        <p:spPr>
          <a:xfrm flipH="1" flipV="1">
            <a:off x="8131314" y="2792416"/>
            <a:ext cx="1694004" cy="110723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3AF86D06-91DA-DEC8-00F6-6D072CF6FE7D}"/>
              </a:ext>
            </a:extLst>
          </p:cNvPr>
          <p:cNvCxnSpPr>
            <a:cxnSpLocks/>
            <a:endCxn id="15" idx="1"/>
          </p:cNvCxnSpPr>
          <p:nvPr/>
        </p:nvCxnSpPr>
        <p:spPr>
          <a:xfrm>
            <a:off x="8028753" y="2792256"/>
            <a:ext cx="1784036" cy="117292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B9664A67-0C69-0C68-8CED-F2B1D27F0ACD}"/>
              </a:ext>
            </a:extLst>
          </p:cNvPr>
          <p:cNvCxnSpPr>
            <a:cxnSpLocks/>
            <a:stCxn id="3" idx="3"/>
            <a:endCxn id="60" idx="1"/>
          </p:cNvCxnSpPr>
          <p:nvPr/>
        </p:nvCxnSpPr>
        <p:spPr>
          <a:xfrm>
            <a:off x="6693509" y="3135725"/>
            <a:ext cx="213121" cy="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247FCB84-7074-8B78-B18F-FDAA3B8BAF61}"/>
              </a:ext>
            </a:extLst>
          </p:cNvPr>
          <p:cNvSpPr txBox="1">
            <a:spLocks noChangeArrowheads="1"/>
          </p:cNvSpPr>
          <p:nvPr/>
        </p:nvSpPr>
        <p:spPr bwMode="auto">
          <a:xfrm>
            <a:off x="6857739" y="4250961"/>
            <a:ext cx="17438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58" name="Rectangle 57">
            <a:extLst>
              <a:ext uri="{FF2B5EF4-FFF2-40B4-BE49-F238E27FC236}">
                <a16:creationId xmlns:a16="http://schemas.microsoft.com/office/drawing/2014/main" id="{FD55A09D-8B7A-4084-5AF2-7C5B6D7CD906}"/>
              </a:ext>
            </a:extLst>
          </p:cNvPr>
          <p:cNvSpPr/>
          <p:nvPr/>
        </p:nvSpPr>
        <p:spPr>
          <a:xfrm>
            <a:off x="6857739" y="1965867"/>
            <a:ext cx="1743891" cy="2680187"/>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E2AB3F40-13EA-355E-908E-65E8BBBD529F}"/>
              </a:ext>
            </a:extLst>
          </p:cNvPr>
          <p:cNvSpPr/>
          <p:nvPr/>
        </p:nvSpPr>
        <p:spPr>
          <a:xfrm>
            <a:off x="7504506" y="1740689"/>
            <a:ext cx="450355" cy="450355"/>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53C800F5-9530-C6BB-E7CD-A7CC5C4E7ED1}"/>
              </a:ext>
            </a:extLst>
          </p:cNvPr>
          <p:cNvSpPr/>
          <p:nvPr/>
        </p:nvSpPr>
        <p:spPr>
          <a:xfrm>
            <a:off x="6906630" y="2325626"/>
            <a:ext cx="1646109" cy="1621184"/>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2365212A-09F6-5527-8CE5-A32E649F90B1}"/>
              </a:ext>
            </a:extLst>
          </p:cNvPr>
          <p:cNvSpPr/>
          <p:nvPr/>
        </p:nvSpPr>
        <p:spPr>
          <a:xfrm>
            <a:off x="7076204" y="2479283"/>
            <a:ext cx="1306961"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62" name="Rectangle 61">
            <a:extLst>
              <a:ext uri="{FF2B5EF4-FFF2-40B4-BE49-F238E27FC236}">
                <a16:creationId xmlns:a16="http://schemas.microsoft.com/office/drawing/2014/main" id="{3A55C342-44A6-9B92-36EC-A6D0A94547DD}"/>
              </a:ext>
            </a:extLst>
          </p:cNvPr>
          <p:cNvSpPr/>
          <p:nvPr/>
        </p:nvSpPr>
        <p:spPr>
          <a:xfrm>
            <a:off x="7091242" y="3133073"/>
            <a:ext cx="1304865"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2</a:t>
            </a:r>
          </a:p>
        </p:txBody>
      </p:sp>
      <p:sp>
        <p:nvSpPr>
          <p:cNvPr id="63" name="Rectangle 62">
            <a:extLst>
              <a:ext uri="{FF2B5EF4-FFF2-40B4-BE49-F238E27FC236}">
                <a16:creationId xmlns:a16="http://schemas.microsoft.com/office/drawing/2014/main" id="{32371DD9-AB44-CC60-2010-E6F4AE50C8EB}"/>
              </a:ext>
            </a:extLst>
          </p:cNvPr>
          <p:cNvSpPr/>
          <p:nvPr/>
        </p:nvSpPr>
        <p:spPr>
          <a:xfrm>
            <a:off x="7091242" y="3530462"/>
            <a:ext cx="1304865"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64" name="TextBox 20">
            <a:extLst>
              <a:ext uri="{FF2B5EF4-FFF2-40B4-BE49-F238E27FC236}">
                <a16:creationId xmlns:a16="http://schemas.microsoft.com/office/drawing/2014/main" id="{797252E6-15A5-11E1-6FFD-9E0D2ACFE91D}"/>
              </a:ext>
            </a:extLst>
          </p:cNvPr>
          <p:cNvSpPr txBox="1">
            <a:spLocks noChangeArrowheads="1"/>
          </p:cNvSpPr>
          <p:nvPr/>
        </p:nvSpPr>
        <p:spPr bwMode="auto">
          <a:xfrm>
            <a:off x="7002609" y="3929283"/>
            <a:ext cx="1454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Stream</a:t>
            </a:r>
          </a:p>
        </p:txBody>
      </p:sp>
    </p:spTree>
    <p:extLst>
      <p:ext uri="{BB962C8B-B14F-4D97-AF65-F5344CB8AC3E}">
        <p14:creationId xmlns:p14="http://schemas.microsoft.com/office/powerpoint/2010/main" val="166828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animBg="1"/>
      <p:bldP spid="13" grpId="0" animBg="1"/>
      <p:bldP spid="14" grpId="0" animBg="1"/>
      <p:bldP spid="15" grpId="0" animBg="1"/>
      <p:bldP spid="23" grpId="0"/>
      <p:bldP spid="24" grpId="0"/>
      <p:bldP spid="57" grpId="0"/>
      <p:bldP spid="58" grpId="0" animBg="1"/>
      <p:bldP spid="59" grpId="0" animBg="1"/>
      <p:bldP spid="60" grpId="0" animBg="1"/>
      <p:bldP spid="61" grpId="0" animBg="1"/>
      <p:bldP spid="62" grpId="0" animBg="1"/>
      <p:bldP spid="63" grpId="0" animBg="1"/>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E57490C-A23D-6460-55FC-83330BCDD3B7}"/>
              </a:ext>
            </a:extLst>
          </p:cNvPr>
          <p:cNvSpPr txBox="1"/>
          <p:nvPr/>
        </p:nvSpPr>
        <p:spPr>
          <a:xfrm>
            <a:off x="3046997" y="928584"/>
            <a:ext cx="6093994" cy="369332"/>
          </a:xfrm>
          <a:prstGeom prst="rect">
            <a:avLst/>
          </a:prstGeom>
          <a:noFill/>
        </p:spPr>
        <p:txBody>
          <a:bodyPr wrap="square">
            <a:spAutoFit/>
          </a:bodyPr>
          <a:lstStyle/>
          <a:p>
            <a:pPr algn="ctr"/>
            <a:r>
              <a:rPr lang="en-US" dirty="0"/>
              <a:t>Kinesis Client Library (KCL)</a:t>
            </a:r>
          </a:p>
        </p:txBody>
      </p:sp>
      <p:sp>
        <p:nvSpPr>
          <p:cNvPr id="7" name="TextBox 6">
            <a:extLst>
              <a:ext uri="{FF2B5EF4-FFF2-40B4-BE49-F238E27FC236}">
                <a16:creationId xmlns:a16="http://schemas.microsoft.com/office/drawing/2014/main" id="{27178126-6180-5CA0-46FD-073028BF8721}"/>
              </a:ext>
            </a:extLst>
          </p:cNvPr>
          <p:cNvSpPr txBox="1"/>
          <p:nvPr/>
        </p:nvSpPr>
        <p:spPr>
          <a:xfrm>
            <a:off x="1303466" y="1311817"/>
            <a:ext cx="5585849" cy="5216813"/>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Biblioteca Java, mas também existe para outras linguagens (</a:t>
            </a:r>
            <a:r>
              <a:rPr lang="pt-BR" dirty="0" err="1"/>
              <a:t>Golang</a:t>
            </a:r>
            <a:r>
              <a:rPr lang="pt-BR" dirty="0"/>
              <a:t>, Python, Ruby, Node, .NET …)</a:t>
            </a:r>
          </a:p>
          <a:p>
            <a:pPr marL="285750" indent="-285750">
              <a:spcAft>
                <a:spcPts val="600"/>
              </a:spcAft>
              <a:buFont typeface="Arial" panose="020B0604020202020204" pitchFamily="34" charset="0"/>
              <a:buChar char="•"/>
            </a:pPr>
            <a:r>
              <a:rPr lang="pt-BR" dirty="0"/>
              <a:t>Ler registros do </a:t>
            </a:r>
            <a:r>
              <a:rPr lang="pt-BR" dirty="0" err="1"/>
              <a:t>Kinesis</a:t>
            </a:r>
            <a:r>
              <a:rPr lang="pt-BR" dirty="0"/>
              <a:t> produzidos com o KPL (</a:t>
            </a:r>
            <a:r>
              <a:rPr lang="pt-BR" i="1" dirty="0"/>
              <a:t>de-</a:t>
            </a:r>
            <a:r>
              <a:rPr lang="pt-BR" i="1" dirty="0" err="1"/>
              <a:t>aggregation</a:t>
            </a:r>
            <a:r>
              <a:rPr lang="pt-BR" dirty="0"/>
              <a:t>)</a:t>
            </a:r>
          </a:p>
          <a:p>
            <a:pPr marL="285750" indent="-285750">
              <a:spcAft>
                <a:spcPts val="600"/>
              </a:spcAft>
              <a:buFont typeface="Arial" panose="020B0604020202020204" pitchFamily="34" charset="0"/>
              <a:buChar char="•"/>
            </a:pPr>
            <a:r>
              <a:rPr lang="pt-BR" dirty="0"/>
              <a:t>Compartilhe vários </a:t>
            </a:r>
            <a:r>
              <a:rPr lang="pt-BR" i="1" dirty="0" err="1"/>
              <a:t>shards</a:t>
            </a:r>
            <a:r>
              <a:rPr lang="pt-BR" dirty="0"/>
              <a:t> com vários consumidores em um “grupo”, </a:t>
            </a:r>
            <a:r>
              <a:rPr lang="pt-BR" b="1" i="1" dirty="0" err="1"/>
              <a:t>shard</a:t>
            </a:r>
            <a:r>
              <a:rPr lang="pt-BR" b="1" i="1" dirty="0"/>
              <a:t> </a:t>
            </a:r>
            <a:r>
              <a:rPr lang="pt-BR" b="1" i="1" dirty="0" err="1"/>
              <a:t>discovery</a:t>
            </a:r>
            <a:endParaRPr lang="pt-BR" b="1" i="1" dirty="0"/>
          </a:p>
          <a:p>
            <a:pPr marL="285750" indent="-285750">
              <a:spcAft>
                <a:spcPts val="600"/>
              </a:spcAft>
              <a:buFont typeface="Arial" panose="020B0604020202020204" pitchFamily="34" charset="0"/>
              <a:buChar char="•"/>
            </a:pPr>
            <a:r>
              <a:rPr lang="pt-BR" dirty="0"/>
              <a:t>Recurso de </a:t>
            </a:r>
            <a:r>
              <a:rPr lang="pt-BR" b="1" i="1" dirty="0"/>
              <a:t>checkpoint</a:t>
            </a:r>
            <a:r>
              <a:rPr lang="pt-BR" dirty="0"/>
              <a:t> para retomar o progresso</a:t>
            </a:r>
          </a:p>
          <a:p>
            <a:pPr marL="285750" indent="-285750">
              <a:spcAft>
                <a:spcPts val="600"/>
              </a:spcAft>
              <a:buFont typeface="Arial" panose="020B0604020202020204" pitchFamily="34" charset="0"/>
              <a:buChar char="•"/>
            </a:pPr>
            <a:r>
              <a:rPr lang="pt-BR" dirty="0"/>
              <a:t>Aproveita o </a:t>
            </a:r>
            <a:r>
              <a:rPr lang="pt-BR" dirty="0" err="1"/>
              <a:t>DynamoDB</a:t>
            </a:r>
            <a:r>
              <a:rPr lang="pt-BR" dirty="0"/>
              <a:t> para coordenação e checkpoint (uma linha por </a:t>
            </a:r>
            <a:r>
              <a:rPr lang="pt-BR" i="1" dirty="0" err="1"/>
              <a:t>shard</a:t>
            </a:r>
            <a:r>
              <a:rPr lang="pt-BR" dirty="0"/>
              <a:t>)</a:t>
            </a:r>
          </a:p>
          <a:p>
            <a:pPr marL="742950" lvl="1" indent="-285750">
              <a:spcAft>
                <a:spcPts val="600"/>
              </a:spcAft>
              <a:buFont typeface="Arial" panose="020B0604020202020204" pitchFamily="34" charset="0"/>
              <a:buChar char="•"/>
            </a:pPr>
            <a:r>
              <a:rPr lang="pt-BR" dirty="0"/>
              <a:t>Certifique-se de provisionar WCU/RCU suficientes</a:t>
            </a:r>
          </a:p>
          <a:p>
            <a:pPr marL="742950" lvl="1" indent="-285750">
              <a:spcAft>
                <a:spcPts val="600"/>
              </a:spcAft>
              <a:buFont typeface="Arial" panose="020B0604020202020204" pitchFamily="34" charset="0"/>
              <a:buChar char="•"/>
            </a:pPr>
            <a:r>
              <a:rPr lang="pt-BR" dirty="0"/>
              <a:t>Ou use </a:t>
            </a:r>
            <a:r>
              <a:rPr lang="pt-BR" dirty="0" err="1"/>
              <a:t>On-Demand</a:t>
            </a:r>
            <a:r>
              <a:rPr lang="pt-BR" dirty="0"/>
              <a:t> para </a:t>
            </a:r>
            <a:r>
              <a:rPr lang="pt-BR" dirty="0" err="1"/>
              <a:t>DynamoDB</a:t>
            </a:r>
            <a:endParaRPr lang="pt-BR" dirty="0"/>
          </a:p>
          <a:p>
            <a:pPr marL="742950" lvl="1" indent="-285750">
              <a:spcAft>
                <a:spcPts val="600"/>
              </a:spcAft>
              <a:buFont typeface="Arial" panose="020B0604020202020204" pitchFamily="34" charset="0"/>
              <a:buChar char="•"/>
            </a:pPr>
            <a:r>
              <a:rPr lang="pt-BR" dirty="0"/>
              <a:t>Caso contrário, o </a:t>
            </a:r>
            <a:r>
              <a:rPr lang="pt-BR" dirty="0" err="1"/>
              <a:t>DynamoDB</a:t>
            </a:r>
            <a:r>
              <a:rPr lang="pt-BR" dirty="0"/>
              <a:t> poderá desacelerar o KCL</a:t>
            </a:r>
          </a:p>
          <a:p>
            <a:pPr marL="285750" indent="-285750">
              <a:spcAft>
                <a:spcPts val="600"/>
              </a:spcAft>
              <a:buFont typeface="Arial" panose="020B0604020202020204" pitchFamily="34" charset="0"/>
              <a:buChar char="•"/>
            </a:pPr>
            <a:r>
              <a:rPr lang="pt-BR" dirty="0"/>
              <a:t>Processadores de registros processarão os dados</a:t>
            </a:r>
          </a:p>
          <a:p>
            <a:pPr marL="285750" indent="-285750">
              <a:spcAft>
                <a:spcPts val="600"/>
              </a:spcAft>
              <a:buFont typeface="Arial" panose="020B0604020202020204" pitchFamily="34" charset="0"/>
              <a:buChar char="•"/>
            </a:pPr>
            <a:r>
              <a:rPr lang="pt-BR" dirty="0" err="1"/>
              <a:t>ExpiredIteratorException</a:t>
            </a:r>
            <a:r>
              <a:rPr lang="pt-BR" dirty="0"/>
              <a:t> </a:t>
            </a:r>
            <a:r>
              <a:rPr lang="pt-BR" dirty="0">
                <a:sym typeface="Wingdings" panose="05000000000000000000" pitchFamily="2" charset="2"/>
              </a:rPr>
              <a:t></a:t>
            </a:r>
            <a:r>
              <a:rPr lang="pt-BR" dirty="0"/>
              <a:t> aumentar WCU</a:t>
            </a:r>
          </a:p>
        </p:txBody>
      </p:sp>
      <p:sp>
        <p:nvSpPr>
          <p:cNvPr id="5" name="TextBox 4">
            <a:extLst>
              <a:ext uri="{FF2B5EF4-FFF2-40B4-BE49-F238E27FC236}">
                <a16:creationId xmlns:a16="http://schemas.microsoft.com/office/drawing/2014/main" id="{0A3C52BB-787D-C9CB-C2E0-60CD8FE17F9C}"/>
              </a:ext>
            </a:extLst>
          </p:cNvPr>
          <p:cNvSpPr txBox="1">
            <a:spLocks noChangeArrowheads="1"/>
          </p:cNvSpPr>
          <p:nvPr/>
        </p:nvSpPr>
        <p:spPr bwMode="auto">
          <a:xfrm>
            <a:off x="7073121" y="4886700"/>
            <a:ext cx="14541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8" name="Rectangle 7">
            <a:extLst>
              <a:ext uri="{FF2B5EF4-FFF2-40B4-BE49-F238E27FC236}">
                <a16:creationId xmlns:a16="http://schemas.microsoft.com/office/drawing/2014/main" id="{21F687F3-1502-03C7-32ED-909784B48A14}"/>
              </a:ext>
            </a:extLst>
          </p:cNvPr>
          <p:cNvSpPr/>
          <p:nvPr/>
        </p:nvSpPr>
        <p:spPr>
          <a:xfrm>
            <a:off x="7073121" y="2028970"/>
            <a:ext cx="1454150" cy="3054018"/>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7B82062D-50FC-B6B3-620C-9D8234E46DC2}"/>
              </a:ext>
            </a:extLst>
          </p:cNvPr>
          <p:cNvSpPr/>
          <p:nvPr/>
        </p:nvSpPr>
        <p:spPr>
          <a:xfrm>
            <a:off x="7575019" y="1803792"/>
            <a:ext cx="450355" cy="450355"/>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47675F6C-DA1A-8E3F-107A-0A0C9AC5A356}"/>
              </a:ext>
            </a:extLst>
          </p:cNvPr>
          <p:cNvSpPr/>
          <p:nvPr/>
        </p:nvSpPr>
        <p:spPr>
          <a:xfrm>
            <a:off x="7244384" y="2388728"/>
            <a:ext cx="1111624" cy="2075003"/>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10FCF0F9-EA30-12FF-4E52-EE1AFA20EE26}"/>
              </a:ext>
            </a:extLst>
          </p:cNvPr>
          <p:cNvSpPr/>
          <p:nvPr/>
        </p:nvSpPr>
        <p:spPr>
          <a:xfrm>
            <a:off x="7353680" y="2492754"/>
            <a:ext cx="893033"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14" name="Rectangle 13">
            <a:extLst>
              <a:ext uri="{FF2B5EF4-FFF2-40B4-BE49-F238E27FC236}">
                <a16:creationId xmlns:a16="http://schemas.microsoft.com/office/drawing/2014/main" id="{59823159-8804-1AF0-BE57-DDE7A9D24231}"/>
              </a:ext>
            </a:extLst>
          </p:cNvPr>
          <p:cNvSpPr/>
          <p:nvPr/>
        </p:nvSpPr>
        <p:spPr>
          <a:xfrm>
            <a:off x="7354396" y="2986249"/>
            <a:ext cx="891601"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2</a:t>
            </a:r>
          </a:p>
        </p:txBody>
      </p:sp>
      <p:sp>
        <p:nvSpPr>
          <p:cNvPr id="16" name="TextBox 20">
            <a:extLst>
              <a:ext uri="{FF2B5EF4-FFF2-40B4-BE49-F238E27FC236}">
                <a16:creationId xmlns:a16="http://schemas.microsoft.com/office/drawing/2014/main" id="{926C0D5C-6E01-029C-E8BC-7F5E9D5664FB}"/>
              </a:ext>
            </a:extLst>
          </p:cNvPr>
          <p:cNvSpPr txBox="1">
            <a:spLocks noChangeArrowheads="1"/>
          </p:cNvSpPr>
          <p:nvPr/>
        </p:nvSpPr>
        <p:spPr bwMode="auto">
          <a:xfrm>
            <a:off x="7073121" y="4463732"/>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Stream</a:t>
            </a:r>
          </a:p>
        </p:txBody>
      </p:sp>
      <p:sp>
        <p:nvSpPr>
          <p:cNvPr id="17" name="Rectangle 16">
            <a:extLst>
              <a:ext uri="{FF2B5EF4-FFF2-40B4-BE49-F238E27FC236}">
                <a16:creationId xmlns:a16="http://schemas.microsoft.com/office/drawing/2014/main" id="{5593F797-E8EB-3F52-1F79-F05151AA7C2D}"/>
              </a:ext>
            </a:extLst>
          </p:cNvPr>
          <p:cNvSpPr/>
          <p:nvPr/>
        </p:nvSpPr>
        <p:spPr>
          <a:xfrm>
            <a:off x="7354396" y="3479744"/>
            <a:ext cx="891601"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18" name="Rectangle 17">
            <a:extLst>
              <a:ext uri="{FF2B5EF4-FFF2-40B4-BE49-F238E27FC236}">
                <a16:creationId xmlns:a16="http://schemas.microsoft.com/office/drawing/2014/main" id="{4CF9D4C1-567F-DFDA-E989-F07DE2A6B3FD}"/>
              </a:ext>
            </a:extLst>
          </p:cNvPr>
          <p:cNvSpPr/>
          <p:nvPr/>
        </p:nvSpPr>
        <p:spPr>
          <a:xfrm>
            <a:off x="7354396" y="4002472"/>
            <a:ext cx="891601"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4</a:t>
            </a:r>
          </a:p>
        </p:txBody>
      </p:sp>
      <p:pic>
        <p:nvPicPr>
          <p:cNvPr id="19" name="Graphic 46" descr="Instance instance icon for the Amazon EC2 service.">
            <a:extLst>
              <a:ext uri="{FF2B5EF4-FFF2-40B4-BE49-F238E27FC236}">
                <a16:creationId xmlns:a16="http://schemas.microsoft.com/office/drawing/2014/main" id="{CA0867A9-2A59-BE19-A245-7C3B43FA4D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72460" y="2210593"/>
            <a:ext cx="457200" cy="457200"/>
          </a:xfrm>
          <a:prstGeom prst="rect">
            <a:avLst/>
          </a:prstGeom>
        </p:spPr>
      </p:pic>
      <p:pic>
        <p:nvPicPr>
          <p:cNvPr id="20" name="Graphic 46" descr="Instance instance icon for the Amazon EC2 service.">
            <a:extLst>
              <a:ext uri="{FF2B5EF4-FFF2-40B4-BE49-F238E27FC236}">
                <a16:creationId xmlns:a16="http://schemas.microsoft.com/office/drawing/2014/main" id="{26A131A2-E7A7-D480-62F0-34118E5CDC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72460" y="3410011"/>
            <a:ext cx="457200" cy="457200"/>
          </a:xfrm>
          <a:prstGeom prst="rect">
            <a:avLst/>
          </a:prstGeom>
        </p:spPr>
      </p:pic>
      <p:pic>
        <p:nvPicPr>
          <p:cNvPr id="21"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0453059" y="3867211"/>
            <a:ext cx="626739" cy="62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10257568" y="4479120"/>
            <a:ext cx="1017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cxnSp>
        <p:nvCxnSpPr>
          <p:cNvPr id="24" name="Straight Arrow Connector 23">
            <a:extLst>
              <a:ext uri="{FF2B5EF4-FFF2-40B4-BE49-F238E27FC236}">
                <a16:creationId xmlns:a16="http://schemas.microsoft.com/office/drawing/2014/main" id="{AC53F9D2-118C-E165-7D12-8FEEE1E6F902}"/>
              </a:ext>
            </a:extLst>
          </p:cNvPr>
          <p:cNvCxnSpPr>
            <a:endCxn id="19" idx="1"/>
          </p:cNvCxnSpPr>
          <p:nvPr/>
        </p:nvCxnSpPr>
        <p:spPr>
          <a:xfrm flipV="1">
            <a:off x="8245997" y="2439193"/>
            <a:ext cx="826463" cy="21004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BD1DDAA-779F-6CED-FEBD-6E070F77B667}"/>
              </a:ext>
            </a:extLst>
          </p:cNvPr>
          <p:cNvCxnSpPr>
            <a:cxnSpLocks/>
            <a:stCxn id="14" idx="3"/>
          </p:cNvCxnSpPr>
          <p:nvPr/>
        </p:nvCxnSpPr>
        <p:spPr>
          <a:xfrm flipV="1">
            <a:off x="8245997" y="2420640"/>
            <a:ext cx="826463" cy="722096"/>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9C9F9B99-14A9-421B-8884-08D93FB99BC3}"/>
              </a:ext>
            </a:extLst>
          </p:cNvPr>
          <p:cNvCxnSpPr>
            <a:cxnSpLocks/>
            <a:stCxn id="17" idx="3"/>
            <a:endCxn id="20" idx="1"/>
          </p:cNvCxnSpPr>
          <p:nvPr/>
        </p:nvCxnSpPr>
        <p:spPr>
          <a:xfrm flipV="1">
            <a:off x="8245997" y="3638611"/>
            <a:ext cx="826463" cy="12237"/>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09E33CE-9F97-F5AE-4E35-BD208232B9EE}"/>
              </a:ext>
            </a:extLst>
          </p:cNvPr>
          <p:cNvCxnSpPr>
            <a:cxnSpLocks/>
            <a:stCxn id="18" idx="3"/>
            <a:endCxn id="20" idx="1"/>
          </p:cNvCxnSpPr>
          <p:nvPr/>
        </p:nvCxnSpPr>
        <p:spPr>
          <a:xfrm flipV="1">
            <a:off x="8245997" y="3638611"/>
            <a:ext cx="826463" cy="53496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34" name="TextBox 12">
            <a:extLst>
              <a:ext uri="{FF2B5EF4-FFF2-40B4-BE49-F238E27FC236}">
                <a16:creationId xmlns:a16="http://schemas.microsoft.com/office/drawing/2014/main" id="{DF9365F2-8113-82EE-FC7D-4112A881D66D}"/>
              </a:ext>
            </a:extLst>
          </p:cNvPr>
          <p:cNvSpPr txBox="1">
            <a:spLocks noChangeArrowheads="1"/>
          </p:cNvSpPr>
          <p:nvPr/>
        </p:nvSpPr>
        <p:spPr bwMode="auto">
          <a:xfrm>
            <a:off x="8596595" y="3838575"/>
            <a:ext cx="13656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KCL app Running on EC2</a:t>
            </a:r>
          </a:p>
        </p:txBody>
      </p:sp>
      <p:sp>
        <p:nvSpPr>
          <p:cNvPr id="35" name="TextBox 12">
            <a:extLst>
              <a:ext uri="{FF2B5EF4-FFF2-40B4-BE49-F238E27FC236}">
                <a16:creationId xmlns:a16="http://schemas.microsoft.com/office/drawing/2014/main" id="{FE17CD42-6179-BF32-5C43-622FB7D65DA9}"/>
              </a:ext>
            </a:extLst>
          </p:cNvPr>
          <p:cNvSpPr txBox="1">
            <a:spLocks noChangeArrowheads="1"/>
          </p:cNvSpPr>
          <p:nvPr/>
        </p:nvSpPr>
        <p:spPr bwMode="auto">
          <a:xfrm>
            <a:off x="8628444" y="2654218"/>
            <a:ext cx="13656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KCL app Running on EC2</a:t>
            </a:r>
          </a:p>
        </p:txBody>
      </p:sp>
      <p:sp>
        <p:nvSpPr>
          <p:cNvPr id="36" name="TextBox 12">
            <a:extLst>
              <a:ext uri="{FF2B5EF4-FFF2-40B4-BE49-F238E27FC236}">
                <a16:creationId xmlns:a16="http://schemas.microsoft.com/office/drawing/2014/main" id="{02C26C0C-46C5-57D0-0FA8-B29397F33581}"/>
              </a:ext>
            </a:extLst>
          </p:cNvPr>
          <p:cNvSpPr txBox="1">
            <a:spLocks noChangeArrowheads="1"/>
          </p:cNvSpPr>
          <p:nvPr/>
        </p:nvSpPr>
        <p:spPr bwMode="auto">
          <a:xfrm rot="5400000">
            <a:off x="10038903" y="2879328"/>
            <a:ext cx="18047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err="1">
                <a:latin typeface="Arial" panose="020B0604020202020204" pitchFamily="34" charset="0"/>
                <a:ea typeface="Amazon Ember" panose="020B0603020204020204" pitchFamily="34" charset="0"/>
                <a:cs typeface="Arial" panose="020B0604020202020204" pitchFamily="34" charset="0"/>
              </a:rPr>
              <a:t>Chckpointing</a:t>
            </a:r>
            <a:r>
              <a:rPr lang="en-US" altLang="en-US" sz="1200" dirty="0">
                <a:latin typeface="Arial" panose="020B0604020202020204" pitchFamily="34" charset="0"/>
                <a:ea typeface="Amazon Ember" panose="020B0603020204020204" pitchFamily="34" charset="0"/>
                <a:cs typeface="Arial" panose="020B0604020202020204" pitchFamily="34" charset="0"/>
              </a:rPr>
              <a:t> </a:t>
            </a:r>
            <a:r>
              <a:rPr lang="en-US" altLang="en-US" sz="1200" dirty="0" err="1">
                <a:latin typeface="Arial" panose="020B0604020202020204" pitchFamily="34" charset="0"/>
                <a:ea typeface="Amazon Ember" panose="020B0603020204020204" pitchFamily="34" charset="0"/>
                <a:cs typeface="Arial" panose="020B0604020202020204" pitchFamily="34" charset="0"/>
              </a:rPr>
              <a:t>progess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cxnSp>
        <p:nvCxnSpPr>
          <p:cNvPr id="38" name="Connector: Elbow 37">
            <a:extLst>
              <a:ext uri="{FF2B5EF4-FFF2-40B4-BE49-F238E27FC236}">
                <a16:creationId xmlns:a16="http://schemas.microsoft.com/office/drawing/2014/main" id="{96FE4754-33C1-DFC9-1758-91AEBF00FC5F}"/>
              </a:ext>
            </a:extLst>
          </p:cNvPr>
          <p:cNvCxnSpPr/>
          <p:nvPr/>
        </p:nvCxnSpPr>
        <p:spPr>
          <a:xfrm rot="16200000" flipH="1">
            <a:off x="9447389" y="2502911"/>
            <a:ext cx="1401311" cy="1236768"/>
          </a:xfrm>
          <a:prstGeom prst="bentConnector3">
            <a:avLst>
              <a:gd name="adj1" fmla="val 740"/>
            </a:avLst>
          </a:prstGeom>
          <a:ln w="12700">
            <a:headEnd type="triangle"/>
            <a:tailEnd type="triangle"/>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id="{E1DD7294-B180-361B-7D40-F70DFAFD2E41}"/>
              </a:ext>
            </a:extLst>
          </p:cNvPr>
          <p:cNvCxnSpPr>
            <a:cxnSpLocks/>
            <a:stCxn id="20" idx="3"/>
            <a:endCxn id="21" idx="1"/>
          </p:cNvCxnSpPr>
          <p:nvPr/>
        </p:nvCxnSpPr>
        <p:spPr>
          <a:xfrm>
            <a:off x="9529660" y="3638611"/>
            <a:ext cx="923399" cy="541970"/>
          </a:xfrm>
          <a:prstGeom prst="bentConnector3">
            <a:avLst>
              <a:gd name="adj1" fmla="val 50000"/>
            </a:avLst>
          </a:prstGeom>
          <a:ln w="12700">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580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P spid="8" grpId="0" animBg="1"/>
      <p:bldP spid="11" grpId="0" animBg="1"/>
      <p:bldP spid="12" grpId="0" animBg="1"/>
      <p:bldP spid="13" grpId="0" animBg="1"/>
      <p:bldP spid="14" grpId="0" animBg="1"/>
      <p:bldP spid="16" grpId="0"/>
      <p:bldP spid="17" grpId="0" animBg="1"/>
      <p:bldP spid="18" grpId="0" animBg="1"/>
      <p:bldP spid="34" grpId="0"/>
      <p:bldP spid="35" grpId="0"/>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29B87C1-7142-840E-7FFB-6784DFD69E08}"/>
              </a:ext>
            </a:extLst>
          </p:cNvPr>
          <p:cNvSpPr txBox="1"/>
          <p:nvPr/>
        </p:nvSpPr>
        <p:spPr>
          <a:xfrm>
            <a:off x="3046997" y="928584"/>
            <a:ext cx="6093994" cy="369332"/>
          </a:xfrm>
          <a:prstGeom prst="rect">
            <a:avLst/>
          </a:prstGeom>
          <a:noFill/>
        </p:spPr>
        <p:txBody>
          <a:bodyPr wrap="square">
            <a:spAutoFit/>
          </a:bodyPr>
          <a:lstStyle/>
          <a:p>
            <a:pPr algn="ctr"/>
            <a:r>
              <a:rPr lang="en-US" dirty="0"/>
              <a:t>AWS Lambda sourcing from Kinesis</a:t>
            </a:r>
          </a:p>
        </p:txBody>
      </p:sp>
      <p:sp>
        <p:nvSpPr>
          <p:cNvPr id="7" name="TextBox 6">
            <a:extLst>
              <a:ext uri="{FF2B5EF4-FFF2-40B4-BE49-F238E27FC236}">
                <a16:creationId xmlns:a16="http://schemas.microsoft.com/office/drawing/2014/main" id="{4E42758A-37EF-E513-65C5-06508B21A494}"/>
              </a:ext>
            </a:extLst>
          </p:cNvPr>
          <p:cNvSpPr txBox="1"/>
          <p:nvPr/>
        </p:nvSpPr>
        <p:spPr>
          <a:xfrm>
            <a:off x="1303465" y="1311817"/>
            <a:ext cx="9176039" cy="35548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AWS Lambda pode obter registros do </a:t>
            </a:r>
            <a:r>
              <a:rPr lang="pt-BR" dirty="0" err="1"/>
              <a:t>Kinesis</a:t>
            </a:r>
            <a:r>
              <a:rPr lang="pt-BR" dirty="0"/>
              <a:t> Data </a:t>
            </a:r>
            <a:r>
              <a:rPr lang="pt-BR" dirty="0" err="1"/>
              <a:t>Streams</a:t>
            </a:r>
            <a:endParaRPr lang="pt-BR" dirty="0"/>
          </a:p>
          <a:p>
            <a:pPr marL="285750" indent="-285750">
              <a:spcAft>
                <a:spcPts val="600"/>
              </a:spcAft>
              <a:buFont typeface="Arial" panose="020B0604020202020204" pitchFamily="34" charset="0"/>
              <a:buChar char="•"/>
            </a:pPr>
            <a:r>
              <a:rPr lang="pt-BR" dirty="0"/>
              <a:t>O consumidor Lambda possui uma biblioteca para desagregar registros do KPL</a:t>
            </a:r>
          </a:p>
          <a:p>
            <a:pPr marL="285750" indent="-285750">
              <a:spcAft>
                <a:spcPts val="600"/>
              </a:spcAft>
              <a:buFont typeface="Arial" panose="020B0604020202020204" pitchFamily="34" charset="0"/>
              <a:buChar char="•"/>
            </a:pPr>
            <a:r>
              <a:rPr lang="pt-BR" dirty="0"/>
              <a:t>Lambda pode ser usado para executar ETL leve para:</a:t>
            </a:r>
          </a:p>
          <a:p>
            <a:pPr marL="742950" lvl="1" indent="-285750">
              <a:spcAft>
                <a:spcPts val="600"/>
              </a:spcAft>
              <a:buFont typeface="Arial" panose="020B0604020202020204" pitchFamily="34" charset="0"/>
              <a:buChar char="•"/>
            </a:pPr>
            <a:r>
              <a:rPr lang="pt-BR" dirty="0" err="1"/>
              <a:t>Amazon</a:t>
            </a:r>
            <a:r>
              <a:rPr lang="pt-BR" dirty="0"/>
              <a:t> S3</a:t>
            </a:r>
          </a:p>
          <a:p>
            <a:pPr marL="742950" lvl="1" indent="-285750">
              <a:spcAft>
                <a:spcPts val="600"/>
              </a:spcAft>
              <a:buFont typeface="Arial" panose="020B0604020202020204" pitchFamily="34" charset="0"/>
              <a:buChar char="•"/>
            </a:pPr>
            <a:r>
              <a:rPr lang="pt-BR" dirty="0" err="1"/>
              <a:t>DynamoDB</a:t>
            </a:r>
            <a:endParaRPr lang="pt-BR" dirty="0"/>
          </a:p>
          <a:p>
            <a:pPr marL="742950" lvl="1" indent="-285750">
              <a:spcAft>
                <a:spcPts val="600"/>
              </a:spcAft>
              <a:buFont typeface="Arial" panose="020B0604020202020204" pitchFamily="34" charset="0"/>
              <a:buChar char="•"/>
            </a:pPr>
            <a:r>
              <a:rPr lang="pt-BR" dirty="0" err="1"/>
              <a:t>Redshift</a:t>
            </a:r>
            <a:endParaRPr lang="pt-BR" dirty="0"/>
          </a:p>
          <a:p>
            <a:pPr marL="742950" lvl="1" indent="-285750">
              <a:spcAft>
                <a:spcPts val="600"/>
              </a:spcAft>
              <a:buFont typeface="Arial" panose="020B0604020202020204" pitchFamily="34" charset="0"/>
              <a:buChar char="•"/>
            </a:pPr>
            <a:r>
              <a:rPr lang="pt-BR" dirty="0" err="1"/>
              <a:t>OpenSearch</a:t>
            </a:r>
            <a:endParaRPr lang="pt-BR" dirty="0"/>
          </a:p>
          <a:p>
            <a:pPr marL="742950" lvl="1" indent="-285750">
              <a:spcAft>
                <a:spcPts val="600"/>
              </a:spcAft>
              <a:buFont typeface="Arial" panose="020B0604020202020204" pitchFamily="34" charset="0"/>
              <a:buChar char="•"/>
            </a:pPr>
            <a:r>
              <a:rPr lang="pt-BR" dirty="0"/>
              <a:t>Etc.</a:t>
            </a:r>
          </a:p>
          <a:p>
            <a:pPr marL="285750" indent="-285750">
              <a:spcAft>
                <a:spcPts val="600"/>
              </a:spcAft>
              <a:buFont typeface="Arial" panose="020B0604020202020204" pitchFamily="34" charset="0"/>
              <a:buChar char="•"/>
            </a:pPr>
            <a:r>
              <a:rPr lang="pt-BR" dirty="0"/>
              <a:t>Lambda pode ser usado para acionar notificações/enviar e-mails em tempo real</a:t>
            </a:r>
          </a:p>
          <a:p>
            <a:pPr marL="285750" indent="-285750">
              <a:spcAft>
                <a:spcPts val="600"/>
              </a:spcAft>
              <a:buFont typeface="Arial" panose="020B0604020202020204" pitchFamily="34" charset="0"/>
              <a:buChar char="•"/>
            </a:pPr>
            <a:r>
              <a:rPr lang="pt-BR" dirty="0"/>
              <a:t>Lambda tem um tamanho de lote configurável</a:t>
            </a:r>
          </a:p>
        </p:txBody>
      </p:sp>
    </p:spTree>
    <p:extLst>
      <p:ext uri="{BB962C8B-B14F-4D97-AF65-F5344CB8AC3E}">
        <p14:creationId xmlns:p14="http://schemas.microsoft.com/office/powerpoint/2010/main" val="231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9085D48-C9B2-61B8-2510-49AB3420C8B9}"/>
              </a:ext>
            </a:extLst>
          </p:cNvPr>
          <p:cNvSpPr txBox="1"/>
          <p:nvPr/>
        </p:nvSpPr>
        <p:spPr>
          <a:xfrm>
            <a:off x="3046997" y="928584"/>
            <a:ext cx="6093994" cy="369332"/>
          </a:xfrm>
          <a:prstGeom prst="rect">
            <a:avLst/>
          </a:prstGeom>
          <a:noFill/>
        </p:spPr>
        <p:txBody>
          <a:bodyPr wrap="square">
            <a:spAutoFit/>
          </a:bodyPr>
          <a:lstStyle/>
          <a:p>
            <a:pPr algn="ctr"/>
            <a:r>
              <a:rPr lang="en-US" dirty="0"/>
              <a:t>Kinesis Enhanced Fan Out</a:t>
            </a:r>
          </a:p>
        </p:txBody>
      </p:sp>
      <p:sp>
        <p:nvSpPr>
          <p:cNvPr id="7" name="TextBox 6">
            <a:extLst>
              <a:ext uri="{FF2B5EF4-FFF2-40B4-BE49-F238E27FC236}">
                <a16:creationId xmlns:a16="http://schemas.microsoft.com/office/drawing/2014/main" id="{4857BD5D-22D8-9C48-6737-0EBD073F6D32}"/>
              </a:ext>
            </a:extLst>
          </p:cNvPr>
          <p:cNvSpPr txBox="1"/>
          <p:nvPr/>
        </p:nvSpPr>
        <p:spPr>
          <a:xfrm>
            <a:off x="1303466" y="1417940"/>
            <a:ext cx="4714240" cy="4555093"/>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sz="2000" dirty="0"/>
              <a:t>Funciona com KCL 2.0 e AWS Lambda</a:t>
            </a:r>
          </a:p>
          <a:p>
            <a:pPr marL="285750" indent="-285750">
              <a:spcBef>
                <a:spcPts val="1200"/>
              </a:spcBef>
              <a:buFont typeface="Arial" panose="020B0604020202020204" pitchFamily="34" charset="0"/>
              <a:buChar char="•"/>
            </a:pPr>
            <a:r>
              <a:rPr lang="pt-BR" sz="2000" dirty="0"/>
              <a:t>Cada consumidor obtém 2 MB/s de taxa de transferência provisionada por fragmento</a:t>
            </a:r>
          </a:p>
          <a:p>
            <a:pPr marL="285750" indent="-285750">
              <a:spcBef>
                <a:spcPts val="1200"/>
              </a:spcBef>
              <a:buFont typeface="Arial" panose="020B0604020202020204" pitchFamily="34" charset="0"/>
              <a:buChar char="•"/>
            </a:pPr>
            <a:r>
              <a:rPr lang="pt-BR" sz="2000" dirty="0"/>
              <a:t>Isso significa que 20 consumidores obterão 40 MB/s por fragmento agregado</a:t>
            </a:r>
          </a:p>
          <a:p>
            <a:pPr marL="285750" indent="-285750">
              <a:spcBef>
                <a:spcPts val="1200"/>
              </a:spcBef>
              <a:buFont typeface="Arial" panose="020B0604020202020204" pitchFamily="34" charset="0"/>
              <a:buChar char="•"/>
            </a:pPr>
            <a:r>
              <a:rPr lang="pt-BR" sz="2000" dirty="0"/>
              <a:t>Não há mais limite de 2 MB/s</a:t>
            </a:r>
          </a:p>
          <a:p>
            <a:pPr marL="285750" indent="-285750">
              <a:spcBef>
                <a:spcPts val="1200"/>
              </a:spcBef>
              <a:buFont typeface="Arial" panose="020B0604020202020204" pitchFamily="34" charset="0"/>
              <a:buChar char="•"/>
            </a:pPr>
            <a:r>
              <a:rPr lang="pt-BR" sz="2000" dirty="0"/>
              <a:t>Enhanced Fan Out: o </a:t>
            </a:r>
            <a:r>
              <a:rPr lang="pt-BR" sz="2000" dirty="0" err="1"/>
              <a:t>Kinesis</a:t>
            </a:r>
            <a:r>
              <a:rPr lang="pt-BR" sz="2000" dirty="0"/>
              <a:t> envia dados aos consumidores por meio de HTTP/2</a:t>
            </a:r>
          </a:p>
          <a:p>
            <a:pPr marL="285750" indent="-285750">
              <a:spcBef>
                <a:spcPts val="1200"/>
              </a:spcBef>
              <a:buFont typeface="Arial" panose="020B0604020202020204" pitchFamily="34" charset="0"/>
              <a:buChar char="•"/>
            </a:pPr>
            <a:r>
              <a:rPr lang="pt-BR" sz="2000" dirty="0"/>
              <a:t>Reduza a latência (~70 </a:t>
            </a:r>
            <a:r>
              <a:rPr lang="pt-BR" sz="2000" dirty="0" err="1"/>
              <a:t>ms</a:t>
            </a:r>
            <a:r>
              <a:rPr lang="pt-BR" sz="2000" dirty="0"/>
              <a:t>)</a:t>
            </a:r>
          </a:p>
        </p:txBody>
      </p:sp>
      <p:sp>
        <p:nvSpPr>
          <p:cNvPr id="3" name="TextBox 2">
            <a:extLst>
              <a:ext uri="{FF2B5EF4-FFF2-40B4-BE49-F238E27FC236}">
                <a16:creationId xmlns:a16="http://schemas.microsoft.com/office/drawing/2014/main" id="{A0591D3C-C0F5-219F-D688-2173D1AC9A1B}"/>
              </a:ext>
            </a:extLst>
          </p:cNvPr>
          <p:cNvSpPr txBox="1">
            <a:spLocks noChangeArrowheads="1"/>
          </p:cNvSpPr>
          <p:nvPr/>
        </p:nvSpPr>
        <p:spPr bwMode="auto">
          <a:xfrm>
            <a:off x="7379981" y="4759721"/>
            <a:ext cx="14541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5" name="Rectangle 4">
            <a:extLst>
              <a:ext uri="{FF2B5EF4-FFF2-40B4-BE49-F238E27FC236}">
                <a16:creationId xmlns:a16="http://schemas.microsoft.com/office/drawing/2014/main" id="{840AE924-F1BC-7762-99CE-1AA258F4C1A3}"/>
              </a:ext>
            </a:extLst>
          </p:cNvPr>
          <p:cNvSpPr/>
          <p:nvPr/>
        </p:nvSpPr>
        <p:spPr>
          <a:xfrm>
            <a:off x="7379981" y="1901991"/>
            <a:ext cx="1454150" cy="3054018"/>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89C6857-5850-79B2-0655-8F9426C48047}"/>
              </a:ext>
            </a:extLst>
          </p:cNvPr>
          <p:cNvSpPr/>
          <p:nvPr/>
        </p:nvSpPr>
        <p:spPr>
          <a:xfrm>
            <a:off x="7881879" y="1676813"/>
            <a:ext cx="450355" cy="450355"/>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C677AD0F-FE2C-5100-B24E-2F2FF9498258}"/>
              </a:ext>
            </a:extLst>
          </p:cNvPr>
          <p:cNvSpPr/>
          <p:nvPr/>
        </p:nvSpPr>
        <p:spPr>
          <a:xfrm>
            <a:off x="7551244" y="2261749"/>
            <a:ext cx="1111624" cy="2075003"/>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5DEC7E98-92B6-C787-264B-412C9C8EF3BC}"/>
              </a:ext>
            </a:extLst>
          </p:cNvPr>
          <p:cNvSpPr/>
          <p:nvPr/>
        </p:nvSpPr>
        <p:spPr>
          <a:xfrm>
            <a:off x="7660540" y="2365775"/>
            <a:ext cx="893033"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13" name="Rectangle 12">
            <a:extLst>
              <a:ext uri="{FF2B5EF4-FFF2-40B4-BE49-F238E27FC236}">
                <a16:creationId xmlns:a16="http://schemas.microsoft.com/office/drawing/2014/main" id="{FA96F81B-4091-07F3-3958-F013616B8927}"/>
              </a:ext>
            </a:extLst>
          </p:cNvPr>
          <p:cNvSpPr/>
          <p:nvPr/>
        </p:nvSpPr>
        <p:spPr>
          <a:xfrm>
            <a:off x="7661256" y="2859270"/>
            <a:ext cx="891601" cy="312973"/>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2</a:t>
            </a:r>
          </a:p>
        </p:txBody>
      </p:sp>
      <p:sp>
        <p:nvSpPr>
          <p:cNvPr id="14" name="TextBox 20">
            <a:extLst>
              <a:ext uri="{FF2B5EF4-FFF2-40B4-BE49-F238E27FC236}">
                <a16:creationId xmlns:a16="http://schemas.microsoft.com/office/drawing/2014/main" id="{27301E44-6410-AE12-C73C-5DC6D33558D9}"/>
              </a:ext>
            </a:extLst>
          </p:cNvPr>
          <p:cNvSpPr txBox="1">
            <a:spLocks noChangeArrowheads="1"/>
          </p:cNvSpPr>
          <p:nvPr/>
        </p:nvSpPr>
        <p:spPr bwMode="auto">
          <a:xfrm>
            <a:off x="7379981" y="4336753"/>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Stream</a:t>
            </a:r>
          </a:p>
        </p:txBody>
      </p:sp>
      <p:sp>
        <p:nvSpPr>
          <p:cNvPr id="15" name="Rectangle 14">
            <a:extLst>
              <a:ext uri="{FF2B5EF4-FFF2-40B4-BE49-F238E27FC236}">
                <a16:creationId xmlns:a16="http://schemas.microsoft.com/office/drawing/2014/main" id="{BC995EC9-DD10-4CF2-004C-A912BA0FCB1B}"/>
              </a:ext>
            </a:extLst>
          </p:cNvPr>
          <p:cNvSpPr/>
          <p:nvPr/>
        </p:nvSpPr>
        <p:spPr>
          <a:xfrm>
            <a:off x="7661256" y="3352765"/>
            <a:ext cx="891601"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16" name="Rectangle 15">
            <a:extLst>
              <a:ext uri="{FF2B5EF4-FFF2-40B4-BE49-F238E27FC236}">
                <a16:creationId xmlns:a16="http://schemas.microsoft.com/office/drawing/2014/main" id="{85DA6D2D-A9BF-9E25-544E-D51EB35B269A}"/>
              </a:ext>
            </a:extLst>
          </p:cNvPr>
          <p:cNvSpPr/>
          <p:nvPr/>
        </p:nvSpPr>
        <p:spPr>
          <a:xfrm>
            <a:off x="7661256" y="3875493"/>
            <a:ext cx="891601" cy="34220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4</a:t>
            </a:r>
          </a:p>
        </p:txBody>
      </p:sp>
      <p:sp>
        <p:nvSpPr>
          <p:cNvPr id="17" name="Rectangle 16">
            <a:extLst>
              <a:ext uri="{FF2B5EF4-FFF2-40B4-BE49-F238E27FC236}">
                <a16:creationId xmlns:a16="http://schemas.microsoft.com/office/drawing/2014/main" id="{FD5D834F-2DF1-41CD-BB5E-7B458203F914}"/>
              </a:ext>
            </a:extLst>
          </p:cNvPr>
          <p:cNvSpPr/>
          <p:nvPr/>
        </p:nvSpPr>
        <p:spPr>
          <a:xfrm>
            <a:off x="6075713" y="3258764"/>
            <a:ext cx="1057835" cy="340471"/>
          </a:xfrm>
          <a:prstGeom prst="rect">
            <a:avLst/>
          </a:prstGeom>
          <a:solidFill>
            <a:srgbClr val="B48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Producer</a:t>
            </a:r>
          </a:p>
        </p:txBody>
      </p:sp>
      <p:cxnSp>
        <p:nvCxnSpPr>
          <p:cNvPr id="18" name="Straight Arrow Connector 17">
            <a:extLst>
              <a:ext uri="{FF2B5EF4-FFF2-40B4-BE49-F238E27FC236}">
                <a16:creationId xmlns:a16="http://schemas.microsoft.com/office/drawing/2014/main" id="{22918AA2-362A-F23D-3DF0-F2CF1E42C0C4}"/>
              </a:ext>
            </a:extLst>
          </p:cNvPr>
          <p:cNvCxnSpPr>
            <a:cxnSpLocks/>
            <a:stCxn id="17" idx="3"/>
            <a:endCxn id="5" idx="1"/>
          </p:cNvCxnSpPr>
          <p:nvPr/>
        </p:nvCxnSpPr>
        <p:spPr>
          <a:xfrm>
            <a:off x="7133548" y="3429000"/>
            <a:ext cx="246433"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F2E0AD84-CEB0-18D6-E6DD-5782AE669B05}"/>
              </a:ext>
            </a:extLst>
          </p:cNvPr>
          <p:cNvSpPr/>
          <p:nvPr/>
        </p:nvSpPr>
        <p:spPr>
          <a:xfrm>
            <a:off x="10202404" y="2127168"/>
            <a:ext cx="1400099" cy="419235"/>
          </a:xfrm>
          <a:prstGeom prst="rect">
            <a:avLst/>
          </a:prstGeom>
          <a:solidFill>
            <a:srgbClr val="FF9966"/>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Consumer Application A</a:t>
            </a:r>
          </a:p>
        </p:txBody>
      </p:sp>
      <p:sp>
        <p:nvSpPr>
          <p:cNvPr id="22" name="Rectangle 21">
            <a:extLst>
              <a:ext uri="{FF2B5EF4-FFF2-40B4-BE49-F238E27FC236}">
                <a16:creationId xmlns:a16="http://schemas.microsoft.com/office/drawing/2014/main" id="{AB7E266E-5474-047E-E7D9-2ECDA75E4082}"/>
              </a:ext>
            </a:extLst>
          </p:cNvPr>
          <p:cNvSpPr/>
          <p:nvPr/>
        </p:nvSpPr>
        <p:spPr>
          <a:xfrm>
            <a:off x="10202403" y="3022375"/>
            <a:ext cx="1400099" cy="419235"/>
          </a:xfrm>
          <a:prstGeom prst="rect">
            <a:avLst/>
          </a:prstGeom>
          <a:solidFill>
            <a:srgbClr val="FF9966"/>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Consumer Application B</a:t>
            </a:r>
          </a:p>
        </p:txBody>
      </p:sp>
      <p:cxnSp>
        <p:nvCxnSpPr>
          <p:cNvPr id="23" name="Straight Arrow Connector 22">
            <a:extLst>
              <a:ext uri="{FF2B5EF4-FFF2-40B4-BE49-F238E27FC236}">
                <a16:creationId xmlns:a16="http://schemas.microsoft.com/office/drawing/2014/main" id="{2F89663D-6A39-D3A8-1095-6765F7DE3F27}"/>
              </a:ext>
            </a:extLst>
          </p:cNvPr>
          <p:cNvCxnSpPr>
            <a:cxnSpLocks/>
          </p:cNvCxnSpPr>
          <p:nvPr/>
        </p:nvCxnSpPr>
        <p:spPr>
          <a:xfrm flipV="1">
            <a:off x="8552857" y="2196353"/>
            <a:ext cx="1649546" cy="21040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0E8B3165-25CA-3C39-735E-A6A1B722CA88}"/>
              </a:ext>
            </a:extLst>
          </p:cNvPr>
          <p:cNvCxnSpPr>
            <a:cxnSpLocks/>
            <a:stCxn id="12" idx="3"/>
            <a:endCxn id="21" idx="1"/>
          </p:cNvCxnSpPr>
          <p:nvPr/>
        </p:nvCxnSpPr>
        <p:spPr>
          <a:xfrm flipV="1">
            <a:off x="8553573" y="2336786"/>
            <a:ext cx="1648831" cy="185476"/>
          </a:xfrm>
          <a:prstGeom prst="straightConnector1">
            <a:avLst/>
          </a:prstGeom>
          <a:ln w="12700">
            <a:headEnd type="triangle"/>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A7DE494-CDD5-0D96-B522-CCA3EB79A439}"/>
              </a:ext>
            </a:extLst>
          </p:cNvPr>
          <p:cNvCxnSpPr>
            <a:cxnSpLocks/>
            <a:stCxn id="12" idx="2"/>
          </p:cNvCxnSpPr>
          <p:nvPr/>
        </p:nvCxnSpPr>
        <p:spPr>
          <a:xfrm>
            <a:off x="8107057" y="2678748"/>
            <a:ext cx="2089349" cy="343626"/>
          </a:xfrm>
          <a:prstGeom prst="straightConnector1">
            <a:avLst/>
          </a:prstGeom>
          <a:ln w="12700">
            <a:headEnd type="triangle"/>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10D920A-27C6-C65E-5AB4-6EDFCFB82795}"/>
              </a:ext>
            </a:extLst>
          </p:cNvPr>
          <p:cNvCxnSpPr>
            <a:cxnSpLocks/>
            <a:endCxn id="22" idx="0"/>
          </p:cNvCxnSpPr>
          <p:nvPr/>
        </p:nvCxnSpPr>
        <p:spPr>
          <a:xfrm>
            <a:off x="8528178" y="2670144"/>
            <a:ext cx="2374275" cy="352231"/>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35" name="TextBox 20">
            <a:extLst>
              <a:ext uri="{FF2B5EF4-FFF2-40B4-BE49-F238E27FC236}">
                <a16:creationId xmlns:a16="http://schemas.microsoft.com/office/drawing/2014/main" id="{A0581012-71F2-C225-8A38-29E35AD51771}"/>
              </a:ext>
            </a:extLst>
          </p:cNvPr>
          <p:cNvSpPr txBox="1">
            <a:spLocks noChangeArrowheads="1"/>
          </p:cNvSpPr>
          <p:nvPr/>
        </p:nvSpPr>
        <p:spPr bwMode="auto">
          <a:xfrm rot="21207079">
            <a:off x="8843427" y="2359062"/>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SubscribeToShard</a:t>
            </a:r>
            <a:r>
              <a:rPr lang="en-US" altLang="en-US" sz="1000" dirty="0">
                <a:latin typeface="Arial" panose="020B0604020202020204" pitchFamily="34" charset="0"/>
                <a:ea typeface="Amazon Ember" panose="020B0603020204020204" pitchFamily="34" charset="0"/>
                <a:cs typeface="Arial" panose="020B0604020202020204" pitchFamily="34" charset="0"/>
              </a:rPr>
              <a:t>()</a:t>
            </a:r>
          </a:p>
        </p:txBody>
      </p:sp>
      <p:sp>
        <p:nvSpPr>
          <p:cNvPr id="36" name="TextBox 20">
            <a:extLst>
              <a:ext uri="{FF2B5EF4-FFF2-40B4-BE49-F238E27FC236}">
                <a16:creationId xmlns:a16="http://schemas.microsoft.com/office/drawing/2014/main" id="{3B8D7F1E-6920-EC6A-8347-E29B1204D2DF}"/>
              </a:ext>
            </a:extLst>
          </p:cNvPr>
          <p:cNvSpPr txBox="1">
            <a:spLocks noChangeArrowheads="1"/>
          </p:cNvSpPr>
          <p:nvPr/>
        </p:nvSpPr>
        <p:spPr bwMode="auto">
          <a:xfrm rot="555577">
            <a:off x="8755611" y="2873640"/>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SubscribeToShard</a:t>
            </a:r>
            <a:r>
              <a:rPr lang="en-US" altLang="en-US" sz="1000" dirty="0">
                <a:latin typeface="Arial" panose="020B0604020202020204" pitchFamily="34" charset="0"/>
                <a:ea typeface="Amazon Ember" panose="020B0603020204020204" pitchFamily="34" charset="0"/>
                <a:cs typeface="Arial" panose="020B0604020202020204" pitchFamily="34" charset="0"/>
              </a:rPr>
              <a:t>()</a:t>
            </a:r>
          </a:p>
        </p:txBody>
      </p:sp>
      <p:sp>
        <p:nvSpPr>
          <p:cNvPr id="42" name="TextBox 20">
            <a:extLst>
              <a:ext uri="{FF2B5EF4-FFF2-40B4-BE49-F238E27FC236}">
                <a16:creationId xmlns:a16="http://schemas.microsoft.com/office/drawing/2014/main" id="{E6E91D4C-0314-CCB4-62E3-AE0BFF2072D5}"/>
              </a:ext>
            </a:extLst>
          </p:cNvPr>
          <p:cNvSpPr txBox="1">
            <a:spLocks noChangeArrowheads="1"/>
          </p:cNvSpPr>
          <p:nvPr/>
        </p:nvSpPr>
        <p:spPr bwMode="auto">
          <a:xfrm rot="536391">
            <a:off x="9027822" y="2651128"/>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Push Data 2 MB/s</a:t>
            </a:r>
          </a:p>
        </p:txBody>
      </p:sp>
      <p:sp>
        <p:nvSpPr>
          <p:cNvPr id="43" name="TextBox 20">
            <a:extLst>
              <a:ext uri="{FF2B5EF4-FFF2-40B4-BE49-F238E27FC236}">
                <a16:creationId xmlns:a16="http://schemas.microsoft.com/office/drawing/2014/main" id="{F42D4974-232F-6599-5FD7-AB6321C53875}"/>
              </a:ext>
            </a:extLst>
          </p:cNvPr>
          <p:cNvSpPr txBox="1">
            <a:spLocks noChangeArrowheads="1"/>
          </p:cNvSpPr>
          <p:nvPr/>
        </p:nvSpPr>
        <p:spPr bwMode="auto">
          <a:xfrm rot="21164059">
            <a:off x="8563024" y="2086178"/>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Push Data 2 MB/s</a:t>
            </a:r>
          </a:p>
        </p:txBody>
      </p:sp>
    </p:spTree>
    <p:extLst>
      <p:ext uri="{BB962C8B-B14F-4D97-AF65-F5344CB8AC3E}">
        <p14:creationId xmlns:p14="http://schemas.microsoft.com/office/powerpoint/2010/main" val="8767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5" grpId="0" animBg="1"/>
      <p:bldP spid="8" grpId="0" animBg="1"/>
      <p:bldP spid="11" grpId="0" animBg="1"/>
      <p:bldP spid="12" grpId="0" animBg="1"/>
      <p:bldP spid="13" grpId="0" animBg="1"/>
      <p:bldP spid="14" grpId="0"/>
      <p:bldP spid="15" grpId="0" animBg="1"/>
      <p:bldP spid="16" grpId="0" animBg="1"/>
      <p:bldP spid="17" grpId="0" animBg="1"/>
      <p:bldP spid="21" grpId="0" animBg="1"/>
      <p:bldP spid="22" grpId="0" animBg="1"/>
      <p:bldP spid="35" grpId="0"/>
      <p:bldP spid="36" grpId="0"/>
      <p:bldP spid="42"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25BE5AB-E299-F8AF-3583-A976666226B8}"/>
              </a:ext>
            </a:extLst>
          </p:cNvPr>
          <p:cNvSpPr txBox="1"/>
          <p:nvPr/>
        </p:nvSpPr>
        <p:spPr>
          <a:xfrm>
            <a:off x="3046997" y="928584"/>
            <a:ext cx="6093994" cy="369332"/>
          </a:xfrm>
          <a:prstGeom prst="rect">
            <a:avLst/>
          </a:prstGeom>
          <a:noFill/>
        </p:spPr>
        <p:txBody>
          <a:bodyPr wrap="square">
            <a:spAutoFit/>
          </a:bodyPr>
          <a:lstStyle/>
          <a:p>
            <a:pPr algn="ctr"/>
            <a:r>
              <a:rPr lang="en-US" dirty="0"/>
              <a:t>Enhanced Fan-Out vs Standard Consumers</a:t>
            </a:r>
          </a:p>
        </p:txBody>
      </p:sp>
      <p:sp>
        <p:nvSpPr>
          <p:cNvPr id="7" name="TextBox 6">
            <a:extLst>
              <a:ext uri="{FF2B5EF4-FFF2-40B4-BE49-F238E27FC236}">
                <a16:creationId xmlns:a16="http://schemas.microsoft.com/office/drawing/2014/main" id="{0376EDC4-639E-699F-2F4F-5D4E62931114}"/>
              </a:ext>
            </a:extLst>
          </p:cNvPr>
          <p:cNvSpPr txBox="1"/>
          <p:nvPr/>
        </p:nvSpPr>
        <p:spPr>
          <a:xfrm>
            <a:off x="1303466" y="1475398"/>
            <a:ext cx="10150597" cy="4247317"/>
          </a:xfrm>
          <a:prstGeom prst="rect">
            <a:avLst/>
          </a:prstGeom>
          <a:noFill/>
        </p:spPr>
        <p:txBody>
          <a:bodyPr wrap="square">
            <a:spAutoFit/>
          </a:bodyPr>
          <a:lstStyle/>
          <a:p>
            <a:pPr>
              <a:spcBef>
                <a:spcPts val="1200"/>
              </a:spcBef>
            </a:pPr>
            <a:r>
              <a:rPr lang="pt-BR" dirty="0"/>
              <a:t>Standard </a:t>
            </a:r>
            <a:r>
              <a:rPr lang="pt-BR" dirty="0" err="1"/>
              <a:t>Consumers</a:t>
            </a:r>
            <a:r>
              <a:rPr lang="pt-BR" dirty="0"/>
              <a:t>:</a:t>
            </a:r>
          </a:p>
          <a:p>
            <a:pPr marL="285750" indent="-285750">
              <a:spcBef>
                <a:spcPts val="1200"/>
              </a:spcBef>
              <a:buFont typeface="Arial" panose="020B0604020202020204" pitchFamily="34" charset="0"/>
              <a:buChar char="•"/>
            </a:pPr>
            <a:r>
              <a:rPr lang="pt-BR" dirty="0"/>
              <a:t>Baixo número de aplicativos consumidores</a:t>
            </a:r>
          </a:p>
          <a:p>
            <a:pPr marL="285750" indent="-285750">
              <a:spcBef>
                <a:spcPts val="1200"/>
              </a:spcBef>
              <a:buFont typeface="Arial" panose="020B0604020202020204" pitchFamily="34" charset="0"/>
              <a:buChar char="•"/>
            </a:pPr>
            <a:r>
              <a:rPr lang="pt-BR" dirty="0"/>
              <a:t>Pode tolerar latência de aproximadamente 200 </a:t>
            </a:r>
            <a:r>
              <a:rPr lang="pt-BR" dirty="0" err="1"/>
              <a:t>ms</a:t>
            </a:r>
            <a:endParaRPr lang="pt-BR" dirty="0"/>
          </a:p>
          <a:p>
            <a:pPr marL="285750" indent="-285750">
              <a:spcBef>
                <a:spcPts val="1200"/>
              </a:spcBef>
              <a:buFont typeface="Arial" panose="020B0604020202020204" pitchFamily="34" charset="0"/>
              <a:buChar char="•"/>
            </a:pPr>
            <a:r>
              <a:rPr lang="pt-BR" dirty="0"/>
              <a:t>Minimizar custos</a:t>
            </a:r>
          </a:p>
          <a:p>
            <a:pPr marL="285750" indent="-285750">
              <a:spcBef>
                <a:spcPts val="1200"/>
              </a:spcBef>
              <a:buFont typeface="Arial" panose="020B0604020202020204" pitchFamily="34" charset="0"/>
              <a:buChar char="•"/>
            </a:pPr>
            <a:endParaRPr lang="pt-BR" dirty="0"/>
          </a:p>
          <a:p>
            <a:pPr>
              <a:spcBef>
                <a:spcPts val="1200"/>
              </a:spcBef>
            </a:pPr>
            <a:r>
              <a:rPr lang="pt-BR" dirty="0"/>
              <a:t>Enhanced </a:t>
            </a:r>
            <a:r>
              <a:rPr lang="pt-BR" dirty="0" err="1"/>
              <a:t>Fan-Out</a:t>
            </a:r>
            <a:r>
              <a:rPr lang="pt-BR" dirty="0"/>
              <a:t> </a:t>
            </a:r>
            <a:r>
              <a:rPr lang="pt-BR" dirty="0" err="1"/>
              <a:t>Consumers</a:t>
            </a:r>
            <a:r>
              <a:rPr lang="pt-BR" dirty="0"/>
              <a:t>:</a:t>
            </a:r>
          </a:p>
          <a:p>
            <a:pPr marL="285750" indent="-285750">
              <a:spcBef>
                <a:spcPts val="1200"/>
              </a:spcBef>
              <a:buFont typeface="Arial" panose="020B0604020202020204" pitchFamily="34" charset="0"/>
              <a:buChar char="•"/>
            </a:pPr>
            <a:r>
              <a:rPr lang="pt-BR" dirty="0"/>
              <a:t>Vários aplicativos de consumo para o mesmo </a:t>
            </a:r>
            <a:r>
              <a:rPr lang="pt-BR" dirty="0" err="1"/>
              <a:t>Stream</a:t>
            </a:r>
            <a:endParaRPr lang="pt-BR" dirty="0"/>
          </a:p>
          <a:p>
            <a:pPr marL="285750" indent="-285750">
              <a:spcBef>
                <a:spcPts val="1200"/>
              </a:spcBef>
              <a:buFont typeface="Arial" panose="020B0604020202020204" pitchFamily="34" charset="0"/>
              <a:buChar char="•"/>
            </a:pPr>
            <a:r>
              <a:rPr lang="pt-BR" dirty="0"/>
              <a:t>Requisitos de baixa latência ~70ms</a:t>
            </a:r>
          </a:p>
          <a:p>
            <a:pPr marL="285750" indent="-285750">
              <a:spcBef>
                <a:spcPts val="1200"/>
              </a:spcBef>
              <a:buFont typeface="Arial" panose="020B0604020202020204" pitchFamily="34" charset="0"/>
              <a:buChar char="•"/>
            </a:pPr>
            <a:r>
              <a:rPr lang="pt-BR" dirty="0"/>
              <a:t>Custos mais elevados</a:t>
            </a:r>
          </a:p>
          <a:p>
            <a:pPr marL="285750" indent="-285750">
              <a:spcBef>
                <a:spcPts val="1200"/>
              </a:spcBef>
              <a:buFont typeface="Arial" panose="020B0604020202020204" pitchFamily="34" charset="0"/>
              <a:buChar char="•"/>
            </a:pPr>
            <a:r>
              <a:rPr lang="pt-BR" dirty="0"/>
              <a:t>Limite padrão de 20 consumidores usando </a:t>
            </a:r>
            <a:r>
              <a:rPr lang="pt-BR" i="1" dirty="0" err="1"/>
              <a:t>enhanced</a:t>
            </a:r>
            <a:r>
              <a:rPr lang="pt-BR" i="1" dirty="0"/>
              <a:t> </a:t>
            </a:r>
            <a:r>
              <a:rPr lang="pt-BR" i="1" dirty="0" err="1"/>
              <a:t>fan-out</a:t>
            </a:r>
            <a:r>
              <a:rPr lang="pt-BR" i="1" dirty="0"/>
              <a:t> </a:t>
            </a:r>
            <a:r>
              <a:rPr lang="pt-BR" dirty="0"/>
              <a:t>por fluxo de dados</a:t>
            </a:r>
          </a:p>
        </p:txBody>
      </p:sp>
    </p:spTree>
    <p:extLst>
      <p:ext uri="{BB962C8B-B14F-4D97-AF65-F5344CB8AC3E}">
        <p14:creationId xmlns:p14="http://schemas.microsoft.com/office/powerpoint/2010/main" val="34025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A9E2A41-7BA9-FB44-A3AF-F1F6DD698032}"/>
              </a:ext>
            </a:extLst>
          </p:cNvPr>
          <p:cNvSpPr txBox="1"/>
          <p:nvPr/>
        </p:nvSpPr>
        <p:spPr>
          <a:xfrm>
            <a:off x="3046997" y="928584"/>
            <a:ext cx="6093994" cy="369332"/>
          </a:xfrm>
          <a:prstGeom prst="rect">
            <a:avLst/>
          </a:prstGeom>
          <a:noFill/>
        </p:spPr>
        <p:txBody>
          <a:bodyPr wrap="square">
            <a:spAutoFit/>
          </a:bodyPr>
          <a:lstStyle/>
          <a:p>
            <a:pPr algn="ctr"/>
            <a:r>
              <a:rPr lang="en-US" dirty="0"/>
              <a:t>Kinesis Operations – Adding Shards</a:t>
            </a:r>
          </a:p>
        </p:txBody>
      </p:sp>
      <p:sp>
        <p:nvSpPr>
          <p:cNvPr id="10" name="TextBox 9">
            <a:extLst>
              <a:ext uri="{FF2B5EF4-FFF2-40B4-BE49-F238E27FC236}">
                <a16:creationId xmlns:a16="http://schemas.microsoft.com/office/drawing/2014/main" id="{88E01695-60CC-449C-DC6B-61F0087EA53C}"/>
              </a:ext>
            </a:extLst>
          </p:cNvPr>
          <p:cNvSpPr txBox="1"/>
          <p:nvPr/>
        </p:nvSpPr>
        <p:spPr>
          <a:xfrm>
            <a:off x="1303466" y="1311817"/>
            <a:ext cx="10050334" cy="1661993"/>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dirty="0"/>
              <a:t>Também chamado de “</a:t>
            </a:r>
            <a:r>
              <a:rPr lang="pt-BR" i="1" dirty="0" err="1"/>
              <a:t>Shard</a:t>
            </a:r>
            <a:r>
              <a:rPr lang="pt-BR" i="1" dirty="0"/>
              <a:t> </a:t>
            </a:r>
            <a:r>
              <a:rPr lang="pt-BR" i="1" dirty="0" err="1"/>
              <a:t>Splitting</a:t>
            </a:r>
            <a:r>
              <a:rPr lang="pt-BR" dirty="0"/>
              <a:t>”</a:t>
            </a:r>
          </a:p>
          <a:p>
            <a:pPr marL="285750" indent="-285750">
              <a:spcBef>
                <a:spcPts val="1200"/>
              </a:spcBef>
              <a:buFont typeface="Arial" panose="020B0604020202020204" pitchFamily="34" charset="0"/>
              <a:buChar char="•"/>
            </a:pPr>
            <a:r>
              <a:rPr lang="pt-BR" dirty="0"/>
              <a:t>Pode ser usado para aumentar a capacidade do </a:t>
            </a:r>
            <a:r>
              <a:rPr lang="pt-BR" dirty="0" err="1"/>
              <a:t>Stream</a:t>
            </a:r>
            <a:r>
              <a:rPr lang="pt-BR" dirty="0"/>
              <a:t> (1 MB/s de dados por </a:t>
            </a:r>
            <a:r>
              <a:rPr lang="pt-BR" i="1" dirty="0" err="1"/>
              <a:t>shard</a:t>
            </a:r>
            <a:r>
              <a:rPr lang="pt-BR" dirty="0"/>
              <a:t>)</a:t>
            </a:r>
          </a:p>
          <a:p>
            <a:pPr marL="285750" indent="-285750">
              <a:spcBef>
                <a:spcPts val="1200"/>
              </a:spcBef>
              <a:buFont typeface="Arial" panose="020B0604020202020204" pitchFamily="34" charset="0"/>
              <a:buChar char="•"/>
            </a:pPr>
            <a:r>
              <a:rPr lang="pt-BR" dirty="0"/>
              <a:t>Pode ser usado para dividir um “</a:t>
            </a:r>
            <a:r>
              <a:rPr lang="pt-BR" i="1" dirty="0"/>
              <a:t>hot </a:t>
            </a:r>
            <a:r>
              <a:rPr lang="pt-BR" i="1" dirty="0" err="1"/>
              <a:t>shard</a:t>
            </a:r>
            <a:r>
              <a:rPr lang="pt-BR" dirty="0"/>
              <a:t>”</a:t>
            </a:r>
          </a:p>
          <a:p>
            <a:pPr marL="285750" indent="-285750">
              <a:spcBef>
                <a:spcPts val="1200"/>
              </a:spcBef>
              <a:buFont typeface="Arial" panose="020B0604020202020204" pitchFamily="34" charset="0"/>
              <a:buChar char="•"/>
            </a:pPr>
            <a:r>
              <a:rPr lang="pt-BR" dirty="0"/>
              <a:t>O </a:t>
            </a:r>
            <a:r>
              <a:rPr lang="pt-BR" i="1" dirty="0" err="1"/>
              <a:t>shard</a:t>
            </a:r>
            <a:r>
              <a:rPr lang="pt-BR" dirty="0"/>
              <a:t> antigo está fechado e será excluído quando os dados expirarem</a:t>
            </a:r>
          </a:p>
        </p:txBody>
      </p:sp>
      <p:sp>
        <p:nvSpPr>
          <p:cNvPr id="3" name="Rectangle 2">
            <a:extLst>
              <a:ext uri="{FF2B5EF4-FFF2-40B4-BE49-F238E27FC236}">
                <a16:creationId xmlns:a16="http://schemas.microsoft.com/office/drawing/2014/main" id="{C4A36EA5-F98B-0579-FD91-3C85BFE3D4D1}"/>
              </a:ext>
            </a:extLst>
          </p:cNvPr>
          <p:cNvSpPr/>
          <p:nvPr/>
        </p:nvSpPr>
        <p:spPr>
          <a:xfrm>
            <a:off x="3097963" y="3252470"/>
            <a:ext cx="2011920"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4" name="Rectangle 3">
            <a:extLst>
              <a:ext uri="{FF2B5EF4-FFF2-40B4-BE49-F238E27FC236}">
                <a16:creationId xmlns:a16="http://schemas.microsoft.com/office/drawing/2014/main" id="{07D75657-FCAB-2E8B-0A45-6257C0CA272E}"/>
              </a:ext>
            </a:extLst>
          </p:cNvPr>
          <p:cNvSpPr/>
          <p:nvPr/>
        </p:nvSpPr>
        <p:spPr>
          <a:xfrm>
            <a:off x="5109883" y="3252470"/>
            <a:ext cx="1972235" cy="575458"/>
          </a:xfrm>
          <a:prstGeom prst="rect">
            <a:avLst/>
          </a:prstGeom>
          <a:solidFill>
            <a:srgbClr val="FF9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2</a:t>
            </a:r>
          </a:p>
        </p:txBody>
      </p:sp>
      <p:sp>
        <p:nvSpPr>
          <p:cNvPr id="5" name="Rectangle 4">
            <a:extLst>
              <a:ext uri="{FF2B5EF4-FFF2-40B4-BE49-F238E27FC236}">
                <a16:creationId xmlns:a16="http://schemas.microsoft.com/office/drawing/2014/main" id="{D72B2FA1-7711-0753-0D1E-97D5F3AC8DFC}"/>
              </a:ext>
            </a:extLst>
          </p:cNvPr>
          <p:cNvSpPr/>
          <p:nvPr/>
        </p:nvSpPr>
        <p:spPr>
          <a:xfrm>
            <a:off x="7082118" y="3252470"/>
            <a:ext cx="2007906"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8" name="Rectangle 7">
            <a:extLst>
              <a:ext uri="{FF2B5EF4-FFF2-40B4-BE49-F238E27FC236}">
                <a16:creationId xmlns:a16="http://schemas.microsoft.com/office/drawing/2014/main" id="{B2D0FDD0-4F05-D3B0-D0C2-5CD5F87077DF}"/>
              </a:ext>
            </a:extLst>
          </p:cNvPr>
          <p:cNvSpPr/>
          <p:nvPr/>
        </p:nvSpPr>
        <p:spPr>
          <a:xfrm>
            <a:off x="3097962" y="4314479"/>
            <a:ext cx="2011920"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11" name="Rectangle 10">
            <a:extLst>
              <a:ext uri="{FF2B5EF4-FFF2-40B4-BE49-F238E27FC236}">
                <a16:creationId xmlns:a16="http://schemas.microsoft.com/office/drawing/2014/main" id="{F02711B4-72A1-1396-C4EF-CE77103AA027}"/>
              </a:ext>
            </a:extLst>
          </p:cNvPr>
          <p:cNvSpPr/>
          <p:nvPr/>
        </p:nvSpPr>
        <p:spPr>
          <a:xfrm>
            <a:off x="5109883" y="4314479"/>
            <a:ext cx="986118" cy="575458"/>
          </a:xfrm>
          <a:prstGeom prst="rect">
            <a:avLst/>
          </a:prstGeom>
          <a:solidFill>
            <a:srgbClr val="8C4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4</a:t>
            </a:r>
          </a:p>
          <a:p>
            <a:pPr algn="ctr"/>
            <a:r>
              <a:rPr lang="en-US" sz="1400" dirty="0"/>
              <a:t>(new)</a:t>
            </a:r>
          </a:p>
        </p:txBody>
      </p:sp>
      <p:sp>
        <p:nvSpPr>
          <p:cNvPr id="13" name="Rectangle 12">
            <a:extLst>
              <a:ext uri="{FF2B5EF4-FFF2-40B4-BE49-F238E27FC236}">
                <a16:creationId xmlns:a16="http://schemas.microsoft.com/office/drawing/2014/main" id="{2486F479-2E5A-6A33-DEBE-312D0F26D92D}"/>
              </a:ext>
            </a:extLst>
          </p:cNvPr>
          <p:cNvSpPr/>
          <p:nvPr/>
        </p:nvSpPr>
        <p:spPr>
          <a:xfrm>
            <a:off x="7082117" y="4314479"/>
            <a:ext cx="2007906"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14" name="Rectangle 13">
            <a:extLst>
              <a:ext uri="{FF2B5EF4-FFF2-40B4-BE49-F238E27FC236}">
                <a16:creationId xmlns:a16="http://schemas.microsoft.com/office/drawing/2014/main" id="{32CD54C6-5B0C-5E21-6EA0-1BD79E6A2EA3}"/>
              </a:ext>
            </a:extLst>
          </p:cNvPr>
          <p:cNvSpPr/>
          <p:nvPr/>
        </p:nvSpPr>
        <p:spPr>
          <a:xfrm>
            <a:off x="6093993" y="4314479"/>
            <a:ext cx="986118" cy="575458"/>
          </a:xfrm>
          <a:prstGeom prst="rect">
            <a:avLst/>
          </a:prstGeom>
          <a:solidFill>
            <a:srgbClr val="8C4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5</a:t>
            </a:r>
          </a:p>
          <a:p>
            <a:pPr algn="ctr"/>
            <a:r>
              <a:rPr lang="en-US" sz="1400" dirty="0"/>
              <a:t>(new)</a:t>
            </a:r>
          </a:p>
        </p:txBody>
      </p:sp>
      <p:cxnSp>
        <p:nvCxnSpPr>
          <p:cNvPr id="15" name="Straight Arrow Connector 14">
            <a:extLst>
              <a:ext uri="{FF2B5EF4-FFF2-40B4-BE49-F238E27FC236}">
                <a16:creationId xmlns:a16="http://schemas.microsoft.com/office/drawing/2014/main" id="{9BDD370D-7D08-44F9-FACD-D7C78E923851}"/>
              </a:ext>
            </a:extLst>
          </p:cNvPr>
          <p:cNvCxnSpPr>
            <a:cxnSpLocks/>
            <a:stCxn id="11" idx="0"/>
            <a:endCxn id="4" idx="2"/>
          </p:cNvCxnSpPr>
          <p:nvPr/>
        </p:nvCxnSpPr>
        <p:spPr>
          <a:xfrm flipV="1">
            <a:off x="5602942" y="3827928"/>
            <a:ext cx="493059" cy="486551"/>
          </a:xfrm>
          <a:prstGeom prst="straightConnector1">
            <a:avLst/>
          </a:prstGeom>
          <a:ln w="12700">
            <a:solidFill>
              <a:schemeClr val="tx1"/>
            </a:solidFill>
            <a:headEnd type="triangle"/>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D6FFD0E-3B33-50A1-3320-8E8E640B121B}"/>
              </a:ext>
            </a:extLst>
          </p:cNvPr>
          <p:cNvCxnSpPr>
            <a:cxnSpLocks/>
            <a:stCxn id="14" idx="0"/>
            <a:endCxn id="4" idx="2"/>
          </p:cNvCxnSpPr>
          <p:nvPr/>
        </p:nvCxnSpPr>
        <p:spPr>
          <a:xfrm flipH="1" flipV="1">
            <a:off x="6096001" y="3827928"/>
            <a:ext cx="491051" cy="486551"/>
          </a:xfrm>
          <a:prstGeom prst="straightConnector1">
            <a:avLst/>
          </a:prstGeom>
          <a:ln w="12700">
            <a:solidFill>
              <a:schemeClr val="tx1"/>
            </a:solidFill>
            <a:headEnd type="triangle"/>
            <a:tailEnd type="non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9605EB4-EB1A-3E9F-A715-473D2920BF4D}"/>
              </a:ext>
            </a:extLst>
          </p:cNvPr>
          <p:cNvSpPr txBox="1">
            <a:spLocks noChangeArrowheads="1"/>
          </p:cNvSpPr>
          <p:nvPr/>
        </p:nvSpPr>
        <p:spPr bwMode="auto">
          <a:xfrm>
            <a:off x="5859977" y="3950178"/>
            <a:ext cx="145415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Split</a:t>
            </a:r>
          </a:p>
        </p:txBody>
      </p:sp>
    </p:spTree>
    <p:extLst>
      <p:ext uri="{BB962C8B-B14F-4D97-AF65-F5344CB8AC3E}">
        <p14:creationId xmlns:p14="http://schemas.microsoft.com/office/powerpoint/2010/main" val="11847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6" presetClass="entr" presetSubtype="21"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animBg="1"/>
      <p:bldP spid="4" grpId="0" animBg="1"/>
      <p:bldP spid="5" grpId="0" animBg="1"/>
      <p:bldP spid="8" grpId="0" animBg="1"/>
      <p:bldP spid="11" grpId="0" animBg="1"/>
      <p:bldP spid="13" grpId="0" animBg="1"/>
      <p:bldP spid="14"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32B329B3-FAF6-075D-AC42-72B617C7D125}"/>
              </a:ext>
            </a:extLst>
          </p:cNvPr>
          <p:cNvSpPr txBox="1"/>
          <p:nvPr/>
        </p:nvSpPr>
        <p:spPr>
          <a:xfrm>
            <a:off x="3046997" y="928584"/>
            <a:ext cx="6093994" cy="369332"/>
          </a:xfrm>
          <a:prstGeom prst="rect">
            <a:avLst/>
          </a:prstGeom>
          <a:noFill/>
        </p:spPr>
        <p:txBody>
          <a:bodyPr wrap="square">
            <a:spAutoFit/>
          </a:bodyPr>
          <a:lstStyle/>
          <a:p>
            <a:pPr algn="ctr"/>
            <a:r>
              <a:rPr lang="en-US" dirty="0"/>
              <a:t>Kinesis Operations – Merging Shards</a:t>
            </a:r>
          </a:p>
        </p:txBody>
      </p:sp>
      <p:sp>
        <p:nvSpPr>
          <p:cNvPr id="7" name="TextBox 6">
            <a:extLst>
              <a:ext uri="{FF2B5EF4-FFF2-40B4-BE49-F238E27FC236}">
                <a16:creationId xmlns:a16="http://schemas.microsoft.com/office/drawing/2014/main" id="{DC7E67A4-1243-DBC5-842B-DEB73D501995}"/>
              </a:ext>
            </a:extLst>
          </p:cNvPr>
          <p:cNvSpPr txBox="1"/>
          <p:nvPr/>
        </p:nvSpPr>
        <p:spPr>
          <a:xfrm>
            <a:off x="1303466" y="1311817"/>
            <a:ext cx="8742902" cy="1231106"/>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dirty="0"/>
              <a:t>Diminua a capacidade do </a:t>
            </a:r>
            <a:r>
              <a:rPr lang="pt-BR" dirty="0" err="1"/>
              <a:t>Stream</a:t>
            </a:r>
            <a:r>
              <a:rPr lang="pt-BR" dirty="0"/>
              <a:t> e economize custos</a:t>
            </a:r>
          </a:p>
          <a:p>
            <a:pPr marL="285750" indent="-285750">
              <a:spcBef>
                <a:spcPts val="1200"/>
              </a:spcBef>
              <a:buFont typeface="Arial" panose="020B0604020202020204" pitchFamily="34" charset="0"/>
              <a:buChar char="•"/>
            </a:pPr>
            <a:r>
              <a:rPr lang="pt-BR" dirty="0"/>
              <a:t>Pode ser usado para agrupar dois </a:t>
            </a:r>
            <a:r>
              <a:rPr lang="pt-BR" i="1" dirty="0" err="1"/>
              <a:t>shards</a:t>
            </a:r>
            <a:r>
              <a:rPr lang="pt-BR" dirty="0"/>
              <a:t> com baixo tráfego</a:t>
            </a:r>
          </a:p>
          <a:p>
            <a:pPr marL="285750" indent="-285750">
              <a:spcBef>
                <a:spcPts val="1200"/>
              </a:spcBef>
              <a:buFont typeface="Arial" panose="020B0604020202020204" pitchFamily="34" charset="0"/>
              <a:buChar char="•"/>
            </a:pPr>
            <a:r>
              <a:rPr lang="pt-BR" dirty="0"/>
              <a:t>Os fragmentos antigos são fechados e excluídos com base na expiração dos dados</a:t>
            </a:r>
          </a:p>
        </p:txBody>
      </p:sp>
      <p:sp>
        <p:nvSpPr>
          <p:cNvPr id="3" name="Rectangle 2">
            <a:extLst>
              <a:ext uri="{FF2B5EF4-FFF2-40B4-BE49-F238E27FC236}">
                <a16:creationId xmlns:a16="http://schemas.microsoft.com/office/drawing/2014/main" id="{DE3BDFDB-8C5C-BE22-06BD-51AF922A1B8E}"/>
              </a:ext>
            </a:extLst>
          </p:cNvPr>
          <p:cNvSpPr/>
          <p:nvPr/>
        </p:nvSpPr>
        <p:spPr>
          <a:xfrm>
            <a:off x="3102727" y="4315078"/>
            <a:ext cx="2993273" cy="575458"/>
          </a:xfrm>
          <a:prstGeom prst="rect">
            <a:avLst/>
          </a:prstGeom>
          <a:solidFill>
            <a:srgbClr val="FF9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6</a:t>
            </a:r>
          </a:p>
        </p:txBody>
      </p:sp>
      <p:sp>
        <p:nvSpPr>
          <p:cNvPr id="5" name="Rectangle 4">
            <a:extLst>
              <a:ext uri="{FF2B5EF4-FFF2-40B4-BE49-F238E27FC236}">
                <a16:creationId xmlns:a16="http://schemas.microsoft.com/office/drawing/2014/main" id="{7F522896-249C-58A1-1CD3-8D0DA0C4607D}"/>
              </a:ext>
            </a:extLst>
          </p:cNvPr>
          <p:cNvSpPr/>
          <p:nvPr/>
        </p:nvSpPr>
        <p:spPr>
          <a:xfrm>
            <a:off x="6096001" y="4315078"/>
            <a:ext cx="990882" cy="575458"/>
          </a:xfrm>
          <a:prstGeom prst="rect">
            <a:avLst/>
          </a:prstGeom>
          <a:solidFill>
            <a:srgbClr val="8C4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5</a:t>
            </a:r>
          </a:p>
        </p:txBody>
      </p:sp>
      <p:sp>
        <p:nvSpPr>
          <p:cNvPr id="8" name="Rectangle 7">
            <a:extLst>
              <a:ext uri="{FF2B5EF4-FFF2-40B4-BE49-F238E27FC236}">
                <a16:creationId xmlns:a16="http://schemas.microsoft.com/office/drawing/2014/main" id="{934F8EE3-8E65-9F3F-15D7-2AEF510C0D7C}"/>
              </a:ext>
            </a:extLst>
          </p:cNvPr>
          <p:cNvSpPr/>
          <p:nvPr/>
        </p:nvSpPr>
        <p:spPr>
          <a:xfrm>
            <a:off x="7086882" y="4315078"/>
            <a:ext cx="2007906"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11" name="Rectangle 10">
            <a:extLst>
              <a:ext uri="{FF2B5EF4-FFF2-40B4-BE49-F238E27FC236}">
                <a16:creationId xmlns:a16="http://schemas.microsoft.com/office/drawing/2014/main" id="{18BCA445-ADF7-374C-1494-31BCF12525A9}"/>
              </a:ext>
            </a:extLst>
          </p:cNvPr>
          <p:cNvSpPr/>
          <p:nvPr/>
        </p:nvSpPr>
        <p:spPr>
          <a:xfrm>
            <a:off x="3102727" y="3269614"/>
            <a:ext cx="2011920"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1</a:t>
            </a:r>
          </a:p>
        </p:txBody>
      </p:sp>
      <p:sp>
        <p:nvSpPr>
          <p:cNvPr id="12" name="Rectangle 11">
            <a:extLst>
              <a:ext uri="{FF2B5EF4-FFF2-40B4-BE49-F238E27FC236}">
                <a16:creationId xmlns:a16="http://schemas.microsoft.com/office/drawing/2014/main" id="{096593F3-1E70-12BC-A4B4-9E3B0A3F3040}"/>
              </a:ext>
            </a:extLst>
          </p:cNvPr>
          <p:cNvSpPr/>
          <p:nvPr/>
        </p:nvSpPr>
        <p:spPr>
          <a:xfrm>
            <a:off x="5114648" y="3269614"/>
            <a:ext cx="986118" cy="575458"/>
          </a:xfrm>
          <a:prstGeom prst="rect">
            <a:avLst/>
          </a:prstGeom>
          <a:solidFill>
            <a:srgbClr val="8C4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4</a:t>
            </a:r>
          </a:p>
        </p:txBody>
      </p:sp>
      <p:sp>
        <p:nvSpPr>
          <p:cNvPr id="13" name="Rectangle 12">
            <a:extLst>
              <a:ext uri="{FF2B5EF4-FFF2-40B4-BE49-F238E27FC236}">
                <a16:creationId xmlns:a16="http://schemas.microsoft.com/office/drawing/2014/main" id="{0FDD9F68-907A-162C-7B6E-BAD0D8EE6884}"/>
              </a:ext>
            </a:extLst>
          </p:cNvPr>
          <p:cNvSpPr/>
          <p:nvPr/>
        </p:nvSpPr>
        <p:spPr>
          <a:xfrm>
            <a:off x="7086882" y="3269614"/>
            <a:ext cx="2007906" cy="575458"/>
          </a:xfrm>
          <a:prstGeom prst="rect">
            <a:avLst/>
          </a:prstGeom>
          <a:solidFill>
            <a:srgbClr val="B48B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3</a:t>
            </a:r>
          </a:p>
        </p:txBody>
      </p:sp>
      <p:sp>
        <p:nvSpPr>
          <p:cNvPr id="14" name="Rectangle 13">
            <a:extLst>
              <a:ext uri="{FF2B5EF4-FFF2-40B4-BE49-F238E27FC236}">
                <a16:creationId xmlns:a16="http://schemas.microsoft.com/office/drawing/2014/main" id="{D595CC30-793E-E91E-B904-8A7B95359B6D}"/>
              </a:ext>
            </a:extLst>
          </p:cNvPr>
          <p:cNvSpPr/>
          <p:nvPr/>
        </p:nvSpPr>
        <p:spPr>
          <a:xfrm>
            <a:off x="6098758" y="3269614"/>
            <a:ext cx="986118" cy="575458"/>
          </a:xfrm>
          <a:prstGeom prst="rect">
            <a:avLst/>
          </a:prstGeom>
          <a:solidFill>
            <a:srgbClr val="8C4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Shard 5</a:t>
            </a:r>
          </a:p>
        </p:txBody>
      </p:sp>
      <p:cxnSp>
        <p:nvCxnSpPr>
          <p:cNvPr id="15" name="Straight Arrow Connector 14">
            <a:extLst>
              <a:ext uri="{FF2B5EF4-FFF2-40B4-BE49-F238E27FC236}">
                <a16:creationId xmlns:a16="http://schemas.microsoft.com/office/drawing/2014/main" id="{F684B9D8-B0D8-87E1-77B0-DF0397A74439}"/>
              </a:ext>
            </a:extLst>
          </p:cNvPr>
          <p:cNvCxnSpPr>
            <a:cxnSpLocks/>
            <a:stCxn id="3" idx="0"/>
            <a:endCxn id="11" idx="2"/>
          </p:cNvCxnSpPr>
          <p:nvPr/>
        </p:nvCxnSpPr>
        <p:spPr>
          <a:xfrm flipH="1" flipV="1">
            <a:off x="4108687" y="3845072"/>
            <a:ext cx="490677" cy="470006"/>
          </a:xfrm>
          <a:prstGeom prst="straightConnector1">
            <a:avLst/>
          </a:prstGeom>
          <a:ln w="12700">
            <a:solidFill>
              <a:schemeClr val="tx1"/>
            </a:solidFill>
            <a:headEnd type="triangle"/>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443B144A-39A5-C061-B6AD-047165E453E2}"/>
              </a:ext>
            </a:extLst>
          </p:cNvPr>
          <p:cNvCxnSpPr>
            <a:cxnSpLocks/>
            <a:stCxn id="3" idx="0"/>
            <a:endCxn id="12" idx="2"/>
          </p:cNvCxnSpPr>
          <p:nvPr/>
        </p:nvCxnSpPr>
        <p:spPr>
          <a:xfrm flipV="1">
            <a:off x="4599364" y="3845072"/>
            <a:ext cx="1008343" cy="470006"/>
          </a:xfrm>
          <a:prstGeom prst="straightConnector1">
            <a:avLst/>
          </a:prstGeom>
          <a:ln w="12700">
            <a:solidFill>
              <a:schemeClr val="tx1"/>
            </a:solidFill>
            <a:headEnd type="triangle"/>
            <a:tailEnd type="non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821EBA56-9056-87CF-9938-2D2B4717349F}"/>
              </a:ext>
            </a:extLst>
          </p:cNvPr>
          <p:cNvSpPr txBox="1">
            <a:spLocks noChangeArrowheads="1"/>
          </p:cNvSpPr>
          <p:nvPr/>
        </p:nvSpPr>
        <p:spPr bwMode="auto">
          <a:xfrm>
            <a:off x="4646616" y="3966854"/>
            <a:ext cx="145415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merge</a:t>
            </a:r>
          </a:p>
        </p:txBody>
      </p:sp>
    </p:spTree>
    <p:extLst>
      <p:ext uri="{BB962C8B-B14F-4D97-AF65-F5344CB8AC3E}">
        <p14:creationId xmlns:p14="http://schemas.microsoft.com/office/powerpoint/2010/main" val="152801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6" presetClass="entr" presetSubtype="21"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5" grpId="0" animBg="1"/>
      <p:bldP spid="8" grpId="0" animBg="1"/>
      <p:bldP spid="11" grpId="0" animBg="1"/>
      <p:bldP spid="12" grpId="0" animBg="1"/>
      <p:bldP spid="13" grpId="0" animBg="1"/>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Title 1">
            <a:extLst>
              <a:ext uri="{FF2B5EF4-FFF2-40B4-BE49-F238E27FC236}">
                <a16:creationId xmlns:a16="http://schemas.microsoft.com/office/drawing/2014/main" id="{C0CE5EBF-BD8E-689D-AEBA-B1675499050A}"/>
              </a:ext>
            </a:extLst>
          </p:cNvPr>
          <p:cNvSpPr txBox="1">
            <a:spLocks/>
          </p:cNvSpPr>
          <p:nvPr/>
        </p:nvSpPr>
        <p:spPr>
          <a:xfrm>
            <a:off x="1198181" y="728906"/>
            <a:ext cx="9792471" cy="2057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n w="22225">
                  <a:solidFill>
                    <a:srgbClr val="FFFFFF"/>
                  </a:solidFill>
                </a:ln>
                <a:solidFill>
                  <a:srgbClr val="FFFFFF"/>
                </a:solidFill>
              </a:rPr>
              <a:t>Collection</a:t>
            </a:r>
            <a:endParaRPr lang="en-US" dirty="0">
              <a:ln w="22225">
                <a:solidFill>
                  <a:srgbClr val="FFFFFF"/>
                </a:solidFill>
              </a:ln>
              <a:solidFill>
                <a:srgbClr val="FFFFFF"/>
              </a:solidFill>
            </a:endParaRPr>
          </a:p>
        </p:txBody>
      </p:sp>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4023820100"/>
              </p:ext>
            </p:extLst>
          </p:nvPr>
        </p:nvGraphicFramePr>
        <p:xfrm>
          <a:off x="887558" y="2957671"/>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0143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0"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1EB8103-A542-F3CF-F225-47170A9D5C83}"/>
              </a:ext>
            </a:extLst>
          </p:cNvPr>
          <p:cNvSpPr txBox="1"/>
          <p:nvPr/>
        </p:nvSpPr>
        <p:spPr>
          <a:xfrm>
            <a:off x="3046997" y="928584"/>
            <a:ext cx="6093994" cy="369332"/>
          </a:xfrm>
          <a:prstGeom prst="rect">
            <a:avLst/>
          </a:prstGeom>
          <a:noFill/>
        </p:spPr>
        <p:txBody>
          <a:bodyPr wrap="square">
            <a:spAutoFit/>
          </a:bodyPr>
          <a:lstStyle/>
          <a:p>
            <a:pPr algn="ctr"/>
            <a:r>
              <a:rPr lang="en-US" dirty="0"/>
              <a:t>Out-of-order records after </a:t>
            </a:r>
            <a:r>
              <a:rPr lang="en-US" dirty="0" err="1"/>
              <a:t>resharding</a:t>
            </a:r>
            <a:endParaRPr lang="en-US" dirty="0"/>
          </a:p>
        </p:txBody>
      </p:sp>
      <p:sp>
        <p:nvSpPr>
          <p:cNvPr id="7" name="TextBox 6">
            <a:extLst>
              <a:ext uri="{FF2B5EF4-FFF2-40B4-BE49-F238E27FC236}">
                <a16:creationId xmlns:a16="http://schemas.microsoft.com/office/drawing/2014/main" id="{5D71BCEC-0EBD-C21A-656B-56A3E0949F58}"/>
              </a:ext>
            </a:extLst>
          </p:cNvPr>
          <p:cNvSpPr txBox="1"/>
          <p:nvPr/>
        </p:nvSpPr>
        <p:spPr>
          <a:xfrm>
            <a:off x="1289962" y="1531665"/>
            <a:ext cx="4900328" cy="4585871"/>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dirty="0"/>
              <a:t>Depois de um </a:t>
            </a:r>
            <a:r>
              <a:rPr lang="pt-BR" i="1" dirty="0" err="1"/>
              <a:t>reshard</a:t>
            </a:r>
            <a:r>
              <a:rPr lang="pt-BR" dirty="0"/>
              <a:t>, você pode ler fragmentos secundários</a:t>
            </a:r>
          </a:p>
          <a:p>
            <a:pPr marL="285750" indent="-285750">
              <a:spcBef>
                <a:spcPts val="1200"/>
              </a:spcBef>
              <a:buFont typeface="Arial" panose="020B0604020202020204" pitchFamily="34" charset="0"/>
              <a:buChar char="•"/>
            </a:pPr>
            <a:r>
              <a:rPr lang="pt-BR" dirty="0"/>
              <a:t>No entanto, os dados que você ainda não leu ainda podem estar no </a:t>
            </a:r>
            <a:r>
              <a:rPr lang="pt-BR" i="1" dirty="0" err="1"/>
              <a:t>parent</a:t>
            </a:r>
            <a:endParaRPr lang="pt-BR" i="1" dirty="0"/>
          </a:p>
          <a:p>
            <a:pPr marL="285750" indent="-285750">
              <a:spcBef>
                <a:spcPts val="1200"/>
              </a:spcBef>
              <a:buFont typeface="Arial" panose="020B0604020202020204" pitchFamily="34" charset="0"/>
              <a:buChar char="•"/>
            </a:pPr>
            <a:r>
              <a:rPr lang="pt-BR" dirty="0"/>
              <a:t>Se você começar a ler o </a:t>
            </a:r>
            <a:r>
              <a:rPr lang="pt-BR" i="1" dirty="0" err="1"/>
              <a:t>child</a:t>
            </a:r>
            <a:r>
              <a:rPr lang="pt-BR" dirty="0"/>
              <a:t> antes de concluir a leitura do </a:t>
            </a:r>
            <a:r>
              <a:rPr lang="pt-BR" i="1" dirty="0" err="1"/>
              <a:t>parent</a:t>
            </a:r>
            <a:r>
              <a:rPr lang="pt-BR" dirty="0"/>
              <a:t>, poderá ler os dados de uma chave de </a:t>
            </a:r>
            <a:r>
              <a:rPr lang="pt-BR" dirty="0" err="1"/>
              <a:t>hash</a:t>
            </a:r>
            <a:r>
              <a:rPr lang="pt-BR" dirty="0"/>
              <a:t> específica fora de ordem</a:t>
            </a:r>
          </a:p>
          <a:p>
            <a:pPr marL="285750" indent="-285750">
              <a:spcBef>
                <a:spcPts val="1200"/>
              </a:spcBef>
              <a:buFont typeface="Arial" panose="020B0604020202020204" pitchFamily="34" charset="0"/>
              <a:buChar char="•"/>
            </a:pPr>
            <a:r>
              <a:rPr lang="pt-BR" dirty="0"/>
              <a:t>Após uma </a:t>
            </a:r>
            <a:r>
              <a:rPr lang="pt-BR" dirty="0" err="1"/>
              <a:t>reshard</a:t>
            </a:r>
            <a:r>
              <a:rPr lang="pt-BR" dirty="0"/>
              <a:t>, leia inteiramente do </a:t>
            </a:r>
            <a:r>
              <a:rPr lang="pt-BR" i="1" dirty="0" err="1"/>
              <a:t>parent</a:t>
            </a:r>
            <a:r>
              <a:rPr lang="pt-BR" dirty="0"/>
              <a:t> até que você não tenha novos registros</a:t>
            </a:r>
          </a:p>
          <a:p>
            <a:pPr marL="285750" indent="-285750">
              <a:spcBef>
                <a:spcPts val="1200"/>
              </a:spcBef>
              <a:buFont typeface="Arial" panose="020B0604020202020204" pitchFamily="34" charset="0"/>
              <a:buChar char="•"/>
            </a:pPr>
            <a:r>
              <a:rPr lang="pt-BR" dirty="0"/>
              <a:t>Observação: a </a:t>
            </a:r>
            <a:r>
              <a:rPr lang="pt-BR" dirty="0" err="1"/>
              <a:t>Kinesis</a:t>
            </a:r>
            <a:r>
              <a:rPr lang="pt-BR" dirty="0"/>
              <a:t> </a:t>
            </a:r>
            <a:r>
              <a:rPr lang="pt-BR" dirty="0" err="1"/>
              <a:t>Client</a:t>
            </a:r>
            <a:r>
              <a:rPr lang="pt-BR" dirty="0"/>
              <a:t> Library (KCL) já tem essa lógica integrada, mesmo após operações de </a:t>
            </a:r>
            <a:r>
              <a:rPr lang="pt-BR" i="1" dirty="0" err="1"/>
              <a:t>reshard</a:t>
            </a:r>
            <a:endParaRPr lang="pt-BR" i="1" dirty="0"/>
          </a:p>
        </p:txBody>
      </p:sp>
      <p:sp>
        <p:nvSpPr>
          <p:cNvPr id="3" name="Retângulo 2">
            <a:extLst>
              <a:ext uri="{FF2B5EF4-FFF2-40B4-BE49-F238E27FC236}">
                <a16:creationId xmlns:a16="http://schemas.microsoft.com/office/drawing/2014/main" id="{CFD9F1EB-06DD-69A4-2479-2327B72602A1}"/>
              </a:ext>
            </a:extLst>
          </p:cNvPr>
          <p:cNvSpPr/>
          <p:nvPr/>
        </p:nvSpPr>
        <p:spPr>
          <a:xfrm>
            <a:off x="7059067" y="3060286"/>
            <a:ext cx="1304864" cy="592428"/>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sz="1100" dirty="0" err="1"/>
              <a:t>Parent</a:t>
            </a:r>
            <a:r>
              <a:rPr lang="pt-BR" sz="1100" dirty="0"/>
              <a:t> </a:t>
            </a:r>
            <a:r>
              <a:rPr lang="pt-BR" sz="1100" dirty="0" err="1"/>
              <a:t>Shard</a:t>
            </a:r>
            <a:endParaRPr lang="pt-BR" sz="1100" dirty="0"/>
          </a:p>
        </p:txBody>
      </p:sp>
      <p:sp>
        <p:nvSpPr>
          <p:cNvPr id="5" name="Retângulo 4">
            <a:extLst>
              <a:ext uri="{FF2B5EF4-FFF2-40B4-BE49-F238E27FC236}">
                <a16:creationId xmlns:a16="http://schemas.microsoft.com/office/drawing/2014/main" id="{B7695C37-917B-1899-12C4-7F09DC04D719}"/>
              </a:ext>
            </a:extLst>
          </p:cNvPr>
          <p:cNvSpPr/>
          <p:nvPr/>
        </p:nvSpPr>
        <p:spPr>
          <a:xfrm>
            <a:off x="7134897" y="3365228"/>
            <a:ext cx="154829" cy="1548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D85DAB17-D915-2C45-D631-1FC950C0D314}"/>
              </a:ext>
            </a:extLst>
          </p:cNvPr>
          <p:cNvSpPr/>
          <p:nvPr/>
        </p:nvSpPr>
        <p:spPr>
          <a:xfrm>
            <a:off x="7384491" y="3365228"/>
            <a:ext cx="154829" cy="1548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4E0A2F24-B95C-2856-F30A-08CC166E52DE}"/>
              </a:ext>
            </a:extLst>
          </p:cNvPr>
          <p:cNvSpPr/>
          <p:nvPr/>
        </p:nvSpPr>
        <p:spPr>
          <a:xfrm>
            <a:off x="7634085" y="3365228"/>
            <a:ext cx="154829" cy="1548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3AC500FF-50A4-E6C4-63D3-D1C053BA80CA}"/>
              </a:ext>
            </a:extLst>
          </p:cNvPr>
          <p:cNvSpPr/>
          <p:nvPr/>
        </p:nvSpPr>
        <p:spPr>
          <a:xfrm>
            <a:off x="7883679" y="3365228"/>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1</a:t>
            </a:r>
          </a:p>
        </p:txBody>
      </p:sp>
      <p:sp>
        <p:nvSpPr>
          <p:cNvPr id="13" name="Retângulo 12">
            <a:extLst>
              <a:ext uri="{FF2B5EF4-FFF2-40B4-BE49-F238E27FC236}">
                <a16:creationId xmlns:a16="http://schemas.microsoft.com/office/drawing/2014/main" id="{E51DFAA9-CD4B-8DF8-28B2-21850CF6720F}"/>
              </a:ext>
            </a:extLst>
          </p:cNvPr>
          <p:cNvSpPr/>
          <p:nvPr/>
        </p:nvSpPr>
        <p:spPr>
          <a:xfrm>
            <a:off x="8133274" y="3365228"/>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2</a:t>
            </a:r>
          </a:p>
        </p:txBody>
      </p:sp>
      <p:sp>
        <p:nvSpPr>
          <p:cNvPr id="14" name="Retângulo 13">
            <a:extLst>
              <a:ext uri="{FF2B5EF4-FFF2-40B4-BE49-F238E27FC236}">
                <a16:creationId xmlns:a16="http://schemas.microsoft.com/office/drawing/2014/main" id="{8712BBD8-B7F2-7B7A-73F5-0374C5FE45AF}"/>
              </a:ext>
            </a:extLst>
          </p:cNvPr>
          <p:cNvSpPr/>
          <p:nvPr/>
        </p:nvSpPr>
        <p:spPr>
          <a:xfrm>
            <a:off x="9353471" y="2764072"/>
            <a:ext cx="1304864" cy="592428"/>
          </a:xfrm>
          <a:prstGeom prst="rect">
            <a:avLst/>
          </a:prstGeom>
          <a:solidFill>
            <a:srgbClr val="B48B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sz="1100" dirty="0" err="1"/>
              <a:t>Child</a:t>
            </a:r>
            <a:r>
              <a:rPr lang="pt-BR" sz="1100" dirty="0"/>
              <a:t> </a:t>
            </a:r>
            <a:r>
              <a:rPr lang="pt-BR" sz="1100" dirty="0" err="1"/>
              <a:t>Shard</a:t>
            </a:r>
            <a:r>
              <a:rPr lang="pt-BR" sz="1100" dirty="0"/>
              <a:t> (new)</a:t>
            </a:r>
          </a:p>
        </p:txBody>
      </p:sp>
      <p:sp>
        <p:nvSpPr>
          <p:cNvPr id="20" name="Retângulo 19">
            <a:extLst>
              <a:ext uri="{FF2B5EF4-FFF2-40B4-BE49-F238E27FC236}">
                <a16:creationId xmlns:a16="http://schemas.microsoft.com/office/drawing/2014/main" id="{1A2161D6-85F0-995C-01FD-5396F86755A2}"/>
              </a:ext>
            </a:extLst>
          </p:cNvPr>
          <p:cNvSpPr/>
          <p:nvPr/>
        </p:nvSpPr>
        <p:spPr>
          <a:xfrm>
            <a:off x="9353471" y="3442245"/>
            <a:ext cx="1304864" cy="592428"/>
          </a:xfrm>
          <a:prstGeom prst="rect">
            <a:avLst/>
          </a:prstGeom>
          <a:solidFill>
            <a:srgbClr val="B48B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sz="1100" dirty="0" err="1"/>
              <a:t>Child</a:t>
            </a:r>
            <a:r>
              <a:rPr lang="pt-BR" sz="1100" dirty="0"/>
              <a:t> </a:t>
            </a:r>
            <a:r>
              <a:rPr lang="pt-BR" sz="1100" dirty="0" err="1"/>
              <a:t>Shard</a:t>
            </a:r>
            <a:r>
              <a:rPr lang="pt-BR" sz="1100" dirty="0"/>
              <a:t> (new)</a:t>
            </a:r>
          </a:p>
        </p:txBody>
      </p:sp>
      <p:sp>
        <p:nvSpPr>
          <p:cNvPr id="21" name="Retângulo 20">
            <a:extLst>
              <a:ext uri="{FF2B5EF4-FFF2-40B4-BE49-F238E27FC236}">
                <a16:creationId xmlns:a16="http://schemas.microsoft.com/office/drawing/2014/main" id="{232F8F47-F1F1-EB8D-7C8A-ED46D6432C6F}"/>
              </a:ext>
            </a:extLst>
          </p:cNvPr>
          <p:cNvSpPr/>
          <p:nvPr/>
        </p:nvSpPr>
        <p:spPr>
          <a:xfrm>
            <a:off x="9429301" y="3747187"/>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3</a:t>
            </a:r>
          </a:p>
        </p:txBody>
      </p:sp>
      <p:sp>
        <p:nvSpPr>
          <p:cNvPr id="22" name="Retângulo 21">
            <a:extLst>
              <a:ext uri="{FF2B5EF4-FFF2-40B4-BE49-F238E27FC236}">
                <a16:creationId xmlns:a16="http://schemas.microsoft.com/office/drawing/2014/main" id="{DCC8BF88-3805-2FA0-BCAB-0A5AB631BCC1}"/>
              </a:ext>
            </a:extLst>
          </p:cNvPr>
          <p:cNvSpPr/>
          <p:nvPr/>
        </p:nvSpPr>
        <p:spPr>
          <a:xfrm>
            <a:off x="9678895" y="3747187"/>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4</a:t>
            </a:r>
          </a:p>
        </p:txBody>
      </p:sp>
      <p:pic>
        <p:nvPicPr>
          <p:cNvPr id="26" name="Graphic 46" descr="Instance instance icon for the Amazon EC2 service.">
            <a:extLst>
              <a:ext uri="{FF2B5EF4-FFF2-40B4-BE49-F238E27FC236}">
                <a16:creationId xmlns:a16="http://schemas.microsoft.com/office/drawing/2014/main" id="{F17E7FFE-574C-4723-A4F1-84D4C93BBE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9139" y="4829028"/>
            <a:ext cx="457200" cy="457200"/>
          </a:xfrm>
          <a:prstGeom prst="rect">
            <a:avLst/>
          </a:prstGeom>
        </p:spPr>
      </p:pic>
      <p:sp>
        <p:nvSpPr>
          <p:cNvPr id="27" name="TextBox 12">
            <a:extLst>
              <a:ext uri="{FF2B5EF4-FFF2-40B4-BE49-F238E27FC236}">
                <a16:creationId xmlns:a16="http://schemas.microsoft.com/office/drawing/2014/main" id="{35EBEE49-BE66-81FA-C10C-39CDB7B792BD}"/>
              </a:ext>
            </a:extLst>
          </p:cNvPr>
          <p:cNvSpPr txBox="1">
            <a:spLocks noChangeArrowheads="1"/>
          </p:cNvSpPr>
          <p:nvPr/>
        </p:nvSpPr>
        <p:spPr bwMode="auto">
          <a:xfrm>
            <a:off x="8133274" y="5257592"/>
            <a:ext cx="13656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Consumer app Running on EC2 (AWS SKD)</a:t>
            </a:r>
          </a:p>
        </p:txBody>
      </p:sp>
      <p:pic>
        <p:nvPicPr>
          <p:cNvPr id="28" name="Graphic 99" descr="IoT sensor resource icon for the Internet of Things category.">
            <a:extLst>
              <a:ext uri="{FF2B5EF4-FFF2-40B4-BE49-F238E27FC236}">
                <a16:creationId xmlns:a16="http://schemas.microsoft.com/office/drawing/2014/main" id="{C3C5ADCA-3D71-3C8D-A1C9-39DD79FFB2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64745" y="1573873"/>
            <a:ext cx="457200" cy="457200"/>
          </a:xfrm>
          <a:prstGeom prst="rect">
            <a:avLst/>
          </a:prstGeom>
        </p:spPr>
      </p:pic>
      <p:sp>
        <p:nvSpPr>
          <p:cNvPr id="29" name="TextBox 15">
            <a:extLst>
              <a:ext uri="{FF2B5EF4-FFF2-40B4-BE49-F238E27FC236}">
                <a16:creationId xmlns:a16="http://schemas.microsoft.com/office/drawing/2014/main" id="{C43918C2-01FC-E510-7A23-9C7EA093D0AD}"/>
              </a:ext>
            </a:extLst>
          </p:cNvPr>
          <p:cNvSpPr txBox="1">
            <a:spLocks noChangeArrowheads="1"/>
          </p:cNvSpPr>
          <p:nvPr/>
        </p:nvSpPr>
        <p:spPr bwMode="auto">
          <a:xfrm>
            <a:off x="7788914" y="2031869"/>
            <a:ext cx="1627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IoT sensor</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(KPL)</a:t>
            </a:r>
          </a:p>
        </p:txBody>
      </p:sp>
      <p:cxnSp>
        <p:nvCxnSpPr>
          <p:cNvPr id="31" name="Conector de Seta Reta 30">
            <a:extLst>
              <a:ext uri="{FF2B5EF4-FFF2-40B4-BE49-F238E27FC236}">
                <a16:creationId xmlns:a16="http://schemas.microsoft.com/office/drawing/2014/main" id="{772485B6-14EC-6F3E-5673-48D52CD5AABC}"/>
              </a:ext>
            </a:extLst>
          </p:cNvPr>
          <p:cNvCxnSpPr>
            <a:endCxn id="3" idx="0"/>
          </p:cNvCxnSpPr>
          <p:nvPr/>
        </p:nvCxnSpPr>
        <p:spPr>
          <a:xfrm flipH="1">
            <a:off x="7711499" y="2493534"/>
            <a:ext cx="897640" cy="56675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2" name="Conector de Seta Reta 31">
            <a:extLst>
              <a:ext uri="{FF2B5EF4-FFF2-40B4-BE49-F238E27FC236}">
                <a16:creationId xmlns:a16="http://schemas.microsoft.com/office/drawing/2014/main" id="{D994BA10-DA81-6707-C265-BC1F95E6BF84}"/>
              </a:ext>
            </a:extLst>
          </p:cNvPr>
          <p:cNvCxnSpPr>
            <a:cxnSpLocks/>
            <a:endCxn id="20" idx="1"/>
          </p:cNvCxnSpPr>
          <p:nvPr/>
        </p:nvCxnSpPr>
        <p:spPr>
          <a:xfrm>
            <a:off x="8609139" y="2493534"/>
            <a:ext cx="744332" cy="124492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5" name="Conector de Seta Reta 34">
            <a:extLst>
              <a:ext uri="{FF2B5EF4-FFF2-40B4-BE49-F238E27FC236}">
                <a16:creationId xmlns:a16="http://schemas.microsoft.com/office/drawing/2014/main" id="{DCD587BB-0E5D-9A94-61A9-ECEC509631C0}"/>
              </a:ext>
            </a:extLst>
          </p:cNvPr>
          <p:cNvCxnSpPr>
            <a:cxnSpLocks/>
            <a:stCxn id="3" idx="3"/>
          </p:cNvCxnSpPr>
          <p:nvPr/>
        </p:nvCxnSpPr>
        <p:spPr>
          <a:xfrm flipV="1">
            <a:off x="8363931" y="3060286"/>
            <a:ext cx="989540" cy="29621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9" name="Conector de Seta Reta 38">
            <a:extLst>
              <a:ext uri="{FF2B5EF4-FFF2-40B4-BE49-F238E27FC236}">
                <a16:creationId xmlns:a16="http://schemas.microsoft.com/office/drawing/2014/main" id="{C9B8A4EE-C6C5-C8AC-2824-8A10B344941A}"/>
              </a:ext>
            </a:extLst>
          </p:cNvPr>
          <p:cNvCxnSpPr>
            <a:cxnSpLocks/>
            <a:stCxn id="3" idx="3"/>
            <a:endCxn id="20" idx="1"/>
          </p:cNvCxnSpPr>
          <p:nvPr/>
        </p:nvCxnSpPr>
        <p:spPr>
          <a:xfrm>
            <a:off x="8363931" y="3356500"/>
            <a:ext cx="989540" cy="38195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2" name="Conector de Seta Reta 41">
            <a:extLst>
              <a:ext uri="{FF2B5EF4-FFF2-40B4-BE49-F238E27FC236}">
                <a16:creationId xmlns:a16="http://schemas.microsoft.com/office/drawing/2014/main" id="{A1F4E750-B849-840A-F98B-FFE54E65AB63}"/>
              </a:ext>
            </a:extLst>
          </p:cNvPr>
          <p:cNvCxnSpPr>
            <a:cxnSpLocks/>
            <a:stCxn id="3" idx="2"/>
            <a:endCxn id="26" idx="0"/>
          </p:cNvCxnSpPr>
          <p:nvPr/>
        </p:nvCxnSpPr>
        <p:spPr>
          <a:xfrm>
            <a:off x="7711499" y="3652714"/>
            <a:ext cx="1126240" cy="1176314"/>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5" name="Conector de Seta Reta 44">
            <a:extLst>
              <a:ext uri="{FF2B5EF4-FFF2-40B4-BE49-F238E27FC236}">
                <a16:creationId xmlns:a16="http://schemas.microsoft.com/office/drawing/2014/main" id="{A9FB43E4-053C-4EC4-4E74-61488DB5AB22}"/>
              </a:ext>
            </a:extLst>
          </p:cNvPr>
          <p:cNvCxnSpPr>
            <a:cxnSpLocks/>
            <a:stCxn id="20" idx="2"/>
            <a:endCxn id="26" idx="0"/>
          </p:cNvCxnSpPr>
          <p:nvPr/>
        </p:nvCxnSpPr>
        <p:spPr>
          <a:xfrm flipH="1">
            <a:off x="8837739" y="4034673"/>
            <a:ext cx="1168164" cy="794355"/>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9" name="Rectangle 4">
            <a:extLst>
              <a:ext uri="{FF2B5EF4-FFF2-40B4-BE49-F238E27FC236}">
                <a16:creationId xmlns:a16="http://schemas.microsoft.com/office/drawing/2014/main" id="{10658EC4-31E9-9C8A-0006-2B2354399E75}"/>
              </a:ext>
            </a:extLst>
          </p:cNvPr>
          <p:cNvSpPr/>
          <p:nvPr/>
        </p:nvSpPr>
        <p:spPr>
          <a:xfrm>
            <a:off x="6982730" y="2715053"/>
            <a:ext cx="3758250" cy="1389702"/>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7">
            <a:extLst>
              <a:ext uri="{FF2B5EF4-FFF2-40B4-BE49-F238E27FC236}">
                <a16:creationId xmlns:a16="http://schemas.microsoft.com/office/drawing/2014/main" id="{14782798-B627-0CDE-A52D-17FCEFD37FD0}"/>
              </a:ext>
            </a:extLst>
          </p:cNvPr>
          <p:cNvSpPr/>
          <p:nvPr/>
        </p:nvSpPr>
        <p:spPr>
          <a:xfrm>
            <a:off x="7009186" y="2485215"/>
            <a:ext cx="461664" cy="461664"/>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54" name="Retângulo 53">
            <a:extLst>
              <a:ext uri="{FF2B5EF4-FFF2-40B4-BE49-F238E27FC236}">
                <a16:creationId xmlns:a16="http://schemas.microsoft.com/office/drawing/2014/main" id="{A004D75D-F4AB-3744-BAC0-EAC114C2E1F0}"/>
              </a:ext>
            </a:extLst>
          </p:cNvPr>
          <p:cNvSpPr/>
          <p:nvPr/>
        </p:nvSpPr>
        <p:spPr>
          <a:xfrm rot="19729556">
            <a:off x="7866032" y="2708336"/>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1</a:t>
            </a:r>
          </a:p>
        </p:txBody>
      </p:sp>
      <p:sp>
        <p:nvSpPr>
          <p:cNvPr id="55" name="Retângulo 54">
            <a:extLst>
              <a:ext uri="{FF2B5EF4-FFF2-40B4-BE49-F238E27FC236}">
                <a16:creationId xmlns:a16="http://schemas.microsoft.com/office/drawing/2014/main" id="{CF84AF9A-1B0F-D118-72EA-848ED06458EB}"/>
              </a:ext>
            </a:extLst>
          </p:cNvPr>
          <p:cNvSpPr/>
          <p:nvPr/>
        </p:nvSpPr>
        <p:spPr>
          <a:xfrm>
            <a:off x="8005490" y="4179764"/>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1</a:t>
            </a:r>
          </a:p>
        </p:txBody>
      </p:sp>
      <p:sp>
        <p:nvSpPr>
          <p:cNvPr id="56" name="Retângulo 55">
            <a:extLst>
              <a:ext uri="{FF2B5EF4-FFF2-40B4-BE49-F238E27FC236}">
                <a16:creationId xmlns:a16="http://schemas.microsoft.com/office/drawing/2014/main" id="{6B2DE594-96BE-9503-99B6-D7AEE6CA466F}"/>
              </a:ext>
            </a:extLst>
          </p:cNvPr>
          <p:cNvSpPr/>
          <p:nvPr/>
        </p:nvSpPr>
        <p:spPr>
          <a:xfrm>
            <a:off x="8211957" y="4413565"/>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2</a:t>
            </a:r>
          </a:p>
        </p:txBody>
      </p:sp>
      <p:sp>
        <p:nvSpPr>
          <p:cNvPr id="57" name="Retângulo 56">
            <a:extLst>
              <a:ext uri="{FF2B5EF4-FFF2-40B4-BE49-F238E27FC236}">
                <a16:creationId xmlns:a16="http://schemas.microsoft.com/office/drawing/2014/main" id="{06EF9384-462D-3821-2EFD-65CE576C87FD}"/>
              </a:ext>
            </a:extLst>
          </p:cNvPr>
          <p:cNvSpPr/>
          <p:nvPr/>
        </p:nvSpPr>
        <p:spPr>
          <a:xfrm rot="19684496">
            <a:off x="8053484" y="2572551"/>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2</a:t>
            </a:r>
          </a:p>
        </p:txBody>
      </p:sp>
      <p:sp>
        <p:nvSpPr>
          <p:cNvPr id="58" name="Retângulo 57">
            <a:extLst>
              <a:ext uri="{FF2B5EF4-FFF2-40B4-BE49-F238E27FC236}">
                <a16:creationId xmlns:a16="http://schemas.microsoft.com/office/drawing/2014/main" id="{2DD2285A-BDE8-ACCA-B5BC-C27D60DE6DE0}"/>
              </a:ext>
            </a:extLst>
          </p:cNvPr>
          <p:cNvSpPr/>
          <p:nvPr/>
        </p:nvSpPr>
        <p:spPr>
          <a:xfrm>
            <a:off x="8995801" y="4413401"/>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3</a:t>
            </a:r>
          </a:p>
        </p:txBody>
      </p:sp>
      <p:sp>
        <p:nvSpPr>
          <p:cNvPr id="59" name="Retângulo 58">
            <a:extLst>
              <a:ext uri="{FF2B5EF4-FFF2-40B4-BE49-F238E27FC236}">
                <a16:creationId xmlns:a16="http://schemas.microsoft.com/office/drawing/2014/main" id="{30DD8BD0-9390-0EAB-30EE-B69B72832AC6}"/>
              </a:ext>
            </a:extLst>
          </p:cNvPr>
          <p:cNvSpPr/>
          <p:nvPr/>
        </p:nvSpPr>
        <p:spPr>
          <a:xfrm rot="3670023">
            <a:off x="8755923" y="2535815"/>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3</a:t>
            </a:r>
          </a:p>
        </p:txBody>
      </p:sp>
      <p:sp>
        <p:nvSpPr>
          <p:cNvPr id="60" name="Retângulo 59">
            <a:extLst>
              <a:ext uri="{FF2B5EF4-FFF2-40B4-BE49-F238E27FC236}">
                <a16:creationId xmlns:a16="http://schemas.microsoft.com/office/drawing/2014/main" id="{8591498C-C521-BF96-BD84-D36B9839683C}"/>
              </a:ext>
            </a:extLst>
          </p:cNvPr>
          <p:cNvSpPr/>
          <p:nvPr/>
        </p:nvSpPr>
        <p:spPr>
          <a:xfrm>
            <a:off x="9266698" y="4179764"/>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4</a:t>
            </a:r>
          </a:p>
        </p:txBody>
      </p:sp>
      <p:sp>
        <p:nvSpPr>
          <p:cNvPr id="61" name="Retângulo 60">
            <a:extLst>
              <a:ext uri="{FF2B5EF4-FFF2-40B4-BE49-F238E27FC236}">
                <a16:creationId xmlns:a16="http://schemas.microsoft.com/office/drawing/2014/main" id="{FE25B728-AE19-D4CE-3CDC-BB74996C2085}"/>
              </a:ext>
            </a:extLst>
          </p:cNvPr>
          <p:cNvSpPr/>
          <p:nvPr/>
        </p:nvSpPr>
        <p:spPr>
          <a:xfrm rot="3592228">
            <a:off x="8889987" y="2738346"/>
            <a:ext cx="154829" cy="154829"/>
          </a:xfrm>
          <a:prstGeom prst="rect">
            <a:avLst/>
          </a:prstGeom>
          <a:solidFill>
            <a:srgbClr val="FF9966"/>
          </a:solidFill>
          <a:ln>
            <a:solidFill>
              <a:srgbClr val="FF996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400" dirty="0"/>
              <a:t>4</a:t>
            </a:r>
          </a:p>
        </p:txBody>
      </p:sp>
      <p:sp>
        <p:nvSpPr>
          <p:cNvPr id="62" name="TextBox 12">
            <a:extLst>
              <a:ext uri="{FF2B5EF4-FFF2-40B4-BE49-F238E27FC236}">
                <a16:creationId xmlns:a16="http://schemas.microsoft.com/office/drawing/2014/main" id="{AF03AFA4-EC5A-87C0-3596-ED26C4385F88}"/>
              </a:ext>
            </a:extLst>
          </p:cNvPr>
          <p:cNvSpPr txBox="1">
            <a:spLocks noChangeArrowheads="1"/>
          </p:cNvSpPr>
          <p:nvPr/>
        </p:nvSpPr>
        <p:spPr bwMode="auto">
          <a:xfrm rot="20605915">
            <a:off x="8070335" y="2950671"/>
            <a:ext cx="13656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Split</a:t>
            </a:r>
          </a:p>
        </p:txBody>
      </p:sp>
    </p:spTree>
    <p:extLst>
      <p:ext uri="{BB962C8B-B14F-4D97-AF65-F5344CB8AC3E}">
        <p14:creationId xmlns:p14="http://schemas.microsoft.com/office/powerpoint/2010/main" val="255200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animBg="1"/>
      <p:bldP spid="5" grpId="0" animBg="1"/>
      <p:bldP spid="8" grpId="0" animBg="1"/>
      <p:bldP spid="11" grpId="0" animBg="1"/>
      <p:bldP spid="12" grpId="0" animBg="1"/>
      <p:bldP spid="13" grpId="0" animBg="1"/>
      <p:bldP spid="14" grpId="0" animBg="1"/>
      <p:bldP spid="20" grpId="0" animBg="1"/>
      <p:bldP spid="21" grpId="0" animBg="1"/>
      <p:bldP spid="22" grpId="0" animBg="1"/>
      <p:bldP spid="27" grpId="0"/>
      <p:bldP spid="29" grpId="0"/>
      <p:bldP spid="49" grpId="0" animBg="1"/>
      <p:bldP spid="50" grpId="0" animBg="1"/>
      <p:bldP spid="54" grpId="0" animBg="1"/>
      <p:bldP spid="55" grpId="0" animBg="1"/>
      <p:bldP spid="56" grpId="0" animBg="1"/>
      <p:bldP spid="57" grpId="0" animBg="1"/>
      <p:bldP spid="58" grpId="0" animBg="1"/>
      <p:bldP spid="59" grpId="0" animBg="1"/>
      <p:bldP spid="60" grpId="0" animBg="1"/>
      <p:bldP spid="61" grpId="0" animBg="1"/>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3D539AF-464E-6DE7-3A81-4E072748B0CF}"/>
              </a:ext>
            </a:extLst>
          </p:cNvPr>
          <p:cNvSpPr txBox="1"/>
          <p:nvPr/>
        </p:nvSpPr>
        <p:spPr>
          <a:xfrm>
            <a:off x="1124641" y="1891021"/>
            <a:ext cx="5714668" cy="1785104"/>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dirty="0"/>
              <a:t>O Auto </a:t>
            </a:r>
            <a:r>
              <a:rPr lang="pt-BR" dirty="0" err="1"/>
              <a:t>Scaling</a:t>
            </a:r>
            <a:r>
              <a:rPr lang="pt-BR" dirty="0"/>
              <a:t> não é um recurso nativo do </a:t>
            </a:r>
            <a:r>
              <a:rPr lang="pt-BR" dirty="0" err="1"/>
              <a:t>Kinesis</a:t>
            </a:r>
            <a:endParaRPr lang="pt-BR" dirty="0"/>
          </a:p>
          <a:p>
            <a:pPr marL="285750" indent="-285750">
              <a:spcBef>
                <a:spcPts val="1200"/>
              </a:spcBef>
              <a:buFont typeface="Arial" panose="020B0604020202020204" pitchFamily="34" charset="0"/>
              <a:buChar char="•"/>
            </a:pPr>
            <a:r>
              <a:rPr lang="pt-BR" dirty="0"/>
              <a:t>A chamada da API para alterar o número de </a:t>
            </a:r>
            <a:r>
              <a:rPr lang="pt-BR" i="1" dirty="0" err="1"/>
              <a:t>shards</a:t>
            </a:r>
            <a:r>
              <a:rPr lang="pt-BR" dirty="0"/>
              <a:t> é </a:t>
            </a:r>
            <a:r>
              <a:rPr lang="pt-BR" dirty="0" err="1"/>
              <a:t>UpdateShardCount</a:t>
            </a:r>
            <a:endParaRPr lang="pt-BR" dirty="0"/>
          </a:p>
          <a:p>
            <a:pPr marL="285750" indent="-285750">
              <a:spcBef>
                <a:spcPts val="1200"/>
              </a:spcBef>
              <a:buFont typeface="Arial" panose="020B0604020202020204" pitchFamily="34" charset="0"/>
              <a:buChar char="•"/>
            </a:pPr>
            <a:r>
              <a:rPr lang="pt-BR" dirty="0"/>
              <a:t>Podemos implementar Auto </a:t>
            </a:r>
            <a:r>
              <a:rPr lang="pt-BR" dirty="0" err="1"/>
              <a:t>Scaling</a:t>
            </a:r>
            <a:r>
              <a:rPr lang="pt-BR" dirty="0"/>
              <a:t> com AWS Lambda</a:t>
            </a:r>
          </a:p>
        </p:txBody>
      </p:sp>
      <p:sp>
        <p:nvSpPr>
          <p:cNvPr id="7" name="TextBox 6">
            <a:extLst>
              <a:ext uri="{FF2B5EF4-FFF2-40B4-BE49-F238E27FC236}">
                <a16:creationId xmlns:a16="http://schemas.microsoft.com/office/drawing/2014/main" id="{34001935-EAF3-6354-BEEE-439DD55C590C}"/>
              </a:ext>
            </a:extLst>
          </p:cNvPr>
          <p:cNvSpPr txBox="1"/>
          <p:nvPr/>
        </p:nvSpPr>
        <p:spPr>
          <a:xfrm>
            <a:off x="3049003" y="928584"/>
            <a:ext cx="6093994" cy="369332"/>
          </a:xfrm>
          <a:prstGeom prst="rect">
            <a:avLst/>
          </a:prstGeom>
          <a:noFill/>
        </p:spPr>
        <p:txBody>
          <a:bodyPr wrap="square">
            <a:spAutoFit/>
          </a:bodyPr>
          <a:lstStyle/>
          <a:p>
            <a:pPr algn="ctr"/>
            <a:r>
              <a:rPr lang="en-US" dirty="0"/>
              <a:t>Kinesis Operations – Auto Scaling</a:t>
            </a:r>
          </a:p>
        </p:txBody>
      </p:sp>
      <p:pic>
        <p:nvPicPr>
          <p:cNvPr id="1026" name="Picture 2">
            <a:extLst>
              <a:ext uri="{FF2B5EF4-FFF2-40B4-BE49-F238E27FC236}">
                <a16:creationId xmlns:a16="http://schemas.microsoft.com/office/drawing/2014/main" id="{D4A03DBE-BF08-D8D5-21C3-1AABCD5D20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046" y="1566895"/>
            <a:ext cx="4787901" cy="400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8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8F5E610-44B4-22D5-F2DD-C751F92131DD}"/>
              </a:ext>
            </a:extLst>
          </p:cNvPr>
          <p:cNvSpPr txBox="1"/>
          <p:nvPr/>
        </p:nvSpPr>
        <p:spPr>
          <a:xfrm>
            <a:off x="3046997" y="928584"/>
            <a:ext cx="6093994" cy="369332"/>
          </a:xfrm>
          <a:prstGeom prst="rect">
            <a:avLst/>
          </a:prstGeom>
          <a:noFill/>
        </p:spPr>
        <p:txBody>
          <a:bodyPr wrap="square">
            <a:spAutoFit/>
          </a:bodyPr>
          <a:lstStyle/>
          <a:p>
            <a:pPr algn="ctr"/>
            <a:r>
              <a:rPr lang="en-US" dirty="0"/>
              <a:t>Kinesis Scaling Limitations</a:t>
            </a:r>
          </a:p>
        </p:txBody>
      </p:sp>
      <p:sp>
        <p:nvSpPr>
          <p:cNvPr id="10" name="TextBox 9">
            <a:extLst>
              <a:ext uri="{FF2B5EF4-FFF2-40B4-BE49-F238E27FC236}">
                <a16:creationId xmlns:a16="http://schemas.microsoft.com/office/drawing/2014/main" id="{D6755382-9F66-E580-066E-12638457E38E}"/>
              </a:ext>
            </a:extLst>
          </p:cNvPr>
          <p:cNvSpPr txBox="1"/>
          <p:nvPr/>
        </p:nvSpPr>
        <p:spPr>
          <a:xfrm>
            <a:off x="1303466" y="1478248"/>
            <a:ext cx="10050334" cy="4816703"/>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dirty="0"/>
              <a:t>O </a:t>
            </a:r>
            <a:r>
              <a:rPr lang="pt-BR" i="1" dirty="0" err="1"/>
              <a:t>resharding</a:t>
            </a:r>
            <a:r>
              <a:rPr lang="pt-BR" dirty="0"/>
              <a:t> não pode ser feito em paralelo</a:t>
            </a:r>
          </a:p>
          <a:p>
            <a:pPr marL="285750" indent="-285750">
              <a:spcAft>
                <a:spcPts val="600"/>
              </a:spcAft>
              <a:buFont typeface="Arial" panose="020B0604020202020204" pitchFamily="34" charset="0"/>
              <a:buChar char="•"/>
            </a:pPr>
            <a:r>
              <a:rPr lang="pt-BR" dirty="0"/>
              <a:t>Planeje a capacidade com antecedência</a:t>
            </a:r>
          </a:p>
          <a:p>
            <a:pPr marL="285750" indent="-285750">
              <a:spcAft>
                <a:spcPts val="600"/>
              </a:spcAft>
              <a:buFont typeface="Arial" panose="020B0604020202020204" pitchFamily="34" charset="0"/>
              <a:buChar char="•"/>
            </a:pPr>
            <a:r>
              <a:rPr lang="pt-BR" dirty="0"/>
              <a:t>Você só pode realizar uma operação de </a:t>
            </a:r>
            <a:r>
              <a:rPr lang="pt-BR" i="1" dirty="0" err="1"/>
              <a:t>resharding</a:t>
            </a:r>
            <a:r>
              <a:rPr lang="pt-BR" dirty="0"/>
              <a:t> por vez e isso leva alguns segundos</a:t>
            </a:r>
          </a:p>
          <a:p>
            <a:pPr marL="285750" indent="-285750">
              <a:spcAft>
                <a:spcPts val="600"/>
              </a:spcAft>
              <a:buFont typeface="Arial" panose="020B0604020202020204" pitchFamily="34" charset="0"/>
              <a:buChar char="•"/>
            </a:pPr>
            <a:r>
              <a:rPr lang="pt-BR" dirty="0"/>
              <a:t>Para 1.000 fragmentos, são necessários 30 mil segundos (8,3 horas) para dobrar os fragmentos para 2.000</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r>
              <a:rPr lang="pt-BR" dirty="0"/>
              <a:t>Você não pode fazer o seguinte:</a:t>
            </a:r>
          </a:p>
          <a:p>
            <a:pPr marL="742950" lvl="1" indent="-285750">
              <a:spcAft>
                <a:spcPts val="600"/>
              </a:spcAft>
              <a:buFont typeface="Arial" panose="020B0604020202020204" pitchFamily="34" charset="0"/>
              <a:buChar char="•"/>
            </a:pPr>
            <a:r>
              <a:rPr lang="pt-BR" dirty="0"/>
              <a:t>Dimensione mais de 10x para cada período contínuo de 24 horas para cada </a:t>
            </a:r>
            <a:r>
              <a:rPr lang="pt-BR" i="1" dirty="0" err="1"/>
              <a:t>stream</a:t>
            </a:r>
            <a:endParaRPr lang="pt-BR" i="1" dirty="0"/>
          </a:p>
          <a:p>
            <a:pPr marL="742950" lvl="1" indent="-285750">
              <a:spcAft>
                <a:spcPts val="600"/>
              </a:spcAft>
              <a:buFont typeface="Arial" panose="020B0604020202020204" pitchFamily="34" charset="0"/>
              <a:buChar char="•"/>
            </a:pPr>
            <a:r>
              <a:rPr lang="pt-BR" dirty="0"/>
              <a:t>Aumente para mais que o dobro da sua contagem atual de </a:t>
            </a:r>
            <a:r>
              <a:rPr lang="pt-BR" i="1" dirty="0" err="1"/>
              <a:t>shard</a:t>
            </a:r>
            <a:r>
              <a:rPr lang="pt-BR" dirty="0"/>
              <a:t> para um </a:t>
            </a:r>
            <a:r>
              <a:rPr lang="pt-BR" i="1" dirty="0" err="1"/>
              <a:t>stream</a:t>
            </a:r>
            <a:endParaRPr lang="pt-BR" i="1" dirty="0"/>
          </a:p>
          <a:p>
            <a:pPr marL="742950" lvl="1" indent="-285750">
              <a:spcAft>
                <a:spcPts val="600"/>
              </a:spcAft>
              <a:buFont typeface="Arial" panose="020B0604020202020204" pitchFamily="34" charset="0"/>
              <a:buChar char="•"/>
            </a:pPr>
            <a:r>
              <a:rPr lang="pt-BR" dirty="0"/>
              <a:t>Reduza abaixo da metade da sua contagem atual de </a:t>
            </a:r>
            <a:r>
              <a:rPr lang="pt-BR" i="1" dirty="0" err="1"/>
              <a:t>shard</a:t>
            </a:r>
            <a:r>
              <a:rPr lang="pt-BR" dirty="0"/>
              <a:t> para um </a:t>
            </a:r>
            <a:r>
              <a:rPr lang="pt-BR" i="1" dirty="0" err="1"/>
              <a:t>stream</a:t>
            </a:r>
            <a:endParaRPr lang="pt-BR" i="1" dirty="0"/>
          </a:p>
          <a:p>
            <a:pPr marL="742950" lvl="1" indent="-285750">
              <a:spcAft>
                <a:spcPts val="600"/>
              </a:spcAft>
              <a:buFont typeface="Arial" panose="020B0604020202020204" pitchFamily="34" charset="0"/>
              <a:buChar char="•"/>
            </a:pPr>
            <a:r>
              <a:rPr lang="pt-BR" dirty="0"/>
              <a:t>Escale até mais de 10.000 </a:t>
            </a:r>
            <a:r>
              <a:rPr lang="pt-BR" i="1" dirty="0" err="1"/>
              <a:t>shards</a:t>
            </a:r>
            <a:r>
              <a:rPr lang="pt-BR" dirty="0"/>
              <a:t> em um </a:t>
            </a:r>
            <a:r>
              <a:rPr lang="pt-BR" dirty="0" err="1"/>
              <a:t>stream</a:t>
            </a:r>
            <a:endParaRPr lang="pt-BR" dirty="0"/>
          </a:p>
          <a:p>
            <a:pPr marL="742950" lvl="1" indent="-285750">
              <a:spcAft>
                <a:spcPts val="600"/>
              </a:spcAft>
              <a:buFont typeface="Arial" panose="020B0604020202020204" pitchFamily="34" charset="0"/>
              <a:buChar char="•"/>
            </a:pPr>
            <a:r>
              <a:rPr lang="pt-BR" dirty="0"/>
              <a:t>Dimensione um </a:t>
            </a:r>
            <a:r>
              <a:rPr lang="pt-BR" dirty="0" err="1"/>
              <a:t>stream</a:t>
            </a:r>
            <a:r>
              <a:rPr lang="pt-BR" dirty="0"/>
              <a:t> com mais de 10.000 </a:t>
            </a:r>
            <a:r>
              <a:rPr lang="pt-BR" i="1" dirty="0" err="1"/>
              <a:t>shards</a:t>
            </a:r>
            <a:r>
              <a:rPr lang="pt-BR" dirty="0"/>
              <a:t>, a menos que o resultado seja inferior a 10.000 fragmentos</a:t>
            </a:r>
          </a:p>
          <a:p>
            <a:pPr marL="742950" lvl="1" indent="-285750">
              <a:spcAft>
                <a:spcPts val="600"/>
              </a:spcAft>
              <a:buFont typeface="Arial" panose="020B0604020202020204" pitchFamily="34" charset="0"/>
              <a:buChar char="•"/>
            </a:pPr>
            <a:r>
              <a:rPr lang="pt-BR" dirty="0"/>
              <a:t>Aumente para além do limite de fragmentos da sua conta</a:t>
            </a:r>
          </a:p>
        </p:txBody>
      </p:sp>
    </p:spTree>
    <p:extLst>
      <p:ext uri="{BB962C8B-B14F-4D97-AF65-F5344CB8AC3E}">
        <p14:creationId xmlns:p14="http://schemas.microsoft.com/office/powerpoint/2010/main" val="9845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3B255C9-2B80-E650-509F-B6159B766BFD}"/>
              </a:ext>
            </a:extLst>
          </p:cNvPr>
          <p:cNvSpPr txBox="1"/>
          <p:nvPr/>
        </p:nvSpPr>
        <p:spPr>
          <a:xfrm>
            <a:off x="2903119" y="928584"/>
            <a:ext cx="6385761" cy="369332"/>
          </a:xfrm>
          <a:prstGeom prst="rect">
            <a:avLst/>
          </a:prstGeom>
          <a:noFill/>
        </p:spPr>
        <p:txBody>
          <a:bodyPr wrap="square">
            <a:spAutoFit/>
          </a:bodyPr>
          <a:lstStyle/>
          <a:p>
            <a:pPr algn="ctr"/>
            <a:r>
              <a:rPr lang="en-US" dirty="0"/>
              <a:t>Kinesis Data Streams – Handling Duplicates For Producers</a:t>
            </a:r>
          </a:p>
        </p:txBody>
      </p:sp>
      <p:sp>
        <p:nvSpPr>
          <p:cNvPr id="10" name="TextBox 9">
            <a:extLst>
              <a:ext uri="{FF2B5EF4-FFF2-40B4-BE49-F238E27FC236}">
                <a16:creationId xmlns:a16="http://schemas.microsoft.com/office/drawing/2014/main" id="{D44053C3-764A-3F76-6B0E-F6EBB51C54FB}"/>
              </a:ext>
            </a:extLst>
          </p:cNvPr>
          <p:cNvSpPr txBox="1"/>
          <p:nvPr/>
        </p:nvSpPr>
        <p:spPr>
          <a:xfrm>
            <a:off x="1303466" y="1311817"/>
            <a:ext cx="10050334" cy="1508105"/>
          </a:xfrm>
          <a:prstGeom prst="rect">
            <a:avLst/>
          </a:prstGeom>
          <a:noFill/>
        </p:spPr>
        <p:txBody>
          <a:bodyPr wrap="square">
            <a:spAutoFit/>
          </a:bodyPr>
          <a:lstStyle/>
          <a:p>
            <a:pPr marL="285750" indent="-285750">
              <a:spcBef>
                <a:spcPts val="1200"/>
              </a:spcBef>
              <a:buFont typeface="Arial" panose="020B0604020202020204" pitchFamily="34" charset="0"/>
              <a:buChar char="•"/>
            </a:pPr>
            <a:r>
              <a:rPr lang="pt-BR" dirty="0"/>
              <a:t>As novas tentativas do produtor podem criar duplicatas devido ao tempo limite da rede</a:t>
            </a:r>
          </a:p>
          <a:p>
            <a:pPr marL="285750" indent="-285750">
              <a:spcBef>
                <a:spcPts val="1200"/>
              </a:spcBef>
              <a:buFont typeface="Arial" panose="020B0604020202020204" pitchFamily="34" charset="0"/>
              <a:buChar char="•"/>
            </a:pPr>
            <a:r>
              <a:rPr lang="pt-BR" dirty="0"/>
              <a:t>Embora os dois registros tenham dados idênticos, eles também possuem números de sequência exclusivos</a:t>
            </a:r>
          </a:p>
          <a:p>
            <a:pPr marL="285750" indent="-285750">
              <a:spcBef>
                <a:spcPts val="1200"/>
              </a:spcBef>
              <a:buFont typeface="Arial" panose="020B0604020202020204" pitchFamily="34" charset="0"/>
              <a:buChar char="•"/>
            </a:pPr>
            <a:r>
              <a:rPr lang="pt-BR" dirty="0"/>
              <a:t>Correção: incorporar ID de registro exclusivo nos dados para </a:t>
            </a:r>
            <a:r>
              <a:rPr lang="pt-BR" i="1" dirty="0"/>
              <a:t>de-</a:t>
            </a:r>
            <a:r>
              <a:rPr lang="pt-BR" i="1" dirty="0" err="1"/>
              <a:t>duplicate</a:t>
            </a:r>
            <a:r>
              <a:rPr lang="pt-BR" dirty="0"/>
              <a:t> no lado do consumidor</a:t>
            </a:r>
          </a:p>
        </p:txBody>
      </p:sp>
      <p:sp>
        <p:nvSpPr>
          <p:cNvPr id="3" name="TextBox 2">
            <a:extLst>
              <a:ext uri="{FF2B5EF4-FFF2-40B4-BE49-F238E27FC236}">
                <a16:creationId xmlns:a16="http://schemas.microsoft.com/office/drawing/2014/main" id="{32A2D18B-8278-647D-4DCF-D6E27B8673A3}"/>
              </a:ext>
            </a:extLst>
          </p:cNvPr>
          <p:cNvSpPr txBox="1">
            <a:spLocks noChangeArrowheads="1"/>
          </p:cNvSpPr>
          <p:nvPr/>
        </p:nvSpPr>
        <p:spPr bwMode="auto">
          <a:xfrm>
            <a:off x="7429279" y="6069523"/>
            <a:ext cx="14541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b="1"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5" name="Rectangle 4">
            <a:extLst>
              <a:ext uri="{FF2B5EF4-FFF2-40B4-BE49-F238E27FC236}">
                <a16:creationId xmlns:a16="http://schemas.microsoft.com/office/drawing/2014/main" id="{EFF9C428-DDCD-88EB-C07C-F7EB8727EC28}"/>
              </a:ext>
            </a:extLst>
          </p:cNvPr>
          <p:cNvSpPr/>
          <p:nvPr/>
        </p:nvSpPr>
        <p:spPr>
          <a:xfrm>
            <a:off x="7309919" y="3211793"/>
            <a:ext cx="1692871" cy="3054018"/>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7">
            <a:extLst>
              <a:ext uri="{FF2B5EF4-FFF2-40B4-BE49-F238E27FC236}">
                <a16:creationId xmlns:a16="http://schemas.microsoft.com/office/drawing/2014/main" id="{5197F665-C66B-8FF3-7CC3-5D84B316C2D7}"/>
              </a:ext>
            </a:extLst>
          </p:cNvPr>
          <p:cNvSpPr/>
          <p:nvPr/>
        </p:nvSpPr>
        <p:spPr>
          <a:xfrm>
            <a:off x="7931177" y="2986615"/>
            <a:ext cx="450355" cy="450355"/>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4050717"/>
              <a:satOff val="-275"/>
              <a:lumOff val="654"/>
              <a:alphaOff val="0"/>
            </a:schemeClr>
          </a:effectRef>
          <a:fontRef idx="minor">
            <a:schemeClr val="lt1"/>
          </a:fontRef>
        </p:style>
        <p:txBody>
          <a:bodyPr/>
          <a:lstStyle/>
          <a:p>
            <a:endParaRPr lang="en-US"/>
          </a:p>
        </p:txBody>
      </p:sp>
      <p:sp>
        <p:nvSpPr>
          <p:cNvPr id="8" name="Rectangle 10">
            <a:extLst>
              <a:ext uri="{FF2B5EF4-FFF2-40B4-BE49-F238E27FC236}">
                <a16:creationId xmlns:a16="http://schemas.microsoft.com/office/drawing/2014/main" id="{71774226-DDB8-0FA9-8D8E-C0C266DFE585}"/>
              </a:ext>
            </a:extLst>
          </p:cNvPr>
          <p:cNvSpPr/>
          <p:nvPr/>
        </p:nvSpPr>
        <p:spPr>
          <a:xfrm>
            <a:off x="7429279" y="3571551"/>
            <a:ext cx="1454150" cy="2483552"/>
          </a:xfrm>
          <a:prstGeom prst="rect">
            <a:avLst/>
          </a:prstGeom>
          <a:noFill/>
          <a:ln w="12700">
            <a:solidFill>
              <a:srgbClr val="8C4F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20">
            <a:extLst>
              <a:ext uri="{FF2B5EF4-FFF2-40B4-BE49-F238E27FC236}">
                <a16:creationId xmlns:a16="http://schemas.microsoft.com/office/drawing/2014/main" id="{8071E302-B1CD-694D-EF75-AC5F5C0094C0}"/>
              </a:ext>
            </a:extLst>
          </p:cNvPr>
          <p:cNvSpPr txBox="1">
            <a:spLocks noChangeArrowheads="1"/>
          </p:cNvSpPr>
          <p:nvPr/>
        </p:nvSpPr>
        <p:spPr bwMode="auto">
          <a:xfrm>
            <a:off x="7429279" y="5808882"/>
            <a:ext cx="14541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Stream</a:t>
            </a:r>
          </a:p>
        </p:txBody>
      </p:sp>
      <p:sp>
        <p:nvSpPr>
          <p:cNvPr id="18" name="Rectangle 37">
            <a:extLst>
              <a:ext uri="{FF2B5EF4-FFF2-40B4-BE49-F238E27FC236}">
                <a16:creationId xmlns:a16="http://schemas.microsoft.com/office/drawing/2014/main" id="{E09AAC26-0058-6B0C-979F-0A0235BB2B31}"/>
              </a:ext>
            </a:extLst>
          </p:cNvPr>
          <p:cNvSpPr/>
          <p:nvPr/>
        </p:nvSpPr>
        <p:spPr>
          <a:xfrm>
            <a:off x="7473923" y="3671278"/>
            <a:ext cx="1364862" cy="1003022"/>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Rectangle 35">
            <a:extLst>
              <a:ext uri="{FF2B5EF4-FFF2-40B4-BE49-F238E27FC236}">
                <a16:creationId xmlns:a16="http://schemas.microsoft.com/office/drawing/2014/main" id="{71E6344C-866B-6AE3-3050-5A676F77AAF3}"/>
              </a:ext>
            </a:extLst>
          </p:cNvPr>
          <p:cNvSpPr/>
          <p:nvPr/>
        </p:nvSpPr>
        <p:spPr>
          <a:xfrm>
            <a:off x="7555001" y="3749024"/>
            <a:ext cx="1202706"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147</a:t>
            </a:r>
          </a:p>
        </p:txBody>
      </p:sp>
      <p:sp>
        <p:nvSpPr>
          <p:cNvPr id="20" name="Rectangle 36">
            <a:extLst>
              <a:ext uri="{FF2B5EF4-FFF2-40B4-BE49-F238E27FC236}">
                <a16:creationId xmlns:a16="http://schemas.microsoft.com/office/drawing/2014/main" id="{6B9C7A38-2E7C-1F75-9139-B2264A99A626}"/>
              </a:ext>
            </a:extLst>
          </p:cNvPr>
          <p:cNvSpPr/>
          <p:nvPr/>
        </p:nvSpPr>
        <p:spPr>
          <a:xfrm>
            <a:off x="7555001" y="4055552"/>
            <a:ext cx="1202706" cy="518920"/>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p:txBody>
      </p:sp>
      <p:sp>
        <p:nvSpPr>
          <p:cNvPr id="21" name="Rectangle 37">
            <a:extLst>
              <a:ext uri="{FF2B5EF4-FFF2-40B4-BE49-F238E27FC236}">
                <a16:creationId xmlns:a16="http://schemas.microsoft.com/office/drawing/2014/main" id="{29D8F915-3175-7379-20E1-3B745C7307E7}"/>
              </a:ext>
            </a:extLst>
          </p:cNvPr>
          <p:cNvSpPr/>
          <p:nvPr/>
        </p:nvSpPr>
        <p:spPr>
          <a:xfrm>
            <a:off x="7473923" y="4757679"/>
            <a:ext cx="1364862" cy="1003022"/>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Rectangle 35">
            <a:extLst>
              <a:ext uri="{FF2B5EF4-FFF2-40B4-BE49-F238E27FC236}">
                <a16:creationId xmlns:a16="http://schemas.microsoft.com/office/drawing/2014/main" id="{55EA6B2C-0D88-3A3C-B054-A8FCC7E38254}"/>
              </a:ext>
            </a:extLst>
          </p:cNvPr>
          <p:cNvSpPr/>
          <p:nvPr/>
        </p:nvSpPr>
        <p:spPr>
          <a:xfrm>
            <a:off x="7555001" y="4835425"/>
            <a:ext cx="1202706" cy="229111"/>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149</a:t>
            </a:r>
          </a:p>
        </p:txBody>
      </p:sp>
      <p:sp>
        <p:nvSpPr>
          <p:cNvPr id="23" name="Rectangle 36">
            <a:extLst>
              <a:ext uri="{FF2B5EF4-FFF2-40B4-BE49-F238E27FC236}">
                <a16:creationId xmlns:a16="http://schemas.microsoft.com/office/drawing/2014/main" id="{CAEB72C1-6A1B-8BD0-65DE-B6063A2BA9F6}"/>
              </a:ext>
            </a:extLst>
          </p:cNvPr>
          <p:cNvSpPr/>
          <p:nvPr/>
        </p:nvSpPr>
        <p:spPr>
          <a:xfrm>
            <a:off x="7555001" y="5141953"/>
            <a:ext cx="1202706" cy="518920"/>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p:txBody>
      </p:sp>
      <p:sp>
        <p:nvSpPr>
          <p:cNvPr id="24" name="TextBox 20">
            <a:extLst>
              <a:ext uri="{FF2B5EF4-FFF2-40B4-BE49-F238E27FC236}">
                <a16:creationId xmlns:a16="http://schemas.microsoft.com/office/drawing/2014/main" id="{C6E8225C-EA16-35FF-64FE-0CD92E9BAB04}"/>
              </a:ext>
            </a:extLst>
          </p:cNvPr>
          <p:cNvSpPr txBox="1">
            <a:spLocks noChangeArrowheads="1"/>
          </p:cNvSpPr>
          <p:nvPr/>
        </p:nvSpPr>
        <p:spPr bwMode="auto">
          <a:xfrm>
            <a:off x="1835166" y="4140065"/>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Applications</a:t>
            </a:r>
          </a:p>
        </p:txBody>
      </p:sp>
      <p:sp>
        <p:nvSpPr>
          <p:cNvPr id="26" name="TextBox 20">
            <a:extLst>
              <a:ext uri="{FF2B5EF4-FFF2-40B4-BE49-F238E27FC236}">
                <a16:creationId xmlns:a16="http://schemas.microsoft.com/office/drawing/2014/main" id="{9B261242-8529-6B87-66FB-CF9B4D2A33DD}"/>
              </a:ext>
            </a:extLst>
          </p:cNvPr>
          <p:cNvSpPr txBox="1">
            <a:spLocks noChangeArrowheads="1"/>
          </p:cNvSpPr>
          <p:nvPr/>
        </p:nvSpPr>
        <p:spPr bwMode="auto">
          <a:xfrm>
            <a:off x="1835166" y="4761583"/>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SDK, KPL</a:t>
            </a:r>
          </a:p>
        </p:txBody>
      </p:sp>
      <p:sp>
        <p:nvSpPr>
          <p:cNvPr id="28" name="TextBox 20">
            <a:extLst>
              <a:ext uri="{FF2B5EF4-FFF2-40B4-BE49-F238E27FC236}">
                <a16:creationId xmlns:a16="http://schemas.microsoft.com/office/drawing/2014/main" id="{E4DA9980-9413-B14D-5909-699B29611DA2}"/>
              </a:ext>
            </a:extLst>
          </p:cNvPr>
          <p:cNvSpPr txBox="1">
            <a:spLocks noChangeArrowheads="1"/>
          </p:cNvSpPr>
          <p:nvPr/>
        </p:nvSpPr>
        <p:spPr bwMode="auto">
          <a:xfrm>
            <a:off x="2030584" y="5285005"/>
            <a:ext cx="1454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Producers</a:t>
            </a:r>
          </a:p>
        </p:txBody>
      </p:sp>
      <p:sp>
        <p:nvSpPr>
          <p:cNvPr id="29" name="Rectangle 21">
            <a:extLst>
              <a:ext uri="{FF2B5EF4-FFF2-40B4-BE49-F238E27FC236}">
                <a16:creationId xmlns:a16="http://schemas.microsoft.com/office/drawing/2014/main" id="{1B0CF9BC-F495-FB8C-A21E-D021E916AAF0}"/>
              </a:ext>
            </a:extLst>
          </p:cNvPr>
          <p:cNvSpPr/>
          <p:nvPr/>
        </p:nvSpPr>
        <p:spPr>
          <a:xfrm>
            <a:off x="1838419" y="3774284"/>
            <a:ext cx="1838481" cy="1859879"/>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Graphic 119" descr="SDK resource icon for the General Icons category.">
            <a:extLst>
              <a:ext uri="{FF2B5EF4-FFF2-40B4-BE49-F238E27FC236}">
                <a16:creationId xmlns:a16="http://schemas.microsoft.com/office/drawing/2014/main" id="{C9772F67-5236-FA5B-44B9-2A305A8E5B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90878" y="4685534"/>
            <a:ext cx="457200" cy="457200"/>
          </a:xfrm>
          <a:prstGeom prst="rect">
            <a:avLst/>
          </a:prstGeom>
        </p:spPr>
      </p:pic>
      <p:pic>
        <p:nvPicPr>
          <p:cNvPr id="34" name="Graphic 8" descr="Generic application resource icon for the General Icons category.">
            <a:extLst>
              <a:ext uri="{FF2B5EF4-FFF2-40B4-BE49-F238E27FC236}">
                <a16:creationId xmlns:a16="http://schemas.microsoft.com/office/drawing/2014/main" id="{10E6C606-B920-EF52-4D7C-A4BA805D947C}"/>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3090553" y="408756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Conector de Seta Reta 35">
            <a:extLst>
              <a:ext uri="{FF2B5EF4-FFF2-40B4-BE49-F238E27FC236}">
                <a16:creationId xmlns:a16="http://schemas.microsoft.com/office/drawing/2014/main" id="{0EC8BE53-D36D-8098-1865-6DE82B2C787C}"/>
              </a:ext>
            </a:extLst>
          </p:cNvPr>
          <p:cNvCxnSpPr>
            <a:cxnSpLocks/>
          </p:cNvCxnSpPr>
          <p:nvPr/>
        </p:nvCxnSpPr>
        <p:spPr>
          <a:xfrm>
            <a:off x="3676900" y="4006050"/>
            <a:ext cx="3633018"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198391B4-3505-7067-F31E-8DEF8045E251}"/>
              </a:ext>
            </a:extLst>
          </p:cNvPr>
          <p:cNvSpPr/>
          <p:nvPr/>
        </p:nvSpPr>
        <p:spPr>
          <a:xfrm>
            <a:off x="5700440" y="3663614"/>
            <a:ext cx="1062705" cy="258219"/>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Rectangle 36">
            <a:extLst>
              <a:ext uri="{FF2B5EF4-FFF2-40B4-BE49-F238E27FC236}">
                <a16:creationId xmlns:a16="http://schemas.microsoft.com/office/drawing/2014/main" id="{F36E6664-8E27-F59E-B1BD-8E34B7A2FBC2}"/>
              </a:ext>
            </a:extLst>
          </p:cNvPr>
          <p:cNvSpPr/>
          <p:nvPr/>
        </p:nvSpPr>
        <p:spPr>
          <a:xfrm>
            <a:off x="5758319" y="3695615"/>
            <a:ext cx="946946" cy="19421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p:txBody>
      </p:sp>
      <p:sp>
        <p:nvSpPr>
          <p:cNvPr id="40" name="CaixaDeTexto 39">
            <a:extLst>
              <a:ext uri="{FF2B5EF4-FFF2-40B4-BE49-F238E27FC236}">
                <a16:creationId xmlns:a16="http://schemas.microsoft.com/office/drawing/2014/main" id="{47C2E497-5358-EB85-90C6-6F82B90CB59F}"/>
              </a:ext>
            </a:extLst>
          </p:cNvPr>
          <p:cNvSpPr txBox="1"/>
          <p:nvPr/>
        </p:nvSpPr>
        <p:spPr>
          <a:xfrm>
            <a:off x="4562735" y="3656226"/>
            <a:ext cx="1181862" cy="307777"/>
          </a:xfrm>
          <a:prstGeom prst="rect">
            <a:avLst/>
          </a:prstGeom>
          <a:noFill/>
        </p:spPr>
        <p:txBody>
          <a:bodyPr wrap="none" rtlCol="0">
            <a:spAutoFit/>
          </a:bodyPr>
          <a:lstStyle/>
          <a:p>
            <a:r>
              <a:rPr lang="en-US" sz="1400" dirty="0"/>
              <a:t>1. </a:t>
            </a:r>
            <a:r>
              <a:rPr lang="en-US" sz="1400" dirty="0" err="1"/>
              <a:t>PutRecord</a:t>
            </a:r>
            <a:endParaRPr lang="pt-BR" sz="1400" dirty="0"/>
          </a:p>
        </p:txBody>
      </p:sp>
      <p:cxnSp>
        <p:nvCxnSpPr>
          <p:cNvPr id="42" name="Conector de Seta Reta 41">
            <a:extLst>
              <a:ext uri="{FF2B5EF4-FFF2-40B4-BE49-F238E27FC236}">
                <a16:creationId xmlns:a16="http://schemas.microsoft.com/office/drawing/2014/main" id="{BBD40A76-5620-60BC-66EB-5C93B881688F}"/>
              </a:ext>
            </a:extLst>
          </p:cNvPr>
          <p:cNvCxnSpPr/>
          <p:nvPr/>
        </p:nvCxnSpPr>
        <p:spPr>
          <a:xfrm flipH="1">
            <a:off x="5700440" y="4293953"/>
            <a:ext cx="1609478"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45" name="Gráfico 44" descr="Fechar com preenchimento sólido">
            <a:extLst>
              <a:ext uri="{FF2B5EF4-FFF2-40B4-BE49-F238E27FC236}">
                <a16:creationId xmlns:a16="http://schemas.microsoft.com/office/drawing/2014/main" id="{FB219D47-B3B7-31CC-36B4-3538CF59DA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8319" y="4143538"/>
            <a:ext cx="322053" cy="322053"/>
          </a:xfrm>
          <a:prstGeom prst="rect">
            <a:avLst/>
          </a:prstGeom>
        </p:spPr>
      </p:pic>
      <p:sp>
        <p:nvSpPr>
          <p:cNvPr id="46" name="CaixaDeTexto 45">
            <a:extLst>
              <a:ext uri="{FF2B5EF4-FFF2-40B4-BE49-F238E27FC236}">
                <a16:creationId xmlns:a16="http://schemas.microsoft.com/office/drawing/2014/main" id="{038EE73B-FF64-7B16-6B4B-684A6417AE78}"/>
              </a:ext>
            </a:extLst>
          </p:cNvPr>
          <p:cNvSpPr txBox="1"/>
          <p:nvPr/>
        </p:nvSpPr>
        <p:spPr>
          <a:xfrm>
            <a:off x="3992333" y="4062270"/>
            <a:ext cx="1781706" cy="523220"/>
          </a:xfrm>
          <a:prstGeom prst="rect">
            <a:avLst/>
          </a:prstGeom>
          <a:noFill/>
        </p:spPr>
        <p:txBody>
          <a:bodyPr wrap="none" rtlCol="0">
            <a:spAutoFit/>
          </a:bodyPr>
          <a:lstStyle/>
          <a:p>
            <a:r>
              <a:rPr lang="en-US" sz="1400" dirty="0"/>
              <a:t>2. Ack never reaches</a:t>
            </a:r>
          </a:p>
          <a:p>
            <a:pPr algn="ctr"/>
            <a:r>
              <a:rPr lang="en-US" sz="1400" dirty="0"/>
              <a:t>(network timeout)</a:t>
            </a:r>
            <a:endParaRPr lang="pt-BR" sz="1400" dirty="0"/>
          </a:p>
        </p:txBody>
      </p:sp>
      <p:cxnSp>
        <p:nvCxnSpPr>
          <p:cNvPr id="47" name="Conector de Seta Reta 46">
            <a:extLst>
              <a:ext uri="{FF2B5EF4-FFF2-40B4-BE49-F238E27FC236}">
                <a16:creationId xmlns:a16="http://schemas.microsoft.com/office/drawing/2014/main" id="{F273EB0C-8026-BC2F-8375-E47103377A49}"/>
              </a:ext>
            </a:extLst>
          </p:cNvPr>
          <p:cNvCxnSpPr>
            <a:cxnSpLocks/>
          </p:cNvCxnSpPr>
          <p:nvPr/>
        </p:nvCxnSpPr>
        <p:spPr>
          <a:xfrm>
            <a:off x="3676900" y="5113998"/>
            <a:ext cx="3633018"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8" name="Rectangle 37">
            <a:extLst>
              <a:ext uri="{FF2B5EF4-FFF2-40B4-BE49-F238E27FC236}">
                <a16:creationId xmlns:a16="http://schemas.microsoft.com/office/drawing/2014/main" id="{EECAB673-7ACD-1118-6609-B3666A26B309}"/>
              </a:ext>
            </a:extLst>
          </p:cNvPr>
          <p:cNvSpPr/>
          <p:nvPr/>
        </p:nvSpPr>
        <p:spPr>
          <a:xfrm>
            <a:off x="5758319" y="4771562"/>
            <a:ext cx="1062705" cy="258219"/>
          </a:xfrm>
          <a:prstGeom prst="rect">
            <a:avLst/>
          </a:prstGeom>
          <a:solidFill>
            <a:srgbClr val="8C4FFF"/>
          </a:solidFill>
          <a:ln>
            <a:solidFill>
              <a:srgbClr val="B48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9" name="Rectangle 36">
            <a:extLst>
              <a:ext uri="{FF2B5EF4-FFF2-40B4-BE49-F238E27FC236}">
                <a16:creationId xmlns:a16="http://schemas.microsoft.com/office/drawing/2014/main" id="{907A0CD1-B98F-F255-CD14-4B70411C5E26}"/>
              </a:ext>
            </a:extLst>
          </p:cNvPr>
          <p:cNvSpPr/>
          <p:nvPr/>
        </p:nvSpPr>
        <p:spPr>
          <a:xfrm>
            <a:off x="5816198" y="4803563"/>
            <a:ext cx="946946" cy="194217"/>
          </a:xfrm>
          <a:prstGeom prst="rect">
            <a:avLst/>
          </a:prstGeom>
          <a:solidFill>
            <a:srgbClr val="C9ABFF"/>
          </a:solidFill>
          <a:ln>
            <a:solidFill>
              <a:srgbClr val="8C4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Blob</a:t>
            </a:r>
          </a:p>
        </p:txBody>
      </p:sp>
      <p:sp>
        <p:nvSpPr>
          <p:cNvPr id="50" name="CaixaDeTexto 49">
            <a:extLst>
              <a:ext uri="{FF2B5EF4-FFF2-40B4-BE49-F238E27FC236}">
                <a16:creationId xmlns:a16="http://schemas.microsoft.com/office/drawing/2014/main" id="{D3D6F5B5-6E5A-B980-A792-9E9C9C071D51}"/>
              </a:ext>
            </a:extLst>
          </p:cNvPr>
          <p:cNvSpPr txBox="1"/>
          <p:nvPr/>
        </p:nvSpPr>
        <p:spPr>
          <a:xfrm>
            <a:off x="4147776" y="4746782"/>
            <a:ext cx="1623778" cy="307777"/>
          </a:xfrm>
          <a:prstGeom prst="rect">
            <a:avLst/>
          </a:prstGeom>
          <a:noFill/>
        </p:spPr>
        <p:txBody>
          <a:bodyPr wrap="none" rtlCol="0">
            <a:spAutoFit/>
          </a:bodyPr>
          <a:lstStyle/>
          <a:p>
            <a:r>
              <a:rPr lang="en-US" sz="1400" dirty="0"/>
              <a:t>3. Retry </a:t>
            </a:r>
            <a:r>
              <a:rPr lang="en-US" sz="1400" dirty="0" err="1"/>
              <a:t>PutRecord</a:t>
            </a:r>
            <a:endParaRPr lang="pt-BR" sz="1400" dirty="0"/>
          </a:p>
        </p:txBody>
      </p:sp>
      <p:cxnSp>
        <p:nvCxnSpPr>
          <p:cNvPr id="51" name="Conector de Seta Reta 50">
            <a:extLst>
              <a:ext uri="{FF2B5EF4-FFF2-40B4-BE49-F238E27FC236}">
                <a16:creationId xmlns:a16="http://schemas.microsoft.com/office/drawing/2014/main" id="{D2871E1E-598A-32D0-9EE7-F48591EBC637}"/>
              </a:ext>
            </a:extLst>
          </p:cNvPr>
          <p:cNvCxnSpPr>
            <a:cxnSpLocks/>
          </p:cNvCxnSpPr>
          <p:nvPr/>
        </p:nvCxnSpPr>
        <p:spPr>
          <a:xfrm flipH="1">
            <a:off x="3707738" y="5418224"/>
            <a:ext cx="3602180" cy="172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59" name="CaixaDeTexto 58">
            <a:extLst>
              <a:ext uri="{FF2B5EF4-FFF2-40B4-BE49-F238E27FC236}">
                <a16:creationId xmlns:a16="http://schemas.microsoft.com/office/drawing/2014/main" id="{EC7F3ED5-E193-1FEB-EB6A-7E99D75FBDB2}"/>
              </a:ext>
            </a:extLst>
          </p:cNvPr>
          <p:cNvSpPr txBox="1"/>
          <p:nvPr/>
        </p:nvSpPr>
        <p:spPr>
          <a:xfrm>
            <a:off x="4396348" y="5142734"/>
            <a:ext cx="1811843" cy="307777"/>
          </a:xfrm>
          <a:prstGeom prst="rect">
            <a:avLst/>
          </a:prstGeom>
          <a:noFill/>
        </p:spPr>
        <p:txBody>
          <a:bodyPr wrap="none" rtlCol="0">
            <a:spAutoFit/>
          </a:bodyPr>
          <a:lstStyle/>
          <a:p>
            <a:r>
              <a:rPr lang="en-US" sz="1400" dirty="0"/>
              <a:t>4. Acknowledgement</a:t>
            </a:r>
            <a:endParaRPr lang="pt-BR" sz="1400" dirty="0"/>
          </a:p>
        </p:txBody>
      </p:sp>
      <p:sp>
        <p:nvSpPr>
          <p:cNvPr id="60" name="CaixaDeTexto 59">
            <a:extLst>
              <a:ext uri="{FF2B5EF4-FFF2-40B4-BE49-F238E27FC236}">
                <a16:creationId xmlns:a16="http://schemas.microsoft.com/office/drawing/2014/main" id="{A3268671-4848-9CB5-EF9B-EB3DDB83ACA8}"/>
              </a:ext>
            </a:extLst>
          </p:cNvPr>
          <p:cNvSpPr txBox="1"/>
          <p:nvPr/>
        </p:nvSpPr>
        <p:spPr>
          <a:xfrm>
            <a:off x="9303753" y="4574472"/>
            <a:ext cx="1566070" cy="307777"/>
          </a:xfrm>
          <a:prstGeom prst="rect">
            <a:avLst/>
          </a:prstGeom>
          <a:noFill/>
        </p:spPr>
        <p:txBody>
          <a:bodyPr wrap="none" rtlCol="0">
            <a:spAutoFit/>
          </a:bodyPr>
          <a:lstStyle/>
          <a:p>
            <a:r>
              <a:rPr lang="en-US" sz="1400" dirty="0"/>
              <a:t>Duplicate records</a:t>
            </a:r>
            <a:endParaRPr lang="pt-BR" sz="1400" dirty="0"/>
          </a:p>
        </p:txBody>
      </p:sp>
      <p:cxnSp>
        <p:nvCxnSpPr>
          <p:cNvPr id="62" name="Conector de Seta Reta 61">
            <a:extLst>
              <a:ext uri="{FF2B5EF4-FFF2-40B4-BE49-F238E27FC236}">
                <a16:creationId xmlns:a16="http://schemas.microsoft.com/office/drawing/2014/main" id="{5A0C9A28-0128-6542-A727-F501F933D52A}"/>
              </a:ext>
            </a:extLst>
          </p:cNvPr>
          <p:cNvCxnSpPr>
            <a:cxnSpLocks/>
          </p:cNvCxnSpPr>
          <p:nvPr/>
        </p:nvCxnSpPr>
        <p:spPr>
          <a:xfrm flipH="1" flipV="1">
            <a:off x="8855231" y="4244764"/>
            <a:ext cx="442678" cy="494038"/>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64" name="Conector de Seta Reta 63">
            <a:extLst>
              <a:ext uri="{FF2B5EF4-FFF2-40B4-BE49-F238E27FC236}">
                <a16:creationId xmlns:a16="http://schemas.microsoft.com/office/drawing/2014/main" id="{C96D8A01-1C35-6254-262B-6BCB647266C5}"/>
              </a:ext>
            </a:extLst>
          </p:cNvPr>
          <p:cNvCxnSpPr>
            <a:cxnSpLocks/>
            <a:stCxn id="60" idx="1"/>
            <a:endCxn id="21" idx="3"/>
          </p:cNvCxnSpPr>
          <p:nvPr/>
        </p:nvCxnSpPr>
        <p:spPr>
          <a:xfrm flipH="1">
            <a:off x="8838785" y="4728361"/>
            <a:ext cx="464968" cy="53082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923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 grpId="0"/>
      <p:bldP spid="5" grpId="0" animBg="1"/>
      <p:bldP spid="7" grpId="0" animBg="1"/>
      <p:bldP spid="8" grpId="0" animBg="1"/>
      <p:bldP spid="14" grpId="0"/>
      <p:bldP spid="18" grpId="0" animBg="1"/>
      <p:bldP spid="19" grpId="0" animBg="1"/>
      <p:bldP spid="20" grpId="0" animBg="1"/>
      <p:bldP spid="21" grpId="0" animBg="1"/>
      <p:bldP spid="22" grpId="0" animBg="1"/>
      <p:bldP spid="23" grpId="0" animBg="1"/>
      <p:bldP spid="24" grpId="0"/>
      <p:bldP spid="26" grpId="0"/>
      <p:bldP spid="28" grpId="0"/>
      <p:bldP spid="29" grpId="0" animBg="1"/>
      <p:bldP spid="38" grpId="0" animBg="1"/>
      <p:bldP spid="39" grpId="0" animBg="1"/>
      <p:bldP spid="40" grpId="0"/>
      <p:bldP spid="46" grpId="0"/>
      <p:bldP spid="48" grpId="0" animBg="1"/>
      <p:bldP spid="49" grpId="0" animBg="1"/>
      <p:bldP spid="50" grpId="0"/>
      <p:bldP spid="59" grpId="0"/>
      <p:bldP spid="6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78DBFF5-74D1-35CD-0BED-64A4ACAA852E}"/>
              </a:ext>
            </a:extLst>
          </p:cNvPr>
          <p:cNvSpPr txBox="1"/>
          <p:nvPr/>
        </p:nvSpPr>
        <p:spPr>
          <a:xfrm>
            <a:off x="3046997" y="928584"/>
            <a:ext cx="6093994" cy="369332"/>
          </a:xfrm>
          <a:prstGeom prst="rect">
            <a:avLst/>
          </a:prstGeom>
          <a:noFill/>
        </p:spPr>
        <p:txBody>
          <a:bodyPr wrap="square">
            <a:spAutoFit/>
          </a:bodyPr>
          <a:lstStyle/>
          <a:p>
            <a:pPr algn="ctr"/>
            <a:r>
              <a:rPr lang="en-US" dirty="0"/>
              <a:t>Kinesis Data Streams – Handling Duplicates For Consumers</a:t>
            </a:r>
          </a:p>
        </p:txBody>
      </p:sp>
      <p:sp>
        <p:nvSpPr>
          <p:cNvPr id="7" name="TextBox 6">
            <a:extLst>
              <a:ext uri="{FF2B5EF4-FFF2-40B4-BE49-F238E27FC236}">
                <a16:creationId xmlns:a16="http://schemas.microsoft.com/office/drawing/2014/main" id="{5199DEAD-55E3-9894-0860-93F8B23D3513}"/>
              </a:ext>
            </a:extLst>
          </p:cNvPr>
          <p:cNvSpPr txBox="1"/>
          <p:nvPr/>
        </p:nvSpPr>
        <p:spPr>
          <a:xfrm>
            <a:off x="1303466" y="1443841"/>
            <a:ext cx="9248229" cy="4108817"/>
          </a:xfrm>
          <a:prstGeom prst="rect">
            <a:avLst/>
          </a:prstGeom>
          <a:noFill/>
        </p:spPr>
        <p:txBody>
          <a:bodyPr wrap="square">
            <a:spAutoFit/>
          </a:bodyPr>
          <a:lstStyle/>
          <a:p>
            <a:pPr marL="285750" indent="-285750">
              <a:spcBef>
                <a:spcPts val="600"/>
              </a:spcBef>
              <a:buFont typeface="Arial" panose="020B0604020202020204" pitchFamily="34" charset="0"/>
              <a:buChar char="•"/>
            </a:pPr>
            <a:r>
              <a:rPr lang="pt-BR" dirty="0"/>
              <a:t>Novas tentativas do consumidor podem fazer com que seu aplicativo leia os mesmos dados duas vezes</a:t>
            </a:r>
          </a:p>
          <a:p>
            <a:pPr marL="285750" indent="-285750">
              <a:spcBef>
                <a:spcPts val="600"/>
              </a:spcBef>
              <a:buFont typeface="Arial" panose="020B0604020202020204" pitchFamily="34" charset="0"/>
              <a:buChar char="•"/>
            </a:pPr>
            <a:r>
              <a:rPr lang="pt-BR" dirty="0"/>
              <a:t>As novas tentativas do consumidor acontecem quando os processadores de registro são reiniciados:</a:t>
            </a:r>
          </a:p>
          <a:p>
            <a:pPr marL="800100" lvl="1" indent="-342900">
              <a:spcBef>
                <a:spcPts val="600"/>
              </a:spcBef>
              <a:buFont typeface="+mj-lt"/>
              <a:buAutoNum type="arabicPeriod"/>
            </a:pPr>
            <a:r>
              <a:rPr lang="pt-BR" dirty="0"/>
              <a:t>Um operador é encerrado inesperadamente</a:t>
            </a:r>
          </a:p>
          <a:p>
            <a:pPr marL="800100" lvl="1" indent="-342900">
              <a:spcBef>
                <a:spcPts val="600"/>
              </a:spcBef>
              <a:buFont typeface="+mj-lt"/>
              <a:buAutoNum type="arabicPeriod"/>
            </a:pPr>
            <a:r>
              <a:rPr lang="pt-BR" dirty="0"/>
              <a:t>Instâncias de operador são adicionadas ou removidas</a:t>
            </a:r>
          </a:p>
          <a:p>
            <a:pPr marL="800100" lvl="1" indent="-342900">
              <a:spcBef>
                <a:spcPts val="600"/>
              </a:spcBef>
              <a:buFont typeface="+mj-lt"/>
              <a:buAutoNum type="arabicPeriod"/>
            </a:pPr>
            <a:r>
              <a:rPr lang="pt-BR" dirty="0"/>
              <a:t>Os </a:t>
            </a:r>
            <a:r>
              <a:rPr lang="pt-BR" i="1" dirty="0" err="1"/>
              <a:t>shard</a:t>
            </a:r>
            <a:r>
              <a:rPr lang="pt-BR" i="1" dirty="0"/>
              <a:t> </a:t>
            </a:r>
            <a:r>
              <a:rPr lang="pt-BR" dirty="0"/>
              <a:t>são mesclados ou divididos</a:t>
            </a:r>
          </a:p>
          <a:p>
            <a:pPr marL="800100" lvl="1" indent="-342900">
              <a:spcBef>
                <a:spcPts val="600"/>
              </a:spcBef>
              <a:buFont typeface="+mj-lt"/>
              <a:buAutoNum type="arabicPeriod"/>
            </a:pPr>
            <a:r>
              <a:rPr lang="pt-BR" dirty="0"/>
              <a:t>O aplicativo é implantado</a:t>
            </a:r>
          </a:p>
          <a:p>
            <a:pPr marL="285750" indent="-285750">
              <a:spcBef>
                <a:spcPts val="600"/>
              </a:spcBef>
              <a:buFont typeface="Arial" panose="020B0604020202020204" pitchFamily="34" charset="0"/>
              <a:buChar char="•"/>
            </a:pPr>
            <a:endParaRPr lang="pt-BR" dirty="0"/>
          </a:p>
          <a:p>
            <a:pPr marL="285750" indent="-285750">
              <a:spcBef>
                <a:spcPts val="600"/>
              </a:spcBef>
              <a:buFont typeface="Arial" panose="020B0604020202020204" pitchFamily="34" charset="0"/>
              <a:buChar char="•"/>
            </a:pPr>
            <a:r>
              <a:rPr lang="pt-BR" dirty="0"/>
              <a:t>Correção:</a:t>
            </a:r>
          </a:p>
          <a:p>
            <a:pPr marL="742950" lvl="1" indent="-285750">
              <a:spcBef>
                <a:spcPts val="600"/>
              </a:spcBef>
              <a:buFont typeface="Arial" panose="020B0604020202020204" pitchFamily="34" charset="0"/>
              <a:buChar char="•"/>
            </a:pPr>
            <a:r>
              <a:rPr lang="pt-BR" dirty="0"/>
              <a:t>Torne seu aplicativo de consumidor idempotente</a:t>
            </a:r>
          </a:p>
          <a:p>
            <a:pPr marL="742950" lvl="1" indent="-285750">
              <a:spcBef>
                <a:spcPts val="600"/>
              </a:spcBef>
              <a:buFont typeface="Arial" panose="020B0604020202020204" pitchFamily="34" charset="0"/>
              <a:buChar char="•"/>
            </a:pPr>
            <a:r>
              <a:rPr lang="pt-BR" dirty="0"/>
              <a:t>Se o destino puder lidar com duplicatas, recomenda-se confiar nele</a:t>
            </a:r>
          </a:p>
        </p:txBody>
      </p:sp>
    </p:spTree>
    <p:extLst>
      <p:ext uri="{BB962C8B-B14F-4D97-AF65-F5344CB8AC3E}">
        <p14:creationId xmlns:p14="http://schemas.microsoft.com/office/powerpoint/2010/main" val="91565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Kinesis Data Streams</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42900" y="3512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08E48AC-E35A-C96C-1CE7-763444546682}"/>
              </a:ext>
            </a:extLst>
          </p:cNvPr>
          <p:cNvSpPr txBox="1"/>
          <p:nvPr/>
        </p:nvSpPr>
        <p:spPr>
          <a:xfrm>
            <a:off x="3046997" y="928584"/>
            <a:ext cx="6093994" cy="369332"/>
          </a:xfrm>
          <a:prstGeom prst="rect">
            <a:avLst/>
          </a:prstGeom>
          <a:noFill/>
        </p:spPr>
        <p:txBody>
          <a:bodyPr wrap="square">
            <a:spAutoFit/>
          </a:bodyPr>
          <a:lstStyle/>
          <a:p>
            <a:pPr algn="ctr"/>
            <a:r>
              <a:rPr lang="en-US" dirty="0"/>
              <a:t>Kinesis Security</a:t>
            </a:r>
          </a:p>
        </p:txBody>
      </p:sp>
      <p:sp>
        <p:nvSpPr>
          <p:cNvPr id="10" name="TextBox 9">
            <a:extLst>
              <a:ext uri="{FF2B5EF4-FFF2-40B4-BE49-F238E27FC236}">
                <a16:creationId xmlns:a16="http://schemas.microsoft.com/office/drawing/2014/main" id="{283369E1-AD11-DF81-5C64-CC074D5791CB}"/>
              </a:ext>
            </a:extLst>
          </p:cNvPr>
          <p:cNvSpPr txBox="1"/>
          <p:nvPr/>
        </p:nvSpPr>
        <p:spPr>
          <a:xfrm>
            <a:off x="1303466" y="1478248"/>
            <a:ext cx="9464797" cy="3293209"/>
          </a:xfrm>
          <a:prstGeom prst="rect">
            <a:avLst/>
          </a:prstGeom>
          <a:noFill/>
        </p:spPr>
        <p:txBody>
          <a:bodyPr wrap="square">
            <a:spAutoFit/>
          </a:bodyPr>
          <a:lstStyle/>
          <a:p>
            <a:pPr marL="285750" indent="-285750">
              <a:spcAft>
                <a:spcPts val="1200"/>
              </a:spcAft>
              <a:buFont typeface="Arial" panose="020B0604020202020204" pitchFamily="34" charset="0"/>
              <a:buChar char="•"/>
            </a:pPr>
            <a:r>
              <a:rPr lang="pt-BR" sz="2800" dirty="0"/>
              <a:t>Controlar acesso/autorização usando políticas IAM</a:t>
            </a:r>
          </a:p>
          <a:p>
            <a:pPr marL="285750" indent="-285750">
              <a:spcAft>
                <a:spcPts val="1200"/>
              </a:spcAft>
              <a:buFont typeface="Arial" panose="020B0604020202020204" pitchFamily="34" charset="0"/>
              <a:buChar char="•"/>
            </a:pPr>
            <a:r>
              <a:rPr lang="pt-BR" sz="2800" dirty="0"/>
              <a:t>Criptografia em trânsito usando </a:t>
            </a:r>
            <a:r>
              <a:rPr lang="pt-BR" sz="2800" i="1" dirty="0" err="1"/>
              <a:t>endpoints</a:t>
            </a:r>
            <a:r>
              <a:rPr lang="pt-BR" sz="2800" dirty="0"/>
              <a:t> HTTPS</a:t>
            </a:r>
          </a:p>
          <a:p>
            <a:pPr marL="285750" indent="-285750">
              <a:spcAft>
                <a:spcPts val="1200"/>
              </a:spcAft>
              <a:buFont typeface="Arial" panose="020B0604020202020204" pitchFamily="34" charset="0"/>
              <a:buChar char="•"/>
            </a:pPr>
            <a:r>
              <a:rPr lang="pt-BR" sz="2800" dirty="0"/>
              <a:t>Criptografia em repouso usando KMS</a:t>
            </a:r>
          </a:p>
          <a:p>
            <a:pPr marL="285750" indent="-285750">
              <a:spcAft>
                <a:spcPts val="1200"/>
              </a:spcAft>
              <a:buFont typeface="Arial" panose="020B0604020202020204" pitchFamily="34" charset="0"/>
              <a:buChar char="•"/>
            </a:pPr>
            <a:r>
              <a:rPr lang="pt-BR" sz="2800" dirty="0"/>
              <a:t>A criptografia do lado do cliente deve ser implementada manualmente</a:t>
            </a:r>
          </a:p>
          <a:p>
            <a:pPr marL="285750" indent="-285750">
              <a:spcAft>
                <a:spcPts val="1200"/>
              </a:spcAft>
              <a:buFont typeface="Arial" panose="020B0604020202020204" pitchFamily="34" charset="0"/>
              <a:buChar char="•"/>
            </a:pPr>
            <a:r>
              <a:rPr lang="pt-BR" sz="2800" dirty="0"/>
              <a:t>VPC </a:t>
            </a:r>
            <a:r>
              <a:rPr lang="pt-BR" sz="2800" dirty="0" err="1"/>
              <a:t>Endpoints</a:t>
            </a:r>
            <a:r>
              <a:rPr lang="pt-BR" sz="2800" dirty="0"/>
              <a:t> disponíveis para acesso do </a:t>
            </a:r>
            <a:r>
              <a:rPr lang="pt-BR" sz="2800" dirty="0" err="1"/>
              <a:t>Kinesis</a:t>
            </a:r>
            <a:r>
              <a:rPr lang="pt-BR" sz="2800" dirty="0"/>
              <a:t> na VPC</a:t>
            </a:r>
          </a:p>
        </p:txBody>
      </p:sp>
    </p:spTree>
    <p:extLst>
      <p:ext uri="{BB962C8B-B14F-4D97-AF65-F5344CB8AC3E}">
        <p14:creationId xmlns:p14="http://schemas.microsoft.com/office/powerpoint/2010/main" val="26531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3726272110"/>
              </p:ext>
            </p:extLst>
          </p:nvPr>
        </p:nvGraphicFramePr>
        <p:xfrm>
          <a:off x="887618" y="1843287"/>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59574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0"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Data Firehose</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3" name="Rectangle 2">
            <a:extLst>
              <a:ext uri="{FF2B5EF4-FFF2-40B4-BE49-F238E27FC236}">
                <a16:creationId xmlns:a16="http://schemas.microsoft.com/office/drawing/2014/main" id="{33AF0242-4A09-D003-11F2-2C4B1ED3F8D2}"/>
              </a:ext>
            </a:extLst>
          </p:cNvPr>
          <p:cNvSpPr/>
          <p:nvPr/>
        </p:nvSpPr>
        <p:spPr>
          <a:xfrm>
            <a:off x="361794" y="370144"/>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sp>
        <p:nvSpPr>
          <p:cNvPr id="4" name="TextBox 20">
            <a:extLst>
              <a:ext uri="{FF2B5EF4-FFF2-40B4-BE49-F238E27FC236}">
                <a16:creationId xmlns:a16="http://schemas.microsoft.com/office/drawing/2014/main" id="{3356A335-CD65-913F-464F-2D3406A50F90}"/>
              </a:ext>
            </a:extLst>
          </p:cNvPr>
          <p:cNvSpPr txBox="1">
            <a:spLocks noChangeArrowheads="1"/>
          </p:cNvSpPr>
          <p:nvPr/>
        </p:nvSpPr>
        <p:spPr bwMode="auto">
          <a:xfrm>
            <a:off x="1310791" y="2739733"/>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Applications</a:t>
            </a:r>
          </a:p>
        </p:txBody>
      </p:sp>
      <p:sp>
        <p:nvSpPr>
          <p:cNvPr id="7" name="TextBox 20">
            <a:extLst>
              <a:ext uri="{FF2B5EF4-FFF2-40B4-BE49-F238E27FC236}">
                <a16:creationId xmlns:a16="http://schemas.microsoft.com/office/drawing/2014/main" id="{B6CB7FF6-F2A9-9027-BA0E-832AC29EF8EC}"/>
              </a:ext>
            </a:extLst>
          </p:cNvPr>
          <p:cNvSpPr txBox="1">
            <a:spLocks noChangeArrowheads="1"/>
          </p:cNvSpPr>
          <p:nvPr/>
        </p:nvSpPr>
        <p:spPr bwMode="auto">
          <a:xfrm>
            <a:off x="1303466" y="3495514"/>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Client</a:t>
            </a:r>
          </a:p>
        </p:txBody>
      </p:sp>
      <p:sp>
        <p:nvSpPr>
          <p:cNvPr id="8" name="TextBox 20">
            <a:extLst>
              <a:ext uri="{FF2B5EF4-FFF2-40B4-BE49-F238E27FC236}">
                <a16:creationId xmlns:a16="http://schemas.microsoft.com/office/drawing/2014/main" id="{88C21BFC-B5FE-9037-BA01-96F63F5E5B0B}"/>
              </a:ext>
            </a:extLst>
          </p:cNvPr>
          <p:cNvSpPr txBox="1">
            <a:spLocks noChangeArrowheads="1"/>
          </p:cNvSpPr>
          <p:nvPr/>
        </p:nvSpPr>
        <p:spPr bwMode="auto">
          <a:xfrm>
            <a:off x="1310791" y="4274932"/>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SDK, KPL</a:t>
            </a:r>
          </a:p>
        </p:txBody>
      </p:sp>
      <p:sp>
        <p:nvSpPr>
          <p:cNvPr id="9" name="TextBox 20">
            <a:extLst>
              <a:ext uri="{FF2B5EF4-FFF2-40B4-BE49-F238E27FC236}">
                <a16:creationId xmlns:a16="http://schemas.microsoft.com/office/drawing/2014/main" id="{221AA783-EA15-727C-F23F-FD4C8F042EA5}"/>
              </a:ext>
            </a:extLst>
          </p:cNvPr>
          <p:cNvSpPr txBox="1">
            <a:spLocks noChangeArrowheads="1"/>
          </p:cNvSpPr>
          <p:nvPr/>
        </p:nvSpPr>
        <p:spPr bwMode="auto">
          <a:xfrm>
            <a:off x="1310791" y="5033248"/>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Kinesis Agent</a:t>
            </a:r>
          </a:p>
        </p:txBody>
      </p:sp>
      <p:sp>
        <p:nvSpPr>
          <p:cNvPr id="10" name="TextBox 20">
            <a:extLst>
              <a:ext uri="{FF2B5EF4-FFF2-40B4-BE49-F238E27FC236}">
                <a16:creationId xmlns:a16="http://schemas.microsoft.com/office/drawing/2014/main" id="{2180952D-EBD2-EA58-6410-2760EB3AAC82}"/>
              </a:ext>
            </a:extLst>
          </p:cNvPr>
          <p:cNvSpPr txBox="1">
            <a:spLocks noChangeArrowheads="1"/>
          </p:cNvSpPr>
          <p:nvPr/>
        </p:nvSpPr>
        <p:spPr bwMode="auto">
          <a:xfrm>
            <a:off x="2200320" y="5824075"/>
            <a:ext cx="1454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Producers</a:t>
            </a:r>
          </a:p>
        </p:txBody>
      </p:sp>
      <p:sp>
        <p:nvSpPr>
          <p:cNvPr id="11" name="Rectangle 21">
            <a:extLst>
              <a:ext uri="{FF2B5EF4-FFF2-40B4-BE49-F238E27FC236}">
                <a16:creationId xmlns:a16="http://schemas.microsoft.com/office/drawing/2014/main" id="{61E9A55A-1236-CF61-6DE3-FFC190B97C88}"/>
              </a:ext>
            </a:extLst>
          </p:cNvPr>
          <p:cNvSpPr/>
          <p:nvPr/>
        </p:nvSpPr>
        <p:spPr>
          <a:xfrm>
            <a:off x="1314044" y="2276662"/>
            <a:ext cx="3232198" cy="3870445"/>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Graphic 77" descr="Server resource icon for the General Icons category.">
            <a:extLst>
              <a:ext uri="{FF2B5EF4-FFF2-40B4-BE49-F238E27FC236}">
                <a16:creationId xmlns:a16="http://schemas.microsoft.com/office/drawing/2014/main" id="{F94A53D5-ECAC-AF45-C935-9CE3BE78A8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5537" y="4956677"/>
            <a:ext cx="457200" cy="457200"/>
          </a:xfrm>
          <a:prstGeom prst="rect">
            <a:avLst/>
          </a:prstGeom>
        </p:spPr>
      </p:pic>
      <p:pic>
        <p:nvPicPr>
          <p:cNvPr id="13" name="Graphic 119" descr="SDK resource icon for the General Icons category.">
            <a:extLst>
              <a:ext uri="{FF2B5EF4-FFF2-40B4-BE49-F238E27FC236}">
                <a16:creationId xmlns:a16="http://schemas.microsoft.com/office/drawing/2014/main" id="{50C9296F-55C2-AD91-B463-6391602FDA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6503" y="4198883"/>
            <a:ext cx="457200" cy="457200"/>
          </a:xfrm>
          <a:prstGeom prst="rect">
            <a:avLst/>
          </a:prstGeom>
        </p:spPr>
      </p:pic>
      <p:pic>
        <p:nvPicPr>
          <p:cNvPr id="14" name="Graphic 68" descr="Client resource icon for the General Icons category.">
            <a:extLst>
              <a:ext uri="{FF2B5EF4-FFF2-40B4-BE49-F238E27FC236}">
                <a16:creationId xmlns:a16="http://schemas.microsoft.com/office/drawing/2014/main" id="{495A0A88-2210-FDF6-03DB-D6E4AA5B84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8902" y="3473240"/>
            <a:ext cx="457200" cy="457200"/>
          </a:xfrm>
          <a:prstGeom prst="rect">
            <a:avLst/>
          </a:prstGeom>
        </p:spPr>
      </p:pic>
      <p:pic>
        <p:nvPicPr>
          <p:cNvPr id="15" name="Graphic 73" descr="Mobile client resource icon for the General Icons category.">
            <a:extLst>
              <a:ext uri="{FF2B5EF4-FFF2-40B4-BE49-F238E27FC236}">
                <a16:creationId xmlns:a16="http://schemas.microsoft.com/office/drawing/2014/main" id="{27B036D7-84CF-53AF-6AF8-D6A6BE5090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32084" y="3473240"/>
            <a:ext cx="457200" cy="457200"/>
          </a:xfrm>
          <a:prstGeom prst="rect">
            <a:avLst/>
          </a:prstGeom>
        </p:spPr>
      </p:pic>
      <p:pic>
        <p:nvPicPr>
          <p:cNvPr id="16" name="Graphic 8" descr="Generic application resource icon for the General Icons category.">
            <a:extLst>
              <a:ext uri="{FF2B5EF4-FFF2-40B4-BE49-F238E27FC236}">
                <a16:creationId xmlns:a16="http://schemas.microsoft.com/office/drawing/2014/main" id="{39C71D3E-A84D-C743-B3B1-2BAB392C3816}"/>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2566178" y="268723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extLst>
              <a:ext uri="{FF2B5EF4-FFF2-40B4-BE49-F238E27FC236}">
                <a16:creationId xmlns:a16="http://schemas.microsoft.com/office/drawing/2014/main" id="{C1759279-DC23-0260-470C-CE1120DC5FEF}"/>
              </a:ext>
            </a:extLst>
          </p:cNvPr>
          <p:cNvSpPr/>
          <p:nvPr/>
        </p:nvSpPr>
        <p:spPr>
          <a:xfrm>
            <a:off x="7645760" y="1579384"/>
            <a:ext cx="3232198" cy="4706008"/>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21">
            <a:extLst>
              <a:ext uri="{FF2B5EF4-FFF2-40B4-BE49-F238E27FC236}">
                <a16:creationId xmlns:a16="http://schemas.microsoft.com/office/drawing/2014/main" id="{69C41364-9190-96BC-3982-6BB4622461AE}"/>
              </a:ext>
            </a:extLst>
          </p:cNvPr>
          <p:cNvSpPr/>
          <p:nvPr/>
        </p:nvSpPr>
        <p:spPr>
          <a:xfrm>
            <a:off x="7843817" y="1766617"/>
            <a:ext cx="2839110" cy="1377819"/>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t"/>
          <a:lstStyle/>
          <a:p>
            <a:pPr algn="r"/>
            <a:r>
              <a:rPr lang="en-US" sz="1400" dirty="0"/>
              <a:t>3</a:t>
            </a:r>
            <a:r>
              <a:rPr lang="en-US" sz="1400" baseline="30000" dirty="0"/>
              <a:t>rd</a:t>
            </a:r>
            <a:r>
              <a:rPr lang="en-US" sz="1400" dirty="0"/>
              <a:t>-party  </a:t>
            </a:r>
            <a:r>
              <a:rPr lang="en-US" sz="1400" dirty="0" err="1"/>
              <a:t>parter</a:t>
            </a:r>
            <a:r>
              <a:rPr lang="en-US" sz="1400" dirty="0"/>
              <a:t> destinations</a:t>
            </a:r>
          </a:p>
        </p:txBody>
      </p:sp>
      <p:sp>
        <p:nvSpPr>
          <p:cNvPr id="19" name="Rectangle 21">
            <a:extLst>
              <a:ext uri="{FF2B5EF4-FFF2-40B4-BE49-F238E27FC236}">
                <a16:creationId xmlns:a16="http://schemas.microsoft.com/office/drawing/2014/main" id="{45D9A2D2-D435-E25A-284D-580276B610E9}"/>
              </a:ext>
            </a:extLst>
          </p:cNvPr>
          <p:cNvSpPr/>
          <p:nvPr/>
        </p:nvSpPr>
        <p:spPr>
          <a:xfrm>
            <a:off x="7843817" y="3200879"/>
            <a:ext cx="2839110" cy="1963549"/>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t"/>
          <a:lstStyle/>
          <a:p>
            <a:pPr algn="r"/>
            <a:r>
              <a:rPr lang="en-US" sz="1400" dirty="0"/>
              <a:t>AWS Destinations</a:t>
            </a:r>
          </a:p>
        </p:txBody>
      </p:sp>
      <p:sp>
        <p:nvSpPr>
          <p:cNvPr id="20" name="Rectangle 21">
            <a:extLst>
              <a:ext uri="{FF2B5EF4-FFF2-40B4-BE49-F238E27FC236}">
                <a16:creationId xmlns:a16="http://schemas.microsoft.com/office/drawing/2014/main" id="{C37F5CE7-8C96-E886-54CE-25404108DDE8}"/>
              </a:ext>
            </a:extLst>
          </p:cNvPr>
          <p:cNvSpPr/>
          <p:nvPr/>
        </p:nvSpPr>
        <p:spPr>
          <a:xfrm>
            <a:off x="7842304" y="5256878"/>
            <a:ext cx="2839110" cy="890229"/>
          </a:xfrm>
          <a:prstGeom prst="rect">
            <a:avLst/>
          </a:prstGeom>
          <a:noFill/>
          <a:ln w="12700">
            <a:solidFill>
              <a:srgbClr val="8C4FFF"/>
            </a:solidFill>
            <a:prstDash val="sysDash"/>
          </a:ln>
        </p:spPr>
        <p:style>
          <a:lnRef idx="2">
            <a:schemeClr val="dk1"/>
          </a:lnRef>
          <a:fillRef idx="1">
            <a:schemeClr val="lt1"/>
          </a:fillRef>
          <a:effectRef idx="0">
            <a:schemeClr val="dk1"/>
          </a:effectRef>
          <a:fontRef idx="minor">
            <a:schemeClr val="dk1"/>
          </a:fontRef>
        </p:style>
        <p:txBody>
          <a:bodyPr rtlCol="0" anchor="t"/>
          <a:lstStyle/>
          <a:p>
            <a:pPr algn="r"/>
            <a:r>
              <a:rPr lang="en-US" sz="1400" dirty="0"/>
              <a:t>Custom Destinations</a:t>
            </a:r>
          </a:p>
        </p:txBody>
      </p:sp>
      <p:sp>
        <p:nvSpPr>
          <p:cNvPr id="21" name="Rectangle 2">
            <a:extLst>
              <a:ext uri="{FF2B5EF4-FFF2-40B4-BE49-F238E27FC236}">
                <a16:creationId xmlns:a16="http://schemas.microsoft.com/office/drawing/2014/main" id="{203E5CED-6281-2EA0-4E94-BCB9988089B0}"/>
              </a:ext>
            </a:extLst>
          </p:cNvPr>
          <p:cNvSpPr/>
          <p:nvPr/>
        </p:nvSpPr>
        <p:spPr>
          <a:xfrm>
            <a:off x="5873516" y="3796506"/>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pic>
        <p:nvPicPr>
          <p:cNvPr id="22" name="Graphic 9" descr="Amazon Kinesis Data Streams service icon.">
            <a:extLst>
              <a:ext uri="{FF2B5EF4-FFF2-40B4-BE49-F238E27FC236}">
                <a16:creationId xmlns:a16="http://schemas.microsoft.com/office/drawing/2014/main" id="{4F099996-8EAB-9C18-F468-E092FD5DBC18}"/>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677547" y="2545928"/>
            <a:ext cx="530647" cy="530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0">
            <a:extLst>
              <a:ext uri="{FF2B5EF4-FFF2-40B4-BE49-F238E27FC236}">
                <a16:creationId xmlns:a16="http://schemas.microsoft.com/office/drawing/2014/main" id="{EE264A03-5ABA-61A7-0EED-E61BA597FEE3}"/>
              </a:ext>
            </a:extLst>
          </p:cNvPr>
          <p:cNvSpPr txBox="1">
            <a:spLocks noChangeArrowheads="1"/>
          </p:cNvSpPr>
          <p:nvPr/>
        </p:nvSpPr>
        <p:spPr bwMode="auto">
          <a:xfrm>
            <a:off x="3284257" y="3105090"/>
            <a:ext cx="145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24" name="TextBox 20">
            <a:extLst>
              <a:ext uri="{FF2B5EF4-FFF2-40B4-BE49-F238E27FC236}">
                <a16:creationId xmlns:a16="http://schemas.microsoft.com/office/drawing/2014/main" id="{A481BEEF-006F-E379-3D8F-1922F91062E6}"/>
              </a:ext>
            </a:extLst>
          </p:cNvPr>
          <p:cNvSpPr txBox="1">
            <a:spLocks noChangeArrowheads="1"/>
          </p:cNvSpPr>
          <p:nvPr/>
        </p:nvSpPr>
        <p:spPr bwMode="auto">
          <a:xfrm>
            <a:off x="3207667" y="4218013"/>
            <a:ext cx="1454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CloudWatch (Logs &amp; Events)</a:t>
            </a:r>
          </a:p>
        </p:txBody>
      </p:sp>
      <p:sp>
        <p:nvSpPr>
          <p:cNvPr id="25" name="TextBox 20">
            <a:extLst>
              <a:ext uri="{FF2B5EF4-FFF2-40B4-BE49-F238E27FC236}">
                <a16:creationId xmlns:a16="http://schemas.microsoft.com/office/drawing/2014/main" id="{387A6C7E-07AC-34DF-03AD-7F7D5F50514E}"/>
              </a:ext>
            </a:extLst>
          </p:cNvPr>
          <p:cNvSpPr txBox="1">
            <a:spLocks noChangeArrowheads="1"/>
          </p:cNvSpPr>
          <p:nvPr/>
        </p:nvSpPr>
        <p:spPr bwMode="auto">
          <a:xfrm>
            <a:off x="3215795" y="5466171"/>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AWS IoT</a:t>
            </a:r>
          </a:p>
        </p:txBody>
      </p:sp>
      <p:sp>
        <p:nvSpPr>
          <p:cNvPr id="26" name="TextBox 20">
            <a:extLst>
              <a:ext uri="{FF2B5EF4-FFF2-40B4-BE49-F238E27FC236}">
                <a16:creationId xmlns:a16="http://schemas.microsoft.com/office/drawing/2014/main" id="{4C2A0766-69AC-14C1-3D3E-493143D1CAAD}"/>
              </a:ext>
            </a:extLst>
          </p:cNvPr>
          <p:cNvSpPr txBox="1">
            <a:spLocks noChangeArrowheads="1"/>
          </p:cNvSpPr>
          <p:nvPr/>
        </p:nvSpPr>
        <p:spPr bwMode="auto">
          <a:xfrm>
            <a:off x="5508547" y="6102904"/>
            <a:ext cx="1454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pic>
        <p:nvPicPr>
          <p:cNvPr id="27" name="Graphic 13" descr="Lambda function resource icon for the AWS Lambda service icon.">
            <a:extLst>
              <a:ext uri="{FF2B5EF4-FFF2-40B4-BE49-F238E27FC236}">
                <a16:creationId xmlns:a16="http://schemas.microsoft.com/office/drawing/2014/main" id="{1F2B82DE-3E47-9DB3-374D-FC7C5E20350F}"/>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938256" y="2397794"/>
            <a:ext cx="582153" cy="5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0">
            <a:extLst>
              <a:ext uri="{FF2B5EF4-FFF2-40B4-BE49-F238E27FC236}">
                <a16:creationId xmlns:a16="http://schemas.microsoft.com/office/drawing/2014/main" id="{85819F61-8A1E-9691-0DFB-CFF8C2CFA0B0}"/>
              </a:ext>
            </a:extLst>
          </p:cNvPr>
          <p:cNvSpPr txBox="1">
            <a:spLocks noChangeArrowheads="1"/>
          </p:cNvSpPr>
          <p:nvPr/>
        </p:nvSpPr>
        <p:spPr bwMode="auto">
          <a:xfrm>
            <a:off x="4797855" y="2374833"/>
            <a:ext cx="145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Lambda Function</a:t>
            </a:r>
          </a:p>
        </p:txBody>
      </p:sp>
      <p:sp>
        <p:nvSpPr>
          <p:cNvPr id="29" name="TextBox 20">
            <a:extLst>
              <a:ext uri="{FF2B5EF4-FFF2-40B4-BE49-F238E27FC236}">
                <a16:creationId xmlns:a16="http://schemas.microsoft.com/office/drawing/2014/main" id="{51277967-5525-65B6-A569-D1C8458C76A2}"/>
              </a:ext>
            </a:extLst>
          </p:cNvPr>
          <p:cNvSpPr txBox="1">
            <a:spLocks noChangeArrowheads="1"/>
          </p:cNvSpPr>
          <p:nvPr/>
        </p:nvSpPr>
        <p:spPr bwMode="auto">
          <a:xfrm>
            <a:off x="4727146" y="5033248"/>
            <a:ext cx="1595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i="1" dirty="0">
                <a:latin typeface="Arial" panose="020B0604020202020204" pitchFamily="34" charset="0"/>
                <a:ea typeface="Amazon Ember" panose="020B0603020204020204" pitchFamily="34" charset="0"/>
                <a:cs typeface="Arial" panose="020B0604020202020204" pitchFamily="34" charset="0"/>
              </a:rPr>
              <a:t>All or Failed data</a:t>
            </a:r>
          </a:p>
        </p:txBody>
      </p:sp>
      <p:sp>
        <p:nvSpPr>
          <p:cNvPr id="30" name="TextBox 20">
            <a:extLst>
              <a:ext uri="{FF2B5EF4-FFF2-40B4-BE49-F238E27FC236}">
                <a16:creationId xmlns:a16="http://schemas.microsoft.com/office/drawing/2014/main" id="{1F87E268-5CA0-7983-8D9E-E1E05DDFE89A}"/>
              </a:ext>
            </a:extLst>
          </p:cNvPr>
          <p:cNvSpPr txBox="1">
            <a:spLocks noChangeArrowheads="1"/>
          </p:cNvSpPr>
          <p:nvPr/>
        </p:nvSpPr>
        <p:spPr bwMode="auto">
          <a:xfrm>
            <a:off x="5508547" y="4565259"/>
            <a:ext cx="145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Kinesis Data Firehose</a:t>
            </a:r>
          </a:p>
        </p:txBody>
      </p:sp>
      <p:pic>
        <p:nvPicPr>
          <p:cNvPr id="31" name="Graphic 8" descr="Amazon Simple Storage Service (Amazon S3) service icon.">
            <a:extLst>
              <a:ext uri="{FF2B5EF4-FFF2-40B4-BE49-F238E27FC236}">
                <a16:creationId xmlns:a16="http://schemas.microsoft.com/office/drawing/2014/main" id="{12F41605-40C2-0E01-6541-938C5F16D87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5873516" y="5369001"/>
            <a:ext cx="724212" cy="7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20">
            <a:extLst>
              <a:ext uri="{FF2B5EF4-FFF2-40B4-BE49-F238E27FC236}">
                <a16:creationId xmlns:a16="http://schemas.microsoft.com/office/drawing/2014/main" id="{FE39426D-9903-AC4A-3719-F9A6DB156E1E}"/>
              </a:ext>
            </a:extLst>
          </p:cNvPr>
          <p:cNvSpPr txBox="1">
            <a:spLocks noChangeArrowheads="1"/>
          </p:cNvSpPr>
          <p:nvPr/>
        </p:nvSpPr>
        <p:spPr bwMode="auto">
          <a:xfrm>
            <a:off x="8391921" y="3514028"/>
            <a:ext cx="1454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S3</a:t>
            </a:r>
          </a:p>
        </p:txBody>
      </p:sp>
      <p:pic>
        <p:nvPicPr>
          <p:cNvPr id="33" name="Graphic 8" descr="Amazon Simple Storage Service (Amazon S3) service icon.">
            <a:extLst>
              <a:ext uri="{FF2B5EF4-FFF2-40B4-BE49-F238E27FC236}">
                <a16:creationId xmlns:a16="http://schemas.microsoft.com/office/drawing/2014/main" id="{21E33804-A2DA-6222-4959-F3E6F77F69E9}"/>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931360" y="3429000"/>
            <a:ext cx="460561" cy="46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23" descr="Amazon Redshift service icon.">
            <a:extLst>
              <a:ext uri="{FF2B5EF4-FFF2-40B4-BE49-F238E27FC236}">
                <a16:creationId xmlns:a16="http://schemas.microsoft.com/office/drawing/2014/main" id="{B944C3DD-732A-C133-9C5D-E3AAEC720545}"/>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7931360" y="4021702"/>
            <a:ext cx="460561" cy="46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0">
            <a:extLst>
              <a:ext uri="{FF2B5EF4-FFF2-40B4-BE49-F238E27FC236}">
                <a16:creationId xmlns:a16="http://schemas.microsoft.com/office/drawing/2014/main" id="{14D61078-A092-8463-2EA3-25A9AB10FC6B}"/>
              </a:ext>
            </a:extLst>
          </p:cNvPr>
          <p:cNvSpPr txBox="1">
            <a:spLocks noChangeArrowheads="1"/>
          </p:cNvSpPr>
          <p:nvPr/>
        </p:nvSpPr>
        <p:spPr bwMode="auto">
          <a:xfrm>
            <a:off x="8391921" y="4024283"/>
            <a:ext cx="1686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(Copy through S3)</a:t>
            </a:r>
          </a:p>
        </p:txBody>
      </p:sp>
      <p:pic>
        <p:nvPicPr>
          <p:cNvPr id="36" name="Graphic 14" descr="Amazon OpenSearch Service service icon.">
            <a:extLst>
              <a:ext uri="{FF2B5EF4-FFF2-40B4-BE49-F238E27FC236}">
                <a16:creationId xmlns:a16="http://schemas.microsoft.com/office/drawing/2014/main" id="{556E7917-B292-BD35-4DE6-C3A6913EDDD3}"/>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7931360" y="4628713"/>
            <a:ext cx="460561" cy="46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20">
            <a:extLst>
              <a:ext uri="{FF2B5EF4-FFF2-40B4-BE49-F238E27FC236}">
                <a16:creationId xmlns:a16="http://schemas.microsoft.com/office/drawing/2014/main" id="{7E57B646-5BF1-823C-3F43-984517C15850}"/>
              </a:ext>
            </a:extLst>
          </p:cNvPr>
          <p:cNvSpPr txBox="1">
            <a:spLocks noChangeArrowheads="1"/>
          </p:cNvSpPr>
          <p:nvPr/>
        </p:nvSpPr>
        <p:spPr bwMode="auto">
          <a:xfrm>
            <a:off x="8391921" y="4719704"/>
            <a:ext cx="25735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cxnSp>
        <p:nvCxnSpPr>
          <p:cNvPr id="39" name="Conector de Seta Reta 38">
            <a:extLst>
              <a:ext uri="{FF2B5EF4-FFF2-40B4-BE49-F238E27FC236}">
                <a16:creationId xmlns:a16="http://schemas.microsoft.com/office/drawing/2014/main" id="{3E803A73-2ECC-C671-9A6F-24EFB3EFB4C2}"/>
              </a:ext>
            </a:extLst>
          </p:cNvPr>
          <p:cNvCxnSpPr>
            <a:cxnSpLocks/>
            <a:endCxn id="21" idx="1"/>
          </p:cNvCxnSpPr>
          <p:nvPr/>
        </p:nvCxnSpPr>
        <p:spPr>
          <a:xfrm>
            <a:off x="4556820" y="4158612"/>
            <a:ext cx="1316696"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1" name="TextBox 20">
            <a:extLst>
              <a:ext uri="{FF2B5EF4-FFF2-40B4-BE49-F238E27FC236}">
                <a16:creationId xmlns:a16="http://schemas.microsoft.com/office/drawing/2014/main" id="{7DF82D63-3B48-48B9-80B5-61F68FE9F25D}"/>
              </a:ext>
            </a:extLst>
          </p:cNvPr>
          <p:cNvSpPr txBox="1">
            <a:spLocks noChangeArrowheads="1"/>
          </p:cNvSpPr>
          <p:nvPr/>
        </p:nvSpPr>
        <p:spPr bwMode="auto">
          <a:xfrm>
            <a:off x="4286910" y="3587980"/>
            <a:ext cx="1595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Record</a:t>
            </a:r>
          </a:p>
        </p:txBody>
      </p:sp>
      <p:sp>
        <p:nvSpPr>
          <p:cNvPr id="42" name="TextBox 20">
            <a:extLst>
              <a:ext uri="{FF2B5EF4-FFF2-40B4-BE49-F238E27FC236}">
                <a16:creationId xmlns:a16="http://schemas.microsoft.com/office/drawing/2014/main" id="{E86ADD12-25BB-9774-8A3A-295A86666AEB}"/>
              </a:ext>
            </a:extLst>
          </p:cNvPr>
          <p:cNvSpPr txBox="1">
            <a:spLocks noChangeArrowheads="1"/>
          </p:cNvSpPr>
          <p:nvPr/>
        </p:nvSpPr>
        <p:spPr bwMode="auto">
          <a:xfrm>
            <a:off x="4833380" y="3004114"/>
            <a:ext cx="159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Data transformation</a:t>
            </a:r>
          </a:p>
        </p:txBody>
      </p:sp>
      <p:sp>
        <p:nvSpPr>
          <p:cNvPr id="43" name="TextBox 20">
            <a:extLst>
              <a:ext uri="{FF2B5EF4-FFF2-40B4-BE49-F238E27FC236}">
                <a16:creationId xmlns:a16="http://schemas.microsoft.com/office/drawing/2014/main" id="{13C4828D-CE6B-E446-E8BA-62BCBCC85351}"/>
              </a:ext>
            </a:extLst>
          </p:cNvPr>
          <p:cNvSpPr txBox="1">
            <a:spLocks noChangeArrowheads="1"/>
          </p:cNvSpPr>
          <p:nvPr/>
        </p:nvSpPr>
        <p:spPr bwMode="auto">
          <a:xfrm>
            <a:off x="6350918" y="4199314"/>
            <a:ext cx="1595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Batch writes</a:t>
            </a:r>
          </a:p>
        </p:txBody>
      </p:sp>
      <p:sp>
        <p:nvSpPr>
          <p:cNvPr id="45" name="CaixaDeTexto 44">
            <a:extLst>
              <a:ext uri="{FF2B5EF4-FFF2-40B4-BE49-F238E27FC236}">
                <a16:creationId xmlns:a16="http://schemas.microsoft.com/office/drawing/2014/main" id="{E476E154-23D0-9CD3-4B17-1A0EC8EF3DA9}"/>
              </a:ext>
            </a:extLst>
          </p:cNvPr>
          <p:cNvSpPr txBox="1"/>
          <p:nvPr/>
        </p:nvSpPr>
        <p:spPr>
          <a:xfrm>
            <a:off x="4656472" y="3878764"/>
            <a:ext cx="892423" cy="261610"/>
          </a:xfrm>
          <a:prstGeom prst="rect">
            <a:avLst/>
          </a:prstGeom>
          <a:solidFill>
            <a:srgbClr val="8C4FFF"/>
          </a:solidFill>
        </p:spPr>
        <p:txBody>
          <a:bodyPr wrap="square">
            <a:spAutoFit/>
          </a:body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Up to 1 MB</a:t>
            </a:r>
          </a:p>
        </p:txBody>
      </p:sp>
      <p:cxnSp>
        <p:nvCxnSpPr>
          <p:cNvPr id="52" name="Conector de Seta Reta 51">
            <a:extLst>
              <a:ext uri="{FF2B5EF4-FFF2-40B4-BE49-F238E27FC236}">
                <a16:creationId xmlns:a16="http://schemas.microsoft.com/office/drawing/2014/main" id="{CFE1A9E6-1BCC-0524-5A2A-F6AEB69F7F16}"/>
              </a:ext>
            </a:extLst>
          </p:cNvPr>
          <p:cNvCxnSpPr>
            <a:cxnSpLocks/>
            <a:stCxn id="27" idx="2"/>
            <a:endCxn id="21" idx="0"/>
          </p:cNvCxnSpPr>
          <p:nvPr/>
        </p:nvCxnSpPr>
        <p:spPr>
          <a:xfrm>
            <a:off x="6229333" y="2979947"/>
            <a:ext cx="6289" cy="81655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5" name="Conector de Seta Reta 54">
            <a:extLst>
              <a:ext uri="{FF2B5EF4-FFF2-40B4-BE49-F238E27FC236}">
                <a16:creationId xmlns:a16="http://schemas.microsoft.com/office/drawing/2014/main" id="{DE74BFD1-E586-C3DB-365E-7C6D60E523EF}"/>
              </a:ext>
            </a:extLst>
          </p:cNvPr>
          <p:cNvCxnSpPr>
            <a:cxnSpLocks/>
            <a:stCxn id="21" idx="3"/>
          </p:cNvCxnSpPr>
          <p:nvPr/>
        </p:nvCxnSpPr>
        <p:spPr>
          <a:xfrm>
            <a:off x="6597728" y="4158612"/>
            <a:ext cx="1047460"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pic>
        <p:nvPicPr>
          <p:cNvPr id="2050" name="Picture 2" descr="Logos &amp; Press Kit | Datadog">
            <a:extLst>
              <a:ext uri="{FF2B5EF4-FFF2-40B4-BE49-F238E27FC236}">
                <a16:creationId xmlns:a16="http://schemas.microsoft.com/office/drawing/2014/main" id="{EA2440A7-4D2D-D031-12CF-89E3B03CA52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01351" y="2309184"/>
            <a:ext cx="523220" cy="523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lunk Vector Logo - Download Free SVG Icon | Worldvectorlogo">
            <a:extLst>
              <a:ext uri="{FF2B5EF4-FFF2-40B4-BE49-F238E27FC236}">
                <a16:creationId xmlns:a16="http://schemas.microsoft.com/office/drawing/2014/main" id="{34C2E2B3-27CE-F7D5-808D-16B35836318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61691" y="2125037"/>
            <a:ext cx="1174763" cy="330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ngodb logo - Social media &amp; Logos Icons">
            <a:extLst>
              <a:ext uri="{FF2B5EF4-FFF2-40B4-BE49-F238E27FC236}">
                <a16:creationId xmlns:a16="http://schemas.microsoft.com/office/drawing/2014/main" id="{A2CF0E75-BACA-7E14-AA81-868292FB6C73}"/>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t="6862" b="17693"/>
          <a:stretch/>
        </p:blipFill>
        <p:spPr bwMode="auto">
          <a:xfrm>
            <a:off x="8904492" y="2512626"/>
            <a:ext cx="1357556" cy="512098"/>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20">
            <a:extLst>
              <a:ext uri="{FF2B5EF4-FFF2-40B4-BE49-F238E27FC236}">
                <a16:creationId xmlns:a16="http://schemas.microsoft.com/office/drawing/2014/main" id="{BE01F8C0-388C-D4E6-AFC4-2FB97F8DEB27}"/>
              </a:ext>
            </a:extLst>
          </p:cNvPr>
          <p:cNvSpPr txBox="1">
            <a:spLocks noChangeArrowheads="1"/>
          </p:cNvSpPr>
          <p:nvPr/>
        </p:nvSpPr>
        <p:spPr bwMode="auto">
          <a:xfrm>
            <a:off x="8370035" y="5652919"/>
            <a:ext cx="17302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HTTP Endpoint</a:t>
            </a:r>
          </a:p>
        </p:txBody>
      </p:sp>
      <p:pic>
        <p:nvPicPr>
          <p:cNvPr id="2060" name="Picture 12" descr="Api Icon #214933 - Free Icons Library">
            <a:extLst>
              <a:ext uri="{FF2B5EF4-FFF2-40B4-BE49-F238E27FC236}">
                <a16:creationId xmlns:a16="http://schemas.microsoft.com/office/drawing/2014/main" id="{A79026C7-776A-F6BD-94DA-BF4BECDC66F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46486" y="5534259"/>
            <a:ext cx="504203" cy="50420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ector de Seta Reta 60">
            <a:extLst>
              <a:ext uri="{FF2B5EF4-FFF2-40B4-BE49-F238E27FC236}">
                <a16:creationId xmlns:a16="http://schemas.microsoft.com/office/drawing/2014/main" id="{3405CAF7-02E6-A306-ECD5-1F65B47D7910}"/>
              </a:ext>
            </a:extLst>
          </p:cNvPr>
          <p:cNvCxnSpPr>
            <a:cxnSpLocks/>
            <a:stCxn id="30" idx="2"/>
            <a:endCxn id="31" idx="0"/>
          </p:cNvCxnSpPr>
          <p:nvPr/>
        </p:nvCxnSpPr>
        <p:spPr>
          <a:xfrm>
            <a:off x="6235622" y="5088479"/>
            <a:ext cx="0" cy="28052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32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5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0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0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animBg="1"/>
      <p:bldP spid="17" grpId="0" animBg="1"/>
      <p:bldP spid="18" grpId="0" animBg="1"/>
      <p:bldP spid="19" grpId="0" animBg="1"/>
      <p:bldP spid="20" grpId="0" animBg="1"/>
      <p:bldP spid="21" grpId="0" animBg="1"/>
      <p:bldP spid="23" grpId="0"/>
      <p:bldP spid="24" grpId="0"/>
      <p:bldP spid="25" grpId="0"/>
      <p:bldP spid="26" grpId="0"/>
      <p:bldP spid="28" grpId="0"/>
      <p:bldP spid="29" grpId="0"/>
      <p:bldP spid="30" grpId="0"/>
      <p:bldP spid="32" grpId="0"/>
      <p:bldP spid="35" grpId="0"/>
      <p:bldP spid="37" grpId="0"/>
      <p:bldP spid="41" grpId="0"/>
      <p:bldP spid="42" grpId="0"/>
      <p:bldP spid="43" grpId="0"/>
      <p:bldP spid="45" grpId="0" animBg="1"/>
      <p:bldP spid="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Data Firehose</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3" name="Rectangle 2">
            <a:extLst>
              <a:ext uri="{FF2B5EF4-FFF2-40B4-BE49-F238E27FC236}">
                <a16:creationId xmlns:a16="http://schemas.microsoft.com/office/drawing/2014/main" id="{33AF0242-4A09-D003-11F2-2C4B1ED3F8D2}"/>
              </a:ext>
            </a:extLst>
          </p:cNvPr>
          <p:cNvSpPr/>
          <p:nvPr/>
        </p:nvSpPr>
        <p:spPr>
          <a:xfrm>
            <a:off x="361794" y="370144"/>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A19D7826-3ACD-9198-1ED3-F855DB9DAF08}"/>
              </a:ext>
            </a:extLst>
          </p:cNvPr>
          <p:cNvSpPr txBox="1"/>
          <p:nvPr/>
        </p:nvSpPr>
        <p:spPr>
          <a:xfrm>
            <a:off x="1303466" y="1478248"/>
            <a:ext cx="10343102" cy="45243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pt-BR" sz="2000" dirty="0"/>
              <a:t>Serviço totalmente gerenciado, sem administração</a:t>
            </a:r>
          </a:p>
          <a:p>
            <a:pPr marL="285750" indent="-285750">
              <a:spcAft>
                <a:spcPts val="600"/>
              </a:spcAft>
              <a:buFont typeface="Arial" panose="020B0604020202020204" pitchFamily="34" charset="0"/>
              <a:buChar char="•"/>
            </a:pPr>
            <a:r>
              <a:rPr lang="pt-BR" sz="2000" dirty="0"/>
              <a:t>Quase em tempo real (buffer baseado em tempo e tamanho, opcionalmente pode ser desativado)</a:t>
            </a:r>
          </a:p>
          <a:p>
            <a:pPr marL="285750" indent="-285750">
              <a:spcAft>
                <a:spcPts val="600"/>
              </a:spcAft>
              <a:buFont typeface="Arial" panose="020B0604020202020204" pitchFamily="34" charset="0"/>
              <a:buChar char="•"/>
            </a:pPr>
            <a:r>
              <a:rPr lang="pt-BR" sz="2000" dirty="0"/>
              <a:t>Carregar dados no </a:t>
            </a:r>
            <a:r>
              <a:rPr lang="pt-BR" sz="2000" dirty="0" err="1"/>
              <a:t>Redshift</a:t>
            </a:r>
            <a:r>
              <a:rPr lang="pt-BR" sz="2000" dirty="0"/>
              <a:t>/</a:t>
            </a:r>
            <a:r>
              <a:rPr lang="pt-BR" sz="2000" dirty="0" err="1"/>
              <a:t>Amazon</a:t>
            </a:r>
            <a:r>
              <a:rPr lang="pt-BR" sz="2000" dirty="0"/>
              <a:t> S3/</a:t>
            </a:r>
            <a:r>
              <a:rPr lang="pt-BR" sz="2000" dirty="0" err="1"/>
              <a:t>OpenSearch</a:t>
            </a:r>
            <a:r>
              <a:rPr lang="pt-BR" sz="2000" dirty="0"/>
              <a:t>/</a:t>
            </a:r>
            <a:r>
              <a:rPr lang="pt-BR" sz="2000" dirty="0" err="1"/>
              <a:t>Splunk</a:t>
            </a:r>
            <a:endParaRPr lang="pt-BR" sz="2000" dirty="0"/>
          </a:p>
          <a:p>
            <a:pPr marL="285750" indent="-285750">
              <a:spcAft>
                <a:spcPts val="600"/>
              </a:spcAft>
              <a:buFont typeface="Arial" panose="020B0604020202020204" pitchFamily="34" charset="0"/>
              <a:buChar char="•"/>
            </a:pPr>
            <a:r>
              <a:rPr lang="pt-BR" sz="2000" dirty="0"/>
              <a:t>Dimensionamento automático</a:t>
            </a:r>
          </a:p>
          <a:p>
            <a:pPr marL="285750" indent="-285750">
              <a:spcAft>
                <a:spcPts val="600"/>
              </a:spcAft>
              <a:buFont typeface="Arial" panose="020B0604020202020204" pitchFamily="34" charset="0"/>
              <a:buChar char="•"/>
            </a:pPr>
            <a:r>
              <a:rPr lang="pt-BR" sz="2000" dirty="0"/>
              <a:t>Suporta muitos formatos de dados</a:t>
            </a:r>
          </a:p>
          <a:p>
            <a:pPr marL="285750" indent="-285750">
              <a:spcAft>
                <a:spcPts val="600"/>
              </a:spcAft>
              <a:buFont typeface="Arial" panose="020B0604020202020204" pitchFamily="34" charset="0"/>
              <a:buChar char="•"/>
            </a:pPr>
            <a:r>
              <a:rPr lang="pt-BR" sz="2000" dirty="0"/>
              <a:t>Conversões de dados de JSON para Parquet/ORC (somente para S3)</a:t>
            </a:r>
          </a:p>
          <a:p>
            <a:pPr marL="285750" indent="-285750">
              <a:spcAft>
                <a:spcPts val="600"/>
              </a:spcAft>
              <a:buFont typeface="Arial" panose="020B0604020202020204" pitchFamily="34" charset="0"/>
              <a:buChar char="•"/>
            </a:pPr>
            <a:r>
              <a:rPr lang="pt-BR" sz="2000" dirty="0"/>
              <a:t>Transformação de dados através de AWS Lambda (</a:t>
            </a:r>
            <a:r>
              <a:rPr lang="pt-BR" sz="2000" dirty="0" err="1"/>
              <a:t>ex</a:t>
            </a:r>
            <a:r>
              <a:rPr lang="pt-BR" sz="2000" dirty="0"/>
              <a:t>: CSV para JSON)</a:t>
            </a:r>
          </a:p>
          <a:p>
            <a:pPr marL="285750" indent="-285750">
              <a:spcAft>
                <a:spcPts val="600"/>
              </a:spcAft>
              <a:buFont typeface="Arial" panose="020B0604020202020204" pitchFamily="34" charset="0"/>
              <a:buChar char="•"/>
            </a:pPr>
            <a:r>
              <a:rPr lang="pt-BR" sz="2000" dirty="0"/>
              <a:t>Suporta compactação quando o destino é </a:t>
            </a:r>
            <a:r>
              <a:rPr lang="pt-BR" sz="2000" dirty="0" err="1"/>
              <a:t>Amazon</a:t>
            </a:r>
            <a:r>
              <a:rPr lang="pt-BR" sz="2000" dirty="0"/>
              <a:t> S3 (GZIP, ZIP e SNAPPY)</a:t>
            </a:r>
          </a:p>
          <a:p>
            <a:pPr marL="285750" indent="-285750">
              <a:spcAft>
                <a:spcPts val="600"/>
              </a:spcAft>
              <a:buFont typeface="Arial" panose="020B0604020202020204" pitchFamily="34" charset="0"/>
              <a:buChar char="•"/>
            </a:pPr>
            <a:r>
              <a:rPr lang="pt-BR" sz="2000" dirty="0"/>
              <a:t>Para carga no </a:t>
            </a:r>
            <a:r>
              <a:rPr lang="pt-BR" sz="2000" dirty="0" err="1"/>
              <a:t>Redshift</a:t>
            </a:r>
            <a:r>
              <a:rPr lang="pt-BR" sz="2000" dirty="0"/>
              <a:t> apenas a compactação GZIP é permitida</a:t>
            </a:r>
          </a:p>
          <a:p>
            <a:pPr marL="285750" indent="-285750">
              <a:spcAft>
                <a:spcPts val="600"/>
              </a:spcAft>
              <a:buFont typeface="Arial" panose="020B0604020202020204" pitchFamily="34" charset="0"/>
              <a:buChar char="•"/>
            </a:pPr>
            <a:r>
              <a:rPr lang="pt-BR" sz="2000" dirty="0"/>
              <a:t>Pague pela quantidade de dados que passam pelo </a:t>
            </a:r>
            <a:r>
              <a:rPr lang="pt-BR" sz="2000" dirty="0" err="1"/>
              <a:t>Firehose</a:t>
            </a:r>
            <a:endParaRPr lang="pt-BR" sz="2000" dirty="0"/>
          </a:p>
          <a:p>
            <a:pPr marL="285750" indent="-285750">
              <a:spcAft>
                <a:spcPts val="600"/>
              </a:spcAft>
              <a:buFont typeface="Arial" panose="020B0604020202020204" pitchFamily="34" charset="0"/>
              <a:buChar char="•"/>
            </a:pPr>
            <a:r>
              <a:rPr lang="pt-BR" sz="2000" dirty="0"/>
              <a:t>Spark/KCL não lê do KDF</a:t>
            </a:r>
          </a:p>
        </p:txBody>
      </p:sp>
    </p:spTree>
    <p:extLst>
      <p:ext uri="{BB962C8B-B14F-4D97-AF65-F5344CB8AC3E}">
        <p14:creationId xmlns:p14="http://schemas.microsoft.com/office/powerpoint/2010/main" val="195851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Data Firehose</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3" name="Rectangle 2">
            <a:extLst>
              <a:ext uri="{FF2B5EF4-FFF2-40B4-BE49-F238E27FC236}">
                <a16:creationId xmlns:a16="http://schemas.microsoft.com/office/drawing/2014/main" id="{33AF0242-4A09-D003-11F2-2C4B1ED3F8D2}"/>
              </a:ext>
            </a:extLst>
          </p:cNvPr>
          <p:cNvSpPr/>
          <p:nvPr/>
        </p:nvSpPr>
        <p:spPr>
          <a:xfrm>
            <a:off x="361794" y="370144"/>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771F0102-6B8D-4C4D-D833-9CC4C40FD0AA}"/>
              </a:ext>
            </a:extLst>
          </p:cNvPr>
          <p:cNvSpPr txBox="1"/>
          <p:nvPr/>
        </p:nvSpPr>
        <p:spPr>
          <a:xfrm>
            <a:off x="3046997" y="909690"/>
            <a:ext cx="6093994" cy="369332"/>
          </a:xfrm>
          <a:prstGeom prst="rect">
            <a:avLst/>
          </a:prstGeom>
          <a:noFill/>
        </p:spPr>
        <p:txBody>
          <a:bodyPr wrap="square">
            <a:spAutoFit/>
          </a:bodyPr>
          <a:lstStyle/>
          <a:p>
            <a:pPr algn="ctr"/>
            <a:r>
              <a:rPr lang="en-US" dirty="0"/>
              <a:t>Kinesis Data Firehose Delivery Diagram</a:t>
            </a:r>
          </a:p>
        </p:txBody>
      </p:sp>
      <p:sp>
        <p:nvSpPr>
          <p:cNvPr id="4" name="Rectangle 2">
            <a:extLst>
              <a:ext uri="{FF2B5EF4-FFF2-40B4-BE49-F238E27FC236}">
                <a16:creationId xmlns:a16="http://schemas.microsoft.com/office/drawing/2014/main" id="{DB989144-DCB5-B786-BED4-FFD19626E20D}"/>
              </a:ext>
            </a:extLst>
          </p:cNvPr>
          <p:cNvSpPr/>
          <p:nvPr/>
        </p:nvSpPr>
        <p:spPr>
          <a:xfrm>
            <a:off x="4489944" y="3161018"/>
            <a:ext cx="858098" cy="85809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pic>
        <p:nvPicPr>
          <p:cNvPr id="7" name="Graphic 9" descr="Amazon Kinesis Data Streams service icon.">
            <a:extLst>
              <a:ext uri="{FF2B5EF4-FFF2-40B4-BE49-F238E27FC236}">
                <a16:creationId xmlns:a16="http://schemas.microsoft.com/office/drawing/2014/main" id="{B5E55E68-23E8-D5DE-748F-8D6597EC3947}"/>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2381922" y="3161018"/>
            <a:ext cx="858098" cy="8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0">
            <a:extLst>
              <a:ext uri="{FF2B5EF4-FFF2-40B4-BE49-F238E27FC236}">
                <a16:creationId xmlns:a16="http://schemas.microsoft.com/office/drawing/2014/main" id="{09D65A41-790B-3363-5217-3B1882DD9DF3}"/>
              </a:ext>
            </a:extLst>
          </p:cNvPr>
          <p:cNvSpPr txBox="1">
            <a:spLocks noChangeArrowheads="1"/>
          </p:cNvSpPr>
          <p:nvPr/>
        </p:nvSpPr>
        <p:spPr bwMode="auto">
          <a:xfrm>
            <a:off x="2101614" y="3990646"/>
            <a:ext cx="1454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Kinesis Data Streams</a:t>
            </a:r>
          </a:p>
        </p:txBody>
      </p:sp>
      <p:sp>
        <p:nvSpPr>
          <p:cNvPr id="10" name="TextBox 20">
            <a:extLst>
              <a:ext uri="{FF2B5EF4-FFF2-40B4-BE49-F238E27FC236}">
                <a16:creationId xmlns:a16="http://schemas.microsoft.com/office/drawing/2014/main" id="{5F960C76-38D2-7492-9F81-D9BA39009E77}"/>
              </a:ext>
            </a:extLst>
          </p:cNvPr>
          <p:cNvSpPr txBox="1">
            <a:spLocks noChangeArrowheads="1"/>
          </p:cNvSpPr>
          <p:nvPr/>
        </p:nvSpPr>
        <p:spPr bwMode="auto">
          <a:xfrm>
            <a:off x="4191918" y="3991479"/>
            <a:ext cx="1454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Kinesis Data Firehose</a:t>
            </a:r>
          </a:p>
        </p:txBody>
      </p:sp>
      <p:sp>
        <p:nvSpPr>
          <p:cNvPr id="11" name="TextBox 20">
            <a:extLst>
              <a:ext uri="{FF2B5EF4-FFF2-40B4-BE49-F238E27FC236}">
                <a16:creationId xmlns:a16="http://schemas.microsoft.com/office/drawing/2014/main" id="{A5B0E420-4CC0-02C0-A1A5-4A07382068D0}"/>
              </a:ext>
            </a:extLst>
          </p:cNvPr>
          <p:cNvSpPr txBox="1">
            <a:spLocks noChangeArrowheads="1"/>
          </p:cNvSpPr>
          <p:nvPr/>
        </p:nvSpPr>
        <p:spPr bwMode="auto">
          <a:xfrm>
            <a:off x="6813427" y="5409571"/>
            <a:ext cx="1454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S3</a:t>
            </a:r>
          </a:p>
        </p:txBody>
      </p:sp>
      <p:pic>
        <p:nvPicPr>
          <p:cNvPr id="12" name="Graphic 8" descr="Amazon Simple Storage Service (Amazon S3) service icon.">
            <a:extLst>
              <a:ext uri="{FF2B5EF4-FFF2-40B4-BE49-F238E27FC236}">
                <a16:creationId xmlns:a16="http://schemas.microsoft.com/office/drawing/2014/main" id="{C4832095-3317-C132-8D1D-78695A715DD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7111453" y="4561763"/>
            <a:ext cx="858098" cy="8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23" descr="Amazon Redshift service icon.">
            <a:extLst>
              <a:ext uri="{FF2B5EF4-FFF2-40B4-BE49-F238E27FC236}">
                <a16:creationId xmlns:a16="http://schemas.microsoft.com/office/drawing/2014/main" id="{DBA63C36-D335-9306-F345-F6B371A3907E}"/>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9598455" y="3161018"/>
            <a:ext cx="858098" cy="8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a:extLst>
              <a:ext uri="{FF2B5EF4-FFF2-40B4-BE49-F238E27FC236}">
                <a16:creationId xmlns:a16="http://schemas.microsoft.com/office/drawing/2014/main" id="{2BD99C86-A089-83DB-56D9-8F2B9E07E134}"/>
              </a:ext>
            </a:extLst>
          </p:cNvPr>
          <p:cNvSpPr txBox="1">
            <a:spLocks noChangeArrowheads="1"/>
          </p:cNvSpPr>
          <p:nvPr/>
        </p:nvSpPr>
        <p:spPr bwMode="auto">
          <a:xfrm>
            <a:off x="9184244" y="3990646"/>
            <a:ext cx="16865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16" name="Graphic 8" descr="Amazon Simple Storage Service (Amazon S3) service icon.">
            <a:extLst>
              <a:ext uri="{FF2B5EF4-FFF2-40B4-BE49-F238E27FC236}">
                <a16:creationId xmlns:a16="http://schemas.microsoft.com/office/drawing/2014/main" id="{1802EA9D-FA41-E545-590B-3C6ABF42B020}"/>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8145916" y="3161018"/>
            <a:ext cx="858098" cy="8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0">
            <a:extLst>
              <a:ext uri="{FF2B5EF4-FFF2-40B4-BE49-F238E27FC236}">
                <a16:creationId xmlns:a16="http://schemas.microsoft.com/office/drawing/2014/main" id="{1CEF0629-C4D5-1994-039D-C194C90015D1}"/>
              </a:ext>
            </a:extLst>
          </p:cNvPr>
          <p:cNvSpPr txBox="1">
            <a:spLocks noChangeArrowheads="1"/>
          </p:cNvSpPr>
          <p:nvPr/>
        </p:nvSpPr>
        <p:spPr bwMode="auto">
          <a:xfrm>
            <a:off x="7847085" y="4007765"/>
            <a:ext cx="1454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S3</a:t>
            </a:r>
          </a:p>
        </p:txBody>
      </p:sp>
      <p:cxnSp>
        <p:nvCxnSpPr>
          <p:cNvPr id="19" name="Conector de Seta Reta 18">
            <a:extLst>
              <a:ext uri="{FF2B5EF4-FFF2-40B4-BE49-F238E27FC236}">
                <a16:creationId xmlns:a16="http://schemas.microsoft.com/office/drawing/2014/main" id="{250C1786-F79D-3C6E-71E2-A7C5063D652D}"/>
              </a:ext>
            </a:extLst>
          </p:cNvPr>
          <p:cNvCxnSpPr>
            <a:cxnSpLocks/>
            <a:stCxn id="7" idx="3"/>
            <a:endCxn id="4" idx="1"/>
          </p:cNvCxnSpPr>
          <p:nvPr/>
        </p:nvCxnSpPr>
        <p:spPr>
          <a:xfrm>
            <a:off x="3240020" y="3590067"/>
            <a:ext cx="1249924"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0" name="Conector de Seta Reta 19">
            <a:extLst>
              <a:ext uri="{FF2B5EF4-FFF2-40B4-BE49-F238E27FC236}">
                <a16:creationId xmlns:a16="http://schemas.microsoft.com/office/drawing/2014/main" id="{48700083-F1D5-11D6-725C-F9215826BC6C}"/>
              </a:ext>
            </a:extLst>
          </p:cNvPr>
          <p:cNvCxnSpPr>
            <a:cxnSpLocks/>
            <a:stCxn id="4" idx="3"/>
            <a:endCxn id="16" idx="1"/>
          </p:cNvCxnSpPr>
          <p:nvPr/>
        </p:nvCxnSpPr>
        <p:spPr>
          <a:xfrm>
            <a:off x="5348042" y="3590067"/>
            <a:ext cx="2797874" cy="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6" name="Conector de Seta Reta 25">
            <a:extLst>
              <a:ext uri="{FF2B5EF4-FFF2-40B4-BE49-F238E27FC236}">
                <a16:creationId xmlns:a16="http://schemas.microsoft.com/office/drawing/2014/main" id="{FCECE6EB-3377-AD94-4E1E-78F1CB298F39}"/>
              </a:ext>
            </a:extLst>
          </p:cNvPr>
          <p:cNvCxnSpPr>
            <a:cxnSpLocks/>
            <a:stCxn id="16" idx="3"/>
            <a:endCxn id="13" idx="1"/>
          </p:cNvCxnSpPr>
          <p:nvPr/>
        </p:nvCxnSpPr>
        <p:spPr>
          <a:xfrm>
            <a:off x="9004014" y="3590067"/>
            <a:ext cx="594441" cy="0"/>
          </a:xfrm>
          <a:prstGeom prst="straightConnector1">
            <a:avLst/>
          </a:prstGeom>
          <a:ln w="12700">
            <a:prstDash val="sysDash"/>
            <a:tailEnd type="triangle"/>
          </a:ln>
        </p:spPr>
        <p:style>
          <a:lnRef idx="2">
            <a:schemeClr val="dk1"/>
          </a:lnRef>
          <a:fillRef idx="0">
            <a:schemeClr val="dk1"/>
          </a:fillRef>
          <a:effectRef idx="1">
            <a:schemeClr val="dk1"/>
          </a:effectRef>
          <a:fontRef idx="minor">
            <a:schemeClr val="tx1"/>
          </a:fontRef>
        </p:style>
      </p:cxnSp>
      <p:sp>
        <p:nvSpPr>
          <p:cNvPr id="37" name="TextBox 20">
            <a:extLst>
              <a:ext uri="{FF2B5EF4-FFF2-40B4-BE49-F238E27FC236}">
                <a16:creationId xmlns:a16="http://schemas.microsoft.com/office/drawing/2014/main" id="{7AAC6426-B5C7-0722-AA32-E32BF51B6D50}"/>
              </a:ext>
            </a:extLst>
          </p:cNvPr>
          <p:cNvSpPr txBox="1">
            <a:spLocks noChangeArrowheads="1"/>
          </p:cNvSpPr>
          <p:nvPr/>
        </p:nvSpPr>
        <p:spPr bwMode="auto">
          <a:xfrm>
            <a:off x="3282683" y="3197307"/>
            <a:ext cx="10029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Delivery Streams</a:t>
            </a:r>
          </a:p>
        </p:txBody>
      </p:sp>
      <p:sp>
        <p:nvSpPr>
          <p:cNvPr id="38" name="TextBox 20">
            <a:extLst>
              <a:ext uri="{FF2B5EF4-FFF2-40B4-BE49-F238E27FC236}">
                <a16:creationId xmlns:a16="http://schemas.microsoft.com/office/drawing/2014/main" id="{69EC56C1-EF6A-A3EB-09E5-D68A2D6779DA}"/>
              </a:ext>
            </a:extLst>
          </p:cNvPr>
          <p:cNvSpPr txBox="1">
            <a:spLocks noChangeArrowheads="1"/>
          </p:cNvSpPr>
          <p:nvPr/>
        </p:nvSpPr>
        <p:spPr bwMode="auto">
          <a:xfrm>
            <a:off x="6256198" y="3303737"/>
            <a:ext cx="10029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Output</a:t>
            </a:r>
          </a:p>
        </p:txBody>
      </p:sp>
      <p:sp>
        <p:nvSpPr>
          <p:cNvPr id="39" name="TextBox 20">
            <a:extLst>
              <a:ext uri="{FF2B5EF4-FFF2-40B4-BE49-F238E27FC236}">
                <a16:creationId xmlns:a16="http://schemas.microsoft.com/office/drawing/2014/main" id="{D31523E6-7004-2DE4-4207-9C834AE4959E}"/>
              </a:ext>
            </a:extLst>
          </p:cNvPr>
          <p:cNvSpPr txBox="1">
            <a:spLocks noChangeArrowheads="1"/>
          </p:cNvSpPr>
          <p:nvPr/>
        </p:nvSpPr>
        <p:spPr bwMode="auto">
          <a:xfrm>
            <a:off x="8792848" y="3324419"/>
            <a:ext cx="10029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COPY</a:t>
            </a:r>
          </a:p>
        </p:txBody>
      </p:sp>
      <p:sp>
        <p:nvSpPr>
          <p:cNvPr id="40" name="TextBox 20">
            <a:extLst>
              <a:ext uri="{FF2B5EF4-FFF2-40B4-BE49-F238E27FC236}">
                <a16:creationId xmlns:a16="http://schemas.microsoft.com/office/drawing/2014/main" id="{7B70B595-90F5-1132-3CEC-652FC9FAD37E}"/>
              </a:ext>
            </a:extLst>
          </p:cNvPr>
          <p:cNvSpPr txBox="1">
            <a:spLocks noChangeArrowheads="1"/>
          </p:cNvSpPr>
          <p:nvPr/>
        </p:nvSpPr>
        <p:spPr bwMode="auto">
          <a:xfrm>
            <a:off x="5295958" y="4599515"/>
            <a:ext cx="14504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Source Records</a:t>
            </a:r>
          </a:p>
        </p:txBody>
      </p:sp>
      <p:sp>
        <p:nvSpPr>
          <p:cNvPr id="41" name="TextBox 20">
            <a:extLst>
              <a:ext uri="{FF2B5EF4-FFF2-40B4-BE49-F238E27FC236}">
                <a16:creationId xmlns:a16="http://schemas.microsoft.com/office/drawing/2014/main" id="{747906C5-C76F-2C82-D08B-0D70E3E2A5BC}"/>
              </a:ext>
            </a:extLst>
          </p:cNvPr>
          <p:cNvSpPr txBox="1">
            <a:spLocks noChangeArrowheads="1"/>
          </p:cNvSpPr>
          <p:nvPr/>
        </p:nvSpPr>
        <p:spPr bwMode="auto">
          <a:xfrm>
            <a:off x="5295958" y="4900514"/>
            <a:ext cx="14504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Transform failures</a:t>
            </a:r>
          </a:p>
        </p:txBody>
      </p:sp>
      <p:sp>
        <p:nvSpPr>
          <p:cNvPr id="42" name="TextBox 20">
            <a:extLst>
              <a:ext uri="{FF2B5EF4-FFF2-40B4-BE49-F238E27FC236}">
                <a16:creationId xmlns:a16="http://schemas.microsoft.com/office/drawing/2014/main" id="{20CA6E3F-424F-433D-DF81-71A493DBBFA4}"/>
              </a:ext>
            </a:extLst>
          </p:cNvPr>
          <p:cNvSpPr txBox="1">
            <a:spLocks noChangeArrowheads="1"/>
          </p:cNvSpPr>
          <p:nvPr/>
        </p:nvSpPr>
        <p:spPr bwMode="auto">
          <a:xfrm>
            <a:off x="5295958" y="5151064"/>
            <a:ext cx="14504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Delivery Failures</a:t>
            </a:r>
          </a:p>
        </p:txBody>
      </p:sp>
      <p:sp>
        <p:nvSpPr>
          <p:cNvPr id="43" name="TextBox 20">
            <a:extLst>
              <a:ext uri="{FF2B5EF4-FFF2-40B4-BE49-F238E27FC236}">
                <a16:creationId xmlns:a16="http://schemas.microsoft.com/office/drawing/2014/main" id="{E51BD3EF-191F-C16B-3710-7B72CB23A587}"/>
              </a:ext>
            </a:extLst>
          </p:cNvPr>
          <p:cNvSpPr txBox="1">
            <a:spLocks noChangeArrowheads="1"/>
          </p:cNvSpPr>
          <p:nvPr/>
        </p:nvSpPr>
        <p:spPr bwMode="auto">
          <a:xfrm>
            <a:off x="4889481" y="2561035"/>
            <a:ext cx="27181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Data Transformation</a:t>
            </a:r>
          </a:p>
          <a:p>
            <a:pP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Several “blueprint” templates available</a:t>
            </a:r>
          </a:p>
        </p:txBody>
      </p:sp>
      <p:pic>
        <p:nvPicPr>
          <p:cNvPr id="44" name="Graphic 10" descr="AWS Lambda service icon.">
            <a:extLst>
              <a:ext uri="{FF2B5EF4-FFF2-40B4-BE49-F238E27FC236}">
                <a16:creationId xmlns:a16="http://schemas.microsoft.com/office/drawing/2014/main" id="{A174709D-2088-EF53-E898-597AE6ED216C}"/>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489944" y="1690194"/>
            <a:ext cx="858098" cy="8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Conector de Seta Reta 44">
            <a:extLst>
              <a:ext uri="{FF2B5EF4-FFF2-40B4-BE49-F238E27FC236}">
                <a16:creationId xmlns:a16="http://schemas.microsoft.com/office/drawing/2014/main" id="{7896EC4E-1D2B-BC59-E1B4-F4B8A6151A64}"/>
              </a:ext>
            </a:extLst>
          </p:cNvPr>
          <p:cNvCxnSpPr>
            <a:cxnSpLocks/>
            <a:stCxn id="4" idx="0"/>
            <a:endCxn id="44" idx="2"/>
          </p:cNvCxnSpPr>
          <p:nvPr/>
        </p:nvCxnSpPr>
        <p:spPr>
          <a:xfrm flipV="1">
            <a:off x="4918993" y="2548292"/>
            <a:ext cx="0" cy="612726"/>
          </a:xfrm>
          <a:prstGeom prst="straightConnector1">
            <a:avLst/>
          </a:prstGeom>
          <a:ln w="12700">
            <a:prstDash val="sysDash"/>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49" name="Conector: Angulado 48">
            <a:extLst>
              <a:ext uri="{FF2B5EF4-FFF2-40B4-BE49-F238E27FC236}">
                <a16:creationId xmlns:a16="http://schemas.microsoft.com/office/drawing/2014/main" id="{3317073F-1CE7-2D87-A9BE-1211840BF80C}"/>
              </a:ext>
            </a:extLst>
          </p:cNvPr>
          <p:cNvCxnSpPr>
            <a:cxnSpLocks/>
            <a:stCxn id="10" idx="2"/>
          </p:cNvCxnSpPr>
          <p:nvPr/>
        </p:nvCxnSpPr>
        <p:spPr>
          <a:xfrm rot="16200000" flipH="1">
            <a:off x="5685315" y="3686822"/>
            <a:ext cx="659816" cy="2192460"/>
          </a:xfrm>
          <a:prstGeom prst="bentConnector2">
            <a:avLst/>
          </a:prstGeom>
          <a:ln w="12700">
            <a:tailEnd type="triangle"/>
          </a:ln>
        </p:spPr>
        <p:style>
          <a:lnRef idx="2">
            <a:schemeClr val="dk1"/>
          </a:lnRef>
          <a:fillRef idx="0">
            <a:schemeClr val="dk1"/>
          </a:fillRef>
          <a:effectRef idx="1">
            <a:schemeClr val="dk1"/>
          </a:effectRef>
          <a:fontRef idx="minor">
            <a:schemeClr val="tx1"/>
          </a:fontRef>
        </p:style>
      </p:cxnSp>
      <p:cxnSp>
        <p:nvCxnSpPr>
          <p:cNvPr id="52" name="Conector: Angulado 51">
            <a:extLst>
              <a:ext uri="{FF2B5EF4-FFF2-40B4-BE49-F238E27FC236}">
                <a16:creationId xmlns:a16="http://schemas.microsoft.com/office/drawing/2014/main" id="{36E75388-CC53-3BB7-6558-DA9722CD8099}"/>
              </a:ext>
            </a:extLst>
          </p:cNvPr>
          <p:cNvCxnSpPr>
            <a:cxnSpLocks/>
          </p:cNvCxnSpPr>
          <p:nvPr/>
        </p:nvCxnSpPr>
        <p:spPr>
          <a:xfrm>
            <a:off x="5068006" y="4453144"/>
            <a:ext cx="2043447" cy="363205"/>
          </a:xfrm>
          <a:prstGeom prst="bentConnector3">
            <a:avLst>
              <a:gd name="adj1" fmla="val 279"/>
            </a:avLst>
          </a:prstGeom>
          <a:ln w="12700">
            <a:tailEnd type="triangle"/>
          </a:ln>
        </p:spPr>
        <p:style>
          <a:lnRef idx="2">
            <a:schemeClr val="dk1"/>
          </a:lnRef>
          <a:fillRef idx="0">
            <a:schemeClr val="dk1"/>
          </a:fillRef>
          <a:effectRef idx="1">
            <a:schemeClr val="dk1"/>
          </a:effectRef>
          <a:fontRef idx="minor">
            <a:schemeClr val="tx1"/>
          </a:fontRef>
        </p:style>
      </p:cxnSp>
      <p:cxnSp>
        <p:nvCxnSpPr>
          <p:cNvPr id="60" name="Conector: Angulado 59">
            <a:extLst>
              <a:ext uri="{FF2B5EF4-FFF2-40B4-BE49-F238E27FC236}">
                <a16:creationId xmlns:a16="http://schemas.microsoft.com/office/drawing/2014/main" id="{893A02BD-EFBA-FF8A-C487-243C74815563}"/>
              </a:ext>
            </a:extLst>
          </p:cNvPr>
          <p:cNvCxnSpPr>
            <a:cxnSpLocks/>
          </p:cNvCxnSpPr>
          <p:nvPr/>
        </p:nvCxnSpPr>
        <p:spPr>
          <a:xfrm>
            <a:off x="4769980" y="4465018"/>
            <a:ext cx="2341473" cy="909552"/>
          </a:xfrm>
          <a:prstGeom prst="bentConnector3">
            <a:avLst>
              <a:gd name="adj1" fmla="val 168"/>
            </a:avLst>
          </a:prstGeom>
          <a:ln w="127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56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4" grpId="0"/>
      <p:bldP spid="17" grpId="0"/>
      <p:bldP spid="37" grpId="0"/>
      <p:bldP spid="38" grpId="0"/>
      <p:bldP spid="39" grpId="0"/>
      <p:bldP spid="40"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grpSp>
        <p:nvGrpSpPr>
          <p:cNvPr id="4" name="Agrupar 3">
            <a:extLst>
              <a:ext uri="{FF2B5EF4-FFF2-40B4-BE49-F238E27FC236}">
                <a16:creationId xmlns:a16="http://schemas.microsoft.com/office/drawing/2014/main" id="{C48DB32A-EF91-9353-6C0C-E202EEF67BA3}"/>
              </a:ext>
            </a:extLst>
          </p:cNvPr>
          <p:cNvGrpSpPr/>
          <p:nvPr/>
        </p:nvGrpSpPr>
        <p:grpSpPr>
          <a:xfrm>
            <a:off x="887618" y="1843287"/>
            <a:ext cx="10413716" cy="3356089"/>
            <a:chOff x="887618" y="1843287"/>
            <a:chExt cx="10413716" cy="3356089"/>
          </a:xfrm>
        </p:grpSpPr>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2402959673"/>
                </p:ext>
              </p:extLst>
            </p:nvPr>
          </p:nvGraphicFramePr>
          <p:xfrm>
            <a:off x="887618" y="1843287"/>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aixaDeTexto 1">
              <a:extLst>
                <a:ext uri="{FF2B5EF4-FFF2-40B4-BE49-F238E27FC236}">
                  <a16:creationId xmlns:a16="http://schemas.microsoft.com/office/drawing/2014/main" id="{3E1E9B74-DFFF-947D-4F13-5F34E6AAF007}"/>
                </a:ext>
              </a:extLst>
            </p:cNvPr>
            <p:cNvSpPr txBox="1"/>
            <p:nvPr/>
          </p:nvSpPr>
          <p:spPr>
            <a:xfrm>
              <a:off x="4644295" y="4830044"/>
              <a:ext cx="2900362" cy="369332"/>
            </a:xfrm>
            <a:prstGeom prst="rect">
              <a:avLst/>
            </a:prstGeom>
            <a:noFill/>
          </p:spPr>
          <p:txBody>
            <a:bodyPr wrap="square">
              <a:spAutoFit/>
            </a:bodyPr>
            <a:lstStyle/>
            <a:p>
              <a:pPr algn="ctr"/>
              <a:r>
                <a:rPr lang="en-US" dirty="0">
                  <a:solidFill>
                    <a:schemeClr val="bg1"/>
                  </a:solidFill>
                </a:rPr>
                <a:t>(Data Migration Service)</a:t>
              </a:r>
              <a:endParaRPr lang="pt-BR" dirty="0">
                <a:solidFill>
                  <a:schemeClr val="bg1"/>
                </a:solidFill>
              </a:endParaRPr>
            </a:p>
          </p:txBody>
        </p:sp>
      </p:grpSp>
    </p:spTree>
    <p:extLst>
      <p:ext uri="{BB962C8B-B14F-4D97-AF65-F5344CB8AC3E}">
        <p14:creationId xmlns:p14="http://schemas.microsoft.com/office/powerpoint/2010/main" val="3388882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Data Firehose</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3" name="Rectangle 2">
            <a:extLst>
              <a:ext uri="{FF2B5EF4-FFF2-40B4-BE49-F238E27FC236}">
                <a16:creationId xmlns:a16="http://schemas.microsoft.com/office/drawing/2014/main" id="{33AF0242-4A09-D003-11F2-2C4B1ED3F8D2}"/>
              </a:ext>
            </a:extLst>
          </p:cNvPr>
          <p:cNvSpPr/>
          <p:nvPr/>
        </p:nvSpPr>
        <p:spPr>
          <a:xfrm>
            <a:off x="361794" y="370144"/>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0017921-1840-E907-302A-DCAF639F0773}"/>
              </a:ext>
            </a:extLst>
          </p:cNvPr>
          <p:cNvSpPr txBox="1"/>
          <p:nvPr/>
        </p:nvSpPr>
        <p:spPr>
          <a:xfrm>
            <a:off x="3049003" y="909690"/>
            <a:ext cx="6093994" cy="369332"/>
          </a:xfrm>
          <a:prstGeom prst="rect">
            <a:avLst/>
          </a:prstGeom>
          <a:noFill/>
        </p:spPr>
        <p:txBody>
          <a:bodyPr wrap="square">
            <a:spAutoFit/>
          </a:bodyPr>
          <a:lstStyle/>
          <a:p>
            <a:pPr algn="ctr"/>
            <a:r>
              <a:rPr lang="en-US" dirty="0"/>
              <a:t>Firehose Buffer Sizing</a:t>
            </a:r>
          </a:p>
        </p:txBody>
      </p:sp>
      <p:sp>
        <p:nvSpPr>
          <p:cNvPr id="8" name="TextBox 7">
            <a:extLst>
              <a:ext uri="{FF2B5EF4-FFF2-40B4-BE49-F238E27FC236}">
                <a16:creationId xmlns:a16="http://schemas.microsoft.com/office/drawing/2014/main" id="{13BEED85-9031-7730-5A28-B2CFB2D91CF4}"/>
              </a:ext>
            </a:extLst>
          </p:cNvPr>
          <p:cNvSpPr txBox="1"/>
          <p:nvPr/>
        </p:nvSpPr>
        <p:spPr>
          <a:xfrm>
            <a:off x="1280383" y="1577883"/>
            <a:ext cx="9631234" cy="437042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pt-BR" sz="2000" dirty="0" err="1"/>
              <a:t>Firehose</a:t>
            </a:r>
            <a:r>
              <a:rPr lang="pt-BR" sz="2000" dirty="0"/>
              <a:t> acumula registros em um buffer</a:t>
            </a:r>
          </a:p>
          <a:p>
            <a:pPr marL="285750" indent="-285750">
              <a:spcAft>
                <a:spcPts val="1200"/>
              </a:spcAft>
              <a:buFont typeface="Arial" panose="020B0604020202020204" pitchFamily="34" charset="0"/>
              <a:buChar char="•"/>
            </a:pPr>
            <a:r>
              <a:rPr lang="pt-BR" sz="2000" dirty="0"/>
              <a:t>O buffer é liberado com base nas regras de tempo e tamanho</a:t>
            </a:r>
          </a:p>
          <a:p>
            <a:pPr marL="285750" indent="-285750">
              <a:spcAft>
                <a:spcPts val="1200"/>
              </a:spcAft>
              <a:buFont typeface="Arial" panose="020B0604020202020204" pitchFamily="34" charset="0"/>
              <a:buChar char="•"/>
            </a:pPr>
            <a:endParaRPr lang="pt-BR" sz="2000" dirty="0"/>
          </a:p>
          <a:p>
            <a:pPr marL="285750" indent="-285750">
              <a:spcAft>
                <a:spcPts val="1200"/>
              </a:spcAft>
              <a:buFont typeface="Arial" panose="020B0604020202020204" pitchFamily="34" charset="0"/>
              <a:buChar char="•"/>
            </a:pPr>
            <a:r>
              <a:rPr lang="pt-BR" sz="2000" dirty="0"/>
              <a:t>Buffer </a:t>
            </a:r>
            <a:r>
              <a:rPr lang="pt-BR" sz="2000" dirty="0" err="1"/>
              <a:t>Size</a:t>
            </a:r>
            <a:r>
              <a:rPr lang="pt-BR" sz="2000" dirty="0"/>
              <a:t> (</a:t>
            </a:r>
            <a:r>
              <a:rPr lang="pt-BR" sz="2000" dirty="0" err="1"/>
              <a:t>ex</a:t>
            </a:r>
            <a:r>
              <a:rPr lang="pt-BR" sz="2000" dirty="0"/>
              <a:t>: 32 MB): se esse tamanho do buffer for atingido, ele será liberado</a:t>
            </a:r>
          </a:p>
          <a:p>
            <a:pPr marL="285750" indent="-285750">
              <a:spcAft>
                <a:spcPts val="1200"/>
              </a:spcAft>
              <a:buFont typeface="Arial" panose="020B0604020202020204" pitchFamily="34" charset="0"/>
              <a:buChar char="•"/>
            </a:pPr>
            <a:r>
              <a:rPr lang="pt-BR" sz="2000" dirty="0"/>
              <a:t>Buffer Time (</a:t>
            </a:r>
            <a:r>
              <a:rPr lang="pt-BR" sz="2000" dirty="0" err="1"/>
              <a:t>ex</a:t>
            </a:r>
            <a:r>
              <a:rPr lang="pt-BR" sz="2000" dirty="0"/>
              <a:t>: 2 minutos): se esse tempo for atingido, ele é liberado</a:t>
            </a:r>
          </a:p>
          <a:p>
            <a:pPr marL="285750" indent="-285750">
              <a:spcAft>
                <a:spcPts val="1200"/>
              </a:spcAft>
              <a:buFont typeface="Arial" panose="020B0604020202020204" pitchFamily="34" charset="0"/>
              <a:buChar char="•"/>
            </a:pPr>
            <a:r>
              <a:rPr lang="pt-BR" sz="2000" dirty="0" err="1"/>
              <a:t>Firehose</a:t>
            </a:r>
            <a:r>
              <a:rPr lang="pt-BR" sz="2000" dirty="0"/>
              <a:t> pode aumentar automaticamente o tamanho do buffer para aumentar o </a:t>
            </a:r>
            <a:r>
              <a:rPr lang="pt-BR" sz="2000" dirty="0" err="1"/>
              <a:t>throughput</a:t>
            </a:r>
            <a:endParaRPr lang="pt-BR" sz="2000" dirty="0"/>
          </a:p>
          <a:p>
            <a:pPr marL="285750" indent="-285750">
              <a:spcAft>
                <a:spcPts val="1200"/>
              </a:spcAft>
              <a:buFont typeface="Arial" panose="020B0604020202020204" pitchFamily="34" charset="0"/>
              <a:buChar char="•"/>
            </a:pPr>
            <a:endParaRPr lang="pt-BR" sz="2000" dirty="0"/>
          </a:p>
          <a:p>
            <a:pPr marL="285750" indent="-285750">
              <a:spcAft>
                <a:spcPts val="1200"/>
              </a:spcAft>
              <a:buFont typeface="Arial" panose="020B0604020202020204" pitchFamily="34" charset="0"/>
              <a:buChar char="•"/>
            </a:pPr>
            <a:r>
              <a:rPr lang="pt-BR" sz="2000" dirty="0"/>
              <a:t>High </a:t>
            </a:r>
            <a:r>
              <a:rPr lang="en-US" sz="2000" dirty="0"/>
              <a:t>Throughput</a:t>
            </a:r>
            <a:r>
              <a:rPr lang="pt-BR" sz="2000" dirty="0"/>
              <a:t>: Tamanho do buffer será atingido</a:t>
            </a:r>
          </a:p>
          <a:p>
            <a:pPr marL="285750" indent="-285750">
              <a:spcAft>
                <a:spcPts val="1200"/>
              </a:spcAft>
              <a:buFont typeface="Arial" panose="020B0604020202020204" pitchFamily="34" charset="0"/>
              <a:buChar char="•"/>
            </a:pPr>
            <a:r>
              <a:rPr lang="en-US" sz="2000" dirty="0"/>
              <a:t>Low Throughput:</a:t>
            </a:r>
            <a:r>
              <a:rPr lang="pt-BR" sz="2000" dirty="0"/>
              <a:t> O tempo de buffer será atingido</a:t>
            </a:r>
          </a:p>
        </p:txBody>
      </p:sp>
    </p:spTree>
    <p:extLst>
      <p:ext uri="{BB962C8B-B14F-4D97-AF65-F5344CB8AC3E}">
        <p14:creationId xmlns:p14="http://schemas.microsoft.com/office/powerpoint/2010/main" val="27568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BEBD-7F61-1C19-2D5B-79CCDBF0BEE5}"/>
              </a:ext>
            </a:extLst>
          </p:cNvPr>
          <p:cNvSpPr>
            <a:spLocks noGrp="1"/>
          </p:cNvSpPr>
          <p:nvPr>
            <p:ph type="title"/>
          </p:nvPr>
        </p:nvSpPr>
        <p:spPr>
          <a:xfrm>
            <a:off x="838200" y="69469"/>
            <a:ext cx="10515600" cy="1325563"/>
          </a:xfrm>
        </p:spPr>
        <p:txBody>
          <a:bodyPr/>
          <a:lstStyle/>
          <a:p>
            <a:pPr algn="ctr"/>
            <a:r>
              <a:rPr lang="en-US" dirty="0"/>
              <a:t>Amazon Data Firehose</a:t>
            </a:r>
          </a:p>
        </p:txBody>
      </p:sp>
      <p:sp>
        <p:nvSpPr>
          <p:cNvPr id="6" name="Elipse 4">
            <a:extLst>
              <a:ext uri="{FF2B5EF4-FFF2-40B4-BE49-F238E27FC236}">
                <a16:creationId xmlns:a16="http://schemas.microsoft.com/office/drawing/2014/main" id="{25FBA82E-07FF-5385-C4A7-E8AA8D5E890A}"/>
              </a:ext>
            </a:extLst>
          </p:cNvPr>
          <p:cNvSpPr/>
          <p:nvPr/>
        </p:nvSpPr>
        <p:spPr>
          <a:xfrm>
            <a:off x="144334" y="152685"/>
            <a:ext cx="1159132" cy="1159132"/>
          </a:xfrm>
          <a:prstGeom prst="ellipse">
            <a:avLst/>
          </a:prstGeom>
          <a:solidFill>
            <a:srgbClr val="8C4FFF"/>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3" name="Rectangle 2">
            <a:extLst>
              <a:ext uri="{FF2B5EF4-FFF2-40B4-BE49-F238E27FC236}">
                <a16:creationId xmlns:a16="http://schemas.microsoft.com/office/drawing/2014/main" id="{33AF0242-4A09-D003-11F2-2C4B1ED3F8D2}"/>
              </a:ext>
            </a:extLst>
          </p:cNvPr>
          <p:cNvSpPr/>
          <p:nvPr/>
        </p:nvSpPr>
        <p:spPr>
          <a:xfrm>
            <a:off x="361794" y="370144"/>
            <a:ext cx="724212" cy="724212"/>
          </a:xfrm>
          <a:prstGeom prst="rect">
            <a:avLst/>
          </a:prstGeom>
          <a:blipFill rotWithShape="1">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8101434"/>
              <a:satOff val="-551"/>
              <a:lumOff val="1307"/>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01AFFA3F-6884-C581-6B4C-0B8B299C99B4}"/>
              </a:ext>
            </a:extLst>
          </p:cNvPr>
          <p:cNvSpPr txBox="1"/>
          <p:nvPr/>
        </p:nvSpPr>
        <p:spPr>
          <a:xfrm>
            <a:off x="3046997" y="909690"/>
            <a:ext cx="6093994" cy="369332"/>
          </a:xfrm>
          <a:prstGeom prst="rect">
            <a:avLst/>
          </a:prstGeom>
          <a:noFill/>
        </p:spPr>
        <p:txBody>
          <a:bodyPr wrap="square">
            <a:spAutoFit/>
          </a:bodyPr>
          <a:lstStyle/>
          <a:p>
            <a:pPr algn="ctr"/>
            <a:r>
              <a:rPr lang="en-US" dirty="0"/>
              <a:t>Kinesis Data Streams vs Firehose</a:t>
            </a:r>
          </a:p>
        </p:txBody>
      </p:sp>
      <p:sp>
        <p:nvSpPr>
          <p:cNvPr id="8" name="TextBox 7">
            <a:extLst>
              <a:ext uri="{FF2B5EF4-FFF2-40B4-BE49-F238E27FC236}">
                <a16:creationId xmlns:a16="http://schemas.microsoft.com/office/drawing/2014/main" id="{8C067100-E824-F01F-ACAC-D2E494A3A34E}"/>
              </a:ext>
            </a:extLst>
          </p:cNvPr>
          <p:cNvSpPr txBox="1"/>
          <p:nvPr/>
        </p:nvSpPr>
        <p:spPr>
          <a:xfrm>
            <a:off x="1303466" y="1313440"/>
            <a:ext cx="10050334" cy="4616648"/>
          </a:xfrm>
          <a:prstGeom prst="rect">
            <a:avLst/>
          </a:prstGeom>
          <a:noFill/>
        </p:spPr>
        <p:txBody>
          <a:bodyPr wrap="square">
            <a:spAutoFit/>
          </a:bodyPr>
          <a:lstStyle/>
          <a:p>
            <a:pPr>
              <a:spcBef>
                <a:spcPts val="600"/>
              </a:spcBef>
            </a:pPr>
            <a:r>
              <a:rPr lang="pt-BR" dirty="0" err="1"/>
              <a:t>Kinesis</a:t>
            </a:r>
            <a:r>
              <a:rPr lang="pt-BR" dirty="0"/>
              <a:t> Data </a:t>
            </a:r>
            <a:r>
              <a:rPr lang="pt-BR" dirty="0" err="1"/>
              <a:t>Streams</a:t>
            </a:r>
            <a:endParaRPr lang="pt-BR" dirty="0"/>
          </a:p>
          <a:p>
            <a:pPr marL="285750" indent="-285750">
              <a:spcBef>
                <a:spcPts val="600"/>
              </a:spcBef>
              <a:buFont typeface="Arial" panose="020B0604020202020204" pitchFamily="34" charset="0"/>
              <a:buChar char="•"/>
            </a:pPr>
            <a:r>
              <a:rPr lang="pt-BR" dirty="0"/>
              <a:t>Você escrever código personalizado (produtor/consumidor)</a:t>
            </a:r>
          </a:p>
          <a:p>
            <a:pPr marL="285750" indent="-285750">
              <a:spcBef>
                <a:spcPts val="600"/>
              </a:spcBef>
              <a:buFont typeface="Arial" panose="020B0604020202020204" pitchFamily="34" charset="0"/>
              <a:buChar char="•"/>
            </a:pPr>
            <a:r>
              <a:rPr lang="pt-BR" dirty="0"/>
              <a:t>Real Time (latência de aproximadamente 200 </a:t>
            </a:r>
            <a:r>
              <a:rPr lang="pt-BR" dirty="0" err="1"/>
              <a:t>ms</a:t>
            </a:r>
            <a:r>
              <a:rPr lang="pt-BR" dirty="0"/>
              <a:t> para Classic e 70 </a:t>
            </a:r>
            <a:r>
              <a:rPr lang="pt-BR" dirty="0" err="1"/>
              <a:t>ms</a:t>
            </a:r>
            <a:r>
              <a:rPr lang="pt-BR" dirty="0"/>
              <a:t> para Enhanced </a:t>
            </a:r>
            <a:r>
              <a:rPr lang="pt-BR" dirty="0" err="1"/>
              <a:t>Fan-Out</a:t>
            </a:r>
            <a:r>
              <a:rPr lang="pt-BR" dirty="0"/>
              <a:t>)</a:t>
            </a:r>
          </a:p>
          <a:p>
            <a:pPr marL="285750" indent="-285750">
              <a:spcBef>
                <a:spcPts val="600"/>
              </a:spcBef>
              <a:buFont typeface="Arial" panose="020B0604020202020204" pitchFamily="34" charset="0"/>
              <a:buChar char="•"/>
            </a:pPr>
            <a:r>
              <a:rPr lang="pt-BR" dirty="0"/>
              <a:t>Deve gerenciar o dimensionamento (</a:t>
            </a:r>
            <a:r>
              <a:rPr lang="pt-BR" dirty="0" err="1"/>
              <a:t>Shard</a:t>
            </a:r>
            <a:r>
              <a:rPr lang="pt-BR" dirty="0"/>
              <a:t> </a:t>
            </a:r>
            <a:r>
              <a:rPr lang="pt-BR" dirty="0" err="1"/>
              <a:t>Splitting</a:t>
            </a:r>
            <a:r>
              <a:rPr lang="pt-BR" dirty="0"/>
              <a:t> / </a:t>
            </a:r>
            <a:r>
              <a:rPr lang="pt-BR" dirty="0" err="1"/>
              <a:t>Merging</a:t>
            </a:r>
            <a:r>
              <a:rPr lang="pt-BR" dirty="0"/>
              <a:t>)</a:t>
            </a:r>
          </a:p>
          <a:p>
            <a:pPr marL="285750" indent="-285750">
              <a:spcBef>
                <a:spcPts val="600"/>
              </a:spcBef>
              <a:buFont typeface="Arial" panose="020B0604020202020204" pitchFamily="34" charset="0"/>
              <a:buChar char="•"/>
            </a:pPr>
            <a:r>
              <a:rPr lang="pt-BR" dirty="0"/>
              <a:t>Armazenamento de dados de 1 a 365 dias, capacidade de reprodução, </a:t>
            </a:r>
            <a:r>
              <a:rPr lang="pt-BR" dirty="0" err="1"/>
              <a:t>multiconsumidores</a:t>
            </a:r>
            <a:endParaRPr lang="pt-BR" dirty="0"/>
          </a:p>
          <a:p>
            <a:pPr marL="285750" indent="-285750">
              <a:spcBef>
                <a:spcPts val="600"/>
              </a:spcBef>
              <a:buFont typeface="Arial" panose="020B0604020202020204" pitchFamily="34" charset="0"/>
              <a:buChar char="•"/>
            </a:pPr>
            <a:r>
              <a:rPr lang="pt-BR" dirty="0"/>
              <a:t>Use com AWS Lambda para inserir dados em tempo real no </a:t>
            </a:r>
            <a:r>
              <a:rPr lang="pt-BR" dirty="0" err="1"/>
              <a:t>OpenSearch</a:t>
            </a:r>
            <a:endParaRPr lang="pt-BR" dirty="0"/>
          </a:p>
          <a:p>
            <a:pPr marL="285750" indent="-285750">
              <a:spcBef>
                <a:spcPts val="600"/>
              </a:spcBef>
              <a:buFont typeface="Arial" panose="020B0604020202020204" pitchFamily="34" charset="0"/>
              <a:buChar char="•"/>
            </a:pPr>
            <a:endParaRPr lang="pt-BR" dirty="0"/>
          </a:p>
          <a:p>
            <a:pPr>
              <a:spcBef>
                <a:spcPts val="600"/>
              </a:spcBef>
            </a:pPr>
            <a:r>
              <a:rPr lang="pt-BR" dirty="0" err="1"/>
              <a:t>Kinesis</a:t>
            </a:r>
            <a:r>
              <a:rPr lang="pt-BR" dirty="0"/>
              <a:t> Data </a:t>
            </a:r>
            <a:r>
              <a:rPr lang="pt-BR" dirty="0" err="1"/>
              <a:t>Firehose</a:t>
            </a:r>
            <a:endParaRPr lang="pt-BR" dirty="0"/>
          </a:p>
          <a:p>
            <a:pPr marL="285750" indent="-285750">
              <a:spcBef>
                <a:spcPts val="600"/>
              </a:spcBef>
              <a:buFont typeface="Arial" panose="020B0604020202020204" pitchFamily="34" charset="0"/>
              <a:buChar char="•"/>
            </a:pPr>
            <a:r>
              <a:rPr lang="pt-BR" dirty="0"/>
              <a:t>Totalmente gerenciado, envie para S3, </a:t>
            </a:r>
            <a:r>
              <a:rPr lang="pt-BR" dirty="0" err="1"/>
              <a:t>Splunk</a:t>
            </a:r>
            <a:r>
              <a:rPr lang="pt-BR" dirty="0"/>
              <a:t>, </a:t>
            </a:r>
            <a:r>
              <a:rPr lang="pt-BR" dirty="0" err="1"/>
              <a:t>Redshift</a:t>
            </a:r>
            <a:r>
              <a:rPr lang="pt-BR" dirty="0"/>
              <a:t>, </a:t>
            </a:r>
            <a:r>
              <a:rPr lang="pt-BR" dirty="0" err="1"/>
              <a:t>OpenSearch</a:t>
            </a:r>
            <a:endParaRPr lang="pt-BR" dirty="0"/>
          </a:p>
          <a:p>
            <a:pPr marL="285750" indent="-285750">
              <a:spcBef>
                <a:spcPts val="600"/>
              </a:spcBef>
              <a:buFont typeface="Arial" panose="020B0604020202020204" pitchFamily="34" charset="0"/>
              <a:buChar char="•"/>
            </a:pPr>
            <a:r>
              <a:rPr lang="pt-BR" dirty="0"/>
              <a:t>Transformações de dados sem servidor com AWS Lambda</a:t>
            </a:r>
          </a:p>
          <a:p>
            <a:pPr marL="285750" indent="-285750">
              <a:spcBef>
                <a:spcPts val="600"/>
              </a:spcBef>
              <a:buFont typeface="Arial" panose="020B0604020202020204" pitchFamily="34" charset="0"/>
              <a:buChar char="•"/>
            </a:pPr>
            <a:r>
              <a:rPr lang="pt-BR" dirty="0"/>
              <a:t>Near Real Time</a:t>
            </a:r>
          </a:p>
          <a:p>
            <a:pPr marL="285750" indent="-285750">
              <a:spcBef>
                <a:spcPts val="600"/>
              </a:spcBef>
              <a:buFont typeface="Arial" panose="020B0604020202020204" pitchFamily="34" charset="0"/>
              <a:buChar char="•"/>
            </a:pPr>
            <a:r>
              <a:rPr lang="pt-BR" dirty="0"/>
              <a:t>Dimensionamento automatizado (</a:t>
            </a:r>
            <a:r>
              <a:rPr lang="pt-BR" i="1" dirty="0"/>
              <a:t>auto </a:t>
            </a:r>
            <a:r>
              <a:rPr lang="pt-BR" i="1" dirty="0" err="1"/>
              <a:t>scaling</a:t>
            </a:r>
            <a:r>
              <a:rPr lang="pt-BR" dirty="0"/>
              <a:t>)</a:t>
            </a:r>
          </a:p>
          <a:p>
            <a:pPr marL="285750" indent="-285750">
              <a:spcBef>
                <a:spcPts val="600"/>
              </a:spcBef>
              <a:buFont typeface="Arial" panose="020B0604020202020204" pitchFamily="34" charset="0"/>
              <a:buChar char="•"/>
            </a:pPr>
            <a:r>
              <a:rPr lang="pt-BR" dirty="0"/>
              <a:t>Sem armazenamento de dados</a:t>
            </a:r>
          </a:p>
        </p:txBody>
      </p:sp>
    </p:spTree>
    <p:extLst>
      <p:ext uri="{BB962C8B-B14F-4D97-AF65-F5344CB8AC3E}">
        <p14:creationId xmlns:p14="http://schemas.microsoft.com/office/powerpoint/2010/main" val="372843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3" name="Title 1">
            <a:extLst>
              <a:ext uri="{FF2B5EF4-FFF2-40B4-BE49-F238E27FC236}">
                <a16:creationId xmlns:a16="http://schemas.microsoft.com/office/drawing/2014/main" id="{C0CE5EBF-BD8E-689D-AEBA-B1675499050A}"/>
              </a:ext>
            </a:extLst>
          </p:cNvPr>
          <p:cNvSpPr txBox="1">
            <a:spLocks/>
          </p:cNvSpPr>
          <p:nvPr/>
        </p:nvSpPr>
        <p:spPr>
          <a:xfrm>
            <a:off x="1524000" y="1122363"/>
            <a:ext cx="9144000" cy="3063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dirty="0">
                <a:ln w="22225">
                  <a:solidFill>
                    <a:srgbClr val="FFFFFF"/>
                  </a:solidFill>
                </a:ln>
                <a:solidFill>
                  <a:schemeClr val="bg1"/>
                </a:solidFill>
              </a:rPr>
              <a:t>Hands-On</a:t>
            </a:r>
          </a:p>
        </p:txBody>
      </p:sp>
      <p:sp>
        <p:nvSpPr>
          <p:cNvPr id="15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14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grpSp>
        <p:nvGrpSpPr>
          <p:cNvPr id="5" name="Agrupar 4">
            <a:extLst>
              <a:ext uri="{FF2B5EF4-FFF2-40B4-BE49-F238E27FC236}">
                <a16:creationId xmlns:a16="http://schemas.microsoft.com/office/drawing/2014/main" id="{D8674346-CFE7-A9CE-8C58-DE015A942CA4}"/>
              </a:ext>
            </a:extLst>
          </p:cNvPr>
          <p:cNvGrpSpPr/>
          <p:nvPr/>
        </p:nvGrpSpPr>
        <p:grpSpPr>
          <a:xfrm>
            <a:off x="887618" y="1843287"/>
            <a:ext cx="10413716" cy="3356089"/>
            <a:chOff x="887618" y="1843287"/>
            <a:chExt cx="10413716" cy="3356089"/>
          </a:xfrm>
        </p:grpSpPr>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3497510883"/>
                </p:ext>
              </p:extLst>
            </p:nvPr>
          </p:nvGraphicFramePr>
          <p:xfrm>
            <a:off x="887618" y="1843287"/>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aixaDeTexto 3">
              <a:extLst>
                <a:ext uri="{FF2B5EF4-FFF2-40B4-BE49-F238E27FC236}">
                  <a16:creationId xmlns:a16="http://schemas.microsoft.com/office/drawing/2014/main" id="{47311D3E-6201-C350-5109-C74F69230E22}"/>
                </a:ext>
              </a:extLst>
            </p:cNvPr>
            <p:cNvSpPr txBox="1"/>
            <p:nvPr/>
          </p:nvSpPr>
          <p:spPr>
            <a:xfrm>
              <a:off x="4644295" y="4830044"/>
              <a:ext cx="2900362" cy="369332"/>
            </a:xfrm>
            <a:prstGeom prst="rect">
              <a:avLst/>
            </a:prstGeom>
            <a:noFill/>
          </p:spPr>
          <p:txBody>
            <a:bodyPr wrap="square">
              <a:spAutoFit/>
            </a:bodyPr>
            <a:lstStyle/>
            <a:p>
              <a:pPr algn="ctr"/>
              <a:r>
                <a:rPr lang="en-US" dirty="0">
                  <a:solidFill>
                    <a:schemeClr val="bg1"/>
                  </a:solidFill>
                </a:rPr>
                <a:t>(Simple Queue Service)</a:t>
              </a:r>
              <a:endParaRPr lang="pt-BR" dirty="0">
                <a:solidFill>
                  <a:schemeClr val="bg1"/>
                </a:solidFill>
              </a:endParaRPr>
            </a:p>
          </p:txBody>
        </p:sp>
      </p:grpSp>
    </p:spTree>
    <p:extLst>
      <p:ext uri="{BB962C8B-B14F-4D97-AF65-F5344CB8AC3E}">
        <p14:creationId xmlns:p14="http://schemas.microsoft.com/office/powerpoint/2010/main" val="2803074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Bene</a:t>
            </a:r>
            <a:r>
              <a:rPr lang="pt-BR" dirty="0"/>
              <a:t>f</a:t>
            </a:r>
            <a:r>
              <a:rPr lang="en-US" dirty="0" err="1"/>
              <a:t>ícios</a:t>
            </a:r>
            <a:r>
              <a:rPr lang="en-US" dirty="0"/>
              <a:t> do 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14" name="Freeform: Shape 13">
            <a:extLst>
              <a:ext uri="{FF2B5EF4-FFF2-40B4-BE49-F238E27FC236}">
                <a16:creationId xmlns:a16="http://schemas.microsoft.com/office/drawing/2014/main" id="{58E91B96-AB58-8440-5D32-A87C2EDC22E9}"/>
              </a:ext>
            </a:extLst>
          </p:cNvPr>
          <p:cNvSpPr/>
          <p:nvPr/>
        </p:nvSpPr>
        <p:spPr>
          <a:xfrm>
            <a:off x="1538378" y="1793877"/>
            <a:ext cx="2157454" cy="3270244"/>
          </a:xfrm>
          <a:custGeom>
            <a:avLst/>
            <a:gdLst>
              <a:gd name="connsiteX0" fmla="*/ 359583 w 3270244"/>
              <a:gd name="connsiteY0" fmla="*/ 0 h 2157454"/>
              <a:gd name="connsiteX1" fmla="*/ 3270244 w 3270244"/>
              <a:gd name="connsiteY1" fmla="*/ 0 h 2157454"/>
              <a:gd name="connsiteX2" fmla="*/ 3270244 w 3270244"/>
              <a:gd name="connsiteY2" fmla="*/ 0 h 2157454"/>
              <a:gd name="connsiteX3" fmla="*/ 3270244 w 3270244"/>
              <a:gd name="connsiteY3" fmla="*/ 1797871 h 2157454"/>
              <a:gd name="connsiteX4" fmla="*/ 2910661 w 3270244"/>
              <a:gd name="connsiteY4" fmla="*/ 2157454 h 2157454"/>
              <a:gd name="connsiteX5" fmla="*/ 0 w 3270244"/>
              <a:gd name="connsiteY5" fmla="*/ 2157454 h 2157454"/>
              <a:gd name="connsiteX6" fmla="*/ 0 w 3270244"/>
              <a:gd name="connsiteY6" fmla="*/ 2157454 h 2157454"/>
              <a:gd name="connsiteX7" fmla="*/ 0 w 3270244"/>
              <a:gd name="connsiteY7" fmla="*/ 359583 h 2157454"/>
              <a:gd name="connsiteX8" fmla="*/ 359583 w 3270244"/>
              <a:gd name="connsiteY8" fmla="*/ 0 h 21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0244" h="2157454">
                <a:moveTo>
                  <a:pt x="0" y="1920229"/>
                </a:moveTo>
                <a:lnTo>
                  <a:pt x="0" y="0"/>
                </a:lnTo>
                <a:lnTo>
                  <a:pt x="0" y="0"/>
                </a:lnTo>
                <a:lnTo>
                  <a:pt x="2725192" y="0"/>
                </a:lnTo>
                <a:cubicBezTo>
                  <a:pt x="3026216" y="0"/>
                  <a:pt x="3270244" y="106209"/>
                  <a:pt x="3270244" y="237225"/>
                </a:cubicBezTo>
                <a:lnTo>
                  <a:pt x="3270244" y="2157454"/>
                </a:lnTo>
                <a:lnTo>
                  <a:pt x="3270244" y="2157454"/>
                </a:lnTo>
                <a:lnTo>
                  <a:pt x="545052" y="2157454"/>
                </a:lnTo>
                <a:cubicBezTo>
                  <a:pt x="244028" y="2157454"/>
                  <a:pt x="0" y="2051245"/>
                  <a:pt x="0" y="1920229"/>
                </a:cubicBezTo>
                <a:close/>
              </a:path>
            </a:pathLst>
          </a:custGeom>
          <a:noFill/>
          <a:ln>
            <a:solidFill>
              <a:srgbClr val="E7157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918" tIns="105318" rIns="206918" bIns="105318" numCol="1" spcCol="1270" anchor="t" anchorCtr="0">
            <a:noAutofit/>
          </a:bodyPr>
          <a:lstStyle/>
          <a:p>
            <a:pPr marL="0" lvl="0" indent="0" algn="ctr" defTabSz="711200">
              <a:lnSpc>
                <a:spcPct val="90000"/>
              </a:lnSpc>
              <a:spcBef>
                <a:spcPct val="0"/>
              </a:spcBef>
              <a:spcAft>
                <a:spcPct val="35000"/>
              </a:spcAft>
              <a:buNone/>
            </a:pPr>
            <a:r>
              <a:rPr lang="pt-BR" sz="1600" b="1" i="0" kern="1200" dirty="0">
                <a:solidFill>
                  <a:srgbClr val="E7157B"/>
                </a:solidFill>
              </a:rPr>
              <a:t>Sobrecargas simplificadas</a:t>
            </a:r>
            <a:endParaRPr lang="en-US" sz="1600" kern="1200" dirty="0">
              <a:solidFill>
                <a:srgbClr val="E7157B"/>
              </a:solidFill>
            </a:endParaRPr>
          </a:p>
          <a:p>
            <a:pPr marL="0" lvl="1" algn="ctr" defTabSz="622300">
              <a:lnSpc>
                <a:spcPct val="90000"/>
              </a:lnSpc>
              <a:spcBef>
                <a:spcPct val="0"/>
              </a:spcBef>
              <a:spcAft>
                <a:spcPct val="15000"/>
              </a:spcAft>
            </a:pPr>
            <a:r>
              <a:rPr lang="pt-BR" sz="1400" b="0" i="0" kern="1200" dirty="0">
                <a:solidFill>
                  <a:schemeClr val="tx1"/>
                </a:solidFill>
              </a:rPr>
              <a:t>Elimine a sobrecarga sem a necessidade de pagamentos adiantados e sem a necessidade de gerenciar software ou manter a infraestrutura.</a:t>
            </a:r>
            <a:endParaRPr lang="en-US" sz="1400" kern="1200" dirty="0">
              <a:solidFill>
                <a:schemeClr val="tx1"/>
              </a:solidFill>
            </a:endParaRPr>
          </a:p>
        </p:txBody>
      </p:sp>
      <p:sp>
        <p:nvSpPr>
          <p:cNvPr id="15" name="Freeform: Shape 14">
            <a:extLst>
              <a:ext uri="{FF2B5EF4-FFF2-40B4-BE49-F238E27FC236}">
                <a16:creationId xmlns:a16="http://schemas.microsoft.com/office/drawing/2014/main" id="{0F792331-BCB6-3880-71A2-2B9022678E0E}"/>
              </a:ext>
            </a:extLst>
          </p:cNvPr>
          <p:cNvSpPr/>
          <p:nvPr/>
        </p:nvSpPr>
        <p:spPr>
          <a:xfrm>
            <a:off x="3857641" y="1793877"/>
            <a:ext cx="2157454" cy="3270244"/>
          </a:xfrm>
          <a:custGeom>
            <a:avLst/>
            <a:gdLst>
              <a:gd name="connsiteX0" fmla="*/ 359583 w 3270244"/>
              <a:gd name="connsiteY0" fmla="*/ 0 h 2157454"/>
              <a:gd name="connsiteX1" fmla="*/ 3270244 w 3270244"/>
              <a:gd name="connsiteY1" fmla="*/ 0 h 2157454"/>
              <a:gd name="connsiteX2" fmla="*/ 3270244 w 3270244"/>
              <a:gd name="connsiteY2" fmla="*/ 0 h 2157454"/>
              <a:gd name="connsiteX3" fmla="*/ 3270244 w 3270244"/>
              <a:gd name="connsiteY3" fmla="*/ 1797871 h 2157454"/>
              <a:gd name="connsiteX4" fmla="*/ 2910661 w 3270244"/>
              <a:gd name="connsiteY4" fmla="*/ 2157454 h 2157454"/>
              <a:gd name="connsiteX5" fmla="*/ 0 w 3270244"/>
              <a:gd name="connsiteY5" fmla="*/ 2157454 h 2157454"/>
              <a:gd name="connsiteX6" fmla="*/ 0 w 3270244"/>
              <a:gd name="connsiteY6" fmla="*/ 2157454 h 2157454"/>
              <a:gd name="connsiteX7" fmla="*/ 0 w 3270244"/>
              <a:gd name="connsiteY7" fmla="*/ 359583 h 2157454"/>
              <a:gd name="connsiteX8" fmla="*/ 359583 w 3270244"/>
              <a:gd name="connsiteY8" fmla="*/ 0 h 21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0244" h="2157454">
                <a:moveTo>
                  <a:pt x="0" y="1920229"/>
                </a:moveTo>
                <a:lnTo>
                  <a:pt x="0" y="0"/>
                </a:lnTo>
                <a:lnTo>
                  <a:pt x="0" y="0"/>
                </a:lnTo>
                <a:lnTo>
                  <a:pt x="2725192" y="0"/>
                </a:lnTo>
                <a:cubicBezTo>
                  <a:pt x="3026216" y="0"/>
                  <a:pt x="3270244" y="106209"/>
                  <a:pt x="3270244" y="237225"/>
                </a:cubicBezTo>
                <a:lnTo>
                  <a:pt x="3270244" y="2157454"/>
                </a:lnTo>
                <a:lnTo>
                  <a:pt x="3270244" y="2157454"/>
                </a:lnTo>
                <a:lnTo>
                  <a:pt x="545052" y="2157454"/>
                </a:lnTo>
                <a:cubicBezTo>
                  <a:pt x="244028" y="2157454"/>
                  <a:pt x="0" y="2051245"/>
                  <a:pt x="0" y="1920229"/>
                </a:cubicBezTo>
                <a:close/>
              </a:path>
            </a:pathLst>
          </a:custGeom>
          <a:noFill/>
          <a:ln>
            <a:solidFill>
              <a:srgbClr val="E7157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918" tIns="105318" rIns="206918" bIns="105318" numCol="1" spcCol="1270" anchor="t" anchorCtr="0">
            <a:noAutofit/>
          </a:bodyPr>
          <a:lstStyle/>
          <a:p>
            <a:pPr marL="0" lvl="0" indent="0" algn="ctr" defTabSz="711200">
              <a:lnSpc>
                <a:spcPct val="90000"/>
              </a:lnSpc>
              <a:spcBef>
                <a:spcPct val="0"/>
              </a:spcBef>
              <a:spcAft>
                <a:spcPct val="35000"/>
              </a:spcAft>
              <a:buNone/>
            </a:pPr>
            <a:r>
              <a:rPr lang="pt-BR" sz="1600" b="1" i="0" kern="1200" dirty="0">
                <a:solidFill>
                  <a:srgbClr val="E7157B"/>
                </a:solidFill>
              </a:rPr>
              <a:t>Confiabilidade em grande escala</a:t>
            </a:r>
            <a:endParaRPr lang="en-US" sz="1600" kern="1200" dirty="0">
              <a:solidFill>
                <a:srgbClr val="E7157B"/>
              </a:solidFill>
            </a:endParaRPr>
          </a:p>
          <a:p>
            <a:pPr marL="0" lvl="1" algn="ctr" defTabSz="622300">
              <a:lnSpc>
                <a:spcPct val="90000"/>
              </a:lnSpc>
              <a:spcBef>
                <a:spcPct val="0"/>
              </a:spcBef>
              <a:spcAft>
                <a:spcPct val="15000"/>
              </a:spcAft>
            </a:pPr>
            <a:r>
              <a:rPr lang="pt-BR" sz="1400" b="0" i="0" kern="1200" dirty="0">
                <a:solidFill>
                  <a:schemeClr val="tx1"/>
                </a:solidFill>
              </a:rPr>
              <a:t>Entregue com segurança grandes volumes de dados, em qualquer nível de </a:t>
            </a:r>
            <a:r>
              <a:rPr lang="pt-BR" sz="1400" b="0" i="0" kern="1200" dirty="0" err="1">
                <a:solidFill>
                  <a:schemeClr val="tx1"/>
                </a:solidFill>
              </a:rPr>
              <a:t>throughput</a:t>
            </a:r>
            <a:r>
              <a:rPr lang="pt-BR" sz="1400" b="0" i="0" kern="1200" dirty="0">
                <a:solidFill>
                  <a:schemeClr val="tx1"/>
                </a:solidFill>
              </a:rPr>
              <a:t>, sem perder mensagens ou depender da disponibilidade de outros serviços.</a:t>
            </a:r>
            <a:endParaRPr lang="en-US" sz="1400" kern="1200" dirty="0">
              <a:solidFill>
                <a:schemeClr val="tx1"/>
              </a:solidFill>
            </a:endParaRPr>
          </a:p>
        </p:txBody>
      </p:sp>
      <p:sp>
        <p:nvSpPr>
          <p:cNvPr id="16" name="Freeform: Shape 15">
            <a:extLst>
              <a:ext uri="{FF2B5EF4-FFF2-40B4-BE49-F238E27FC236}">
                <a16:creationId xmlns:a16="http://schemas.microsoft.com/office/drawing/2014/main" id="{C102BAC7-C25F-B475-AD73-90FD82FC38B7}"/>
              </a:ext>
            </a:extLst>
          </p:cNvPr>
          <p:cNvSpPr/>
          <p:nvPr/>
        </p:nvSpPr>
        <p:spPr>
          <a:xfrm>
            <a:off x="6176904" y="1793877"/>
            <a:ext cx="2157454" cy="3270244"/>
          </a:xfrm>
          <a:custGeom>
            <a:avLst/>
            <a:gdLst>
              <a:gd name="connsiteX0" fmla="*/ 359583 w 3270244"/>
              <a:gd name="connsiteY0" fmla="*/ 0 h 2157454"/>
              <a:gd name="connsiteX1" fmla="*/ 3270244 w 3270244"/>
              <a:gd name="connsiteY1" fmla="*/ 0 h 2157454"/>
              <a:gd name="connsiteX2" fmla="*/ 3270244 w 3270244"/>
              <a:gd name="connsiteY2" fmla="*/ 0 h 2157454"/>
              <a:gd name="connsiteX3" fmla="*/ 3270244 w 3270244"/>
              <a:gd name="connsiteY3" fmla="*/ 1797871 h 2157454"/>
              <a:gd name="connsiteX4" fmla="*/ 2910661 w 3270244"/>
              <a:gd name="connsiteY4" fmla="*/ 2157454 h 2157454"/>
              <a:gd name="connsiteX5" fmla="*/ 0 w 3270244"/>
              <a:gd name="connsiteY5" fmla="*/ 2157454 h 2157454"/>
              <a:gd name="connsiteX6" fmla="*/ 0 w 3270244"/>
              <a:gd name="connsiteY6" fmla="*/ 2157454 h 2157454"/>
              <a:gd name="connsiteX7" fmla="*/ 0 w 3270244"/>
              <a:gd name="connsiteY7" fmla="*/ 359583 h 2157454"/>
              <a:gd name="connsiteX8" fmla="*/ 359583 w 3270244"/>
              <a:gd name="connsiteY8" fmla="*/ 0 h 21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0244" h="2157454">
                <a:moveTo>
                  <a:pt x="0" y="1920229"/>
                </a:moveTo>
                <a:lnTo>
                  <a:pt x="0" y="0"/>
                </a:lnTo>
                <a:lnTo>
                  <a:pt x="0" y="0"/>
                </a:lnTo>
                <a:lnTo>
                  <a:pt x="2725192" y="0"/>
                </a:lnTo>
                <a:cubicBezTo>
                  <a:pt x="3026216" y="0"/>
                  <a:pt x="3270244" y="106209"/>
                  <a:pt x="3270244" y="237225"/>
                </a:cubicBezTo>
                <a:lnTo>
                  <a:pt x="3270244" y="2157454"/>
                </a:lnTo>
                <a:lnTo>
                  <a:pt x="3270244" y="2157454"/>
                </a:lnTo>
                <a:lnTo>
                  <a:pt x="545052" y="2157454"/>
                </a:lnTo>
                <a:cubicBezTo>
                  <a:pt x="244028" y="2157454"/>
                  <a:pt x="0" y="2051245"/>
                  <a:pt x="0" y="1920229"/>
                </a:cubicBezTo>
                <a:close/>
              </a:path>
            </a:pathLst>
          </a:custGeom>
          <a:noFill/>
          <a:ln>
            <a:solidFill>
              <a:srgbClr val="E7157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918" tIns="105318" rIns="206918" bIns="105318" numCol="1" spcCol="1270" anchor="t" anchorCtr="0">
            <a:noAutofit/>
          </a:bodyPr>
          <a:lstStyle/>
          <a:p>
            <a:pPr marL="0" lvl="0" indent="0" algn="ctr" defTabSz="711200">
              <a:lnSpc>
                <a:spcPct val="90000"/>
              </a:lnSpc>
              <a:spcBef>
                <a:spcPct val="0"/>
              </a:spcBef>
              <a:spcAft>
                <a:spcPct val="35000"/>
              </a:spcAft>
              <a:buNone/>
            </a:pPr>
            <a:r>
              <a:rPr lang="pt-BR" sz="1600" b="1" i="0" kern="1200" dirty="0">
                <a:solidFill>
                  <a:srgbClr val="E7157B"/>
                </a:solidFill>
              </a:rPr>
              <a:t>Segurança</a:t>
            </a:r>
            <a:endParaRPr lang="en-US" sz="2100" kern="1200" dirty="0">
              <a:solidFill>
                <a:srgbClr val="E7157B"/>
              </a:solidFill>
            </a:endParaRPr>
          </a:p>
          <a:p>
            <a:pPr marL="0" lvl="1" algn="l" defTabSz="622300">
              <a:lnSpc>
                <a:spcPct val="90000"/>
              </a:lnSpc>
              <a:spcBef>
                <a:spcPct val="0"/>
              </a:spcBef>
              <a:spcAft>
                <a:spcPct val="15000"/>
              </a:spcAft>
            </a:pPr>
            <a:endParaRPr lang="pt-BR" sz="1400" b="0" i="0" kern="1200" dirty="0">
              <a:solidFill>
                <a:schemeClr val="tx1"/>
              </a:solidFill>
            </a:endParaRPr>
          </a:p>
          <a:p>
            <a:pPr marL="0" lvl="1" algn="ctr" defTabSz="622300">
              <a:lnSpc>
                <a:spcPct val="90000"/>
              </a:lnSpc>
              <a:spcBef>
                <a:spcPct val="0"/>
              </a:spcBef>
              <a:spcAft>
                <a:spcPct val="15000"/>
              </a:spcAft>
            </a:pPr>
            <a:r>
              <a:rPr lang="pt-BR" sz="1400" b="0" i="0" kern="1200" dirty="0">
                <a:solidFill>
                  <a:schemeClr val="tx1"/>
                </a:solidFill>
              </a:rPr>
              <a:t>Envie os dados confidenciais seguramente entre as aplicações e gerencie centralmente as chaves usando o AWS Key Management.</a:t>
            </a:r>
            <a:endParaRPr lang="en-US" sz="1400" kern="1200" dirty="0">
              <a:solidFill>
                <a:schemeClr val="tx1"/>
              </a:solidFill>
            </a:endParaRPr>
          </a:p>
        </p:txBody>
      </p:sp>
      <p:sp>
        <p:nvSpPr>
          <p:cNvPr id="17" name="Freeform: Shape 16">
            <a:extLst>
              <a:ext uri="{FF2B5EF4-FFF2-40B4-BE49-F238E27FC236}">
                <a16:creationId xmlns:a16="http://schemas.microsoft.com/office/drawing/2014/main" id="{CC1FA8FD-5C5A-90AE-DC6F-9B29D402C89D}"/>
              </a:ext>
            </a:extLst>
          </p:cNvPr>
          <p:cNvSpPr/>
          <p:nvPr/>
        </p:nvSpPr>
        <p:spPr>
          <a:xfrm>
            <a:off x="8496168" y="1793877"/>
            <a:ext cx="2157454" cy="3270244"/>
          </a:xfrm>
          <a:custGeom>
            <a:avLst/>
            <a:gdLst>
              <a:gd name="connsiteX0" fmla="*/ 359583 w 3270244"/>
              <a:gd name="connsiteY0" fmla="*/ 0 h 2157454"/>
              <a:gd name="connsiteX1" fmla="*/ 3270244 w 3270244"/>
              <a:gd name="connsiteY1" fmla="*/ 0 h 2157454"/>
              <a:gd name="connsiteX2" fmla="*/ 3270244 w 3270244"/>
              <a:gd name="connsiteY2" fmla="*/ 0 h 2157454"/>
              <a:gd name="connsiteX3" fmla="*/ 3270244 w 3270244"/>
              <a:gd name="connsiteY3" fmla="*/ 1797871 h 2157454"/>
              <a:gd name="connsiteX4" fmla="*/ 2910661 w 3270244"/>
              <a:gd name="connsiteY4" fmla="*/ 2157454 h 2157454"/>
              <a:gd name="connsiteX5" fmla="*/ 0 w 3270244"/>
              <a:gd name="connsiteY5" fmla="*/ 2157454 h 2157454"/>
              <a:gd name="connsiteX6" fmla="*/ 0 w 3270244"/>
              <a:gd name="connsiteY6" fmla="*/ 2157454 h 2157454"/>
              <a:gd name="connsiteX7" fmla="*/ 0 w 3270244"/>
              <a:gd name="connsiteY7" fmla="*/ 359583 h 2157454"/>
              <a:gd name="connsiteX8" fmla="*/ 359583 w 3270244"/>
              <a:gd name="connsiteY8" fmla="*/ 0 h 21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0244" h="2157454">
                <a:moveTo>
                  <a:pt x="0" y="1920229"/>
                </a:moveTo>
                <a:lnTo>
                  <a:pt x="0" y="0"/>
                </a:lnTo>
                <a:lnTo>
                  <a:pt x="0" y="0"/>
                </a:lnTo>
                <a:lnTo>
                  <a:pt x="2725192" y="0"/>
                </a:lnTo>
                <a:cubicBezTo>
                  <a:pt x="3026216" y="0"/>
                  <a:pt x="3270244" y="106209"/>
                  <a:pt x="3270244" y="237225"/>
                </a:cubicBezTo>
                <a:lnTo>
                  <a:pt x="3270244" y="2157454"/>
                </a:lnTo>
                <a:lnTo>
                  <a:pt x="3270244" y="2157454"/>
                </a:lnTo>
                <a:lnTo>
                  <a:pt x="545052" y="2157454"/>
                </a:lnTo>
                <a:cubicBezTo>
                  <a:pt x="244028" y="2157454"/>
                  <a:pt x="0" y="2051245"/>
                  <a:pt x="0" y="1920229"/>
                </a:cubicBezTo>
                <a:close/>
              </a:path>
            </a:pathLst>
          </a:custGeom>
          <a:noFill/>
          <a:ln>
            <a:solidFill>
              <a:srgbClr val="E7157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918" tIns="105318" rIns="206918" bIns="105318" numCol="1" spcCol="1270" anchor="t" anchorCtr="0">
            <a:noAutofit/>
          </a:bodyPr>
          <a:lstStyle/>
          <a:p>
            <a:pPr marL="0" lvl="0" indent="0" algn="ctr" defTabSz="711200">
              <a:lnSpc>
                <a:spcPct val="90000"/>
              </a:lnSpc>
              <a:spcBef>
                <a:spcPct val="0"/>
              </a:spcBef>
              <a:spcAft>
                <a:spcPct val="35000"/>
              </a:spcAft>
              <a:buNone/>
            </a:pPr>
            <a:r>
              <a:rPr lang="pt-BR" sz="1600" b="1" i="0" kern="1200" dirty="0">
                <a:solidFill>
                  <a:srgbClr val="E7157B"/>
                </a:solidFill>
              </a:rPr>
              <a:t>Escalabilidade econômica</a:t>
            </a:r>
            <a:endParaRPr lang="en-US" sz="1600" kern="1200" dirty="0">
              <a:solidFill>
                <a:srgbClr val="E7157B"/>
              </a:solidFill>
            </a:endParaRPr>
          </a:p>
          <a:p>
            <a:pPr marL="0" lvl="1" algn="ctr" defTabSz="622300">
              <a:lnSpc>
                <a:spcPct val="90000"/>
              </a:lnSpc>
              <a:spcBef>
                <a:spcPct val="0"/>
              </a:spcBef>
              <a:spcAft>
                <a:spcPct val="15000"/>
              </a:spcAft>
            </a:pPr>
            <a:r>
              <a:rPr lang="pt-BR" sz="1400" b="0" i="0" kern="1200" dirty="0">
                <a:solidFill>
                  <a:schemeClr val="tx1"/>
                </a:solidFill>
              </a:rPr>
              <a:t>Escale de maneira elástica e econômica de acordo com o uso para não haver a necessidade de se preocupar com a capacidade de planejamento e provisionamento prévio.</a:t>
            </a:r>
            <a:endParaRPr lang="en-US" sz="1400" kern="1200" dirty="0">
              <a:solidFill>
                <a:schemeClr val="tx1"/>
              </a:solidFill>
            </a:endParaRPr>
          </a:p>
        </p:txBody>
      </p:sp>
    </p:spTree>
    <p:extLst>
      <p:ext uri="{BB962C8B-B14F-4D97-AF65-F5344CB8AC3E}">
        <p14:creationId xmlns:p14="http://schemas.microsoft.com/office/powerpoint/2010/main" val="213046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pic>
        <p:nvPicPr>
          <p:cNvPr id="12294" name="Picture 6" descr="Diagrama que mostra um produtor enviando mensagens para o Amazon SQS, que criptografa e retransmite as mensagens para os consumidores.">
            <a:extLst>
              <a:ext uri="{FF2B5EF4-FFF2-40B4-BE49-F238E27FC236}">
                <a16:creationId xmlns:a16="http://schemas.microsoft.com/office/drawing/2014/main" id="{534EFFFB-1066-6B11-904A-7DB049CEE4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35" t="2472" r="1158" b="2966"/>
          <a:stretch/>
        </p:blipFill>
        <p:spPr bwMode="auto">
          <a:xfrm>
            <a:off x="1701385" y="1986198"/>
            <a:ext cx="8769246" cy="2870616"/>
          </a:xfrm>
          <a:prstGeom prst="rect">
            <a:avLst/>
          </a:prstGeom>
          <a:ln w="38100" cap="sq">
            <a:solidFill>
              <a:srgbClr val="E7157B"/>
            </a:solidFill>
            <a:prstDash val="solid"/>
            <a:miter lim="800000"/>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45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a:t>Amazon SQS</a:t>
            </a:r>
            <a:endParaRPr lang="en-US" dirty="0"/>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41" name="Freeform: Shape 40">
            <a:extLst>
              <a:ext uri="{FF2B5EF4-FFF2-40B4-BE49-F238E27FC236}">
                <a16:creationId xmlns:a16="http://schemas.microsoft.com/office/drawing/2014/main" id="{2D93B2D5-B1A3-653A-8039-E512505A01C8}"/>
              </a:ext>
            </a:extLst>
          </p:cNvPr>
          <p:cNvSpPr/>
          <p:nvPr/>
        </p:nvSpPr>
        <p:spPr>
          <a:xfrm>
            <a:off x="1286668" y="1903817"/>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Totalmente</a:t>
            </a:r>
            <a:r>
              <a:rPr lang="en-US" sz="1400" kern="1200" dirty="0"/>
              <a:t> </a:t>
            </a:r>
            <a:r>
              <a:rPr lang="en-US" sz="1400" kern="1200" dirty="0" err="1"/>
              <a:t>gerenciado</a:t>
            </a:r>
            <a:endParaRPr lang="en-US" sz="1400" kern="1200" dirty="0"/>
          </a:p>
        </p:txBody>
      </p:sp>
      <p:sp>
        <p:nvSpPr>
          <p:cNvPr id="42" name="Freeform: Shape 41">
            <a:extLst>
              <a:ext uri="{FF2B5EF4-FFF2-40B4-BE49-F238E27FC236}">
                <a16:creationId xmlns:a16="http://schemas.microsoft.com/office/drawing/2014/main" id="{B62E1688-E95B-20E1-0633-88F81C8D2E73}"/>
              </a:ext>
            </a:extLst>
          </p:cNvPr>
          <p:cNvSpPr/>
          <p:nvPr/>
        </p:nvSpPr>
        <p:spPr>
          <a:xfrm>
            <a:off x="3726969" y="1903817"/>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ts val="0"/>
              </a:spcAft>
              <a:buNone/>
            </a:pPr>
            <a:r>
              <a:rPr lang="en-US" sz="1400" kern="1200" dirty="0" err="1"/>
              <a:t>Período</a:t>
            </a:r>
            <a:r>
              <a:rPr lang="en-US" sz="1400" kern="1200" dirty="0"/>
              <a:t> de </a:t>
            </a:r>
            <a:r>
              <a:rPr lang="en-US" sz="1400" kern="1200" dirty="0" err="1"/>
              <a:t>retenção</a:t>
            </a:r>
            <a:r>
              <a:rPr lang="en-US" sz="1400" kern="1200" dirty="0"/>
              <a:t>:</a:t>
            </a:r>
          </a:p>
          <a:p>
            <a:pPr marL="0" lvl="0" indent="0" algn="ctr" defTabSz="622300">
              <a:lnSpc>
                <a:spcPct val="100000"/>
              </a:lnSpc>
              <a:spcBef>
                <a:spcPct val="0"/>
              </a:spcBef>
              <a:spcAft>
                <a:spcPts val="0"/>
              </a:spcAft>
              <a:buNone/>
            </a:pPr>
            <a:r>
              <a:rPr lang="en-US" sz="1400" kern="1200" dirty="0"/>
              <a:t>1 </a:t>
            </a:r>
            <a:r>
              <a:rPr lang="en-US" sz="1400" kern="1200" dirty="0" err="1"/>
              <a:t>minuto</a:t>
            </a:r>
            <a:r>
              <a:rPr lang="en-US" sz="1400" kern="1200" dirty="0"/>
              <a:t> a 14 </a:t>
            </a:r>
            <a:r>
              <a:rPr lang="en-US" sz="1400" kern="1200" dirty="0" err="1"/>
              <a:t>dias</a:t>
            </a:r>
            <a:endParaRPr lang="en-US" sz="1400" kern="1200" dirty="0"/>
          </a:p>
          <a:p>
            <a:pPr marL="0" lvl="0" indent="0" algn="ctr" defTabSz="622300">
              <a:lnSpc>
                <a:spcPct val="100000"/>
              </a:lnSpc>
              <a:spcBef>
                <a:spcPct val="0"/>
              </a:spcBef>
              <a:spcAft>
                <a:spcPts val="0"/>
              </a:spcAft>
              <a:buNone/>
            </a:pPr>
            <a:r>
              <a:rPr lang="en-US" sz="1400" kern="1200" dirty="0"/>
              <a:t>(Default: 4 </a:t>
            </a:r>
            <a:r>
              <a:rPr lang="en-US" sz="1400" kern="1200" dirty="0" err="1"/>
              <a:t>dias</a:t>
            </a:r>
            <a:r>
              <a:rPr lang="en-US" sz="1400" kern="1200" dirty="0"/>
              <a:t>)</a:t>
            </a:r>
          </a:p>
        </p:txBody>
      </p:sp>
      <p:sp>
        <p:nvSpPr>
          <p:cNvPr id="43" name="Freeform: Shape 42">
            <a:extLst>
              <a:ext uri="{FF2B5EF4-FFF2-40B4-BE49-F238E27FC236}">
                <a16:creationId xmlns:a16="http://schemas.microsoft.com/office/drawing/2014/main" id="{208CBC3D-AE03-4F26-910A-B048E4BE5BAA}"/>
              </a:ext>
            </a:extLst>
          </p:cNvPr>
          <p:cNvSpPr/>
          <p:nvPr/>
        </p:nvSpPr>
        <p:spPr>
          <a:xfrm>
            <a:off x="6167270" y="1903817"/>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Não</a:t>
            </a:r>
            <a:r>
              <a:rPr lang="en-US" sz="1400" kern="1200" dirty="0"/>
              <a:t> </a:t>
            </a:r>
            <a:r>
              <a:rPr lang="en-US" sz="1400" kern="1200" dirty="0" err="1"/>
              <a:t>há</a:t>
            </a:r>
            <a:r>
              <a:rPr lang="en-US" sz="1400" kern="1200" dirty="0"/>
              <a:t> </a:t>
            </a:r>
            <a:r>
              <a:rPr lang="en-US" sz="1400" kern="1200" dirty="0" err="1"/>
              <a:t>limite</a:t>
            </a:r>
            <a:r>
              <a:rPr lang="en-US" sz="1400" kern="1200" dirty="0"/>
              <a:t> de </a:t>
            </a:r>
            <a:r>
              <a:rPr lang="en-US" sz="1400" kern="1200" dirty="0" err="1"/>
              <a:t>quantas</a:t>
            </a:r>
            <a:r>
              <a:rPr lang="en-US" sz="1400" kern="1200" dirty="0"/>
              <a:t> </a:t>
            </a:r>
            <a:r>
              <a:rPr lang="en-US" sz="1400" kern="1200" dirty="0" err="1"/>
              <a:t>mensagens</a:t>
            </a:r>
            <a:r>
              <a:rPr lang="en-US" sz="1400" kern="1200" dirty="0"/>
              <a:t> </a:t>
            </a:r>
            <a:r>
              <a:rPr lang="en-US" sz="1400" kern="1200" dirty="0" err="1"/>
              <a:t>podem</a:t>
            </a:r>
            <a:r>
              <a:rPr lang="en-US" sz="1400" kern="1200" dirty="0"/>
              <a:t> </a:t>
            </a:r>
            <a:r>
              <a:rPr lang="en-US" sz="1400" kern="1200" dirty="0" err="1"/>
              <a:t>estar</a:t>
            </a:r>
            <a:r>
              <a:rPr lang="en-US" sz="1400" kern="1200" dirty="0"/>
              <a:t> </a:t>
            </a:r>
            <a:r>
              <a:rPr lang="en-US" sz="1400" kern="1200" dirty="0" err="1"/>
              <a:t>na</a:t>
            </a:r>
            <a:r>
              <a:rPr lang="en-US" sz="1400" kern="1200" dirty="0"/>
              <a:t> fila</a:t>
            </a:r>
          </a:p>
        </p:txBody>
      </p:sp>
      <p:sp>
        <p:nvSpPr>
          <p:cNvPr id="44" name="Freeform: Shape 43">
            <a:extLst>
              <a:ext uri="{FF2B5EF4-FFF2-40B4-BE49-F238E27FC236}">
                <a16:creationId xmlns:a16="http://schemas.microsoft.com/office/drawing/2014/main" id="{99642D9C-F447-CD2E-ED83-351B0EF43738}"/>
              </a:ext>
            </a:extLst>
          </p:cNvPr>
          <p:cNvSpPr/>
          <p:nvPr/>
        </p:nvSpPr>
        <p:spPr>
          <a:xfrm>
            <a:off x="8607571" y="1903817"/>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Baixa</a:t>
            </a:r>
            <a:r>
              <a:rPr lang="en-US" sz="1400" kern="1200" dirty="0"/>
              <a:t> </a:t>
            </a:r>
            <a:r>
              <a:rPr lang="en-US" sz="1400" kern="1200" dirty="0" err="1"/>
              <a:t>latência</a:t>
            </a:r>
            <a:r>
              <a:rPr lang="en-US" sz="1400" kern="1200" dirty="0"/>
              <a:t> (&lt;10 </a:t>
            </a:r>
            <a:r>
              <a:rPr lang="en-US" sz="1400" kern="1200" dirty="0" err="1"/>
              <a:t>ms</a:t>
            </a:r>
            <a:r>
              <a:rPr lang="en-US" sz="1400" dirty="0"/>
              <a:t>)</a:t>
            </a:r>
            <a:endParaRPr lang="en-US" sz="1400" kern="1200" dirty="0"/>
          </a:p>
        </p:txBody>
      </p:sp>
      <p:sp>
        <p:nvSpPr>
          <p:cNvPr id="45" name="Freeform: Shape 44">
            <a:extLst>
              <a:ext uri="{FF2B5EF4-FFF2-40B4-BE49-F238E27FC236}">
                <a16:creationId xmlns:a16="http://schemas.microsoft.com/office/drawing/2014/main" id="{18740770-656A-4E69-8FC8-86D80D1077F4}"/>
              </a:ext>
            </a:extLst>
          </p:cNvPr>
          <p:cNvSpPr/>
          <p:nvPr/>
        </p:nvSpPr>
        <p:spPr>
          <a:xfrm>
            <a:off x="1286668" y="2901621"/>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Escala horizontal em termos de número de consumidores</a:t>
            </a:r>
          </a:p>
        </p:txBody>
      </p:sp>
      <p:sp>
        <p:nvSpPr>
          <p:cNvPr id="46" name="Freeform: Shape 45">
            <a:extLst>
              <a:ext uri="{FF2B5EF4-FFF2-40B4-BE49-F238E27FC236}">
                <a16:creationId xmlns:a16="http://schemas.microsoft.com/office/drawing/2014/main" id="{7DAD7033-6E28-D146-48AA-1C64BBE3CD65}"/>
              </a:ext>
            </a:extLst>
          </p:cNvPr>
          <p:cNvSpPr/>
          <p:nvPr/>
        </p:nvSpPr>
        <p:spPr>
          <a:xfrm>
            <a:off x="3726969" y="2901621"/>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ts val="0"/>
              </a:spcAft>
              <a:buNone/>
            </a:pPr>
            <a:r>
              <a:rPr lang="en-US" sz="1400" kern="1200" dirty="0" err="1"/>
              <a:t>Podem</a:t>
            </a:r>
            <a:r>
              <a:rPr lang="en-US" sz="1400" kern="1200" dirty="0"/>
              <a:t> </a:t>
            </a:r>
            <a:r>
              <a:rPr lang="en-US" sz="1400" kern="1200" dirty="0" err="1"/>
              <a:t>ter</a:t>
            </a:r>
            <a:r>
              <a:rPr lang="en-US" sz="1400" kern="1200" dirty="0"/>
              <a:t> </a:t>
            </a:r>
            <a:r>
              <a:rPr lang="en-US" sz="1400" kern="1200" dirty="0" err="1"/>
              <a:t>mensagens</a:t>
            </a:r>
            <a:r>
              <a:rPr lang="en-US" sz="1400" kern="1200" dirty="0"/>
              <a:t> </a:t>
            </a:r>
            <a:r>
              <a:rPr lang="en-US" sz="1400" kern="1200" dirty="0" err="1"/>
              <a:t>duplicadas</a:t>
            </a:r>
            <a:endParaRPr lang="en-US" sz="1400" kern="1200" dirty="0"/>
          </a:p>
          <a:p>
            <a:pPr marL="0" lvl="0" indent="0" algn="ctr" defTabSz="622300">
              <a:lnSpc>
                <a:spcPct val="100000"/>
              </a:lnSpc>
              <a:spcBef>
                <a:spcPct val="0"/>
              </a:spcBef>
              <a:spcAft>
                <a:spcPts val="0"/>
              </a:spcAft>
              <a:buNone/>
            </a:pPr>
            <a:r>
              <a:rPr lang="en-US" sz="1400" kern="1200" dirty="0"/>
              <a:t>(</a:t>
            </a:r>
            <a:r>
              <a:rPr lang="en-US" sz="1400" i="1" kern="1200" dirty="0"/>
              <a:t>At-Least-Once Delivery</a:t>
            </a:r>
            <a:r>
              <a:rPr lang="en-US" sz="1400" kern="1200" dirty="0"/>
              <a:t>)</a:t>
            </a:r>
          </a:p>
        </p:txBody>
      </p:sp>
      <p:sp>
        <p:nvSpPr>
          <p:cNvPr id="47" name="Freeform: Shape 46">
            <a:extLst>
              <a:ext uri="{FF2B5EF4-FFF2-40B4-BE49-F238E27FC236}">
                <a16:creationId xmlns:a16="http://schemas.microsoft.com/office/drawing/2014/main" id="{01D132E3-E39F-AECE-1EA5-627D0AFF47FF}"/>
              </a:ext>
            </a:extLst>
          </p:cNvPr>
          <p:cNvSpPr/>
          <p:nvPr/>
        </p:nvSpPr>
        <p:spPr>
          <a:xfrm>
            <a:off x="6167270" y="2901621"/>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Pode</a:t>
            </a:r>
            <a:r>
              <a:rPr lang="en-US" sz="1400" kern="1200" dirty="0"/>
              <a:t> </a:t>
            </a:r>
            <a:r>
              <a:rPr lang="en-US" sz="1400" kern="1200" dirty="0" err="1"/>
              <a:t>ter</a:t>
            </a:r>
            <a:r>
              <a:rPr lang="en-US" sz="1400" kern="1200" dirty="0"/>
              <a:t> </a:t>
            </a:r>
            <a:r>
              <a:rPr lang="en-US" sz="1400" kern="1200" dirty="0" err="1"/>
              <a:t>mensagens</a:t>
            </a:r>
            <a:r>
              <a:rPr lang="en-US" sz="1400" kern="1200" dirty="0"/>
              <a:t> fora de </a:t>
            </a:r>
            <a:r>
              <a:rPr lang="en-US" sz="1400" kern="1200" dirty="0" err="1"/>
              <a:t>ordem</a:t>
            </a:r>
            <a:r>
              <a:rPr lang="en-US" sz="1400" kern="1200" dirty="0"/>
              <a:t> (</a:t>
            </a:r>
            <a:r>
              <a:rPr lang="en-US" sz="1400" i="1" kern="1200" dirty="0"/>
              <a:t>Best-Effort Ordering</a:t>
            </a:r>
            <a:r>
              <a:rPr lang="en-US" sz="1400" kern="1200" dirty="0"/>
              <a:t>)</a:t>
            </a:r>
          </a:p>
        </p:txBody>
      </p:sp>
      <p:sp>
        <p:nvSpPr>
          <p:cNvPr id="48" name="Freeform: Shape 47">
            <a:extLst>
              <a:ext uri="{FF2B5EF4-FFF2-40B4-BE49-F238E27FC236}">
                <a16:creationId xmlns:a16="http://schemas.microsoft.com/office/drawing/2014/main" id="{A0D21DF7-2BCD-33E8-E30E-698E48BC37D8}"/>
              </a:ext>
            </a:extLst>
          </p:cNvPr>
          <p:cNvSpPr/>
          <p:nvPr/>
        </p:nvSpPr>
        <p:spPr>
          <a:xfrm>
            <a:off x="8607571" y="2901621"/>
            <a:ext cx="2297757" cy="855260"/>
          </a:xfrm>
          <a:custGeom>
            <a:avLst/>
            <a:gdLst>
              <a:gd name="connsiteX0" fmla="*/ 0 w 2297757"/>
              <a:gd name="connsiteY0" fmla="*/ 0 h 855260"/>
              <a:gd name="connsiteX1" fmla="*/ 2297757 w 2297757"/>
              <a:gd name="connsiteY1" fmla="*/ 0 h 855260"/>
              <a:gd name="connsiteX2" fmla="*/ 2297757 w 2297757"/>
              <a:gd name="connsiteY2" fmla="*/ 855260 h 855260"/>
              <a:gd name="connsiteX3" fmla="*/ 0 w 2297757"/>
              <a:gd name="connsiteY3" fmla="*/ 855260 h 855260"/>
              <a:gd name="connsiteX4" fmla="*/ 0 w 2297757"/>
              <a:gd name="connsiteY4" fmla="*/ 0 h 85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757" h="855260">
                <a:moveTo>
                  <a:pt x="0" y="0"/>
                </a:moveTo>
                <a:lnTo>
                  <a:pt x="2297757" y="0"/>
                </a:lnTo>
                <a:lnTo>
                  <a:pt x="2297757" y="855260"/>
                </a:lnTo>
                <a:lnTo>
                  <a:pt x="0" y="855260"/>
                </a:lnTo>
                <a:lnTo>
                  <a:pt x="0" y="0"/>
                </a:lnTo>
                <a:close/>
              </a:path>
            </a:pathLst>
          </a:custGeom>
          <a:noFill/>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Limitação</a:t>
            </a:r>
            <a:r>
              <a:rPr lang="en-US" sz="1400" kern="1200" dirty="0"/>
              <a:t> de 256 KB </a:t>
            </a:r>
            <a:r>
              <a:rPr lang="en-US" sz="1400" kern="1200" dirty="0" err="1"/>
              <a:t>por</a:t>
            </a:r>
            <a:r>
              <a:rPr lang="en-US" sz="1400" kern="1200" dirty="0"/>
              <a:t> </a:t>
            </a:r>
            <a:r>
              <a:rPr lang="en-US" sz="1400" kern="1200" dirty="0" err="1"/>
              <a:t>mensagem</a:t>
            </a:r>
            <a:r>
              <a:rPr lang="en-US" sz="1400" kern="1200" dirty="0"/>
              <a:t> </a:t>
            </a:r>
            <a:r>
              <a:rPr lang="en-US" sz="1400" kern="1200" dirty="0" err="1"/>
              <a:t>enviada</a:t>
            </a:r>
            <a:endParaRPr lang="en-US" sz="1400" kern="1200" dirty="0"/>
          </a:p>
        </p:txBody>
      </p:sp>
      <p:sp>
        <p:nvSpPr>
          <p:cNvPr id="9" name="TextBox 8">
            <a:extLst>
              <a:ext uri="{FF2B5EF4-FFF2-40B4-BE49-F238E27FC236}">
                <a16:creationId xmlns:a16="http://schemas.microsoft.com/office/drawing/2014/main" id="{557D4AA8-8123-BAFC-17A6-B98D59099DB1}"/>
              </a:ext>
            </a:extLst>
          </p:cNvPr>
          <p:cNvSpPr txBox="1"/>
          <p:nvPr/>
        </p:nvSpPr>
        <p:spPr>
          <a:xfrm>
            <a:off x="3047376" y="922904"/>
            <a:ext cx="6097248" cy="369332"/>
          </a:xfrm>
          <a:prstGeom prst="rect">
            <a:avLst/>
          </a:prstGeom>
          <a:noFill/>
        </p:spPr>
        <p:txBody>
          <a:bodyPr wrap="square">
            <a:spAutoFit/>
          </a:bodyPr>
          <a:lstStyle/>
          <a:p>
            <a:pPr algn="ctr"/>
            <a:r>
              <a:rPr lang="en-US" dirty="0"/>
              <a:t>Standard Queue</a:t>
            </a:r>
          </a:p>
        </p:txBody>
      </p:sp>
      <p:pic>
        <p:nvPicPr>
          <p:cNvPr id="37" name="Picture 36" descr="A computer screen with colorful icons&#10;&#10;Description automatically generated with medium confidence">
            <a:extLst>
              <a:ext uri="{FF2B5EF4-FFF2-40B4-BE49-F238E27FC236}">
                <a16:creationId xmlns:a16="http://schemas.microsoft.com/office/drawing/2014/main" id="{89D5FACB-56DB-31DD-F5BC-4B7CF40E8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3576" y="4150084"/>
            <a:ext cx="7484847" cy="2249366"/>
          </a:xfrm>
          <a:prstGeom prst="rect">
            <a:avLst/>
          </a:prstGeom>
        </p:spPr>
      </p:pic>
    </p:spTree>
    <p:extLst>
      <p:ext uri="{BB962C8B-B14F-4D97-AF65-F5344CB8AC3E}">
        <p14:creationId xmlns:p14="http://schemas.microsoft.com/office/powerpoint/2010/main" val="207405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arn(inVertic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inVertic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arn(inVertical)">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arn(inVertical)">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arn(inVertical)">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6B695994-1702-F9E7-0277-58AEA87823BE}"/>
              </a:ext>
            </a:extLst>
          </p:cNvPr>
          <p:cNvSpPr/>
          <p:nvPr/>
        </p:nvSpPr>
        <p:spPr>
          <a:xfrm rot="10800000">
            <a:off x="855365" y="4097310"/>
            <a:ext cx="3080478" cy="1233291"/>
          </a:xfrm>
          <a:prstGeom prst="round2SameRect">
            <a:avLst/>
          </a:prstGeom>
          <a:ln w="12700">
            <a:solidFill>
              <a:srgbClr val="0070C0"/>
            </a:solidFill>
          </a:ln>
        </p:spPr>
        <p:style>
          <a:lnRef idx="3">
            <a:schemeClr val="lt1"/>
          </a:lnRef>
          <a:fillRef idx="1">
            <a:schemeClr val="accent4"/>
          </a:fillRef>
          <a:effectRef idx="1">
            <a:schemeClr val="accent4"/>
          </a:effectRef>
          <a:fontRef idx="minor">
            <a:schemeClr val="lt1"/>
          </a:fontRef>
        </p:style>
        <p:txBody>
          <a:bodyPr vert="horz" wrap="square" rtlCol="0" anchor="t" anchorCtr="0">
            <a:noAutofit/>
          </a:bodyPr>
          <a:lstStyle/>
          <a:p>
            <a:pPr algn="ctr"/>
            <a:endParaRPr lang="en-US" dirty="0"/>
          </a:p>
        </p:txBody>
      </p:sp>
      <p:sp>
        <p:nvSpPr>
          <p:cNvPr id="15" name="TextBox 14">
            <a:extLst>
              <a:ext uri="{FF2B5EF4-FFF2-40B4-BE49-F238E27FC236}">
                <a16:creationId xmlns:a16="http://schemas.microsoft.com/office/drawing/2014/main" id="{DBA4E6C7-9408-51B7-52DD-CEABF50C7F1D}"/>
              </a:ext>
            </a:extLst>
          </p:cNvPr>
          <p:cNvSpPr txBox="1"/>
          <p:nvPr/>
        </p:nvSpPr>
        <p:spPr>
          <a:xfrm>
            <a:off x="1846319" y="4999391"/>
            <a:ext cx="1169103" cy="369332"/>
          </a:xfrm>
          <a:prstGeom prst="rect">
            <a:avLst/>
          </a:prstGeom>
          <a:noFill/>
        </p:spPr>
        <p:txBody>
          <a:bodyPr wrap="none" rtlCol="0">
            <a:spAutoFit/>
          </a:bodyPr>
          <a:lstStyle/>
          <a:p>
            <a:r>
              <a:rPr lang="en-US" dirty="0">
                <a:solidFill>
                  <a:schemeClr val="bg1"/>
                </a:solidFill>
              </a:rPr>
              <a:t>Attributes</a:t>
            </a:r>
          </a:p>
        </p:txBody>
      </p:sp>
      <p:sp>
        <p:nvSpPr>
          <p:cNvPr id="3" name="Rectangle: Top Corners Rounded 2">
            <a:extLst>
              <a:ext uri="{FF2B5EF4-FFF2-40B4-BE49-F238E27FC236}">
                <a16:creationId xmlns:a16="http://schemas.microsoft.com/office/drawing/2014/main" id="{75E0E9D5-FEC1-4201-8FF6-5B0791D95493}"/>
              </a:ext>
            </a:extLst>
          </p:cNvPr>
          <p:cNvSpPr/>
          <p:nvPr/>
        </p:nvSpPr>
        <p:spPr>
          <a:xfrm>
            <a:off x="855365" y="1777282"/>
            <a:ext cx="3080478" cy="2320030"/>
          </a:xfrm>
          <a:prstGeom prst="round2SameRect">
            <a:avLst>
              <a:gd name="adj1" fmla="val 9883"/>
              <a:gd name="adj2" fmla="val 0"/>
            </a:avLst>
          </a:prstGeom>
          <a:ln>
            <a:solidFill>
              <a:srgbClr val="0070C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Message Body</a:t>
            </a:r>
          </a:p>
          <a:p>
            <a:pPr algn="ctr"/>
            <a:r>
              <a:rPr lang="en-US" dirty="0">
                <a:solidFill>
                  <a:schemeClr val="bg1"/>
                </a:solidFill>
              </a:rPr>
              <a:t>(&gt;=256kb)</a:t>
            </a:r>
          </a:p>
          <a:p>
            <a:pPr algn="ctr"/>
            <a:r>
              <a:rPr lang="en-US" dirty="0">
                <a:solidFill>
                  <a:schemeClr val="bg1"/>
                </a:solidFill>
              </a:rPr>
              <a:t>String</a:t>
            </a:r>
          </a:p>
          <a:p>
            <a:pPr algn="ctr"/>
            <a:r>
              <a:rPr lang="pt-BR" sz="1000" dirty="0">
                <a:solidFill>
                  <a:schemeClr val="bg1"/>
                </a:solidFill>
              </a:rPr>
              <a:t>(XML, JSON, texto não formatado)</a:t>
            </a:r>
            <a:endParaRPr lang="en-US" sz="1000" dirty="0">
              <a:solidFill>
                <a:schemeClr val="bg1"/>
              </a:solidFill>
            </a:endParaRPr>
          </a:p>
        </p:txBody>
      </p:sp>
      <p:sp>
        <p:nvSpPr>
          <p:cNvPr id="13" name="Retângulo 6" descr="Smart Phone">
            <a:extLst>
              <a:ext uri="{FF2B5EF4-FFF2-40B4-BE49-F238E27FC236}">
                <a16:creationId xmlns:a16="http://schemas.microsoft.com/office/drawing/2014/main" id="{9FF91972-CE7C-B35A-3D55-11E264DFCA10}"/>
              </a:ext>
            </a:extLst>
          </p:cNvPr>
          <p:cNvSpPr/>
          <p:nvPr/>
        </p:nvSpPr>
        <p:spPr>
          <a:xfrm>
            <a:off x="5345362" y="2569626"/>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cxnSp>
        <p:nvCxnSpPr>
          <p:cNvPr id="17" name="Straight Arrow Connector 16">
            <a:extLst>
              <a:ext uri="{FF2B5EF4-FFF2-40B4-BE49-F238E27FC236}">
                <a16:creationId xmlns:a16="http://schemas.microsoft.com/office/drawing/2014/main" id="{BC2388D8-5C37-F155-877E-A4D795662797}"/>
              </a:ext>
            </a:extLst>
          </p:cNvPr>
          <p:cNvCxnSpPr>
            <a:cxnSpLocks/>
            <a:stCxn id="3" idx="0"/>
            <a:endCxn id="13" idx="1"/>
          </p:cNvCxnSpPr>
          <p:nvPr/>
        </p:nvCxnSpPr>
        <p:spPr>
          <a:xfrm>
            <a:off x="3935843" y="2937297"/>
            <a:ext cx="1409519" cy="7648"/>
          </a:xfrm>
          <a:prstGeom prst="straightConnector1">
            <a:avLst/>
          </a:prstGeom>
          <a:ln w="12700">
            <a:solidFill>
              <a:srgbClr val="E7157B"/>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E634F3A-A0C8-AB9C-3AAA-18A5B0AD6012}"/>
              </a:ext>
            </a:extLst>
          </p:cNvPr>
          <p:cNvSpPr txBox="1"/>
          <p:nvPr/>
        </p:nvSpPr>
        <p:spPr>
          <a:xfrm>
            <a:off x="3985246" y="2575613"/>
            <a:ext cx="1360116" cy="369332"/>
          </a:xfrm>
          <a:prstGeom prst="rect">
            <a:avLst/>
          </a:prstGeom>
          <a:noFill/>
        </p:spPr>
        <p:txBody>
          <a:bodyPr wrap="none" rtlCol="0">
            <a:spAutoFit/>
          </a:bodyPr>
          <a:lstStyle/>
          <a:p>
            <a:r>
              <a:rPr lang="en-US" dirty="0"/>
              <a:t>Sent to SQS</a:t>
            </a:r>
          </a:p>
        </p:txBody>
      </p:sp>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11" name="TextBox 10">
            <a:extLst>
              <a:ext uri="{FF2B5EF4-FFF2-40B4-BE49-F238E27FC236}">
                <a16:creationId xmlns:a16="http://schemas.microsoft.com/office/drawing/2014/main" id="{F83FDCB2-4EE5-3491-6D75-F9624A539F8E}"/>
              </a:ext>
            </a:extLst>
          </p:cNvPr>
          <p:cNvSpPr txBox="1"/>
          <p:nvPr/>
        </p:nvSpPr>
        <p:spPr>
          <a:xfrm>
            <a:off x="3047376" y="922904"/>
            <a:ext cx="6097248" cy="369332"/>
          </a:xfrm>
          <a:prstGeom prst="rect">
            <a:avLst/>
          </a:prstGeom>
          <a:noFill/>
        </p:spPr>
        <p:txBody>
          <a:bodyPr wrap="square">
            <a:spAutoFit/>
          </a:bodyPr>
          <a:lstStyle/>
          <a:p>
            <a:pPr algn="ctr"/>
            <a:r>
              <a:rPr lang="en-US" dirty="0"/>
              <a:t>Producing Messages</a:t>
            </a:r>
          </a:p>
        </p:txBody>
      </p:sp>
      <p:graphicFrame>
        <p:nvGraphicFramePr>
          <p:cNvPr id="10" name="Table 9">
            <a:extLst>
              <a:ext uri="{FF2B5EF4-FFF2-40B4-BE49-F238E27FC236}">
                <a16:creationId xmlns:a16="http://schemas.microsoft.com/office/drawing/2014/main" id="{871F04C7-ABFE-EB29-F1B3-3220BD953D65}"/>
              </a:ext>
            </a:extLst>
          </p:cNvPr>
          <p:cNvGraphicFramePr>
            <a:graphicFrameLocks noGrp="1"/>
          </p:cNvGraphicFramePr>
          <p:nvPr>
            <p:extLst>
              <p:ext uri="{D42A27DB-BD31-4B8C-83A1-F6EECF244321}">
                <p14:modId xmlns:p14="http://schemas.microsoft.com/office/powerpoint/2010/main" val="1782628608"/>
              </p:ext>
            </p:extLst>
          </p:nvPr>
        </p:nvGraphicFramePr>
        <p:xfrm>
          <a:off x="964460" y="4176431"/>
          <a:ext cx="2862288" cy="822960"/>
        </p:xfrm>
        <a:graphic>
          <a:graphicData uri="http://schemas.openxmlformats.org/drawingml/2006/table">
            <a:tbl>
              <a:tblPr firstRow="1">
                <a:tableStyleId>{8A107856-5554-42FB-B03E-39F5DBC370BA}</a:tableStyleId>
              </a:tblPr>
              <a:tblGrid>
                <a:gridCol w="954096">
                  <a:extLst>
                    <a:ext uri="{9D8B030D-6E8A-4147-A177-3AD203B41FA5}">
                      <a16:colId xmlns:a16="http://schemas.microsoft.com/office/drawing/2014/main" val="423153860"/>
                    </a:ext>
                  </a:extLst>
                </a:gridCol>
                <a:gridCol w="954096">
                  <a:extLst>
                    <a:ext uri="{9D8B030D-6E8A-4147-A177-3AD203B41FA5}">
                      <a16:colId xmlns:a16="http://schemas.microsoft.com/office/drawing/2014/main" val="2676593547"/>
                    </a:ext>
                  </a:extLst>
                </a:gridCol>
                <a:gridCol w="954096">
                  <a:extLst>
                    <a:ext uri="{9D8B030D-6E8A-4147-A177-3AD203B41FA5}">
                      <a16:colId xmlns:a16="http://schemas.microsoft.com/office/drawing/2014/main" val="2189064017"/>
                    </a:ext>
                  </a:extLst>
                </a:gridCol>
              </a:tblGrid>
              <a:tr h="218980">
                <a:tc>
                  <a:txBody>
                    <a:bodyPr/>
                    <a:lstStyle/>
                    <a:p>
                      <a:pPr algn="ctr"/>
                      <a:r>
                        <a:rPr lang="en-US" sz="1200" b="0" dirty="0">
                          <a:solidFill>
                            <a:schemeClr val="bg1"/>
                          </a:solidFill>
                        </a:rPr>
                        <a:t>Name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tc>
                  <a:txBody>
                    <a:bodyPr/>
                    <a:lstStyle/>
                    <a:p>
                      <a:pPr algn="ctr"/>
                      <a:r>
                        <a:rPr lang="en-US" sz="1200" b="0" dirty="0">
                          <a:solidFill>
                            <a:schemeClr val="bg1"/>
                          </a:solidFill>
                        </a:rPr>
                        <a:t>Type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tc>
                  <a:txBody>
                    <a:bodyPr/>
                    <a:lstStyle/>
                    <a:p>
                      <a:pPr algn="ctr"/>
                      <a:r>
                        <a:rPr lang="en-US" sz="1200" b="0" dirty="0">
                          <a:solidFill>
                            <a:schemeClr val="bg1"/>
                          </a:solidFill>
                        </a:rPr>
                        <a:t>Value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extLst>
                  <a:ext uri="{0D108BD9-81ED-4DB2-BD59-A6C34878D82A}">
                    <a16:rowId xmlns:a16="http://schemas.microsoft.com/office/drawing/2014/main" val="432290293"/>
                  </a:ext>
                </a:extLst>
              </a:tr>
              <a:tr h="218980">
                <a:tc gridSpan="3">
                  <a:txBody>
                    <a:bodyPr/>
                    <a:lstStyle/>
                    <a:p>
                      <a:pPr algn="ctr"/>
                      <a:r>
                        <a:rPr lang="en-US" sz="1200" b="0" dirty="0">
                          <a:solidFill>
                            <a:schemeClr val="bg1"/>
                          </a:solidFill>
                        </a:rPr>
                        <a:t>…</a:t>
                      </a:r>
                    </a:p>
                  </a:txBody>
                  <a:tcPr>
                    <a:lnL w="12700" cmpd="sng">
                      <a:noFill/>
                    </a:lnL>
                    <a:lnR w="12700" cmpd="sng">
                      <a:noFill/>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49280573"/>
                  </a:ext>
                </a:extLst>
              </a:tr>
              <a:tr h="218980">
                <a:tc>
                  <a:txBody>
                    <a:bodyPr/>
                    <a:lstStyle/>
                    <a:p>
                      <a:pPr algn="ctr"/>
                      <a:r>
                        <a:rPr lang="en-US" sz="1200" b="0" dirty="0">
                          <a:solidFill>
                            <a:schemeClr val="bg1"/>
                          </a:solidFill>
                        </a:rPr>
                        <a:t>Name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tc>
                  <a:txBody>
                    <a:bodyPr/>
                    <a:lstStyle/>
                    <a:p>
                      <a:pPr algn="ctr"/>
                      <a:r>
                        <a:rPr lang="en-US" sz="1200" b="0" dirty="0">
                          <a:solidFill>
                            <a:schemeClr val="bg1"/>
                          </a:solidFill>
                        </a:rPr>
                        <a:t>Type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tc>
                  <a:txBody>
                    <a:bodyPr/>
                    <a:lstStyle/>
                    <a:p>
                      <a:pPr algn="ctr"/>
                      <a:r>
                        <a:rPr lang="en-US" sz="1200" b="0" dirty="0">
                          <a:solidFill>
                            <a:schemeClr val="bg1"/>
                          </a:solidFill>
                        </a:rPr>
                        <a:t>Value</a:t>
                      </a:r>
                    </a:p>
                  </a:txBody>
                  <a:tcPr>
                    <a:lnL w="12700" cap="flat" cmpd="sng" algn="ctr">
                      <a:solidFill>
                        <a:srgbClr val="F9BFDB"/>
                      </a:solidFill>
                      <a:prstDash val="solid"/>
                      <a:round/>
                      <a:headEnd type="none" w="med" len="med"/>
                      <a:tailEnd type="none" w="med" len="med"/>
                    </a:lnL>
                    <a:lnR w="12700" cap="flat" cmpd="sng" algn="ctr">
                      <a:solidFill>
                        <a:srgbClr val="F9BFDB"/>
                      </a:solidFill>
                      <a:prstDash val="solid"/>
                      <a:round/>
                      <a:headEnd type="none" w="med" len="med"/>
                      <a:tailEnd type="none" w="med" len="med"/>
                    </a:lnR>
                    <a:lnT w="12700" cap="flat" cmpd="sng" algn="ctr">
                      <a:solidFill>
                        <a:srgbClr val="F9BFDB"/>
                      </a:solidFill>
                      <a:prstDash val="solid"/>
                      <a:round/>
                      <a:headEnd type="none" w="med" len="med"/>
                      <a:tailEnd type="none" w="med" len="med"/>
                    </a:lnT>
                    <a:lnB w="12700" cap="flat" cmpd="sng" algn="ctr">
                      <a:solidFill>
                        <a:srgbClr val="F9BFDB"/>
                      </a:solidFill>
                      <a:prstDash val="solid"/>
                      <a:round/>
                      <a:headEnd type="none" w="med" len="med"/>
                      <a:tailEnd type="none" w="med" len="med"/>
                    </a:lnB>
                    <a:solidFill>
                      <a:srgbClr val="E7157B"/>
                    </a:solidFill>
                  </a:tcPr>
                </a:tc>
                <a:extLst>
                  <a:ext uri="{0D108BD9-81ED-4DB2-BD59-A6C34878D82A}">
                    <a16:rowId xmlns:a16="http://schemas.microsoft.com/office/drawing/2014/main" val="3444403840"/>
                  </a:ext>
                </a:extLst>
              </a:tr>
            </a:tbl>
          </a:graphicData>
        </a:graphic>
      </p:graphicFrame>
      <p:sp>
        <p:nvSpPr>
          <p:cNvPr id="29" name="TextBox 28">
            <a:extLst>
              <a:ext uri="{FF2B5EF4-FFF2-40B4-BE49-F238E27FC236}">
                <a16:creationId xmlns:a16="http://schemas.microsoft.com/office/drawing/2014/main" id="{77FAD107-B848-6E16-04BB-3515AB3A79E3}"/>
              </a:ext>
            </a:extLst>
          </p:cNvPr>
          <p:cNvSpPr txBox="1"/>
          <p:nvPr/>
        </p:nvSpPr>
        <p:spPr>
          <a:xfrm>
            <a:off x="7456116" y="1596625"/>
            <a:ext cx="4122295" cy="5001369"/>
          </a:xfrm>
          <a:prstGeom prst="rect">
            <a:avLst/>
          </a:prstGeom>
          <a:noFill/>
        </p:spPr>
        <p:txBody>
          <a:bodyPr wrap="square" rtlCol="0">
            <a:spAutoFit/>
          </a:bodyPr>
          <a:lstStyle/>
          <a:p>
            <a:r>
              <a:rPr lang="en-US" sz="1100" b="1" dirty="0">
                <a:latin typeface="Aptos Display" panose="020B0004020202020204" pitchFamily="34" charset="0"/>
                <a:cs typeface="Courier New" panose="02070309020205020404" pitchFamily="49" charset="0"/>
              </a:rPr>
              <a:t>Request Syntax</a:t>
            </a: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5"/>
              </a:rPr>
              <a:t>DelaySeconds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number</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6"/>
              </a:rPr>
              <a:t>MessageAttributes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7"/>
              </a:rPr>
              <a:t>BinaryListValues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blob</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8"/>
              </a:rPr>
              <a:t>BinaryValue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blob</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9"/>
              </a:rPr>
              <a:t>DataType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0"/>
              </a:rPr>
              <a:t>StringListValues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1"/>
              </a:rPr>
              <a:t>StringValue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2"/>
              </a:rPr>
              <a:t>MessageBody</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3"/>
              </a:rPr>
              <a:t>MessageDeduplicationId</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4"/>
              </a:rPr>
              <a:t>MessageGroupId</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5"/>
              </a:rPr>
              <a:t>MessageSystemAttributes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6"/>
              </a:rPr>
              <a:t>BinaryListValues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blob</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7"/>
              </a:rPr>
              <a:t>BinaryValue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blob</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8"/>
              </a:rPr>
              <a:t>DataType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19"/>
              </a:rPr>
              <a:t>StringListValues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0"/>
              </a:rPr>
              <a:t>StringValue</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1"/>
              </a:rPr>
              <a:t>QueueUrl</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i="1" kern="0" dirty="0">
                <a:solidFill>
                  <a:srgbClr val="D13212"/>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b="1" dirty="0">
                <a:latin typeface="Aptos Display" panose="020B0004020202020204" pitchFamily="34" charset="0"/>
                <a:cs typeface="Courier New" panose="02070309020205020404" pitchFamily="49" charset="0"/>
              </a:rPr>
              <a:t>Response Syntax</a:t>
            </a:r>
            <a:endParaRPr lang="en-US" sz="1000" dirty="0">
              <a:latin typeface="Courier New" panose="02070309020205020404" pitchFamily="49"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2"/>
              </a:rPr>
              <a:t>MD5OfMessageAttributes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b="1" i="1"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3"/>
              </a:rPr>
              <a:t>MD5OfMessageBody</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b="1" i="1"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4"/>
              </a:rPr>
              <a:t>MD5OfMessageSystemAttributes</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b="1" i="1"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5"/>
              </a:rPr>
              <a:t>MessageId</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b="1" i="1"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u="sng" kern="0" dirty="0" err="1">
                <a:solidFill>
                  <a:srgbClr val="0073BB"/>
                </a:solidFill>
                <a:effectLst/>
                <a:latin typeface="Courier New" panose="02070309020205020404" pitchFamily="49" charset="0"/>
                <a:ea typeface="Times New Roman" panose="02020603050405020304" pitchFamily="18" charset="0"/>
                <a:cs typeface="Courier New" panose="02070309020205020404" pitchFamily="49" charset="0"/>
                <a:hlinkClick r:id="rId26"/>
              </a:rPr>
              <a:t>SequenceNumber</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900" b="1" i="1"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string</a:t>
            </a:r>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a:p>
            <a:r>
              <a:rPr lang="en-US" sz="900" kern="0" dirty="0">
                <a:solidFill>
                  <a:srgbClr val="16191F"/>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900" kern="100" dirty="0">
              <a:effectLst/>
              <a:latin typeface="Courier New" panose="02070309020205020404" pitchFamily="49" charset="0"/>
              <a:ea typeface="Aptos" panose="020B0004020202020204" pitchFamily="34" charset="0"/>
              <a:cs typeface="Courier New" panose="02070309020205020404" pitchFamily="49" charset="0"/>
            </a:endParaRPr>
          </a:p>
        </p:txBody>
      </p:sp>
    </p:spTree>
    <p:extLst>
      <p:ext uri="{BB962C8B-B14F-4D97-AF65-F5344CB8AC3E}">
        <p14:creationId xmlns:p14="http://schemas.microsoft.com/office/powerpoint/2010/main" val="34647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 grpId="0" animBg="1"/>
      <p:bldP spid="13" grpId="0" animBg="1"/>
      <p:bldP spid="24" grpId="0"/>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30" name="Freeform: Shape 29">
            <a:extLst>
              <a:ext uri="{FF2B5EF4-FFF2-40B4-BE49-F238E27FC236}">
                <a16:creationId xmlns:a16="http://schemas.microsoft.com/office/drawing/2014/main" id="{2F752A5E-5C70-6DDC-49D1-333A7DEEE3D1}"/>
              </a:ext>
            </a:extLst>
          </p:cNvPr>
          <p:cNvSpPr/>
          <p:nvPr/>
        </p:nvSpPr>
        <p:spPr>
          <a:xfrm>
            <a:off x="2758533" y="2065516"/>
            <a:ext cx="1845146" cy="623711"/>
          </a:xfrm>
          <a:custGeom>
            <a:avLst/>
            <a:gdLst>
              <a:gd name="connsiteX0" fmla="*/ 0 w 1845146"/>
              <a:gd name="connsiteY0" fmla="*/ 0 h 623711"/>
              <a:gd name="connsiteX1" fmla="*/ 1845146 w 1845146"/>
              <a:gd name="connsiteY1" fmla="*/ 0 h 623711"/>
              <a:gd name="connsiteX2" fmla="*/ 1845146 w 1845146"/>
              <a:gd name="connsiteY2" fmla="*/ 623711 h 623711"/>
              <a:gd name="connsiteX3" fmla="*/ 0 w 1845146"/>
              <a:gd name="connsiteY3" fmla="*/ 623711 h 623711"/>
              <a:gd name="connsiteX4" fmla="*/ 0 w 1845146"/>
              <a:gd name="connsiteY4" fmla="*/ 0 h 62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5146" h="623711">
                <a:moveTo>
                  <a:pt x="0" y="0"/>
                </a:moveTo>
                <a:lnTo>
                  <a:pt x="1845146" y="0"/>
                </a:lnTo>
                <a:lnTo>
                  <a:pt x="1845146" y="623711"/>
                </a:lnTo>
                <a:lnTo>
                  <a:pt x="0" y="62371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27940" tIns="27940" rIns="27940" bIns="27940" numCol="1" spcCol="1270" anchor="ctr" anchorCtr="0">
            <a:noAutofit/>
          </a:bodyPr>
          <a:lstStyle/>
          <a:p>
            <a:pPr marL="0" lvl="0" indent="0" defTabSz="488950">
              <a:lnSpc>
                <a:spcPct val="90000"/>
              </a:lnSpc>
              <a:spcBef>
                <a:spcPct val="0"/>
              </a:spcBef>
              <a:spcAft>
                <a:spcPct val="35000"/>
              </a:spcAft>
              <a:buNone/>
            </a:pPr>
            <a:r>
              <a:rPr lang="pt-BR" sz="1100" b="0" i="0" kern="1200" dirty="0"/>
              <a:t>Receba ou exclua mensagens em lotes de até 10 mensagens ou 256 KB</a:t>
            </a:r>
            <a:endParaRPr lang="en-US" sz="1100" kern="1200" dirty="0"/>
          </a:p>
        </p:txBody>
      </p:sp>
      <p:sp>
        <p:nvSpPr>
          <p:cNvPr id="33" name="Freeform: Shape 32">
            <a:extLst>
              <a:ext uri="{FF2B5EF4-FFF2-40B4-BE49-F238E27FC236}">
                <a16:creationId xmlns:a16="http://schemas.microsoft.com/office/drawing/2014/main" id="{22C553F3-F0ED-1CF5-0D43-00034B4E541C}"/>
              </a:ext>
            </a:extLst>
          </p:cNvPr>
          <p:cNvSpPr/>
          <p:nvPr/>
        </p:nvSpPr>
        <p:spPr>
          <a:xfrm>
            <a:off x="5487271" y="2065516"/>
            <a:ext cx="1845146" cy="623711"/>
          </a:xfrm>
          <a:custGeom>
            <a:avLst/>
            <a:gdLst>
              <a:gd name="connsiteX0" fmla="*/ 0 w 1845146"/>
              <a:gd name="connsiteY0" fmla="*/ 0 h 623711"/>
              <a:gd name="connsiteX1" fmla="*/ 1845146 w 1845146"/>
              <a:gd name="connsiteY1" fmla="*/ 0 h 623711"/>
              <a:gd name="connsiteX2" fmla="*/ 1845146 w 1845146"/>
              <a:gd name="connsiteY2" fmla="*/ 623711 h 623711"/>
              <a:gd name="connsiteX3" fmla="*/ 0 w 1845146"/>
              <a:gd name="connsiteY3" fmla="*/ 623711 h 623711"/>
              <a:gd name="connsiteX4" fmla="*/ 0 w 1845146"/>
              <a:gd name="connsiteY4" fmla="*/ 0 h 62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5146" h="623711">
                <a:moveTo>
                  <a:pt x="0" y="0"/>
                </a:moveTo>
                <a:lnTo>
                  <a:pt x="1845146" y="0"/>
                </a:lnTo>
                <a:lnTo>
                  <a:pt x="1845146" y="623711"/>
                </a:lnTo>
                <a:lnTo>
                  <a:pt x="0" y="62371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27940" tIns="27940" rIns="27940" bIns="27940" numCol="1" spcCol="1270" anchor="ctr" anchorCtr="0">
            <a:noAutofit/>
          </a:bodyPr>
          <a:lstStyle/>
          <a:p>
            <a:pPr marL="0" lvl="0" indent="0" defTabSz="488950">
              <a:lnSpc>
                <a:spcPct val="90000"/>
              </a:lnSpc>
              <a:spcBef>
                <a:spcPct val="0"/>
              </a:spcBef>
              <a:spcAft>
                <a:spcPct val="35000"/>
              </a:spcAft>
              <a:buNone/>
            </a:pPr>
            <a:r>
              <a:rPr lang="en-US" sz="1100" kern="1200"/>
              <a:t>Processar a mensagem dentro do tempo limite de visibilidade</a:t>
            </a:r>
          </a:p>
        </p:txBody>
      </p:sp>
      <p:sp>
        <p:nvSpPr>
          <p:cNvPr id="36" name="Freeform: Shape 35">
            <a:extLst>
              <a:ext uri="{FF2B5EF4-FFF2-40B4-BE49-F238E27FC236}">
                <a16:creationId xmlns:a16="http://schemas.microsoft.com/office/drawing/2014/main" id="{7467D678-0819-8811-EE54-8029BEA5384F}"/>
              </a:ext>
            </a:extLst>
          </p:cNvPr>
          <p:cNvSpPr/>
          <p:nvPr/>
        </p:nvSpPr>
        <p:spPr>
          <a:xfrm>
            <a:off x="8216008" y="2065516"/>
            <a:ext cx="1845146" cy="623711"/>
          </a:xfrm>
          <a:custGeom>
            <a:avLst/>
            <a:gdLst>
              <a:gd name="connsiteX0" fmla="*/ 0 w 1845146"/>
              <a:gd name="connsiteY0" fmla="*/ 0 h 623711"/>
              <a:gd name="connsiteX1" fmla="*/ 1845146 w 1845146"/>
              <a:gd name="connsiteY1" fmla="*/ 0 h 623711"/>
              <a:gd name="connsiteX2" fmla="*/ 1845146 w 1845146"/>
              <a:gd name="connsiteY2" fmla="*/ 623711 h 623711"/>
              <a:gd name="connsiteX3" fmla="*/ 0 w 1845146"/>
              <a:gd name="connsiteY3" fmla="*/ 623711 h 623711"/>
              <a:gd name="connsiteX4" fmla="*/ 0 w 1845146"/>
              <a:gd name="connsiteY4" fmla="*/ 0 h 62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5146" h="623711">
                <a:moveTo>
                  <a:pt x="0" y="0"/>
                </a:moveTo>
                <a:lnTo>
                  <a:pt x="1845146" y="0"/>
                </a:lnTo>
                <a:lnTo>
                  <a:pt x="1845146" y="623711"/>
                </a:lnTo>
                <a:lnTo>
                  <a:pt x="0" y="62371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27940" tIns="27940" rIns="27940" bIns="27940" numCol="1" spcCol="1270" anchor="ctr" anchorCtr="0">
            <a:noAutofit/>
          </a:bodyPr>
          <a:lstStyle/>
          <a:p>
            <a:pPr marL="0" lvl="0" indent="0" defTabSz="488950">
              <a:lnSpc>
                <a:spcPct val="90000"/>
              </a:lnSpc>
              <a:spcBef>
                <a:spcPct val="0"/>
              </a:spcBef>
              <a:spcAft>
                <a:spcPct val="35000"/>
              </a:spcAft>
              <a:buNone/>
            </a:pPr>
            <a:r>
              <a:rPr lang="en-US" sz="1100" kern="1200" dirty="0" err="1"/>
              <a:t>Exclua</a:t>
            </a:r>
            <a:r>
              <a:rPr lang="en-US" sz="1100" kern="1200" dirty="0"/>
              <a:t> a </a:t>
            </a:r>
            <a:r>
              <a:rPr lang="en-US" sz="1100" kern="1200" dirty="0" err="1"/>
              <a:t>mensagem</a:t>
            </a:r>
            <a:r>
              <a:rPr lang="en-US" sz="1100" kern="1200" dirty="0"/>
              <a:t> </a:t>
            </a:r>
            <a:r>
              <a:rPr lang="en-US" sz="1100" kern="1200" dirty="0" err="1"/>
              <a:t>usando</a:t>
            </a:r>
            <a:r>
              <a:rPr lang="en-US" sz="1100" kern="1200" dirty="0"/>
              <a:t> o ID da </a:t>
            </a:r>
            <a:r>
              <a:rPr lang="en-US" sz="1100" kern="1200" dirty="0" err="1"/>
              <a:t>mensagem</a:t>
            </a:r>
            <a:r>
              <a:rPr lang="en-US" sz="1100" kern="1200" dirty="0"/>
              <a:t> e o </a:t>
            </a:r>
            <a:r>
              <a:rPr lang="en-US" sz="1100" kern="1200" dirty="0" err="1"/>
              <a:t>identificador</a:t>
            </a:r>
            <a:r>
              <a:rPr lang="en-US" sz="1100" kern="1200" dirty="0"/>
              <a:t> de </a:t>
            </a:r>
            <a:r>
              <a:rPr lang="en-US" sz="1100" kern="1200" dirty="0" err="1"/>
              <a:t>recebimento</a:t>
            </a:r>
            <a:endParaRPr lang="en-US" sz="1100" kern="1200" dirty="0"/>
          </a:p>
        </p:txBody>
      </p:sp>
      <p:sp>
        <p:nvSpPr>
          <p:cNvPr id="9" name="TextBox 8">
            <a:extLst>
              <a:ext uri="{FF2B5EF4-FFF2-40B4-BE49-F238E27FC236}">
                <a16:creationId xmlns:a16="http://schemas.microsoft.com/office/drawing/2014/main" id="{41B8C036-5DAC-A81B-9449-917DA3C11B4D}"/>
              </a:ext>
            </a:extLst>
          </p:cNvPr>
          <p:cNvSpPr txBox="1"/>
          <p:nvPr/>
        </p:nvSpPr>
        <p:spPr>
          <a:xfrm>
            <a:off x="3047376" y="922904"/>
            <a:ext cx="6097248" cy="369332"/>
          </a:xfrm>
          <a:prstGeom prst="rect">
            <a:avLst/>
          </a:prstGeom>
          <a:noFill/>
        </p:spPr>
        <p:txBody>
          <a:bodyPr wrap="square">
            <a:spAutoFit/>
          </a:bodyPr>
          <a:lstStyle/>
          <a:p>
            <a:pPr algn="ctr"/>
            <a:r>
              <a:rPr lang="en-US" dirty="0"/>
              <a:t>Consuming Messages</a:t>
            </a:r>
          </a:p>
        </p:txBody>
      </p:sp>
      <p:sp>
        <p:nvSpPr>
          <p:cNvPr id="3" name="Retângulo 6" descr="Smart Phone">
            <a:extLst>
              <a:ext uri="{FF2B5EF4-FFF2-40B4-BE49-F238E27FC236}">
                <a16:creationId xmlns:a16="http://schemas.microsoft.com/office/drawing/2014/main" id="{CBB9F6F9-6B72-A570-6C22-AB316882A7F1}"/>
              </a:ext>
            </a:extLst>
          </p:cNvPr>
          <p:cNvSpPr/>
          <p:nvPr/>
        </p:nvSpPr>
        <p:spPr>
          <a:xfrm>
            <a:off x="3612659" y="3696111"/>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sp>
        <p:nvSpPr>
          <p:cNvPr id="6" name="Rectangle 5">
            <a:extLst>
              <a:ext uri="{FF2B5EF4-FFF2-40B4-BE49-F238E27FC236}">
                <a16:creationId xmlns:a16="http://schemas.microsoft.com/office/drawing/2014/main" id="{6B219927-C706-0E20-FD3C-C3B14AA5DC40}"/>
              </a:ext>
            </a:extLst>
          </p:cNvPr>
          <p:cNvSpPr/>
          <p:nvPr/>
        </p:nvSpPr>
        <p:spPr>
          <a:xfrm>
            <a:off x="7282691" y="3897585"/>
            <a:ext cx="1296649" cy="3476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Consumer</a:t>
            </a:r>
          </a:p>
        </p:txBody>
      </p:sp>
      <p:cxnSp>
        <p:nvCxnSpPr>
          <p:cNvPr id="12" name="Straight Arrow Connector 11">
            <a:extLst>
              <a:ext uri="{FF2B5EF4-FFF2-40B4-BE49-F238E27FC236}">
                <a16:creationId xmlns:a16="http://schemas.microsoft.com/office/drawing/2014/main" id="{96D4A2C8-9DAC-E8B3-B0C9-D85A591F2096}"/>
              </a:ext>
            </a:extLst>
          </p:cNvPr>
          <p:cNvCxnSpPr>
            <a:cxnSpLocks/>
            <a:stCxn id="3" idx="3"/>
            <a:endCxn id="6" idx="1"/>
          </p:cNvCxnSpPr>
          <p:nvPr/>
        </p:nvCxnSpPr>
        <p:spPr>
          <a:xfrm>
            <a:off x="4363297" y="4071430"/>
            <a:ext cx="2919394" cy="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E4B54690-7DFC-C536-2079-B3B50D5EE6E1}"/>
              </a:ext>
            </a:extLst>
          </p:cNvPr>
          <p:cNvSpPr/>
          <p:nvPr/>
        </p:nvSpPr>
        <p:spPr>
          <a:xfrm>
            <a:off x="5174669" y="3897585"/>
            <a:ext cx="1296649" cy="34769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Message</a:t>
            </a:r>
          </a:p>
        </p:txBody>
      </p:sp>
      <p:sp>
        <p:nvSpPr>
          <p:cNvPr id="17" name="TextBox 16">
            <a:extLst>
              <a:ext uri="{FF2B5EF4-FFF2-40B4-BE49-F238E27FC236}">
                <a16:creationId xmlns:a16="http://schemas.microsoft.com/office/drawing/2014/main" id="{82E8BAF0-DE3A-6026-7C01-AFCBF8CA57C3}"/>
              </a:ext>
            </a:extLst>
          </p:cNvPr>
          <p:cNvSpPr txBox="1"/>
          <p:nvPr/>
        </p:nvSpPr>
        <p:spPr>
          <a:xfrm>
            <a:off x="4293045" y="3616377"/>
            <a:ext cx="951875" cy="430887"/>
          </a:xfrm>
          <a:prstGeom prst="rect">
            <a:avLst/>
          </a:prstGeom>
          <a:noFill/>
        </p:spPr>
        <p:txBody>
          <a:bodyPr wrap="square" rtlCol="0">
            <a:spAutoFit/>
          </a:bodyPr>
          <a:lstStyle/>
          <a:p>
            <a:pPr algn="ctr"/>
            <a:r>
              <a:rPr lang="en-US" sz="1100" dirty="0"/>
              <a:t>Poll Messages</a:t>
            </a:r>
          </a:p>
        </p:txBody>
      </p:sp>
      <p:sp>
        <p:nvSpPr>
          <p:cNvPr id="18" name="TextBox 17">
            <a:extLst>
              <a:ext uri="{FF2B5EF4-FFF2-40B4-BE49-F238E27FC236}">
                <a16:creationId xmlns:a16="http://schemas.microsoft.com/office/drawing/2014/main" id="{0994B9C4-0EDD-9197-5DD0-E3ADD1500E15}"/>
              </a:ext>
            </a:extLst>
          </p:cNvPr>
          <p:cNvSpPr txBox="1"/>
          <p:nvPr/>
        </p:nvSpPr>
        <p:spPr>
          <a:xfrm>
            <a:off x="6401067" y="3616870"/>
            <a:ext cx="951875" cy="430887"/>
          </a:xfrm>
          <a:prstGeom prst="rect">
            <a:avLst/>
          </a:prstGeom>
          <a:noFill/>
        </p:spPr>
        <p:txBody>
          <a:bodyPr wrap="square" rtlCol="0">
            <a:spAutoFit/>
          </a:bodyPr>
          <a:lstStyle/>
          <a:p>
            <a:pPr algn="ctr"/>
            <a:r>
              <a:rPr lang="en-US" sz="1100" dirty="0"/>
              <a:t>Process Messages</a:t>
            </a:r>
          </a:p>
        </p:txBody>
      </p:sp>
      <p:cxnSp>
        <p:nvCxnSpPr>
          <p:cNvPr id="20" name="Connector: Elbow 19">
            <a:extLst>
              <a:ext uri="{FF2B5EF4-FFF2-40B4-BE49-F238E27FC236}">
                <a16:creationId xmlns:a16="http://schemas.microsoft.com/office/drawing/2014/main" id="{FB44D03A-9DB2-1E30-5318-04761B794E3B}"/>
              </a:ext>
            </a:extLst>
          </p:cNvPr>
          <p:cNvCxnSpPr>
            <a:stCxn id="6" idx="2"/>
            <a:endCxn id="3" idx="2"/>
          </p:cNvCxnSpPr>
          <p:nvPr/>
        </p:nvCxnSpPr>
        <p:spPr>
          <a:xfrm rot="5400000">
            <a:off x="5858760" y="2374493"/>
            <a:ext cx="201474" cy="3943038"/>
          </a:xfrm>
          <a:prstGeom prst="bentConnector3">
            <a:avLst>
              <a:gd name="adj1" fmla="val 284146"/>
            </a:avLst>
          </a:prstGeom>
          <a:ln w="9525">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9BF7DDB6-7DF4-CD9E-F6C8-D85F86942F8B}"/>
              </a:ext>
            </a:extLst>
          </p:cNvPr>
          <p:cNvSpPr txBox="1"/>
          <p:nvPr/>
        </p:nvSpPr>
        <p:spPr>
          <a:xfrm>
            <a:off x="5404831" y="4865627"/>
            <a:ext cx="1296649" cy="261610"/>
          </a:xfrm>
          <a:prstGeom prst="rect">
            <a:avLst/>
          </a:prstGeom>
          <a:noFill/>
        </p:spPr>
        <p:txBody>
          <a:bodyPr wrap="square" rtlCol="0">
            <a:spAutoFit/>
          </a:bodyPr>
          <a:lstStyle/>
          <a:p>
            <a:pPr algn="ctr"/>
            <a:r>
              <a:rPr lang="en-US" sz="1100" dirty="0"/>
              <a:t>Delete Messages</a:t>
            </a:r>
          </a:p>
        </p:txBody>
      </p:sp>
      <p:grpSp>
        <p:nvGrpSpPr>
          <p:cNvPr id="41" name="Group 40">
            <a:extLst>
              <a:ext uri="{FF2B5EF4-FFF2-40B4-BE49-F238E27FC236}">
                <a16:creationId xmlns:a16="http://schemas.microsoft.com/office/drawing/2014/main" id="{72C9CEF0-6E5F-007B-211A-F9B152B3CA9E}"/>
              </a:ext>
            </a:extLst>
          </p:cNvPr>
          <p:cNvGrpSpPr/>
          <p:nvPr/>
        </p:nvGrpSpPr>
        <p:grpSpPr>
          <a:xfrm>
            <a:off x="2067863" y="2065516"/>
            <a:ext cx="623711" cy="623711"/>
            <a:chOff x="2067863" y="2065516"/>
            <a:chExt cx="623711" cy="623711"/>
          </a:xfrm>
        </p:grpSpPr>
        <p:sp>
          <p:nvSpPr>
            <p:cNvPr id="28" name="Oval 27">
              <a:extLst>
                <a:ext uri="{FF2B5EF4-FFF2-40B4-BE49-F238E27FC236}">
                  <a16:creationId xmlns:a16="http://schemas.microsoft.com/office/drawing/2014/main" id="{6B58E12F-1782-91AE-6502-221F74AADD26}"/>
                </a:ext>
              </a:extLst>
            </p:cNvPr>
            <p:cNvSpPr/>
            <p:nvPr/>
          </p:nvSpPr>
          <p:spPr>
            <a:xfrm>
              <a:off x="2067863" y="2065516"/>
              <a:ext cx="623711" cy="623711"/>
            </a:xfrm>
            <a:prstGeom prst="ellipse">
              <a:avLst/>
            </a:prstGeom>
            <a:solidFill>
              <a:srgbClr val="E7157B"/>
            </a:solidFill>
          </p:spPr>
          <p:style>
            <a:lnRef idx="0">
              <a:schemeClr val="dk2">
                <a:hueOff val="0"/>
                <a:satOff val="0"/>
                <a:lumOff val="0"/>
                <a:alphaOff val="0"/>
              </a:schemeClr>
            </a:lnRef>
            <a:fillRef idx="1">
              <a:scrgbClr r="0" g="0" b="0"/>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38" name="Picture 2" descr="Received message - Free communications icons">
              <a:extLst>
                <a:ext uri="{FF2B5EF4-FFF2-40B4-BE49-F238E27FC236}">
                  <a16:creationId xmlns:a16="http://schemas.microsoft.com/office/drawing/2014/main" id="{B73E2BC1-5F03-1BAD-8578-CDC93948EFBA}"/>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2134822" y="2156517"/>
              <a:ext cx="489791" cy="489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8174A31B-A3C4-ACD2-858C-4228D40A6EA5}"/>
              </a:ext>
            </a:extLst>
          </p:cNvPr>
          <p:cNvGrpSpPr/>
          <p:nvPr/>
        </p:nvGrpSpPr>
        <p:grpSpPr>
          <a:xfrm>
            <a:off x="4796600" y="2065516"/>
            <a:ext cx="623711" cy="623711"/>
            <a:chOff x="4796600" y="2065516"/>
            <a:chExt cx="623711" cy="623711"/>
          </a:xfrm>
        </p:grpSpPr>
        <p:sp>
          <p:nvSpPr>
            <p:cNvPr id="31" name="Oval 30">
              <a:extLst>
                <a:ext uri="{FF2B5EF4-FFF2-40B4-BE49-F238E27FC236}">
                  <a16:creationId xmlns:a16="http://schemas.microsoft.com/office/drawing/2014/main" id="{D4271830-715B-4E68-A9CD-2EE49DA9982C}"/>
                </a:ext>
              </a:extLst>
            </p:cNvPr>
            <p:cNvSpPr/>
            <p:nvPr/>
          </p:nvSpPr>
          <p:spPr>
            <a:xfrm>
              <a:off x="4796600" y="2065516"/>
              <a:ext cx="623711" cy="623711"/>
            </a:xfrm>
            <a:prstGeom prst="ellipse">
              <a:avLst/>
            </a:prstGeom>
            <a:solidFill>
              <a:srgbClr val="E7157B"/>
            </a:solidFill>
          </p:spPr>
          <p:style>
            <a:lnRef idx="0">
              <a:schemeClr val="dk2">
                <a:hueOff val="0"/>
                <a:satOff val="0"/>
                <a:lumOff val="0"/>
                <a:alphaOff val="0"/>
              </a:schemeClr>
            </a:lnRef>
            <a:fillRef idx="1">
              <a:scrgbClr r="0" g="0" b="0"/>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3076" name="Picture 4" descr="Process Basic Rounded Lineal icon">
              <a:extLst>
                <a:ext uri="{FF2B5EF4-FFF2-40B4-BE49-F238E27FC236}">
                  <a16:creationId xmlns:a16="http://schemas.microsoft.com/office/drawing/2014/main" id="{F5569EF8-2036-A67B-49B6-ED2AAAB24C2F}"/>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879595" y="2145671"/>
              <a:ext cx="457719" cy="457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3F320D6F-31A0-CA90-CD6D-9991272C2BCD}"/>
              </a:ext>
            </a:extLst>
          </p:cNvPr>
          <p:cNvGrpSpPr/>
          <p:nvPr/>
        </p:nvGrpSpPr>
        <p:grpSpPr>
          <a:xfrm>
            <a:off x="7525338" y="2065516"/>
            <a:ext cx="623711" cy="623711"/>
            <a:chOff x="7525338" y="2065516"/>
            <a:chExt cx="623711" cy="623711"/>
          </a:xfrm>
        </p:grpSpPr>
        <p:sp>
          <p:nvSpPr>
            <p:cNvPr id="34" name="Oval 33">
              <a:extLst>
                <a:ext uri="{FF2B5EF4-FFF2-40B4-BE49-F238E27FC236}">
                  <a16:creationId xmlns:a16="http://schemas.microsoft.com/office/drawing/2014/main" id="{392BFF04-EA1F-8F12-E8F9-35587A5747D4}"/>
                </a:ext>
              </a:extLst>
            </p:cNvPr>
            <p:cNvSpPr/>
            <p:nvPr/>
          </p:nvSpPr>
          <p:spPr>
            <a:xfrm>
              <a:off x="7525338" y="2065516"/>
              <a:ext cx="623711" cy="623711"/>
            </a:xfrm>
            <a:prstGeom prst="ellipse">
              <a:avLst/>
            </a:prstGeom>
            <a:solidFill>
              <a:srgbClr val="E7157B"/>
            </a:solidFill>
          </p:spPr>
          <p:style>
            <a:lnRef idx="0">
              <a:schemeClr val="dk2">
                <a:hueOff val="0"/>
                <a:satOff val="0"/>
                <a:lumOff val="0"/>
                <a:alphaOff val="0"/>
              </a:schemeClr>
            </a:lnRef>
            <a:fillRef idx="1">
              <a:scrgbClr r="0" g="0" b="0"/>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3078" name="Picture 6" descr="Excluir - ícones de interface grátis">
              <a:extLst>
                <a:ext uri="{FF2B5EF4-FFF2-40B4-BE49-F238E27FC236}">
                  <a16:creationId xmlns:a16="http://schemas.microsoft.com/office/drawing/2014/main" id="{2B365068-5477-C393-E970-6567A83DE889}"/>
                </a:ext>
              </a:extLst>
            </p:cNvPr>
            <p:cNvPicPr>
              <a:picLocks noChangeAspect="1" noChangeArrowheads="1"/>
            </p:cNvPicPr>
            <p:nvPr/>
          </p:nvPicPr>
          <p:blipFill>
            <a:blip r:embed="rId8">
              <a:biLevel thresh="25000"/>
              <a:extLst>
                <a:ext uri="{28A0092B-C50C-407E-A947-70E740481C1C}">
                  <a14:useLocalDpi xmlns:a14="http://schemas.microsoft.com/office/drawing/2010/main" val="0"/>
                </a:ext>
              </a:extLst>
            </a:blip>
            <a:srcRect/>
            <a:stretch>
              <a:fillRect/>
            </a:stretch>
          </p:blipFill>
          <p:spPr bwMode="auto">
            <a:xfrm>
              <a:off x="7609540" y="2148085"/>
              <a:ext cx="455305" cy="4553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05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Vertical)">
                                      <p:cBhvr>
                                        <p:cTn id="15" dur="500"/>
                                        <p:tgtEl>
                                          <p:spTgt spid="4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arn(inVertic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arn(inVertical)">
                                      <p:cBhvr>
                                        <p:cTn id="23" dur="500"/>
                                        <p:tgtEl>
                                          <p:spTgt spid="3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arn(inVertical)">
                                      <p:cBhvr>
                                        <p:cTn id="55" dur="500"/>
                                        <p:tgtEl>
                                          <p:spTgt spid="22"/>
                                        </p:tgtEl>
                                      </p:cBhvr>
                                    </p:animEffect>
                                  </p:childTnLst>
                                </p:cTn>
                              </p:par>
                              <p:par>
                                <p:cTn id="56" presetID="16" presetClass="entr" presetSubtype="21"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arn(inVertical)">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6" grpId="0"/>
      <p:bldP spid="3" grpId="0" animBg="1"/>
      <p:bldP spid="6" grpId="0" animBg="1"/>
      <p:bldP spid="13" grpId="0" animBg="1"/>
      <p:bldP spid="17" grpId="0"/>
      <p:bldP spid="18"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4" name="TextBox 3">
            <a:extLst>
              <a:ext uri="{FF2B5EF4-FFF2-40B4-BE49-F238E27FC236}">
                <a16:creationId xmlns:a16="http://schemas.microsoft.com/office/drawing/2014/main" id="{AFCE7F5B-60E8-3929-9ACD-5463FEC1C1B4}"/>
              </a:ext>
            </a:extLst>
          </p:cNvPr>
          <p:cNvSpPr txBox="1"/>
          <p:nvPr/>
        </p:nvSpPr>
        <p:spPr>
          <a:xfrm>
            <a:off x="3048625" y="922904"/>
            <a:ext cx="6097248" cy="369332"/>
          </a:xfrm>
          <a:prstGeom prst="rect">
            <a:avLst/>
          </a:prstGeom>
          <a:noFill/>
        </p:spPr>
        <p:txBody>
          <a:bodyPr wrap="square">
            <a:spAutoFit/>
          </a:bodyPr>
          <a:lstStyle/>
          <a:p>
            <a:pPr algn="ctr"/>
            <a:r>
              <a:rPr lang="en-US" dirty="0"/>
              <a:t>FIFO Queue</a:t>
            </a:r>
          </a:p>
        </p:txBody>
      </p:sp>
      <p:sp>
        <p:nvSpPr>
          <p:cNvPr id="33" name="Freeform: Shape 32">
            <a:extLst>
              <a:ext uri="{FF2B5EF4-FFF2-40B4-BE49-F238E27FC236}">
                <a16:creationId xmlns:a16="http://schemas.microsoft.com/office/drawing/2014/main" id="{C42B70B2-1344-A34A-FE21-AA5604793644}"/>
              </a:ext>
            </a:extLst>
          </p:cNvPr>
          <p:cNvSpPr/>
          <p:nvPr/>
        </p:nvSpPr>
        <p:spPr>
          <a:xfrm>
            <a:off x="2263950" y="2138332"/>
            <a:ext cx="1419277" cy="851566"/>
          </a:xfrm>
          <a:custGeom>
            <a:avLst/>
            <a:gdLst>
              <a:gd name="connsiteX0" fmla="*/ 0 w 1419277"/>
              <a:gd name="connsiteY0" fmla="*/ 0 h 851566"/>
              <a:gd name="connsiteX1" fmla="*/ 1419277 w 1419277"/>
              <a:gd name="connsiteY1" fmla="*/ 0 h 851566"/>
              <a:gd name="connsiteX2" fmla="*/ 1419277 w 1419277"/>
              <a:gd name="connsiteY2" fmla="*/ 851566 h 851566"/>
              <a:gd name="connsiteX3" fmla="*/ 0 w 1419277"/>
              <a:gd name="connsiteY3" fmla="*/ 851566 h 851566"/>
              <a:gd name="connsiteX4" fmla="*/ 0 w 1419277"/>
              <a:gd name="connsiteY4" fmla="*/ 0 h 85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77" h="851566">
                <a:moveTo>
                  <a:pt x="0" y="0"/>
                </a:moveTo>
                <a:lnTo>
                  <a:pt x="1419277" y="0"/>
                </a:lnTo>
                <a:lnTo>
                  <a:pt x="1419277" y="851566"/>
                </a:lnTo>
                <a:lnTo>
                  <a:pt x="0" y="851566"/>
                </a:lnTo>
                <a:lnTo>
                  <a:pt x="0" y="0"/>
                </a:lnTo>
                <a:close/>
              </a:path>
            </a:pathLst>
          </a:custGeom>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 nome da fila deve terminar em .fifo</a:t>
            </a:r>
          </a:p>
        </p:txBody>
      </p:sp>
      <p:sp>
        <p:nvSpPr>
          <p:cNvPr id="34" name="Freeform: Shape 33">
            <a:extLst>
              <a:ext uri="{FF2B5EF4-FFF2-40B4-BE49-F238E27FC236}">
                <a16:creationId xmlns:a16="http://schemas.microsoft.com/office/drawing/2014/main" id="{95D3FD59-9E7E-F07A-F07E-FF014CF0E16B}"/>
              </a:ext>
            </a:extLst>
          </p:cNvPr>
          <p:cNvSpPr/>
          <p:nvPr/>
        </p:nvSpPr>
        <p:spPr>
          <a:xfrm>
            <a:off x="3825155" y="2138332"/>
            <a:ext cx="1419277" cy="851566"/>
          </a:xfrm>
          <a:custGeom>
            <a:avLst/>
            <a:gdLst>
              <a:gd name="connsiteX0" fmla="*/ 0 w 1419277"/>
              <a:gd name="connsiteY0" fmla="*/ 0 h 851566"/>
              <a:gd name="connsiteX1" fmla="*/ 1419277 w 1419277"/>
              <a:gd name="connsiteY1" fmla="*/ 0 h 851566"/>
              <a:gd name="connsiteX2" fmla="*/ 1419277 w 1419277"/>
              <a:gd name="connsiteY2" fmla="*/ 851566 h 851566"/>
              <a:gd name="connsiteX3" fmla="*/ 0 w 1419277"/>
              <a:gd name="connsiteY3" fmla="*/ 851566 h 851566"/>
              <a:gd name="connsiteX4" fmla="*/ 0 w 1419277"/>
              <a:gd name="connsiteY4" fmla="*/ 0 h 85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77" h="851566">
                <a:moveTo>
                  <a:pt x="0" y="0"/>
                </a:moveTo>
                <a:lnTo>
                  <a:pt x="1419277" y="0"/>
                </a:lnTo>
                <a:lnTo>
                  <a:pt x="1419277" y="851566"/>
                </a:lnTo>
                <a:lnTo>
                  <a:pt x="0" y="851566"/>
                </a:lnTo>
                <a:lnTo>
                  <a:pt x="0" y="0"/>
                </a:lnTo>
                <a:close/>
              </a:path>
            </a:pathLst>
          </a:custGeom>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Menor </a:t>
            </a:r>
            <a:r>
              <a:rPr lang="en-US" sz="1200" kern="1200" dirty="0" err="1"/>
              <a:t>rendimento</a:t>
            </a:r>
            <a:r>
              <a:rPr lang="en-US" sz="1200" kern="1200" dirty="0"/>
              <a:t> (</a:t>
            </a:r>
            <a:r>
              <a:rPr lang="en-US" sz="1200" kern="1200" dirty="0" err="1"/>
              <a:t>até</a:t>
            </a:r>
            <a:r>
              <a:rPr lang="en-US" sz="1200" kern="1200" dirty="0"/>
              <a:t> 3.000 </a:t>
            </a:r>
            <a:r>
              <a:rPr lang="en-US" sz="1200" kern="1200" dirty="0" err="1"/>
              <a:t>mensagens</a:t>
            </a:r>
            <a:r>
              <a:rPr lang="en-US" sz="1200" kern="1200" dirty="0"/>
              <a:t> </a:t>
            </a:r>
            <a:r>
              <a:rPr lang="en-US" sz="1200" kern="1200" dirty="0" err="1"/>
              <a:t>por</a:t>
            </a:r>
            <a:r>
              <a:rPr lang="en-US" sz="1200" kern="1200" dirty="0"/>
              <a:t> </a:t>
            </a:r>
            <a:r>
              <a:rPr lang="en-US" sz="1200" kern="1200" dirty="0" err="1"/>
              <a:t>segundo</a:t>
            </a:r>
            <a:r>
              <a:rPr lang="en-US" sz="1200" kern="1200" dirty="0"/>
              <a:t> </a:t>
            </a:r>
            <a:r>
              <a:rPr lang="en-US" sz="1200" kern="1200" dirty="0" err="1"/>
              <a:t>em</a:t>
            </a:r>
            <a:r>
              <a:rPr lang="en-US" sz="1200" kern="1200" dirty="0"/>
              <a:t> </a:t>
            </a:r>
            <a:r>
              <a:rPr lang="en-US" sz="1200" kern="1200" dirty="0" err="1"/>
              <a:t>lote</a:t>
            </a:r>
            <a:r>
              <a:rPr lang="en-US" sz="1200" dirty="0"/>
              <a:t> </a:t>
            </a:r>
            <a:r>
              <a:rPr lang="en-US" sz="1200" dirty="0" err="1"/>
              <a:t>ou</a:t>
            </a:r>
            <a:r>
              <a:rPr lang="en-US" sz="1200" dirty="0"/>
              <a:t> 300 </a:t>
            </a:r>
            <a:r>
              <a:rPr lang="en-US" sz="1200" dirty="0" err="1"/>
              <a:t>sem</a:t>
            </a:r>
            <a:r>
              <a:rPr lang="en-US" sz="1200" kern="1200" dirty="0"/>
              <a:t>)</a:t>
            </a:r>
          </a:p>
        </p:txBody>
      </p:sp>
      <p:sp>
        <p:nvSpPr>
          <p:cNvPr id="35" name="Freeform: Shape 34">
            <a:extLst>
              <a:ext uri="{FF2B5EF4-FFF2-40B4-BE49-F238E27FC236}">
                <a16:creationId xmlns:a16="http://schemas.microsoft.com/office/drawing/2014/main" id="{DF0E5DFB-C473-2B94-46C2-001D07B2D84C}"/>
              </a:ext>
            </a:extLst>
          </p:cNvPr>
          <p:cNvSpPr/>
          <p:nvPr/>
        </p:nvSpPr>
        <p:spPr>
          <a:xfrm>
            <a:off x="5386361" y="2138332"/>
            <a:ext cx="1419277" cy="851566"/>
          </a:xfrm>
          <a:custGeom>
            <a:avLst/>
            <a:gdLst>
              <a:gd name="connsiteX0" fmla="*/ 0 w 1419277"/>
              <a:gd name="connsiteY0" fmla="*/ 0 h 851566"/>
              <a:gd name="connsiteX1" fmla="*/ 1419277 w 1419277"/>
              <a:gd name="connsiteY1" fmla="*/ 0 h 851566"/>
              <a:gd name="connsiteX2" fmla="*/ 1419277 w 1419277"/>
              <a:gd name="connsiteY2" fmla="*/ 851566 h 851566"/>
              <a:gd name="connsiteX3" fmla="*/ 0 w 1419277"/>
              <a:gd name="connsiteY3" fmla="*/ 851566 h 851566"/>
              <a:gd name="connsiteX4" fmla="*/ 0 w 1419277"/>
              <a:gd name="connsiteY4" fmla="*/ 0 h 85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77" h="851566">
                <a:moveTo>
                  <a:pt x="0" y="0"/>
                </a:moveTo>
                <a:lnTo>
                  <a:pt x="1419277" y="0"/>
                </a:lnTo>
                <a:lnTo>
                  <a:pt x="1419277" y="851566"/>
                </a:lnTo>
                <a:lnTo>
                  <a:pt x="0" y="851566"/>
                </a:lnTo>
                <a:lnTo>
                  <a:pt x="0" y="0"/>
                </a:lnTo>
                <a:close/>
              </a:path>
            </a:pathLst>
          </a:custGeom>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 </a:t>
            </a:r>
            <a:r>
              <a:rPr lang="en-US" sz="1200" kern="1200" dirty="0" err="1"/>
              <a:t>mensagens</a:t>
            </a:r>
            <a:r>
              <a:rPr lang="en-US" sz="1200" kern="1200" dirty="0"/>
              <a:t> </a:t>
            </a:r>
            <a:r>
              <a:rPr lang="en-US" sz="1200" kern="1200" dirty="0" err="1"/>
              <a:t>são</a:t>
            </a:r>
            <a:r>
              <a:rPr lang="en-US" sz="1200" kern="1200" dirty="0"/>
              <a:t> </a:t>
            </a:r>
            <a:r>
              <a:rPr lang="en-US" sz="1200" kern="1200" dirty="0" err="1"/>
              <a:t>processadas</a:t>
            </a:r>
            <a:r>
              <a:rPr lang="en-US" sz="1200" kern="1200" dirty="0"/>
              <a:t> </a:t>
            </a:r>
            <a:r>
              <a:rPr lang="en-US" sz="1200" kern="1200" dirty="0" err="1"/>
              <a:t>em</a:t>
            </a:r>
            <a:r>
              <a:rPr lang="en-US" sz="1200" kern="1200" dirty="0"/>
              <a:t> </a:t>
            </a:r>
            <a:r>
              <a:rPr lang="en-US" sz="1200" kern="1200" dirty="0" err="1"/>
              <a:t>ordem</a:t>
            </a:r>
            <a:r>
              <a:rPr lang="en-US" sz="1200" kern="1200" dirty="0"/>
              <a:t> </a:t>
            </a:r>
            <a:r>
              <a:rPr lang="en-US" sz="1200" kern="1200" dirty="0" err="1"/>
              <a:t>pelo</a:t>
            </a:r>
            <a:r>
              <a:rPr lang="en-US" sz="1200" kern="1200" dirty="0"/>
              <a:t> </a:t>
            </a:r>
            <a:r>
              <a:rPr lang="en-US" sz="1200" kern="1200" dirty="0" err="1"/>
              <a:t>consumidor</a:t>
            </a:r>
            <a:endParaRPr lang="en-US" sz="1200" kern="1200" dirty="0"/>
          </a:p>
        </p:txBody>
      </p:sp>
      <p:sp>
        <p:nvSpPr>
          <p:cNvPr id="36" name="Freeform: Shape 35">
            <a:extLst>
              <a:ext uri="{FF2B5EF4-FFF2-40B4-BE49-F238E27FC236}">
                <a16:creationId xmlns:a16="http://schemas.microsoft.com/office/drawing/2014/main" id="{C42507B0-CEA4-D48B-D0AA-0E41388CB0D4}"/>
              </a:ext>
            </a:extLst>
          </p:cNvPr>
          <p:cNvSpPr/>
          <p:nvPr/>
        </p:nvSpPr>
        <p:spPr>
          <a:xfrm>
            <a:off x="6947566" y="2138332"/>
            <a:ext cx="1419277" cy="851566"/>
          </a:xfrm>
          <a:custGeom>
            <a:avLst/>
            <a:gdLst>
              <a:gd name="connsiteX0" fmla="*/ 0 w 1419277"/>
              <a:gd name="connsiteY0" fmla="*/ 0 h 851566"/>
              <a:gd name="connsiteX1" fmla="*/ 1419277 w 1419277"/>
              <a:gd name="connsiteY1" fmla="*/ 0 h 851566"/>
              <a:gd name="connsiteX2" fmla="*/ 1419277 w 1419277"/>
              <a:gd name="connsiteY2" fmla="*/ 851566 h 851566"/>
              <a:gd name="connsiteX3" fmla="*/ 0 w 1419277"/>
              <a:gd name="connsiteY3" fmla="*/ 851566 h 851566"/>
              <a:gd name="connsiteX4" fmla="*/ 0 w 1419277"/>
              <a:gd name="connsiteY4" fmla="*/ 0 h 85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77" h="851566">
                <a:moveTo>
                  <a:pt x="0" y="0"/>
                </a:moveTo>
                <a:lnTo>
                  <a:pt x="1419277" y="0"/>
                </a:lnTo>
                <a:lnTo>
                  <a:pt x="1419277" y="851566"/>
                </a:lnTo>
                <a:lnTo>
                  <a:pt x="0" y="851566"/>
                </a:lnTo>
                <a:lnTo>
                  <a:pt x="0" y="0"/>
                </a:lnTo>
                <a:close/>
              </a:path>
            </a:pathLst>
          </a:custGeom>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 </a:t>
            </a:r>
            <a:r>
              <a:rPr lang="en-US" sz="1200" kern="1200" dirty="0" err="1"/>
              <a:t>mensagens</a:t>
            </a:r>
            <a:r>
              <a:rPr lang="en-US" sz="1200" kern="1200" dirty="0"/>
              <a:t> </a:t>
            </a:r>
            <a:r>
              <a:rPr lang="en-US" sz="1200" kern="1200" dirty="0" err="1"/>
              <a:t>são</a:t>
            </a:r>
            <a:r>
              <a:rPr lang="en-US" sz="1200" kern="1200" dirty="0"/>
              <a:t> </a:t>
            </a:r>
            <a:r>
              <a:rPr lang="en-US" sz="1200" kern="1200" dirty="0" err="1"/>
              <a:t>enviadas</a:t>
            </a:r>
            <a:r>
              <a:rPr lang="en-US" sz="1200" kern="1200" dirty="0"/>
              <a:t> </a:t>
            </a:r>
            <a:r>
              <a:rPr lang="en-US" sz="1200" kern="1200" dirty="0" err="1"/>
              <a:t>exatamente</a:t>
            </a:r>
            <a:r>
              <a:rPr lang="en-US" sz="1200" kern="1200" dirty="0"/>
              <a:t> </a:t>
            </a:r>
            <a:r>
              <a:rPr lang="en-US" sz="1200" kern="1200" dirty="0" err="1"/>
              <a:t>uma</a:t>
            </a:r>
            <a:r>
              <a:rPr lang="en-US" sz="1200" kern="1200" dirty="0"/>
              <a:t> </a:t>
            </a:r>
            <a:r>
              <a:rPr lang="en-US" sz="1200" kern="1200" dirty="0" err="1"/>
              <a:t>vez</a:t>
            </a:r>
            <a:endParaRPr lang="en-US" sz="1200" kern="1200" dirty="0"/>
          </a:p>
        </p:txBody>
      </p:sp>
      <p:sp>
        <p:nvSpPr>
          <p:cNvPr id="37" name="Freeform: Shape 36">
            <a:extLst>
              <a:ext uri="{FF2B5EF4-FFF2-40B4-BE49-F238E27FC236}">
                <a16:creationId xmlns:a16="http://schemas.microsoft.com/office/drawing/2014/main" id="{4C25DA30-0FB4-D2B6-000A-5870B437A398}"/>
              </a:ext>
            </a:extLst>
          </p:cNvPr>
          <p:cNvSpPr/>
          <p:nvPr/>
        </p:nvSpPr>
        <p:spPr>
          <a:xfrm>
            <a:off x="8508771" y="2138332"/>
            <a:ext cx="1419277" cy="851566"/>
          </a:xfrm>
          <a:custGeom>
            <a:avLst/>
            <a:gdLst>
              <a:gd name="connsiteX0" fmla="*/ 0 w 1419277"/>
              <a:gd name="connsiteY0" fmla="*/ 0 h 851566"/>
              <a:gd name="connsiteX1" fmla="*/ 1419277 w 1419277"/>
              <a:gd name="connsiteY1" fmla="*/ 0 h 851566"/>
              <a:gd name="connsiteX2" fmla="*/ 1419277 w 1419277"/>
              <a:gd name="connsiteY2" fmla="*/ 851566 h 851566"/>
              <a:gd name="connsiteX3" fmla="*/ 0 w 1419277"/>
              <a:gd name="connsiteY3" fmla="*/ 851566 h 851566"/>
              <a:gd name="connsiteX4" fmla="*/ 0 w 1419277"/>
              <a:gd name="connsiteY4" fmla="*/ 0 h 85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77" h="851566">
                <a:moveTo>
                  <a:pt x="0" y="0"/>
                </a:moveTo>
                <a:lnTo>
                  <a:pt x="1419277" y="0"/>
                </a:lnTo>
                <a:lnTo>
                  <a:pt x="1419277" y="851566"/>
                </a:lnTo>
                <a:lnTo>
                  <a:pt x="0" y="851566"/>
                </a:lnTo>
                <a:lnTo>
                  <a:pt x="0" y="0"/>
                </a:lnTo>
                <a:close/>
              </a:path>
            </a:pathLst>
          </a:custGeom>
          <a:ln>
            <a:solidFill>
              <a:srgbClr val="E7157B"/>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Desduplicação em intervalo de 5 minutos usando “ID de duplicação”</a:t>
            </a:r>
          </a:p>
        </p:txBody>
      </p:sp>
      <p:sp>
        <p:nvSpPr>
          <p:cNvPr id="3" name="Retângulo 6" descr="Smart Phone">
            <a:extLst>
              <a:ext uri="{FF2B5EF4-FFF2-40B4-BE49-F238E27FC236}">
                <a16:creationId xmlns:a16="http://schemas.microsoft.com/office/drawing/2014/main" id="{C602637C-067F-3600-0BCB-EC7A6D7A5A99}"/>
              </a:ext>
            </a:extLst>
          </p:cNvPr>
          <p:cNvSpPr/>
          <p:nvPr/>
        </p:nvSpPr>
        <p:spPr>
          <a:xfrm>
            <a:off x="5720681" y="3925361"/>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sp>
        <p:nvSpPr>
          <p:cNvPr id="11" name="TextBox 10">
            <a:extLst>
              <a:ext uri="{FF2B5EF4-FFF2-40B4-BE49-F238E27FC236}">
                <a16:creationId xmlns:a16="http://schemas.microsoft.com/office/drawing/2014/main" id="{442F6BA4-BE7B-EAB8-EAF0-40CEAF59B7E9}"/>
              </a:ext>
            </a:extLst>
          </p:cNvPr>
          <p:cNvSpPr txBox="1"/>
          <p:nvPr/>
        </p:nvSpPr>
        <p:spPr>
          <a:xfrm>
            <a:off x="5496317" y="3663751"/>
            <a:ext cx="1199367" cy="261610"/>
          </a:xfrm>
          <a:prstGeom prst="rect">
            <a:avLst/>
          </a:prstGeom>
          <a:noFill/>
        </p:spPr>
        <p:txBody>
          <a:bodyPr wrap="none" rtlCol="0">
            <a:spAutoFit/>
          </a:bodyPr>
          <a:lstStyle/>
          <a:p>
            <a:r>
              <a:rPr lang="en-US" sz="1100" dirty="0"/>
              <a:t>SQS FIFO Queue</a:t>
            </a:r>
          </a:p>
        </p:txBody>
      </p:sp>
      <p:sp>
        <p:nvSpPr>
          <p:cNvPr id="12" name="Rectangle 11">
            <a:extLst>
              <a:ext uri="{FF2B5EF4-FFF2-40B4-BE49-F238E27FC236}">
                <a16:creationId xmlns:a16="http://schemas.microsoft.com/office/drawing/2014/main" id="{2E11D45C-C08B-D131-6D56-B5517015AE22}"/>
              </a:ext>
            </a:extLst>
          </p:cNvPr>
          <p:cNvSpPr/>
          <p:nvPr/>
        </p:nvSpPr>
        <p:spPr>
          <a:xfrm>
            <a:off x="4458325" y="4735164"/>
            <a:ext cx="3275350" cy="58789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F9477D51-D3D4-2920-AC67-55FA3D7689E9}"/>
              </a:ext>
            </a:extLst>
          </p:cNvPr>
          <p:cNvSpPr/>
          <p:nvPr/>
        </p:nvSpPr>
        <p:spPr>
          <a:xfrm>
            <a:off x="7069516" y="4782592"/>
            <a:ext cx="524655" cy="524655"/>
          </a:xfrm>
          <a:prstGeom prst="ellipse">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B68E8400-4EF6-6460-26F4-30D5683E5EDB}"/>
              </a:ext>
            </a:extLst>
          </p:cNvPr>
          <p:cNvSpPr/>
          <p:nvPr/>
        </p:nvSpPr>
        <p:spPr>
          <a:xfrm>
            <a:off x="6451595" y="4782592"/>
            <a:ext cx="524655" cy="524655"/>
          </a:xfrm>
          <a:prstGeom prst="ellipse">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B201B523-4EBB-7555-AC74-2E3816214216}"/>
              </a:ext>
            </a:extLst>
          </p:cNvPr>
          <p:cNvSpPr/>
          <p:nvPr/>
        </p:nvSpPr>
        <p:spPr>
          <a:xfrm>
            <a:off x="5833673" y="4782592"/>
            <a:ext cx="524655" cy="524655"/>
          </a:xfrm>
          <a:prstGeom prst="ellipse">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9C6F8C88-0B6E-0BF4-71C7-170B4D939098}"/>
              </a:ext>
            </a:extLst>
          </p:cNvPr>
          <p:cNvSpPr/>
          <p:nvPr/>
        </p:nvSpPr>
        <p:spPr>
          <a:xfrm>
            <a:off x="5215751" y="4782592"/>
            <a:ext cx="524655" cy="524655"/>
          </a:xfrm>
          <a:prstGeom prst="ellipse">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716BEF2-51F3-CA60-0288-B06A4ED32936}"/>
              </a:ext>
            </a:extLst>
          </p:cNvPr>
          <p:cNvSpPr/>
          <p:nvPr/>
        </p:nvSpPr>
        <p:spPr>
          <a:xfrm>
            <a:off x="4597829" y="4782592"/>
            <a:ext cx="524655" cy="524655"/>
          </a:xfrm>
          <a:prstGeom prst="ellipse">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1" name="Straight Arrow Connector 20">
            <a:extLst>
              <a:ext uri="{FF2B5EF4-FFF2-40B4-BE49-F238E27FC236}">
                <a16:creationId xmlns:a16="http://schemas.microsoft.com/office/drawing/2014/main" id="{6574B1D0-4076-2A2C-1E01-89976B39F361}"/>
              </a:ext>
            </a:extLst>
          </p:cNvPr>
          <p:cNvCxnSpPr>
            <a:cxnSpLocks/>
            <a:endCxn id="12" idx="1"/>
          </p:cNvCxnSpPr>
          <p:nvPr/>
        </p:nvCxnSpPr>
        <p:spPr>
          <a:xfrm>
            <a:off x="3957472" y="5029111"/>
            <a:ext cx="500853" cy="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05084C8C-1688-1AB3-B06F-2B3DDDB6BB68}"/>
              </a:ext>
            </a:extLst>
          </p:cNvPr>
          <p:cNvCxnSpPr>
            <a:cxnSpLocks/>
            <a:stCxn id="12" idx="3"/>
          </p:cNvCxnSpPr>
          <p:nvPr/>
        </p:nvCxnSpPr>
        <p:spPr>
          <a:xfrm>
            <a:off x="7733675" y="5029111"/>
            <a:ext cx="500853" cy="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27" name="Arrow: Right 26">
            <a:extLst>
              <a:ext uri="{FF2B5EF4-FFF2-40B4-BE49-F238E27FC236}">
                <a16:creationId xmlns:a16="http://schemas.microsoft.com/office/drawing/2014/main" id="{DA4FCCE0-03E8-6A69-986F-153744C9A0D1}"/>
              </a:ext>
            </a:extLst>
          </p:cNvPr>
          <p:cNvSpPr/>
          <p:nvPr/>
        </p:nvSpPr>
        <p:spPr>
          <a:xfrm>
            <a:off x="4458325" y="5387236"/>
            <a:ext cx="3275350" cy="229768"/>
          </a:xfrm>
          <a:prstGeom prst="rightArrow">
            <a:avLst/>
          </a:prstGeom>
          <a:solidFill>
            <a:srgbClr val="E715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peech Bubble: Rectangle 38">
            <a:extLst>
              <a:ext uri="{FF2B5EF4-FFF2-40B4-BE49-F238E27FC236}">
                <a16:creationId xmlns:a16="http://schemas.microsoft.com/office/drawing/2014/main" id="{C8C2EF0A-BAA3-E6A4-88C4-521DC2CA5087}"/>
              </a:ext>
            </a:extLst>
          </p:cNvPr>
          <p:cNvSpPr/>
          <p:nvPr/>
        </p:nvSpPr>
        <p:spPr>
          <a:xfrm>
            <a:off x="4067704" y="1586183"/>
            <a:ext cx="1176728" cy="502189"/>
          </a:xfrm>
          <a:prstGeom prst="wedgeRectCallout">
            <a:avLst/>
          </a:prstGeom>
          <a:solidFill>
            <a:srgbClr val="F38ABD"/>
          </a:solidFill>
          <a:ln>
            <a:solidFill>
              <a:srgbClr val="E7157B"/>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pt-BR" sz="1200" b="0" i="0" kern="1200" dirty="0"/>
              <a:t>10 mensagens ou 256 KB</a:t>
            </a:r>
            <a:endParaRPr lang="en-US" sz="1200" dirty="0"/>
          </a:p>
        </p:txBody>
      </p:sp>
    </p:spTree>
    <p:extLst>
      <p:ext uri="{BB962C8B-B14F-4D97-AF65-F5344CB8AC3E}">
        <p14:creationId xmlns:p14="http://schemas.microsoft.com/office/powerpoint/2010/main" val="28233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in)">
                                      <p:cBhvr>
                                        <p:cTn id="44" dur="10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10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ircle(in)">
                                      <p:cBhvr>
                                        <p:cTn id="59" dur="10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circle(in)">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0-#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0-#ppt_w/2"/>
                                          </p:val>
                                        </p:tav>
                                        <p:tav tm="100000">
                                          <p:val>
                                            <p:strVal val="#ppt_x"/>
                                          </p:val>
                                        </p:tav>
                                      </p:tavLst>
                                    </p:anim>
                                    <p:anim calcmode="lin" valueType="num">
                                      <p:cBhvr additive="base">
                                        <p:cTn id="74" dur="500" fill="hold"/>
                                        <p:tgtEl>
                                          <p:spTgt spid="2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 grpId="0" animBg="1"/>
      <p:bldP spid="11" grpId="0"/>
      <p:bldP spid="12" grpId="0" animBg="1"/>
      <p:bldP spid="14" grpId="0" animBg="1"/>
      <p:bldP spid="15" grpId="0" animBg="1"/>
      <p:bldP spid="16" grpId="0" animBg="1"/>
      <p:bldP spid="17" grpId="0" animBg="1"/>
      <p:bldP spid="18" grpId="0" animBg="1"/>
      <p:bldP spid="27"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O diagrama mostra como o AWS DMS muda o esquema de origem para um banco de dados de destino usando o AWS DMS Fleet Advisor, AWS Schema Conversion Tool e as tarefas de migra&amp;ccedil;&amp;atilde;o.">
            <a:extLst>
              <a:ext uri="{FF2B5EF4-FFF2-40B4-BE49-F238E27FC236}">
                <a16:creationId xmlns:a16="http://schemas.microsoft.com/office/drawing/2014/main" id="{9CCF2CF2-094A-55CC-C729-6B45FAC82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302" y="1674462"/>
            <a:ext cx="5934075" cy="23604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6720BB-8918-960B-7D1D-2FD0CC53ABAA}"/>
              </a:ext>
            </a:extLst>
          </p:cNvPr>
          <p:cNvSpPr>
            <a:spLocks noGrp="1"/>
          </p:cNvSpPr>
          <p:nvPr>
            <p:ph type="title"/>
          </p:nvPr>
        </p:nvSpPr>
        <p:spPr>
          <a:xfrm>
            <a:off x="838200" y="70527"/>
            <a:ext cx="10515600" cy="1325563"/>
          </a:xfrm>
        </p:spPr>
        <p:txBody>
          <a:bodyPr/>
          <a:lstStyle/>
          <a:p>
            <a:pPr algn="ctr"/>
            <a:r>
              <a:rPr lang="en-US" dirty="0"/>
              <a:t>Amazon DMS</a:t>
            </a:r>
          </a:p>
        </p:txBody>
      </p:sp>
      <p:grpSp>
        <p:nvGrpSpPr>
          <p:cNvPr id="27" name="Agrupar 26">
            <a:extLst>
              <a:ext uri="{FF2B5EF4-FFF2-40B4-BE49-F238E27FC236}">
                <a16:creationId xmlns:a16="http://schemas.microsoft.com/office/drawing/2014/main" id="{01B9BF53-774C-C9D9-0413-16EB9055D640}"/>
              </a:ext>
            </a:extLst>
          </p:cNvPr>
          <p:cNvGrpSpPr/>
          <p:nvPr/>
        </p:nvGrpSpPr>
        <p:grpSpPr>
          <a:xfrm>
            <a:off x="960193" y="1503195"/>
            <a:ext cx="2459774" cy="601043"/>
            <a:chOff x="960193" y="1503195"/>
            <a:chExt cx="2459774" cy="601043"/>
          </a:xfrm>
        </p:grpSpPr>
        <p:sp>
          <p:nvSpPr>
            <p:cNvPr id="13" name="Forma Livre: Forma 12">
              <a:extLst>
                <a:ext uri="{FF2B5EF4-FFF2-40B4-BE49-F238E27FC236}">
                  <a16:creationId xmlns:a16="http://schemas.microsoft.com/office/drawing/2014/main" id="{DA97524C-ACDD-39EB-611E-6DA83443A0BC}"/>
                </a:ext>
              </a:extLst>
            </p:cNvPr>
            <p:cNvSpPr/>
            <p:nvPr/>
          </p:nvSpPr>
          <p:spPr>
            <a:xfrm>
              <a:off x="1150280" y="1503195"/>
              <a:ext cx="2269687" cy="60104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1" rIns="463625" bIns="45721" numCol="1" spcCol="1270" anchor="ctr" anchorCtr="0">
              <a:noAutofit/>
            </a:bodyPr>
            <a:lstStyle/>
            <a:p>
              <a:pPr marL="0" lvl="0" indent="0" algn="ctr" defTabSz="533400">
                <a:lnSpc>
                  <a:spcPct val="90000"/>
                </a:lnSpc>
                <a:spcBef>
                  <a:spcPct val="0"/>
                </a:spcBef>
                <a:spcAft>
                  <a:spcPct val="35000"/>
                </a:spcAft>
                <a:buNone/>
              </a:pPr>
              <a:r>
                <a:rPr lang="pt-BR" sz="1200" kern="1200" dirty="0"/>
                <a:t>Simples de usar</a:t>
              </a:r>
            </a:p>
          </p:txBody>
        </p:sp>
        <p:sp>
          <p:nvSpPr>
            <p:cNvPr id="14" name="Elipse 13">
              <a:extLst>
                <a:ext uri="{FF2B5EF4-FFF2-40B4-BE49-F238E27FC236}">
                  <a16:creationId xmlns:a16="http://schemas.microsoft.com/office/drawing/2014/main" id="{0F81BE27-1A26-8680-006E-77136543EA82}"/>
                </a:ext>
              </a:extLst>
            </p:cNvPr>
            <p:cNvSpPr/>
            <p:nvPr/>
          </p:nvSpPr>
          <p:spPr>
            <a:xfrm>
              <a:off x="960193" y="1526027"/>
              <a:ext cx="555378" cy="555378"/>
            </a:xfrm>
            <a:prstGeom prst="ellipse">
              <a:avLst/>
            </a:prstGeom>
            <a: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28" name="Agrupar 27">
            <a:extLst>
              <a:ext uri="{FF2B5EF4-FFF2-40B4-BE49-F238E27FC236}">
                <a16:creationId xmlns:a16="http://schemas.microsoft.com/office/drawing/2014/main" id="{9AA02CB9-7CA4-D2D7-0E25-0FE0C0FE68BD}"/>
              </a:ext>
            </a:extLst>
          </p:cNvPr>
          <p:cNvGrpSpPr/>
          <p:nvPr/>
        </p:nvGrpSpPr>
        <p:grpSpPr>
          <a:xfrm>
            <a:off x="960193" y="2270021"/>
            <a:ext cx="2459774" cy="601042"/>
            <a:chOff x="960193" y="2270021"/>
            <a:chExt cx="2459774" cy="601042"/>
          </a:xfrm>
        </p:grpSpPr>
        <p:sp>
          <p:nvSpPr>
            <p:cNvPr id="15" name="Forma Livre: Forma 14">
              <a:extLst>
                <a:ext uri="{FF2B5EF4-FFF2-40B4-BE49-F238E27FC236}">
                  <a16:creationId xmlns:a16="http://schemas.microsoft.com/office/drawing/2014/main" id="{E14BC86C-5D57-A46E-30B7-4150556AD5D2}"/>
                </a:ext>
              </a:extLst>
            </p:cNvPr>
            <p:cNvSpPr/>
            <p:nvPr/>
          </p:nvSpPr>
          <p:spPr>
            <a:xfrm>
              <a:off x="1150280" y="2270021"/>
              <a:ext cx="2269687" cy="60104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1" rIns="463625" bIns="45720" numCol="1" spcCol="1270" anchor="ctr" anchorCtr="0">
              <a:noAutofit/>
            </a:bodyPr>
            <a:lstStyle/>
            <a:p>
              <a:pPr marL="0" lvl="0" indent="0" algn="ctr" defTabSz="533400">
                <a:lnSpc>
                  <a:spcPct val="90000"/>
                </a:lnSpc>
                <a:spcBef>
                  <a:spcPct val="0"/>
                </a:spcBef>
                <a:spcAft>
                  <a:spcPct val="35000"/>
                </a:spcAft>
                <a:buNone/>
              </a:pPr>
              <a:r>
                <a:rPr lang="pt-BR" sz="1200" kern="1200" dirty="0"/>
                <a:t>Tempo de inatividade mínimo</a:t>
              </a:r>
            </a:p>
          </p:txBody>
        </p:sp>
        <p:sp>
          <p:nvSpPr>
            <p:cNvPr id="16" name="Elipse 15">
              <a:extLst>
                <a:ext uri="{FF2B5EF4-FFF2-40B4-BE49-F238E27FC236}">
                  <a16:creationId xmlns:a16="http://schemas.microsoft.com/office/drawing/2014/main" id="{EBEB250A-A3E1-9DF7-186F-1726DF3D98DC}"/>
                </a:ext>
              </a:extLst>
            </p:cNvPr>
            <p:cNvSpPr/>
            <p:nvPr/>
          </p:nvSpPr>
          <p:spPr>
            <a:xfrm>
              <a:off x="960193" y="2292854"/>
              <a:ext cx="555378" cy="555378"/>
            </a:xfrm>
            <a:prstGeom prst="ellipse">
              <a:avLst/>
            </a:prstGeom>
            <a:blipFill>
              <a:blip r:embed="rId5">
                <a:duotone>
                  <a:schemeClr val="accent5">
                    <a:shade val="45000"/>
                    <a:satMod val="135000"/>
                  </a:schemeClr>
                  <a:prstClr val="white"/>
                </a:duotone>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29" name="Agrupar 28">
            <a:extLst>
              <a:ext uri="{FF2B5EF4-FFF2-40B4-BE49-F238E27FC236}">
                <a16:creationId xmlns:a16="http://schemas.microsoft.com/office/drawing/2014/main" id="{C9C43261-0F90-1092-A9E3-B3BD4916A2CE}"/>
              </a:ext>
            </a:extLst>
          </p:cNvPr>
          <p:cNvGrpSpPr/>
          <p:nvPr/>
        </p:nvGrpSpPr>
        <p:grpSpPr>
          <a:xfrm>
            <a:off x="960193" y="3036847"/>
            <a:ext cx="2459774" cy="601042"/>
            <a:chOff x="960193" y="3036847"/>
            <a:chExt cx="2459774" cy="601042"/>
          </a:xfrm>
        </p:grpSpPr>
        <p:sp>
          <p:nvSpPr>
            <p:cNvPr id="17" name="Forma Livre: Forma 16">
              <a:extLst>
                <a:ext uri="{FF2B5EF4-FFF2-40B4-BE49-F238E27FC236}">
                  <a16:creationId xmlns:a16="http://schemas.microsoft.com/office/drawing/2014/main" id="{32F447EA-4023-E93C-C21A-2A0BBA425A3E}"/>
                </a:ext>
              </a:extLst>
            </p:cNvPr>
            <p:cNvSpPr/>
            <p:nvPr/>
          </p:nvSpPr>
          <p:spPr>
            <a:xfrm>
              <a:off x="1150280" y="3036847"/>
              <a:ext cx="2269687" cy="60104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1" rIns="463625" bIns="45720" numCol="1" spcCol="1270" anchor="ctr" anchorCtr="0">
              <a:noAutofit/>
            </a:bodyPr>
            <a:lstStyle/>
            <a:p>
              <a:pPr marL="0" lvl="0" indent="0" algn="ctr" defTabSz="533400">
                <a:lnSpc>
                  <a:spcPct val="90000"/>
                </a:lnSpc>
                <a:spcBef>
                  <a:spcPct val="0"/>
                </a:spcBef>
                <a:spcAft>
                  <a:spcPct val="35000"/>
                </a:spcAft>
                <a:buNone/>
              </a:pPr>
              <a:r>
                <a:rPr lang="pt-BR" sz="1200" kern="1200" dirty="0"/>
                <a:t>Custo-benefício</a:t>
              </a:r>
            </a:p>
          </p:txBody>
        </p:sp>
        <p:sp>
          <p:nvSpPr>
            <p:cNvPr id="18" name="Elipse 17">
              <a:extLst>
                <a:ext uri="{FF2B5EF4-FFF2-40B4-BE49-F238E27FC236}">
                  <a16:creationId xmlns:a16="http://schemas.microsoft.com/office/drawing/2014/main" id="{99733D5B-2300-82B3-5426-0DBFA2BA9667}"/>
                </a:ext>
              </a:extLst>
            </p:cNvPr>
            <p:cNvSpPr/>
            <p:nvPr/>
          </p:nvSpPr>
          <p:spPr>
            <a:xfrm>
              <a:off x="960193" y="3059680"/>
              <a:ext cx="555378" cy="555378"/>
            </a:xfrm>
            <a:prstGeom prst="ellipse">
              <a:avLst/>
            </a:prstGeom>
            <a:blipFill>
              <a:blip r:embed="rId6">
                <a:duotone>
                  <a:schemeClr val="accent5">
                    <a:shade val="45000"/>
                    <a:satMod val="135000"/>
                  </a:schemeClr>
                  <a:prstClr val="white"/>
                </a:duotone>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30" name="Agrupar 29">
            <a:extLst>
              <a:ext uri="{FF2B5EF4-FFF2-40B4-BE49-F238E27FC236}">
                <a16:creationId xmlns:a16="http://schemas.microsoft.com/office/drawing/2014/main" id="{B2A5E587-348D-B51B-B993-5F614C7CC9A6}"/>
              </a:ext>
            </a:extLst>
          </p:cNvPr>
          <p:cNvGrpSpPr/>
          <p:nvPr/>
        </p:nvGrpSpPr>
        <p:grpSpPr>
          <a:xfrm>
            <a:off x="960193" y="3803674"/>
            <a:ext cx="2459775" cy="601042"/>
            <a:chOff x="960193" y="3803674"/>
            <a:chExt cx="2459775" cy="601042"/>
          </a:xfrm>
        </p:grpSpPr>
        <p:sp>
          <p:nvSpPr>
            <p:cNvPr id="19" name="Forma Livre: Forma 18">
              <a:extLst>
                <a:ext uri="{FF2B5EF4-FFF2-40B4-BE49-F238E27FC236}">
                  <a16:creationId xmlns:a16="http://schemas.microsoft.com/office/drawing/2014/main" id="{CDCBFBD6-34F9-B4B6-787B-9FD885A0D870}"/>
                </a:ext>
              </a:extLst>
            </p:cNvPr>
            <p:cNvSpPr/>
            <p:nvPr/>
          </p:nvSpPr>
          <p:spPr>
            <a:xfrm>
              <a:off x="1150280" y="3803674"/>
              <a:ext cx="2269688" cy="60104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1" rIns="463626" bIns="45720" numCol="1" spcCol="1270" anchor="ctr" anchorCtr="0">
              <a:noAutofit/>
            </a:bodyPr>
            <a:lstStyle/>
            <a:p>
              <a:pPr marL="0" lvl="0" indent="0" algn="ctr" defTabSz="533400">
                <a:lnSpc>
                  <a:spcPct val="90000"/>
                </a:lnSpc>
                <a:spcBef>
                  <a:spcPct val="0"/>
                </a:spcBef>
                <a:spcAft>
                  <a:spcPct val="35000"/>
                </a:spcAft>
                <a:buNone/>
              </a:pPr>
              <a:r>
                <a:rPr lang="pt-BR" sz="1200" kern="1200" dirty="0"/>
                <a:t>Confiável</a:t>
              </a:r>
            </a:p>
          </p:txBody>
        </p:sp>
        <p:sp>
          <p:nvSpPr>
            <p:cNvPr id="20" name="Elipse 19">
              <a:extLst>
                <a:ext uri="{FF2B5EF4-FFF2-40B4-BE49-F238E27FC236}">
                  <a16:creationId xmlns:a16="http://schemas.microsoft.com/office/drawing/2014/main" id="{3AAA0C0E-D8D3-C201-87F0-3648370AB38B}"/>
                </a:ext>
              </a:extLst>
            </p:cNvPr>
            <p:cNvSpPr/>
            <p:nvPr/>
          </p:nvSpPr>
          <p:spPr>
            <a:xfrm>
              <a:off x="960193" y="3826506"/>
              <a:ext cx="555378" cy="555378"/>
            </a:xfrm>
            <a:prstGeom prst="ellipse">
              <a:avLst/>
            </a:prstGeom>
            <a:blipFill>
              <a:blip r:embed="rId7">
                <a:duotone>
                  <a:schemeClr val="accent5">
                    <a:shade val="45000"/>
                    <a:satMod val="135000"/>
                  </a:schemeClr>
                  <a:prstClr val="white"/>
                </a:duotone>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31" name="Agrupar 30">
            <a:extLst>
              <a:ext uri="{FF2B5EF4-FFF2-40B4-BE49-F238E27FC236}">
                <a16:creationId xmlns:a16="http://schemas.microsoft.com/office/drawing/2014/main" id="{16722A68-17A5-102B-42D9-D90167582D9D}"/>
              </a:ext>
            </a:extLst>
          </p:cNvPr>
          <p:cNvGrpSpPr/>
          <p:nvPr/>
        </p:nvGrpSpPr>
        <p:grpSpPr>
          <a:xfrm>
            <a:off x="960193" y="4570500"/>
            <a:ext cx="2459774" cy="601042"/>
            <a:chOff x="960193" y="4570500"/>
            <a:chExt cx="2459774" cy="601042"/>
          </a:xfrm>
        </p:grpSpPr>
        <p:sp>
          <p:nvSpPr>
            <p:cNvPr id="21" name="Forma Livre: Forma 20">
              <a:extLst>
                <a:ext uri="{FF2B5EF4-FFF2-40B4-BE49-F238E27FC236}">
                  <a16:creationId xmlns:a16="http://schemas.microsoft.com/office/drawing/2014/main" id="{504ABB73-9C64-7D32-E8DF-FB5B96828BA0}"/>
                </a:ext>
              </a:extLst>
            </p:cNvPr>
            <p:cNvSpPr/>
            <p:nvPr/>
          </p:nvSpPr>
          <p:spPr>
            <a:xfrm>
              <a:off x="1150280" y="4570500"/>
              <a:ext cx="2269687" cy="60104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1" rIns="463625" bIns="45720" numCol="1" spcCol="1270" anchor="ctr" anchorCtr="0">
              <a:noAutofit/>
            </a:bodyPr>
            <a:lstStyle/>
            <a:p>
              <a:pPr marL="0" lvl="0" indent="0" algn="ctr" defTabSz="533400">
                <a:lnSpc>
                  <a:spcPct val="90000"/>
                </a:lnSpc>
                <a:spcBef>
                  <a:spcPct val="0"/>
                </a:spcBef>
                <a:spcAft>
                  <a:spcPct val="35000"/>
                </a:spcAft>
                <a:buNone/>
              </a:pPr>
              <a:r>
                <a:rPr lang="pt-BR" sz="1200" kern="1200" dirty="0"/>
                <a:t>Replicação contínua</a:t>
              </a:r>
            </a:p>
          </p:txBody>
        </p:sp>
        <p:sp>
          <p:nvSpPr>
            <p:cNvPr id="22" name="Elipse 21">
              <a:extLst>
                <a:ext uri="{FF2B5EF4-FFF2-40B4-BE49-F238E27FC236}">
                  <a16:creationId xmlns:a16="http://schemas.microsoft.com/office/drawing/2014/main" id="{A97B700F-38F1-94B4-1B3F-DD23AD4B0368}"/>
                </a:ext>
              </a:extLst>
            </p:cNvPr>
            <p:cNvSpPr/>
            <p:nvPr/>
          </p:nvSpPr>
          <p:spPr>
            <a:xfrm>
              <a:off x="960193" y="4593333"/>
              <a:ext cx="555378" cy="555378"/>
            </a:xfrm>
            <a:prstGeom prst="ellipse">
              <a:avLst/>
            </a:prstGeom>
            <a: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32" name="Agrupar 31">
            <a:extLst>
              <a:ext uri="{FF2B5EF4-FFF2-40B4-BE49-F238E27FC236}">
                <a16:creationId xmlns:a16="http://schemas.microsoft.com/office/drawing/2014/main" id="{0D589626-F503-64A5-B530-8AF4BE0C85B0}"/>
              </a:ext>
            </a:extLst>
          </p:cNvPr>
          <p:cNvGrpSpPr/>
          <p:nvPr/>
        </p:nvGrpSpPr>
        <p:grpSpPr>
          <a:xfrm>
            <a:off x="960193" y="5337327"/>
            <a:ext cx="2459774" cy="601041"/>
            <a:chOff x="960193" y="5337327"/>
            <a:chExt cx="2459774" cy="601041"/>
          </a:xfrm>
        </p:grpSpPr>
        <p:sp>
          <p:nvSpPr>
            <p:cNvPr id="23" name="Forma Livre: Forma 22">
              <a:extLst>
                <a:ext uri="{FF2B5EF4-FFF2-40B4-BE49-F238E27FC236}">
                  <a16:creationId xmlns:a16="http://schemas.microsoft.com/office/drawing/2014/main" id="{71675F36-D8A3-4B59-4D4B-82C01549019A}"/>
                </a:ext>
              </a:extLst>
            </p:cNvPr>
            <p:cNvSpPr/>
            <p:nvPr/>
          </p:nvSpPr>
          <p:spPr>
            <a:xfrm>
              <a:off x="1150280" y="5337327"/>
              <a:ext cx="2269687" cy="6010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7" tIns="45720" rIns="463625" bIns="45720" numCol="1" spcCol="1270" anchor="ctr" anchorCtr="0">
              <a:noAutofit/>
            </a:bodyPr>
            <a:lstStyle/>
            <a:p>
              <a:pPr marL="0" lvl="0" indent="0" algn="ctr" defTabSz="533400">
                <a:lnSpc>
                  <a:spcPct val="90000"/>
                </a:lnSpc>
                <a:spcBef>
                  <a:spcPct val="0"/>
                </a:spcBef>
                <a:spcAft>
                  <a:spcPct val="35000"/>
                </a:spcAft>
                <a:buNone/>
              </a:pPr>
              <a:r>
                <a:rPr lang="pt-BR" sz="1200" kern="1200" dirty="0"/>
                <a:t>Produtividade do desenvolvedor</a:t>
              </a:r>
            </a:p>
          </p:txBody>
        </p:sp>
        <p:sp>
          <p:nvSpPr>
            <p:cNvPr id="24" name="Elipse 23">
              <a:extLst>
                <a:ext uri="{FF2B5EF4-FFF2-40B4-BE49-F238E27FC236}">
                  <a16:creationId xmlns:a16="http://schemas.microsoft.com/office/drawing/2014/main" id="{192B3626-2402-74F1-F818-97901225F5D2}"/>
                </a:ext>
              </a:extLst>
            </p:cNvPr>
            <p:cNvSpPr/>
            <p:nvPr/>
          </p:nvSpPr>
          <p:spPr>
            <a:xfrm>
              <a:off x="960193" y="5360159"/>
              <a:ext cx="555378" cy="555378"/>
            </a:xfrm>
            <a:prstGeom prst="ellipse">
              <a:avLst/>
            </a:prstGeom>
            <a:blipFill>
              <a:blip r:embed="rId9">
                <a:duotone>
                  <a:schemeClr val="accent5">
                    <a:shade val="45000"/>
                    <a:satMod val="135000"/>
                  </a:schemeClr>
                  <a:prstClr val="white"/>
                </a:duotone>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33" name="Agrupar 32">
            <a:extLst>
              <a:ext uri="{FF2B5EF4-FFF2-40B4-BE49-F238E27FC236}">
                <a16:creationId xmlns:a16="http://schemas.microsoft.com/office/drawing/2014/main" id="{F3CEB07E-AE64-5417-A32E-D958B6F69377}"/>
              </a:ext>
            </a:extLst>
          </p:cNvPr>
          <p:cNvGrpSpPr/>
          <p:nvPr/>
        </p:nvGrpSpPr>
        <p:grpSpPr>
          <a:xfrm>
            <a:off x="960193" y="6104153"/>
            <a:ext cx="2459774" cy="601041"/>
            <a:chOff x="960193" y="6104153"/>
            <a:chExt cx="2459774" cy="601041"/>
          </a:xfrm>
        </p:grpSpPr>
        <p:sp>
          <p:nvSpPr>
            <p:cNvPr id="25" name="Forma Livre: Forma 24">
              <a:extLst>
                <a:ext uri="{FF2B5EF4-FFF2-40B4-BE49-F238E27FC236}">
                  <a16:creationId xmlns:a16="http://schemas.microsoft.com/office/drawing/2014/main" id="{E60AB611-1E3E-8EE6-49CC-32D4F4F33B0B}"/>
                </a:ext>
              </a:extLst>
            </p:cNvPr>
            <p:cNvSpPr/>
            <p:nvPr/>
          </p:nvSpPr>
          <p:spPr>
            <a:xfrm>
              <a:off x="1150279" y="6104153"/>
              <a:ext cx="2269688" cy="6010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8333" y="10000"/>
                  </a:moveTo>
                  <a:lnTo>
                    <a:pt x="0" y="10000"/>
                  </a:lnTo>
                  <a:cubicBezTo>
                    <a:pt x="921" y="10000"/>
                    <a:pt x="1667" y="7761"/>
                    <a:pt x="1667" y="5000"/>
                  </a:cubicBezTo>
                  <a:cubicBezTo>
                    <a:pt x="1667" y="2239"/>
                    <a:pt x="921" y="0"/>
                    <a:pt x="0" y="0"/>
                  </a:cubicBezTo>
                  <a:lnTo>
                    <a:pt x="8333" y="0"/>
                  </a:lnTo>
                  <a:cubicBezTo>
                    <a:pt x="9254" y="0"/>
                    <a:pt x="10000" y="2239"/>
                    <a:pt x="10000" y="5000"/>
                  </a:cubicBezTo>
                  <a:cubicBezTo>
                    <a:pt x="10000" y="7761"/>
                    <a:pt x="9254" y="10000"/>
                    <a:pt x="8333" y="10000"/>
                  </a:cubicBezTo>
                  <a:close/>
                </a:path>
              </a:pathLst>
            </a:custGeom>
            <a:solidFill>
              <a:srgbClr val="C92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188" tIns="45720" rIns="463625" bIns="45720" numCol="1" spcCol="1270" anchor="ctr" anchorCtr="0">
              <a:noAutofit/>
            </a:bodyPr>
            <a:lstStyle/>
            <a:p>
              <a:pPr marL="0" lvl="0" indent="0" algn="ctr" defTabSz="533400">
                <a:lnSpc>
                  <a:spcPct val="90000"/>
                </a:lnSpc>
                <a:spcBef>
                  <a:spcPct val="0"/>
                </a:spcBef>
                <a:spcAft>
                  <a:spcPct val="35000"/>
                </a:spcAft>
                <a:buNone/>
              </a:pPr>
              <a:r>
                <a:rPr lang="pt-BR" sz="1200" kern="1200" dirty="0"/>
                <a:t>Consolidação do banco de dados</a:t>
              </a:r>
            </a:p>
          </p:txBody>
        </p:sp>
        <p:sp>
          <p:nvSpPr>
            <p:cNvPr id="26" name="Elipse 25">
              <a:extLst>
                <a:ext uri="{FF2B5EF4-FFF2-40B4-BE49-F238E27FC236}">
                  <a16:creationId xmlns:a16="http://schemas.microsoft.com/office/drawing/2014/main" id="{030B81D4-F4E5-1F3F-0871-AE17356D6BC2}"/>
                </a:ext>
              </a:extLst>
            </p:cNvPr>
            <p:cNvSpPr/>
            <p:nvPr/>
          </p:nvSpPr>
          <p:spPr>
            <a:xfrm>
              <a:off x="960193" y="6126985"/>
              <a:ext cx="555378" cy="555378"/>
            </a:xfrm>
            <a:prstGeom prst="ellipse">
              <a:avLst/>
            </a:prstGeom>
            <a:blipFill>
              <a:blip r:embed="rId10">
                <a:duotone>
                  <a:schemeClr val="accent5">
                    <a:shade val="45000"/>
                    <a:satMod val="135000"/>
                  </a:schemeClr>
                  <a:prstClr val="white"/>
                </a:duotone>
              </a:blip>
              <a:srcRect/>
              <a:stretch>
                <a:fillRect/>
              </a:stretch>
            </a:blip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txBody>
            <a:bodyPr/>
            <a:lstStyle/>
            <a:p>
              <a:endParaRPr lang="pt-BR"/>
            </a:p>
          </p:txBody>
        </p:sp>
      </p:grpSp>
      <p:grpSp>
        <p:nvGrpSpPr>
          <p:cNvPr id="7" name="Agrupar 6">
            <a:extLst>
              <a:ext uri="{FF2B5EF4-FFF2-40B4-BE49-F238E27FC236}">
                <a16:creationId xmlns:a16="http://schemas.microsoft.com/office/drawing/2014/main" id="{3B06C25B-7948-0AC9-1831-EDEAF81381A7}"/>
              </a:ext>
            </a:extLst>
          </p:cNvPr>
          <p:cNvGrpSpPr/>
          <p:nvPr/>
        </p:nvGrpSpPr>
        <p:grpSpPr>
          <a:xfrm>
            <a:off x="144334" y="152685"/>
            <a:ext cx="1159132" cy="1159132"/>
            <a:chOff x="144334" y="152685"/>
            <a:chExt cx="1159132" cy="1159132"/>
          </a:xfrm>
        </p:grpSpPr>
        <p:sp>
          <p:nvSpPr>
            <p:cNvPr id="6" name="Elipse 5">
              <a:extLst>
                <a:ext uri="{FF2B5EF4-FFF2-40B4-BE49-F238E27FC236}">
                  <a16:creationId xmlns:a16="http://schemas.microsoft.com/office/drawing/2014/main" id="{3DEBB38D-13A2-247B-248F-21061CAD85BF}"/>
                </a:ext>
              </a:extLst>
            </p:cNvPr>
            <p:cNvSpPr/>
            <p:nvPr/>
          </p:nvSpPr>
          <p:spPr>
            <a:xfrm>
              <a:off x="144334" y="152685"/>
              <a:ext cx="1159132" cy="1159132"/>
            </a:xfrm>
            <a:prstGeom prst="ellipse">
              <a:avLst/>
            </a:prstGeom>
            <a:solidFill>
              <a:srgbClr val="C925D1"/>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5" name="Retângulo 4" descr="Banco de dados">
              <a:extLst>
                <a:ext uri="{FF2B5EF4-FFF2-40B4-BE49-F238E27FC236}">
                  <a16:creationId xmlns:a16="http://schemas.microsoft.com/office/drawing/2014/main" id="{09FED709-1DDB-078A-80B2-25E76EAFEB1B}"/>
                </a:ext>
              </a:extLst>
            </p:cNvPr>
            <p:cNvSpPr/>
            <p:nvPr/>
          </p:nvSpPr>
          <p:spPr>
            <a:xfrm>
              <a:off x="348581" y="356932"/>
              <a:ext cx="750638" cy="750638"/>
            </a:xfrm>
            <a:prstGeom prst="rect">
              <a:avLst/>
            </a:prstGeom>
            <a:blipFill rotWithShape="1">
              <a:blip r:embed="rId11">
                <a:extLst>
                  <a:ext uri="{96DAC541-7B7A-43D3-8B79-37D633B846F1}">
                    <asvg:svgBlip xmlns:asvg="http://schemas.microsoft.com/office/drawing/2016/SVG/main" r:embed="rId12"/>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8" name="CaixaDeTexto 7">
            <a:extLst>
              <a:ext uri="{FF2B5EF4-FFF2-40B4-BE49-F238E27FC236}">
                <a16:creationId xmlns:a16="http://schemas.microsoft.com/office/drawing/2014/main" id="{2D39242A-C288-E615-FB48-972734CBD08D}"/>
              </a:ext>
            </a:extLst>
          </p:cNvPr>
          <p:cNvSpPr txBox="1"/>
          <p:nvPr/>
        </p:nvSpPr>
        <p:spPr>
          <a:xfrm>
            <a:off x="467227" y="2409912"/>
            <a:ext cx="513346" cy="3379130"/>
          </a:xfrm>
          <a:prstGeom prst="rect">
            <a:avLst/>
          </a:prstGeom>
          <a:noFill/>
        </p:spPr>
        <p:txBody>
          <a:bodyPr vert="wordArtVert" wrap="none" rtlCol="0" anchor="ctr">
            <a:spAutoFit/>
          </a:bodyPr>
          <a:lstStyle/>
          <a:p>
            <a:pPr algn="ctr"/>
            <a:r>
              <a:rPr lang="pt-BR" b="1" dirty="0"/>
              <a:t>BENEFICIOS</a:t>
            </a:r>
          </a:p>
        </p:txBody>
      </p:sp>
      <p:sp>
        <p:nvSpPr>
          <p:cNvPr id="9" name="CaixaDeTexto 8">
            <a:extLst>
              <a:ext uri="{FF2B5EF4-FFF2-40B4-BE49-F238E27FC236}">
                <a16:creationId xmlns:a16="http://schemas.microsoft.com/office/drawing/2014/main" id="{B8818860-3D81-850D-5E75-16BDE256CBFD}"/>
              </a:ext>
            </a:extLst>
          </p:cNvPr>
          <p:cNvSpPr txBox="1"/>
          <p:nvPr/>
        </p:nvSpPr>
        <p:spPr>
          <a:xfrm>
            <a:off x="3759200" y="2909575"/>
            <a:ext cx="513346" cy="2389245"/>
          </a:xfrm>
          <a:prstGeom prst="rect">
            <a:avLst/>
          </a:prstGeom>
          <a:noFill/>
        </p:spPr>
        <p:txBody>
          <a:bodyPr vert="wordArtVert" wrap="none" rtlCol="0" anchor="ctr">
            <a:spAutoFit/>
          </a:bodyPr>
          <a:lstStyle/>
          <a:p>
            <a:pPr algn="ctr"/>
            <a:r>
              <a:rPr lang="pt-BR" b="1" dirty="0"/>
              <a:t>SUPORTE</a:t>
            </a:r>
          </a:p>
        </p:txBody>
      </p:sp>
      <p:pic>
        <p:nvPicPr>
          <p:cNvPr id="2052" name="Picture 4" descr="O diagrama mostra como o AWS DMS muda o esquema de origem para um banco de dados de destino usando o AWS DMS Fleet Advisor, AWS Schema Conversion e as tarefas de migra&amp;ccedil;&amp;atilde;o sob um &amp;uacute;nico servi&amp;ccedil;o gerenciado.">
            <a:extLst>
              <a:ext uri="{FF2B5EF4-FFF2-40B4-BE49-F238E27FC236}">
                <a16:creationId xmlns:a16="http://schemas.microsoft.com/office/drawing/2014/main" id="{53D39664-35EF-25BF-C035-CCBFA7F629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92302" y="4481324"/>
            <a:ext cx="5934075" cy="2011551"/>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DEF69E10-41AE-9081-BC9F-3D88D09E5940}"/>
              </a:ext>
            </a:extLst>
          </p:cNvPr>
          <p:cNvSpPr txBox="1"/>
          <p:nvPr/>
        </p:nvSpPr>
        <p:spPr>
          <a:xfrm>
            <a:off x="6735556" y="1506022"/>
            <a:ext cx="1647567" cy="369332"/>
          </a:xfrm>
          <a:prstGeom prst="rect">
            <a:avLst/>
          </a:prstGeom>
          <a:solidFill>
            <a:srgbClr val="F1F4F6"/>
          </a:solidFill>
        </p:spPr>
        <p:txBody>
          <a:bodyPr vert="horz" wrap="none" rtlCol="0" anchor="ctr">
            <a:spAutoFit/>
          </a:bodyPr>
          <a:lstStyle/>
          <a:p>
            <a:pPr algn="ctr"/>
            <a:r>
              <a:rPr lang="pt-BR" b="1" dirty="0"/>
              <a:t>HOMOGÊNEO</a:t>
            </a:r>
          </a:p>
        </p:txBody>
      </p:sp>
      <p:sp>
        <p:nvSpPr>
          <p:cNvPr id="11" name="CaixaDeTexto 10">
            <a:extLst>
              <a:ext uri="{FF2B5EF4-FFF2-40B4-BE49-F238E27FC236}">
                <a16:creationId xmlns:a16="http://schemas.microsoft.com/office/drawing/2014/main" id="{6F8BAF69-21C1-B08D-FE95-92F2D9580AA8}"/>
              </a:ext>
            </a:extLst>
          </p:cNvPr>
          <p:cNvSpPr txBox="1"/>
          <p:nvPr/>
        </p:nvSpPr>
        <p:spPr>
          <a:xfrm>
            <a:off x="6583655" y="4318226"/>
            <a:ext cx="1951368" cy="369332"/>
          </a:xfrm>
          <a:prstGeom prst="rect">
            <a:avLst/>
          </a:prstGeom>
          <a:solidFill>
            <a:srgbClr val="F1F4F6"/>
          </a:solidFill>
        </p:spPr>
        <p:txBody>
          <a:bodyPr vert="horz" wrap="none" rtlCol="0" anchor="ctr">
            <a:spAutoFit/>
          </a:bodyPr>
          <a:lstStyle/>
          <a:p>
            <a:pPr algn="ctr"/>
            <a:r>
              <a:rPr lang="pt-BR" b="1" dirty="0"/>
              <a:t>HETEROGÊNEOS</a:t>
            </a:r>
          </a:p>
        </p:txBody>
      </p:sp>
      <p:grpSp>
        <p:nvGrpSpPr>
          <p:cNvPr id="41" name="Agrupar 40">
            <a:extLst>
              <a:ext uri="{FF2B5EF4-FFF2-40B4-BE49-F238E27FC236}">
                <a16:creationId xmlns:a16="http://schemas.microsoft.com/office/drawing/2014/main" id="{D6FD53BB-DB92-9DF2-639B-7D3B763A7393}"/>
              </a:ext>
            </a:extLst>
          </p:cNvPr>
          <p:cNvGrpSpPr/>
          <p:nvPr/>
        </p:nvGrpSpPr>
        <p:grpSpPr>
          <a:xfrm>
            <a:off x="7799554" y="2164898"/>
            <a:ext cx="491959" cy="490028"/>
            <a:chOff x="7980529" y="2042970"/>
            <a:chExt cx="491959" cy="490028"/>
          </a:xfrm>
        </p:grpSpPr>
        <p:sp>
          <p:nvSpPr>
            <p:cNvPr id="40" name="Balão de Fala: Retângulo 39">
              <a:extLst>
                <a:ext uri="{FF2B5EF4-FFF2-40B4-BE49-F238E27FC236}">
                  <a16:creationId xmlns:a16="http://schemas.microsoft.com/office/drawing/2014/main" id="{832852CE-296F-133E-EF24-24E663D4A272}"/>
                </a:ext>
              </a:extLst>
            </p:cNvPr>
            <p:cNvSpPr/>
            <p:nvPr/>
          </p:nvSpPr>
          <p:spPr>
            <a:xfrm>
              <a:off x="7980529" y="2042970"/>
              <a:ext cx="491959" cy="490028"/>
            </a:xfrm>
            <a:prstGeom prst="flowChartOffpageConnector">
              <a:avLst/>
            </a:prstGeom>
            <a:solidFill>
              <a:srgbClr val="F1F4F6"/>
            </a:soli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pt-BR" sz="1200" dirty="0"/>
            </a:p>
          </p:txBody>
        </p:sp>
        <p:pic>
          <p:nvPicPr>
            <p:cNvPr id="38" name="Graphic 46">
              <a:extLst>
                <a:ext uri="{FF2B5EF4-FFF2-40B4-BE49-F238E27FC236}">
                  <a16:creationId xmlns:a16="http://schemas.microsoft.com/office/drawing/2014/main" id="{B8FB9BBE-EC90-D211-9189-A18F087AA7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055273" y="2116749"/>
              <a:ext cx="342471" cy="342471"/>
            </a:xfrm>
            <a:prstGeom prst="flowChartOffpageConnector">
              <a:avLst/>
            </a:prstGeom>
          </p:spPr>
        </p:pic>
      </p:grpSp>
      <p:grpSp>
        <p:nvGrpSpPr>
          <p:cNvPr id="42" name="Agrupar 41">
            <a:extLst>
              <a:ext uri="{FF2B5EF4-FFF2-40B4-BE49-F238E27FC236}">
                <a16:creationId xmlns:a16="http://schemas.microsoft.com/office/drawing/2014/main" id="{FD17DFEA-E170-F0E7-8DA4-32B9A3263689}"/>
              </a:ext>
            </a:extLst>
          </p:cNvPr>
          <p:cNvGrpSpPr/>
          <p:nvPr/>
        </p:nvGrpSpPr>
        <p:grpSpPr>
          <a:xfrm>
            <a:off x="6272172" y="4808792"/>
            <a:ext cx="491959" cy="490028"/>
            <a:chOff x="7980529" y="2042970"/>
            <a:chExt cx="491959" cy="490028"/>
          </a:xfrm>
        </p:grpSpPr>
        <p:sp>
          <p:nvSpPr>
            <p:cNvPr id="43" name="Balão de Fala: Retângulo 42">
              <a:extLst>
                <a:ext uri="{FF2B5EF4-FFF2-40B4-BE49-F238E27FC236}">
                  <a16:creationId xmlns:a16="http://schemas.microsoft.com/office/drawing/2014/main" id="{50C5D861-39E2-FCFF-9B5F-F3AFA172DE98}"/>
                </a:ext>
              </a:extLst>
            </p:cNvPr>
            <p:cNvSpPr/>
            <p:nvPr/>
          </p:nvSpPr>
          <p:spPr>
            <a:xfrm>
              <a:off x="7980529" y="2042970"/>
              <a:ext cx="491959" cy="490028"/>
            </a:xfrm>
            <a:prstGeom prst="flowChartOffpageConnector">
              <a:avLst/>
            </a:prstGeom>
            <a:solidFill>
              <a:srgbClr val="F1F4F6"/>
            </a:soli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pt-BR" sz="1200" dirty="0"/>
            </a:p>
          </p:txBody>
        </p:sp>
        <p:pic>
          <p:nvPicPr>
            <p:cNvPr id="44" name="Graphic 46" descr="Instance instance icon for the Amazon EC2 service.">
              <a:extLst>
                <a:ext uri="{FF2B5EF4-FFF2-40B4-BE49-F238E27FC236}">
                  <a16:creationId xmlns:a16="http://schemas.microsoft.com/office/drawing/2014/main" id="{11559BFF-E681-8FA3-E1D3-437A026D52F3}"/>
                </a:ext>
              </a:extLst>
            </p:cNvPr>
            <p:cNvPicPr>
              <a:picLocks noChangeAspect="1"/>
            </p:cNvPicPr>
            <p:nvPr/>
          </p:nvPicPr>
          <p:blipFill>
            <a:blip r:embed="rId14">
              <a:extLst>
                <a:ext uri="{96DAC541-7B7A-43D3-8B79-37D633B846F1}">
                  <asvg:svgBlip xmlns:asvg="http://schemas.microsoft.com/office/drawing/2016/SVG/main" r:embed="rId16"/>
                </a:ext>
              </a:extLst>
            </a:blip>
            <a:stretch>
              <a:fillRect/>
            </a:stretch>
          </p:blipFill>
          <p:spPr>
            <a:xfrm>
              <a:off x="8055273" y="2116749"/>
              <a:ext cx="342471" cy="342471"/>
            </a:xfrm>
            <a:prstGeom prst="flowChartOffpageConnector">
              <a:avLst/>
            </a:prstGeom>
          </p:spPr>
        </p:pic>
      </p:grpSp>
    </p:spTree>
    <p:extLst>
      <p:ext uri="{BB962C8B-B14F-4D97-AF65-F5344CB8AC3E}">
        <p14:creationId xmlns:p14="http://schemas.microsoft.com/office/powerpoint/2010/main" val="291974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054"/>
                                        </p:tgtEl>
                                        <p:attrNameLst>
                                          <p:attrName>style.visibility</p:attrName>
                                        </p:attrNameLst>
                                      </p:cBhvr>
                                      <p:to>
                                        <p:strVal val="visible"/>
                                      </p:to>
                                    </p:set>
                                    <p:animEffect transition="in" filter="fade">
                                      <p:cBhvr>
                                        <p:cTn id="55" dur="1000"/>
                                        <p:tgtEl>
                                          <p:spTgt spid="2054"/>
                                        </p:tgtEl>
                                      </p:cBhvr>
                                    </p:animEffect>
                                    <p:anim calcmode="lin" valueType="num">
                                      <p:cBhvr>
                                        <p:cTn id="56" dur="1000" fill="hold"/>
                                        <p:tgtEl>
                                          <p:spTgt spid="2054"/>
                                        </p:tgtEl>
                                        <p:attrNameLst>
                                          <p:attrName>ppt_x</p:attrName>
                                        </p:attrNameLst>
                                      </p:cBhvr>
                                      <p:tavLst>
                                        <p:tav tm="0">
                                          <p:val>
                                            <p:strVal val="#ppt_x"/>
                                          </p:val>
                                        </p:tav>
                                        <p:tav tm="100000">
                                          <p:val>
                                            <p:strVal val="#ppt_x"/>
                                          </p:val>
                                        </p:tav>
                                      </p:tavLst>
                                    </p:anim>
                                    <p:anim calcmode="lin" valueType="num">
                                      <p:cBhvr>
                                        <p:cTn id="57"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052"/>
                                        </p:tgtEl>
                                        <p:attrNameLst>
                                          <p:attrName>style.visibility</p:attrName>
                                        </p:attrNameLst>
                                      </p:cBhvr>
                                      <p:to>
                                        <p:strVal val="visible"/>
                                      </p:to>
                                    </p:set>
                                    <p:animEffect transition="in" filter="fade">
                                      <p:cBhvr>
                                        <p:cTn id="62" dur="1000"/>
                                        <p:tgtEl>
                                          <p:spTgt spid="2052"/>
                                        </p:tgtEl>
                                      </p:cBhvr>
                                    </p:animEffect>
                                    <p:anim calcmode="lin" valueType="num">
                                      <p:cBhvr>
                                        <p:cTn id="63" dur="1000" fill="hold"/>
                                        <p:tgtEl>
                                          <p:spTgt spid="2052"/>
                                        </p:tgtEl>
                                        <p:attrNameLst>
                                          <p:attrName>ppt_x</p:attrName>
                                        </p:attrNameLst>
                                      </p:cBhvr>
                                      <p:tavLst>
                                        <p:tav tm="0">
                                          <p:val>
                                            <p:strVal val="#ppt_x"/>
                                          </p:val>
                                        </p:tav>
                                        <p:tav tm="100000">
                                          <p:val>
                                            <p:strVal val="#ppt_x"/>
                                          </p:val>
                                        </p:tav>
                                      </p:tavLst>
                                    </p:anim>
                                    <p:anim calcmode="lin" valueType="num">
                                      <p:cBhvr>
                                        <p:cTn id="64" dur="1000" fill="hold"/>
                                        <p:tgtEl>
                                          <p:spTgt spid="205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p:cTn id="74" dur="500" fill="hold"/>
                                        <p:tgtEl>
                                          <p:spTgt spid="41"/>
                                        </p:tgtEl>
                                        <p:attrNameLst>
                                          <p:attrName>ppt_w</p:attrName>
                                        </p:attrNameLst>
                                      </p:cBhvr>
                                      <p:tavLst>
                                        <p:tav tm="0">
                                          <p:val>
                                            <p:fltVal val="0"/>
                                          </p:val>
                                        </p:tav>
                                        <p:tav tm="100000">
                                          <p:val>
                                            <p:strVal val="#ppt_w"/>
                                          </p:val>
                                        </p:tav>
                                      </p:tavLst>
                                    </p:anim>
                                    <p:anim calcmode="lin" valueType="num">
                                      <p:cBhvr>
                                        <p:cTn id="75" dur="500" fill="hold"/>
                                        <p:tgtEl>
                                          <p:spTgt spid="41"/>
                                        </p:tgtEl>
                                        <p:attrNameLst>
                                          <p:attrName>ppt_h</p:attrName>
                                        </p:attrNameLst>
                                      </p:cBhvr>
                                      <p:tavLst>
                                        <p:tav tm="0">
                                          <p:val>
                                            <p:fltVal val="0"/>
                                          </p:val>
                                        </p:tav>
                                        <p:tav tm="100000">
                                          <p:val>
                                            <p:strVal val="#ppt_h"/>
                                          </p:val>
                                        </p:tav>
                                      </p:tavLst>
                                    </p:anim>
                                    <p:animEffect transition="in" filter="fade">
                                      <p:cBhvr>
                                        <p:cTn id="76" dur="500"/>
                                        <p:tgtEl>
                                          <p:spTgt spid="41"/>
                                        </p:tgtEl>
                                      </p:cBhvr>
                                    </p:animEffect>
                                  </p:childTnLst>
                                </p:cTn>
                              </p:par>
                              <p:par>
                                <p:cTn id="77" presetID="53" presetClass="entr" presetSubtype="16"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4" name="TextBox 3">
            <a:extLst>
              <a:ext uri="{FF2B5EF4-FFF2-40B4-BE49-F238E27FC236}">
                <a16:creationId xmlns:a16="http://schemas.microsoft.com/office/drawing/2014/main" id="{2C4D18E6-24C0-37B3-743A-B34DBD243CF1}"/>
              </a:ext>
            </a:extLst>
          </p:cNvPr>
          <p:cNvSpPr txBox="1"/>
          <p:nvPr/>
        </p:nvSpPr>
        <p:spPr>
          <a:xfrm>
            <a:off x="3048625" y="922904"/>
            <a:ext cx="6097248" cy="369332"/>
          </a:xfrm>
          <a:prstGeom prst="rect">
            <a:avLst/>
          </a:prstGeom>
          <a:noFill/>
        </p:spPr>
        <p:txBody>
          <a:bodyPr wrap="square">
            <a:spAutoFit/>
          </a:bodyPr>
          <a:lstStyle/>
          <a:p>
            <a:pPr algn="ctr"/>
            <a:r>
              <a:rPr lang="en-US"/>
              <a:t>Extended Client</a:t>
            </a:r>
            <a:endParaRPr lang="en-US" dirty="0"/>
          </a:p>
        </p:txBody>
      </p:sp>
      <p:sp>
        <p:nvSpPr>
          <p:cNvPr id="9" name="TextBox 8">
            <a:extLst>
              <a:ext uri="{FF2B5EF4-FFF2-40B4-BE49-F238E27FC236}">
                <a16:creationId xmlns:a16="http://schemas.microsoft.com/office/drawing/2014/main" id="{AE26BD11-259C-B208-9ECE-B3A196B074DF}"/>
              </a:ext>
            </a:extLst>
          </p:cNvPr>
          <p:cNvSpPr txBox="1"/>
          <p:nvPr/>
        </p:nvSpPr>
        <p:spPr>
          <a:xfrm>
            <a:off x="1099249" y="1599279"/>
            <a:ext cx="9258984" cy="646331"/>
          </a:xfrm>
          <a:prstGeom prst="rect">
            <a:avLst/>
          </a:prstGeom>
          <a:noFill/>
        </p:spPr>
        <p:txBody>
          <a:bodyPr wrap="square">
            <a:spAutoFit/>
          </a:bodyPr>
          <a:lstStyle/>
          <a:p>
            <a:r>
              <a:rPr lang="en-US" dirty="0"/>
              <a:t>O </a:t>
            </a:r>
            <a:r>
              <a:rPr lang="en-US" dirty="0" err="1"/>
              <a:t>limite</a:t>
            </a:r>
            <a:r>
              <a:rPr lang="en-US" dirty="0"/>
              <a:t> de </a:t>
            </a:r>
            <a:r>
              <a:rPr lang="en-US" dirty="0" err="1"/>
              <a:t>tamanho</a:t>
            </a:r>
            <a:r>
              <a:rPr lang="en-US" dirty="0"/>
              <a:t> da </a:t>
            </a:r>
            <a:r>
              <a:rPr lang="en-US" dirty="0" err="1"/>
              <a:t>mensagem</a:t>
            </a:r>
            <a:r>
              <a:rPr lang="en-US" dirty="0"/>
              <a:t> é 256 KB. Como </a:t>
            </a:r>
            <a:r>
              <a:rPr lang="en-US" dirty="0" err="1"/>
              <a:t>enviar</a:t>
            </a:r>
            <a:r>
              <a:rPr lang="en-US" dirty="0"/>
              <a:t> </a:t>
            </a:r>
            <a:r>
              <a:rPr lang="en-US" dirty="0" err="1"/>
              <a:t>mensagens</a:t>
            </a:r>
            <a:r>
              <a:rPr lang="en-US" dirty="0"/>
              <a:t> </a:t>
            </a:r>
            <a:r>
              <a:rPr lang="en-US" dirty="0" err="1"/>
              <a:t>maiores</a:t>
            </a:r>
            <a:r>
              <a:rPr lang="en-US" dirty="0"/>
              <a:t> que 256KB?</a:t>
            </a:r>
          </a:p>
          <a:p>
            <a:r>
              <a:rPr lang="en-US" dirty="0" err="1"/>
              <a:t>Usando</a:t>
            </a:r>
            <a:r>
              <a:rPr lang="en-US" dirty="0"/>
              <a:t> a </a:t>
            </a:r>
            <a:r>
              <a:rPr lang="en-US" dirty="0" err="1"/>
              <a:t>biblioteca</a:t>
            </a:r>
            <a:r>
              <a:rPr lang="en-US" dirty="0"/>
              <a:t> Java SQS Extended Client</a:t>
            </a:r>
          </a:p>
        </p:txBody>
      </p:sp>
      <p:grpSp>
        <p:nvGrpSpPr>
          <p:cNvPr id="34" name="Group 33">
            <a:extLst>
              <a:ext uri="{FF2B5EF4-FFF2-40B4-BE49-F238E27FC236}">
                <a16:creationId xmlns:a16="http://schemas.microsoft.com/office/drawing/2014/main" id="{D53B1A2D-D9AB-DF17-34A2-92EE98DFE7D4}"/>
              </a:ext>
            </a:extLst>
          </p:cNvPr>
          <p:cNvGrpSpPr/>
          <p:nvPr/>
        </p:nvGrpSpPr>
        <p:grpSpPr>
          <a:xfrm>
            <a:off x="5601248" y="2963888"/>
            <a:ext cx="1199367" cy="1012248"/>
            <a:chOff x="5601248" y="2416752"/>
            <a:chExt cx="1199367" cy="1012248"/>
          </a:xfrm>
        </p:grpSpPr>
        <p:sp>
          <p:nvSpPr>
            <p:cNvPr id="6" name="Retângulo 6" descr="Smart Phone">
              <a:extLst>
                <a:ext uri="{FF2B5EF4-FFF2-40B4-BE49-F238E27FC236}">
                  <a16:creationId xmlns:a16="http://schemas.microsoft.com/office/drawing/2014/main" id="{C88C0944-ABC2-E6C4-3B91-EEC78C1B6B28}"/>
                </a:ext>
              </a:extLst>
            </p:cNvPr>
            <p:cNvSpPr/>
            <p:nvPr/>
          </p:nvSpPr>
          <p:spPr>
            <a:xfrm>
              <a:off x="5825612" y="267836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sp>
          <p:nvSpPr>
            <p:cNvPr id="10" name="TextBox 9">
              <a:extLst>
                <a:ext uri="{FF2B5EF4-FFF2-40B4-BE49-F238E27FC236}">
                  <a16:creationId xmlns:a16="http://schemas.microsoft.com/office/drawing/2014/main" id="{F021313D-7BC5-083A-145B-57B7A9BDA201}"/>
                </a:ext>
              </a:extLst>
            </p:cNvPr>
            <p:cNvSpPr txBox="1"/>
            <p:nvPr/>
          </p:nvSpPr>
          <p:spPr>
            <a:xfrm>
              <a:off x="5601248" y="2416752"/>
              <a:ext cx="1199367" cy="261610"/>
            </a:xfrm>
            <a:prstGeom prst="rect">
              <a:avLst/>
            </a:prstGeom>
            <a:noFill/>
          </p:spPr>
          <p:txBody>
            <a:bodyPr wrap="none" rtlCol="0">
              <a:spAutoFit/>
            </a:bodyPr>
            <a:lstStyle/>
            <a:p>
              <a:r>
                <a:rPr lang="en-US" sz="1100" dirty="0"/>
                <a:t>SQS FIFO Queue</a:t>
              </a:r>
            </a:p>
          </p:txBody>
        </p:sp>
      </p:grpSp>
      <p:sp>
        <p:nvSpPr>
          <p:cNvPr id="13" name="Rectangle 12">
            <a:extLst>
              <a:ext uri="{FF2B5EF4-FFF2-40B4-BE49-F238E27FC236}">
                <a16:creationId xmlns:a16="http://schemas.microsoft.com/office/drawing/2014/main" id="{0C628580-60C7-7B5B-F5A6-CD17706D92E9}"/>
              </a:ext>
            </a:extLst>
          </p:cNvPr>
          <p:cNvSpPr/>
          <p:nvPr/>
        </p:nvSpPr>
        <p:spPr>
          <a:xfrm>
            <a:off x="2126730" y="3426972"/>
            <a:ext cx="1296649" cy="3476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Producer</a:t>
            </a:r>
          </a:p>
        </p:txBody>
      </p:sp>
      <p:sp>
        <p:nvSpPr>
          <p:cNvPr id="14" name="Rectangle 13">
            <a:extLst>
              <a:ext uri="{FF2B5EF4-FFF2-40B4-BE49-F238E27FC236}">
                <a16:creationId xmlns:a16="http://schemas.microsoft.com/office/drawing/2014/main" id="{F7036A29-582A-7AB3-19E1-9661864DD0F3}"/>
              </a:ext>
            </a:extLst>
          </p:cNvPr>
          <p:cNvSpPr/>
          <p:nvPr/>
        </p:nvSpPr>
        <p:spPr>
          <a:xfrm>
            <a:off x="8978483" y="3426972"/>
            <a:ext cx="1296649" cy="34769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a:t>Consumer</a:t>
            </a:r>
          </a:p>
        </p:txBody>
      </p:sp>
      <p:grpSp>
        <p:nvGrpSpPr>
          <p:cNvPr id="32" name="Group 31">
            <a:extLst>
              <a:ext uri="{FF2B5EF4-FFF2-40B4-BE49-F238E27FC236}">
                <a16:creationId xmlns:a16="http://schemas.microsoft.com/office/drawing/2014/main" id="{7CBCC9D9-3864-5D2B-3B48-5FB101548767}"/>
              </a:ext>
            </a:extLst>
          </p:cNvPr>
          <p:cNvGrpSpPr/>
          <p:nvPr/>
        </p:nvGrpSpPr>
        <p:grpSpPr>
          <a:xfrm>
            <a:off x="3423379" y="3426972"/>
            <a:ext cx="2402233" cy="347690"/>
            <a:chOff x="3423379" y="2879836"/>
            <a:chExt cx="2402233" cy="347690"/>
          </a:xfrm>
        </p:grpSpPr>
        <p:cxnSp>
          <p:nvCxnSpPr>
            <p:cNvPr id="18" name="Straight Arrow Connector 17">
              <a:extLst>
                <a:ext uri="{FF2B5EF4-FFF2-40B4-BE49-F238E27FC236}">
                  <a16:creationId xmlns:a16="http://schemas.microsoft.com/office/drawing/2014/main" id="{98049285-9E0A-B636-1280-18A22EE0F1FC}"/>
                </a:ext>
              </a:extLst>
            </p:cNvPr>
            <p:cNvCxnSpPr>
              <a:stCxn id="13" idx="3"/>
              <a:endCxn id="6" idx="1"/>
            </p:cNvCxnSpPr>
            <p:nvPr/>
          </p:nvCxnSpPr>
          <p:spPr>
            <a:xfrm>
              <a:off x="3423379" y="3053681"/>
              <a:ext cx="2402233" cy="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37D8C016-BE44-B43B-B73D-544705DCE38E}"/>
                </a:ext>
              </a:extLst>
            </p:cNvPr>
            <p:cNvSpPr/>
            <p:nvPr/>
          </p:nvSpPr>
          <p:spPr>
            <a:xfrm>
              <a:off x="3976171" y="2879836"/>
              <a:ext cx="1296649" cy="34769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Small metadata message</a:t>
              </a:r>
            </a:p>
          </p:txBody>
        </p:sp>
      </p:grpSp>
      <p:grpSp>
        <p:nvGrpSpPr>
          <p:cNvPr id="35" name="Group 34">
            <a:extLst>
              <a:ext uri="{FF2B5EF4-FFF2-40B4-BE49-F238E27FC236}">
                <a16:creationId xmlns:a16="http://schemas.microsoft.com/office/drawing/2014/main" id="{7D77427A-A806-BCC7-DA79-BC6EBEC65E58}"/>
              </a:ext>
            </a:extLst>
          </p:cNvPr>
          <p:cNvGrpSpPr/>
          <p:nvPr/>
        </p:nvGrpSpPr>
        <p:grpSpPr>
          <a:xfrm>
            <a:off x="5767158" y="4332394"/>
            <a:ext cx="867545" cy="1162464"/>
            <a:chOff x="5767158" y="3785258"/>
            <a:chExt cx="867545" cy="1162464"/>
          </a:xfrm>
        </p:grpSpPr>
        <p:pic>
          <p:nvPicPr>
            <p:cNvPr id="12" name="Graphic 8" descr="Amazon Simple Storage Service (Amazon S3) service icon.">
              <a:extLst>
                <a:ext uri="{FF2B5EF4-FFF2-40B4-BE49-F238E27FC236}">
                  <a16:creationId xmlns:a16="http://schemas.microsoft.com/office/drawing/2014/main" id="{346E5814-436E-CB02-18BE-546002DB91B4}"/>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825612" y="3785258"/>
              <a:ext cx="750638" cy="75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a:extLst>
                <a:ext uri="{FF2B5EF4-FFF2-40B4-BE49-F238E27FC236}">
                  <a16:creationId xmlns:a16="http://schemas.microsoft.com/office/drawing/2014/main" id="{2CF5156C-2452-FE08-5225-1B57BEF68307}"/>
                </a:ext>
              </a:extLst>
            </p:cNvPr>
            <p:cNvSpPr txBox="1"/>
            <p:nvPr/>
          </p:nvSpPr>
          <p:spPr>
            <a:xfrm>
              <a:off x="5767158" y="4516835"/>
              <a:ext cx="867545" cy="430887"/>
            </a:xfrm>
            <a:prstGeom prst="rect">
              <a:avLst/>
            </a:prstGeom>
            <a:noFill/>
          </p:spPr>
          <p:txBody>
            <a:bodyPr wrap="none" rtlCol="0">
              <a:spAutoFit/>
            </a:bodyPr>
            <a:lstStyle/>
            <a:p>
              <a:pPr algn="ctr"/>
              <a:r>
                <a:rPr lang="en-US" sz="1100" dirty="0"/>
                <a:t>Amazon S3</a:t>
              </a:r>
            </a:p>
            <a:p>
              <a:pPr algn="ctr"/>
              <a:r>
                <a:rPr lang="en-US" sz="1100" dirty="0"/>
                <a:t>Bucket</a:t>
              </a:r>
            </a:p>
          </p:txBody>
        </p:sp>
      </p:grpSp>
      <p:grpSp>
        <p:nvGrpSpPr>
          <p:cNvPr id="33" name="Group 32">
            <a:extLst>
              <a:ext uri="{FF2B5EF4-FFF2-40B4-BE49-F238E27FC236}">
                <a16:creationId xmlns:a16="http://schemas.microsoft.com/office/drawing/2014/main" id="{BAB65985-AEEE-8B11-65FA-4C5454F70E4A}"/>
              </a:ext>
            </a:extLst>
          </p:cNvPr>
          <p:cNvGrpSpPr/>
          <p:nvPr/>
        </p:nvGrpSpPr>
        <p:grpSpPr>
          <a:xfrm>
            <a:off x="6576250" y="3426972"/>
            <a:ext cx="2402233" cy="347690"/>
            <a:chOff x="6576250" y="2879836"/>
            <a:chExt cx="2402233" cy="347690"/>
          </a:xfrm>
        </p:grpSpPr>
        <p:cxnSp>
          <p:nvCxnSpPr>
            <p:cNvPr id="19" name="Straight Arrow Connector 18">
              <a:extLst>
                <a:ext uri="{FF2B5EF4-FFF2-40B4-BE49-F238E27FC236}">
                  <a16:creationId xmlns:a16="http://schemas.microsoft.com/office/drawing/2014/main" id="{F9F780BE-1D85-4095-97A1-1A23CB8F8842}"/>
                </a:ext>
              </a:extLst>
            </p:cNvPr>
            <p:cNvCxnSpPr>
              <a:cxnSpLocks/>
              <a:stCxn id="6" idx="3"/>
              <a:endCxn id="14" idx="1"/>
            </p:cNvCxnSpPr>
            <p:nvPr/>
          </p:nvCxnSpPr>
          <p:spPr>
            <a:xfrm>
              <a:off x="6576250" y="3053681"/>
              <a:ext cx="2402233" cy="0"/>
            </a:xfrm>
            <a:prstGeom prst="straightConnector1">
              <a:avLst/>
            </a:prstGeom>
            <a:ln w="9525">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0A068B3D-1D4B-C497-20BD-665BF0494A8E}"/>
                </a:ext>
              </a:extLst>
            </p:cNvPr>
            <p:cNvSpPr/>
            <p:nvPr/>
          </p:nvSpPr>
          <p:spPr>
            <a:xfrm>
              <a:off x="7129042" y="2879836"/>
              <a:ext cx="1296649" cy="34769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t>Small metadata message</a:t>
              </a:r>
            </a:p>
          </p:txBody>
        </p:sp>
      </p:grpSp>
      <p:grpSp>
        <p:nvGrpSpPr>
          <p:cNvPr id="38" name="Group 37">
            <a:extLst>
              <a:ext uri="{FF2B5EF4-FFF2-40B4-BE49-F238E27FC236}">
                <a16:creationId xmlns:a16="http://schemas.microsoft.com/office/drawing/2014/main" id="{ADA4E22C-FF2C-7C2E-F0C9-7D025B4D4A42}"/>
              </a:ext>
            </a:extLst>
          </p:cNvPr>
          <p:cNvGrpSpPr/>
          <p:nvPr/>
        </p:nvGrpSpPr>
        <p:grpSpPr>
          <a:xfrm>
            <a:off x="2775055" y="3827127"/>
            <a:ext cx="3050557" cy="1170337"/>
            <a:chOff x="2775055" y="3279991"/>
            <a:chExt cx="3050557" cy="1170337"/>
          </a:xfrm>
        </p:grpSpPr>
        <p:cxnSp>
          <p:nvCxnSpPr>
            <p:cNvPr id="23" name="Connector: Elbow 22">
              <a:extLst>
                <a:ext uri="{FF2B5EF4-FFF2-40B4-BE49-F238E27FC236}">
                  <a16:creationId xmlns:a16="http://schemas.microsoft.com/office/drawing/2014/main" id="{CE2DAA44-40C8-584D-D9CD-79EEFE494B70}"/>
                </a:ext>
              </a:extLst>
            </p:cNvPr>
            <p:cNvCxnSpPr>
              <a:stCxn id="13" idx="2"/>
              <a:endCxn id="12" idx="1"/>
            </p:cNvCxnSpPr>
            <p:nvPr/>
          </p:nvCxnSpPr>
          <p:spPr>
            <a:xfrm rot="16200000" flipH="1">
              <a:off x="3833808" y="2221238"/>
              <a:ext cx="933051" cy="3050557"/>
            </a:xfrm>
            <a:prstGeom prst="bentConnector2">
              <a:avLst/>
            </a:prstGeom>
            <a:ln w="9525">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D979DBE7-D906-71A7-C6A6-5D3EA70384F6}"/>
                </a:ext>
              </a:extLst>
            </p:cNvPr>
            <p:cNvSpPr txBox="1"/>
            <p:nvPr/>
          </p:nvSpPr>
          <p:spPr>
            <a:xfrm>
              <a:off x="3358890" y="4173329"/>
              <a:ext cx="1882888" cy="276999"/>
            </a:xfrm>
            <a:prstGeom prst="rect">
              <a:avLst/>
            </a:prstGeom>
            <a:noFill/>
          </p:spPr>
          <p:txBody>
            <a:bodyPr wrap="none" rtlCol="0">
              <a:spAutoFit/>
            </a:bodyPr>
            <a:lstStyle/>
            <a:p>
              <a:r>
                <a:rPr lang="en-US" sz="1200" dirty="0"/>
                <a:t>Send large message to S3</a:t>
              </a:r>
            </a:p>
          </p:txBody>
        </p:sp>
      </p:grpSp>
      <p:grpSp>
        <p:nvGrpSpPr>
          <p:cNvPr id="39" name="Group 38">
            <a:extLst>
              <a:ext uri="{FF2B5EF4-FFF2-40B4-BE49-F238E27FC236}">
                <a16:creationId xmlns:a16="http://schemas.microsoft.com/office/drawing/2014/main" id="{8D7999B2-D050-D217-31B0-1374B0C42434}"/>
              </a:ext>
            </a:extLst>
          </p:cNvPr>
          <p:cNvGrpSpPr/>
          <p:nvPr/>
        </p:nvGrpSpPr>
        <p:grpSpPr>
          <a:xfrm>
            <a:off x="6576250" y="3827128"/>
            <a:ext cx="3050558" cy="1170336"/>
            <a:chOff x="6576250" y="3279992"/>
            <a:chExt cx="3050558" cy="1170336"/>
          </a:xfrm>
        </p:grpSpPr>
        <p:cxnSp>
          <p:nvCxnSpPr>
            <p:cNvPr id="24" name="Connector: Elbow 23">
              <a:extLst>
                <a:ext uri="{FF2B5EF4-FFF2-40B4-BE49-F238E27FC236}">
                  <a16:creationId xmlns:a16="http://schemas.microsoft.com/office/drawing/2014/main" id="{4CFC0551-EC20-2554-96FD-9486F7218B52}"/>
                </a:ext>
              </a:extLst>
            </p:cNvPr>
            <p:cNvCxnSpPr>
              <a:cxnSpLocks/>
              <a:stCxn id="12" idx="3"/>
              <a:endCxn id="14" idx="2"/>
            </p:cNvCxnSpPr>
            <p:nvPr/>
          </p:nvCxnSpPr>
          <p:spPr>
            <a:xfrm flipV="1">
              <a:off x="6576250" y="3279992"/>
              <a:ext cx="3050558" cy="933051"/>
            </a:xfrm>
            <a:prstGeom prst="bentConnector2">
              <a:avLst/>
            </a:prstGeom>
            <a:ln w="9525">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7DB086FD-E2BE-3771-4E9E-259AB4E04C21}"/>
                </a:ext>
              </a:extLst>
            </p:cNvPr>
            <p:cNvSpPr txBox="1"/>
            <p:nvPr/>
          </p:nvSpPr>
          <p:spPr>
            <a:xfrm>
              <a:off x="6969199" y="4173329"/>
              <a:ext cx="2264659" cy="276999"/>
            </a:xfrm>
            <a:prstGeom prst="rect">
              <a:avLst/>
            </a:prstGeom>
            <a:noFill/>
          </p:spPr>
          <p:txBody>
            <a:bodyPr wrap="none" rtlCol="0">
              <a:spAutoFit/>
            </a:bodyPr>
            <a:lstStyle/>
            <a:p>
              <a:r>
                <a:rPr lang="en-US" sz="1200" dirty="0"/>
                <a:t>Retrieve large message from S3</a:t>
              </a:r>
            </a:p>
          </p:txBody>
        </p:sp>
      </p:grpSp>
    </p:spTree>
    <p:extLst>
      <p:ext uri="{BB962C8B-B14F-4D97-AF65-F5344CB8AC3E}">
        <p14:creationId xmlns:p14="http://schemas.microsoft.com/office/powerpoint/2010/main" val="367936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graphicFrame>
        <p:nvGraphicFramePr>
          <p:cNvPr id="3" name="Diagram 2">
            <a:extLst>
              <a:ext uri="{FF2B5EF4-FFF2-40B4-BE49-F238E27FC236}">
                <a16:creationId xmlns:a16="http://schemas.microsoft.com/office/drawing/2014/main" id="{B41DFC7C-CFF4-D309-4085-30FBACFA140C}"/>
              </a:ext>
            </a:extLst>
          </p:cNvPr>
          <p:cNvGraphicFramePr/>
          <p:nvPr>
            <p:extLst>
              <p:ext uri="{D42A27DB-BD31-4B8C-83A1-F6EECF244321}">
                <p14:modId xmlns:p14="http://schemas.microsoft.com/office/powerpoint/2010/main" val="3417213312"/>
              </p:ext>
            </p:extLst>
          </p:nvPr>
        </p:nvGraphicFramePr>
        <p:xfrm>
          <a:off x="1189190" y="1772619"/>
          <a:ext cx="9813620" cy="41624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1EE67E73-BDB9-A7DE-BF1B-2343CA173EC7}"/>
              </a:ext>
            </a:extLst>
          </p:cNvPr>
          <p:cNvSpPr txBox="1"/>
          <p:nvPr/>
        </p:nvSpPr>
        <p:spPr>
          <a:xfrm>
            <a:off x="3048625" y="922904"/>
            <a:ext cx="6097248" cy="369332"/>
          </a:xfrm>
          <a:prstGeom prst="rect">
            <a:avLst/>
          </a:prstGeom>
          <a:noFill/>
        </p:spPr>
        <p:txBody>
          <a:bodyPr wrap="square">
            <a:spAutoFit/>
          </a:bodyPr>
          <a:lstStyle/>
          <a:p>
            <a:pPr algn="ctr"/>
            <a:r>
              <a:rPr lang="en-US" dirty="0"/>
              <a:t>Security</a:t>
            </a:r>
          </a:p>
        </p:txBody>
      </p:sp>
    </p:spTree>
    <p:extLst>
      <p:ext uri="{BB962C8B-B14F-4D97-AF65-F5344CB8AC3E}">
        <p14:creationId xmlns:p14="http://schemas.microsoft.com/office/powerpoint/2010/main" val="40079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DA98D0B2-C9CF-4601-8541-8CBBC443BD3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5B20F009-F77E-47C9-91FB-184D066E59C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843688D5-4FF4-4B0C-9663-2F50C18699C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89C14BEA-81A2-4FF2-BE13-017C427E49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7E0E2E4A-781A-4BB3-8AAD-3E4A2C18F98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461FB8BC-AD74-4B1E-9C5D-D7780F236BD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3E87AF31-8BD0-4DDA-B01D-E5FACF0F340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88DA638C-FB8F-41DA-878A-64D83CDEECA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graphicEl>
                                              <a:dgm id="{3B4F2BEA-CBF8-4BAA-9FE8-264CC6BE5E71}"/>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graphicEl>
                                              <a:dgm id="{925BEB3E-99FE-49B6-B70A-65426500B4D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E866F026-BE6D-4AA0-BA68-0B39CD7331C9}"/>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graphicEl>
                                              <a:dgm id="{9D3FCEA6-FD0F-4E31-99E2-2B2B3B8FB53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11" name="Rectangle 10">
            <a:extLst>
              <a:ext uri="{FF2B5EF4-FFF2-40B4-BE49-F238E27FC236}">
                <a16:creationId xmlns:a16="http://schemas.microsoft.com/office/drawing/2014/main" id="{4D192869-D5E3-866E-DE08-F196E89AA821}"/>
              </a:ext>
            </a:extLst>
          </p:cNvPr>
          <p:cNvSpPr/>
          <p:nvPr/>
        </p:nvSpPr>
        <p:spPr>
          <a:xfrm>
            <a:off x="2414978" y="1623404"/>
            <a:ext cx="7362044" cy="4387652"/>
          </a:xfrm>
          <a:prstGeom prst="rect">
            <a:avLst/>
          </a:prstGeom>
          <a:noFill/>
        </p:spPr>
        <p:txBody>
          <a:bodyPr/>
          <a:lstStyle/>
          <a:p>
            <a:endParaRPr lang="en-US"/>
          </a:p>
        </p:txBody>
      </p:sp>
      <p:sp>
        <p:nvSpPr>
          <p:cNvPr id="12" name="Freeform: Shape 11">
            <a:extLst>
              <a:ext uri="{FF2B5EF4-FFF2-40B4-BE49-F238E27FC236}">
                <a16:creationId xmlns:a16="http://schemas.microsoft.com/office/drawing/2014/main" id="{D0C8423B-9B56-D86A-C01C-062877F9F97F}"/>
              </a:ext>
            </a:extLst>
          </p:cNvPr>
          <p:cNvSpPr/>
          <p:nvPr/>
        </p:nvSpPr>
        <p:spPr>
          <a:xfrm>
            <a:off x="3050872" y="1861818"/>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64008" rIns="64009" bIns="64008" numCol="1" spcCol="1270" anchor="ctr" anchorCtr="0">
            <a:noAutofit/>
          </a:bodyPr>
          <a:lstStyle/>
          <a:p>
            <a:pPr marL="0" lvl="0" indent="0" algn="l" defTabSz="400050">
              <a:lnSpc>
                <a:spcPct val="90000"/>
              </a:lnSpc>
              <a:spcBef>
                <a:spcPct val="0"/>
              </a:spcBef>
              <a:spcAft>
                <a:spcPct val="35000"/>
              </a:spcAft>
              <a:buNone/>
            </a:pPr>
            <a:r>
              <a:rPr lang="en-US" sz="1200" kern="1200" dirty="0" err="1"/>
              <a:t>Os</a:t>
            </a:r>
            <a:r>
              <a:rPr lang="en-US" sz="1200" kern="1200" dirty="0"/>
              <a:t> dados </a:t>
            </a:r>
            <a:r>
              <a:rPr lang="en-US" sz="1200" kern="1200" dirty="0" err="1"/>
              <a:t>podem</a:t>
            </a:r>
            <a:r>
              <a:rPr lang="en-US" sz="1200" kern="1200" dirty="0"/>
              <a:t> ser </a:t>
            </a:r>
            <a:r>
              <a:rPr lang="en-US" sz="1200" kern="1200" dirty="0" err="1"/>
              <a:t>consumidos</a:t>
            </a:r>
            <a:r>
              <a:rPr lang="en-US" sz="1200" kern="1200" dirty="0"/>
              <a:t> </a:t>
            </a:r>
            <a:r>
              <a:rPr lang="en-US" sz="1200" kern="1200" dirty="0" err="1"/>
              <a:t>muitas</a:t>
            </a:r>
            <a:r>
              <a:rPr lang="en-US" sz="1200" kern="1200" dirty="0"/>
              <a:t> </a:t>
            </a:r>
            <a:r>
              <a:rPr lang="en-US" sz="1200" kern="1200" dirty="0" err="1"/>
              <a:t>vezes</a:t>
            </a:r>
            <a:endParaRPr lang="en-US" sz="1200" kern="1200" dirty="0"/>
          </a:p>
        </p:txBody>
      </p:sp>
      <p:sp>
        <p:nvSpPr>
          <p:cNvPr id="13" name="Freeform: Shape 12">
            <a:extLst>
              <a:ext uri="{FF2B5EF4-FFF2-40B4-BE49-F238E27FC236}">
                <a16:creationId xmlns:a16="http://schemas.microsoft.com/office/drawing/2014/main" id="{5B86DCED-39F6-25B4-040E-94B7D4F20A70}"/>
              </a:ext>
            </a:extLst>
          </p:cNvPr>
          <p:cNvSpPr/>
          <p:nvPr/>
        </p:nvSpPr>
        <p:spPr>
          <a:xfrm>
            <a:off x="3050872" y="2454349"/>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64008" rIns="64009" bIns="64008" numCol="1" spcCol="1270" anchor="ctr" anchorCtr="0">
            <a:noAutofit/>
          </a:bodyPr>
          <a:lstStyle/>
          <a:p>
            <a:pPr marL="0" lvl="0" indent="0" algn="l" defTabSz="400050">
              <a:lnSpc>
                <a:spcPct val="90000"/>
              </a:lnSpc>
              <a:spcBef>
                <a:spcPct val="0"/>
              </a:spcBef>
              <a:spcAft>
                <a:spcPct val="35000"/>
              </a:spcAft>
              <a:buNone/>
            </a:pPr>
            <a:r>
              <a:rPr lang="en-US" sz="1200" kern="1200" dirty="0" err="1"/>
              <a:t>Os</a:t>
            </a:r>
            <a:r>
              <a:rPr lang="en-US" sz="1200" kern="1200" dirty="0"/>
              <a:t> dados </a:t>
            </a:r>
            <a:r>
              <a:rPr lang="en-US" sz="1200" kern="1200" dirty="0" err="1"/>
              <a:t>são</a:t>
            </a:r>
            <a:r>
              <a:rPr lang="en-US" sz="1200" kern="1200" dirty="0"/>
              <a:t> </a:t>
            </a:r>
            <a:r>
              <a:rPr lang="en-US" sz="1200" kern="1200" dirty="0" err="1"/>
              <a:t>excluídos</a:t>
            </a:r>
            <a:r>
              <a:rPr lang="en-US" sz="1200" kern="1200" dirty="0"/>
              <a:t> </a:t>
            </a:r>
            <a:r>
              <a:rPr lang="en-US" sz="1200" kern="1200" dirty="0" err="1"/>
              <a:t>após</a:t>
            </a:r>
            <a:r>
              <a:rPr lang="en-US" sz="1200" kern="1200" dirty="0"/>
              <a:t> o </a:t>
            </a:r>
            <a:r>
              <a:rPr lang="en-US" sz="1200" kern="1200" dirty="0" err="1"/>
              <a:t>período</a:t>
            </a:r>
            <a:r>
              <a:rPr lang="en-US" sz="1200" kern="1200" dirty="0"/>
              <a:t> de </a:t>
            </a:r>
            <a:r>
              <a:rPr lang="en-US" sz="1200" kern="1200" dirty="0" err="1"/>
              <a:t>retenção</a:t>
            </a:r>
            <a:endParaRPr lang="en-US" sz="1200" kern="1200" dirty="0"/>
          </a:p>
        </p:txBody>
      </p:sp>
      <p:sp>
        <p:nvSpPr>
          <p:cNvPr id="14" name="Freeform: Shape 13">
            <a:extLst>
              <a:ext uri="{FF2B5EF4-FFF2-40B4-BE49-F238E27FC236}">
                <a16:creationId xmlns:a16="http://schemas.microsoft.com/office/drawing/2014/main" id="{E5B15D4C-037C-0E20-36DC-3DC96609124F}"/>
              </a:ext>
            </a:extLst>
          </p:cNvPr>
          <p:cNvSpPr/>
          <p:nvPr/>
        </p:nvSpPr>
        <p:spPr>
          <a:xfrm>
            <a:off x="3050872" y="3046880"/>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56896" rIns="56897" bIns="56896" numCol="1" spcCol="1270" anchor="ctr" anchorCtr="0">
            <a:noAutofit/>
          </a:bodyPr>
          <a:lstStyle/>
          <a:p>
            <a:pPr marL="0" lvl="0" indent="0" defTabSz="355600">
              <a:lnSpc>
                <a:spcPct val="90000"/>
              </a:lnSpc>
              <a:spcBef>
                <a:spcPct val="0"/>
              </a:spcBef>
              <a:spcAft>
                <a:spcPct val="35000"/>
              </a:spcAft>
              <a:buNone/>
            </a:pPr>
            <a:r>
              <a:rPr lang="en-US" sz="1200" kern="1200" dirty="0"/>
              <a:t>A </a:t>
            </a:r>
            <a:r>
              <a:rPr lang="en-US" sz="1200" kern="1200" dirty="0" err="1"/>
              <a:t>ordem</a:t>
            </a:r>
            <a:r>
              <a:rPr lang="en-US" sz="1200" kern="1200" dirty="0"/>
              <a:t> dos </a:t>
            </a:r>
            <a:r>
              <a:rPr lang="en-US" sz="1200" kern="1200" dirty="0" err="1"/>
              <a:t>registros</a:t>
            </a:r>
            <a:r>
              <a:rPr lang="en-US" sz="1200" kern="1200" dirty="0"/>
              <a:t> é </a:t>
            </a:r>
            <a:r>
              <a:rPr lang="en-US" sz="1200" kern="1200" dirty="0" err="1"/>
              <a:t>preservada</a:t>
            </a:r>
            <a:r>
              <a:rPr lang="en-US" sz="1200" kern="1200" dirty="0"/>
              <a:t> (</a:t>
            </a:r>
            <a:r>
              <a:rPr lang="en-US" sz="1200" kern="1200" dirty="0" err="1"/>
              <a:t>ao</a:t>
            </a:r>
            <a:r>
              <a:rPr lang="en-US" sz="1200" kern="1200" dirty="0"/>
              <a:t> </a:t>
            </a:r>
            <a:r>
              <a:rPr lang="en-US" sz="1200" kern="1200" dirty="0" err="1"/>
              <a:t>nível</a:t>
            </a:r>
            <a:r>
              <a:rPr lang="en-US" sz="1200" kern="1200" dirty="0"/>
              <a:t> de shard) – </a:t>
            </a:r>
            <a:r>
              <a:rPr lang="en-US" sz="1200" kern="1200" dirty="0" err="1"/>
              <a:t>mesmo</a:t>
            </a:r>
            <a:r>
              <a:rPr lang="en-US" sz="1200" kern="1200" dirty="0"/>
              <a:t> </a:t>
            </a:r>
            <a:r>
              <a:rPr lang="en-US" sz="1200" kern="1200" dirty="0" err="1"/>
              <a:t>durante</a:t>
            </a:r>
            <a:r>
              <a:rPr lang="en-US" sz="1200" kern="1200" dirty="0"/>
              <a:t> replays</a:t>
            </a:r>
          </a:p>
        </p:txBody>
      </p:sp>
      <p:sp>
        <p:nvSpPr>
          <p:cNvPr id="15" name="Freeform: Shape 14">
            <a:extLst>
              <a:ext uri="{FF2B5EF4-FFF2-40B4-BE49-F238E27FC236}">
                <a16:creationId xmlns:a16="http://schemas.microsoft.com/office/drawing/2014/main" id="{12950C57-E359-E3AA-A095-60DE81D6D856}"/>
              </a:ext>
            </a:extLst>
          </p:cNvPr>
          <p:cNvSpPr/>
          <p:nvPr/>
        </p:nvSpPr>
        <p:spPr>
          <a:xfrm>
            <a:off x="3050872" y="3639411"/>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56896" rIns="56897" bIns="56896" numCol="1" spcCol="1270" anchor="ctr" anchorCtr="0">
            <a:noAutofit/>
          </a:bodyPr>
          <a:lstStyle/>
          <a:p>
            <a:pPr marL="0" lvl="0" indent="0" algn="l" defTabSz="355600">
              <a:lnSpc>
                <a:spcPct val="90000"/>
              </a:lnSpc>
              <a:spcBef>
                <a:spcPct val="0"/>
              </a:spcBef>
              <a:spcAft>
                <a:spcPct val="35000"/>
              </a:spcAft>
              <a:buNone/>
            </a:pPr>
            <a:r>
              <a:rPr lang="en-US" sz="1200" kern="1200" dirty="0" err="1"/>
              <a:t>Crie</a:t>
            </a:r>
            <a:r>
              <a:rPr lang="en-US" sz="1200" kern="1200" dirty="0"/>
              <a:t> </a:t>
            </a:r>
            <a:r>
              <a:rPr lang="en-US" sz="1200" kern="1200" dirty="0" err="1"/>
              <a:t>vários</a:t>
            </a:r>
            <a:r>
              <a:rPr lang="en-US" sz="1200" kern="1200" dirty="0"/>
              <a:t> </a:t>
            </a:r>
            <a:r>
              <a:rPr lang="en-US" sz="1200" kern="1200" dirty="0" err="1"/>
              <a:t>aplicativos</a:t>
            </a:r>
            <a:r>
              <a:rPr lang="en-US" sz="1200" kern="1200" dirty="0"/>
              <a:t> </a:t>
            </a:r>
            <a:r>
              <a:rPr lang="en-US" sz="1200" kern="1200" dirty="0" err="1"/>
              <a:t>lendo</a:t>
            </a:r>
            <a:r>
              <a:rPr lang="en-US" sz="1200" kern="1200" dirty="0"/>
              <a:t> o </a:t>
            </a:r>
            <a:r>
              <a:rPr lang="en-US" sz="1200" kern="1200" dirty="0" err="1"/>
              <a:t>mesmo</a:t>
            </a:r>
            <a:r>
              <a:rPr lang="en-US" sz="1200" kern="1200" dirty="0"/>
              <a:t> </a:t>
            </a:r>
            <a:r>
              <a:rPr lang="en-US" sz="1200" kern="1200" dirty="0" err="1"/>
              <a:t>fluxo</a:t>
            </a:r>
            <a:r>
              <a:rPr lang="en-US" sz="1200" kern="1200" dirty="0"/>
              <a:t> de forma </a:t>
            </a:r>
            <a:r>
              <a:rPr lang="en-US" sz="1200" kern="1200" dirty="0" err="1"/>
              <a:t>independente</a:t>
            </a:r>
            <a:r>
              <a:rPr lang="en-US" sz="1200" kern="1200" dirty="0"/>
              <a:t> (Pub/Sub)</a:t>
            </a:r>
          </a:p>
        </p:txBody>
      </p:sp>
      <p:sp>
        <p:nvSpPr>
          <p:cNvPr id="16" name="Freeform: Shape 15">
            <a:extLst>
              <a:ext uri="{FF2B5EF4-FFF2-40B4-BE49-F238E27FC236}">
                <a16:creationId xmlns:a16="http://schemas.microsoft.com/office/drawing/2014/main" id="{63D0C402-4008-A689-21CD-2D80CB196454}"/>
              </a:ext>
            </a:extLst>
          </p:cNvPr>
          <p:cNvSpPr/>
          <p:nvPr/>
        </p:nvSpPr>
        <p:spPr>
          <a:xfrm>
            <a:off x="3050872" y="4231942"/>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56896" rIns="56897" bIns="56896" numCol="1" spcCol="1270" anchor="ctr" anchorCtr="0">
            <a:noAutofit/>
          </a:bodyPr>
          <a:lstStyle/>
          <a:p>
            <a:pPr marL="0" lvl="0" indent="0" algn="l" defTabSz="355600">
              <a:lnSpc>
                <a:spcPct val="90000"/>
              </a:lnSpc>
              <a:spcBef>
                <a:spcPct val="0"/>
              </a:spcBef>
              <a:spcAft>
                <a:spcPct val="35000"/>
              </a:spcAft>
              <a:buNone/>
            </a:pPr>
            <a:r>
              <a:rPr lang="en-US" sz="1200" kern="1200"/>
              <a:t>Capacidade de consulta “Streaming MapReduce” (Spark, Flink…)</a:t>
            </a:r>
          </a:p>
        </p:txBody>
      </p:sp>
      <p:sp>
        <p:nvSpPr>
          <p:cNvPr id="17" name="Freeform: Shape 16">
            <a:extLst>
              <a:ext uri="{FF2B5EF4-FFF2-40B4-BE49-F238E27FC236}">
                <a16:creationId xmlns:a16="http://schemas.microsoft.com/office/drawing/2014/main" id="{A59DA16F-FED3-5FC0-CD8B-15E893230320}"/>
              </a:ext>
            </a:extLst>
          </p:cNvPr>
          <p:cNvSpPr/>
          <p:nvPr/>
        </p:nvSpPr>
        <p:spPr>
          <a:xfrm>
            <a:off x="3050872" y="4824473"/>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lvl="0" defTabSz="311150">
              <a:lnSpc>
                <a:spcPct val="90000"/>
              </a:lnSpc>
              <a:spcBef>
                <a:spcPct val="0"/>
              </a:spcBef>
              <a:spcAft>
                <a:spcPct val="35000"/>
              </a:spcAft>
            </a:pPr>
            <a:r>
              <a:rPr lang="pt-BR" sz="1200" dirty="0" err="1"/>
              <a:t>Checkpointing</a:t>
            </a:r>
            <a:r>
              <a:rPr lang="pt-BR" sz="1200" dirty="0"/>
              <a:t> é necessário para acompanhar o progresso do consumo </a:t>
            </a:r>
            <a:r>
              <a:rPr lang="en-US" sz="1200" kern="1200" dirty="0"/>
              <a:t>(ex: KCL com DynamoDB)</a:t>
            </a:r>
          </a:p>
        </p:txBody>
      </p:sp>
      <p:sp>
        <p:nvSpPr>
          <p:cNvPr id="18" name="Freeform: Shape 17">
            <a:extLst>
              <a:ext uri="{FF2B5EF4-FFF2-40B4-BE49-F238E27FC236}">
                <a16:creationId xmlns:a16="http://schemas.microsoft.com/office/drawing/2014/main" id="{13D91576-C891-8D59-92BB-6C0F6C1528BE}"/>
              </a:ext>
            </a:extLst>
          </p:cNvPr>
          <p:cNvSpPr/>
          <p:nvPr/>
        </p:nvSpPr>
        <p:spPr>
          <a:xfrm>
            <a:off x="3050872" y="5417004"/>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B791FF">
              <a:alpha val="90000"/>
            </a:srgbClr>
          </a:solidFill>
          <a:ln>
            <a:solidFill>
              <a:srgbClr val="8C4FFF">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dirty="0"/>
              <a:t>Modo </a:t>
            </a:r>
            <a:r>
              <a:rPr lang="en-US" sz="1200" kern="1200" dirty="0" err="1"/>
              <a:t>Provisionado</a:t>
            </a:r>
            <a:r>
              <a:rPr lang="en-US" sz="1200" kern="1200" dirty="0"/>
              <a:t> </a:t>
            </a:r>
            <a:r>
              <a:rPr lang="en-US" sz="1200" kern="1200" dirty="0" err="1"/>
              <a:t>ou</a:t>
            </a:r>
            <a:r>
              <a:rPr lang="en-US" sz="1200" kern="1200" dirty="0"/>
              <a:t> Sob </a:t>
            </a:r>
            <a:r>
              <a:rPr lang="en-US" sz="1200" kern="1200" dirty="0" err="1"/>
              <a:t>Demanda</a:t>
            </a:r>
            <a:endParaRPr lang="en-US" sz="1200" kern="1200" dirty="0"/>
          </a:p>
        </p:txBody>
      </p:sp>
      <p:sp>
        <p:nvSpPr>
          <p:cNvPr id="19" name="Freeform: Shape 18">
            <a:extLst>
              <a:ext uri="{FF2B5EF4-FFF2-40B4-BE49-F238E27FC236}">
                <a16:creationId xmlns:a16="http://schemas.microsoft.com/office/drawing/2014/main" id="{DE2BF2EC-9874-0D53-F7F1-ED818F8CB4C4}"/>
              </a:ext>
            </a:extLst>
          </p:cNvPr>
          <p:cNvSpPr/>
          <p:nvPr/>
        </p:nvSpPr>
        <p:spPr>
          <a:xfrm>
            <a:off x="2577090" y="1395032"/>
            <a:ext cx="954679" cy="954679"/>
          </a:xfrm>
          <a:custGeom>
            <a:avLst/>
            <a:gdLst>
              <a:gd name="connsiteX0" fmla="*/ 0 w 592234"/>
              <a:gd name="connsiteY0" fmla="*/ 296117 h 592234"/>
              <a:gd name="connsiteX1" fmla="*/ 296117 w 592234"/>
              <a:gd name="connsiteY1" fmla="*/ 0 h 592234"/>
              <a:gd name="connsiteX2" fmla="*/ 592234 w 592234"/>
              <a:gd name="connsiteY2" fmla="*/ 296117 h 592234"/>
              <a:gd name="connsiteX3" fmla="*/ 296117 w 592234"/>
              <a:gd name="connsiteY3" fmla="*/ 592234 h 592234"/>
              <a:gd name="connsiteX4" fmla="*/ 0 w 592234"/>
              <a:gd name="connsiteY4" fmla="*/ 296117 h 592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234" h="592234">
                <a:moveTo>
                  <a:pt x="0" y="296117"/>
                </a:moveTo>
                <a:cubicBezTo>
                  <a:pt x="0" y="132576"/>
                  <a:pt x="132576" y="0"/>
                  <a:pt x="296117" y="0"/>
                </a:cubicBezTo>
                <a:cubicBezTo>
                  <a:pt x="459658" y="0"/>
                  <a:pt x="592234" y="132576"/>
                  <a:pt x="592234" y="296117"/>
                </a:cubicBezTo>
                <a:cubicBezTo>
                  <a:pt x="592234" y="459658"/>
                  <a:pt x="459658" y="592234"/>
                  <a:pt x="296117" y="592234"/>
                </a:cubicBezTo>
                <a:cubicBezTo>
                  <a:pt x="132576" y="592234"/>
                  <a:pt x="0" y="459658"/>
                  <a:pt x="0" y="296117"/>
                </a:cubicBezTo>
                <a:close/>
              </a:path>
            </a:pathLst>
          </a:custGeom>
          <a:blipFill rotWithShape="0">
            <a:blip r:embed="rId5">
              <a:extLst>
                <a:ext uri="{96DAC541-7B7A-43D3-8B79-37D633B846F1}">
                  <asvg:svgBlip xmlns:asvg="http://schemas.microsoft.com/office/drawing/2016/SVG/main" r:embed="rId6"/>
                </a:ext>
              </a:extLst>
            </a:blip>
            <a:srcRect/>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6731" tIns="86731" rIns="86731" bIns="86731" numCol="1" spcCol="1270" anchor="ctr" anchorCtr="0">
            <a:noAutofit/>
          </a:bodyPr>
          <a:lstStyle/>
          <a:p>
            <a:pPr marL="0" lvl="0" indent="0" algn="ctr" defTabSz="1289050">
              <a:lnSpc>
                <a:spcPct val="90000"/>
              </a:lnSpc>
              <a:spcBef>
                <a:spcPct val="0"/>
              </a:spcBef>
              <a:spcAft>
                <a:spcPct val="35000"/>
              </a:spcAft>
              <a:buNone/>
            </a:pPr>
            <a:endParaRPr lang="en-US" sz="2900" kern="1200" dirty="0"/>
          </a:p>
        </p:txBody>
      </p:sp>
      <p:sp>
        <p:nvSpPr>
          <p:cNvPr id="20" name="Freeform: Shape 19">
            <a:extLst>
              <a:ext uri="{FF2B5EF4-FFF2-40B4-BE49-F238E27FC236}">
                <a16:creationId xmlns:a16="http://schemas.microsoft.com/office/drawing/2014/main" id="{4269860F-0C0A-09EB-1F3A-9FE851277075}"/>
              </a:ext>
            </a:extLst>
          </p:cNvPr>
          <p:cNvSpPr/>
          <p:nvPr/>
        </p:nvSpPr>
        <p:spPr>
          <a:xfrm>
            <a:off x="6791118" y="1849406"/>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defTabSz="311150">
              <a:lnSpc>
                <a:spcPct val="90000"/>
              </a:lnSpc>
              <a:spcBef>
                <a:spcPct val="0"/>
              </a:spcBef>
              <a:spcAft>
                <a:spcPct val="35000"/>
              </a:spcAft>
            </a:pPr>
            <a:r>
              <a:rPr lang="en-US" sz="1200" dirty="0" err="1"/>
              <a:t>Os</a:t>
            </a:r>
            <a:r>
              <a:rPr lang="en-US" sz="1200" dirty="0"/>
              <a:t> </a:t>
            </a:r>
            <a:r>
              <a:rPr lang="en-US" sz="1200" dirty="0" err="1"/>
              <a:t>registros</a:t>
            </a:r>
            <a:r>
              <a:rPr lang="en-US" sz="1200" dirty="0"/>
              <a:t> </a:t>
            </a:r>
            <a:r>
              <a:rPr lang="en-US" sz="1200" dirty="0" err="1"/>
              <a:t>são</a:t>
            </a:r>
            <a:r>
              <a:rPr lang="en-US" sz="1200" dirty="0"/>
              <a:t> </a:t>
            </a:r>
            <a:r>
              <a:rPr lang="en-US" sz="1200" dirty="0" err="1"/>
              <a:t>excluídos</a:t>
            </a:r>
            <a:r>
              <a:rPr lang="en-US" sz="1200" dirty="0"/>
              <a:t> </a:t>
            </a:r>
            <a:r>
              <a:rPr lang="en-US" sz="1200" dirty="0" err="1"/>
              <a:t>após</a:t>
            </a:r>
            <a:r>
              <a:rPr lang="en-US" sz="1200" dirty="0"/>
              <a:t> o </a:t>
            </a:r>
            <a:r>
              <a:rPr lang="en-US" sz="1200" dirty="0" err="1"/>
              <a:t>consumo</a:t>
            </a:r>
            <a:endParaRPr lang="en-US" sz="1200" dirty="0"/>
          </a:p>
        </p:txBody>
      </p:sp>
      <p:sp>
        <p:nvSpPr>
          <p:cNvPr id="21" name="Freeform: Shape 20">
            <a:extLst>
              <a:ext uri="{FF2B5EF4-FFF2-40B4-BE49-F238E27FC236}">
                <a16:creationId xmlns:a16="http://schemas.microsoft.com/office/drawing/2014/main" id="{C00E2614-8A5F-98DA-A338-23918D4AB2EE}"/>
              </a:ext>
            </a:extLst>
          </p:cNvPr>
          <p:cNvSpPr/>
          <p:nvPr/>
        </p:nvSpPr>
        <p:spPr>
          <a:xfrm>
            <a:off x="6791118" y="2441937"/>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a:t>Um aplicativo por fila</a:t>
            </a:r>
          </a:p>
        </p:txBody>
      </p:sp>
      <p:sp>
        <p:nvSpPr>
          <p:cNvPr id="22" name="Freeform: Shape 21">
            <a:extLst>
              <a:ext uri="{FF2B5EF4-FFF2-40B4-BE49-F238E27FC236}">
                <a16:creationId xmlns:a16="http://schemas.microsoft.com/office/drawing/2014/main" id="{DC5565BA-5BE5-79CE-89DC-C0B32144E9D5}"/>
              </a:ext>
            </a:extLst>
          </p:cNvPr>
          <p:cNvSpPr/>
          <p:nvPr/>
        </p:nvSpPr>
        <p:spPr>
          <a:xfrm>
            <a:off x="6791118" y="3034468"/>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defTabSz="311150">
              <a:lnSpc>
                <a:spcPct val="90000"/>
              </a:lnSpc>
              <a:spcBef>
                <a:spcPct val="0"/>
              </a:spcBef>
              <a:spcAft>
                <a:spcPct val="35000"/>
              </a:spcAft>
            </a:pPr>
            <a:r>
              <a:rPr lang="en-US" sz="1200" dirty="0" err="1"/>
              <a:t>Enfileirar</a:t>
            </a:r>
            <a:r>
              <a:rPr lang="en-US" sz="1200" dirty="0"/>
              <a:t>, </a:t>
            </a:r>
            <a:r>
              <a:rPr lang="en-US" sz="1200" dirty="0" err="1"/>
              <a:t>desacoplar</a:t>
            </a:r>
            <a:r>
              <a:rPr lang="en-US" sz="1200" dirty="0"/>
              <a:t> </a:t>
            </a:r>
            <a:r>
              <a:rPr lang="en-US" sz="1200" dirty="0" err="1"/>
              <a:t>aplicativos</a:t>
            </a:r>
            <a:endParaRPr lang="en-US" sz="1200" dirty="0"/>
          </a:p>
        </p:txBody>
      </p:sp>
      <p:sp>
        <p:nvSpPr>
          <p:cNvPr id="23" name="Freeform: Shape 22">
            <a:extLst>
              <a:ext uri="{FF2B5EF4-FFF2-40B4-BE49-F238E27FC236}">
                <a16:creationId xmlns:a16="http://schemas.microsoft.com/office/drawing/2014/main" id="{F1E88617-1D5E-465F-CAF9-7E276059C1D5}"/>
              </a:ext>
            </a:extLst>
          </p:cNvPr>
          <p:cNvSpPr/>
          <p:nvPr/>
        </p:nvSpPr>
        <p:spPr>
          <a:xfrm>
            <a:off x="6791118" y="3626999"/>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a:t>As mensagens são processadas de forma independente para a fila padrão</a:t>
            </a:r>
          </a:p>
        </p:txBody>
      </p:sp>
      <p:sp>
        <p:nvSpPr>
          <p:cNvPr id="24" name="Freeform: Shape 23">
            <a:extLst>
              <a:ext uri="{FF2B5EF4-FFF2-40B4-BE49-F238E27FC236}">
                <a16:creationId xmlns:a16="http://schemas.microsoft.com/office/drawing/2014/main" id="{9F035D06-4AF5-6FAE-36EA-C25593706F1B}"/>
              </a:ext>
            </a:extLst>
          </p:cNvPr>
          <p:cNvSpPr/>
          <p:nvPr/>
        </p:nvSpPr>
        <p:spPr>
          <a:xfrm>
            <a:off x="6791118" y="4219530"/>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a:t>Pedidos para filas FIFO (taxa de transferência diminuída)</a:t>
            </a:r>
          </a:p>
        </p:txBody>
      </p:sp>
      <p:sp>
        <p:nvSpPr>
          <p:cNvPr id="25" name="Freeform: Shape 24">
            <a:extLst>
              <a:ext uri="{FF2B5EF4-FFF2-40B4-BE49-F238E27FC236}">
                <a16:creationId xmlns:a16="http://schemas.microsoft.com/office/drawing/2014/main" id="{644B2615-326F-FC9B-C2AC-57E0CC94B4DD}"/>
              </a:ext>
            </a:extLst>
          </p:cNvPr>
          <p:cNvSpPr/>
          <p:nvPr/>
        </p:nvSpPr>
        <p:spPr>
          <a:xfrm>
            <a:off x="6791118" y="4812061"/>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a:t>Capacidade de “atrasar” mensagens</a:t>
            </a:r>
          </a:p>
        </p:txBody>
      </p:sp>
      <p:sp>
        <p:nvSpPr>
          <p:cNvPr id="26" name="Freeform: Shape 25">
            <a:extLst>
              <a:ext uri="{FF2B5EF4-FFF2-40B4-BE49-F238E27FC236}">
                <a16:creationId xmlns:a16="http://schemas.microsoft.com/office/drawing/2014/main" id="{BA560A09-2F9D-C596-DA39-4CE1B1DD71D6}"/>
              </a:ext>
            </a:extLst>
          </p:cNvPr>
          <p:cNvSpPr/>
          <p:nvPr/>
        </p:nvSpPr>
        <p:spPr>
          <a:xfrm>
            <a:off x="6791118" y="5404592"/>
            <a:ext cx="2985904" cy="592530"/>
          </a:xfrm>
          <a:custGeom>
            <a:avLst/>
            <a:gdLst>
              <a:gd name="connsiteX0" fmla="*/ 0 w 2985904"/>
              <a:gd name="connsiteY0" fmla="*/ 0 h 592530"/>
              <a:gd name="connsiteX1" fmla="*/ 2985904 w 2985904"/>
              <a:gd name="connsiteY1" fmla="*/ 0 h 592530"/>
              <a:gd name="connsiteX2" fmla="*/ 2985904 w 2985904"/>
              <a:gd name="connsiteY2" fmla="*/ 592530 h 592530"/>
              <a:gd name="connsiteX3" fmla="*/ 0 w 2985904"/>
              <a:gd name="connsiteY3" fmla="*/ 592530 h 592530"/>
              <a:gd name="connsiteX4" fmla="*/ 0 w 2985904"/>
              <a:gd name="connsiteY4" fmla="*/ 0 h 592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904" h="592530">
                <a:moveTo>
                  <a:pt x="0" y="0"/>
                </a:moveTo>
                <a:lnTo>
                  <a:pt x="2985904" y="0"/>
                </a:lnTo>
                <a:lnTo>
                  <a:pt x="2985904" y="592530"/>
                </a:lnTo>
                <a:lnTo>
                  <a:pt x="0" y="592530"/>
                </a:lnTo>
                <a:lnTo>
                  <a:pt x="0" y="0"/>
                </a:lnTo>
                <a:close/>
              </a:path>
            </a:pathLst>
          </a:custGeom>
          <a:solidFill>
            <a:srgbClr val="F38ABD">
              <a:alpha val="90000"/>
            </a:srgbClr>
          </a:solidFill>
          <a:ln>
            <a:solidFill>
              <a:srgbClr val="E7157B">
                <a:alpha val="90000"/>
              </a:srgbClr>
            </a:solid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77744" tIns="49784" rIns="49785" bIns="49784" numCol="1" spcCol="1270" anchor="ctr" anchorCtr="0">
            <a:noAutofit/>
          </a:bodyPr>
          <a:lstStyle/>
          <a:p>
            <a:pPr marL="0" lvl="0" indent="0" algn="l" defTabSz="311150">
              <a:lnSpc>
                <a:spcPct val="90000"/>
              </a:lnSpc>
              <a:spcBef>
                <a:spcPct val="0"/>
              </a:spcBef>
              <a:spcAft>
                <a:spcPct val="35000"/>
              </a:spcAft>
              <a:buNone/>
            </a:pPr>
            <a:r>
              <a:rPr lang="en-US" sz="1200" kern="1200"/>
              <a:t>Escalonamento dinâmico de carga (no-ops)</a:t>
            </a:r>
          </a:p>
        </p:txBody>
      </p:sp>
      <p:sp>
        <p:nvSpPr>
          <p:cNvPr id="27" name="Freeform: Shape 26">
            <a:extLst>
              <a:ext uri="{FF2B5EF4-FFF2-40B4-BE49-F238E27FC236}">
                <a16:creationId xmlns:a16="http://schemas.microsoft.com/office/drawing/2014/main" id="{72CC5107-62B3-027E-0F57-EBD2742B9EF5}"/>
              </a:ext>
            </a:extLst>
          </p:cNvPr>
          <p:cNvSpPr/>
          <p:nvPr/>
        </p:nvSpPr>
        <p:spPr>
          <a:xfrm>
            <a:off x="6317333" y="1382620"/>
            <a:ext cx="954679" cy="954679"/>
          </a:xfrm>
          <a:custGeom>
            <a:avLst/>
            <a:gdLst>
              <a:gd name="connsiteX0" fmla="*/ 0 w 592234"/>
              <a:gd name="connsiteY0" fmla="*/ 296117 h 592234"/>
              <a:gd name="connsiteX1" fmla="*/ 296117 w 592234"/>
              <a:gd name="connsiteY1" fmla="*/ 0 h 592234"/>
              <a:gd name="connsiteX2" fmla="*/ 592234 w 592234"/>
              <a:gd name="connsiteY2" fmla="*/ 296117 h 592234"/>
              <a:gd name="connsiteX3" fmla="*/ 296117 w 592234"/>
              <a:gd name="connsiteY3" fmla="*/ 592234 h 592234"/>
              <a:gd name="connsiteX4" fmla="*/ 0 w 592234"/>
              <a:gd name="connsiteY4" fmla="*/ 296117 h 592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234" h="592234">
                <a:moveTo>
                  <a:pt x="0" y="296117"/>
                </a:moveTo>
                <a:cubicBezTo>
                  <a:pt x="0" y="132576"/>
                  <a:pt x="132576" y="0"/>
                  <a:pt x="296117" y="0"/>
                </a:cubicBezTo>
                <a:cubicBezTo>
                  <a:pt x="459658" y="0"/>
                  <a:pt x="592234" y="132576"/>
                  <a:pt x="592234" y="296117"/>
                </a:cubicBezTo>
                <a:cubicBezTo>
                  <a:pt x="592234" y="459658"/>
                  <a:pt x="459658" y="592234"/>
                  <a:pt x="296117" y="592234"/>
                </a:cubicBezTo>
                <a:cubicBezTo>
                  <a:pt x="132576" y="592234"/>
                  <a:pt x="0" y="459658"/>
                  <a:pt x="0" y="296117"/>
                </a:cubicBezTo>
                <a:close/>
              </a:path>
            </a:pathLst>
          </a:custGeom>
          <a:blipFill rotWithShape="0">
            <a:blip r:embed="rId3">
              <a:extLst>
                <a:ext uri="{96DAC541-7B7A-43D3-8B79-37D633B846F1}">
                  <asvg:svgBlip xmlns:asvg="http://schemas.microsoft.com/office/drawing/2016/SVG/main" r:embed="rId4"/>
                </a:ext>
              </a:extLst>
            </a:blip>
            <a:srcRect/>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6731" tIns="86731" rIns="86731" bIns="86731" numCol="1" spcCol="1270" anchor="ctr" anchorCtr="0">
            <a:noAutofit/>
          </a:bodyPr>
          <a:lstStyle/>
          <a:p>
            <a:pPr marL="0" lvl="0" indent="0" algn="ctr" defTabSz="1289050">
              <a:lnSpc>
                <a:spcPct val="90000"/>
              </a:lnSpc>
              <a:spcBef>
                <a:spcPct val="0"/>
              </a:spcBef>
              <a:spcAft>
                <a:spcPct val="35000"/>
              </a:spcAft>
              <a:buNone/>
            </a:pPr>
            <a:endParaRPr lang="en-US" sz="2900" kern="1200" dirty="0"/>
          </a:p>
        </p:txBody>
      </p:sp>
      <p:sp>
        <p:nvSpPr>
          <p:cNvPr id="10" name="TextBox 9">
            <a:extLst>
              <a:ext uri="{FF2B5EF4-FFF2-40B4-BE49-F238E27FC236}">
                <a16:creationId xmlns:a16="http://schemas.microsoft.com/office/drawing/2014/main" id="{2BABE4B6-94E7-15C0-6D83-5BF8267B0272}"/>
              </a:ext>
            </a:extLst>
          </p:cNvPr>
          <p:cNvSpPr txBox="1"/>
          <p:nvPr/>
        </p:nvSpPr>
        <p:spPr>
          <a:xfrm>
            <a:off x="3048625" y="922904"/>
            <a:ext cx="6097248" cy="369332"/>
          </a:xfrm>
          <a:prstGeom prst="rect">
            <a:avLst/>
          </a:prstGeom>
          <a:noFill/>
        </p:spPr>
        <p:txBody>
          <a:bodyPr wrap="square">
            <a:spAutoFit/>
          </a:bodyPr>
          <a:lstStyle/>
          <a:p>
            <a:pPr algn="ctr"/>
            <a:r>
              <a:rPr lang="en-US" dirty="0"/>
              <a:t>Data Stream vs SQS</a:t>
            </a:r>
          </a:p>
        </p:txBody>
      </p:sp>
    </p:spTree>
    <p:extLst>
      <p:ext uri="{BB962C8B-B14F-4D97-AF65-F5344CB8AC3E}">
        <p14:creationId xmlns:p14="http://schemas.microsoft.com/office/powerpoint/2010/main" val="26117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1000"/>
                                        <p:tgtEl>
                                          <p:spTgt spid="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ircle(in)">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up)">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up)">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a:t>Amazon SQS</a:t>
            </a:r>
            <a:endParaRPr lang="en-US" dirty="0"/>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9" name="TextBox 8">
            <a:extLst>
              <a:ext uri="{FF2B5EF4-FFF2-40B4-BE49-F238E27FC236}">
                <a16:creationId xmlns:a16="http://schemas.microsoft.com/office/drawing/2014/main" id="{96451EBC-0604-9DB8-0C57-90917C2BF8BB}"/>
              </a:ext>
            </a:extLst>
          </p:cNvPr>
          <p:cNvSpPr txBox="1"/>
          <p:nvPr/>
        </p:nvSpPr>
        <p:spPr>
          <a:xfrm>
            <a:off x="3048625" y="922904"/>
            <a:ext cx="6097248" cy="369332"/>
          </a:xfrm>
          <a:prstGeom prst="rect">
            <a:avLst/>
          </a:prstGeom>
          <a:noFill/>
        </p:spPr>
        <p:txBody>
          <a:bodyPr wrap="square">
            <a:spAutoFit/>
          </a:bodyPr>
          <a:lstStyle/>
          <a:p>
            <a:pPr algn="ctr"/>
            <a:r>
              <a:rPr lang="en-US" dirty="0"/>
              <a:t>Data Stream vs SQS</a:t>
            </a:r>
          </a:p>
        </p:txBody>
      </p:sp>
      <p:graphicFrame>
        <p:nvGraphicFramePr>
          <p:cNvPr id="3" name="Table 2">
            <a:extLst>
              <a:ext uri="{FF2B5EF4-FFF2-40B4-BE49-F238E27FC236}">
                <a16:creationId xmlns:a16="http://schemas.microsoft.com/office/drawing/2014/main" id="{6D9DF9BC-BE58-811B-A019-7FAF181B4B62}"/>
              </a:ext>
            </a:extLst>
          </p:cNvPr>
          <p:cNvGraphicFramePr>
            <a:graphicFrameLocks noGrp="1"/>
          </p:cNvGraphicFramePr>
          <p:nvPr>
            <p:extLst>
              <p:ext uri="{D42A27DB-BD31-4B8C-83A1-F6EECF244321}">
                <p14:modId xmlns:p14="http://schemas.microsoft.com/office/powerpoint/2010/main" val="559379197"/>
              </p:ext>
            </p:extLst>
          </p:nvPr>
        </p:nvGraphicFramePr>
        <p:xfrm>
          <a:off x="1284575" y="1886336"/>
          <a:ext cx="9622850" cy="4048760"/>
        </p:xfrm>
        <a:graphic>
          <a:graphicData uri="http://schemas.openxmlformats.org/drawingml/2006/table">
            <a:tbl>
              <a:tblPr firstRow="1" bandRow="1">
                <a:tableStyleId>{8EC20E35-A176-4012-BC5E-935CFFF8708E}</a:tableStyleId>
              </a:tblPr>
              <a:tblGrid>
                <a:gridCol w="1924570">
                  <a:extLst>
                    <a:ext uri="{9D8B030D-6E8A-4147-A177-3AD203B41FA5}">
                      <a16:colId xmlns:a16="http://schemas.microsoft.com/office/drawing/2014/main" val="655599883"/>
                    </a:ext>
                  </a:extLst>
                </a:gridCol>
                <a:gridCol w="1924570">
                  <a:extLst>
                    <a:ext uri="{9D8B030D-6E8A-4147-A177-3AD203B41FA5}">
                      <a16:colId xmlns:a16="http://schemas.microsoft.com/office/drawing/2014/main" val="2843506291"/>
                    </a:ext>
                  </a:extLst>
                </a:gridCol>
                <a:gridCol w="1924570">
                  <a:extLst>
                    <a:ext uri="{9D8B030D-6E8A-4147-A177-3AD203B41FA5}">
                      <a16:colId xmlns:a16="http://schemas.microsoft.com/office/drawing/2014/main" val="1453813488"/>
                    </a:ext>
                  </a:extLst>
                </a:gridCol>
                <a:gridCol w="1924570">
                  <a:extLst>
                    <a:ext uri="{9D8B030D-6E8A-4147-A177-3AD203B41FA5}">
                      <a16:colId xmlns:a16="http://schemas.microsoft.com/office/drawing/2014/main" val="1135468536"/>
                    </a:ext>
                  </a:extLst>
                </a:gridCol>
                <a:gridCol w="1924570">
                  <a:extLst>
                    <a:ext uri="{9D8B030D-6E8A-4147-A177-3AD203B41FA5}">
                      <a16:colId xmlns:a16="http://schemas.microsoft.com/office/drawing/2014/main" val="3750555054"/>
                    </a:ext>
                  </a:extLst>
                </a:gridCol>
              </a:tblGrid>
              <a:tr h="370840">
                <a:tc>
                  <a:txBody>
                    <a:bodyPr/>
                    <a:lstStyle/>
                    <a:p>
                      <a:endParaRPr lang="en-US" sz="1400" dirty="0"/>
                    </a:p>
                  </a:txBody>
                  <a:tcPr>
                    <a:lnT w="38100" cap="flat" cmpd="sng" algn="ctr">
                      <a:solidFill>
                        <a:srgbClr val="F9BFDB"/>
                      </a:solidFill>
                      <a:prstDash val="solid"/>
                      <a:round/>
                      <a:headEnd type="none" w="med" len="med"/>
                      <a:tailEnd type="none" w="med" len="med"/>
                    </a:lnT>
                    <a:lnB w="38100" cap="flat" cmpd="sng" algn="ctr">
                      <a:solidFill>
                        <a:srgbClr val="F9BFDB"/>
                      </a:solidFill>
                      <a:prstDash val="solid"/>
                      <a:round/>
                      <a:headEnd type="none" w="med" len="med"/>
                      <a:tailEnd type="none" w="med" len="med"/>
                    </a:lnB>
                    <a:solidFill>
                      <a:srgbClr val="E7157B"/>
                    </a:solidFill>
                  </a:tcPr>
                </a:tc>
                <a:tc>
                  <a:txBody>
                    <a:bodyPr/>
                    <a:lstStyle/>
                    <a:p>
                      <a:pPr algn="ctr"/>
                      <a:r>
                        <a:rPr lang="en-US" sz="1400" dirty="0"/>
                        <a:t>Kinesis Data Streams</a:t>
                      </a:r>
                    </a:p>
                  </a:txBody>
                  <a:tcPr anchor="ctr">
                    <a:lnT w="38100" cap="flat" cmpd="sng" algn="ctr">
                      <a:solidFill>
                        <a:srgbClr val="F9BFDB"/>
                      </a:solidFill>
                      <a:prstDash val="solid"/>
                      <a:round/>
                      <a:headEnd type="none" w="med" len="med"/>
                      <a:tailEnd type="none" w="med" len="med"/>
                    </a:lnT>
                    <a:lnB w="38100" cap="flat" cmpd="sng" algn="ctr">
                      <a:solidFill>
                        <a:srgbClr val="F9BFDB"/>
                      </a:solidFill>
                      <a:prstDash val="solid"/>
                      <a:round/>
                      <a:headEnd type="none" w="med" len="med"/>
                      <a:tailEnd type="none" w="med" len="med"/>
                    </a:lnB>
                    <a:solidFill>
                      <a:srgbClr val="E7157B"/>
                    </a:solidFill>
                  </a:tcPr>
                </a:tc>
                <a:tc>
                  <a:txBody>
                    <a:bodyPr/>
                    <a:lstStyle/>
                    <a:p>
                      <a:pPr algn="ctr"/>
                      <a:r>
                        <a:rPr lang="en-US" sz="1400" dirty="0"/>
                        <a:t>Kinesis Firehose</a:t>
                      </a:r>
                    </a:p>
                  </a:txBody>
                  <a:tcPr anchor="ctr">
                    <a:lnT w="38100" cap="flat" cmpd="sng" algn="ctr">
                      <a:solidFill>
                        <a:srgbClr val="F9BFDB"/>
                      </a:solidFill>
                      <a:prstDash val="solid"/>
                      <a:round/>
                      <a:headEnd type="none" w="med" len="med"/>
                      <a:tailEnd type="none" w="med" len="med"/>
                    </a:lnT>
                    <a:lnB w="38100" cap="flat" cmpd="sng" algn="ctr">
                      <a:solidFill>
                        <a:srgbClr val="F9BFDB"/>
                      </a:solidFill>
                      <a:prstDash val="solid"/>
                      <a:round/>
                      <a:headEnd type="none" w="med" len="med"/>
                      <a:tailEnd type="none" w="med" len="med"/>
                    </a:lnB>
                    <a:solidFill>
                      <a:srgbClr val="E7157B"/>
                    </a:solidFill>
                  </a:tcPr>
                </a:tc>
                <a:tc>
                  <a:txBody>
                    <a:bodyPr/>
                    <a:lstStyle/>
                    <a:p>
                      <a:pPr algn="ctr"/>
                      <a:r>
                        <a:rPr lang="en-US" sz="1400" dirty="0"/>
                        <a:t>Amazon SQS Standard</a:t>
                      </a:r>
                    </a:p>
                  </a:txBody>
                  <a:tcPr anchor="ctr">
                    <a:lnT w="38100" cap="flat" cmpd="sng" algn="ctr">
                      <a:solidFill>
                        <a:srgbClr val="F9BFDB"/>
                      </a:solidFill>
                      <a:prstDash val="solid"/>
                      <a:round/>
                      <a:headEnd type="none" w="med" len="med"/>
                      <a:tailEnd type="none" w="med" len="med"/>
                    </a:lnT>
                    <a:lnB w="38100" cap="flat" cmpd="sng" algn="ctr">
                      <a:solidFill>
                        <a:srgbClr val="F9BFDB"/>
                      </a:solidFill>
                      <a:prstDash val="solid"/>
                      <a:round/>
                      <a:headEnd type="none" w="med" len="med"/>
                      <a:tailEnd type="none" w="med" len="med"/>
                    </a:lnB>
                    <a:solidFill>
                      <a:srgbClr val="E7157B"/>
                    </a:solidFill>
                  </a:tcPr>
                </a:tc>
                <a:tc>
                  <a:txBody>
                    <a:bodyPr/>
                    <a:lstStyle/>
                    <a:p>
                      <a:pPr algn="ctr"/>
                      <a:r>
                        <a:rPr lang="en-US" sz="1400" dirty="0"/>
                        <a:t>Amazon SQS FIFO</a:t>
                      </a:r>
                    </a:p>
                  </a:txBody>
                  <a:tcPr anchor="ctr">
                    <a:lnT w="38100" cap="flat" cmpd="sng" algn="ctr">
                      <a:solidFill>
                        <a:srgbClr val="F9BFDB"/>
                      </a:solidFill>
                      <a:prstDash val="solid"/>
                      <a:round/>
                      <a:headEnd type="none" w="med" len="med"/>
                      <a:tailEnd type="none" w="med" len="med"/>
                    </a:lnT>
                    <a:lnB w="38100" cap="flat" cmpd="sng" algn="ctr">
                      <a:solidFill>
                        <a:srgbClr val="F9BFDB"/>
                      </a:solidFill>
                      <a:prstDash val="solid"/>
                      <a:round/>
                      <a:headEnd type="none" w="med" len="med"/>
                      <a:tailEnd type="none" w="med" len="med"/>
                    </a:lnB>
                    <a:solidFill>
                      <a:srgbClr val="E7157B"/>
                    </a:solidFill>
                  </a:tcPr>
                </a:tc>
                <a:extLst>
                  <a:ext uri="{0D108BD9-81ED-4DB2-BD59-A6C34878D82A}">
                    <a16:rowId xmlns:a16="http://schemas.microsoft.com/office/drawing/2014/main" val="481816073"/>
                  </a:ext>
                </a:extLst>
              </a:tr>
              <a:tr h="370840">
                <a:tc>
                  <a:txBody>
                    <a:bodyPr/>
                    <a:lstStyle/>
                    <a:p>
                      <a:r>
                        <a:rPr lang="en-US" sz="1400" dirty="0"/>
                        <a:t>Managed by AWS</a:t>
                      </a:r>
                    </a:p>
                  </a:txBody>
                  <a:tcPr>
                    <a:lnT w="38100" cap="flat" cmpd="sng" algn="ctr">
                      <a:solidFill>
                        <a:srgbClr val="F9BFDB"/>
                      </a:solidFill>
                      <a:prstDash val="solid"/>
                      <a:round/>
                      <a:headEnd type="none" w="med" len="med"/>
                      <a:tailEnd type="none" w="med" len="med"/>
                    </a:lnT>
                  </a:tcPr>
                </a:tc>
                <a:tc>
                  <a:txBody>
                    <a:bodyPr/>
                    <a:lstStyle/>
                    <a:p>
                      <a:r>
                        <a:rPr lang="en-US" sz="1400" dirty="0"/>
                        <a:t>Yes</a:t>
                      </a:r>
                    </a:p>
                  </a:txBody>
                  <a:tcPr>
                    <a:lnT w="38100" cap="flat" cmpd="sng" algn="ctr">
                      <a:solidFill>
                        <a:srgbClr val="F9BFDB"/>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lnT w="38100" cap="flat" cmpd="sng" algn="ctr">
                      <a:solidFill>
                        <a:srgbClr val="F9BFDB"/>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lnT w="38100" cap="flat" cmpd="sng" algn="ctr">
                      <a:solidFill>
                        <a:srgbClr val="F9BFDB"/>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lnT w="38100" cap="flat" cmpd="sng" algn="ctr">
                      <a:solidFill>
                        <a:srgbClr val="F9BFDB"/>
                      </a:solidFill>
                      <a:prstDash val="solid"/>
                      <a:round/>
                      <a:headEnd type="none" w="med" len="med"/>
                      <a:tailEnd type="none" w="med" len="med"/>
                    </a:lnT>
                  </a:tcPr>
                </a:tc>
                <a:extLst>
                  <a:ext uri="{0D108BD9-81ED-4DB2-BD59-A6C34878D82A}">
                    <a16:rowId xmlns:a16="http://schemas.microsoft.com/office/drawing/2014/main" val="2577708506"/>
                  </a:ext>
                </a:extLst>
              </a:tr>
              <a:tr h="370840">
                <a:tc>
                  <a:txBody>
                    <a:bodyPr/>
                    <a:lstStyle/>
                    <a:p>
                      <a:r>
                        <a:rPr lang="en-US" sz="1400" dirty="0"/>
                        <a:t>Ordering</a:t>
                      </a:r>
                    </a:p>
                  </a:txBody>
                  <a:tcPr/>
                </a:tc>
                <a:tc>
                  <a:txBody>
                    <a:bodyPr/>
                    <a:lstStyle/>
                    <a:p>
                      <a:r>
                        <a:rPr lang="en-US" sz="1400" dirty="0"/>
                        <a:t>Shard / Key</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Specify Group ID</a:t>
                      </a:r>
                    </a:p>
                  </a:txBody>
                  <a:tcPr/>
                </a:tc>
                <a:extLst>
                  <a:ext uri="{0D108BD9-81ED-4DB2-BD59-A6C34878D82A}">
                    <a16:rowId xmlns:a16="http://schemas.microsoft.com/office/drawing/2014/main" val="500682106"/>
                  </a:ext>
                </a:extLst>
              </a:tr>
              <a:tr h="370840">
                <a:tc>
                  <a:txBody>
                    <a:bodyPr/>
                    <a:lstStyle/>
                    <a:p>
                      <a:r>
                        <a:rPr lang="en-US" sz="1400" dirty="0"/>
                        <a:t>Delivery</a:t>
                      </a:r>
                    </a:p>
                  </a:txBody>
                  <a:tcPr/>
                </a:tc>
                <a:tc>
                  <a:txBody>
                    <a:bodyPr/>
                    <a:lstStyle/>
                    <a:p>
                      <a:r>
                        <a:rPr lang="en-US" sz="1400" dirty="0"/>
                        <a:t>At least once</a:t>
                      </a:r>
                    </a:p>
                  </a:txBody>
                  <a:tcPr/>
                </a:tc>
                <a:tc>
                  <a:txBody>
                    <a:bodyPr/>
                    <a:lstStyle/>
                    <a:p>
                      <a:r>
                        <a:rPr lang="en-US" sz="1400" dirty="0"/>
                        <a:t>At least once</a:t>
                      </a:r>
                    </a:p>
                  </a:txBody>
                  <a:tcPr/>
                </a:tc>
                <a:tc>
                  <a:txBody>
                    <a:bodyPr/>
                    <a:lstStyle/>
                    <a:p>
                      <a:r>
                        <a:rPr lang="en-US" sz="1400" dirty="0"/>
                        <a:t>At least once</a:t>
                      </a:r>
                    </a:p>
                  </a:txBody>
                  <a:tcPr/>
                </a:tc>
                <a:tc>
                  <a:txBody>
                    <a:bodyPr/>
                    <a:lstStyle/>
                    <a:p>
                      <a:r>
                        <a:rPr lang="en-US" sz="1400" dirty="0"/>
                        <a:t>Exactly once</a:t>
                      </a:r>
                    </a:p>
                  </a:txBody>
                  <a:tcPr/>
                </a:tc>
                <a:extLst>
                  <a:ext uri="{0D108BD9-81ED-4DB2-BD59-A6C34878D82A}">
                    <a16:rowId xmlns:a16="http://schemas.microsoft.com/office/drawing/2014/main" val="915248784"/>
                  </a:ext>
                </a:extLst>
              </a:tr>
              <a:tr h="370840">
                <a:tc>
                  <a:txBody>
                    <a:bodyPr/>
                    <a:lstStyle/>
                    <a:p>
                      <a:r>
                        <a:rPr lang="en-US" sz="1400" dirty="0"/>
                        <a:t>Replay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No</a:t>
                      </a:r>
                    </a:p>
                  </a:txBody>
                  <a:tcPr/>
                </a:tc>
                <a:extLst>
                  <a:ext uri="{0D108BD9-81ED-4DB2-BD59-A6C34878D82A}">
                    <a16:rowId xmlns:a16="http://schemas.microsoft.com/office/drawing/2014/main" val="4240835661"/>
                  </a:ext>
                </a:extLst>
              </a:tr>
              <a:tr h="370840">
                <a:tc>
                  <a:txBody>
                    <a:bodyPr/>
                    <a:lstStyle/>
                    <a:p>
                      <a:r>
                        <a:rPr lang="en-US" sz="1400" dirty="0"/>
                        <a:t>Max Data Retention</a:t>
                      </a:r>
                    </a:p>
                  </a:txBody>
                  <a:tcPr/>
                </a:tc>
                <a:tc>
                  <a:txBody>
                    <a:bodyPr/>
                    <a:lstStyle/>
                    <a:p>
                      <a:r>
                        <a:rPr lang="en-US" sz="1400" dirty="0"/>
                        <a:t>365 days</a:t>
                      </a:r>
                    </a:p>
                  </a:txBody>
                  <a:tcPr/>
                </a:tc>
                <a:tc>
                  <a:txBody>
                    <a:bodyPr/>
                    <a:lstStyle/>
                    <a:p>
                      <a:r>
                        <a:rPr lang="en-US" sz="1400" dirty="0"/>
                        <a:t>No</a:t>
                      </a:r>
                    </a:p>
                  </a:txBody>
                  <a:tcPr/>
                </a:tc>
                <a:tc>
                  <a:txBody>
                    <a:bodyPr/>
                    <a:lstStyle/>
                    <a:p>
                      <a:r>
                        <a:rPr lang="en-US" sz="1400" dirty="0"/>
                        <a:t>14 days</a:t>
                      </a:r>
                    </a:p>
                  </a:txBody>
                  <a:tcPr/>
                </a:tc>
                <a:tc>
                  <a:txBody>
                    <a:bodyPr/>
                    <a:lstStyle/>
                    <a:p>
                      <a:r>
                        <a:rPr lang="en-US" sz="1400" dirty="0"/>
                        <a:t>14 days</a:t>
                      </a:r>
                    </a:p>
                  </a:txBody>
                  <a:tcPr/>
                </a:tc>
                <a:extLst>
                  <a:ext uri="{0D108BD9-81ED-4DB2-BD59-A6C34878D82A}">
                    <a16:rowId xmlns:a16="http://schemas.microsoft.com/office/drawing/2014/main" val="4255990431"/>
                  </a:ext>
                </a:extLst>
              </a:tr>
              <a:tr h="370840">
                <a:tc>
                  <a:txBody>
                    <a:bodyPr/>
                    <a:lstStyle/>
                    <a:p>
                      <a:r>
                        <a:rPr lang="en-US" sz="1400" dirty="0"/>
                        <a:t>Scaling</a:t>
                      </a:r>
                    </a:p>
                  </a:txBody>
                  <a:tcPr/>
                </a:tc>
                <a:tc>
                  <a:txBody>
                    <a:bodyPr/>
                    <a:lstStyle/>
                    <a:p>
                      <a:r>
                        <a:rPr lang="en-US" sz="1400" dirty="0"/>
                        <a:t>Provision Shards:</a:t>
                      </a:r>
                    </a:p>
                    <a:p>
                      <a:r>
                        <a:rPr lang="en-US" sz="1400" dirty="0"/>
                        <a:t>1MB/s producer</a:t>
                      </a:r>
                    </a:p>
                    <a:p>
                      <a:r>
                        <a:rPr lang="en-US" sz="1400" dirty="0"/>
                        <a:t>2MB/s consumer</a:t>
                      </a:r>
                    </a:p>
                    <a:p>
                      <a:endParaRPr lang="en-US" sz="1400" dirty="0"/>
                    </a:p>
                    <a:p>
                      <a:r>
                        <a:rPr lang="en-US" sz="1400" dirty="0"/>
                        <a:t>On-demand mode</a:t>
                      </a:r>
                    </a:p>
                  </a:txBody>
                  <a:tcPr/>
                </a:tc>
                <a:tc>
                  <a:txBody>
                    <a:bodyPr/>
                    <a:lstStyle/>
                    <a:p>
                      <a:r>
                        <a:rPr lang="en-US" sz="1400" dirty="0"/>
                        <a:t>No limit</a:t>
                      </a:r>
                    </a:p>
                  </a:txBody>
                  <a:tcPr/>
                </a:tc>
                <a:tc>
                  <a:txBody>
                    <a:bodyPr/>
                    <a:lstStyle/>
                    <a:p>
                      <a:r>
                        <a:rPr lang="en-US" sz="1400" dirty="0"/>
                        <a:t>No limit</a:t>
                      </a:r>
                    </a:p>
                  </a:txBody>
                  <a:tcPr/>
                </a:tc>
                <a:tc>
                  <a:txBody>
                    <a:bodyPr/>
                    <a:lstStyle/>
                    <a:p>
                      <a:r>
                        <a:rPr lang="en-US" sz="1400" dirty="0"/>
                        <a:t>With batching:</a:t>
                      </a:r>
                    </a:p>
                    <a:p>
                      <a:r>
                        <a:rPr lang="en-US" sz="1400" dirty="0"/>
                        <a:t>3000 msg/s</a:t>
                      </a:r>
                    </a:p>
                    <a:p>
                      <a:r>
                        <a:rPr lang="en-US" sz="1400" dirty="0"/>
                        <a:t>700000 msg/s in high throughput mode</a:t>
                      </a:r>
                    </a:p>
                  </a:txBody>
                  <a:tcPr/>
                </a:tc>
                <a:extLst>
                  <a:ext uri="{0D108BD9-81ED-4DB2-BD59-A6C34878D82A}">
                    <a16:rowId xmlns:a16="http://schemas.microsoft.com/office/drawing/2014/main" val="1064858988"/>
                  </a:ext>
                </a:extLst>
              </a:tr>
              <a:tr h="370840">
                <a:tc>
                  <a:txBody>
                    <a:bodyPr/>
                    <a:lstStyle/>
                    <a:p>
                      <a:r>
                        <a:rPr lang="en-US" sz="1400" dirty="0"/>
                        <a:t>Max Object Size</a:t>
                      </a:r>
                    </a:p>
                  </a:txBody>
                  <a:tcPr>
                    <a:lnB w="38100" cap="flat" cmpd="sng" algn="ctr">
                      <a:solidFill>
                        <a:srgbClr val="F9BFDB"/>
                      </a:solidFill>
                      <a:prstDash val="solid"/>
                      <a:round/>
                      <a:headEnd type="none" w="med" len="med"/>
                      <a:tailEnd type="none" w="med" len="med"/>
                    </a:lnB>
                  </a:tcPr>
                </a:tc>
                <a:tc>
                  <a:txBody>
                    <a:bodyPr/>
                    <a:lstStyle/>
                    <a:p>
                      <a:r>
                        <a:rPr lang="en-US" sz="1400" dirty="0"/>
                        <a:t>1MB</a:t>
                      </a:r>
                    </a:p>
                  </a:txBody>
                  <a:tcPr>
                    <a:lnB w="38100" cap="flat" cmpd="sng" algn="ctr">
                      <a:solidFill>
                        <a:srgbClr val="F9BFDB"/>
                      </a:solidFill>
                      <a:prstDash val="solid"/>
                      <a:round/>
                      <a:headEnd type="none" w="med" len="med"/>
                      <a:tailEnd type="none" w="med" len="med"/>
                    </a:lnB>
                  </a:tcPr>
                </a:tc>
                <a:tc>
                  <a:txBody>
                    <a:bodyPr/>
                    <a:lstStyle/>
                    <a:p>
                      <a:r>
                        <a:rPr lang="en-US" sz="1400" dirty="0"/>
                        <a:t>128 MB at destination</a:t>
                      </a:r>
                    </a:p>
                  </a:txBody>
                  <a:tcPr>
                    <a:lnB w="38100" cap="flat" cmpd="sng" algn="ctr">
                      <a:solidFill>
                        <a:srgbClr val="F9BFDB"/>
                      </a:solidFill>
                      <a:prstDash val="solid"/>
                      <a:round/>
                      <a:headEnd type="none" w="med" len="med"/>
                      <a:tailEnd type="none" w="med" len="med"/>
                    </a:lnB>
                  </a:tcPr>
                </a:tc>
                <a:tc>
                  <a:txBody>
                    <a:bodyPr/>
                    <a:lstStyle/>
                    <a:p>
                      <a:r>
                        <a:rPr lang="en-US" sz="1400" dirty="0"/>
                        <a:t>256KB (more if using extended lib)</a:t>
                      </a:r>
                    </a:p>
                  </a:txBody>
                  <a:tcPr>
                    <a:lnB w="38100" cap="flat" cmpd="sng" algn="ctr">
                      <a:solidFill>
                        <a:srgbClr val="F9BFDB"/>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256KB (more if using extended lib)</a:t>
                      </a:r>
                    </a:p>
                  </a:txBody>
                  <a:tcPr>
                    <a:lnB w="38100" cap="flat" cmpd="sng" algn="ctr">
                      <a:solidFill>
                        <a:srgbClr val="F9BFDB"/>
                      </a:solidFill>
                      <a:prstDash val="solid"/>
                      <a:round/>
                      <a:headEnd type="none" w="med" len="med"/>
                      <a:tailEnd type="none" w="med" len="med"/>
                    </a:lnB>
                  </a:tcPr>
                </a:tc>
                <a:extLst>
                  <a:ext uri="{0D108BD9-81ED-4DB2-BD59-A6C34878D82A}">
                    <a16:rowId xmlns:a16="http://schemas.microsoft.com/office/drawing/2014/main" val="3772194743"/>
                  </a:ext>
                </a:extLst>
              </a:tr>
            </a:tbl>
          </a:graphicData>
        </a:graphic>
      </p:graphicFrame>
    </p:spTree>
    <p:extLst>
      <p:ext uri="{BB962C8B-B14F-4D97-AF65-F5344CB8AC3E}">
        <p14:creationId xmlns:p14="http://schemas.microsoft.com/office/powerpoint/2010/main" val="427490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F5A9-B043-D4EB-1A1D-FBFACB841B7C}"/>
              </a:ext>
            </a:extLst>
          </p:cNvPr>
          <p:cNvSpPr>
            <a:spLocks noGrp="1"/>
          </p:cNvSpPr>
          <p:nvPr>
            <p:ph type="title"/>
          </p:nvPr>
        </p:nvSpPr>
        <p:spPr>
          <a:xfrm>
            <a:off x="838200" y="69469"/>
            <a:ext cx="10515600" cy="1325563"/>
          </a:xfrm>
        </p:spPr>
        <p:txBody>
          <a:bodyPr/>
          <a:lstStyle/>
          <a:p>
            <a:pPr algn="ctr"/>
            <a:r>
              <a:rPr lang="en-US" dirty="0"/>
              <a:t>Amazon SQS</a:t>
            </a:r>
          </a:p>
        </p:txBody>
      </p:sp>
      <p:grpSp>
        <p:nvGrpSpPr>
          <p:cNvPr id="8" name="Agrupar 7">
            <a:extLst>
              <a:ext uri="{FF2B5EF4-FFF2-40B4-BE49-F238E27FC236}">
                <a16:creationId xmlns:a16="http://schemas.microsoft.com/office/drawing/2014/main" id="{877F0D83-5886-B18C-B5A6-770640FF57D0}"/>
              </a:ext>
            </a:extLst>
          </p:cNvPr>
          <p:cNvGrpSpPr/>
          <p:nvPr/>
        </p:nvGrpSpPr>
        <p:grpSpPr>
          <a:xfrm>
            <a:off x="144334" y="152685"/>
            <a:ext cx="1159132" cy="1159132"/>
            <a:chOff x="144334" y="152685"/>
            <a:chExt cx="1159132" cy="1159132"/>
          </a:xfrm>
        </p:grpSpPr>
        <p:sp>
          <p:nvSpPr>
            <p:cNvPr id="5" name="Elipse 4">
              <a:extLst>
                <a:ext uri="{FF2B5EF4-FFF2-40B4-BE49-F238E27FC236}">
                  <a16:creationId xmlns:a16="http://schemas.microsoft.com/office/drawing/2014/main" id="{D2C8729C-B17C-30F8-3C72-D86AA4C42AEA}"/>
                </a:ext>
              </a:extLst>
            </p:cNvPr>
            <p:cNvSpPr/>
            <p:nvPr/>
          </p:nvSpPr>
          <p:spPr>
            <a:xfrm>
              <a:off x="144334" y="152685"/>
              <a:ext cx="1159132" cy="1159132"/>
            </a:xfrm>
            <a:prstGeom prst="ellipse">
              <a:avLst/>
            </a:prstGeom>
            <a:solidFill>
              <a:srgbClr val="E7157B"/>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7" name="Retângulo 6" descr="Smart Phone">
              <a:extLst>
                <a:ext uri="{FF2B5EF4-FFF2-40B4-BE49-F238E27FC236}">
                  <a16:creationId xmlns:a16="http://schemas.microsoft.com/office/drawing/2014/main" id="{4CD937CF-B831-8328-0A39-01A79A2CB5A2}"/>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sp>
        <p:nvSpPr>
          <p:cNvPr id="23" name="Freeform: Shape 22">
            <a:extLst>
              <a:ext uri="{FF2B5EF4-FFF2-40B4-BE49-F238E27FC236}">
                <a16:creationId xmlns:a16="http://schemas.microsoft.com/office/drawing/2014/main" id="{5394465D-7089-4CA7-D89F-9320F2E0F9E7}"/>
              </a:ext>
            </a:extLst>
          </p:cNvPr>
          <p:cNvSpPr/>
          <p:nvPr/>
        </p:nvSpPr>
        <p:spPr>
          <a:xfrm>
            <a:off x="2174266" y="1812958"/>
            <a:ext cx="3483294" cy="2600205"/>
          </a:xfrm>
          <a:custGeom>
            <a:avLst/>
            <a:gdLst>
              <a:gd name="connsiteX0" fmla="*/ 208016 w 3483294"/>
              <a:gd name="connsiteY0" fmla="*/ 0 h 2600205"/>
              <a:gd name="connsiteX1" fmla="*/ 3275278 w 3483294"/>
              <a:gd name="connsiteY1" fmla="*/ 0 h 2600205"/>
              <a:gd name="connsiteX2" fmla="*/ 3483294 w 3483294"/>
              <a:gd name="connsiteY2" fmla="*/ 208016 h 2600205"/>
              <a:gd name="connsiteX3" fmla="*/ 3483294 w 3483294"/>
              <a:gd name="connsiteY3" fmla="*/ 2600205 h 2600205"/>
              <a:gd name="connsiteX4" fmla="*/ 3483294 w 3483294"/>
              <a:gd name="connsiteY4" fmla="*/ 2600205 h 2600205"/>
              <a:gd name="connsiteX5" fmla="*/ 0 w 3483294"/>
              <a:gd name="connsiteY5" fmla="*/ 2600205 h 2600205"/>
              <a:gd name="connsiteX6" fmla="*/ 0 w 3483294"/>
              <a:gd name="connsiteY6" fmla="*/ 2600205 h 2600205"/>
              <a:gd name="connsiteX7" fmla="*/ 0 w 3483294"/>
              <a:gd name="connsiteY7" fmla="*/ 208016 h 2600205"/>
              <a:gd name="connsiteX8" fmla="*/ 208016 w 3483294"/>
              <a:gd name="connsiteY8" fmla="*/ 0 h 260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3294" h="2600205">
                <a:moveTo>
                  <a:pt x="208016" y="0"/>
                </a:moveTo>
                <a:lnTo>
                  <a:pt x="3275278" y="0"/>
                </a:lnTo>
                <a:cubicBezTo>
                  <a:pt x="3390162" y="0"/>
                  <a:pt x="3483294" y="93132"/>
                  <a:pt x="3483294" y="208016"/>
                </a:cubicBezTo>
                <a:lnTo>
                  <a:pt x="3483294" y="2600205"/>
                </a:lnTo>
                <a:lnTo>
                  <a:pt x="3483294" y="2600205"/>
                </a:lnTo>
                <a:lnTo>
                  <a:pt x="0" y="2600205"/>
                </a:lnTo>
                <a:lnTo>
                  <a:pt x="0" y="2600205"/>
                </a:lnTo>
                <a:lnTo>
                  <a:pt x="0" y="208016"/>
                </a:lnTo>
                <a:cubicBezTo>
                  <a:pt x="0" y="93132"/>
                  <a:pt x="93132" y="0"/>
                  <a:pt x="208016" y="0"/>
                </a:cubicBezTo>
                <a:close/>
              </a:path>
            </a:pathLst>
          </a:custGeom>
          <a:ln>
            <a:solidFill>
              <a:srgbClr val="E7157B"/>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246" tIns="121886" rIns="81246"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Processamento</a:t>
            </a:r>
            <a:r>
              <a:rPr lang="en-US" sz="1600" kern="1200" dirty="0"/>
              <a:t> de </a:t>
            </a:r>
            <a:r>
              <a:rPr lang="en-US" sz="1600" kern="1200" dirty="0" err="1"/>
              <a:t>pedido</a:t>
            </a:r>
            <a:endParaRPr lang="en-US" sz="1600" kern="1200" dirty="0"/>
          </a:p>
          <a:p>
            <a:pPr marL="171450" lvl="1" indent="-171450" algn="l" defTabSz="711200">
              <a:lnSpc>
                <a:spcPct val="90000"/>
              </a:lnSpc>
              <a:spcBef>
                <a:spcPct val="0"/>
              </a:spcBef>
              <a:spcAft>
                <a:spcPct val="15000"/>
              </a:spcAft>
              <a:buChar char="•"/>
            </a:pPr>
            <a:r>
              <a:rPr lang="en-US" sz="1600" kern="1200" dirty="0" err="1"/>
              <a:t>Processamento</a:t>
            </a:r>
            <a:r>
              <a:rPr lang="en-US" sz="1600" kern="1200" dirty="0"/>
              <a:t> de </a:t>
            </a:r>
            <a:r>
              <a:rPr lang="en-US" sz="1600" kern="1200" dirty="0" err="1"/>
              <a:t>imagem</a:t>
            </a:r>
            <a:endParaRPr lang="en-US" sz="1600" kern="1200" dirty="0"/>
          </a:p>
          <a:p>
            <a:pPr marL="171450" lvl="1" indent="-171450" algn="l" defTabSz="711200">
              <a:lnSpc>
                <a:spcPct val="90000"/>
              </a:lnSpc>
              <a:spcBef>
                <a:spcPct val="0"/>
              </a:spcBef>
              <a:spcAft>
                <a:spcPct val="15000"/>
              </a:spcAft>
              <a:buChar char="•"/>
            </a:pPr>
            <a:r>
              <a:rPr lang="en-US" sz="1600" kern="1200" dirty="0" err="1"/>
              <a:t>Escalonamento</a:t>
            </a:r>
            <a:r>
              <a:rPr lang="en-US" sz="1600" kern="1200" dirty="0"/>
              <a:t> </a:t>
            </a:r>
            <a:r>
              <a:rPr lang="en-US" sz="1600" kern="1200" dirty="0" err="1"/>
              <a:t>automático</a:t>
            </a:r>
            <a:r>
              <a:rPr lang="en-US" sz="1600" kern="1200" dirty="0"/>
              <a:t> de </a:t>
            </a:r>
            <a:r>
              <a:rPr lang="en-US" sz="1600" kern="1200" dirty="0" err="1"/>
              <a:t>filas</a:t>
            </a:r>
            <a:r>
              <a:rPr lang="en-US" sz="1600" kern="1200" dirty="0"/>
              <a:t> de </a:t>
            </a:r>
            <a:r>
              <a:rPr lang="en-US" sz="1600" kern="1200" dirty="0" err="1"/>
              <a:t>acordo</a:t>
            </a:r>
            <a:r>
              <a:rPr lang="en-US" sz="1600" kern="1200" dirty="0"/>
              <a:t> com </a:t>
            </a:r>
            <a:r>
              <a:rPr lang="en-US" sz="1600" kern="1200" dirty="0" err="1"/>
              <a:t>mensagens</a:t>
            </a:r>
            <a:endParaRPr lang="en-US" sz="1600" kern="1200" dirty="0"/>
          </a:p>
          <a:p>
            <a:pPr marL="171450" lvl="1" indent="-171450" algn="l" defTabSz="711200">
              <a:lnSpc>
                <a:spcPct val="90000"/>
              </a:lnSpc>
              <a:spcBef>
                <a:spcPct val="0"/>
              </a:spcBef>
              <a:spcAft>
                <a:spcPct val="15000"/>
              </a:spcAft>
              <a:buChar char="•"/>
            </a:pPr>
            <a:r>
              <a:rPr lang="en-US" sz="1600" kern="1200" dirty="0" err="1"/>
              <a:t>Mensagens</a:t>
            </a:r>
            <a:r>
              <a:rPr lang="en-US" sz="1600" kern="1200" dirty="0"/>
              <a:t> de buffer e </a:t>
            </a:r>
            <a:r>
              <a:rPr lang="en-US" sz="1600" kern="1200" dirty="0" err="1"/>
              <a:t>lote</a:t>
            </a:r>
            <a:r>
              <a:rPr lang="en-US" sz="1600" kern="1200" dirty="0"/>
              <a:t> para </a:t>
            </a:r>
            <a:r>
              <a:rPr lang="en-US" sz="1600" kern="1200" dirty="0" err="1"/>
              <a:t>processamento</a:t>
            </a:r>
            <a:r>
              <a:rPr lang="en-US" sz="1600" kern="1200" dirty="0"/>
              <a:t> </a:t>
            </a:r>
            <a:r>
              <a:rPr lang="en-US" sz="1600" kern="1200" dirty="0" err="1"/>
              <a:t>futuro</a:t>
            </a:r>
            <a:endParaRPr lang="en-US" sz="1600" kern="1200" dirty="0"/>
          </a:p>
          <a:p>
            <a:pPr marL="171450" lvl="1" indent="-171450" algn="l" defTabSz="711200">
              <a:lnSpc>
                <a:spcPct val="90000"/>
              </a:lnSpc>
              <a:spcBef>
                <a:spcPct val="0"/>
              </a:spcBef>
              <a:spcAft>
                <a:spcPct val="15000"/>
              </a:spcAft>
              <a:buChar char="•"/>
            </a:pPr>
            <a:r>
              <a:rPr lang="en-US" sz="1600" kern="1200" dirty="0" err="1"/>
              <a:t>Solicitar</a:t>
            </a:r>
            <a:r>
              <a:rPr lang="en-US" sz="1600" kern="1200" dirty="0"/>
              <a:t> </a:t>
            </a:r>
            <a:r>
              <a:rPr lang="en-US" sz="1600" kern="1200" dirty="0" err="1"/>
              <a:t>transferência</a:t>
            </a:r>
            <a:endParaRPr lang="en-US" sz="1600" kern="1200" dirty="0"/>
          </a:p>
        </p:txBody>
      </p:sp>
      <p:sp>
        <p:nvSpPr>
          <p:cNvPr id="24" name="Freeform: Shape 23">
            <a:extLst>
              <a:ext uri="{FF2B5EF4-FFF2-40B4-BE49-F238E27FC236}">
                <a16:creationId xmlns:a16="http://schemas.microsoft.com/office/drawing/2014/main" id="{91A50DB6-F9F9-FAAD-0B23-8BC7E4E38D9B}"/>
              </a:ext>
            </a:extLst>
          </p:cNvPr>
          <p:cNvSpPr/>
          <p:nvPr/>
        </p:nvSpPr>
        <p:spPr>
          <a:xfrm>
            <a:off x="2174266" y="4413164"/>
            <a:ext cx="3483294" cy="1118088"/>
          </a:xfrm>
          <a:custGeom>
            <a:avLst/>
            <a:gdLst>
              <a:gd name="connsiteX0" fmla="*/ 0 w 3483294"/>
              <a:gd name="connsiteY0" fmla="*/ 0 h 1118088"/>
              <a:gd name="connsiteX1" fmla="*/ 3483294 w 3483294"/>
              <a:gd name="connsiteY1" fmla="*/ 0 h 1118088"/>
              <a:gd name="connsiteX2" fmla="*/ 3483294 w 3483294"/>
              <a:gd name="connsiteY2" fmla="*/ 1118088 h 1118088"/>
              <a:gd name="connsiteX3" fmla="*/ 0 w 3483294"/>
              <a:gd name="connsiteY3" fmla="*/ 1118088 h 1118088"/>
              <a:gd name="connsiteX4" fmla="*/ 0 w 3483294"/>
              <a:gd name="connsiteY4" fmla="*/ 0 h 111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294" h="1118088">
                <a:moveTo>
                  <a:pt x="0" y="0"/>
                </a:moveTo>
                <a:lnTo>
                  <a:pt x="3483294" y="0"/>
                </a:lnTo>
                <a:lnTo>
                  <a:pt x="3483294" y="1118088"/>
                </a:lnTo>
                <a:lnTo>
                  <a:pt x="0" y="1118088"/>
                </a:lnTo>
                <a:lnTo>
                  <a:pt x="0" y="0"/>
                </a:lnTo>
                <a:close/>
              </a:path>
            </a:pathLst>
          </a:custGeom>
          <a:solidFill>
            <a:srgbClr val="F38ABD"/>
          </a:solidFill>
          <a:ln>
            <a:solidFill>
              <a:srgbClr val="E7157B"/>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060" tIns="0" rIns="1063290" bIns="0" numCol="1" spcCol="1270" anchor="ctr" anchorCtr="0">
            <a:noAutofit/>
          </a:bodyPr>
          <a:lstStyle/>
          <a:p>
            <a:pPr marL="0" lvl="0" indent="0" algn="ctr" defTabSz="1155700">
              <a:lnSpc>
                <a:spcPct val="90000"/>
              </a:lnSpc>
              <a:spcBef>
                <a:spcPct val="0"/>
              </a:spcBef>
              <a:spcAft>
                <a:spcPct val="35000"/>
              </a:spcAft>
              <a:buNone/>
            </a:pPr>
            <a:r>
              <a:rPr lang="en-US" sz="2800" dirty="0">
                <a:solidFill>
                  <a:schemeClr val="bg1"/>
                </a:solidFill>
              </a:rPr>
              <a:t>Simple Queue Service</a:t>
            </a:r>
            <a:endParaRPr lang="en-US" sz="2600" kern="1200" dirty="0"/>
          </a:p>
        </p:txBody>
      </p:sp>
      <p:sp>
        <p:nvSpPr>
          <p:cNvPr id="25" name="Oval 24">
            <a:extLst>
              <a:ext uri="{FF2B5EF4-FFF2-40B4-BE49-F238E27FC236}">
                <a16:creationId xmlns:a16="http://schemas.microsoft.com/office/drawing/2014/main" id="{852BA5EF-73DA-F47B-6FBD-0304390758D9}"/>
              </a:ext>
            </a:extLst>
          </p:cNvPr>
          <p:cNvSpPr/>
          <p:nvPr/>
        </p:nvSpPr>
        <p:spPr>
          <a:xfrm>
            <a:off x="4725828" y="4590762"/>
            <a:ext cx="1219153" cy="1219153"/>
          </a:xfrm>
          <a:prstGeom prst="ellipse">
            <a:avLst/>
          </a:prstGeom>
          <a:blipFill rotWithShape="1">
            <a:blip r:embed="rId3">
              <a:extLst>
                <a:ext uri="{96DAC541-7B7A-43D3-8B79-37D633B846F1}">
                  <asvg:svgBlip xmlns:asvg="http://schemas.microsoft.com/office/drawing/2016/SVG/main" r:embed="rId4"/>
                </a:ext>
              </a:extLst>
            </a:blip>
            <a:srcRect/>
            <a:stretch>
              <a:fillRect/>
            </a:stretch>
          </a:blipFill>
          <a:ln>
            <a:solidFill>
              <a:srgbClr val="F38ABD">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6" name="Freeform: Shape 25">
            <a:extLst>
              <a:ext uri="{FF2B5EF4-FFF2-40B4-BE49-F238E27FC236}">
                <a16:creationId xmlns:a16="http://schemas.microsoft.com/office/drawing/2014/main" id="{F6EF2C89-89B9-3CE8-BE0F-EAB6FCBA946D}"/>
              </a:ext>
            </a:extLst>
          </p:cNvPr>
          <p:cNvSpPr/>
          <p:nvPr/>
        </p:nvSpPr>
        <p:spPr>
          <a:xfrm>
            <a:off x="6247018" y="1812958"/>
            <a:ext cx="3483294" cy="2600205"/>
          </a:xfrm>
          <a:custGeom>
            <a:avLst/>
            <a:gdLst>
              <a:gd name="connsiteX0" fmla="*/ 208016 w 3483294"/>
              <a:gd name="connsiteY0" fmla="*/ 0 h 2600205"/>
              <a:gd name="connsiteX1" fmla="*/ 3275278 w 3483294"/>
              <a:gd name="connsiteY1" fmla="*/ 0 h 2600205"/>
              <a:gd name="connsiteX2" fmla="*/ 3483294 w 3483294"/>
              <a:gd name="connsiteY2" fmla="*/ 208016 h 2600205"/>
              <a:gd name="connsiteX3" fmla="*/ 3483294 w 3483294"/>
              <a:gd name="connsiteY3" fmla="*/ 2600205 h 2600205"/>
              <a:gd name="connsiteX4" fmla="*/ 3483294 w 3483294"/>
              <a:gd name="connsiteY4" fmla="*/ 2600205 h 2600205"/>
              <a:gd name="connsiteX5" fmla="*/ 0 w 3483294"/>
              <a:gd name="connsiteY5" fmla="*/ 2600205 h 2600205"/>
              <a:gd name="connsiteX6" fmla="*/ 0 w 3483294"/>
              <a:gd name="connsiteY6" fmla="*/ 2600205 h 2600205"/>
              <a:gd name="connsiteX7" fmla="*/ 0 w 3483294"/>
              <a:gd name="connsiteY7" fmla="*/ 208016 h 2600205"/>
              <a:gd name="connsiteX8" fmla="*/ 208016 w 3483294"/>
              <a:gd name="connsiteY8" fmla="*/ 0 h 260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3294" h="2600205">
                <a:moveTo>
                  <a:pt x="208016" y="0"/>
                </a:moveTo>
                <a:lnTo>
                  <a:pt x="3275278" y="0"/>
                </a:lnTo>
                <a:cubicBezTo>
                  <a:pt x="3390162" y="0"/>
                  <a:pt x="3483294" y="93132"/>
                  <a:pt x="3483294" y="208016"/>
                </a:cubicBezTo>
                <a:lnTo>
                  <a:pt x="3483294" y="2600205"/>
                </a:lnTo>
                <a:lnTo>
                  <a:pt x="3483294" y="2600205"/>
                </a:lnTo>
                <a:lnTo>
                  <a:pt x="0" y="2600205"/>
                </a:lnTo>
                <a:lnTo>
                  <a:pt x="0" y="2600205"/>
                </a:lnTo>
                <a:lnTo>
                  <a:pt x="0" y="208016"/>
                </a:lnTo>
                <a:cubicBezTo>
                  <a:pt x="0" y="93132"/>
                  <a:pt x="93132" y="0"/>
                  <a:pt x="208016" y="0"/>
                </a:cubicBezTo>
                <a:close/>
              </a:path>
            </a:pathLst>
          </a:custGeom>
          <a:ln>
            <a:solidFill>
              <a:srgbClr val="8C4FFF"/>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1246" tIns="121886" rIns="81246" bIns="2032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Coleta e </a:t>
            </a:r>
            <a:r>
              <a:rPr lang="en-US" sz="1600" kern="1200" dirty="0" err="1"/>
              <a:t>processamento</a:t>
            </a:r>
            <a:r>
              <a:rPr lang="en-US" sz="1600" kern="1200" dirty="0"/>
              <a:t> </a:t>
            </a:r>
            <a:r>
              <a:rPr lang="en-US" sz="1600" kern="1200" dirty="0" err="1"/>
              <a:t>rápido</a:t>
            </a:r>
            <a:r>
              <a:rPr lang="en-US" sz="1600" kern="1200" dirty="0"/>
              <a:t> de dados de log e </a:t>
            </a:r>
            <a:r>
              <a:rPr lang="en-US" sz="1600" kern="1200" dirty="0" err="1"/>
              <a:t>eventos</a:t>
            </a:r>
            <a:endParaRPr lang="en-US" sz="1600" kern="1200" dirty="0"/>
          </a:p>
          <a:p>
            <a:pPr marL="171450" lvl="1" indent="-171450" algn="l" defTabSz="711200">
              <a:lnSpc>
                <a:spcPct val="90000"/>
              </a:lnSpc>
              <a:spcBef>
                <a:spcPct val="0"/>
              </a:spcBef>
              <a:spcAft>
                <a:spcPct val="15000"/>
              </a:spcAft>
              <a:buChar char="•"/>
            </a:pPr>
            <a:r>
              <a:rPr lang="en-US" sz="1600" kern="1200" dirty="0" err="1"/>
              <a:t>Métricas</a:t>
            </a:r>
            <a:r>
              <a:rPr lang="en-US" sz="1600" kern="1200" dirty="0"/>
              <a:t> e </a:t>
            </a:r>
            <a:r>
              <a:rPr lang="en-US" sz="1600" kern="1200" dirty="0" err="1"/>
              <a:t>relatórios</a:t>
            </a:r>
            <a:r>
              <a:rPr lang="en-US" sz="1600" kern="1200" dirty="0"/>
              <a:t> </a:t>
            </a:r>
            <a:r>
              <a:rPr lang="en-US" sz="1600" kern="1200" dirty="0" err="1"/>
              <a:t>em</a:t>
            </a:r>
            <a:r>
              <a:rPr lang="en-US" sz="1600" kern="1200" dirty="0"/>
              <a:t> tempo real</a:t>
            </a:r>
          </a:p>
          <a:p>
            <a:pPr marL="171450" lvl="1" indent="-171450" algn="l" defTabSz="711200">
              <a:lnSpc>
                <a:spcPct val="90000"/>
              </a:lnSpc>
              <a:spcBef>
                <a:spcPct val="0"/>
              </a:spcBef>
              <a:spcAft>
                <a:spcPct val="15000"/>
              </a:spcAft>
              <a:buChar char="•"/>
            </a:pPr>
            <a:r>
              <a:rPr lang="en-US" sz="1600" kern="1200" dirty="0" err="1"/>
              <a:t>Captura</a:t>
            </a:r>
            <a:r>
              <a:rPr lang="en-US" sz="1600" kern="1200" dirty="0"/>
              <a:t> de dados </a:t>
            </a:r>
            <a:r>
              <a:rPr lang="en-US" sz="1600" kern="1200" dirty="0" err="1"/>
              <a:t>móveis</a:t>
            </a:r>
            <a:endParaRPr lang="en-US" sz="1600" kern="1200" dirty="0"/>
          </a:p>
          <a:p>
            <a:pPr marL="171450" lvl="1" indent="-171450" algn="l" defTabSz="711200">
              <a:lnSpc>
                <a:spcPct val="90000"/>
              </a:lnSpc>
              <a:spcBef>
                <a:spcPct val="0"/>
              </a:spcBef>
              <a:spcAft>
                <a:spcPct val="15000"/>
              </a:spcAft>
              <a:buChar char="•"/>
            </a:pPr>
            <a:r>
              <a:rPr lang="en-US" sz="1600" kern="1200" dirty="0" err="1"/>
              <a:t>Análise</a:t>
            </a:r>
            <a:r>
              <a:rPr lang="en-US" sz="1600" kern="1200" dirty="0"/>
              <a:t> de dados </a:t>
            </a:r>
            <a:r>
              <a:rPr lang="en-US" sz="1600" kern="1200" dirty="0" err="1"/>
              <a:t>em</a:t>
            </a:r>
            <a:r>
              <a:rPr lang="en-US" sz="1600" kern="1200" dirty="0"/>
              <a:t> tempo real</a:t>
            </a:r>
          </a:p>
          <a:p>
            <a:pPr marL="171450" lvl="1" indent="-171450" algn="l" defTabSz="711200">
              <a:lnSpc>
                <a:spcPct val="90000"/>
              </a:lnSpc>
              <a:spcBef>
                <a:spcPct val="0"/>
              </a:spcBef>
              <a:spcAft>
                <a:spcPct val="15000"/>
              </a:spcAft>
              <a:buChar char="•"/>
            </a:pPr>
            <a:r>
              <a:rPr lang="en-US" sz="1600" kern="1200" dirty="0"/>
              <a:t>Feed de dados de </a:t>
            </a:r>
            <a:r>
              <a:rPr lang="en-US" sz="1600" kern="1200" dirty="0" err="1"/>
              <a:t>jogos</a:t>
            </a:r>
            <a:endParaRPr lang="en-US" sz="1600" kern="1200" dirty="0"/>
          </a:p>
          <a:p>
            <a:pPr marL="171450" lvl="1" indent="-171450" algn="l" defTabSz="711200">
              <a:lnSpc>
                <a:spcPct val="90000"/>
              </a:lnSpc>
              <a:spcBef>
                <a:spcPct val="0"/>
              </a:spcBef>
              <a:spcAft>
                <a:spcPct val="15000"/>
              </a:spcAft>
              <a:buChar char="•"/>
            </a:pPr>
            <a:r>
              <a:rPr lang="en-US" sz="1600" kern="1200" dirty="0" err="1"/>
              <a:t>Processamento</a:t>
            </a:r>
            <a:r>
              <a:rPr lang="en-US" sz="1600" kern="1200" dirty="0"/>
              <a:t> de </a:t>
            </a:r>
            <a:r>
              <a:rPr lang="en-US" sz="1600" kern="1200" dirty="0" err="1"/>
              <a:t>fluxo</a:t>
            </a:r>
            <a:r>
              <a:rPr lang="en-US" sz="1600" kern="1200" dirty="0"/>
              <a:t> </a:t>
            </a:r>
            <a:r>
              <a:rPr lang="en-US" sz="1600" kern="1200" dirty="0" err="1"/>
              <a:t>complexo</a:t>
            </a:r>
            <a:endParaRPr lang="en-US" sz="1600" kern="1200" dirty="0"/>
          </a:p>
          <a:p>
            <a:pPr marL="171450" lvl="1" indent="-171450" algn="l" defTabSz="711200">
              <a:lnSpc>
                <a:spcPct val="90000"/>
              </a:lnSpc>
              <a:spcBef>
                <a:spcPct val="0"/>
              </a:spcBef>
              <a:spcAft>
                <a:spcPct val="15000"/>
              </a:spcAft>
              <a:buChar char="•"/>
            </a:pPr>
            <a:r>
              <a:rPr lang="en-US" sz="1600" kern="1200" dirty="0"/>
              <a:t>Feed de dados da “Internet das </a:t>
            </a:r>
            <a:r>
              <a:rPr lang="en-US" sz="1600" kern="1200" dirty="0" err="1"/>
              <a:t>Coisas</a:t>
            </a:r>
            <a:r>
              <a:rPr lang="en-US" sz="1600" kern="1200" dirty="0"/>
              <a:t>”</a:t>
            </a:r>
          </a:p>
        </p:txBody>
      </p:sp>
      <p:sp>
        <p:nvSpPr>
          <p:cNvPr id="27" name="Freeform: Shape 26">
            <a:extLst>
              <a:ext uri="{FF2B5EF4-FFF2-40B4-BE49-F238E27FC236}">
                <a16:creationId xmlns:a16="http://schemas.microsoft.com/office/drawing/2014/main" id="{F75DD407-0107-FCED-ED3B-4B92D6BB74C6}"/>
              </a:ext>
            </a:extLst>
          </p:cNvPr>
          <p:cNvSpPr/>
          <p:nvPr/>
        </p:nvSpPr>
        <p:spPr>
          <a:xfrm>
            <a:off x="6247018" y="4413164"/>
            <a:ext cx="3483294" cy="1118088"/>
          </a:xfrm>
          <a:custGeom>
            <a:avLst/>
            <a:gdLst>
              <a:gd name="connsiteX0" fmla="*/ 0 w 3483294"/>
              <a:gd name="connsiteY0" fmla="*/ 0 h 1118088"/>
              <a:gd name="connsiteX1" fmla="*/ 3483294 w 3483294"/>
              <a:gd name="connsiteY1" fmla="*/ 0 h 1118088"/>
              <a:gd name="connsiteX2" fmla="*/ 3483294 w 3483294"/>
              <a:gd name="connsiteY2" fmla="*/ 1118088 h 1118088"/>
              <a:gd name="connsiteX3" fmla="*/ 0 w 3483294"/>
              <a:gd name="connsiteY3" fmla="*/ 1118088 h 1118088"/>
              <a:gd name="connsiteX4" fmla="*/ 0 w 3483294"/>
              <a:gd name="connsiteY4" fmla="*/ 0 h 111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294" h="1118088">
                <a:moveTo>
                  <a:pt x="0" y="0"/>
                </a:moveTo>
                <a:lnTo>
                  <a:pt x="3483294" y="0"/>
                </a:lnTo>
                <a:lnTo>
                  <a:pt x="3483294" y="1118088"/>
                </a:lnTo>
                <a:lnTo>
                  <a:pt x="0" y="1118088"/>
                </a:lnTo>
                <a:lnTo>
                  <a:pt x="0" y="0"/>
                </a:lnTo>
                <a:close/>
              </a:path>
            </a:pathLst>
          </a:custGeom>
          <a:solidFill>
            <a:srgbClr val="B791FF"/>
          </a:solidFill>
          <a:ln>
            <a:solidFill>
              <a:srgbClr val="8C4F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060" tIns="0" rIns="1063290" bIns="0" numCol="1" spcCol="1270" anchor="ctr" anchorCtr="0">
            <a:noAutofit/>
          </a:bodyPr>
          <a:lstStyle/>
          <a:p>
            <a:pPr marL="0" lvl="0" indent="0" algn="ctr" defTabSz="1155700">
              <a:lnSpc>
                <a:spcPct val="90000"/>
              </a:lnSpc>
              <a:spcBef>
                <a:spcPct val="0"/>
              </a:spcBef>
              <a:spcAft>
                <a:spcPct val="35000"/>
              </a:spcAft>
              <a:buNone/>
            </a:pPr>
            <a:r>
              <a:rPr lang="en-US" sz="2600" kern="1200" dirty="0"/>
              <a:t>Kinesis Data Streams</a:t>
            </a:r>
          </a:p>
        </p:txBody>
      </p:sp>
      <p:sp>
        <p:nvSpPr>
          <p:cNvPr id="28" name="Oval 27">
            <a:extLst>
              <a:ext uri="{FF2B5EF4-FFF2-40B4-BE49-F238E27FC236}">
                <a16:creationId xmlns:a16="http://schemas.microsoft.com/office/drawing/2014/main" id="{EA3A3EAC-4C1D-BC11-AF88-82DECA1416BE}"/>
              </a:ext>
            </a:extLst>
          </p:cNvPr>
          <p:cNvSpPr/>
          <p:nvPr/>
        </p:nvSpPr>
        <p:spPr>
          <a:xfrm>
            <a:off x="8798579" y="4590762"/>
            <a:ext cx="1219153" cy="1219153"/>
          </a:xfrm>
          <a:prstGeom prst="ellipse">
            <a:avLst/>
          </a:prstGeom>
          <a:blipFill>
            <a:blip r:embed="rId5">
              <a:extLst>
                <a:ext uri="{96DAC541-7B7A-43D3-8B79-37D633B846F1}">
                  <asvg:svgBlip xmlns:asvg="http://schemas.microsoft.com/office/drawing/2016/SVG/main" r:embed="rId6"/>
                </a:ext>
              </a:extLst>
            </a:blip>
            <a:srcRect/>
            <a:stretch>
              <a:fillRect/>
            </a:stretch>
          </a:blipFill>
          <a:ln>
            <a:solidFill>
              <a:srgbClr val="B791FF">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95F6E630-0A15-BF03-E02F-1FE20209876E}"/>
              </a:ext>
            </a:extLst>
          </p:cNvPr>
          <p:cNvSpPr txBox="1"/>
          <p:nvPr/>
        </p:nvSpPr>
        <p:spPr>
          <a:xfrm>
            <a:off x="3048625" y="922904"/>
            <a:ext cx="6097248" cy="369332"/>
          </a:xfrm>
          <a:prstGeom prst="rect">
            <a:avLst/>
          </a:prstGeom>
          <a:noFill/>
        </p:spPr>
        <p:txBody>
          <a:bodyPr wrap="square">
            <a:spAutoFit/>
          </a:bodyPr>
          <a:lstStyle/>
          <a:p>
            <a:pPr algn="ctr"/>
            <a:r>
              <a:rPr lang="en-US" dirty="0"/>
              <a:t>Simple Queue Service vs Kinesis Data Stream - Use cases</a:t>
            </a:r>
          </a:p>
        </p:txBody>
      </p:sp>
    </p:spTree>
    <p:extLst>
      <p:ext uri="{BB962C8B-B14F-4D97-AF65-F5344CB8AC3E}">
        <p14:creationId xmlns:p14="http://schemas.microsoft.com/office/powerpoint/2010/main" val="5807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allAtOnce" animBg="1"/>
      <p:bldP spid="24" grpId="0" animBg="1"/>
      <p:bldP spid="25" grpId="0" animBg="1"/>
      <p:bldP spid="26" grpId="0" uiExpand="1" build="p"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3" name="Title 1">
            <a:extLst>
              <a:ext uri="{FF2B5EF4-FFF2-40B4-BE49-F238E27FC236}">
                <a16:creationId xmlns:a16="http://schemas.microsoft.com/office/drawing/2014/main" id="{C0CE5EBF-BD8E-689D-AEBA-B1675499050A}"/>
              </a:ext>
            </a:extLst>
          </p:cNvPr>
          <p:cNvSpPr txBox="1">
            <a:spLocks/>
          </p:cNvSpPr>
          <p:nvPr/>
        </p:nvSpPr>
        <p:spPr>
          <a:xfrm>
            <a:off x="1524000" y="1122363"/>
            <a:ext cx="9144000" cy="3063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dirty="0">
                <a:ln w="22225">
                  <a:solidFill>
                    <a:srgbClr val="FFFFFF"/>
                  </a:solidFill>
                </a:ln>
                <a:solidFill>
                  <a:schemeClr val="bg1"/>
                </a:solidFill>
              </a:rPr>
              <a:t>Hands-On</a:t>
            </a:r>
          </a:p>
        </p:txBody>
      </p:sp>
      <p:sp>
        <p:nvSpPr>
          <p:cNvPr id="15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55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20BB-8918-960B-7D1D-2FD0CC53ABAA}"/>
              </a:ext>
            </a:extLst>
          </p:cNvPr>
          <p:cNvSpPr>
            <a:spLocks noGrp="1"/>
          </p:cNvSpPr>
          <p:nvPr>
            <p:ph type="title"/>
          </p:nvPr>
        </p:nvSpPr>
        <p:spPr>
          <a:xfrm>
            <a:off x="838200" y="71817"/>
            <a:ext cx="10515600" cy="1325563"/>
          </a:xfrm>
        </p:spPr>
        <p:txBody>
          <a:bodyPr/>
          <a:lstStyle/>
          <a:p>
            <a:pPr algn="ctr"/>
            <a:r>
              <a:rPr lang="en-US" dirty="0" err="1"/>
              <a:t>Replicação</a:t>
            </a:r>
            <a:r>
              <a:rPr lang="en-US" dirty="0"/>
              <a:t> Continua</a:t>
            </a:r>
          </a:p>
        </p:txBody>
      </p:sp>
      <p:grpSp>
        <p:nvGrpSpPr>
          <p:cNvPr id="7" name="Agrupar 6">
            <a:extLst>
              <a:ext uri="{FF2B5EF4-FFF2-40B4-BE49-F238E27FC236}">
                <a16:creationId xmlns:a16="http://schemas.microsoft.com/office/drawing/2014/main" id="{3B06C25B-7948-0AC9-1831-EDEAF81381A7}"/>
              </a:ext>
            </a:extLst>
          </p:cNvPr>
          <p:cNvGrpSpPr/>
          <p:nvPr/>
        </p:nvGrpSpPr>
        <p:grpSpPr>
          <a:xfrm>
            <a:off x="144334" y="152685"/>
            <a:ext cx="1159132" cy="1159132"/>
            <a:chOff x="144334" y="152685"/>
            <a:chExt cx="1159132" cy="1159132"/>
          </a:xfrm>
        </p:grpSpPr>
        <p:sp>
          <p:nvSpPr>
            <p:cNvPr id="6" name="Elipse 5">
              <a:extLst>
                <a:ext uri="{FF2B5EF4-FFF2-40B4-BE49-F238E27FC236}">
                  <a16:creationId xmlns:a16="http://schemas.microsoft.com/office/drawing/2014/main" id="{3DEBB38D-13A2-247B-248F-21061CAD85BF}"/>
                </a:ext>
              </a:extLst>
            </p:cNvPr>
            <p:cNvSpPr/>
            <p:nvPr/>
          </p:nvSpPr>
          <p:spPr>
            <a:xfrm>
              <a:off x="144334" y="152685"/>
              <a:ext cx="1159132" cy="1159132"/>
            </a:xfrm>
            <a:prstGeom prst="ellipse">
              <a:avLst/>
            </a:prstGeom>
            <a:solidFill>
              <a:srgbClr val="C925D1"/>
            </a:solidFill>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pt-BR"/>
            </a:p>
          </p:txBody>
        </p:sp>
        <p:sp>
          <p:nvSpPr>
            <p:cNvPr id="5" name="Retângulo 4" descr="Banco de dados">
              <a:extLst>
                <a:ext uri="{FF2B5EF4-FFF2-40B4-BE49-F238E27FC236}">
                  <a16:creationId xmlns:a16="http://schemas.microsoft.com/office/drawing/2014/main" id="{09FED709-1DDB-078A-80B2-25E76EAFEB1B}"/>
                </a:ext>
              </a:extLst>
            </p:cNvPr>
            <p:cNvSpPr/>
            <p:nvPr/>
          </p:nvSpPr>
          <p:spPr>
            <a:xfrm>
              <a:off x="348581" y="356932"/>
              <a:ext cx="750638" cy="750638"/>
            </a:xfrm>
            <a:prstGeom prst="rect">
              <a:avLst/>
            </a:prstGeom>
            <a:blipFill rotWithShape="1">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pt-BR"/>
            </a:p>
          </p:txBody>
        </p:sp>
      </p:grpSp>
      <p:grpSp>
        <p:nvGrpSpPr>
          <p:cNvPr id="4" name="aGroupIcon" descr="Example of AWS Cloud group, represented as a rectangle with AWS logo at the top left, and AWS Cloud as a title.">
            <a:extLst>
              <a:ext uri="{FF2B5EF4-FFF2-40B4-BE49-F238E27FC236}">
                <a16:creationId xmlns:a16="http://schemas.microsoft.com/office/drawing/2014/main" id="{AE3A1331-9ADA-A2B2-2E6B-77E0D23133B4}"/>
              </a:ext>
            </a:extLst>
          </p:cNvPr>
          <p:cNvGrpSpPr/>
          <p:nvPr/>
        </p:nvGrpSpPr>
        <p:grpSpPr>
          <a:xfrm>
            <a:off x="5365750" y="1775305"/>
            <a:ext cx="6140451" cy="4688995"/>
            <a:chOff x="4679950" y="1032355"/>
            <a:chExt cx="6140451" cy="4688995"/>
          </a:xfrm>
        </p:grpSpPr>
        <p:sp>
          <p:nvSpPr>
            <p:cNvPr id="12" name="Rectangle 4">
              <a:extLst>
                <a:ext uri="{FF2B5EF4-FFF2-40B4-BE49-F238E27FC236}">
                  <a16:creationId xmlns:a16="http://schemas.microsoft.com/office/drawing/2014/main" id="{7938E5E7-ABF5-5E7A-84D3-4C43E0D79C13}"/>
                </a:ext>
              </a:extLst>
            </p:cNvPr>
            <p:cNvSpPr/>
            <p:nvPr/>
          </p:nvSpPr>
          <p:spPr bwMode="auto">
            <a:xfrm>
              <a:off x="4679951" y="1032355"/>
              <a:ext cx="6140450" cy="468899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34" name="Graphic 37">
              <a:extLst>
                <a:ext uri="{FF2B5EF4-FFF2-40B4-BE49-F238E27FC236}">
                  <a16:creationId xmlns:a16="http://schemas.microsoft.com/office/drawing/2014/main" id="{77C791EE-C36A-8B39-F4EF-68FCDD51090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679950" y="1041881"/>
              <a:ext cx="381000" cy="381000"/>
            </a:xfrm>
            <a:prstGeom prst="rect">
              <a:avLst/>
            </a:prstGeom>
          </p:spPr>
        </p:pic>
      </p:grpSp>
      <p:grpSp>
        <p:nvGrpSpPr>
          <p:cNvPr id="45" name="Group 5" descr="Region group.">
            <a:extLst>
              <a:ext uri="{FF2B5EF4-FFF2-40B4-BE49-F238E27FC236}">
                <a16:creationId xmlns:a16="http://schemas.microsoft.com/office/drawing/2014/main" id="{F649A376-674A-3714-0341-1F92E80437A5}"/>
              </a:ext>
            </a:extLst>
          </p:cNvPr>
          <p:cNvGrpSpPr/>
          <p:nvPr/>
        </p:nvGrpSpPr>
        <p:grpSpPr>
          <a:xfrm>
            <a:off x="5482446" y="2222502"/>
            <a:ext cx="5918980" cy="4160812"/>
            <a:chOff x="4215623" y="1512745"/>
            <a:chExt cx="5918980" cy="4160812"/>
          </a:xfrm>
        </p:grpSpPr>
        <p:sp>
          <p:nvSpPr>
            <p:cNvPr id="46" name="Rectangle 60" descr="Region group">
              <a:extLst>
                <a:ext uri="{FF2B5EF4-FFF2-40B4-BE49-F238E27FC236}">
                  <a16:creationId xmlns:a16="http://schemas.microsoft.com/office/drawing/2014/main" id="{9C8AF94B-AADF-B6F9-0A4B-6335D43E187E}"/>
                </a:ext>
              </a:extLst>
            </p:cNvPr>
            <p:cNvSpPr/>
            <p:nvPr/>
          </p:nvSpPr>
          <p:spPr>
            <a:xfrm>
              <a:off x="4215623" y="1512745"/>
              <a:ext cx="5918980" cy="416081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Region</a:t>
              </a:r>
            </a:p>
          </p:txBody>
        </p:sp>
        <p:pic>
          <p:nvPicPr>
            <p:cNvPr id="47" name="Graphic 61" descr="Region group icon.">
              <a:extLst>
                <a:ext uri="{FF2B5EF4-FFF2-40B4-BE49-F238E27FC236}">
                  <a16:creationId xmlns:a16="http://schemas.microsoft.com/office/drawing/2014/main" id="{8669C91B-E2A0-E63E-B5C4-DC68DA6CBFA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215623" y="1512745"/>
              <a:ext cx="381000" cy="381000"/>
            </a:xfrm>
            <a:prstGeom prst="rect">
              <a:avLst/>
            </a:prstGeom>
          </p:spPr>
        </p:pic>
      </p:grpSp>
      <p:grpSp>
        <p:nvGrpSpPr>
          <p:cNvPr id="53" name="VPCGroup" descr="Virtual private cloud (VPC) group inside the AWS Cloud grouping.">
            <a:extLst>
              <a:ext uri="{FF2B5EF4-FFF2-40B4-BE49-F238E27FC236}">
                <a16:creationId xmlns:a16="http://schemas.microsoft.com/office/drawing/2014/main" id="{BC15891D-782E-DA9C-0183-C1F44EF56184}"/>
              </a:ext>
            </a:extLst>
          </p:cNvPr>
          <p:cNvGrpSpPr/>
          <p:nvPr/>
        </p:nvGrpSpPr>
        <p:grpSpPr>
          <a:xfrm>
            <a:off x="5590788" y="2668766"/>
            <a:ext cx="5715391" cy="3632341"/>
            <a:chOff x="4393734" y="2092433"/>
            <a:chExt cx="6228137" cy="3381375"/>
          </a:xfrm>
        </p:grpSpPr>
        <p:sp>
          <p:nvSpPr>
            <p:cNvPr id="54" name="Rectangle 39" descr="VPC group border">
              <a:extLst>
                <a:ext uri="{FF2B5EF4-FFF2-40B4-BE49-F238E27FC236}">
                  <a16:creationId xmlns:a16="http://schemas.microsoft.com/office/drawing/2014/main" id="{F0EBD72D-0977-1E50-7EB7-FB3091036475}"/>
                </a:ext>
              </a:extLst>
            </p:cNvPr>
            <p:cNvSpPr/>
            <p:nvPr/>
          </p:nvSpPr>
          <p:spPr>
            <a:xfrm>
              <a:off x="4393734" y="2092433"/>
              <a:ext cx="6228137" cy="3381375"/>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a:t>
              </a:r>
            </a:p>
          </p:txBody>
        </p:sp>
        <p:pic>
          <p:nvPicPr>
            <p:cNvPr id="55" name="Graphic 57" descr="VPC group icon.">
              <a:extLst>
                <a:ext uri="{FF2B5EF4-FFF2-40B4-BE49-F238E27FC236}">
                  <a16:creationId xmlns:a16="http://schemas.microsoft.com/office/drawing/2014/main" id="{047CF55D-9B5F-4BFC-C4A3-B3374AEE4A5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407999" y="2102095"/>
              <a:ext cx="381000" cy="381000"/>
            </a:xfrm>
            <a:prstGeom prst="rect">
              <a:avLst/>
            </a:prstGeom>
          </p:spPr>
        </p:pic>
      </p:grpSp>
      <p:grpSp>
        <p:nvGrpSpPr>
          <p:cNvPr id="56" name="Group 9" descr="Public subnet group.">
            <a:extLst>
              <a:ext uri="{FF2B5EF4-FFF2-40B4-BE49-F238E27FC236}">
                <a16:creationId xmlns:a16="http://schemas.microsoft.com/office/drawing/2014/main" id="{54B50A0F-42E5-3454-EFD5-1A8C6A077F2A}"/>
              </a:ext>
            </a:extLst>
          </p:cNvPr>
          <p:cNvGrpSpPr/>
          <p:nvPr/>
        </p:nvGrpSpPr>
        <p:grpSpPr>
          <a:xfrm>
            <a:off x="5746750" y="3125966"/>
            <a:ext cx="2955924" cy="3095385"/>
            <a:chOff x="6147454" y="2559046"/>
            <a:chExt cx="2955924" cy="3095385"/>
          </a:xfrm>
        </p:grpSpPr>
        <p:sp>
          <p:nvSpPr>
            <p:cNvPr id="57" name="Rectangle 73">
              <a:extLst>
                <a:ext uri="{FF2B5EF4-FFF2-40B4-BE49-F238E27FC236}">
                  <a16:creationId xmlns:a16="http://schemas.microsoft.com/office/drawing/2014/main" id="{2D10758E-7539-6A25-5DF3-7BA2155ED075}"/>
                </a:ext>
              </a:extLst>
            </p:cNvPr>
            <p:cNvSpPr/>
            <p:nvPr/>
          </p:nvSpPr>
          <p:spPr>
            <a:xfrm>
              <a:off x="6147454" y="2559046"/>
              <a:ext cx="2955924" cy="3095385"/>
            </a:xfrm>
            <a:prstGeom prst="rect">
              <a:avLst/>
            </a:prstGeom>
            <a:solidFill>
              <a:schemeClr val="accent6">
                <a:lumMod val="20000"/>
                <a:lumOff val="80000"/>
              </a:schemeClr>
            </a:solid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a:t>
              </a:r>
            </a:p>
          </p:txBody>
        </p:sp>
        <p:pic>
          <p:nvPicPr>
            <p:cNvPr id="58" name="Graphic 74" descr="Public subnet group icon. ">
              <a:extLst>
                <a:ext uri="{FF2B5EF4-FFF2-40B4-BE49-F238E27FC236}">
                  <a16:creationId xmlns:a16="http://schemas.microsoft.com/office/drawing/2014/main" id="{B591A9E1-16C8-E3AB-CC73-1CC09ACB87AD}"/>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6147454" y="2571240"/>
              <a:ext cx="381000" cy="381000"/>
            </a:xfrm>
            <a:prstGeom prst="rect">
              <a:avLst/>
            </a:prstGeom>
          </p:spPr>
        </p:pic>
      </p:grpSp>
      <p:grpSp>
        <p:nvGrpSpPr>
          <p:cNvPr id="59" name="Group 8" descr="Private subnet group.">
            <a:extLst>
              <a:ext uri="{FF2B5EF4-FFF2-40B4-BE49-F238E27FC236}">
                <a16:creationId xmlns:a16="http://schemas.microsoft.com/office/drawing/2014/main" id="{8936FB90-B396-BEAC-F995-51C5F1A6AD92}"/>
              </a:ext>
            </a:extLst>
          </p:cNvPr>
          <p:cNvGrpSpPr/>
          <p:nvPr/>
        </p:nvGrpSpPr>
        <p:grpSpPr>
          <a:xfrm>
            <a:off x="8797925" y="3125966"/>
            <a:ext cx="2355850" cy="3095385"/>
            <a:chOff x="4501373" y="2559046"/>
            <a:chExt cx="2355850" cy="3095385"/>
          </a:xfrm>
        </p:grpSpPr>
        <p:sp>
          <p:nvSpPr>
            <p:cNvPr id="60" name="Rectangle 71">
              <a:extLst>
                <a:ext uri="{FF2B5EF4-FFF2-40B4-BE49-F238E27FC236}">
                  <a16:creationId xmlns:a16="http://schemas.microsoft.com/office/drawing/2014/main" id="{D17C47A8-5641-61BF-A7EE-B460937A4B2C}"/>
                </a:ext>
              </a:extLst>
            </p:cNvPr>
            <p:cNvSpPr/>
            <p:nvPr/>
          </p:nvSpPr>
          <p:spPr>
            <a:xfrm>
              <a:off x="4501373" y="2559046"/>
              <a:ext cx="2355850" cy="3095385"/>
            </a:xfrm>
            <a:prstGeom prst="rect">
              <a:avLst/>
            </a:prstGeom>
            <a:solidFill>
              <a:schemeClr val="accent4">
                <a:lumMod val="20000"/>
                <a:lumOff val="80000"/>
              </a:schemeClr>
            </a:solid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a:t>
              </a:r>
            </a:p>
          </p:txBody>
        </p:sp>
        <p:pic>
          <p:nvPicPr>
            <p:cNvPr id="61" name="Graphic 72" descr="Private subnet group icon. ">
              <a:extLst>
                <a:ext uri="{FF2B5EF4-FFF2-40B4-BE49-F238E27FC236}">
                  <a16:creationId xmlns:a16="http://schemas.microsoft.com/office/drawing/2014/main" id="{8514B78F-BD1B-BB94-8E97-F3C22D5D644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501373" y="2571240"/>
              <a:ext cx="381000" cy="381000"/>
            </a:xfrm>
            <a:prstGeom prst="rect">
              <a:avLst/>
            </a:prstGeom>
          </p:spPr>
        </p:pic>
      </p:grpSp>
      <p:grpSp>
        <p:nvGrpSpPr>
          <p:cNvPr id="62" name="Group 11" descr="Corporate data center group.">
            <a:extLst>
              <a:ext uri="{FF2B5EF4-FFF2-40B4-BE49-F238E27FC236}">
                <a16:creationId xmlns:a16="http://schemas.microsoft.com/office/drawing/2014/main" id="{6AB325FC-ACCD-B2BF-8FDD-55612BF1A3E9}"/>
              </a:ext>
            </a:extLst>
          </p:cNvPr>
          <p:cNvGrpSpPr/>
          <p:nvPr/>
        </p:nvGrpSpPr>
        <p:grpSpPr>
          <a:xfrm>
            <a:off x="1026178" y="1803880"/>
            <a:ext cx="2481418" cy="4686299"/>
            <a:chOff x="10036828" y="2618864"/>
            <a:chExt cx="2481418" cy="4686299"/>
          </a:xfrm>
        </p:grpSpPr>
        <p:sp>
          <p:nvSpPr>
            <p:cNvPr id="63" name="Rectangle 77">
              <a:extLst>
                <a:ext uri="{FF2B5EF4-FFF2-40B4-BE49-F238E27FC236}">
                  <a16:creationId xmlns:a16="http://schemas.microsoft.com/office/drawing/2014/main" id="{2E502E51-636B-2DAB-A02E-62F991B03503}"/>
                </a:ext>
              </a:extLst>
            </p:cNvPr>
            <p:cNvSpPr/>
            <p:nvPr/>
          </p:nvSpPr>
          <p:spPr>
            <a:xfrm>
              <a:off x="10036828" y="2618864"/>
              <a:ext cx="2481418" cy="4686299"/>
            </a:xfrm>
            <a:prstGeom prst="rect">
              <a:avLst/>
            </a:prstGeom>
            <a:noFill/>
            <a:ln w="15875">
              <a:solidFill>
                <a:srgbClr val="7D8998"/>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Corporate data center</a:t>
              </a:r>
            </a:p>
          </p:txBody>
        </p:sp>
        <p:pic>
          <p:nvPicPr>
            <p:cNvPr id="2048" name="Graphic 78" descr="Corporate data center group icon. ">
              <a:extLst>
                <a:ext uri="{FF2B5EF4-FFF2-40B4-BE49-F238E27FC236}">
                  <a16:creationId xmlns:a16="http://schemas.microsoft.com/office/drawing/2014/main" id="{7EE49FE1-55B5-69AA-2810-8D7EED064EDB}"/>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0036828" y="2618865"/>
              <a:ext cx="381000" cy="381000"/>
            </a:xfrm>
            <a:prstGeom prst="rect">
              <a:avLst/>
            </a:prstGeom>
          </p:spPr>
        </p:pic>
      </p:grpSp>
      <p:pic>
        <p:nvPicPr>
          <p:cNvPr id="3074" name="Picture 2" descr="Database Generic Flat Gradient icon">
            <a:extLst>
              <a:ext uri="{FF2B5EF4-FFF2-40B4-BE49-F238E27FC236}">
                <a16:creationId xmlns:a16="http://schemas.microsoft.com/office/drawing/2014/main" id="{AD7BC24E-EDF2-D257-5F1F-FA1F2D2F7010}"/>
              </a:ext>
            </a:extLst>
          </p:cNvPr>
          <p:cNvPicPr>
            <a:picLocks noChangeAspect="1" noChangeArrowheads="1"/>
          </p:cNvPicPr>
          <p:nvPr/>
        </p:nvPicPr>
        <p:blipFill>
          <a:blip r:embed="rId17">
            <a:biLevel thresh="75000"/>
            <a:extLst>
              <a:ext uri="{28A0092B-C50C-407E-A947-70E740481C1C}">
                <a14:useLocalDpi xmlns:a14="http://schemas.microsoft.com/office/drawing/2010/main" val="0"/>
              </a:ext>
            </a:extLst>
          </a:blip>
          <a:srcRect/>
          <a:stretch>
            <a:fillRect/>
          </a:stretch>
        </p:blipFill>
        <p:spPr bwMode="auto">
          <a:xfrm>
            <a:off x="2154918" y="3687209"/>
            <a:ext cx="810078" cy="810078"/>
          </a:xfrm>
          <a:prstGeom prst="rect">
            <a:avLst/>
          </a:prstGeom>
          <a:extLst>
            <a:ext uri="{909E8E84-426E-40DD-AFC4-6F175D3DCCD1}">
              <a14:hiddenFill xmlns:a14="http://schemas.microsoft.com/office/drawing/2010/main">
                <a:solidFill>
                  <a:srgbClr val="FFFFFF"/>
                </a:solidFill>
              </a14:hiddenFill>
            </a:ext>
          </a:extLst>
        </p:spPr>
      </p:pic>
      <p:grpSp>
        <p:nvGrpSpPr>
          <p:cNvPr id="2071" name="Agrupar 2070">
            <a:extLst>
              <a:ext uri="{FF2B5EF4-FFF2-40B4-BE49-F238E27FC236}">
                <a16:creationId xmlns:a16="http://schemas.microsoft.com/office/drawing/2014/main" id="{A713F275-29A9-4A55-ABD2-20659BE7E8E1}"/>
              </a:ext>
            </a:extLst>
          </p:cNvPr>
          <p:cNvGrpSpPr/>
          <p:nvPr/>
        </p:nvGrpSpPr>
        <p:grpSpPr>
          <a:xfrm>
            <a:off x="6659801" y="3527337"/>
            <a:ext cx="1129822" cy="1129822"/>
            <a:chOff x="6392507" y="3689828"/>
            <a:chExt cx="1427517" cy="1427517"/>
          </a:xfrm>
        </p:grpSpPr>
        <p:grpSp>
          <p:nvGrpSpPr>
            <p:cNvPr id="2065" name="Agrupar 2064">
              <a:extLst>
                <a:ext uri="{FF2B5EF4-FFF2-40B4-BE49-F238E27FC236}">
                  <a16:creationId xmlns:a16="http://schemas.microsoft.com/office/drawing/2014/main" id="{E8379E92-51CA-3819-FF1F-27D7D0B69713}"/>
                </a:ext>
              </a:extLst>
            </p:cNvPr>
            <p:cNvGrpSpPr/>
            <p:nvPr/>
          </p:nvGrpSpPr>
          <p:grpSpPr>
            <a:xfrm>
              <a:off x="6392507" y="3689828"/>
              <a:ext cx="1427517" cy="1427517"/>
              <a:chOff x="6392507" y="3689828"/>
              <a:chExt cx="1427517" cy="1427517"/>
            </a:xfrm>
          </p:grpSpPr>
          <p:pic>
            <p:nvPicPr>
              <p:cNvPr id="2051" name="Graphic 46" descr="Instance instance icon for the Amazon EC2 service.">
                <a:extLst>
                  <a:ext uri="{FF2B5EF4-FFF2-40B4-BE49-F238E27FC236}">
                    <a16:creationId xmlns:a16="http://schemas.microsoft.com/office/drawing/2014/main" id="{D5CAC658-7BA5-BE69-87D9-B86AC9AA019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92507" y="3689828"/>
                <a:ext cx="1427517" cy="1427517"/>
              </a:xfrm>
              <a:prstGeom prst="rect">
                <a:avLst/>
              </a:prstGeom>
            </p:spPr>
          </p:pic>
          <p:sp>
            <p:nvSpPr>
              <p:cNvPr id="2064" name="Forma Livre: Forma 2063">
                <a:extLst>
                  <a:ext uri="{FF2B5EF4-FFF2-40B4-BE49-F238E27FC236}">
                    <a16:creationId xmlns:a16="http://schemas.microsoft.com/office/drawing/2014/main" id="{83DFBE44-F282-C32C-4775-DFE2C0115BF2}"/>
                  </a:ext>
                </a:extLst>
              </p:cNvPr>
              <p:cNvSpPr/>
              <p:nvPr/>
            </p:nvSpPr>
            <p:spPr>
              <a:xfrm>
                <a:off x="6975719" y="4006998"/>
                <a:ext cx="261093" cy="477170"/>
              </a:xfrm>
              <a:custGeom>
                <a:avLst/>
                <a:gdLst>
                  <a:gd name="connsiteX0" fmla="*/ 171450 w 276225"/>
                  <a:gd name="connsiteY0" fmla="*/ 504825 h 504825"/>
                  <a:gd name="connsiteX1" fmla="*/ 190500 w 276225"/>
                  <a:gd name="connsiteY1" fmla="*/ 504825 h 504825"/>
                  <a:gd name="connsiteX2" fmla="*/ 190500 w 276225"/>
                  <a:gd name="connsiteY2" fmla="*/ 438150 h 504825"/>
                  <a:gd name="connsiteX3" fmla="*/ 171450 w 276225"/>
                  <a:gd name="connsiteY3" fmla="*/ 438150 h 504825"/>
                  <a:gd name="connsiteX4" fmla="*/ 171450 w 276225"/>
                  <a:gd name="connsiteY4" fmla="*/ 504825 h 504825"/>
                  <a:gd name="connsiteX5" fmla="*/ 85725 w 276225"/>
                  <a:gd name="connsiteY5" fmla="*/ 503492 h 504825"/>
                  <a:gd name="connsiteX6" fmla="*/ 104775 w 276225"/>
                  <a:gd name="connsiteY6" fmla="*/ 503492 h 504825"/>
                  <a:gd name="connsiteX7" fmla="*/ 104775 w 276225"/>
                  <a:gd name="connsiteY7" fmla="*/ 438150 h 504825"/>
                  <a:gd name="connsiteX8" fmla="*/ 85725 w 276225"/>
                  <a:gd name="connsiteY8" fmla="*/ 438150 h 504825"/>
                  <a:gd name="connsiteX9" fmla="*/ 85725 w 276225"/>
                  <a:gd name="connsiteY9" fmla="*/ 503492 h 504825"/>
                  <a:gd name="connsiteX10" fmla="*/ 257175 w 276225"/>
                  <a:gd name="connsiteY10" fmla="*/ 485775 h 504825"/>
                  <a:gd name="connsiteX11" fmla="*/ 276225 w 276225"/>
                  <a:gd name="connsiteY11" fmla="*/ 485775 h 504825"/>
                  <a:gd name="connsiteX12" fmla="*/ 276225 w 276225"/>
                  <a:gd name="connsiteY12" fmla="*/ 428625 h 504825"/>
                  <a:gd name="connsiteX13" fmla="*/ 257175 w 276225"/>
                  <a:gd name="connsiteY13" fmla="*/ 428625 h 504825"/>
                  <a:gd name="connsiteX14" fmla="*/ 257175 w 276225"/>
                  <a:gd name="connsiteY14" fmla="*/ 485775 h 504825"/>
                  <a:gd name="connsiteX15" fmla="*/ 0 w 276225"/>
                  <a:gd name="connsiteY15" fmla="*/ 485775 h 504825"/>
                  <a:gd name="connsiteX16" fmla="*/ 19050 w 276225"/>
                  <a:gd name="connsiteY16" fmla="*/ 485775 h 504825"/>
                  <a:gd name="connsiteX17" fmla="*/ 19050 w 276225"/>
                  <a:gd name="connsiteY17" fmla="*/ 428625 h 504825"/>
                  <a:gd name="connsiteX18" fmla="*/ 0 w 276225"/>
                  <a:gd name="connsiteY18" fmla="*/ 428625 h 504825"/>
                  <a:gd name="connsiteX19" fmla="*/ 0 w 276225"/>
                  <a:gd name="connsiteY19" fmla="*/ 485775 h 504825"/>
                  <a:gd name="connsiteX20" fmla="*/ 133350 w 276225"/>
                  <a:gd name="connsiteY20" fmla="*/ 200025 h 504825"/>
                  <a:gd name="connsiteX21" fmla="*/ 19050 w 276225"/>
                  <a:gd name="connsiteY21" fmla="*/ 161925 h 504825"/>
                  <a:gd name="connsiteX22" fmla="*/ 19050 w 276225"/>
                  <a:gd name="connsiteY22" fmla="*/ 89144 h 504825"/>
                  <a:gd name="connsiteX23" fmla="*/ 133350 w 276225"/>
                  <a:gd name="connsiteY23" fmla="*/ 114300 h 504825"/>
                  <a:gd name="connsiteX24" fmla="*/ 257175 w 276225"/>
                  <a:gd name="connsiteY24" fmla="*/ 87630 h 504825"/>
                  <a:gd name="connsiteX25" fmla="*/ 257175 w 276225"/>
                  <a:gd name="connsiteY25" fmla="*/ 161925 h 504825"/>
                  <a:gd name="connsiteX26" fmla="*/ 133350 w 276225"/>
                  <a:gd name="connsiteY26" fmla="*/ 200025 h 504825"/>
                  <a:gd name="connsiteX27" fmla="*/ 133350 w 276225"/>
                  <a:gd name="connsiteY27" fmla="*/ 200025 h 504825"/>
                  <a:gd name="connsiteX28" fmla="*/ 133350 w 276225"/>
                  <a:gd name="connsiteY28" fmla="*/ 295275 h 504825"/>
                  <a:gd name="connsiteX29" fmla="*/ 19050 w 276225"/>
                  <a:gd name="connsiteY29" fmla="*/ 257175 h 504825"/>
                  <a:gd name="connsiteX30" fmla="*/ 19050 w 276225"/>
                  <a:gd name="connsiteY30" fmla="*/ 193919 h 504825"/>
                  <a:gd name="connsiteX31" fmla="*/ 133350 w 276225"/>
                  <a:gd name="connsiteY31" fmla="*/ 219075 h 504825"/>
                  <a:gd name="connsiteX32" fmla="*/ 257175 w 276225"/>
                  <a:gd name="connsiteY32" fmla="*/ 192405 h 504825"/>
                  <a:gd name="connsiteX33" fmla="*/ 257175 w 276225"/>
                  <a:gd name="connsiteY33" fmla="*/ 257175 h 504825"/>
                  <a:gd name="connsiteX34" fmla="*/ 133350 w 276225"/>
                  <a:gd name="connsiteY34" fmla="*/ 295275 h 504825"/>
                  <a:gd name="connsiteX35" fmla="*/ 133350 w 276225"/>
                  <a:gd name="connsiteY35" fmla="*/ 295275 h 504825"/>
                  <a:gd name="connsiteX36" fmla="*/ 133350 w 276225"/>
                  <a:gd name="connsiteY36" fmla="*/ 390525 h 504825"/>
                  <a:gd name="connsiteX37" fmla="*/ 19050 w 276225"/>
                  <a:gd name="connsiteY37" fmla="*/ 352425 h 504825"/>
                  <a:gd name="connsiteX38" fmla="*/ 19050 w 276225"/>
                  <a:gd name="connsiteY38" fmla="*/ 289170 h 504825"/>
                  <a:gd name="connsiteX39" fmla="*/ 133350 w 276225"/>
                  <a:gd name="connsiteY39" fmla="*/ 314325 h 504825"/>
                  <a:gd name="connsiteX40" fmla="*/ 257175 w 276225"/>
                  <a:gd name="connsiteY40" fmla="*/ 287655 h 504825"/>
                  <a:gd name="connsiteX41" fmla="*/ 257175 w 276225"/>
                  <a:gd name="connsiteY41" fmla="*/ 352425 h 504825"/>
                  <a:gd name="connsiteX42" fmla="*/ 133350 w 276225"/>
                  <a:gd name="connsiteY42" fmla="*/ 390525 h 504825"/>
                  <a:gd name="connsiteX43" fmla="*/ 133350 w 276225"/>
                  <a:gd name="connsiteY43" fmla="*/ 390525 h 504825"/>
                  <a:gd name="connsiteX44" fmla="*/ 133350 w 276225"/>
                  <a:gd name="connsiteY44" fmla="*/ 19050 h 504825"/>
                  <a:gd name="connsiteX45" fmla="*/ 257175 w 276225"/>
                  <a:gd name="connsiteY45" fmla="*/ 57150 h 504825"/>
                  <a:gd name="connsiteX46" fmla="*/ 133350 w 276225"/>
                  <a:gd name="connsiteY46" fmla="*/ 95250 h 504825"/>
                  <a:gd name="connsiteX47" fmla="*/ 19050 w 276225"/>
                  <a:gd name="connsiteY47" fmla="*/ 57150 h 504825"/>
                  <a:gd name="connsiteX48" fmla="*/ 133350 w 276225"/>
                  <a:gd name="connsiteY48" fmla="*/ 19050 h 504825"/>
                  <a:gd name="connsiteX49" fmla="*/ 133350 w 276225"/>
                  <a:gd name="connsiteY49" fmla="*/ 19050 h 504825"/>
                  <a:gd name="connsiteX50" fmla="*/ 133350 w 276225"/>
                  <a:gd name="connsiteY50" fmla="*/ 0 h 504825"/>
                  <a:gd name="connsiteX51" fmla="*/ 0 w 276225"/>
                  <a:gd name="connsiteY51" fmla="*/ 57150 h 504825"/>
                  <a:gd name="connsiteX52" fmla="*/ 0 w 276225"/>
                  <a:gd name="connsiteY52" fmla="*/ 352425 h 504825"/>
                  <a:gd name="connsiteX53" fmla="*/ 133350 w 276225"/>
                  <a:gd name="connsiteY53" fmla="*/ 409575 h 504825"/>
                  <a:gd name="connsiteX54" fmla="*/ 276225 w 276225"/>
                  <a:gd name="connsiteY54" fmla="*/ 352425 h 504825"/>
                  <a:gd name="connsiteX55" fmla="*/ 276225 w 276225"/>
                  <a:gd name="connsiteY55" fmla="*/ 57150 h 504825"/>
                  <a:gd name="connsiteX56" fmla="*/ 133350 w 276225"/>
                  <a:gd name="connsiteY56" fmla="*/ 0 h 504825"/>
                  <a:gd name="connsiteX57" fmla="*/ 133350 w 276225"/>
                  <a:gd name="connsiteY57"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76225" h="504825">
                    <a:moveTo>
                      <a:pt x="171450" y="504825"/>
                    </a:moveTo>
                    <a:lnTo>
                      <a:pt x="190500" y="504825"/>
                    </a:lnTo>
                    <a:lnTo>
                      <a:pt x="190500" y="438150"/>
                    </a:lnTo>
                    <a:lnTo>
                      <a:pt x="171450" y="438150"/>
                    </a:lnTo>
                    <a:lnTo>
                      <a:pt x="171450" y="504825"/>
                    </a:lnTo>
                    <a:close/>
                    <a:moveTo>
                      <a:pt x="85725" y="503492"/>
                    </a:moveTo>
                    <a:lnTo>
                      <a:pt x="104775" y="503492"/>
                    </a:lnTo>
                    <a:lnTo>
                      <a:pt x="104775" y="438150"/>
                    </a:lnTo>
                    <a:lnTo>
                      <a:pt x="85725" y="438150"/>
                    </a:lnTo>
                    <a:lnTo>
                      <a:pt x="85725" y="503492"/>
                    </a:lnTo>
                    <a:close/>
                    <a:moveTo>
                      <a:pt x="257175" y="485775"/>
                    </a:moveTo>
                    <a:lnTo>
                      <a:pt x="276225" y="485775"/>
                    </a:lnTo>
                    <a:lnTo>
                      <a:pt x="276225" y="428625"/>
                    </a:lnTo>
                    <a:lnTo>
                      <a:pt x="257175" y="428625"/>
                    </a:lnTo>
                    <a:lnTo>
                      <a:pt x="257175" y="485775"/>
                    </a:lnTo>
                    <a:close/>
                    <a:moveTo>
                      <a:pt x="0" y="485775"/>
                    </a:moveTo>
                    <a:lnTo>
                      <a:pt x="19050" y="485775"/>
                    </a:lnTo>
                    <a:lnTo>
                      <a:pt x="19050" y="428625"/>
                    </a:lnTo>
                    <a:lnTo>
                      <a:pt x="0" y="428625"/>
                    </a:lnTo>
                    <a:lnTo>
                      <a:pt x="0" y="485775"/>
                    </a:lnTo>
                    <a:close/>
                    <a:moveTo>
                      <a:pt x="133350" y="200025"/>
                    </a:moveTo>
                    <a:cubicBezTo>
                      <a:pt x="61808" y="200025"/>
                      <a:pt x="19050" y="180651"/>
                      <a:pt x="19050" y="161925"/>
                    </a:cubicBezTo>
                    <a:lnTo>
                      <a:pt x="19050" y="89144"/>
                    </a:lnTo>
                    <a:cubicBezTo>
                      <a:pt x="41148" y="104985"/>
                      <a:pt x="81277" y="114300"/>
                      <a:pt x="133350" y="114300"/>
                    </a:cubicBezTo>
                    <a:cubicBezTo>
                      <a:pt x="180813" y="114300"/>
                      <a:pt x="230743" y="105785"/>
                      <a:pt x="257175" y="87630"/>
                    </a:cubicBezTo>
                    <a:lnTo>
                      <a:pt x="257175" y="161925"/>
                    </a:lnTo>
                    <a:cubicBezTo>
                      <a:pt x="257175" y="180327"/>
                      <a:pt x="207426" y="200025"/>
                      <a:pt x="133350" y="200025"/>
                    </a:cubicBezTo>
                    <a:lnTo>
                      <a:pt x="133350" y="200025"/>
                    </a:lnTo>
                    <a:close/>
                    <a:moveTo>
                      <a:pt x="133350" y="295275"/>
                    </a:moveTo>
                    <a:cubicBezTo>
                      <a:pt x="61808" y="295275"/>
                      <a:pt x="19050" y="275901"/>
                      <a:pt x="19050" y="257175"/>
                    </a:cubicBezTo>
                    <a:lnTo>
                      <a:pt x="19050" y="193919"/>
                    </a:lnTo>
                    <a:cubicBezTo>
                      <a:pt x="41148" y="209760"/>
                      <a:pt x="81277" y="219075"/>
                      <a:pt x="133350" y="219075"/>
                    </a:cubicBezTo>
                    <a:cubicBezTo>
                      <a:pt x="180813" y="219075"/>
                      <a:pt x="230743" y="210560"/>
                      <a:pt x="257175" y="192405"/>
                    </a:cubicBezTo>
                    <a:lnTo>
                      <a:pt x="257175" y="257175"/>
                    </a:lnTo>
                    <a:cubicBezTo>
                      <a:pt x="257175" y="275577"/>
                      <a:pt x="207426" y="295275"/>
                      <a:pt x="133350" y="295275"/>
                    </a:cubicBezTo>
                    <a:lnTo>
                      <a:pt x="133350" y="295275"/>
                    </a:lnTo>
                    <a:close/>
                    <a:moveTo>
                      <a:pt x="133350" y="390525"/>
                    </a:moveTo>
                    <a:cubicBezTo>
                      <a:pt x="59112" y="390525"/>
                      <a:pt x="19050" y="370894"/>
                      <a:pt x="19050" y="352425"/>
                    </a:cubicBezTo>
                    <a:lnTo>
                      <a:pt x="19050" y="289170"/>
                    </a:lnTo>
                    <a:cubicBezTo>
                      <a:pt x="41148" y="305010"/>
                      <a:pt x="81277" y="314325"/>
                      <a:pt x="133350" y="314325"/>
                    </a:cubicBezTo>
                    <a:cubicBezTo>
                      <a:pt x="180813" y="314325"/>
                      <a:pt x="230743" y="305810"/>
                      <a:pt x="257175" y="287655"/>
                    </a:cubicBezTo>
                    <a:lnTo>
                      <a:pt x="257175" y="352425"/>
                    </a:lnTo>
                    <a:cubicBezTo>
                      <a:pt x="257175" y="370827"/>
                      <a:pt x="207426" y="390525"/>
                      <a:pt x="133350" y="390525"/>
                    </a:cubicBezTo>
                    <a:lnTo>
                      <a:pt x="133350" y="390525"/>
                    </a:lnTo>
                    <a:close/>
                    <a:moveTo>
                      <a:pt x="133350" y="19050"/>
                    </a:moveTo>
                    <a:cubicBezTo>
                      <a:pt x="206321" y="19050"/>
                      <a:pt x="257175" y="39129"/>
                      <a:pt x="257175" y="57150"/>
                    </a:cubicBezTo>
                    <a:cubicBezTo>
                      <a:pt x="257175" y="75171"/>
                      <a:pt x="206321" y="95250"/>
                      <a:pt x="133350" y="95250"/>
                    </a:cubicBezTo>
                    <a:cubicBezTo>
                      <a:pt x="61808" y="95250"/>
                      <a:pt x="19050" y="75876"/>
                      <a:pt x="19050" y="57150"/>
                    </a:cubicBezTo>
                    <a:cubicBezTo>
                      <a:pt x="19050" y="38424"/>
                      <a:pt x="61808" y="19050"/>
                      <a:pt x="133350" y="19050"/>
                    </a:cubicBezTo>
                    <a:lnTo>
                      <a:pt x="133350" y="19050"/>
                    </a:lnTo>
                    <a:close/>
                    <a:moveTo>
                      <a:pt x="133350" y="0"/>
                    </a:moveTo>
                    <a:cubicBezTo>
                      <a:pt x="52340" y="0"/>
                      <a:pt x="0" y="22431"/>
                      <a:pt x="0" y="57150"/>
                    </a:cubicBezTo>
                    <a:lnTo>
                      <a:pt x="0" y="352425"/>
                    </a:lnTo>
                    <a:cubicBezTo>
                      <a:pt x="0" y="387144"/>
                      <a:pt x="52340" y="409575"/>
                      <a:pt x="133350" y="409575"/>
                    </a:cubicBezTo>
                    <a:cubicBezTo>
                      <a:pt x="202168" y="409575"/>
                      <a:pt x="276225" y="391697"/>
                      <a:pt x="276225" y="352425"/>
                    </a:cubicBezTo>
                    <a:lnTo>
                      <a:pt x="276225" y="57150"/>
                    </a:lnTo>
                    <a:cubicBezTo>
                      <a:pt x="276225" y="17878"/>
                      <a:pt x="202168" y="0"/>
                      <a:pt x="133350" y="0"/>
                    </a:cubicBezTo>
                    <a:lnTo>
                      <a:pt x="133350" y="0"/>
                    </a:lnTo>
                    <a:close/>
                  </a:path>
                </a:pathLst>
              </a:custGeom>
              <a:solidFill>
                <a:srgbClr val="C925D1"/>
              </a:solidFill>
              <a:ln w="9525" cap="flat">
                <a:solidFill>
                  <a:srgbClr val="C925D1"/>
                </a:solidFill>
                <a:prstDash val="solid"/>
                <a:miter/>
              </a:ln>
            </p:spPr>
            <p:txBody>
              <a:bodyPr rtlCol="0" anchor="ctr"/>
              <a:lstStyle/>
              <a:p>
                <a:endParaRPr lang="pt-BR"/>
              </a:p>
            </p:txBody>
          </p:sp>
        </p:grpSp>
        <p:sp>
          <p:nvSpPr>
            <p:cNvPr id="2066" name="CaixaDeTexto 2065">
              <a:extLst>
                <a:ext uri="{FF2B5EF4-FFF2-40B4-BE49-F238E27FC236}">
                  <a16:creationId xmlns:a16="http://schemas.microsoft.com/office/drawing/2014/main" id="{FCF78E27-F946-1C30-A805-117456F7CDBE}"/>
                </a:ext>
              </a:extLst>
            </p:cNvPr>
            <p:cNvSpPr txBox="1"/>
            <p:nvPr/>
          </p:nvSpPr>
          <p:spPr>
            <a:xfrm>
              <a:off x="6772680" y="4492839"/>
              <a:ext cx="667170" cy="338554"/>
            </a:xfrm>
            <a:prstGeom prst="rect">
              <a:avLst/>
            </a:prstGeom>
            <a:noFill/>
          </p:spPr>
          <p:txBody>
            <a:bodyPr wrap="none" rtlCol="0">
              <a:spAutoFit/>
            </a:bodyPr>
            <a:lstStyle/>
            <a:p>
              <a:pPr algn="ctr"/>
              <a:r>
                <a:rPr lang="pt-BR" sz="800" dirty="0"/>
                <a:t>Full </a:t>
              </a:r>
              <a:r>
                <a:rPr lang="pt-BR" sz="800" dirty="0" err="1"/>
                <a:t>Load</a:t>
              </a:r>
              <a:r>
                <a:rPr lang="pt-BR" sz="800" dirty="0"/>
                <a:t> +</a:t>
              </a:r>
              <a:br>
                <a:rPr lang="pt-BR" sz="800" dirty="0"/>
              </a:br>
              <a:r>
                <a:rPr lang="pt-BR" sz="800" dirty="0"/>
                <a:t>CDC</a:t>
              </a:r>
            </a:p>
          </p:txBody>
        </p:sp>
      </p:grpSp>
      <p:sp>
        <p:nvSpPr>
          <p:cNvPr id="2069" name="CaixaDeTexto 2068">
            <a:extLst>
              <a:ext uri="{FF2B5EF4-FFF2-40B4-BE49-F238E27FC236}">
                <a16:creationId xmlns:a16="http://schemas.microsoft.com/office/drawing/2014/main" id="{E6A36D12-D928-0A94-6BA4-3C7373AB3E6B}"/>
              </a:ext>
            </a:extLst>
          </p:cNvPr>
          <p:cNvSpPr txBox="1"/>
          <p:nvPr/>
        </p:nvSpPr>
        <p:spPr>
          <a:xfrm>
            <a:off x="6336263" y="4598674"/>
            <a:ext cx="1776897" cy="523220"/>
          </a:xfrm>
          <a:prstGeom prst="rect">
            <a:avLst/>
          </a:prstGeom>
          <a:noFill/>
        </p:spPr>
        <p:txBody>
          <a:bodyPr wrap="none" rtlCol="0">
            <a:spAutoFit/>
          </a:bodyPr>
          <a:lstStyle/>
          <a:p>
            <a:pPr algn="ctr"/>
            <a:r>
              <a:rPr lang="pt-BR" sz="1400" dirty="0" err="1"/>
              <a:t>Amazon</a:t>
            </a:r>
            <a:r>
              <a:rPr lang="pt-BR" sz="1400" dirty="0"/>
              <a:t> DMS</a:t>
            </a:r>
          </a:p>
          <a:p>
            <a:pPr algn="ctr"/>
            <a:r>
              <a:rPr lang="pt-BR" sz="1400" dirty="0" err="1"/>
              <a:t>Replication</a:t>
            </a:r>
            <a:r>
              <a:rPr lang="pt-BR" sz="1400" dirty="0"/>
              <a:t> </a:t>
            </a:r>
            <a:r>
              <a:rPr lang="pt-BR" sz="1400" dirty="0" err="1"/>
              <a:t>Instance</a:t>
            </a:r>
            <a:endParaRPr lang="pt-BR" sz="1400" dirty="0"/>
          </a:p>
        </p:txBody>
      </p:sp>
      <p:sp>
        <p:nvSpPr>
          <p:cNvPr id="2070" name="CaixaDeTexto 2069">
            <a:extLst>
              <a:ext uri="{FF2B5EF4-FFF2-40B4-BE49-F238E27FC236}">
                <a16:creationId xmlns:a16="http://schemas.microsoft.com/office/drawing/2014/main" id="{C24B894C-20C5-8207-35A7-3036B547E537}"/>
              </a:ext>
            </a:extLst>
          </p:cNvPr>
          <p:cNvSpPr txBox="1"/>
          <p:nvPr/>
        </p:nvSpPr>
        <p:spPr>
          <a:xfrm>
            <a:off x="2069743" y="4492839"/>
            <a:ext cx="971227" cy="523220"/>
          </a:xfrm>
          <a:prstGeom prst="rect">
            <a:avLst/>
          </a:prstGeom>
          <a:noFill/>
        </p:spPr>
        <p:txBody>
          <a:bodyPr wrap="none" rtlCol="0">
            <a:spAutoFit/>
          </a:bodyPr>
          <a:lstStyle/>
          <a:p>
            <a:pPr algn="ctr"/>
            <a:r>
              <a:rPr lang="pt-BR" sz="1400" dirty="0"/>
              <a:t>Oracle DB</a:t>
            </a:r>
          </a:p>
          <a:p>
            <a:pPr algn="ctr"/>
            <a:r>
              <a:rPr lang="pt-BR" sz="1400" dirty="0"/>
              <a:t>(</a:t>
            </a:r>
            <a:r>
              <a:rPr lang="pt-BR" sz="1400" dirty="0" err="1"/>
              <a:t>Source</a:t>
            </a:r>
            <a:r>
              <a:rPr lang="pt-BR" sz="1400" dirty="0"/>
              <a:t>)</a:t>
            </a:r>
          </a:p>
        </p:txBody>
      </p:sp>
      <p:cxnSp>
        <p:nvCxnSpPr>
          <p:cNvPr id="2073" name="Conector de Seta Reta 2072">
            <a:extLst>
              <a:ext uri="{FF2B5EF4-FFF2-40B4-BE49-F238E27FC236}">
                <a16:creationId xmlns:a16="http://schemas.microsoft.com/office/drawing/2014/main" id="{29BCFEC3-6A9B-CE63-EC99-FEF6FACE57F5}"/>
              </a:ext>
            </a:extLst>
          </p:cNvPr>
          <p:cNvCxnSpPr>
            <a:cxnSpLocks/>
            <a:stCxn id="3074" idx="3"/>
            <a:endCxn id="2051" idx="1"/>
          </p:cNvCxnSpPr>
          <p:nvPr/>
        </p:nvCxnSpPr>
        <p:spPr>
          <a:xfrm>
            <a:off x="2964996" y="4092248"/>
            <a:ext cx="3694805" cy="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pic>
        <p:nvPicPr>
          <p:cNvPr id="3076" name="Picture 4" descr="Server PNG Images, Server Icon Free Download - Free Transparent PNG Logos">
            <a:extLst>
              <a:ext uri="{FF2B5EF4-FFF2-40B4-BE49-F238E27FC236}">
                <a16:creationId xmlns:a16="http://schemas.microsoft.com/office/drawing/2014/main" id="{258C2324-04DD-D4FC-3B9B-EA13F397E1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H="1">
            <a:off x="1532263" y="5199481"/>
            <a:ext cx="629289" cy="629289"/>
          </a:xfrm>
          <a:prstGeom prst="rect">
            <a:avLst/>
          </a:prstGeom>
          <a:noFill/>
          <a:extLst>
            <a:ext uri="{909E8E84-426E-40DD-AFC4-6F175D3DCCD1}">
              <a14:hiddenFill xmlns:a14="http://schemas.microsoft.com/office/drawing/2010/main">
                <a:solidFill>
                  <a:srgbClr val="FFFFFF"/>
                </a:solidFill>
              </a14:hiddenFill>
            </a:ext>
          </a:extLst>
        </p:spPr>
      </p:pic>
      <p:sp>
        <p:nvSpPr>
          <p:cNvPr id="2077" name="CaixaDeTexto 2076">
            <a:extLst>
              <a:ext uri="{FF2B5EF4-FFF2-40B4-BE49-F238E27FC236}">
                <a16:creationId xmlns:a16="http://schemas.microsoft.com/office/drawing/2014/main" id="{075BB667-410F-5908-C343-006E9D3FE143}"/>
              </a:ext>
            </a:extLst>
          </p:cNvPr>
          <p:cNvSpPr txBox="1"/>
          <p:nvPr/>
        </p:nvSpPr>
        <p:spPr>
          <a:xfrm>
            <a:off x="1046144" y="5828771"/>
            <a:ext cx="1601529" cy="523220"/>
          </a:xfrm>
          <a:prstGeom prst="rect">
            <a:avLst/>
          </a:prstGeom>
          <a:noFill/>
        </p:spPr>
        <p:txBody>
          <a:bodyPr wrap="none" rtlCol="0">
            <a:spAutoFit/>
          </a:bodyPr>
          <a:lstStyle/>
          <a:p>
            <a:pPr algn="ctr"/>
            <a:r>
              <a:rPr lang="pt-BR" sz="1400" dirty="0"/>
              <a:t>Servidor </a:t>
            </a:r>
            <a:r>
              <a:rPr lang="pt-BR" sz="1400" dirty="0" err="1"/>
              <a:t>with</a:t>
            </a:r>
            <a:endParaRPr lang="pt-BR" sz="1400" dirty="0"/>
          </a:p>
          <a:p>
            <a:pPr algn="ctr"/>
            <a:r>
              <a:rPr lang="pt-BR" sz="1400" dirty="0"/>
              <a:t>AWS SCT </a:t>
            </a:r>
            <a:r>
              <a:rPr lang="pt-BR" sz="1400" dirty="0" err="1"/>
              <a:t>installed</a:t>
            </a:r>
            <a:endParaRPr lang="pt-BR" sz="1400" dirty="0"/>
          </a:p>
        </p:txBody>
      </p:sp>
      <p:cxnSp>
        <p:nvCxnSpPr>
          <p:cNvPr id="2080" name="Conector: Angulado 2079">
            <a:extLst>
              <a:ext uri="{FF2B5EF4-FFF2-40B4-BE49-F238E27FC236}">
                <a16:creationId xmlns:a16="http://schemas.microsoft.com/office/drawing/2014/main" id="{F3FDDB3F-967B-E34F-8831-F3A17C8D1A15}"/>
              </a:ext>
            </a:extLst>
          </p:cNvPr>
          <p:cNvCxnSpPr>
            <a:cxnSpLocks/>
            <a:stCxn id="3074" idx="1"/>
            <a:endCxn id="3076" idx="0"/>
          </p:cNvCxnSpPr>
          <p:nvPr/>
        </p:nvCxnSpPr>
        <p:spPr>
          <a:xfrm rot="10800000" flipV="1">
            <a:off x="1846908" y="4092247"/>
            <a:ext cx="308011" cy="1107233"/>
          </a:xfrm>
          <a:prstGeom prst="bentConnector2">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2082" name="Conector: Angulado 2081">
            <a:extLst>
              <a:ext uri="{FF2B5EF4-FFF2-40B4-BE49-F238E27FC236}">
                <a16:creationId xmlns:a16="http://schemas.microsoft.com/office/drawing/2014/main" id="{C9D9B9C2-104D-C16F-7BF5-FCB03E83F049}"/>
              </a:ext>
            </a:extLst>
          </p:cNvPr>
          <p:cNvCxnSpPr>
            <a:cxnSpLocks/>
            <a:stCxn id="3076" idx="1"/>
            <a:endCxn id="2086" idx="2"/>
          </p:cNvCxnSpPr>
          <p:nvPr/>
        </p:nvCxnSpPr>
        <p:spPr>
          <a:xfrm flipV="1">
            <a:off x="2161552" y="5275159"/>
            <a:ext cx="7945804" cy="238967"/>
          </a:xfrm>
          <a:prstGeom prst="bentConnector2">
            <a:avLst/>
          </a:prstGeom>
          <a:ln w="12700">
            <a:tailEnd type="triangle"/>
          </a:ln>
        </p:spPr>
        <p:style>
          <a:lnRef idx="2">
            <a:schemeClr val="accent2"/>
          </a:lnRef>
          <a:fillRef idx="0">
            <a:schemeClr val="accent2"/>
          </a:fillRef>
          <a:effectRef idx="1">
            <a:schemeClr val="accent2"/>
          </a:effectRef>
          <a:fontRef idx="minor">
            <a:schemeClr val="tx1"/>
          </a:fontRef>
        </p:style>
      </p:cxnSp>
      <p:pic>
        <p:nvPicPr>
          <p:cNvPr id="2085" name="Graphic 39" descr="MySQL instance instance icon for the Database category.">
            <a:extLst>
              <a:ext uri="{FF2B5EF4-FFF2-40B4-BE49-F238E27FC236}">
                <a16:creationId xmlns:a16="http://schemas.microsoft.com/office/drawing/2014/main" id="{3CCCF32E-3842-0100-CB8E-C7BC786C5C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700567" y="3687209"/>
            <a:ext cx="813579" cy="813579"/>
          </a:xfrm>
          <a:prstGeom prst="rect">
            <a:avLst/>
          </a:prstGeom>
        </p:spPr>
      </p:pic>
      <p:sp>
        <p:nvSpPr>
          <p:cNvPr id="2086" name="CaixaDeTexto 2085">
            <a:extLst>
              <a:ext uri="{FF2B5EF4-FFF2-40B4-BE49-F238E27FC236}">
                <a16:creationId xmlns:a16="http://schemas.microsoft.com/office/drawing/2014/main" id="{22036AA1-AAE3-E106-2B61-911F685C0199}"/>
              </a:ext>
            </a:extLst>
          </p:cNvPr>
          <p:cNvSpPr txBox="1"/>
          <p:nvPr/>
        </p:nvSpPr>
        <p:spPr>
          <a:xfrm>
            <a:off x="9431734" y="4536495"/>
            <a:ext cx="1351244" cy="738664"/>
          </a:xfrm>
          <a:prstGeom prst="rect">
            <a:avLst/>
          </a:prstGeom>
          <a:noFill/>
        </p:spPr>
        <p:txBody>
          <a:bodyPr wrap="square" rtlCol="0">
            <a:spAutoFit/>
          </a:bodyPr>
          <a:lstStyle/>
          <a:p>
            <a:pPr algn="ctr"/>
            <a:r>
              <a:rPr lang="pt-BR" sz="1400" dirty="0" err="1"/>
              <a:t>Amazon</a:t>
            </a:r>
            <a:r>
              <a:rPr lang="pt-BR" sz="1400" dirty="0"/>
              <a:t> RDS for MySQL DB</a:t>
            </a:r>
          </a:p>
          <a:p>
            <a:pPr algn="ctr"/>
            <a:r>
              <a:rPr lang="pt-BR" sz="1400" dirty="0"/>
              <a:t>(Target)</a:t>
            </a:r>
          </a:p>
        </p:txBody>
      </p:sp>
      <p:cxnSp>
        <p:nvCxnSpPr>
          <p:cNvPr id="2088" name="Conector de Seta Reta 2087">
            <a:extLst>
              <a:ext uri="{FF2B5EF4-FFF2-40B4-BE49-F238E27FC236}">
                <a16:creationId xmlns:a16="http://schemas.microsoft.com/office/drawing/2014/main" id="{593DE758-425B-8936-DEA3-A43E00953A08}"/>
              </a:ext>
            </a:extLst>
          </p:cNvPr>
          <p:cNvCxnSpPr>
            <a:cxnSpLocks/>
            <a:stCxn id="2051" idx="3"/>
            <a:endCxn id="2085" idx="1"/>
          </p:cNvCxnSpPr>
          <p:nvPr/>
        </p:nvCxnSpPr>
        <p:spPr>
          <a:xfrm>
            <a:off x="7789623" y="4092248"/>
            <a:ext cx="1910944" cy="1751"/>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2093" name="CaixaDeTexto 2092">
            <a:extLst>
              <a:ext uri="{FF2B5EF4-FFF2-40B4-BE49-F238E27FC236}">
                <a16:creationId xmlns:a16="http://schemas.microsoft.com/office/drawing/2014/main" id="{11F55817-24D2-A648-0E03-2D9A6150DC6D}"/>
              </a:ext>
            </a:extLst>
          </p:cNvPr>
          <p:cNvSpPr txBox="1"/>
          <p:nvPr/>
        </p:nvSpPr>
        <p:spPr>
          <a:xfrm>
            <a:off x="3816216" y="3777603"/>
            <a:ext cx="1311769" cy="307777"/>
          </a:xfrm>
          <a:prstGeom prst="rect">
            <a:avLst/>
          </a:prstGeom>
          <a:noFill/>
        </p:spPr>
        <p:txBody>
          <a:bodyPr wrap="none" rtlCol="0">
            <a:spAutoFit/>
          </a:bodyPr>
          <a:lstStyle/>
          <a:p>
            <a:r>
              <a:rPr lang="pt-BR" sz="1400" dirty="0"/>
              <a:t>Data </a:t>
            </a:r>
            <a:r>
              <a:rPr lang="pt-BR" sz="1400" dirty="0" err="1"/>
              <a:t>Migration</a:t>
            </a:r>
            <a:endParaRPr lang="pt-BR" sz="1400" dirty="0"/>
          </a:p>
        </p:txBody>
      </p:sp>
      <p:sp>
        <p:nvSpPr>
          <p:cNvPr id="2094" name="CaixaDeTexto 2093">
            <a:extLst>
              <a:ext uri="{FF2B5EF4-FFF2-40B4-BE49-F238E27FC236}">
                <a16:creationId xmlns:a16="http://schemas.microsoft.com/office/drawing/2014/main" id="{82456802-1F0B-4AA9-AF1F-BE68413861FD}"/>
              </a:ext>
            </a:extLst>
          </p:cNvPr>
          <p:cNvSpPr txBox="1"/>
          <p:nvPr/>
        </p:nvSpPr>
        <p:spPr>
          <a:xfrm>
            <a:off x="3727852" y="5199480"/>
            <a:ext cx="1714380" cy="307777"/>
          </a:xfrm>
          <a:prstGeom prst="rect">
            <a:avLst/>
          </a:prstGeom>
          <a:noFill/>
        </p:spPr>
        <p:txBody>
          <a:bodyPr wrap="none" rtlCol="0">
            <a:spAutoFit/>
          </a:bodyPr>
          <a:lstStyle/>
          <a:p>
            <a:r>
              <a:rPr lang="pt-BR" sz="1400" dirty="0" err="1"/>
              <a:t>Schema</a:t>
            </a:r>
            <a:r>
              <a:rPr lang="pt-BR" sz="1400" dirty="0"/>
              <a:t> </a:t>
            </a:r>
            <a:r>
              <a:rPr lang="pt-BR" sz="1400" dirty="0" err="1"/>
              <a:t>conversion</a:t>
            </a:r>
            <a:endParaRPr lang="pt-BR" sz="1400" dirty="0"/>
          </a:p>
        </p:txBody>
      </p:sp>
    </p:spTree>
    <p:extLst>
      <p:ext uri="{BB962C8B-B14F-4D97-AF65-F5344CB8AC3E}">
        <p14:creationId xmlns:p14="http://schemas.microsoft.com/office/powerpoint/2010/main" val="133861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 grpId="0"/>
      <p:bldP spid="2070" grpId="0"/>
      <p:bldP spid="2077" grpId="0"/>
      <p:bldP spid="2086" grpId="0"/>
      <p:bldP spid="2093" grpId="0"/>
      <p:bldP spid="209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25"/>
          <a:stretch/>
        </p:blipFill>
        <p:spPr>
          <a:xfrm>
            <a:off x="20" y="10"/>
            <a:ext cx="12188930" cy="6857990"/>
          </a:xfrm>
          <a:prstGeom prst="rect">
            <a:avLst/>
          </a:prstGeom>
        </p:spPr>
      </p:pic>
      <p:sp>
        <p:nvSpPr>
          <p:cNvPr id="3" name="Title 1">
            <a:extLst>
              <a:ext uri="{FF2B5EF4-FFF2-40B4-BE49-F238E27FC236}">
                <a16:creationId xmlns:a16="http://schemas.microsoft.com/office/drawing/2014/main" id="{C0CE5EBF-BD8E-689D-AEBA-B1675499050A}"/>
              </a:ext>
            </a:extLst>
          </p:cNvPr>
          <p:cNvSpPr txBox="1">
            <a:spLocks/>
          </p:cNvSpPr>
          <p:nvPr/>
        </p:nvSpPr>
        <p:spPr>
          <a:xfrm>
            <a:off x="1524000" y="1122363"/>
            <a:ext cx="9144000" cy="3063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dirty="0">
                <a:ln w="22225">
                  <a:solidFill>
                    <a:srgbClr val="FFFFFF"/>
                  </a:solidFill>
                </a:ln>
                <a:solidFill>
                  <a:schemeClr val="bg1"/>
                </a:solidFill>
              </a:rPr>
              <a:t>Hands-On</a:t>
            </a:r>
          </a:p>
        </p:txBody>
      </p:sp>
      <p:sp>
        <p:nvSpPr>
          <p:cNvPr id="15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43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3367912204"/>
              </p:ext>
            </p:extLst>
          </p:nvPr>
        </p:nvGraphicFramePr>
        <p:xfrm>
          <a:off x="887618" y="1843287"/>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0612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1" name="Picture 130" descr="Forma&#10;&#10;Descrição gerada automaticamente">
            <a:extLst>
              <a:ext uri="{FF2B5EF4-FFF2-40B4-BE49-F238E27FC236}">
                <a16:creationId xmlns:a16="http://schemas.microsoft.com/office/drawing/2014/main" id="{2B328895-9693-3A6D-FE42-55F7BC92F612}"/>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a:stretch/>
        </p:blipFill>
        <p:spPr>
          <a:xfrm>
            <a:off x="20" y="10"/>
            <a:ext cx="12191980" cy="6857990"/>
          </a:xfrm>
          <a:prstGeom prst="rect">
            <a:avLst/>
          </a:prstGeom>
        </p:spPr>
      </p:pic>
      <p:graphicFrame>
        <p:nvGraphicFramePr>
          <p:cNvPr id="130" name="TextBox 3">
            <a:extLst>
              <a:ext uri="{FF2B5EF4-FFF2-40B4-BE49-F238E27FC236}">
                <a16:creationId xmlns:a16="http://schemas.microsoft.com/office/drawing/2014/main" id="{304D6D49-9EA4-5A03-5B41-6EB572A1E82F}"/>
              </a:ext>
            </a:extLst>
          </p:cNvPr>
          <p:cNvGraphicFramePr/>
          <p:nvPr>
            <p:extLst>
              <p:ext uri="{D42A27DB-BD31-4B8C-83A1-F6EECF244321}">
                <p14:modId xmlns:p14="http://schemas.microsoft.com/office/powerpoint/2010/main" val="3001909937"/>
              </p:ext>
            </p:extLst>
          </p:nvPr>
        </p:nvGraphicFramePr>
        <p:xfrm>
          <a:off x="887618" y="1843287"/>
          <a:ext cx="10413716"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91019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0"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11079</TotalTime>
  <Words>6121</Words>
  <Application>Microsoft Office PowerPoint</Application>
  <PresentationFormat>Widescreen</PresentationFormat>
  <Paragraphs>933</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Amazon Ember</vt:lpstr>
      <vt:lpstr>Aptos</vt:lpstr>
      <vt:lpstr>Aptos Display</vt:lpstr>
      <vt:lpstr>Arial</vt:lpstr>
      <vt:lpstr>Calibri</vt:lpstr>
      <vt:lpstr>Courier New</vt:lpstr>
      <vt:lpstr>Wingdings</vt:lpstr>
      <vt:lpstr>Office Theme</vt:lpstr>
      <vt:lpstr>Big Data na AWS</vt:lpstr>
      <vt:lpstr>Serviços que vamos aprender</vt:lpstr>
      <vt:lpstr>PowerPoint Presentation</vt:lpstr>
      <vt:lpstr>PowerPoint Presentation</vt:lpstr>
      <vt:lpstr>Amazon DMS</vt:lpstr>
      <vt:lpstr>Replicação Continua</vt:lpstr>
      <vt:lpstr>PowerPoint Presentation</vt:lpstr>
      <vt:lpstr>PowerPoint Presentation</vt:lpstr>
      <vt:lpstr>PowerPoint Presentation</vt:lpstr>
      <vt:lpstr>Amazon Kinesis Data Streams</vt:lpstr>
      <vt:lpstr>Amazon Kinesis Data Streams</vt:lpstr>
      <vt:lpstr>Amazon Kinesis Data Streams</vt:lpstr>
      <vt:lpstr>Amazon Kinesis Data Streams</vt:lpstr>
      <vt:lpstr>Amazon Kinesis Data Streams</vt:lpstr>
      <vt:lpstr>Produtores</vt:lpstr>
      <vt:lpstr>Amazon Kinesis Data Streams</vt:lpstr>
      <vt:lpstr>Amazon Kinesis Data Streams</vt:lpstr>
      <vt:lpstr>Amazon Kinesis Data Streams</vt:lpstr>
      <vt:lpstr>Amazon Kinesis Data Streams</vt:lpstr>
      <vt:lpstr>Amazon Kinesis Data Streams</vt:lpstr>
      <vt:lpstr>Amazon Kinesis Data Streams</vt:lpstr>
      <vt:lpstr>Consumidores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Amazon Kinesis Data Streams</vt:lpstr>
      <vt:lpstr>PowerPoint Presentation</vt:lpstr>
      <vt:lpstr>Amazon Data Firehose</vt:lpstr>
      <vt:lpstr>Amazon Data Firehose</vt:lpstr>
      <vt:lpstr>Amazon Data Firehose</vt:lpstr>
      <vt:lpstr>Amazon Data Firehose</vt:lpstr>
      <vt:lpstr>Amazon Data Firehose</vt:lpstr>
      <vt:lpstr>PowerPoint Presentation</vt:lpstr>
      <vt:lpstr>PowerPoint Presentation</vt:lpstr>
      <vt:lpstr>Benefícios do Amazon SQS</vt:lpstr>
      <vt:lpstr>Amazon SQS</vt:lpstr>
      <vt:lpstr>Amazon SQS</vt:lpstr>
      <vt:lpstr>Amazon SQS</vt:lpstr>
      <vt:lpstr>Amazon SQS</vt:lpstr>
      <vt:lpstr>Amazon SQS</vt:lpstr>
      <vt:lpstr>Amazon SQS</vt:lpstr>
      <vt:lpstr>Amazon SQS</vt:lpstr>
      <vt:lpstr>Amazon SQS</vt:lpstr>
      <vt:lpstr>Amazon SQS</vt:lpstr>
      <vt:lpstr>Amazon SQS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na AWS</dc:title>
  <dc:creator>Orlando Marley Filho</dc:creator>
  <cp:lastModifiedBy>Orlando Marley Filho</cp:lastModifiedBy>
  <cp:revision>1</cp:revision>
  <dcterms:created xsi:type="dcterms:W3CDTF">2024-05-30T15:25:14Z</dcterms:created>
  <dcterms:modified xsi:type="dcterms:W3CDTF">2024-08-02T22:22:16Z</dcterms:modified>
</cp:coreProperties>
</file>