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422" r:id="rId3"/>
    <p:sldId id="426" r:id="rId4"/>
    <p:sldId id="465" r:id="rId5"/>
    <p:sldId id="370" r:id="rId6"/>
    <p:sldId id="527" r:id="rId7"/>
    <p:sldId id="529" r:id="rId8"/>
    <p:sldId id="531" r:id="rId9"/>
    <p:sldId id="533" r:id="rId10"/>
    <p:sldId id="534" r:id="rId11"/>
    <p:sldId id="466" r:id="rId12"/>
    <p:sldId id="541" r:id="rId13"/>
    <p:sldId id="584" r:id="rId14"/>
    <p:sldId id="585" r:id="rId15"/>
    <p:sldId id="586" r:id="rId16"/>
    <p:sldId id="590" r:id="rId17"/>
    <p:sldId id="591" r:id="rId18"/>
    <p:sldId id="592" r:id="rId19"/>
    <p:sldId id="593" r:id="rId20"/>
    <p:sldId id="594" r:id="rId21"/>
    <p:sldId id="598" r:id="rId22"/>
    <p:sldId id="599" r:id="rId23"/>
    <p:sldId id="609" r:id="rId24"/>
    <p:sldId id="601" r:id="rId25"/>
    <p:sldId id="602" r:id="rId26"/>
    <p:sldId id="603" r:id="rId27"/>
    <p:sldId id="605" r:id="rId28"/>
    <p:sldId id="606" r:id="rId29"/>
    <p:sldId id="607" r:id="rId30"/>
    <p:sldId id="608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1" r:id="rId40"/>
    <p:sldId id="622" r:id="rId41"/>
    <p:sldId id="620" r:id="rId42"/>
    <p:sldId id="625" r:id="rId43"/>
    <p:sldId id="626" r:id="rId44"/>
    <p:sldId id="628" r:id="rId45"/>
    <p:sldId id="666" r:id="rId46"/>
    <p:sldId id="42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040E1697-BB81-45CB-853F-54A7A1D869E3}">
          <p14:sldIdLst>
            <p14:sldId id="256"/>
            <p14:sldId id="422"/>
          </p14:sldIdLst>
        </p14:section>
        <p14:section name="Analysis" id="{E0EE2C56-4A02-4C20-B983-57F2B3BCDC83}">
          <p14:sldIdLst>
            <p14:sldId id="426"/>
          </p14:sldIdLst>
        </p14:section>
        <p14:section name="Amazon Athena" id="{07843320-DBC0-4010-93C7-18EF3133C3F7}">
          <p14:sldIdLst>
            <p14:sldId id="465"/>
            <p14:sldId id="370"/>
            <p14:sldId id="527"/>
            <p14:sldId id="529"/>
            <p14:sldId id="531"/>
            <p14:sldId id="533"/>
            <p14:sldId id="534"/>
          </p14:sldIdLst>
        </p14:section>
        <p14:section name="Amazon Redshift" id="{81597902-6CCA-4694-A63B-2CC78C0212B7}">
          <p14:sldIdLst>
            <p14:sldId id="466"/>
            <p14:sldId id="541"/>
            <p14:sldId id="584"/>
            <p14:sldId id="585"/>
            <p14:sldId id="586"/>
            <p14:sldId id="590"/>
            <p14:sldId id="591"/>
            <p14:sldId id="592"/>
            <p14:sldId id="593"/>
            <p14:sldId id="594"/>
            <p14:sldId id="598"/>
            <p14:sldId id="599"/>
            <p14:sldId id="609"/>
            <p14:sldId id="601"/>
            <p14:sldId id="602"/>
            <p14:sldId id="603"/>
            <p14:sldId id="605"/>
            <p14:sldId id="606"/>
            <p14:sldId id="607"/>
            <p14:sldId id="608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1"/>
            <p14:sldId id="622"/>
            <p14:sldId id="620"/>
            <p14:sldId id="625"/>
            <p14:sldId id="626"/>
            <p14:sldId id="628"/>
            <p14:sldId id="666"/>
          </p14:sldIdLst>
        </p14:section>
        <p14:section name="Conclusão" id="{9773E4AB-676E-4306-A781-4C43BA91A4F4}">
          <p14:sldIdLst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15686D-2D3C-653F-3514-2CCF321E62C5}" name="Orlando Marley Filho" initials="OMF" userId="db0f27c2ee34067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4FFF"/>
    <a:srgbClr val="7AA116"/>
    <a:srgbClr val="B48BFF"/>
    <a:srgbClr val="FF9966"/>
    <a:srgbClr val="C9ABFF"/>
    <a:srgbClr val="FFFFFF"/>
    <a:srgbClr val="ECE1FF"/>
    <a:srgbClr val="01A88D"/>
    <a:srgbClr val="9E96A8"/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33BC2-CCBD-45D8-B884-7F7A923997A4}" v="177" dt="2024-08-01T21:47:38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67407" autoAdjust="0"/>
  </p:normalViewPr>
  <p:slideViewPr>
    <p:cSldViewPr snapToGrid="0">
      <p:cViewPr varScale="1">
        <p:scale>
          <a:sx n="107" d="100"/>
          <a:sy n="107" d="100"/>
        </p:scale>
        <p:origin x="2352" y="102"/>
      </p:cViewPr>
      <p:guideLst/>
    </p:cSldViewPr>
  </p:slideViewPr>
  <p:outlineViewPr>
    <p:cViewPr>
      <p:scale>
        <a:sx n="33" d="100"/>
        <a:sy n="33" d="100"/>
      </p:scale>
      <p:origin x="0" y="-562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Marley Filho" userId="db0f27c2ee340672" providerId="LiveId" clId="{1320679C-52D2-4BC1-9F34-7139B097422A}"/>
    <pc:docChg chg="undo redo custSel addSld delSld modSld sldOrd modSection">
      <pc:chgData name="Orlando Marley Filho" userId="db0f27c2ee340672" providerId="LiveId" clId="{1320679C-52D2-4BC1-9F34-7139B097422A}" dt="2024-07-29T20:58:42.809" v="45788"/>
      <pc:docMkLst>
        <pc:docMk/>
      </pc:docMkLst>
      <pc:sldChg chg="addSp modSp modNotesTx">
        <pc:chgData name="Orlando Marley Filho" userId="db0f27c2ee340672" providerId="LiveId" clId="{1320679C-52D2-4BC1-9F34-7139B097422A}" dt="2024-07-29T20:58:42.809" v="45788"/>
        <pc:sldMkLst>
          <pc:docMk/>
          <pc:sldMk cId="2410162275" sldId="256"/>
        </pc:sldMkLst>
        <pc:picChg chg="add mod">
          <ac:chgData name="Orlando Marley Filho" userId="db0f27c2ee340672" providerId="LiveId" clId="{1320679C-52D2-4BC1-9F34-7139B097422A}" dt="2024-07-29T20:58:42.809" v="45788"/>
          <ac:picMkLst>
            <pc:docMk/>
            <pc:sldMk cId="2410162275" sldId="256"/>
            <ac:picMk id="5" creationId="{506CC945-B783-B87E-AFAE-11F5DCD63A0F}"/>
          </ac:picMkLst>
        </pc:picChg>
      </pc:sldChg>
      <pc:sldChg chg="addSp delSp modSp add mod setBg modNotesTx">
        <pc:chgData name="Orlando Marley Filho" userId="db0f27c2ee340672" providerId="LiveId" clId="{1320679C-52D2-4BC1-9F34-7139B097422A}" dt="2024-06-30T19:36:41.173" v="25753" actId="207"/>
        <pc:sldMkLst>
          <pc:docMk/>
          <pc:sldMk cId="0" sldId="257"/>
        </pc:sldMkLst>
        <pc:spChg chg="del">
          <ac:chgData name="Orlando Marley Filho" userId="db0f27c2ee340672" providerId="LiveId" clId="{1320679C-52D2-4BC1-9F34-7139B097422A}" dt="2024-06-30T19:12:12.640" v="25578" actId="478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Orlando Marley Filho" userId="db0f27c2ee340672" providerId="LiveId" clId="{1320679C-52D2-4BC1-9F34-7139B097422A}" dt="2024-06-30T19:17:11.375" v="25640" actId="478"/>
          <ac:spMkLst>
            <pc:docMk/>
            <pc:sldMk cId="0" sldId="257"/>
            <ac:spMk id="4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7:15.079" v="25641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36:41.173" v="25753" actId="207"/>
          <ac:spMkLst>
            <pc:docMk/>
            <pc:sldMk cId="0" sldId="257"/>
            <ac:spMk id="6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7:15.079" v="25641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7:15.079" v="25641" actId="1076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19:10:12.600" v="25525"/>
          <ac:spMkLst>
            <pc:docMk/>
            <pc:sldMk cId="0" sldId="257"/>
            <ac:spMk id="10" creationId="{4A6F3368-26F2-DB2E-E63A-5079ECCE062D}"/>
          </ac:spMkLst>
        </pc:spChg>
        <pc:spChg chg="add mod">
          <ac:chgData name="Orlando Marley Filho" userId="db0f27c2ee340672" providerId="LiveId" clId="{1320679C-52D2-4BC1-9F34-7139B097422A}" dt="2024-06-30T19:15:58.656" v="25623" actId="12789"/>
          <ac:spMkLst>
            <pc:docMk/>
            <pc:sldMk cId="0" sldId="257"/>
            <ac:spMk id="11" creationId="{F01E57B5-BA8B-9AB4-FD84-7B31E68CADF6}"/>
          </ac:spMkLst>
        </pc:spChg>
        <pc:spChg chg="add mod">
          <ac:chgData name="Orlando Marley Filho" userId="db0f27c2ee340672" providerId="LiveId" clId="{1320679C-52D2-4BC1-9F34-7139B097422A}" dt="2024-06-30T19:17:18.854" v="25642" actId="113"/>
          <ac:spMkLst>
            <pc:docMk/>
            <pc:sldMk cId="0" sldId="257"/>
            <ac:spMk id="13" creationId="{39CF2B52-AB62-8BEF-DE43-BAAFED19ED3D}"/>
          </ac:spMkLst>
        </pc:spChg>
        <pc:spChg chg="add mod">
          <ac:chgData name="Orlando Marley Filho" userId="db0f27c2ee340672" providerId="LiveId" clId="{1320679C-52D2-4BC1-9F34-7139B097422A}" dt="2024-06-30T19:16:59.253" v="25638" actId="14100"/>
          <ac:spMkLst>
            <pc:docMk/>
            <pc:sldMk cId="0" sldId="257"/>
            <ac:spMk id="14" creationId="{5E341564-F38C-711F-6F4A-E8CD5E987C11}"/>
          </ac:spMkLst>
        </pc:spChg>
        <pc:spChg chg="add del">
          <ac:chgData name="Orlando Marley Filho" userId="db0f27c2ee340672" providerId="LiveId" clId="{1320679C-52D2-4BC1-9F34-7139B097422A}" dt="2024-06-30T19:34:22.638" v="25730" actId="22"/>
          <ac:spMkLst>
            <pc:docMk/>
            <pc:sldMk cId="0" sldId="257"/>
            <ac:spMk id="17" creationId="{13192D31-8BDC-1403-B26C-FDDFDFEF3770}"/>
          </ac:spMkLst>
        </pc:spChg>
        <pc:picChg chg="del">
          <ac:chgData name="Orlando Marley Filho" userId="db0f27c2ee340672" providerId="LiveId" clId="{1320679C-52D2-4BC1-9F34-7139B097422A}" dt="2024-06-30T19:12:13.416" v="25579" actId="478"/>
          <ac:picMkLst>
            <pc:docMk/>
            <pc:sldMk cId="0" sldId="257"/>
            <ac:picMk id="2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44.470" v="25467" actId="478"/>
          <ac:picMkLst>
            <pc:docMk/>
            <pc:sldMk cId="0" sldId="257"/>
            <ac:picMk id="9" creationId="{00000000-0000-0000-0000-000000000000}"/>
          </ac:picMkLst>
        </pc:picChg>
        <pc:picChg chg="add mod">
          <ac:chgData name="Orlando Marley Filho" userId="db0f27c2ee340672" providerId="LiveId" clId="{1320679C-52D2-4BC1-9F34-7139B097422A}" dt="2024-06-30T19:16:39.998" v="25632"/>
          <ac:picMkLst>
            <pc:docMk/>
            <pc:sldMk cId="0" sldId="257"/>
            <ac:picMk id="15" creationId="{7B606B59-D43F-DAE1-7BC7-AF1445A12F1A}"/>
          </ac:picMkLst>
        </pc:picChg>
      </pc:sldChg>
      <pc:sldChg chg="addSp delSp modSp add mod setBg">
        <pc:chgData name="Orlando Marley Filho" userId="db0f27c2ee340672" providerId="LiveId" clId="{1320679C-52D2-4BC1-9F34-7139B097422A}" dt="2024-06-30T19:20:42.100" v="25682" actId="1076"/>
        <pc:sldMkLst>
          <pc:docMk/>
          <pc:sldMk cId="0" sldId="258"/>
        </pc:sldMkLst>
        <pc:spChg chg="del mod">
          <ac:chgData name="Orlando Marley Filho" userId="db0f27c2ee340672" providerId="LiveId" clId="{1320679C-52D2-4BC1-9F34-7139B097422A}" dt="2024-06-30T19:12:07.085" v="25573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04.770" v="25649" actId="122"/>
          <ac:spMkLst>
            <pc:docMk/>
            <pc:sldMk cId="0" sldId="258"/>
            <ac:spMk id="5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08.787" v="25575" actId="478"/>
          <ac:spMkLst>
            <pc:docMk/>
            <pc:sldMk cId="0" sldId="258"/>
            <ac:spMk id="6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10.169" v="25650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10.169" v="25650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0:42.100" v="25682" actId="1076"/>
          <ac:spMkLst>
            <pc:docMk/>
            <pc:sldMk cId="0" sldId="258"/>
            <ac:spMk id="9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10.138" v="25576" actId="478"/>
          <ac:spMkLst>
            <pc:docMk/>
            <pc:sldMk cId="0" sldId="258"/>
            <ac:spMk id="10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10.169" v="25650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10.169" v="25650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0:42.100" v="25682" actId="1076"/>
          <ac:spMkLst>
            <pc:docMk/>
            <pc:sldMk cId="0" sldId="258"/>
            <ac:spMk id="13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10.789" v="25577" actId="478"/>
          <ac:spMkLst>
            <pc:docMk/>
            <pc:sldMk cId="0" sldId="258"/>
            <ac:spMk id="14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10.169" v="25650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18:10.169" v="25650" actId="1076"/>
          <ac:spMkLst>
            <pc:docMk/>
            <pc:sldMk cId="0" sldId="258"/>
            <ac:spMk id="16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0:42.100" v="25682" actId="1076"/>
          <ac:spMkLst>
            <pc:docMk/>
            <pc:sldMk cId="0" sldId="258"/>
            <ac:spMk id="17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19:10:14.559" v="25526"/>
          <ac:spMkLst>
            <pc:docMk/>
            <pc:sldMk cId="0" sldId="258"/>
            <ac:spMk id="19" creationId="{D2DDC450-F974-F5BF-C4E4-91C6BCB65F0E}"/>
          </ac:spMkLst>
        </pc:spChg>
        <pc:spChg chg="add mod">
          <ac:chgData name="Orlando Marley Filho" userId="db0f27c2ee340672" providerId="LiveId" clId="{1320679C-52D2-4BC1-9F34-7139B097422A}" dt="2024-06-30T19:10:14.559" v="25526"/>
          <ac:spMkLst>
            <pc:docMk/>
            <pc:sldMk cId="0" sldId="258"/>
            <ac:spMk id="20" creationId="{53732068-1AC4-BC41-FE90-B2C9FF72FA92}"/>
          </ac:spMkLst>
        </pc:spChg>
        <pc:picChg chg="del">
          <ac:chgData name="Orlando Marley Filho" userId="db0f27c2ee340672" providerId="LiveId" clId="{1320679C-52D2-4BC1-9F34-7139B097422A}" dt="2024-06-30T19:12:07.836" v="25574" actId="478"/>
          <ac:picMkLst>
            <pc:docMk/>
            <pc:sldMk cId="0" sldId="258"/>
            <ac:picMk id="2" creationId="{00000000-0000-0000-0000-000000000000}"/>
          </ac:picMkLst>
        </pc:picChg>
        <pc:picChg chg="mod">
          <ac:chgData name="Orlando Marley Filho" userId="db0f27c2ee340672" providerId="LiveId" clId="{1320679C-52D2-4BC1-9F34-7139B097422A}" dt="2024-06-30T19:05:55.796" v="25478" actId="1076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46.540" v="25468" actId="478"/>
          <ac:picMkLst>
            <pc:docMk/>
            <pc:sldMk cId="0" sldId="258"/>
            <ac:picMk id="18" creationId="{00000000-0000-0000-0000-000000000000}"/>
          </ac:picMkLst>
        </pc:picChg>
      </pc:sldChg>
      <pc:sldChg chg="addSp delSp modSp add mod ord setBg">
        <pc:chgData name="Orlando Marley Filho" userId="db0f27c2ee340672" providerId="LiveId" clId="{1320679C-52D2-4BC1-9F34-7139B097422A}" dt="2024-06-30T19:23:40.305" v="25713" actId="1076"/>
        <pc:sldMkLst>
          <pc:docMk/>
          <pc:sldMk cId="0" sldId="259"/>
        </pc:sldMkLst>
        <pc:spChg chg="add del mod">
          <ac:chgData name="Orlando Marley Filho" userId="db0f27c2ee340672" providerId="LiveId" clId="{1320679C-52D2-4BC1-9F34-7139B097422A}" dt="2024-06-30T19:11:53.175" v="25565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2:00.981" v="25701" actId="14100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Orlando Marley Filho" userId="db0f27c2ee340672" providerId="LiveId" clId="{1320679C-52D2-4BC1-9F34-7139B097422A}" dt="2024-06-30T19:06:57.449" v="25487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03.432" v="25572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07:16.193" v="25491" actId="478"/>
          <ac:spMkLst>
            <pc:docMk/>
            <pc:sldMk cId="0" sldId="259"/>
            <ac:spMk id="8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11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01.385" v="25569" actId="478"/>
          <ac:spMkLst>
            <pc:docMk/>
            <pc:sldMk cId="0" sldId="259"/>
            <ac:spMk id="12" creationId="{00000000-0000-0000-0000-000000000000}"/>
          </ac:spMkLst>
        </pc:spChg>
        <pc:spChg chg="del mod">
          <ac:chgData name="Orlando Marley Filho" userId="db0f27c2ee340672" providerId="LiveId" clId="{1320679C-52D2-4BC1-9F34-7139B097422A}" dt="2024-06-30T19:07:17.135" v="25492" actId="478"/>
          <ac:spMkLst>
            <pc:docMk/>
            <pc:sldMk cId="0" sldId="259"/>
            <ac:spMk id="13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16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02.465" v="25571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12:02.014" v="25570" actId="478"/>
          <ac:spMkLst>
            <pc:docMk/>
            <pc:sldMk cId="0" sldId="259"/>
            <ac:spMk id="18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19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3:40.305" v="25713" actId="1076"/>
          <ac:spMkLst>
            <pc:docMk/>
            <pc:sldMk cId="0" sldId="259"/>
            <ac:spMk id="2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19:10:28.059" v="25528"/>
          <ac:spMkLst>
            <pc:docMk/>
            <pc:sldMk cId="0" sldId="259"/>
            <ac:spMk id="23" creationId="{C35F982D-E8F9-CFCD-FC42-6D8D6721C01A}"/>
          </ac:spMkLst>
        </pc:spChg>
        <pc:spChg chg="add mod">
          <ac:chgData name="Orlando Marley Filho" userId="db0f27c2ee340672" providerId="LiveId" clId="{1320679C-52D2-4BC1-9F34-7139B097422A}" dt="2024-06-30T19:10:28.059" v="25528"/>
          <ac:spMkLst>
            <pc:docMk/>
            <pc:sldMk cId="0" sldId="259"/>
            <ac:spMk id="24" creationId="{395EFB2D-9414-E499-5A16-8E8C9DBCAB9C}"/>
          </ac:spMkLst>
        </pc:spChg>
        <pc:picChg chg="add del">
          <ac:chgData name="Orlando Marley Filho" userId="db0f27c2ee340672" providerId="LiveId" clId="{1320679C-52D2-4BC1-9F34-7139B097422A}" dt="2024-06-30T19:11:53.718" v="25566" actId="478"/>
          <ac:picMkLst>
            <pc:docMk/>
            <pc:sldMk cId="0" sldId="259"/>
            <ac:picMk id="2" creationId="{00000000-0000-0000-0000-000000000000}"/>
          </ac:picMkLst>
        </pc:picChg>
        <pc:picChg chg="add del mod">
          <ac:chgData name="Orlando Marley Filho" userId="db0f27c2ee340672" providerId="LiveId" clId="{1320679C-52D2-4BC1-9F34-7139B097422A}" dt="2024-06-30T19:22:02.354" v="25702" actId="478"/>
          <ac:picMkLst>
            <pc:docMk/>
            <pc:sldMk cId="0" sldId="259"/>
            <ac:picMk id="4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48.407" v="25469" actId="478"/>
          <ac:picMkLst>
            <pc:docMk/>
            <pc:sldMk cId="0" sldId="259"/>
            <ac:picMk id="22" creationId="{00000000-0000-0000-0000-000000000000}"/>
          </ac:picMkLst>
        </pc:picChg>
      </pc:sldChg>
      <pc:sldChg chg="addSp delSp modSp add mod ord setBg">
        <pc:chgData name="Orlando Marley Filho" userId="db0f27c2ee340672" providerId="LiveId" clId="{1320679C-52D2-4BC1-9F34-7139B097422A}" dt="2024-06-30T19:26:01.436" v="25728" actId="1367"/>
        <pc:sldMkLst>
          <pc:docMk/>
          <pc:sldMk cId="0" sldId="260"/>
        </pc:sldMkLst>
        <pc:spChg chg="del mod">
          <ac:chgData name="Orlando Marley Filho" userId="db0f27c2ee340672" providerId="LiveId" clId="{1320679C-52D2-4BC1-9F34-7139B097422A}" dt="2024-06-30T19:11:45.731" v="2556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24:17.064" v="25720" actId="478"/>
          <ac:spMkLst>
            <pc:docMk/>
            <pc:sldMk cId="0" sldId="260"/>
            <ac:spMk id="5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4:39.699" v="25725" actId="207"/>
          <ac:spMkLst>
            <pc:docMk/>
            <pc:sldMk cId="0" sldId="260"/>
            <ac:spMk id="7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4:34.778" v="25724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4:39.699" v="25725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4:34.778" v="25724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4:39.699" v="25725" actId="207"/>
          <ac:spMkLst>
            <pc:docMk/>
            <pc:sldMk cId="0" sldId="260"/>
            <ac:spMk id="13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4:34.778" v="25724" actId="1076"/>
          <ac:spMkLst>
            <pc:docMk/>
            <pc:sldMk cId="0" sldId="260"/>
            <ac:spMk id="14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19:11:16.436" v="25553"/>
          <ac:spMkLst>
            <pc:docMk/>
            <pc:sldMk cId="0" sldId="260"/>
            <ac:spMk id="16" creationId="{EF8D5F30-9E73-5C11-8988-21205390F545}"/>
          </ac:spMkLst>
        </pc:spChg>
        <pc:spChg chg="add mod">
          <ac:chgData name="Orlando Marley Filho" userId="db0f27c2ee340672" providerId="LiveId" clId="{1320679C-52D2-4BC1-9F34-7139B097422A}" dt="2024-06-30T19:11:16.436" v="25553"/>
          <ac:spMkLst>
            <pc:docMk/>
            <pc:sldMk cId="0" sldId="260"/>
            <ac:spMk id="17" creationId="{E9107444-A8B7-3300-CA59-35CACF234D99}"/>
          </ac:spMkLst>
        </pc:spChg>
        <pc:spChg chg="add mod">
          <ac:chgData name="Orlando Marley Filho" userId="db0f27c2ee340672" providerId="LiveId" clId="{1320679C-52D2-4BC1-9F34-7139B097422A}" dt="2024-06-30T19:24:22.095" v="25722" actId="14100"/>
          <ac:spMkLst>
            <pc:docMk/>
            <pc:sldMk cId="0" sldId="260"/>
            <ac:spMk id="18" creationId="{9885754C-A5EE-69E4-3B40-4876AE516ED4}"/>
          </ac:spMkLst>
        </pc:spChg>
        <pc:picChg chg="del">
          <ac:chgData name="Orlando Marley Filho" userId="db0f27c2ee340672" providerId="LiveId" clId="{1320679C-52D2-4BC1-9F34-7139B097422A}" dt="2024-06-30T19:11:45.139" v="25563" actId="478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Orlando Marley Filho" userId="db0f27c2ee340672" providerId="LiveId" clId="{1320679C-52D2-4BC1-9F34-7139B097422A}" dt="2024-06-30T19:08:39.450" v="25504" actId="14100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Orlando Marley Filho" userId="db0f27c2ee340672" providerId="LiveId" clId="{1320679C-52D2-4BC1-9F34-7139B097422A}" dt="2024-06-30T19:25:58.174" v="25727" actId="1367"/>
          <ac:picMkLst>
            <pc:docMk/>
            <pc:sldMk cId="0" sldId="260"/>
            <ac:picMk id="6" creationId="{00000000-0000-0000-0000-000000000000}"/>
          </ac:picMkLst>
        </pc:picChg>
        <pc:picChg chg="mod">
          <ac:chgData name="Orlando Marley Filho" userId="db0f27c2ee340672" providerId="LiveId" clId="{1320679C-52D2-4BC1-9F34-7139B097422A}" dt="2024-06-30T19:26:01.436" v="25728" actId="1367"/>
          <ac:picMkLst>
            <pc:docMk/>
            <pc:sldMk cId="0" sldId="260"/>
            <ac:picMk id="9" creationId="{00000000-0000-0000-0000-000000000000}"/>
          </ac:picMkLst>
        </pc:picChg>
        <pc:picChg chg="mod">
          <ac:chgData name="Orlando Marley Filho" userId="db0f27c2ee340672" providerId="LiveId" clId="{1320679C-52D2-4BC1-9F34-7139B097422A}" dt="2024-06-30T19:26:01.436" v="25728" actId="1367"/>
          <ac:picMkLst>
            <pc:docMk/>
            <pc:sldMk cId="0" sldId="260"/>
            <ac:picMk id="12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51.220" v="25470" actId="478"/>
          <ac:picMkLst>
            <pc:docMk/>
            <pc:sldMk cId="0" sldId="260"/>
            <ac:picMk id="15" creationId="{00000000-0000-0000-0000-000000000000}"/>
          </ac:picMkLst>
        </pc:picChg>
      </pc:sldChg>
      <pc:sldChg chg="addSp delSp modSp add mod ord setBg">
        <pc:chgData name="Orlando Marley Filho" userId="db0f27c2ee340672" providerId="LiveId" clId="{1320679C-52D2-4BC1-9F34-7139B097422A}" dt="2024-06-30T19:22:50.142" v="25712" actId="1076"/>
        <pc:sldMkLst>
          <pc:docMk/>
          <pc:sldMk cId="0" sldId="261"/>
        </pc:sldMkLst>
        <pc:spChg chg="del mod">
          <ac:chgData name="Orlando Marley Filho" userId="db0f27c2ee340672" providerId="LiveId" clId="{1320679C-52D2-4BC1-9F34-7139B097422A}" dt="2024-06-30T19:11:33.844" v="25559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6-30T19:22:39.005" v="25709" actId="478"/>
          <ac:spMkLst>
            <pc:docMk/>
            <pc:sldMk cId="0" sldId="261"/>
            <ac:spMk id="4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2:50.142" v="25712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2:50.142" v="25712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2:50.142" v="25712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2:50.142" v="25712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19:22:50.142" v="25712" actId="1076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19:11:19.452" v="25554"/>
          <ac:spMkLst>
            <pc:docMk/>
            <pc:sldMk cId="0" sldId="261"/>
            <ac:spMk id="11" creationId="{E88D4B5A-DAE9-5E6F-CA35-48267B6B5035}"/>
          </ac:spMkLst>
        </pc:spChg>
        <pc:spChg chg="add mod">
          <ac:chgData name="Orlando Marley Filho" userId="db0f27c2ee340672" providerId="LiveId" clId="{1320679C-52D2-4BC1-9F34-7139B097422A}" dt="2024-06-30T19:11:19.452" v="25554"/>
          <ac:spMkLst>
            <pc:docMk/>
            <pc:sldMk cId="0" sldId="261"/>
            <ac:spMk id="12" creationId="{FC048EA2-FCE7-9EC3-E74E-F7FBDC58C934}"/>
          </ac:spMkLst>
        </pc:spChg>
        <pc:spChg chg="add mod">
          <ac:chgData name="Orlando Marley Filho" userId="db0f27c2ee340672" providerId="LiveId" clId="{1320679C-52D2-4BC1-9F34-7139B097422A}" dt="2024-06-30T19:22:36.834" v="25708" actId="207"/>
          <ac:spMkLst>
            <pc:docMk/>
            <pc:sldMk cId="0" sldId="261"/>
            <ac:spMk id="13" creationId="{16EA5A66-7FCE-6E74-212B-B87F6EC5D23F}"/>
          </ac:spMkLst>
        </pc:spChg>
        <pc:picChg chg="del">
          <ac:chgData name="Orlando Marley Filho" userId="db0f27c2ee340672" providerId="LiveId" clId="{1320679C-52D2-4BC1-9F34-7139B097422A}" dt="2024-06-30T19:11:24.168" v="25556" actId="478"/>
          <ac:picMkLst>
            <pc:docMk/>
            <pc:sldMk cId="0" sldId="261"/>
            <ac:picMk id="2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54.055" v="25471" actId="478"/>
          <ac:picMkLst>
            <pc:docMk/>
            <pc:sldMk cId="0" sldId="261"/>
            <ac:picMk id="10" creationId="{00000000-0000-0000-0000-000000000000}"/>
          </ac:picMkLst>
        </pc:picChg>
      </pc:sldChg>
      <pc:sldChg chg="addSp delSp modSp mod modClrScheme modAnim delDesignElem chgLayout modNotesTx">
        <pc:chgData name="Orlando Marley Filho" userId="db0f27c2ee340672" providerId="LiveId" clId="{1320679C-52D2-4BC1-9F34-7139B097422A}" dt="2024-07-25T22:38:10.558" v="38248" actId="20577"/>
        <pc:sldMkLst>
          <pc:docMk/>
          <pc:sldMk cId="3347535422" sldId="361"/>
        </pc:sldMkLst>
        <pc:spChg chg="del mod ord">
          <ac:chgData name="Orlando Marley Filho" userId="db0f27c2ee340672" providerId="LiveId" clId="{1320679C-52D2-4BC1-9F34-7139B097422A}" dt="2024-06-05T22:39:45.099" v="2240" actId="478"/>
          <ac:spMkLst>
            <pc:docMk/>
            <pc:sldMk cId="3347535422" sldId="361"/>
            <ac:spMk id="2" creationId="{35AD8921-DB51-CA99-FF24-541ED5E37AAD}"/>
          </ac:spMkLst>
        </pc:spChg>
        <pc:spChg chg="add mod">
          <ac:chgData name="Orlando Marley Filho" userId="db0f27c2ee340672" providerId="LiveId" clId="{1320679C-52D2-4BC1-9F34-7139B097422A}" dt="2024-06-05T22:39:45.286" v="2241"/>
          <ac:spMkLst>
            <pc:docMk/>
            <pc:sldMk cId="3347535422" sldId="361"/>
            <ac:spMk id="6" creationId="{6C926773-689D-0D9D-1FA8-E8C1396C5E31}"/>
          </ac:spMkLst>
        </pc:spChg>
        <pc:spChg chg="del">
          <ac:chgData name="Orlando Marley Filho" userId="db0f27c2ee340672" providerId="LiveId" clId="{1320679C-52D2-4BC1-9F34-7139B097422A}" dt="2024-06-05T22:39:43.398" v="2239" actId="700"/>
          <ac:spMkLst>
            <pc:docMk/>
            <pc:sldMk cId="3347535422" sldId="361"/>
            <ac:spMk id="1048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39:43.398" v="2239" actId="700"/>
          <ac:spMkLst>
            <pc:docMk/>
            <pc:sldMk cId="3347535422" sldId="361"/>
            <ac:spMk id="1050" creationId="{E0B58608-23C8-4441-994D-C6823EEE1DB7}"/>
          </ac:spMkLst>
        </pc:spChg>
        <pc:grpChg chg="add mod">
          <ac:chgData name="Orlando Marley Filho" userId="db0f27c2ee340672" providerId="LiveId" clId="{1320679C-52D2-4BC1-9F34-7139B097422A}" dt="2024-06-05T22:46:01.183" v="2307" actId="164"/>
          <ac:grpSpMkLst>
            <pc:docMk/>
            <pc:sldMk cId="3347535422" sldId="361"/>
            <ac:grpSpMk id="8" creationId="{203204D4-4C0D-8E14-71DE-FCE22CBAB30E}"/>
          </ac:grpSpMkLst>
        </pc:grpChg>
        <pc:picChg chg="add mod">
          <ac:chgData name="Orlando Marley Filho" userId="db0f27c2ee340672" providerId="LiveId" clId="{1320679C-52D2-4BC1-9F34-7139B097422A}" dt="2024-06-05T22:46:16.726" v="2308" actId="1076"/>
          <ac:picMkLst>
            <pc:docMk/>
            <pc:sldMk cId="3347535422" sldId="361"/>
            <ac:picMk id="3" creationId="{AF41B3BD-CE97-D6BA-2D2E-1F6D164CEB3A}"/>
          </ac:picMkLst>
        </pc:picChg>
        <pc:picChg chg="add mod">
          <ac:chgData name="Orlando Marley Filho" userId="db0f27c2ee340672" providerId="LiveId" clId="{1320679C-52D2-4BC1-9F34-7139B097422A}" dt="2024-06-05T22:46:16.726" v="2308" actId="1076"/>
          <ac:picMkLst>
            <pc:docMk/>
            <pc:sldMk cId="3347535422" sldId="361"/>
            <ac:picMk id="4" creationId="{2F58B467-6437-CED9-B101-1BED0C554295}"/>
          </ac:picMkLst>
        </pc:picChg>
        <pc:picChg chg="add mod">
          <ac:chgData name="Orlando Marley Filho" userId="db0f27c2ee340672" providerId="LiveId" clId="{1320679C-52D2-4BC1-9F34-7139B097422A}" dt="2024-06-05T22:46:16.726" v="2308" actId="1076"/>
          <ac:picMkLst>
            <pc:docMk/>
            <pc:sldMk cId="3347535422" sldId="361"/>
            <ac:picMk id="5" creationId="{5F235675-2A1F-7717-DE1B-A00137298AB6}"/>
          </ac:picMkLst>
        </pc:picChg>
        <pc:picChg chg="add mod">
          <ac:chgData name="Orlando Marley Filho" userId="db0f27c2ee340672" providerId="LiveId" clId="{1320679C-52D2-4BC1-9F34-7139B097422A}" dt="2024-06-05T22:46:16.726" v="2308" actId="1076"/>
          <ac:picMkLst>
            <pc:docMk/>
            <pc:sldMk cId="3347535422" sldId="361"/>
            <ac:picMk id="7" creationId="{C9C5F4BE-AE97-088C-0ABE-D606000D0997}"/>
          </ac:picMkLst>
        </pc:picChg>
        <pc:picChg chg="mod">
          <ac:chgData name="Orlando Marley Filho" userId="db0f27c2ee340672" providerId="LiveId" clId="{1320679C-52D2-4BC1-9F34-7139B097422A}" dt="2024-06-05T22:46:16.726" v="2308" actId="1076"/>
          <ac:picMkLst>
            <pc:docMk/>
            <pc:sldMk cId="3347535422" sldId="361"/>
            <ac:picMk id="1026" creationId="{B29572C8-1E23-C7C7-601E-6FCDD531EBEB}"/>
          </ac:picMkLst>
        </pc:picChg>
      </pc:sldChg>
      <pc:sldChg chg="addSp delSp modSp mod setBg modClrScheme addAnim delAnim modAnim delDesignElem chgLayout modNotesTx">
        <pc:chgData name="Orlando Marley Filho" userId="db0f27c2ee340672" providerId="LiveId" clId="{1320679C-52D2-4BC1-9F34-7139B097422A}" dt="2024-07-28T15:47:16.029" v="40594" actId="207"/>
        <pc:sldMkLst>
          <pc:docMk/>
          <pc:sldMk cId="3074231162" sldId="362"/>
        </pc:sldMkLst>
        <pc:spChg chg="del">
          <ac:chgData name="Orlando Marley Filho" userId="db0f27c2ee340672" providerId="LiveId" clId="{1320679C-52D2-4BC1-9F34-7139B097422A}" dt="2024-06-05T22:39:58.627" v="2245" actId="21"/>
          <ac:spMkLst>
            <pc:docMk/>
            <pc:sldMk cId="3074231162" sldId="362"/>
            <ac:spMk id="2" creationId="{B3E56FA5-667F-22CF-198D-433C4617A1EF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3" creationId="{B19AEA23-E982-9008-6FE6-A17E65999A50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4" creationId="{6BBE7B81-768D-503E-C207-760D64D8C5CA}"/>
          </ac:spMkLst>
        </pc:spChg>
        <pc:spChg chg="add del mod">
          <ac:chgData name="Orlando Marley Filho" userId="db0f27c2ee340672" providerId="LiveId" clId="{1320679C-52D2-4BC1-9F34-7139B097422A}" dt="2024-06-05T22:40:01.030" v="2246" actId="700"/>
          <ac:spMkLst>
            <pc:docMk/>
            <pc:sldMk cId="3074231162" sldId="362"/>
            <ac:spMk id="6" creationId="{727DF8F6-1CEA-F466-1D68-E7DDB6AB10C5}"/>
          </ac:spMkLst>
        </pc:spChg>
        <pc:spChg chg="add del mod">
          <ac:chgData name="Orlando Marley Filho" userId="db0f27c2ee340672" providerId="LiveId" clId="{1320679C-52D2-4BC1-9F34-7139B097422A}" dt="2024-06-02T22:19:21.620" v="312" actId="478"/>
          <ac:spMkLst>
            <pc:docMk/>
            <pc:sldMk cId="3074231162" sldId="362"/>
            <ac:spMk id="6" creationId="{E94CFC60-7A0B-4D80-4086-CED0FBA767BC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7" creationId="{91FB4C36-40DF-2608-58BC-29E751A9D6A8}"/>
          </ac:spMkLst>
        </pc:spChg>
        <pc:spChg chg="add del mod">
          <ac:chgData name="Orlando Marley Filho" userId="db0f27c2ee340672" providerId="LiveId" clId="{1320679C-52D2-4BC1-9F34-7139B097422A}" dt="2024-06-02T22:24:23.170" v="366" actId="478"/>
          <ac:spMkLst>
            <pc:docMk/>
            <pc:sldMk cId="3074231162" sldId="362"/>
            <ac:spMk id="8" creationId="{36C62743-6714-5BF0-C041-BB28143F5E49}"/>
          </ac:spMkLst>
        </pc:spChg>
        <pc:spChg chg="add mod">
          <ac:chgData name="Orlando Marley Filho" userId="db0f27c2ee340672" providerId="LiveId" clId="{1320679C-52D2-4BC1-9F34-7139B097422A}" dt="2024-07-28T15:47:16.029" v="40594" actId="207"/>
          <ac:spMkLst>
            <pc:docMk/>
            <pc:sldMk cId="3074231162" sldId="362"/>
            <ac:spMk id="8" creationId="{B3E56FA5-667F-22CF-198D-433C4617A1EF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9" creationId="{7E049C31-4425-9632-BC95-0B1C17B570BC}"/>
          </ac:spMkLst>
        </pc:spChg>
        <pc:spChg chg="add del mod">
          <ac:chgData name="Orlando Marley Filho" userId="db0f27c2ee340672" providerId="LiveId" clId="{1320679C-52D2-4BC1-9F34-7139B097422A}" dt="2024-06-02T22:24:24.455" v="367" actId="478"/>
          <ac:spMkLst>
            <pc:docMk/>
            <pc:sldMk cId="3074231162" sldId="362"/>
            <ac:spMk id="10" creationId="{B0978C2B-7E8D-7A60-4148-0E5217357FF0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11" creationId="{AF17989A-2430-73D8-64AA-80BBE6A4A8F4}"/>
          </ac:spMkLst>
        </pc:spChg>
        <pc:spChg chg="add del mod">
          <ac:chgData name="Orlando Marley Filho" userId="db0f27c2ee340672" providerId="LiveId" clId="{1320679C-52D2-4BC1-9F34-7139B097422A}" dt="2024-06-02T22:24:25.195" v="368" actId="478"/>
          <ac:spMkLst>
            <pc:docMk/>
            <pc:sldMk cId="3074231162" sldId="362"/>
            <ac:spMk id="12" creationId="{10AC2E8E-463E-2450-5D84-618E152FFDC1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13" creationId="{A79D3237-149A-FC3F-2BAF-385479089939}"/>
          </ac:spMkLst>
        </pc:spChg>
        <pc:spChg chg="add del mod">
          <ac:chgData name="Orlando Marley Filho" userId="db0f27c2ee340672" providerId="LiveId" clId="{1320679C-52D2-4BC1-9F34-7139B097422A}" dt="2024-06-02T22:24:26.905" v="369" actId="478"/>
          <ac:spMkLst>
            <pc:docMk/>
            <pc:sldMk cId="3074231162" sldId="362"/>
            <ac:spMk id="14" creationId="{28E17D49-3E01-8C49-2E2C-9BE2197E98BF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15" creationId="{D703236F-09D6-66E3-3AF0-0618C5DE3D58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17" creationId="{597B7919-08EA-1E9F-EC91-110CC54C1F6B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19" creationId="{61F40C4B-AE13-0263-CFC0-B137DEB430EB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21" creationId="{31D5F016-6550-C287-14E1-D54EE6BD2693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23" creationId="{AFF564B3-8CE9-54B2-99C3-0C7331077930}"/>
          </ac:spMkLst>
        </pc:spChg>
        <pc:spChg chg="mod">
          <ac:chgData name="Orlando Marley Filho" userId="db0f27c2ee340672" providerId="LiveId" clId="{1320679C-52D2-4BC1-9F34-7139B097422A}" dt="2024-06-02T22:17:37.179" v="294" actId="165"/>
          <ac:spMkLst>
            <pc:docMk/>
            <pc:sldMk cId="3074231162" sldId="362"/>
            <ac:spMk id="25" creationId="{7A7B4DA2-E3AA-FAD2-DBAC-CEF8760840A7}"/>
          </ac:spMkLst>
        </pc:spChg>
        <pc:spChg chg="del">
          <ac:chgData name="Orlando Marley Filho" userId="db0f27c2ee340672" providerId="LiveId" clId="{1320679C-52D2-4BC1-9F34-7139B097422A}" dt="2024-06-05T22:40:01.030" v="2246" actId="700"/>
          <ac:spMkLst>
            <pc:docMk/>
            <pc:sldMk cId="3074231162" sldId="362"/>
            <ac:spMk id="3095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0:01.030" v="2246" actId="700"/>
          <ac:spMkLst>
            <pc:docMk/>
            <pc:sldMk cId="3074231162" sldId="362"/>
            <ac:spMk id="3097" creationId="{E0B58608-23C8-4441-994D-C6823EEE1DB7}"/>
          </ac:spMkLst>
        </pc:spChg>
        <pc:grpChg chg="add del mod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5" creationId="{79334586-4E8D-136D-B8D4-877114B2B0DD}"/>
          </ac:grpSpMkLst>
        </pc:grpChg>
        <pc:grpChg chg="mod topLvl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31" creationId="{4E2C50F8-2EC6-46E5-6B4A-2488EB8378BC}"/>
          </ac:grpSpMkLst>
        </pc:grpChg>
        <pc:grpChg chg="mod topLvl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32" creationId="{D5AA7F74-65DB-998E-8D13-43AD7FFD76A1}"/>
          </ac:grpSpMkLst>
        </pc:grpChg>
        <pc:grpChg chg="mod topLvl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33" creationId="{C75FD54C-613A-CAC5-7E13-C0C853F43E5B}"/>
          </ac:grpSpMkLst>
        </pc:grpChg>
        <pc:grpChg chg="mod topLvl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34" creationId="{E26F2308-8541-8B70-C707-1ACA3978DE95}"/>
          </ac:grpSpMkLst>
        </pc:grpChg>
        <pc:grpChg chg="mod topLvl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35" creationId="{2A7B499C-D4D1-B108-CA23-497D3803D6CA}"/>
          </ac:grpSpMkLst>
        </pc:grpChg>
        <pc:grpChg chg="mod topLvl">
          <ac:chgData name="Orlando Marley Filho" userId="db0f27c2ee340672" providerId="LiveId" clId="{1320679C-52D2-4BC1-9F34-7139B097422A}" dt="2024-06-02T22:17:37.179" v="294" actId="165"/>
          <ac:grpSpMkLst>
            <pc:docMk/>
            <pc:sldMk cId="3074231162" sldId="362"/>
            <ac:grpSpMk id="36" creationId="{72F5640F-D035-C055-27FA-CD5010456F60}"/>
          </ac:grpSpMkLst>
        </pc:grpChg>
        <pc:picChg chg="mod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26" creationId="{C3D4F24A-E8F5-5338-FEDF-B4BB914ABF80}"/>
          </ac:picMkLst>
        </pc:picChg>
        <pc:picChg chg="mod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27" creationId="{F1A76B81-A848-6C40-FC85-DD4D8347FFF8}"/>
          </ac:picMkLst>
        </pc:picChg>
        <pc:picChg chg="mod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28" creationId="{83898194-9A10-4BB2-EDF4-571BB92F1E77}"/>
          </ac:picMkLst>
        </pc:picChg>
        <pc:picChg chg="mod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29" creationId="{1C12CF4C-53C2-F6D0-93B4-7ACF4A0F313C}"/>
          </ac:picMkLst>
        </pc:picChg>
        <pc:picChg chg="mod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30" creationId="{AE465A93-F931-4DC0-D774-579A7258F8A6}"/>
          </ac:picMkLst>
        </pc:picChg>
        <pc:picChg chg="mod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3078" creationId="{991DD4A8-1949-6C8F-ED79-8C3351AA7F92}"/>
          </ac:picMkLst>
        </pc:picChg>
        <pc:picChg chg="mod topLvl">
          <ac:chgData name="Orlando Marley Filho" userId="db0f27c2ee340672" providerId="LiveId" clId="{1320679C-52D2-4BC1-9F34-7139B097422A}" dt="2024-06-02T22:17:37.179" v="294" actId="165"/>
          <ac:picMkLst>
            <pc:docMk/>
            <pc:sldMk cId="3074231162" sldId="362"/>
            <ac:picMk id="3080" creationId="{6296EE78-E85F-E94A-8914-F3EE3581D053}"/>
          </ac:picMkLst>
        </pc:picChg>
      </pc:sldChg>
      <pc:sldChg chg="addSp delSp modSp mod modClrScheme delDesignElem chgLayout">
        <pc:chgData name="Orlando Marley Filho" userId="db0f27c2ee340672" providerId="LiveId" clId="{1320679C-52D2-4BC1-9F34-7139B097422A}" dt="2024-06-05T22:40:15.455" v="2253"/>
        <pc:sldMkLst>
          <pc:docMk/>
          <pc:sldMk cId="3496517084" sldId="363"/>
        </pc:sldMkLst>
        <pc:spChg chg="del">
          <ac:chgData name="Orlando Marley Filho" userId="db0f27c2ee340672" providerId="LiveId" clId="{1320679C-52D2-4BC1-9F34-7139B097422A}" dt="2024-06-05T22:40:12.741" v="2251" actId="21"/>
          <ac:spMkLst>
            <pc:docMk/>
            <pc:sldMk cId="3496517084" sldId="363"/>
            <ac:spMk id="2" creationId="{3938A491-4D5B-38A9-2352-0316E500CE8E}"/>
          </ac:spMkLst>
        </pc:spChg>
        <pc:spChg chg="add del mod">
          <ac:chgData name="Orlando Marley Filho" userId="db0f27c2ee340672" providerId="LiveId" clId="{1320679C-52D2-4BC1-9F34-7139B097422A}" dt="2024-06-05T22:40:14.835" v="2252" actId="700"/>
          <ac:spMkLst>
            <pc:docMk/>
            <pc:sldMk cId="3496517084" sldId="363"/>
            <ac:spMk id="4" creationId="{B6396CC8-C565-BCDC-CC5E-1D5D0A4B8EF0}"/>
          </ac:spMkLst>
        </pc:spChg>
        <pc:spChg chg="add mod">
          <ac:chgData name="Orlando Marley Filho" userId="db0f27c2ee340672" providerId="LiveId" clId="{1320679C-52D2-4BC1-9F34-7139B097422A}" dt="2024-06-05T22:40:15.455" v="2253"/>
          <ac:spMkLst>
            <pc:docMk/>
            <pc:sldMk cId="3496517084" sldId="363"/>
            <ac:spMk id="5" creationId="{3938A491-4D5B-38A9-2352-0316E500CE8E}"/>
          </ac:spMkLst>
        </pc:spChg>
        <pc:spChg chg="del">
          <ac:chgData name="Orlando Marley Filho" userId="db0f27c2ee340672" providerId="LiveId" clId="{1320679C-52D2-4BC1-9F34-7139B097422A}" dt="2024-06-05T22:40:14.835" v="2252" actId="700"/>
          <ac:spMkLst>
            <pc:docMk/>
            <pc:sldMk cId="3496517084" sldId="363"/>
            <ac:spMk id="14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0:14.835" v="2252" actId="700"/>
          <ac:spMkLst>
            <pc:docMk/>
            <pc:sldMk cId="3496517084" sldId="363"/>
            <ac:spMk id="16" creationId="{E0B58608-23C8-4441-994D-C6823EEE1DB7}"/>
          </ac:spMkLst>
        </pc:spChg>
      </pc:sldChg>
      <pc:sldChg chg="addSp delSp modSp mod modClrScheme delDesignElem chgLayout">
        <pc:chgData name="Orlando Marley Filho" userId="db0f27c2ee340672" providerId="LiveId" clId="{1320679C-52D2-4BC1-9F34-7139B097422A}" dt="2024-06-05T22:41:00.599" v="2272"/>
        <pc:sldMkLst>
          <pc:docMk/>
          <pc:sldMk cId="2294832564" sldId="366"/>
        </pc:sldMkLst>
        <pc:spChg chg="del">
          <ac:chgData name="Orlando Marley Filho" userId="db0f27c2ee340672" providerId="LiveId" clId="{1320679C-52D2-4BC1-9F34-7139B097422A}" dt="2024-06-05T22:40:58.014" v="2270" actId="21"/>
          <ac:spMkLst>
            <pc:docMk/>
            <pc:sldMk cId="2294832564" sldId="366"/>
            <ac:spMk id="2" creationId="{C9630222-C808-2BB9-5E16-F1F7C27B8153}"/>
          </ac:spMkLst>
        </pc:spChg>
        <pc:spChg chg="add del mod">
          <ac:chgData name="Orlando Marley Filho" userId="db0f27c2ee340672" providerId="LiveId" clId="{1320679C-52D2-4BC1-9F34-7139B097422A}" dt="2024-06-05T22:41:00.167" v="2271" actId="700"/>
          <ac:spMkLst>
            <pc:docMk/>
            <pc:sldMk cId="2294832564" sldId="366"/>
            <ac:spMk id="4" creationId="{E782157B-D32D-E188-0CE6-83B606767E82}"/>
          </ac:spMkLst>
        </pc:spChg>
        <pc:spChg chg="add mod">
          <ac:chgData name="Orlando Marley Filho" userId="db0f27c2ee340672" providerId="LiveId" clId="{1320679C-52D2-4BC1-9F34-7139B097422A}" dt="2024-06-05T22:41:00.599" v="2272"/>
          <ac:spMkLst>
            <pc:docMk/>
            <pc:sldMk cId="2294832564" sldId="366"/>
            <ac:spMk id="6" creationId="{C9630222-C808-2BB9-5E16-F1F7C27B8153}"/>
          </ac:spMkLst>
        </pc:spChg>
        <pc:spChg chg="del">
          <ac:chgData name="Orlando Marley Filho" userId="db0f27c2ee340672" providerId="LiveId" clId="{1320679C-52D2-4BC1-9F34-7139B097422A}" dt="2024-06-05T22:41:00.167" v="2271" actId="700"/>
          <ac:spMkLst>
            <pc:docMk/>
            <pc:sldMk cId="2294832564" sldId="366"/>
            <ac:spMk id="24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1:00.167" v="2271" actId="700"/>
          <ac:spMkLst>
            <pc:docMk/>
            <pc:sldMk cId="2294832564" sldId="366"/>
            <ac:spMk id="29" creationId="{E0B58608-23C8-4441-994D-C6823EEE1DB7}"/>
          </ac:spMkLst>
        </pc:spChg>
      </pc:sldChg>
      <pc:sldChg chg="addSp delSp modSp mod setBg modClrScheme modAnim delDesignElem chgLayout modNotesTx">
        <pc:chgData name="Orlando Marley Filho" userId="db0f27c2ee340672" providerId="LiveId" clId="{1320679C-52D2-4BC1-9F34-7139B097422A}" dt="2024-07-29T20:34:04.966" v="45739" actId="5793"/>
        <pc:sldMkLst>
          <pc:docMk/>
          <pc:sldMk cId="1197917657" sldId="367"/>
        </pc:sldMkLst>
        <pc:spChg chg="del">
          <ac:chgData name="Orlando Marley Filho" userId="db0f27c2ee340672" providerId="LiveId" clId="{1320679C-52D2-4BC1-9F34-7139B097422A}" dt="2024-06-05T22:41:03.630" v="2273" actId="21"/>
          <ac:spMkLst>
            <pc:docMk/>
            <pc:sldMk cId="1197917657" sldId="367"/>
            <ac:spMk id="2" creationId="{EF526847-DCE1-3A4E-555D-02DFD662ED27}"/>
          </ac:spMkLst>
        </pc:spChg>
        <pc:spChg chg="add del mod">
          <ac:chgData name="Orlando Marley Filho" userId="db0f27c2ee340672" providerId="LiveId" clId="{1320679C-52D2-4BC1-9F34-7139B097422A}" dt="2024-06-05T22:41:05.739" v="2274" actId="700"/>
          <ac:spMkLst>
            <pc:docMk/>
            <pc:sldMk cId="1197917657" sldId="367"/>
            <ac:spMk id="7" creationId="{41B0DA79-714C-D4DF-D02E-06870A284185}"/>
          </ac:spMkLst>
        </pc:spChg>
        <pc:spChg chg="add mod">
          <ac:chgData name="Orlando Marley Filho" userId="db0f27c2ee340672" providerId="LiveId" clId="{1320679C-52D2-4BC1-9F34-7139B097422A}" dt="2024-06-05T22:41:06.187" v="2275"/>
          <ac:spMkLst>
            <pc:docMk/>
            <pc:sldMk cId="1197917657" sldId="367"/>
            <ac:spMk id="9" creationId="{EF526847-DCE1-3A4E-555D-02DFD662ED27}"/>
          </ac:spMkLst>
        </pc:spChg>
        <pc:spChg chg="add mod">
          <ac:chgData name="Orlando Marley Filho" userId="db0f27c2ee340672" providerId="LiveId" clId="{1320679C-52D2-4BC1-9F34-7139B097422A}" dt="2024-07-28T00:33:59.200" v="39967" actId="164"/>
          <ac:spMkLst>
            <pc:docMk/>
            <pc:sldMk cId="1197917657" sldId="367"/>
            <ac:spMk id="10" creationId="{E1B044E7-08AB-E244-676D-EF164F584848}"/>
          </ac:spMkLst>
        </pc:spChg>
        <pc:spChg chg="del">
          <ac:chgData name="Orlando Marley Filho" userId="db0f27c2ee340672" providerId="LiveId" clId="{1320679C-52D2-4BC1-9F34-7139B097422A}" dt="2024-06-05T22:41:05.739" v="2274" actId="700"/>
          <ac:spMkLst>
            <pc:docMk/>
            <pc:sldMk cId="1197917657" sldId="367"/>
            <ac:spMk id="4110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1:05.739" v="2274" actId="700"/>
          <ac:spMkLst>
            <pc:docMk/>
            <pc:sldMk cId="1197917657" sldId="367"/>
            <ac:spMk id="4112" creationId="{E0B58608-23C8-4441-994D-C6823EEE1DB7}"/>
          </ac:spMkLst>
        </pc:spChg>
        <pc:grpChg chg="add mod ord">
          <ac:chgData name="Orlando Marley Filho" userId="db0f27c2ee340672" providerId="LiveId" clId="{1320679C-52D2-4BC1-9F34-7139B097422A}" dt="2024-07-28T00:34:02.265" v="39968" actId="167"/>
          <ac:grpSpMkLst>
            <pc:docMk/>
            <pc:sldMk cId="1197917657" sldId="367"/>
            <ac:grpSpMk id="11" creationId="{BD4007E4-0508-23AC-2D2E-6CA9DFC42D84}"/>
          </ac:grpSpMkLst>
        </pc:grpChg>
        <pc:picChg chg="add mod modCrop">
          <ac:chgData name="Orlando Marley Filho" userId="db0f27c2ee340672" providerId="LiveId" clId="{1320679C-52D2-4BC1-9F34-7139B097422A}" dt="2024-07-28T00:32:53.470" v="39957" actId="732"/>
          <ac:picMkLst>
            <pc:docMk/>
            <pc:sldMk cId="1197917657" sldId="367"/>
            <ac:picMk id="2" creationId="{8973CDB6-02E5-09B9-9E3B-A5655AA35289}"/>
          </ac:picMkLst>
        </pc:picChg>
        <pc:picChg chg="add mod">
          <ac:chgData name="Orlando Marley Filho" userId="db0f27c2ee340672" providerId="LiveId" clId="{1320679C-52D2-4BC1-9F34-7139B097422A}" dt="2024-06-02T22:43:02.574" v="539" actId="1076"/>
          <ac:picMkLst>
            <pc:docMk/>
            <pc:sldMk cId="1197917657" sldId="367"/>
            <ac:picMk id="3" creationId="{0F4A7E32-9871-406B-84F3-C360C5F0C6E0}"/>
          </ac:picMkLst>
        </pc:picChg>
        <pc:picChg chg="add mod modCrop">
          <ac:chgData name="Orlando Marley Filho" userId="db0f27c2ee340672" providerId="LiveId" clId="{1320679C-52D2-4BC1-9F34-7139B097422A}" dt="2024-07-28T00:32:39.436" v="39951" actId="732"/>
          <ac:picMkLst>
            <pc:docMk/>
            <pc:sldMk cId="1197917657" sldId="367"/>
            <ac:picMk id="4" creationId="{5E376DEB-45A4-DD5D-F513-272B7C6DEDC8}"/>
          </ac:picMkLst>
        </pc:picChg>
        <pc:picChg chg="add del mod">
          <ac:chgData name="Orlando Marley Filho" userId="db0f27c2ee340672" providerId="LiveId" clId="{1320679C-52D2-4BC1-9F34-7139B097422A}" dt="2024-06-02T22:43:05.362" v="540" actId="478"/>
          <ac:picMkLst>
            <pc:docMk/>
            <pc:sldMk cId="1197917657" sldId="367"/>
            <ac:picMk id="4" creationId="{6AC9C950-4C68-F438-4B0D-47A192B8F664}"/>
          </ac:picMkLst>
        </pc:picChg>
        <pc:picChg chg="mod modCrop">
          <ac:chgData name="Orlando Marley Filho" userId="db0f27c2ee340672" providerId="LiveId" clId="{1320679C-52D2-4BC1-9F34-7139B097422A}" dt="2024-07-28T00:33:59.200" v="39967" actId="164"/>
          <ac:picMkLst>
            <pc:docMk/>
            <pc:sldMk cId="1197917657" sldId="367"/>
            <ac:picMk id="5" creationId="{C6AB4FEE-6E22-4F0B-0EAF-908EF1B12E80}"/>
          </ac:picMkLst>
        </pc:picChg>
        <pc:picChg chg="add mod modCrop">
          <ac:chgData name="Orlando Marley Filho" userId="db0f27c2ee340672" providerId="LiveId" clId="{1320679C-52D2-4BC1-9F34-7139B097422A}" dt="2024-07-28T00:32:27.293" v="39947" actId="732"/>
          <ac:picMkLst>
            <pc:docMk/>
            <pc:sldMk cId="1197917657" sldId="367"/>
            <ac:picMk id="7" creationId="{8461D0B0-E2F3-49A8-321B-5DC43FECE264}"/>
          </ac:picMkLst>
        </pc:picChg>
      </pc:sldChg>
      <pc:sldChg chg="modAnim modNotesTx">
        <pc:chgData name="Orlando Marley Filho" userId="db0f27c2ee340672" providerId="LiveId" clId="{1320679C-52D2-4BC1-9F34-7139B097422A}" dt="2024-07-28T00:31:11.608" v="39938"/>
        <pc:sldMkLst>
          <pc:docMk/>
          <pc:sldMk cId="1929335754" sldId="368"/>
        </pc:sldMkLst>
      </pc:sldChg>
      <pc:sldChg chg="addSp delSp modSp mod setBg modClrScheme delDesignElem chgLayout modNotesTx">
        <pc:chgData name="Orlando Marley Filho" userId="db0f27c2ee340672" providerId="LiveId" clId="{1320679C-52D2-4BC1-9F34-7139B097422A}" dt="2024-07-28T19:39:51.138" v="40596" actId="108"/>
        <pc:sldMkLst>
          <pc:docMk/>
          <pc:sldMk cId="3403243220" sldId="369"/>
        </pc:sldMkLst>
        <pc:spChg chg="del mod ord">
          <ac:chgData name="Orlando Marley Filho" userId="db0f27c2ee340672" providerId="LiveId" clId="{1320679C-52D2-4BC1-9F34-7139B097422A}" dt="2024-06-05T22:39:27.508" v="2237" actId="478"/>
          <ac:spMkLst>
            <pc:docMk/>
            <pc:sldMk cId="3403243220" sldId="369"/>
            <ac:spMk id="2" creationId="{4F0D4A32-93C8-F9DB-5275-DA5BC3A622C4}"/>
          </ac:spMkLst>
        </pc:spChg>
        <pc:spChg chg="add mod">
          <ac:chgData name="Orlando Marley Filho" userId="db0f27c2ee340672" providerId="LiveId" clId="{1320679C-52D2-4BC1-9F34-7139B097422A}" dt="2024-06-05T22:39:27.712" v="2238"/>
          <ac:spMkLst>
            <pc:docMk/>
            <pc:sldMk cId="3403243220" sldId="369"/>
            <ac:spMk id="3" creationId="{45C87677-58FD-09CA-B0E9-83620BAB7F3A}"/>
          </ac:spMkLst>
        </pc:spChg>
        <pc:spChg chg="del">
          <ac:chgData name="Orlando Marley Filho" userId="db0f27c2ee340672" providerId="LiveId" clId="{1320679C-52D2-4BC1-9F34-7139B097422A}" dt="2024-06-05T22:39:25.146" v="2236" actId="700"/>
          <ac:spMkLst>
            <pc:docMk/>
            <pc:sldMk cId="3403243220" sldId="369"/>
            <ac:spMk id="10247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39:25.146" v="2236" actId="700"/>
          <ac:spMkLst>
            <pc:docMk/>
            <pc:sldMk cId="3403243220" sldId="369"/>
            <ac:spMk id="10249" creationId="{E0B58608-23C8-4441-994D-C6823EEE1DB7}"/>
          </ac:spMkLst>
        </pc:spChg>
        <pc:picChg chg="mod">
          <ac:chgData name="Orlando Marley Filho" userId="db0f27c2ee340672" providerId="LiveId" clId="{1320679C-52D2-4BC1-9F34-7139B097422A}" dt="2024-07-28T19:39:51.138" v="40596" actId="108"/>
          <ac:picMkLst>
            <pc:docMk/>
            <pc:sldMk cId="3403243220" sldId="369"/>
            <ac:picMk id="10242" creationId="{3A4397CA-3FDC-BAA3-3074-3223D9847A9C}"/>
          </ac:picMkLst>
        </pc:picChg>
      </pc:sldChg>
      <pc:sldChg chg="addSp delSp modSp mod modAnim modShow modNotesTx">
        <pc:chgData name="Orlando Marley Filho" userId="db0f27c2ee340672" providerId="LiveId" clId="{1320679C-52D2-4BC1-9F34-7139B097422A}" dt="2024-06-29T17:37:23.422" v="20572" actId="20577"/>
        <pc:sldMkLst>
          <pc:docMk/>
          <pc:sldMk cId="1949264010" sldId="370"/>
        </pc:sldMkLst>
        <pc:spChg chg="mod">
          <ac:chgData name="Orlando Marley Filho" userId="db0f27c2ee340672" providerId="LiveId" clId="{1320679C-52D2-4BC1-9F34-7139B097422A}" dt="2024-06-29T15:47:42.891" v="19427" actId="1076"/>
          <ac:spMkLst>
            <pc:docMk/>
            <pc:sldMk cId="1949264010" sldId="370"/>
            <ac:spMk id="2" creationId="{DB4547F7-A326-693C-E198-CFBE181E2A5F}"/>
          </ac:spMkLst>
        </pc:spChg>
        <pc:spChg chg="add del mod">
          <ac:chgData name="Orlando Marley Filho" userId="db0f27c2ee340672" providerId="LiveId" clId="{1320679C-52D2-4BC1-9F34-7139B097422A}" dt="2024-06-29T15:40:00.867" v="19383" actId="12084"/>
          <ac:spMkLst>
            <pc:docMk/>
            <pc:sldMk cId="1949264010" sldId="370"/>
            <ac:spMk id="3" creationId="{7579F4F2-37DA-11A6-C172-1A6BEBEABC3E}"/>
          </ac:spMkLst>
        </pc:spChg>
        <pc:spChg chg="del">
          <ac:chgData name="Orlando Marley Filho" userId="db0f27c2ee340672" providerId="LiveId" clId="{1320679C-52D2-4BC1-9F34-7139B097422A}" dt="2024-06-11T00:21:39.076" v="14211" actId="478"/>
          <ac:spMkLst>
            <pc:docMk/>
            <pc:sldMk cId="1949264010" sldId="370"/>
            <ac:spMk id="3" creationId="{ECE25581-537A-68D8-AEFC-B91494509F70}"/>
          </ac:spMkLst>
        </pc:spChg>
        <pc:spChg chg="add mod">
          <ac:chgData name="Orlando Marley Filho" userId="db0f27c2ee340672" providerId="LiveId" clId="{1320679C-52D2-4BC1-9F34-7139B097422A}" dt="2024-06-11T00:22:00.447" v="14222" actId="12789"/>
          <ac:spMkLst>
            <pc:docMk/>
            <pc:sldMk cId="1949264010" sldId="370"/>
            <ac:spMk id="4" creationId="{F5FE3EFF-5AE9-3451-4BF1-0EB7A935C03F}"/>
          </ac:spMkLst>
        </pc:spChg>
        <pc:spChg chg="add mod">
          <ac:chgData name="Orlando Marley Filho" userId="db0f27c2ee340672" providerId="LiveId" clId="{1320679C-52D2-4BC1-9F34-7139B097422A}" dt="2024-06-11T00:22:00.447" v="14222" actId="12789"/>
          <ac:spMkLst>
            <pc:docMk/>
            <pc:sldMk cId="1949264010" sldId="370"/>
            <ac:spMk id="5" creationId="{843D8174-37DA-7715-9E64-11F09FDD0269}"/>
          </ac:spMkLst>
        </pc:spChg>
        <pc:spChg chg="add del mod">
          <ac:chgData name="Orlando Marley Filho" userId="db0f27c2ee340672" providerId="LiveId" clId="{1320679C-52D2-4BC1-9F34-7139B097422A}" dt="2024-06-29T15:39:20.137" v="19371" actId="478"/>
          <ac:spMkLst>
            <pc:docMk/>
            <pc:sldMk cId="1949264010" sldId="370"/>
            <ac:spMk id="7" creationId="{F860267E-F874-C032-126E-FAA1F524AA90}"/>
          </ac:spMkLst>
        </pc:spChg>
        <pc:spChg chg="add mod">
          <ac:chgData name="Orlando Marley Filho" userId="db0f27c2ee340672" providerId="LiveId" clId="{1320679C-52D2-4BC1-9F34-7139B097422A}" dt="2024-06-29T16:06:46.737" v="19579"/>
          <ac:spMkLst>
            <pc:docMk/>
            <pc:sldMk cId="1949264010" sldId="370"/>
            <ac:spMk id="8" creationId="{C1D56112-2806-B150-96C5-B2D53ABAA422}"/>
          </ac:spMkLst>
        </pc:spChg>
        <pc:spChg chg="add del mod">
          <ac:chgData name="Orlando Marley Filho" userId="db0f27c2ee340672" providerId="LiveId" clId="{1320679C-52D2-4BC1-9F34-7139B097422A}" dt="2024-06-29T15:51:22.856" v="19449" actId="478"/>
          <ac:spMkLst>
            <pc:docMk/>
            <pc:sldMk cId="1949264010" sldId="370"/>
            <ac:spMk id="9" creationId="{71D48F2F-5422-2D17-B1E7-40DC06759772}"/>
          </ac:spMkLst>
        </pc:spChg>
        <pc:graphicFrameChg chg="add mod">
          <ac:chgData name="Orlando Marley Filho" userId="db0f27c2ee340672" providerId="LiveId" clId="{1320679C-52D2-4BC1-9F34-7139B097422A}" dt="2024-06-29T16:10:13.987" v="19717" actId="20577"/>
          <ac:graphicFrameMkLst>
            <pc:docMk/>
            <pc:sldMk cId="1949264010" sldId="370"/>
            <ac:graphicFrameMk id="6" creationId="{7A4B641F-601C-58CA-14D9-E080A6B769FB}"/>
          </ac:graphicFrameMkLst>
        </pc:graphicFrameChg>
      </pc:sldChg>
      <pc:sldChg chg="del">
        <pc:chgData name="Orlando Marley Filho" userId="db0f27c2ee340672" providerId="LiveId" clId="{1320679C-52D2-4BC1-9F34-7139B097422A}" dt="2024-06-29T21:27:14.954" v="22111" actId="47"/>
        <pc:sldMkLst>
          <pc:docMk/>
          <pc:sldMk cId="4063309517" sldId="371"/>
        </pc:sldMkLst>
      </pc:sldChg>
      <pc:sldChg chg="addSp delSp modSp mod setBg modClrScheme delDesignElem chgLayout modNotesTx">
        <pc:chgData name="Orlando Marley Filho" userId="db0f27c2ee340672" providerId="LiveId" clId="{1320679C-52D2-4BC1-9F34-7139B097422A}" dt="2024-07-28T13:35:21.674" v="40122" actId="1076"/>
        <pc:sldMkLst>
          <pc:docMk/>
          <pc:sldMk cId="1776515117" sldId="382"/>
        </pc:sldMkLst>
        <pc:spChg chg="del">
          <ac:chgData name="Orlando Marley Filho" userId="db0f27c2ee340672" providerId="LiveId" clId="{1320679C-52D2-4BC1-9F34-7139B097422A}" dt="2024-06-05T22:41:10.449" v="2276" actId="21"/>
          <ac:spMkLst>
            <pc:docMk/>
            <pc:sldMk cId="1776515117" sldId="382"/>
            <ac:spMk id="2" creationId="{F2B8FAD8-015B-0A2B-AF89-698E5902A50F}"/>
          </ac:spMkLst>
        </pc:spChg>
        <pc:spChg chg="add del mod">
          <ac:chgData name="Orlando Marley Filho" userId="db0f27c2ee340672" providerId="LiveId" clId="{1320679C-52D2-4BC1-9F34-7139B097422A}" dt="2024-06-05T22:41:12.568" v="2277" actId="700"/>
          <ac:spMkLst>
            <pc:docMk/>
            <pc:sldMk cId="1776515117" sldId="382"/>
            <ac:spMk id="7" creationId="{C1D07427-4DC1-7039-CC3D-266C10D746DA}"/>
          </ac:spMkLst>
        </pc:spChg>
        <pc:spChg chg="mod">
          <ac:chgData name="Orlando Marley Filho" userId="db0f27c2ee340672" providerId="LiveId" clId="{1320679C-52D2-4BC1-9F34-7139B097422A}" dt="2024-07-28T13:35:21.674" v="40122" actId="1076"/>
          <ac:spMkLst>
            <pc:docMk/>
            <pc:sldMk cId="1776515117" sldId="382"/>
            <ac:spMk id="8" creationId="{DA7D4EB5-0932-82A8-30F9-A1107194F01E}"/>
          </ac:spMkLst>
        </pc:spChg>
        <pc:spChg chg="add mod">
          <ac:chgData name="Orlando Marley Filho" userId="db0f27c2ee340672" providerId="LiveId" clId="{1320679C-52D2-4BC1-9F34-7139B097422A}" dt="2024-06-05T22:41:13.348" v="2278"/>
          <ac:spMkLst>
            <pc:docMk/>
            <pc:sldMk cId="1776515117" sldId="382"/>
            <ac:spMk id="9" creationId="{F2B8FAD8-015B-0A2B-AF89-698E5902A50F}"/>
          </ac:spMkLst>
        </pc:spChg>
        <pc:spChg chg="del">
          <ac:chgData name="Orlando Marley Filho" userId="db0f27c2ee340672" providerId="LiveId" clId="{1320679C-52D2-4BC1-9F34-7139B097422A}" dt="2024-06-05T22:41:12.568" v="2277" actId="700"/>
          <ac:spMkLst>
            <pc:docMk/>
            <pc:sldMk cId="1776515117" sldId="382"/>
            <ac:spMk id="9223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1:12.568" v="2277" actId="700"/>
          <ac:spMkLst>
            <pc:docMk/>
            <pc:sldMk cId="1776515117" sldId="382"/>
            <ac:spMk id="9225" creationId="{E0B58608-23C8-4441-994D-C6823EEE1DB7}"/>
          </ac:spMkLst>
        </pc:spChg>
        <pc:grpChg chg="mod">
          <ac:chgData name="Orlando Marley Filho" userId="db0f27c2ee340672" providerId="LiveId" clId="{1320679C-52D2-4BC1-9F34-7139B097422A}" dt="2024-07-28T13:35:21.674" v="40122" actId="1076"/>
          <ac:grpSpMkLst>
            <pc:docMk/>
            <pc:sldMk cId="1776515117" sldId="382"/>
            <ac:grpSpMk id="19" creationId="{14473144-5723-B9F7-BA0B-82423EB9A698}"/>
          </ac:grpSpMkLst>
        </pc:grpChg>
        <pc:grpChg chg="mod">
          <ac:chgData name="Orlando Marley Filho" userId="db0f27c2ee340672" providerId="LiveId" clId="{1320679C-52D2-4BC1-9F34-7139B097422A}" dt="2024-07-28T13:35:21.674" v="40122" actId="1076"/>
          <ac:grpSpMkLst>
            <pc:docMk/>
            <pc:sldMk cId="1776515117" sldId="382"/>
            <ac:grpSpMk id="20" creationId="{302C82D6-5BF0-AEB1-9BA4-5B39C0197D4F}"/>
          </ac:grpSpMkLst>
        </pc:grp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6" creationId="{3A014EEF-0DA2-4105-A8E9-071FC4351DB5}"/>
          </ac:picMkLst>
        </pc:pic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9218" creationId="{029CB33B-DCDC-5142-8370-46D0CE738FF7}"/>
          </ac:picMkLst>
        </pc:pic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9220" creationId="{AF79A2FA-3676-A2DC-FAD3-FDD0DDC1ABCC}"/>
          </ac:picMkLst>
        </pc:pic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9226" creationId="{AF61539A-E8DD-C4A7-F040-A54510D3A85C}"/>
          </ac:picMkLst>
        </pc:pic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9228" creationId="{ABC60DB6-2BEC-7E2D-8BA9-8DEB590AC2D2}"/>
          </ac:picMkLst>
        </pc:pic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9230" creationId="{EE226B58-6768-0CC5-A2DB-328BBB435BBD}"/>
          </ac:picMkLst>
        </pc:picChg>
        <pc:picChg chg="mod">
          <ac:chgData name="Orlando Marley Filho" userId="db0f27c2ee340672" providerId="LiveId" clId="{1320679C-52D2-4BC1-9F34-7139B097422A}" dt="2024-07-28T13:35:21.674" v="40122" actId="1076"/>
          <ac:picMkLst>
            <pc:docMk/>
            <pc:sldMk cId="1776515117" sldId="382"/>
            <ac:picMk id="9232" creationId="{CE9564D8-15E8-FD0D-BA37-1A77EDB0753A}"/>
          </ac:picMkLst>
        </pc:picChg>
      </pc:sldChg>
      <pc:sldChg chg="ord modNotesTx">
        <pc:chgData name="Orlando Marley Filho" userId="db0f27c2ee340672" providerId="LiveId" clId="{1320679C-52D2-4BC1-9F34-7139B097422A}" dt="2024-06-05T22:35:08.951" v="2199"/>
        <pc:sldMkLst>
          <pc:docMk/>
          <pc:sldMk cId="756318273" sldId="383"/>
        </pc:sldMkLst>
      </pc:sldChg>
      <pc:sldChg chg="addSp delSp modSp mod modNotesTx">
        <pc:chgData name="Orlando Marley Filho" userId="db0f27c2ee340672" providerId="LiveId" clId="{1320679C-52D2-4BC1-9F34-7139B097422A}" dt="2024-06-08T17:05:32.474" v="6982"/>
        <pc:sldMkLst>
          <pc:docMk/>
          <pc:sldMk cId="1593459723" sldId="384"/>
        </pc:sldMkLst>
        <pc:spChg chg="del mod topLvl">
          <ac:chgData name="Orlando Marley Filho" userId="db0f27c2ee340672" providerId="LiveId" clId="{1320679C-52D2-4BC1-9F34-7139B097422A}" dt="2024-06-08T09:48:46.114" v="5614" actId="478"/>
          <ac:spMkLst>
            <pc:docMk/>
            <pc:sldMk cId="1593459723" sldId="384"/>
            <ac:spMk id="3" creationId="{D493C469-4550-9EA9-E950-F5017D1F3DC8}"/>
          </ac:spMkLst>
        </pc:spChg>
        <pc:spChg chg="mod">
          <ac:chgData name="Orlando Marley Filho" userId="db0f27c2ee340672" providerId="LiveId" clId="{1320679C-52D2-4BC1-9F34-7139B097422A}" dt="2024-06-08T10:53:24.854" v="6414" actId="20577"/>
          <ac:spMkLst>
            <pc:docMk/>
            <pc:sldMk cId="1593459723" sldId="384"/>
            <ac:spMk id="4" creationId="{70E55417-99CC-F16D-1028-9F5BB21F60B0}"/>
          </ac:spMkLst>
        </pc:spChg>
        <pc:spChg chg="add del mod">
          <ac:chgData name="Orlando Marley Filho" userId="db0f27c2ee340672" providerId="LiveId" clId="{1320679C-52D2-4BC1-9F34-7139B097422A}" dt="2024-06-08T10:01:17.072" v="5843" actId="478"/>
          <ac:spMkLst>
            <pc:docMk/>
            <pc:sldMk cId="1593459723" sldId="384"/>
            <ac:spMk id="5" creationId="{58D0B417-29AC-9AB1-3D74-35F6095F90D8}"/>
          </ac:spMkLst>
        </pc:spChg>
        <pc:spChg chg="del">
          <ac:chgData name="Orlando Marley Filho" userId="db0f27c2ee340672" providerId="LiveId" clId="{1320679C-52D2-4BC1-9F34-7139B097422A}" dt="2024-06-08T01:15:09.411" v="4933" actId="478"/>
          <ac:spMkLst>
            <pc:docMk/>
            <pc:sldMk cId="1593459723" sldId="384"/>
            <ac:spMk id="5" creationId="{D64DA925-93E1-3DBE-E1F6-7657A90A2C6C}"/>
          </ac:spMkLst>
        </pc:spChg>
        <pc:spChg chg="add del mod">
          <ac:chgData name="Orlando Marley Filho" userId="db0f27c2ee340672" providerId="LiveId" clId="{1320679C-52D2-4BC1-9F34-7139B097422A}" dt="2024-06-08T09:41:08.287" v="5496"/>
          <ac:spMkLst>
            <pc:docMk/>
            <pc:sldMk cId="1593459723" sldId="384"/>
            <ac:spMk id="6" creationId="{206CAED9-27BD-3FF2-D1A3-11BCDF84F791}"/>
          </ac:spMkLst>
        </pc:spChg>
        <pc:spChg chg="del mod topLvl">
          <ac:chgData name="Orlando Marley Filho" userId="db0f27c2ee340672" providerId="LiveId" clId="{1320679C-52D2-4BC1-9F34-7139B097422A}" dt="2024-06-08T01:16:24.631" v="4938" actId="478"/>
          <ac:spMkLst>
            <pc:docMk/>
            <pc:sldMk cId="1593459723" sldId="384"/>
            <ac:spMk id="6" creationId="{FAB446CA-B275-7D87-590D-CE16E114A7C0}"/>
          </ac:spMkLst>
        </pc:spChg>
        <pc:spChg chg="add del mod">
          <ac:chgData name="Orlando Marley Filho" userId="db0f27c2ee340672" providerId="LiveId" clId="{1320679C-52D2-4BC1-9F34-7139B097422A}" dt="2024-06-08T01:15:17.226" v="4936" actId="21"/>
          <ac:spMkLst>
            <pc:docMk/>
            <pc:sldMk cId="1593459723" sldId="384"/>
            <ac:spMk id="7" creationId="{010CC01E-2E04-7FF6-C107-FD05078C3185}"/>
          </ac:spMkLst>
        </pc:spChg>
        <pc:spChg chg="add del mod">
          <ac:chgData name="Orlando Marley Filho" userId="db0f27c2ee340672" providerId="LiveId" clId="{1320679C-52D2-4BC1-9F34-7139B097422A}" dt="2024-06-08T09:49:32.536" v="5620" actId="12789"/>
          <ac:spMkLst>
            <pc:docMk/>
            <pc:sldMk cId="1593459723" sldId="384"/>
            <ac:spMk id="8" creationId="{010CC01E-2E04-7FF6-C107-FD05078C3185}"/>
          </ac:spMkLst>
        </pc:spChg>
        <pc:spChg chg="add del mod">
          <ac:chgData name="Orlando Marley Filho" userId="db0f27c2ee340672" providerId="LiveId" clId="{1320679C-52D2-4BC1-9F34-7139B097422A}" dt="2024-06-08T01:17:50.178" v="4963" actId="478"/>
          <ac:spMkLst>
            <pc:docMk/>
            <pc:sldMk cId="1593459723" sldId="384"/>
            <ac:spMk id="9" creationId="{14EF418C-4DB9-4FD5-5EC3-0E3FFDB23E00}"/>
          </ac:spMkLst>
        </pc:spChg>
        <pc:spChg chg="add del">
          <ac:chgData name="Orlando Marley Filho" userId="db0f27c2ee340672" providerId="LiveId" clId="{1320679C-52D2-4BC1-9F34-7139B097422A}" dt="2024-06-08T09:41:20.607" v="5498" actId="478"/>
          <ac:spMkLst>
            <pc:docMk/>
            <pc:sldMk cId="1593459723" sldId="384"/>
            <ac:spMk id="10" creationId="{E784EC37-9995-F2CD-C8A5-6D2740A6F499}"/>
          </ac:spMkLst>
        </pc:spChg>
        <pc:spChg chg="add del">
          <ac:chgData name="Orlando Marley Filho" userId="db0f27c2ee340672" providerId="LiveId" clId="{1320679C-52D2-4BC1-9F34-7139B097422A}" dt="2024-06-08T01:26:12.712" v="5005" actId="22"/>
          <ac:spMkLst>
            <pc:docMk/>
            <pc:sldMk cId="1593459723" sldId="384"/>
            <ac:spMk id="11" creationId="{6DE1CECF-0C8F-678A-9E1C-AF51A5DF8038}"/>
          </ac:spMkLst>
        </pc:spChg>
        <pc:spChg chg="add del mod ord">
          <ac:chgData name="Orlando Marley Filho" userId="db0f27c2ee340672" providerId="LiveId" clId="{1320679C-52D2-4BC1-9F34-7139B097422A}" dt="2024-06-08T09:53:52.798" v="5784" actId="478"/>
          <ac:spMkLst>
            <pc:docMk/>
            <pc:sldMk cId="1593459723" sldId="384"/>
            <ac:spMk id="11" creationId="{E5FEAAA3-449D-74CB-2115-0E8728B76C7F}"/>
          </ac:spMkLst>
        </pc:spChg>
        <pc:spChg chg="add del">
          <ac:chgData name="Orlando Marley Filho" userId="db0f27c2ee340672" providerId="LiveId" clId="{1320679C-52D2-4BC1-9F34-7139B097422A}" dt="2024-06-08T01:26:14.515" v="5007" actId="22"/>
          <ac:spMkLst>
            <pc:docMk/>
            <pc:sldMk cId="1593459723" sldId="384"/>
            <ac:spMk id="13" creationId="{09D2AA6F-A63C-9783-64E6-507B2464448F}"/>
          </ac:spMkLst>
        </pc:spChg>
        <pc:spChg chg="add mod ord">
          <ac:chgData name="Orlando Marley Filho" userId="db0f27c2ee340672" providerId="LiveId" clId="{1320679C-52D2-4BC1-9F34-7139B097422A}" dt="2024-06-08T09:49:32.536" v="5620" actId="12789"/>
          <ac:spMkLst>
            <pc:docMk/>
            <pc:sldMk cId="1593459723" sldId="384"/>
            <ac:spMk id="13" creationId="{361247D3-CBEA-FF47-C259-FB26AB1E17A4}"/>
          </ac:spMkLst>
        </pc:spChg>
        <pc:spChg chg="add mod">
          <ac:chgData name="Orlando Marley Filho" userId="db0f27c2ee340672" providerId="LiveId" clId="{1320679C-52D2-4BC1-9F34-7139B097422A}" dt="2024-06-08T10:25:56.052" v="6223" actId="113"/>
          <ac:spMkLst>
            <pc:docMk/>
            <pc:sldMk cId="1593459723" sldId="384"/>
            <ac:spMk id="14" creationId="{C60C2DF9-D768-CDA3-C094-1129A1271865}"/>
          </ac:spMkLst>
        </pc:spChg>
        <pc:spChg chg="add del mod">
          <ac:chgData name="Orlando Marley Filho" userId="db0f27c2ee340672" providerId="LiveId" clId="{1320679C-52D2-4BC1-9F34-7139B097422A}" dt="2024-06-08T09:29:54.583" v="5137" actId="478"/>
          <ac:spMkLst>
            <pc:docMk/>
            <pc:sldMk cId="1593459723" sldId="384"/>
            <ac:spMk id="15" creationId="{CF3E0685-4894-C2B6-9F49-4A79837520C9}"/>
          </ac:spMkLst>
        </pc:spChg>
        <pc:grpChg chg="add del mod">
          <ac:chgData name="Orlando Marley Filho" userId="db0f27c2ee340672" providerId="LiveId" clId="{1320679C-52D2-4BC1-9F34-7139B097422A}" dt="2024-06-08T01:15:25.572" v="4937" actId="165"/>
          <ac:grpSpMkLst>
            <pc:docMk/>
            <pc:sldMk cId="1593459723" sldId="384"/>
            <ac:grpSpMk id="2" creationId="{86F1BAE1-C21B-023B-155E-E04C448B2377}"/>
          </ac:grpSpMkLst>
        </pc:grpChg>
        <pc:graphicFrameChg chg="add del mod modGraphic">
          <ac:chgData name="Orlando Marley Filho" userId="db0f27c2ee340672" providerId="LiveId" clId="{1320679C-52D2-4BC1-9F34-7139B097422A}" dt="2024-06-08T09:42:49.376" v="5500" actId="21"/>
          <ac:graphicFrameMkLst>
            <pc:docMk/>
            <pc:sldMk cId="1593459723" sldId="384"/>
            <ac:graphicFrameMk id="7" creationId="{27A642DC-2D92-9D29-82B1-D5F10F59DAC5}"/>
          </ac:graphicFrameMkLst>
        </pc:graphicFrameChg>
        <pc:graphicFrameChg chg="add del mod ord modGraphic">
          <ac:chgData name="Orlando Marley Filho" userId="db0f27c2ee340672" providerId="LiveId" clId="{1320679C-52D2-4BC1-9F34-7139B097422A}" dt="2024-06-08T09:56:37.216" v="5793" actId="478"/>
          <ac:graphicFrameMkLst>
            <pc:docMk/>
            <pc:sldMk cId="1593459723" sldId="384"/>
            <ac:graphicFrameMk id="12" creationId="{BB7ACFAC-4AE7-1FFE-D1BE-D6372FC4535D}"/>
          </ac:graphicFrameMkLst>
        </pc:graphicFrameChg>
        <pc:picChg chg="add del mod">
          <ac:chgData name="Orlando Marley Filho" userId="db0f27c2ee340672" providerId="LiveId" clId="{1320679C-52D2-4BC1-9F34-7139B097422A}" dt="2024-06-08T10:34:08.140" v="6249" actId="478"/>
          <ac:picMkLst>
            <pc:docMk/>
            <pc:sldMk cId="1593459723" sldId="384"/>
            <ac:picMk id="17" creationId="{29B73026-B2F8-3A3E-D52D-4FE3839912AF}"/>
          </ac:picMkLst>
        </pc:picChg>
        <pc:picChg chg="add mod">
          <ac:chgData name="Orlando Marley Filho" userId="db0f27c2ee340672" providerId="LiveId" clId="{1320679C-52D2-4BC1-9F34-7139B097422A}" dt="2024-06-08T17:05:32.474" v="6982"/>
          <ac:picMkLst>
            <pc:docMk/>
            <pc:sldMk cId="1593459723" sldId="384"/>
            <ac:picMk id="1026" creationId="{65BD2536-08F3-D606-6427-7FC63B1D4A05}"/>
          </ac:picMkLst>
        </pc:picChg>
      </pc:sldChg>
      <pc:sldChg chg="addSp delSp modSp mod ord setBg modNotesTx">
        <pc:chgData name="Orlando Marley Filho" userId="db0f27c2ee340672" providerId="LiveId" clId="{1320679C-52D2-4BC1-9F34-7139B097422A}" dt="2024-06-30T19:39:24.378" v="25767" actId="20577"/>
        <pc:sldMkLst>
          <pc:docMk/>
          <pc:sldMk cId="250315592" sldId="385"/>
        </pc:sldMkLst>
        <pc:spChg chg="add mod">
          <ac:chgData name="Orlando Marley Filho" userId="db0f27c2ee340672" providerId="LiveId" clId="{1320679C-52D2-4BC1-9F34-7139B097422A}" dt="2024-06-08T01:20:41.965" v="4996" actId="12789"/>
          <ac:spMkLst>
            <pc:docMk/>
            <pc:sldMk cId="250315592" sldId="385"/>
            <ac:spMk id="2" creationId="{E189B805-8333-7444-502C-5217BEC53675}"/>
          </ac:spMkLst>
        </pc:spChg>
        <pc:spChg chg="add mod">
          <ac:chgData name="Orlando Marley Filho" userId="db0f27c2ee340672" providerId="LiveId" clId="{1320679C-52D2-4BC1-9F34-7139B097422A}" dt="2024-06-08T01:20:41.965" v="4996" actId="12789"/>
          <ac:spMkLst>
            <pc:docMk/>
            <pc:sldMk cId="250315592" sldId="385"/>
            <ac:spMk id="3" creationId="{74AB7E95-2805-C359-E24C-5730E3A7BCE0}"/>
          </ac:spMkLst>
        </pc:spChg>
        <pc:spChg chg="mod">
          <ac:chgData name="Orlando Marley Filho" userId="db0f27c2ee340672" providerId="LiveId" clId="{1320679C-52D2-4BC1-9F34-7139B097422A}" dt="2024-06-30T19:18:50.039" v="25660" actId="113"/>
          <ac:spMkLst>
            <pc:docMk/>
            <pc:sldMk cId="250315592" sldId="385"/>
            <ac:spMk id="4" creationId="{722A8741-D7E9-8CF6-8CBE-253CEFA52403}"/>
          </ac:spMkLst>
        </pc:spChg>
        <pc:spChg chg="del">
          <ac:chgData name="Orlando Marley Filho" userId="db0f27c2ee340672" providerId="LiveId" clId="{1320679C-52D2-4BC1-9F34-7139B097422A}" dt="2024-06-08T01:20:20.010" v="4987" actId="478"/>
          <ac:spMkLst>
            <pc:docMk/>
            <pc:sldMk cId="250315592" sldId="385"/>
            <ac:spMk id="5" creationId="{65B54E53-3793-7815-F156-760405C3351A}"/>
          </ac:spMkLst>
        </pc:spChg>
        <pc:spChg chg="add del">
          <ac:chgData name="Orlando Marley Filho" userId="db0f27c2ee340672" providerId="LiveId" clId="{1320679C-52D2-4BC1-9F34-7139B097422A}" dt="2024-06-29T21:28:50.234" v="22124" actId="22"/>
          <ac:spMkLst>
            <pc:docMk/>
            <pc:sldMk cId="250315592" sldId="385"/>
            <ac:spMk id="6" creationId="{24EE4F94-D071-9F3C-157C-023B53E22A1E}"/>
          </ac:spMkLst>
        </pc:spChg>
        <pc:spChg chg="add del">
          <ac:chgData name="Orlando Marley Filho" userId="db0f27c2ee340672" providerId="LiveId" clId="{1320679C-52D2-4BC1-9F34-7139B097422A}" dt="2024-06-29T21:28:52.416" v="22126" actId="22"/>
          <ac:spMkLst>
            <pc:docMk/>
            <pc:sldMk cId="250315592" sldId="385"/>
            <ac:spMk id="8" creationId="{8CA35C0E-262F-EA08-8221-2D8E873D6217}"/>
          </ac:spMkLst>
        </pc:spChg>
        <pc:spChg chg="add del mod">
          <ac:chgData name="Orlando Marley Filho" userId="db0f27c2ee340672" providerId="LiveId" clId="{1320679C-52D2-4BC1-9F34-7139B097422A}" dt="2024-06-30T18:47:26.404" v="25433" actId="1076"/>
          <ac:spMkLst>
            <pc:docMk/>
            <pc:sldMk cId="250315592" sldId="385"/>
            <ac:spMk id="10" creationId="{D73FE0E4-241D-0DF8-210A-D337A69BDFF1}"/>
          </ac:spMkLst>
        </pc:spChg>
        <pc:picChg chg="add mod">
          <ac:chgData name="Orlando Marley Filho" userId="db0f27c2ee340672" providerId="LiveId" clId="{1320679C-52D2-4BC1-9F34-7139B097422A}" dt="2024-06-29T21:29:41.242" v="22135" actId="14100"/>
          <ac:picMkLst>
            <pc:docMk/>
            <pc:sldMk cId="250315592" sldId="385"/>
            <ac:picMk id="3074" creationId="{AB5A9F14-95A9-7BE7-E954-5847AFFEE5D4}"/>
          </ac:picMkLst>
        </pc:picChg>
        <pc:picChg chg="add mod">
          <ac:chgData name="Orlando Marley Filho" userId="db0f27c2ee340672" providerId="LiveId" clId="{1320679C-52D2-4BC1-9F34-7139B097422A}" dt="2024-06-30T18:47:28.292" v="25434" actId="1076"/>
          <ac:picMkLst>
            <pc:docMk/>
            <pc:sldMk cId="250315592" sldId="385"/>
            <ac:picMk id="3076" creationId="{BA14F22F-ED29-F7D9-99B1-A39C051574E9}"/>
          </ac:picMkLst>
        </pc:picChg>
      </pc:sldChg>
      <pc:sldChg chg="addSp delSp modSp mod ord modNotesTx">
        <pc:chgData name="Orlando Marley Filho" userId="db0f27c2ee340672" providerId="LiveId" clId="{1320679C-52D2-4BC1-9F34-7139B097422A}" dt="2024-06-30T21:19:50.775" v="26014"/>
        <pc:sldMkLst>
          <pc:docMk/>
          <pc:sldMk cId="625250141" sldId="386"/>
        </pc:sldMkLst>
        <pc:spChg chg="add mod">
          <ac:chgData name="Orlando Marley Filho" userId="db0f27c2ee340672" providerId="LiveId" clId="{1320679C-52D2-4BC1-9F34-7139B097422A}" dt="2024-06-08T01:19:16.197" v="4975" actId="207"/>
          <ac:spMkLst>
            <pc:docMk/>
            <pc:sldMk cId="625250141" sldId="386"/>
            <ac:spMk id="2" creationId="{E7C770B9-EC4B-EBE9-7B5C-8EF05E7FD770}"/>
          </ac:spMkLst>
        </pc:spChg>
        <pc:spChg chg="add mod">
          <ac:chgData name="Orlando Marley Filho" userId="db0f27c2ee340672" providerId="LiveId" clId="{1320679C-52D2-4BC1-9F34-7139B097422A}" dt="2024-06-08T01:18:40.088" v="4967"/>
          <ac:spMkLst>
            <pc:docMk/>
            <pc:sldMk cId="625250141" sldId="386"/>
            <ac:spMk id="3" creationId="{A885433B-957A-E361-D461-A393928D4BA8}"/>
          </ac:spMkLst>
        </pc:spChg>
        <pc:spChg chg="mod">
          <ac:chgData name="Orlando Marley Filho" userId="db0f27c2ee340672" providerId="LiveId" clId="{1320679C-52D2-4BC1-9F34-7139B097422A}" dt="2024-06-30T21:09:45.459" v="25928" actId="113"/>
          <ac:spMkLst>
            <pc:docMk/>
            <pc:sldMk cId="625250141" sldId="386"/>
            <ac:spMk id="4" creationId="{32877694-3021-3B5C-AC9E-AF559B10D6C9}"/>
          </ac:spMkLst>
        </pc:spChg>
        <pc:spChg chg="add mod">
          <ac:chgData name="Orlando Marley Filho" userId="db0f27c2ee340672" providerId="LiveId" clId="{1320679C-52D2-4BC1-9F34-7139B097422A}" dt="2024-06-30T21:09:41.230" v="25927" actId="6549"/>
          <ac:spMkLst>
            <pc:docMk/>
            <pc:sldMk cId="625250141" sldId="386"/>
            <ac:spMk id="5" creationId="{B5D8C399-BFDC-364C-EAC7-DA029C00D307}"/>
          </ac:spMkLst>
        </pc:spChg>
        <pc:spChg chg="del">
          <ac:chgData name="Orlando Marley Filho" userId="db0f27c2ee340672" providerId="LiveId" clId="{1320679C-52D2-4BC1-9F34-7139B097422A}" dt="2024-06-08T01:18:32.843" v="4964" actId="478"/>
          <ac:spMkLst>
            <pc:docMk/>
            <pc:sldMk cId="625250141" sldId="386"/>
            <ac:spMk id="5" creationId="{F778406B-EA27-90E1-E418-45C56B261C9C}"/>
          </ac:spMkLst>
        </pc:spChg>
        <pc:spChg chg="add mod">
          <ac:chgData name="Orlando Marley Filho" userId="db0f27c2ee340672" providerId="LiveId" clId="{1320679C-52D2-4BC1-9F34-7139B097422A}" dt="2024-06-30T21:09:00.156" v="25924" actId="242"/>
          <ac:spMkLst>
            <pc:docMk/>
            <pc:sldMk cId="625250141" sldId="386"/>
            <ac:spMk id="6" creationId="{117B54A6-022B-4F9F-C968-C90306F64256}"/>
          </ac:spMkLst>
        </pc:spChg>
        <pc:spChg chg="add del mod">
          <ac:chgData name="Orlando Marley Filho" userId="db0f27c2ee340672" providerId="LiveId" clId="{1320679C-52D2-4BC1-9F34-7139B097422A}" dt="2024-06-08T01:18:49.625" v="4969" actId="478"/>
          <ac:spMkLst>
            <pc:docMk/>
            <pc:sldMk cId="625250141" sldId="386"/>
            <ac:spMk id="6" creationId="{959C4BDF-4ECD-F04E-6A88-F27C3E0C2898}"/>
          </ac:spMkLst>
        </pc:spChg>
        <pc:spChg chg="add mod">
          <ac:chgData name="Orlando Marley Filho" userId="db0f27c2ee340672" providerId="LiveId" clId="{1320679C-52D2-4BC1-9F34-7139B097422A}" dt="2024-06-08T01:19:04.548" v="4974" actId="12789"/>
          <ac:spMkLst>
            <pc:docMk/>
            <pc:sldMk cId="625250141" sldId="386"/>
            <ac:spMk id="7" creationId="{AFBCA855-815B-7A20-F5FF-A98B6FF75249}"/>
          </ac:spMkLst>
        </pc:spChg>
        <pc:spChg chg="add mod">
          <ac:chgData name="Orlando Marley Filho" userId="db0f27c2ee340672" providerId="LiveId" clId="{1320679C-52D2-4BC1-9F34-7139B097422A}" dt="2024-06-30T21:09:00.156" v="25924" actId="242"/>
          <ac:spMkLst>
            <pc:docMk/>
            <pc:sldMk cId="625250141" sldId="386"/>
            <ac:spMk id="8" creationId="{676292CD-33D4-E7EA-B60F-63DE6870CAFA}"/>
          </ac:spMkLst>
        </pc:spChg>
        <pc:spChg chg="add mod">
          <ac:chgData name="Orlando Marley Filho" userId="db0f27c2ee340672" providerId="LiveId" clId="{1320679C-52D2-4BC1-9F34-7139B097422A}" dt="2024-06-30T21:09:00.156" v="25924" actId="242"/>
          <ac:spMkLst>
            <pc:docMk/>
            <pc:sldMk cId="625250141" sldId="386"/>
            <ac:spMk id="9" creationId="{734EB273-901F-6439-8E14-5B9DCBF59ECF}"/>
          </ac:spMkLst>
        </pc:spChg>
        <pc:spChg chg="add mod">
          <ac:chgData name="Orlando Marley Filho" userId="db0f27c2ee340672" providerId="LiveId" clId="{1320679C-52D2-4BC1-9F34-7139B097422A}" dt="2024-06-30T21:09:00.156" v="25924" actId="242"/>
          <ac:spMkLst>
            <pc:docMk/>
            <pc:sldMk cId="625250141" sldId="386"/>
            <ac:spMk id="10" creationId="{E6690F55-6F99-DF81-3AA2-6E817A256140}"/>
          </ac:spMkLst>
        </pc:spChg>
        <pc:spChg chg="add mod">
          <ac:chgData name="Orlando Marley Filho" userId="db0f27c2ee340672" providerId="LiveId" clId="{1320679C-52D2-4BC1-9F34-7139B097422A}" dt="2024-06-30T21:19:50.775" v="26014"/>
          <ac:spMkLst>
            <pc:docMk/>
            <pc:sldMk cId="625250141" sldId="386"/>
            <ac:spMk id="11" creationId="{EA604664-4B27-7AFA-848C-7CAAFCD27478}"/>
          </ac:spMkLst>
        </pc:spChg>
        <pc:picChg chg="add del mod">
          <ac:chgData name="Orlando Marley Filho" userId="db0f27c2ee340672" providerId="LiveId" clId="{1320679C-52D2-4BC1-9F34-7139B097422A}" dt="2024-06-30T21:00:23.712" v="25792" actId="478"/>
          <ac:picMkLst>
            <pc:docMk/>
            <pc:sldMk cId="625250141" sldId="386"/>
            <ac:picMk id="4098" creationId="{14B50546-82CE-173F-D8C4-10314C706D2A}"/>
          </ac:picMkLst>
        </pc:picChg>
      </pc:sldChg>
      <pc:sldChg chg="addSp delSp modSp mod ord modShow modNotesTx">
        <pc:chgData name="Orlando Marley Filho" userId="db0f27c2ee340672" providerId="LiveId" clId="{1320679C-52D2-4BC1-9F34-7139B097422A}" dt="2024-07-28T21:47:31.286" v="41953" actId="20577"/>
        <pc:sldMkLst>
          <pc:docMk/>
          <pc:sldMk cId="2035211553" sldId="388"/>
        </pc:sldMkLst>
        <pc:spChg chg="mod">
          <ac:chgData name="Orlando Marley Filho" userId="db0f27c2ee340672" providerId="LiveId" clId="{1320679C-52D2-4BC1-9F34-7139B097422A}" dt="2024-06-08T20:13:38.022" v="7248" actId="20577"/>
          <ac:spMkLst>
            <pc:docMk/>
            <pc:sldMk cId="2035211553" sldId="388"/>
            <ac:spMk id="2" creationId="{518CBEBD-7F61-1C19-2D5B-79CCDBF0BEE5}"/>
          </ac:spMkLst>
        </pc:spChg>
        <pc:spChg chg="del">
          <ac:chgData name="Orlando Marley Filho" userId="db0f27c2ee340672" providerId="LiveId" clId="{1320679C-52D2-4BC1-9F34-7139B097422A}" dt="2024-06-08T17:06:45.511" v="6987" actId="478"/>
          <ac:spMkLst>
            <pc:docMk/>
            <pc:sldMk cId="2035211553" sldId="388"/>
            <ac:spMk id="3" creationId="{8DB76CA9-C563-1905-6F95-1887103C335B}"/>
          </ac:spMkLst>
        </pc:spChg>
        <pc:spChg chg="add del mod">
          <ac:chgData name="Orlando Marley Filho" userId="db0f27c2ee340672" providerId="LiveId" clId="{1320679C-52D2-4BC1-9F34-7139B097422A}" dt="2024-06-08T18:51:12.770" v="7016" actId="478"/>
          <ac:spMkLst>
            <pc:docMk/>
            <pc:sldMk cId="2035211553" sldId="388"/>
            <ac:spMk id="4" creationId="{DDC5C404-D261-1E2C-8563-AA23D5E0A682}"/>
          </ac:spMkLst>
        </pc:spChg>
        <pc:spChg chg="mod topLvl">
          <ac:chgData name="Orlando Marley Filho" userId="db0f27c2ee340672" providerId="LiveId" clId="{1320679C-52D2-4BC1-9F34-7139B097422A}" dt="2024-06-08T18:51:38.118" v="7024" actId="207"/>
          <ac:spMkLst>
            <pc:docMk/>
            <pc:sldMk cId="2035211553" sldId="388"/>
            <ac:spMk id="6" creationId="{25FBA82E-07FF-5385-C4A7-E8AA8D5E890A}"/>
          </ac:spMkLst>
        </pc:spChg>
        <pc:spChg chg="del mod topLvl">
          <ac:chgData name="Orlando Marley Filho" userId="db0f27c2ee340672" providerId="LiveId" clId="{1320679C-52D2-4BC1-9F34-7139B097422A}" dt="2024-06-08T18:51:17.481" v="7018" actId="478"/>
          <ac:spMkLst>
            <pc:docMk/>
            <pc:sldMk cId="2035211553" sldId="388"/>
            <ac:spMk id="7" creationId="{C09179EF-3277-92BA-98BA-BA74EAE1C2D9}"/>
          </ac:spMkLst>
        </pc:spChg>
        <pc:spChg chg="add del mod">
          <ac:chgData name="Orlando Marley Filho" userId="db0f27c2ee340672" providerId="LiveId" clId="{1320679C-52D2-4BC1-9F34-7139B097422A}" dt="2024-06-08T18:52:27.745" v="7029" actId="478"/>
          <ac:spMkLst>
            <pc:docMk/>
            <pc:sldMk cId="2035211553" sldId="388"/>
            <ac:spMk id="8" creationId="{249C8BF9-E1DA-741C-3F7C-7F0C04177BE8}"/>
          </ac:spMkLst>
        </pc:spChg>
        <pc:grpChg chg="add del mod">
          <ac:chgData name="Orlando Marley Filho" userId="db0f27c2ee340672" providerId="LiveId" clId="{1320679C-52D2-4BC1-9F34-7139B097422A}" dt="2024-06-08T18:51:17.481" v="7018" actId="478"/>
          <ac:grpSpMkLst>
            <pc:docMk/>
            <pc:sldMk cId="2035211553" sldId="388"/>
            <ac:grpSpMk id="5" creationId="{C0E573BC-4963-1C2D-65D9-C0488B1078CC}"/>
          </ac:grpSpMkLst>
        </pc:grpChg>
        <pc:picChg chg="add mod">
          <ac:chgData name="Orlando Marley Filho" userId="db0f27c2ee340672" providerId="LiveId" clId="{1320679C-52D2-4BC1-9F34-7139B097422A}" dt="2024-06-08T18:52:32.993" v="7032" actId="1076"/>
          <ac:picMkLst>
            <pc:docMk/>
            <pc:sldMk cId="2035211553" sldId="388"/>
            <ac:picMk id="9" creationId="{07C2C66C-3393-4C35-BDCA-1A652AE5DD98}"/>
          </ac:picMkLst>
        </pc:picChg>
        <pc:picChg chg="add mod">
          <ac:chgData name="Orlando Marley Filho" userId="db0f27c2ee340672" providerId="LiveId" clId="{1320679C-52D2-4BC1-9F34-7139B097422A}" dt="2024-07-28T19:40:05" v="40598" actId="208"/>
          <ac:picMkLst>
            <pc:docMk/>
            <pc:sldMk cId="2035211553" sldId="388"/>
            <ac:picMk id="9218" creationId="{EFD0B193-1664-0718-53F4-3DA9B17B8CBF}"/>
          </ac:picMkLst>
        </pc:picChg>
      </pc:sldChg>
      <pc:sldChg chg="addSp delSp modSp mod setBg modAnim modNotesTx">
        <pc:chgData name="Orlando Marley Filho" userId="db0f27c2ee340672" providerId="LiveId" clId="{1320679C-52D2-4BC1-9F34-7139B097422A}" dt="2024-07-28T14:30:24.902" v="40224"/>
        <pc:sldMkLst>
          <pc:docMk/>
          <pc:sldMk cId="2074054550" sldId="389"/>
        </pc:sldMkLst>
        <pc:spChg chg="mod">
          <ac:chgData name="Orlando Marley Filho" userId="db0f27c2ee340672" providerId="LiveId" clId="{1320679C-52D2-4BC1-9F34-7139B097422A}" dt="2024-06-09T11:03:25.450" v="8135" actId="26606"/>
          <ac:spMkLst>
            <pc:docMk/>
            <pc:sldMk cId="2074054550" sldId="389"/>
            <ac:spMk id="2" creationId="{3021F5A9-B043-D4EB-1A1D-FBFACB841B7C}"/>
          </ac:spMkLst>
        </pc:spChg>
        <pc:spChg chg="add del mod">
          <ac:chgData name="Orlando Marley Filho" userId="db0f27c2ee340672" providerId="LiveId" clId="{1320679C-52D2-4BC1-9F34-7139B097422A}" dt="2024-06-09T12:01:04.464" v="8277" actId="11529"/>
          <ac:spMkLst>
            <pc:docMk/>
            <pc:sldMk cId="2074054550" sldId="389"/>
            <ac:spMk id="3" creationId="{E8BC1BC7-D719-4146-810D-036BB11FA4F2}"/>
          </ac:spMkLst>
        </pc:spChg>
        <pc:spChg chg="add del mod">
          <ac:chgData name="Orlando Marley Filho" userId="db0f27c2ee340672" providerId="LiveId" clId="{1320679C-52D2-4BC1-9F34-7139B097422A}" dt="2024-06-09T12:48:40.929" v="8408" actId="12084"/>
          <ac:spMkLst>
            <pc:docMk/>
            <pc:sldMk cId="2074054550" sldId="389"/>
            <ac:spMk id="4" creationId="{6A7BBB91-CC0E-73BB-2DE9-29F66993B330}"/>
          </ac:spMkLst>
        </pc:spChg>
        <pc:spChg chg="add del mod">
          <ac:chgData name="Orlando Marley Filho" userId="db0f27c2ee340672" providerId="LiveId" clId="{1320679C-52D2-4BC1-9F34-7139B097422A}" dt="2024-06-09T12:26:32.555" v="8337" actId="478"/>
          <ac:spMkLst>
            <pc:docMk/>
            <pc:sldMk cId="2074054550" sldId="389"/>
            <ac:spMk id="6" creationId="{C6C88429-8D12-BCD6-C69F-4DB3489D527E}"/>
          </ac:spMkLst>
        </pc:spChg>
        <pc:spChg chg="add mod">
          <ac:chgData name="Orlando Marley Filho" userId="db0f27c2ee340672" providerId="LiveId" clId="{1320679C-52D2-4BC1-9F34-7139B097422A}" dt="2024-06-09T11:03:25.450" v="8135" actId="26606"/>
          <ac:spMkLst>
            <pc:docMk/>
            <pc:sldMk cId="2074054550" sldId="389"/>
            <ac:spMk id="9" creationId="{557D4AA8-8123-BAFC-17A6-B98D59099DB1}"/>
          </ac:spMkLst>
        </pc:spChg>
        <pc:spChg chg="add del">
          <ac:chgData name="Orlando Marley Filho" userId="db0f27c2ee340672" providerId="LiveId" clId="{1320679C-52D2-4BC1-9F34-7139B097422A}" dt="2024-06-09T12:03:47.006" v="8299" actId="478"/>
          <ac:spMkLst>
            <pc:docMk/>
            <pc:sldMk cId="2074054550" sldId="389"/>
            <ac:spMk id="10" creationId="{67F1FD94-2FC6-9EA7-FD65-D3B9625213EE}"/>
          </ac:spMkLst>
        </pc:spChg>
        <pc:spChg chg="add del mod">
          <ac:chgData name="Orlando Marley Filho" userId="db0f27c2ee340672" providerId="LiveId" clId="{1320679C-52D2-4BC1-9F34-7139B097422A}" dt="2024-06-09T12:26:32.555" v="8337" actId="478"/>
          <ac:spMkLst>
            <pc:docMk/>
            <pc:sldMk cId="2074054550" sldId="389"/>
            <ac:spMk id="11" creationId="{76CAF769-25E1-8904-F609-7C9007FB167A}"/>
          </ac:spMkLst>
        </pc:spChg>
        <pc:spChg chg="add del mod">
          <ac:chgData name="Orlando Marley Filho" userId="db0f27c2ee340672" providerId="LiveId" clId="{1320679C-52D2-4BC1-9F34-7139B097422A}" dt="2024-06-09T12:26:32.555" v="8337" actId="478"/>
          <ac:spMkLst>
            <pc:docMk/>
            <pc:sldMk cId="2074054550" sldId="389"/>
            <ac:spMk id="12" creationId="{5A8AF742-981B-5452-6901-E66DDD3B9C64}"/>
          </ac:spMkLst>
        </pc:spChg>
        <pc:spChg chg="add del mod">
          <ac:chgData name="Orlando Marley Filho" userId="db0f27c2ee340672" providerId="LiveId" clId="{1320679C-52D2-4BC1-9F34-7139B097422A}" dt="2024-06-09T12:26:32.555" v="8337" actId="478"/>
          <ac:spMkLst>
            <pc:docMk/>
            <pc:sldMk cId="2074054550" sldId="389"/>
            <ac:spMk id="13" creationId="{89F98F94-6070-9E10-2404-27B9E25A7035}"/>
          </ac:spMkLst>
        </pc:spChg>
        <pc:spChg chg="add del">
          <ac:chgData name="Orlando Marley Filho" userId="db0f27c2ee340672" providerId="LiveId" clId="{1320679C-52D2-4BC1-9F34-7139B097422A}" dt="2024-06-09T11:03:25.450" v="8135" actId="26606"/>
          <ac:spMkLst>
            <pc:docMk/>
            <pc:sldMk cId="2074054550" sldId="389"/>
            <ac:spMk id="14" creationId="{C3420C89-0B09-4632-A4AF-3971D08BF7A8}"/>
          </ac:spMkLst>
        </pc:spChg>
        <pc:spChg chg="add del">
          <ac:chgData name="Orlando Marley Filho" userId="db0f27c2ee340672" providerId="LiveId" clId="{1320679C-52D2-4BC1-9F34-7139B097422A}" dt="2024-06-09T11:03:25.450" v="8135" actId="26606"/>
          <ac:spMkLst>
            <pc:docMk/>
            <pc:sldMk cId="2074054550" sldId="389"/>
            <ac:spMk id="16" creationId="{4E5CBA61-BF74-40B4-A3A8-366BBA626CCF}"/>
          </ac:spMkLst>
        </pc:spChg>
        <pc:spChg chg="add del mod">
          <ac:chgData name="Orlando Marley Filho" userId="db0f27c2ee340672" providerId="LiveId" clId="{1320679C-52D2-4BC1-9F34-7139B097422A}" dt="2024-06-09T12:48:19.028" v="8407" actId="478"/>
          <ac:spMkLst>
            <pc:docMk/>
            <pc:sldMk cId="2074054550" sldId="389"/>
            <ac:spMk id="38" creationId="{2B1425CE-F81D-97EA-8900-734C03FCAB8D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1" creationId="{2D93B2D5-B1A3-653A-8039-E512505A01C8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2" creationId="{B62E1688-E95B-20E1-0633-88F81C8D2E73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3" creationId="{208CBC3D-AE03-4F26-910A-B048E4BE5BAA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4" creationId="{99642D9C-F447-CD2E-ED83-351B0EF43738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5" creationId="{18740770-656A-4E69-8FC8-86D80D1077F4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6" creationId="{7DAD7033-6E28-D146-48AA-1C64BBE3CD65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7" creationId="{01D132E3-E39F-AECE-1EA5-627D0AFF47FF}"/>
          </ac:spMkLst>
        </pc:spChg>
        <pc:spChg chg="mod topLvl">
          <ac:chgData name="Orlando Marley Filho" userId="db0f27c2ee340672" providerId="LiveId" clId="{1320679C-52D2-4BC1-9F34-7139B097422A}" dt="2024-07-28T14:30:08.436" v="40221" actId="165"/>
          <ac:spMkLst>
            <pc:docMk/>
            <pc:sldMk cId="2074054550" sldId="389"/>
            <ac:spMk id="48" creationId="{A0D21DF7-2BCD-33E8-E30E-698E48BC37D8}"/>
          </ac:spMkLst>
        </pc:spChg>
        <pc:grpChg chg="add del mod ord">
          <ac:chgData name="Orlando Marley Filho" userId="db0f27c2ee340672" providerId="LiveId" clId="{1320679C-52D2-4BC1-9F34-7139B097422A}" dt="2024-06-09T11:03:25.450" v="8135" actId="26606"/>
          <ac:grpSpMkLst>
            <pc:docMk/>
            <pc:sldMk cId="2074054550" sldId="389"/>
            <ac:grpSpMk id="8" creationId="{877F0D83-5886-B18C-B5A6-770640FF57D0}"/>
          </ac:grpSpMkLst>
        </pc:grpChg>
        <pc:grpChg chg="add del">
          <ac:chgData name="Orlando Marley Filho" userId="db0f27c2ee340672" providerId="LiveId" clId="{1320679C-52D2-4BC1-9F34-7139B097422A}" dt="2024-06-09T11:03:25.450" v="8135" actId="26606"/>
          <ac:grpSpMkLst>
            <pc:docMk/>
            <pc:sldMk cId="2074054550" sldId="389"/>
            <ac:grpSpMk id="18" creationId="{AC27E70C-5470-4262-B9CE-AE52C51CF4C1}"/>
          </ac:grpSpMkLst>
        </pc:grpChg>
        <pc:grpChg chg="add del">
          <ac:chgData name="Orlando Marley Filho" userId="db0f27c2ee340672" providerId="LiveId" clId="{1320679C-52D2-4BC1-9F34-7139B097422A}" dt="2024-06-09T11:03:25.450" v="8135" actId="26606"/>
          <ac:grpSpMkLst>
            <pc:docMk/>
            <pc:sldMk cId="2074054550" sldId="389"/>
            <ac:grpSpMk id="22" creationId="{E27AF472-EAE3-4572-AB69-B92BD10DBC6D}"/>
          </ac:grpSpMkLst>
        </pc:grpChg>
        <pc:grpChg chg="add del mod">
          <ac:chgData name="Orlando Marley Filho" userId="db0f27c2ee340672" providerId="LiveId" clId="{1320679C-52D2-4BC1-9F34-7139B097422A}" dt="2024-06-09T12:29:04.840" v="8374" actId="164"/>
          <ac:grpSpMkLst>
            <pc:docMk/>
            <pc:sldMk cId="2074054550" sldId="389"/>
            <ac:grpSpMk id="35" creationId="{D671A542-F934-E2C2-1608-496F778F82FB}"/>
          </ac:grpSpMkLst>
        </pc:grpChg>
        <pc:grpChg chg="add del mod">
          <ac:chgData name="Orlando Marley Filho" userId="db0f27c2ee340672" providerId="LiveId" clId="{1320679C-52D2-4BC1-9F34-7139B097422A}" dt="2024-07-28T14:30:08.436" v="40221" actId="165"/>
          <ac:grpSpMkLst>
            <pc:docMk/>
            <pc:sldMk cId="2074054550" sldId="389"/>
            <ac:grpSpMk id="40" creationId="{5B287B91-0F36-435B-D954-1348CFD11002}"/>
          </ac:grpSpMkLst>
        </pc:grpChg>
        <pc:graphicFrameChg chg="add del mod modGraphic">
          <ac:chgData name="Orlando Marley Filho" userId="db0f27c2ee340672" providerId="LiveId" clId="{1320679C-52D2-4BC1-9F34-7139B097422A}" dt="2024-06-09T13:00:44.274" v="8446" actId="18245"/>
          <ac:graphicFrameMkLst>
            <pc:docMk/>
            <pc:sldMk cId="2074054550" sldId="389"/>
            <ac:graphicFrameMk id="39" creationId="{F36D5BBB-ED21-7B15-EAA6-605591A78742}"/>
          </ac:graphicFrameMkLst>
        </pc:graphicFrameChg>
        <pc:picChg chg="add del mod">
          <ac:chgData name="Orlando Marley Filho" userId="db0f27c2ee340672" providerId="LiveId" clId="{1320679C-52D2-4BC1-9F34-7139B097422A}" dt="2024-06-09T12:26:32.555" v="8337" actId="478"/>
          <ac:picMkLst>
            <pc:docMk/>
            <pc:sldMk cId="2074054550" sldId="389"/>
            <ac:picMk id="17" creationId="{93E1C2F9-DF35-359D-A57B-0045328852BC}"/>
          </ac:picMkLst>
        </pc:picChg>
        <pc:picChg chg="add del mod">
          <ac:chgData name="Orlando Marley Filho" userId="db0f27c2ee340672" providerId="LiveId" clId="{1320679C-52D2-4BC1-9F34-7139B097422A}" dt="2024-06-09T12:26:32.555" v="8337" actId="478"/>
          <ac:picMkLst>
            <pc:docMk/>
            <pc:sldMk cId="2074054550" sldId="389"/>
            <ac:picMk id="21" creationId="{DD4C9C2E-6061-1246-BBD0-4C164556F2DD}"/>
          </ac:picMkLst>
        </pc:picChg>
        <pc:picChg chg="add del mod">
          <ac:chgData name="Orlando Marley Filho" userId="db0f27c2ee340672" providerId="LiveId" clId="{1320679C-52D2-4BC1-9F34-7139B097422A}" dt="2024-06-09T12:26:32.555" v="8337" actId="478"/>
          <ac:picMkLst>
            <pc:docMk/>
            <pc:sldMk cId="2074054550" sldId="389"/>
            <ac:picMk id="30" creationId="{851798F5-9E67-87CF-3A66-6CB6D159F66A}"/>
          </ac:picMkLst>
        </pc:picChg>
        <pc:picChg chg="add del mod">
          <ac:chgData name="Orlando Marley Filho" userId="db0f27c2ee340672" providerId="LiveId" clId="{1320679C-52D2-4BC1-9F34-7139B097422A}" dt="2024-06-09T12:26:32.555" v="8337" actId="478"/>
          <ac:picMkLst>
            <pc:docMk/>
            <pc:sldMk cId="2074054550" sldId="389"/>
            <ac:picMk id="31" creationId="{4C180E29-5EE6-3E16-2C3D-2A5C5E9AE5A6}"/>
          </ac:picMkLst>
        </pc:picChg>
        <pc:picChg chg="add del mod">
          <ac:chgData name="Orlando Marley Filho" userId="db0f27c2ee340672" providerId="LiveId" clId="{1320679C-52D2-4BC1-9F34-7139B097422A}" dt="2024-06-09T12:26:32.555" v="8337" actId="478"/>
          <ac:picMkLst>
            <pc:docMk/>
            <pc:sldMk cId="2074054550" sldId="389"/>
            <ac:picMk id="32" creationId="{C96B9333-9782-6E64-86E2-5C804B95CC78}"/>
          </ac:picMkLst>
        </pc:picChg>
        <pc:picChg chg="add del mod">
          <ac:chgData name="Orlando Marley Filho" userId="db0f27c2ee340672" providerId="LiveId" clId="{1320679C-52D2-4BC1-9F34-7139B097422A}" dt="2024-06-09T12:26:32.555" v="8337" actId="478"/>
          <ac:picMkLst>
            <pc:docMk/>
            <pc:sldMk cId="2074054550" sldId="389"/>
            <ac:picMk id="33" creationId="{C7B7362B-A9EF-C62F-8386-A994A8DA5FCC}"/>
          </ac:picMkLst>
        </pc:picChg>
        <pc:picChg chg="add del mod">
          <ac:chgData name="Orlando Marley Filho" userId="db0f27c2ee340672" providerId="LiveId" clId="{1320679C-52D2-4BC1-9F34-7139B097422A}" dt="2024-06-09T12:29:07.337" v="8380" actId="1076"/>
          <ac:picMkLst>
            <pc:docMk/>
            <pc:sldMk cId="2074054550" sldId="389"/>
            <ac:picMk id="34" creationId="{8730AC35-9A42-55B5-AC70-193EE121AE03}"/>
          </ac:picMkLst>
        </pc:picChg>
        <pc:picChg chg="add mod">
          <ac:chgData name="Orlando Marley Filho" userId="db0f27c2ee340672" providerId="LiveId" clId="{1320679C-52D2-4BC1-9F34-7139B097422A}" dt="2024-06-09T12:45:29.858" v="8401" actId="1076"/>
          <ac:picMkLst>
            <pc:docMk/>
            <pc:sldMk cId="2074054550" sldId="389"/>
            <ac:picMk id="37" creationId="{89D5FACB-56DB-31DD-F5BC-4B7CF40E8B6E}"/>
          </ac:picMkLst>
        </pc:picChg>
        <pc:picChg chg="add del mod">
          <ac:chgData name="Orlando Marley Filho" userId="db0f27c2ee340672" providerId="LiveId" clId="{1320679C-52D2-4BC1-9F34-7139B097422A}" dt="2024-06-09T11:57:07.573" v="8270" actId="478"/>
          <ac:picMkLst>
            <pc:docMk/>
            <pc:sldMk cId="2074054550" sldId="389"/>
            <ac:picMk id="1026" creationId="{1C513A87-7680-F266-F813-5823DCFE730A}"/>
          </ac:picMkLst>
        </pc:picChg>
        <pc:picChg chg="add mod">
          <ac:chgData name="Orlando Marley Filho" userId="db0f27c2ee340672" providerId="LiveId" clId="{1320679C-52D2-4BC1-9F34-7139B097422A}" dt="2024-06-09T12:02:22.518" v="8280" actId="1076"/>
          <ac:picMkLst>
            <pc:docMk/>
            <pc:sldMk cId="2074054550" sldId="389"/>
            <ac:picMk id="1028" creationId="{39098BD6-FFB0-4CA3-C005-D2F6FABC91CE}"/>
          </ac:picMkLst>
        </pc:picChg>
        <pc:picChg chg="add del mod">
          <ac:chgData name="Orlando Marley Filho" userId="db0f27c2ee340672" providerId="LiveId" clId="{1320679C-52D2-4BC1-9F34-7139B097422A}" dt="2024-06-09T12:44:59.493" v="8394" actId="478"/>
          <ac:picMkLst>
            <pc:docMk/>
            <pc:sldMk cId="2074054550" sldId="389"/>
            <ac:picMk id="1030" creationId="{DC0639C9-8857-BC38-4E01-BD661A6BCB62}"/>
          </ac:picMkLst>
        </pc:picChg>
      </pc:sldChg>
      <pc:sldChg chg="addSp delSp modSp mod setBg modAnim delDesignElem chgLayout modNotesTx">
        <pc:chgData name="Orlando Marley Filho" userId="db0f27c2ee340672" providerId="LiveId" clId="{1320679C-52D2-4BC1-9F34-7139B097422A}" dt="2024-07-28T00:26:00.150" v="39927"/>
        <pc:sldMkLst>
          <pc:docMk/>
          <pc:sldMk cId="1087663850" sldId="395"/>
        </pc:sldMkLst>
        <pc:spChg chg="add del">
          <ac:chgData name="Orlando Marley Filho" userId="db0f27c2ee340672" providerId="LiveId" clId="{1320679C-52D2-4BC1-9F34-7139B097422A}" dt="2024-06-05T21:47:22.689" v="1665" actId="6264"/>
          <ac:spMkLst>
            <pc:docMk/>
            <pc:sldMk cId="1087663850" sldId="395"/>
            <ac:spMk id="149" creationId="{96CF2A2B-0745-440C-9224-C5C6A0A4286F}"/>
          </ac:spMkLst>
        </pc:spChg>
        <pc:spChg chg="add del">
          <ac:chgData name="Orlando Marley Filho" userId="db0f27c2ee340672" providerId="LiveId" clId="{1320679C-52D2-4BC1-9F34-7139B097422A}" dt="2024-06-05T21:47:22.689" v="1665" actId="6264"/>
          <ac:spMkLst>
            <pc:docMk/>
            <pc:sldMk cId="1087663850" sldId="395"/>
            <ac:spMk id="151" creationId="{75BE6D6B-84C9-4D2B-97EB-773B7369EF82}"/>
          </ac:spMkLst>
        </pc:spChg>
        <pc:graphicFrameChg chg="mod">
          <ac:chgData name="Orlando Marley Filho" userId="db0f27c2ee340672" providerId="LiveId" clId="{1320679C-52D2-4BC1-9F34-7139B097422A}" dt="2024-06-05T22:42:05.357" v="2283" actId="20577"/>
          <ac:graphicFrameMkLst>
            <pc:docMk/>
            <pc:sldMk cId="1087663850" sldId="395"/>
            <ac:graphicFrameMk id="130" creationId="{304D6D49-9EA4-5A03-5B41-6EB572A1E82F}"/>
          </ac:graphicFrameMkLst>
        </pc:graphicFrameChg>
        <pc:picChg chg="del mod">
          <ac:chgData name="Orlando Marley Filho" userId="db0f27c2ee340672" providerId="LiveId" clId="{1320679C-52D2-4BC1-9F34-7139B097422A}" dt="2024-06-05T21:45:55.744" v="1638" actId="478"/>
          <ac:picMkLst>
            <pc:docMk/>
            <pc:sldMk cId="1087663850" sldId="395"/>
            <ac:picMk id="131" creationId="{2B328895-9693-3A6D-FE42-55F7BC92F612}"/>
          </ac:picMkLst>
        </pc:picChg>
      </pc:sldChg>
      <pc:sldChg chg="del">
        <pc:chgData name="Orlando Marley Filho" userId="db0f27c2ee340672" providerId="LiveId" clId="{1320679C-52D2-4BC1-9F34-7139B097422A}" dt="2024-07-27T23:28:46.981" v="39895" actId="47"/>
        <pc:sldMkLst>
          <pc:docMk/>
          <pc:sldMk cId="2566636694" sldId="397"/>
        </pc:sldMkLst>
      </pc:sldChg>
      <pc:sldChg chg="addSp delSp modSp mod modClrScheme modAnim delDesignElem chgLayout modNotesTx">
        <pc:chgData name="Orlando Marley Filho" userId="db0f27c2ee340672" providerId="LiveId" clId="{1320679C-52D2-4BC1-9F34-7139B097422A}" dt="2024-07-28T15:23:08.739" v="40504" actId="20577"/>
        <pc:sldMkLst>
          <pc:docMk/>
          <pc:sldMk cId="94104631" sldId="398"/>
        </pc:sldMkLst>
        <pc:spChg chg="add del mod">
          <ac:chgData name="Orlando Marley Filho" userId="db0f27c2ee340672" providerId="LiveId" clId="{1320679C-52D2-4BC1-9F34-7139B097422A}" dt="2024-06-05T22:39:51.270" v="2243" actId="700"/>
          <ac:spMkLst>
            <pc:docMk/>
            <pc:sldMk cId="94104631" sldId="398"/>
            <ac:spMk id="3" creationId="{554535F4-4E72-FAA9-6E14-7D185E9264C6}"/>
          </ac:spMkLst>
        </pc:spChg>
        <pc:spChg chg="del">
          <ac:chgData name="Orlando Marley Filho" userId="db0f27c2ee340672" providerId="LiveId" clId="{1320679C-52D2-4BC1-9F34-7139B097422A}" dt="2024-06-05T22:39:48.029" v="2242" actId="21"/>
          <ac:spMkLst>
            <pc:docMk/>
            <pc:sldMk cId="94104631" sldId="398"/>
            <ac:spMk id="4" creationId="{8218512A-E433-0E73-C1B4-BEC7F6406E15}"/>
          </ac:spMkLst>
        </pc:spChg>
        <pc:spChg chg="add mod">
          <ac:chgData name="Orlando Marley Filho" userId="db0f27c2ee340672" providerId="LiveId" clId="{1320679C-52D2-4BC1-9F34-7139B097422A}" dt="2024-06-05T22:39:51.944" v="2244"/>
          <ac:spMkLst>
            <pc:docMk/>
            <pc:sldMk cId="94104631" sldId="398"/>
            <ac:spMk id="5" creationId="{8218512A-E433-0E73-C1B4-BEC7F6406E15}"/>
          </ac:spMkLst>
        </pc:spChg>
        <pc:spChg chg="del">
          <ac:chgData name="Orlando Marley Filho" userId="db0f27c2ee340672" providerId="LiveId" clId="{1320679C-52D2-4BC1-9F34-7139B097422A}" dt="2024-06-05T22:39:51.270" v="2243" actId="700"/>
          <ac:spMkLst>
            <pc:docMk/>
            <pc:sldMk cId="94104631" sldId="398"/>
            <ac:spMk id="2087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39:51.270" v="2243" actId="700"/>
          <ac:spMkLst>
            <pc:docMk/>
            <pc:sldMk cId="94104631" sldId="398"/>
            <ac:spMk id="2088" creationId="{E0B58608-23C8-4441-994D-C6823EEE1DB7}"/>
          </ac:spMkLst>
        </pc:spChg>
        <pc:picChg chg="add mod">
          <ac:chgData name="Orlando Marley Filho" userId="db0f27c2ee340672" providerId="LiveId" clId="{1320679C-52D2-4BC1-9F34-7139B097422A}" dt="2024-07-28T13:32:02.537" v="40095" actId="732"/>
          <ac:picMkLst>
            <pc:docMk/>
            <pc:sldMk cId="94104631" sldId="398"/>
            <ac:picMk id="2" creationId="{8BEDD937-90C4-1945-56F9-120F99E5F155}"/>
          </ac:picMkLst>
        </pc:picChg>
        <pc:picChg chg="add mod">
          <ac:chgData name="Orlando Marley Filho" userId="db0f27c2ee340672" providerId="LiveId" clId="{1320679C-52D2-4BC1-9F34-7139B097422A}" dt="2024-07-28T13:31:46.398" v="40091" actId="732"/>
          <ac:picMkLst>
            <pc:docMk/>
            <pc:sldMk cId="94104631" sldId="398"/>
            <ac:picMk id="3" creationId="{A26BFFA9-C088-96A3-AB2E-5BA96BAB85E8}"/>
          </ac:picMkLst>
        </pc:picChg>
        <pc:picChg chg="add mod">
          <ac:chgData name="Orlando Marley Filho" userId="db0f27c2ee340672" providerId="LiveId" clId="{1320679C-52D2-4BC1-9F34-7139B097422A}" dt="2024-07-28T13:33:58.219" v="40121" actId="732"/>
          <ac:picMkLst>
            <pc:docMk/>
            <pc:sldMk cId="94104631" sldId="398"/>
            <ac:picMk id="4" creationId="{FC850443-6E14-1B6E-CB1D-BC59B56D1C7F}"/>
          </ac:picMkLst>
        </pc:picChg>
        <pc:picChg chg="add mod">
          <ac:chgData name="Orlando Marley Filho" userId="db0f27c2ee340672" providerId="LiveId" clId="{1320679C-52D2-4BC1-9F34-7139B097422A}" dt="2024-07-28T13:31:15.892" v="40082" actId="732"/>
          <ac:picMkLst>
            <pc:docMk/>
            <pc:sldMk cId="94104631" sldId="398"/>
            <ac:picMk id="6" creationId="{85CF7513-272D-A785-BF0F-280DEB835BB2}"/>
          </ac:picMkLst>
        </pc:picChg>
        <pc:picChg chg="add mod">
          <ac:chgData name="Orlando Marley Filho" userId="db0f27c2ee340672" providerId="LiveId" clId="{1320679C-52D2-4BC1-9F34-7139B097422A}" dt="2024-07-28T13:33:54.395" v="40120" actId="732"/>
          <ac:picMkLst>
            <pc:docMk/>
            <pc:sldMk cId="94104631" sldId="398"/>
            <ac:picMk id="7" creationId="{36BDCC40-0B6B-04A1-28F9-728F78286565}"/>
          </ac:picMkLst>
        </pc:picChg>
        <pc:picChg chg="add mod">
          <ac:chgData name="Orlando Marley Filho" userId="db0f27c2ee340672" providerId="LiveId" clId="{1320679C-52D2-4BC1-9F34-7139B097422A}" dt="2024-07-28T13:30:50.227" v="40074" actId="732"/>
          <ac:picMkLst>
            <pc:docMk/>
            <pc:sldMk cId="94104631" sldId="398"/>
            <ac:picMk id="8" creationId="{D99A7D91-B816-DC5A-5FCA-0D07B9E66932}"/>
          </ac:picMkLst>
        </pc:picChg>
        <pc:picChg chg="add mod">
          <ac:chgData name="Orlando Marley Filho" userId="db0f27c2ee340672" providerId="LiveId" clId="{1320679C-52D2-4BC1-9F34-7139B097422A}" dt="2024-07-28T13:33:47.614" v="40119" actId="732"/>
          <ac:picMkLst>
            <pc:docMk/>
            <pc:sldMk cId="94104631" sldId="398"/>
            <ac:picMk id="9" creationId="{2991E18A-3819-1258-3843-E99461A12ABB}"/>
          </ac:picMkLst>
        </pc:picChg>
        <pc:picChg chg="add mod">
          <ac:chgData name="Orlando Marley Filho" userId="db0f27c2ee340672" providerId="LiveId" clId="{1320679C-52D2-4BC1-9F34-7139B097422A}" dt="2024-07-28T13:30:23.349" v="40066" actId="732"/>
          <ac:picMkLst>
            <pc:docMk/>
            <pc:sldMk cId="94104631" sldId="398"/>
            <ac:picMk id="10" creationId="{FBA1C3D2-75BA-5874-F1FC-A0DCDB10A0B3}"/>
          </ac:picMkLst>
        </pc:picChg>
        <pc:picChg chg="add mod">
          <ac:chgData name="Orlando Marley Filho" userId="db0f27c2ee340672" providerId="LiveId" clId="{1320679C-52D2-4BC1-9F34-7139B097422A}" dt="2024-07-28T13:30:04.874" v="40062" actId="732"/>
          <ac:picMkLst>
            <pc:docMk/>
            <pc:sldMk cId="94104631" sldId="398"/>
            <ac:picMk id="11" creationId="{E06231CF-337C-75E5-0A28-C9A1769FF8AB}"/>
          </ac:picMkLst>
        </pc:picChg>
        <pc:picChg chg="add mod">
          <ac:chgData name="Orlando Marley Filho" userId="db0f27c2ee340672" providerId="LiveId" clId="{1320679C-52D2-4BC1-9F34-7139B097422A}" dt="2024-07-28T13:29:49.355" v="40058" actId="732"/>
          <ac:picMkLst>
            <pc:docMk/>
            <pc:sldMk cId="94104631" sldId="398"/>
            <ac:picMk id="12" creationId="{746A08F9-C285-1D50-EE25-A952C61ECBCC}"/>
          </ac:picMkLst>
        </pc:picChg>
        <pc:picChg chg="add mod">
          <ac:chgData name="Orlando Marley Filho" userId="db0f27c2ee340672" providerId="LiveId" clId="{1320679C-52D2-4BC1-9F34-7139B097422A}" dt="2024-07-28T13:29:17.494" v="40051" actId="732"/>
          <ac:picMkLst>
            <pc:docMk/>
            <pc:sldMk cId="94104631" sldId="398"/>
            <ac:picMk id="13" creationId="{C22080CE-F4E2-E145-4C67-9B34C33A3703}"/>
          </ac:picMkLst>
        </pc:picChg>
        <pc:picChg chg="add mod">
          <ac:chgData name="Orlando Marley Filho" userId="db0f27c2ee340672" providerId="LiveId" clId="{1320679C-52D2-4BC1-9F34-7139B097422A}" dt="2024-07-28T13:28:46.451" v="40047" actId="732"/>
          <ac:picMkLst>
            <pc:docMk/>
            <pc:sldMk cId="94104631" sldId="398"/>
            <ac:picMk id="14" creationId="{9892394B-13E9-11D9-BAEE-9CA9207309B7}"/>
          </ac:picMkLst>
        </pc:picChg>
        <pc:picChg chg="add mod">
          <ac:chgData name="Orlando Marley Filho" userId="db0f27c2ee340672" providerId="LiveId" clId="{1320679C-52D2-4BC1-9F34-7139B097422A}" dt="2024-07-28T13:29:27.943" v="40053" actId="732"/>
          <ac:picMkLst>
            <pc:docMk/>
            <pc:sldMk cId="94104631" sldId="398"/>
            <ac:picMk id="15" creationId="{26318DFC-0F83-7195-0A00-1FC005B66521}"/>
          </ac:picMkLst>
        </pc:picChg>
        <pc:picChg chg="add mod">
          <ac:chgData name="Orlando Marley Filho" userId="db0f27c2ee340672" providerId="LiveId" clId="{1320679C-52D2-4BC1-9F34-7139B097422A}" dt="2024-07-28T13:29:34.340" v="40054" actId="732"/>
          <ac:picMkLst>
            <pc:docMk/>
            <pc:sldMk cId="94104631" sldId="398"/>
            <ac:picMk id="16" creationId="{D523ECCC-BAEF-CC88-6C07-58D7AB03BA33}"/>
          </ac:picMkLst>
        </pc:picChg>
        <pc:picChg chg="add mod">
          <ac:chgData name="Orlando Marley Filho" userId="db0f27c2ee340672" providerId="LiveId" clId="{1320679C-52D2-4BC1-9F34-7139B097422A}" dt="2024-07-28T13:28:03.228" v="40037" actId="732"/>
          <ac:picMkLst>
            <pc:docMk/>
            <pc:sldMk cId="94104631" sldId="398"/>
            <ac:picMk id="17" creationId="{8D61011E-E71B-291C-C657-FA2EF669CEE3}"/>
          </ac:picMkLst>
        </pc:picChg>
        <pc:picChg chg="add mod">
          <ac:chgData name="Orlando Marley Filho" userId="db0f27c2ee340672" providerId="LiveId" clId="{1320679C-52D2-4BC1-9F34-7139B097422A}" dt="2024-07-28T13:27:04.539" v="40016" actId="732"/>
          <ac:picMkLst>
            <pc:docMk/>
            <pc:sldMk cId="94104631" sldId="398"/>
            <ac:picMk id="18" creationId="{25DD0D4F-19D8-2DFD-93AC-61914B44901D}"/>
          </ac:picMkLst>
        </pc:picChg>
        <pc:picChg chg="mod">
          <ac:chgData name="Orlando Marley Filho" userId="db0f27c2ee340672" providerId="LiveId" clId="{1320679C-52D2-4BC1-9F34-7139B097422A}" dt="2024-07-28T13:32:16.142" v="40099" actId="732"/>
          <ac:picMkLst>
            <pc:docMk/>
            <pc:sldMk cId="94104631" sldId="398"/>
            <ac:picMk id="2052" creationId="{0F954827-662A-8EA6-55FC-A1057DBFC85D}"/>
          </ac:picMkLst>
        </pc:picChg>
      </pc:sldChg>
      <pc:sldChg chg="addSp delSp modSp mod modClrScheme delDesignElem chgLayout">
        <pc:chgData name="Orlando Marley Filho" userId="db0f27c2ee340672" providerId="LiveId" clId="{1320679C-52D2-4BC1-9F34-7139B097422A}" dt="2024-06-05T22:40:32.961" v="2261"/>
        <pc:sldMkLst>
          <pc:docMk/>
          <pc:sldMk cId="3250771441" sldId="399"/>
        </pc:sldMkLst>
        <pc:spChg chg="del mod ord">
          <ac:chgData name="Orlando Marley Filho" userId="db0f27c2ee340672" providerId="LiveId" clId="{1320679C-52D2-4BC1-9F34-7139B097422A}" dt="2024-06-05T22:40:32.823" v="2260" actId="478"/>
          <ac:spMkLst>
            <pc:docMk/>
            <pc:sldMk cId="3250771441" sldId="399"/>
            <ac:spMk id="2" creationId="{1EFDA29E-FBD5-C1D6-F117-B64340501DA4}"/>
          </ac:spMkLst>
        </pc:spChg>
        <pc:spChg chg="add mod">
          <ac:chgData name="Orlando Marley Filho" userId="db0f27c2ee340672" providerId="LiveId" clId="{1320679C-52D2-4BC1-9F34-7139B097422A}" dt="2024-06-05T22:40:31.524" v="2259"/>
          <ac:spMkLst>
            <pc:docMk/>
            <pc:sldMk cId="3250771441" sldId="399"/>
            <ac:spMk id="3" creationId="{5A132AED-D4AD-145B-D73B-039AB92030D6}"/>
          </ac:spMkLst>
        </pc:spChg>
        <pc:spChg chg="add mod">
          <ac:chgData name="Orlando Marley Filho" userId="db0f27c2ee340672" providerId="LiveId" clId="{1320679C-52D2-4BC1-9F34-7139B097422A}" dt="2024-06-05T22:40:32.961" v="2261"/>
          <ac:spMkLst>
            <pc:docMk/>
            <pc:sldMk cId="3250771441" sldId="399"/>
            <ac:spMk id="4" creationId="{D33DAFFF-5580-7F3F-F87D-1CBD69E27382}"/>
          </ac:spMkLst>
        </pc:spChg>
        <pc:spChg chg="del">
          <ac:chgData name="Orlando Marley Filho" userId="db0f27c2ee340672" providerId="LiveId" clId="{1320679C-52D2-4BC1-9F34-7139B097422A}" dt="2024-06-05T22:40:28.443" v="2257" actId="700"/>
          <ac:spMkLst>
            <pc:docMk/>
            <pc:sldMk cId="3250771441" sldId="399"/>
            <ac:spMk id="10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0:28.443" v="2257" actId="700"/>
          <ac:spMkLst>
            <pc:docMk/>
            <pc:sldMk cId="3250771441" sldId="399"/>
            <ac:spMk id="12" creationId="{E0B58608-23C8-4441-994D-C6823EEE1DB7}"/>
          </ac:spMkLst>
        </pc:spChg>
      </pc:sldChg>
      <pc:sldChg chg="addSp delSp modSp mod modClrScheme delDesignElem chgLayout">
        <pc:chgData name="Orlando Marley Filho" userId="db0f27c2ee340672" providerId="LiveId" clId="{1320679C-52D2-4BC1-9F34-7139B097422A}" dt="2024-06-05T22:40:22.028" v="2256"/>
        <pc:sldMkLst>
          <pc:docMk/>
          <pc:sldMk cId="4240840519" sldId="400"/>
        </pc:sldMkLst>
        <pc:spChg chg="del">
          <ac:chgData name="Orlando Marley Filho" userId="db0f27c2ee340672" providerId="LiveId" clId="{1320679C-52D2-4BC1-9F34-7139B097422A}" dt="2024-06-05T22:40:18.995" v="2254" actId="21"/>
          <ac:spMkLst>
            <pc:docMk/>
            <pc:sldMk cId="4240840519" sldId="400"/>
            <ac:spMk id="2" creationId="{956410DF-B04E-C278-21CF-EF45AFE5136D}"/>
          </ac:spMkLst>
        </pc:spChg>
        <pc:spChg chg="add del mod">
          <ac:chgData name="Orlando Marley Filho" userId="db0f27c2ee340672" providerId="LiveId" clId="{1320679C-52D2-4BC1-9F34-7139B097422A}" dt="2024-06-05T22:40:21.509" v="2255" actId="700"/>
          <ac:spMkLst>
            <pc:docMk/>
            <pc:sldMk cId="4240840519" sldId="400"/>
            <ac:spMk id="4" creationId="{B4C2AC8C-446F-EC4B-DABF-5A1C5065B03A}"/>
          </ac:spMkLst>
        </pc:spChg>
        <pc:spChg chg="add mod">
          <ac:chgData name="Orlando Marley Filho" userId="db0f27c2ee340672" providerId="LiveId" clId="{1320679C-52D2-4BC1-9F34-7139B097422A}" dt="2024-06-05T22:40:22.028" v="2256"/>
          <ac:spMkLst>
            <pc:docMk/>
            <pc:sldMk cId="4240840519" sldId="400"/>
            <ac:spMk id="6" creationId="{956410DF-B04E-C278-21CF-EF45AFE5136D}"/>
          </ac:spMkLst>
        </pc:spChg>
        <pc:spChg chg="del">
          <ac:chgData name="Orlando Marley Filho" userId="db0f27c2ee340672" providerId="LiveId" clId="{1320679C-52D2-4BC1-9F34-7139B097422A}" dt="2024-06-05T22:40:21.509" v="2255" actId="700"/>
          <ac:spMkLst>
            <pc:docMk/>
            <pc:sldMk cId="4240840519" sldId="400"/>
            <ac:spMk id="10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0:21.509" v="2255" actId="700"/>
          <ac:spMkLst>
            <pc:docMk/>
            <pc:sldMk cId="4240840519" sldId="400"/>
            <ac:spMk id="12" creationId="{E0B58608-23C8-4441-994D-C6823EEE1DB7}"/>
          </ac:spMkLst>
        </pc:spChg>
      </pc:sldChg>
      <pc:sldChg chg="addSp delSp modSp mod modClrScheme delDesignElem chgLayout">
        <pc:chgData name="Orlando Marley Filho" userId="db0f27c2ee340672" providerId="LiveId" clId="{1320679C-52D2-4BC1-9F34-7139B097422A}" dt="2024-06-05T22:40:42.142" v="2264"/>
        <pc:sldMkLst>
          <pc:docMk/>
          <pc:sldMk cId="577813694" sldId="401"/>
        </pc:sldMkLst>
        <pc:spChg chg="del mod ord">
          <ac:chgData name="Orlando Marley Filho" userId="db0f27c2ee340672" providerId="LiveId" clId="{1320679C-52D2-4BC1-9F34-7139B097422A}" dt="2024-06-05T22:40:41.914" v="2263" actId="478"/>
          <ac:spMkLst>
            <pc:docMk/>
            <pc:sldMk cId="577813694" sldId="401"/>
            <ac:spMk id="2" creationId="{6BF80B15-E3A8-EFDA-90B2-41ACCDEEB5C6}"/>
          </ac:spMkLst>
        </pc:spChg>
        <pc:spChg chg="add mod">
          <ac:chgData name="Orlando Marley Filho" userId="db0f27c2ee340672" providerId="LiveId" clId="{1320679C-52D2-4BC1-9F34-7139B097422A}" dt="2024-06-05T22:40:42.142" v="2264"/>
          <ac:spMkLst>
            <pc:docMk/>
            <pc:sldMk cId="577813694" sldId="401"/>
            <ac:spMk id="3" creationId="{8431C9A4-7C43-6DA2-02EA-B44B7922CD3E}"/>
          </ac:spMkLst>
        </pc:spChg>
        <pc:spChg chg="del">
          <ac:chgData name="Orlando Marley Filho" userId="db0f27c2ee340672" providerId="LiveId" clId="{1320679C-52D2-4BC1-9F34-7139B097422A}" dt="2024-06-05T22:40:37.767" v="2262" actId="700"/>
          <ac:spMkLst>
            <pc:docMk/>
            <pc:sldMk cId="577813694" sldId="401"/>
            <ac:spMk id="10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0:37.767" v="2262" actId="700"/>
          <ac:spMkLst>
            <pc:docMk/>
            <pc:sldMk cId="577813694" sldId="401"/>
            <ac:spMk id="12" creationId="{E0B58608-23C8-4441-994D-C6823EEE1DB7}"/>
          </ac:spMkLst>
        </pc:spChg>
      </pc:sldChg>
      <pc:sldChg chg="addSp delSp modSp mod modClrScheme delDesignElem chgLayout">
        <pc:chgData name="Orlando Marley Filho" userId="db0f27c2ee340672" providerId="LiveId" clId="{1320679C-52D2-4BC1-9F34-7139B097422A}" dt="2024-06-08T09:25:52.345" v="5085" actId="165"/>
        <pc:sldMkLst>
          <pc:docMk/>
          <pc:sldMk cId="3861370021" sldId="402"/>
        </pc:sldMkLst>
        <pc:spChg chg="del mod ord">
          <ac:chgData name="Orlando Marley Filho" userId="db0f27c2ee340672" providerId="LiveId" clId="{1320679C-52D2-4BC1-9F34-7139B097422A}" dt="2024-06-05T22:40:51.123" v="2267" actId="21"/>
          <ac:spMkLst>
            <pc:docMk/>
            <pc:sldMk cId="3861370021" sldId="402"/>
            <ac:spMk id="2" creationId="{6BF80B15-E3A8-EFDA-90B2-41ACCDEEB5C6}"/>
          </ac:spMkLst>
        </pc:spChg>
        <pc:spChg chg="add del mod">
          <ac:chgData name="Orlando Marley Filho" userId="db0f27c2ee340672" providerId="LiveId" clId="{1320679C-52D2-4BC1-9F34-7139B097422A}" dt="2024-06-05T22:40:53.318" v="2268" actId="700"/>
          <ac:spMkLst>
            <pc:docMk/>
            <pc:sldMk cId="3861370021" sldId="402"/>
            <ac:spMk id="9" creationId="{296276CA-4481-5131-E3E1-6783153F5A8A}"/>
          </ac:spMkLst>
        </pc:spChg>
        <pc:spChg chg="add del">
          <ac:chgData name="Orlando Marley Filho" userId="db0f27c2ee340672" providerId="LiveId" clId="{1320679C-52D2-4BC1-9F34-7139B097422A}" dt="2024-06-05T22:40:53.318" v="2268" actId="700"/>
          <ac:spMkLst>
            <pc:docMk/>
            <pc:sldMk cId="3861370021" sldId="402"/>
            <ac:spMk id="10" creationId="{F0DCC097-1DB8-4B6D-85D0-6FBA0E1CA4BA}"/>
          </ac:spMkLst>
        </pc:spChg>
        <pc:spChg chg="add del">
          <ac:chgData name="Orlando Marley Filho" userId="db0f27c2ee340672" providerId="LiveId" clId="{1320679C-52D2-4BC1-9F34-7139B097422A}" dt="2024-06-05T22:40:53.318" v="2268" actId="700"/>
          <ac:spMkLst>
            <pc:docMk/>
            <pc:sldMk cId="3861370021" sldId="402"/>
            <ac:spMk id="12" creationId="{E0B58608-23C8-4441-994D-C6823EEE1DB7}"/>
          </ac:spMkLst>
        </pc:spChg>
        <pc:spChg chg="add mod">
          <ac:chgData name="Orlando Marley Filho" userId="db0f27c2ee340672" providerId="LiveId" clId="{1320679C-52D2-4BC1-9F34-7139B097422A}" dt="2024-06-05T22:40:53.865" v="2269"/>
          <ac:spMkLst>
            <pc:docMk/>
            <pc:sldMk cId="3861370021" sldId="402"/>
            <ac:spMk id="13" creationId="{6BF80B15-E3A8-EFDA-90B2-41ACCDEEB5C6}"/>
          </ac:spMkLst>
        </pc:spChg>
        <pc:grpChg chg="add del mod">
          <ac:chgData name="Orlando Marley Filho" userId="db0f27c2ee340672" providerId="LiveId" clId="{1320679C-52D2-4BC1-9F34-7139B097422A}" dt="2024-06-08T09:25:52.345" v="5085" actId="165"/>
          <ac:grpSpMkLst>
            <pc:docMk/>
            <pc:sldMk cId="3861370021" sldId="402"/>
            <ac:grpSpMk id="4" creationId="{2C605311-12EC-B8C0-25E0-FB119F92E8D5}"/>
          </ac:grpSpMkLst>
        </pc:grpChg>
        <pc:picChg chg="mod ord topLvl">
          <ac:chgData name="Orlando Marley Filho" userId="db0f27c2ee340672" providerId="LiveId" clId="{1320679C-52D2-4BC1-9F34-7139B097422A}" dt="2024-06-08T09:25:52.345" v="5085" actId="165"/>
          <ac:picMkLst>
            <pc:docMk/>
            <pc:sldMk cId="3861370021" sldId="402"/>
            <ac:picMk id="3" creationId="{396947BE-6DF9-2E60-CF1C-004D44702CC4}"/>
          </ac:picMkLst>
        </pc:picChg>
        <pc:picChg chg="add mod">
          <ac:chgData name="Orlando Marley Filho" userId="db0f27c2ee340672" providerId="LiveId" clId="{1320679C-52D2-4BC1-9F34-7139B097422A}" dt="2024-06-02T22:45:53.541" v="560" actId="1076"/>
          <ac:picMkLst>
            <pc:docMk/>
            <pc:sldMk cId="3861370021" sldId="402"/>
            <ac:picMk id="5" creationId="{76FD037F-B7B7-4F71-944C-9F4FA49BCBDF}"/>
          </ac:picMkLst>
        </pc:picChg>
        <pc:picChg chg="add del mod">
          <ac:chgData name="Orlando Marley Filho" userId="db0f27c2ee340672" providerId="LiveId" clId="{1320679C-52D2-4BC1-9F34-7139B097422A}" dt="2024-06-02T22:45:55.039" v="561" actId="478"/>
          <ac:picMkLst>
            <pc:docMk/>
            <pc:sldMk cId="3861370021" sldId="402"/>
            <ac:picMk id="6" creationId="{4DFFCD25-8307-BFE4-BB8E-C5661B022939}"/>
          </ac:picMkLst>
        </pc:picChg>
        <pc:picChg chg="mod ord topLvl">
          <ac:chgData name="Orlando Marley Filho" userId="db0f27c2ee340672" providerId="LiveId" clId="{1320679C-52D2-4BC1-9F34-7139B097422A}" dt="2024-06-08T09:25:52.345" v="5085" actId="165"/>
          <ac:picMkLst>
            <pc:docMk/>
            <pc:sldMk cId="3861370021" sldId="402"/>
            <ac:picMk id="7" creationId="{E6072AB1-FF26-93B7-89C3-532067399300}"/>
          </ac:picMkLst>
        </pc:picChg>
      </pc:sldChg>
      <pc:sldChg chg="modNotesTx">
        <pc:chgData name="Orlando Marley Filho" userId="db0f27c2ee340672" providerId="LiveId" clId="{1320679C-52D2-4BC1-9F34-7139B097422A}" dt="2024-07-25T22:39:11.447" v="38254"/>
        <pc:sldMkLst>
          <pc:docMk/>
          <pc:sldMk cId="1373562693" sldId="403"/>
        </pc:sldMkLst>
      </pc:sldChg>
      <pc:sldChg chg="addSp delSp modSp mod ord setBg modClrScheme delAnim modAnim delDesignElem modShow chgLayout modNotesTx">
        <pc:chgData name="Orlando Marley Filho" userId="db0f27c2ee340672" providerId="LiveId" clId="{1320679C-52D2-4BC1-9F34-7139B097422A}" dt="2024-06-26T23:14:35.133" v="18015"/>
        <pc:sldMkLst>
          <pc:docMk/>
          <pc:sldMk cId="949955737" sldId="405"/>
        </pc:sldMkLst>
        <pc:spChg chg="del mod ord">
          <ac:chgData name="Orlando Marley Filho" userId="db0f27c2ee340672" providerId="LiveId" clId="{1320679C-52D2-4BC1-9F34-7139B097422A}" dt="2024-06-05T22:39:16.907" v="2234" actId="478"/>
          <ac:spMkLst>
            <pc:docMk/>
            <pc:sldMk cId="949955737" sldId="405"/>
            <ac:spMk id="2" creationId="{4F0D4A32-93C8-F9DB-5275-DA5BC3A622C4}"/>
          </ac:spMkLst>
        </pc:spChg>
        <pc:spChg chg="mod">
          <ac:chgData name="Orlando Marley Filho" userId="db0f27c2ee340672" providerId="LiveId" clId="{1320679C-52D2-4BC1-9F34-7139B097422A}" dt="2024-06-02T22:14:05.482" v="289" actId="1038"/>
          <ac:spMkLst>
            <pc:docMk/>
            <pc:sldMk cId="949955737" sldId="405"/>
            <ac:spMk id="4" creationId="{03BDFE94-8CD7-4905-A7A8-A1ADD3FD6F55}"/>
          </ac:spMkLst>
        </pc:spChg>
        <pc:spChg chg="add del mod">
          <ac:chgData name="Orlando Marley Filho" userId="db0f27c2ee340672" providerId="LiveId" clId="{1320679C-52D2-4BC1-9F34-7139B097422A}" dt="2024-06-11T20:25:44.126" v="14544" actId="478"/>
          <ac:spMkLst>
            <pc:docMk/>
            <pc:sldMk cId="949955737" sldId="405"/>
            <ac:spMk id="5" creationId="{A0250509-FA4B-2D96-4302-AF6F69B14F36}"/>
          </ac:spMkLst>
        </pc:spChg>
        <pc:spChg chg="mod">
          <ac:chgData name="Orlando Marley Filho" userId="db0f27c2ee340672" providerId="LiveId" clId="{1320679C-52D2-4BC1-9F34-7139B097422A}" dt="2024-06-11T20:25:59.474" v="14546" actId="1076"/>
          <ac:spMkLst>
            <pc:docMk/>
            <pc:sldMk cId="949955737" sldId="405"/>
            <ac:spMk id="8" creationId="{EFE26EA4-6F06-4D41-92FE-281F2C788166}"/>
          </ac:spMkLst>
        </pc:spChg>
        <pc:spChg chg="add mod">
          <ac:chgData name="Orlando Marley Filho" userId="db0f27c2ee340672" providerId="LiveId" clId="{1320679C-52D2-4BC1-9F34-7139B097422A}" dt="2024-06-05T22:39:17.096" v="2235"/>
          <ac:spMkLst>
            <pc:docMk/>
            <pc:sldMk cId="949955737" sldId="405"/>
            <ac:spMk id="11" creationId="{8958197A-765E-EC12-8E63-F1A786949866}"/>
          </ac:spMkLst>
        </pc:spChg>
        <pc:spChg chg="mod">
          <ac:chgData name="Orlando Marley Filho" userId="db0f27c2ee340672" providerId="LiveId" clId="{1320679C-52D2-4BC1-9F34-7139B097422A}" dt="2024-06-11T20:26:12.479" v="14549" actId="1076"/>
          <ac:spMkLst>
            <pc:docMk/>
            <pc:sldMk cId="949955737" sldId="405"/>
            <ac:spMk id="14" creationId="{9844288E-CC0F-DC36-9C0A-A75570497BCD}"/>
          </ac:spMkLst>
        </pc:spChg>
        <pc:spChg chg="mod">
          <ac:chgData name="Orlando Marley Filho" userId="db0f27c2ee340672" providerId="LiveId" clId="{1320679C-52D2-4BC1-9F34-7139B097422A}" dt="2024-06-02T22:14:05.482" v="289" actId="1038"/>
          <ac:spMkLst>
            <pc:docMk/>
            <pc:sldMk cId="949955737" sldId="405"/>
            <ac:spMk id="45" creationId="{0E1E7DAF-00C8-A13E-EA7E-705516DE2AF3}"/>
          </ac:spMkLst>
        </pc:spChg>
        <pc:spChg chg="del mod">
          <ac:chgData name="Orlando Marley Filho" userId="db0f27c2ee340672" providerId="LiveId" clId="{1320679C-52D2-4BC1-9F34-7139B097422A}" dt="2024-06-11T21:23:21.703" v="14884" actId="478"/>
          <ac:spMkLst>
            <pc:docMk/>
            <pc:sldMk cId="949955737" sldId="405"/>
            <ac:spMk id="47" creationId="{0335DB95-FA9E-2BC4-FDA3-4040F1985FD6}"/>
          </ac:spMkLst>
        </pc:spChg>
        <pc:spChg chg="del mod">
          <ac:chgData name="Orlando Marley Filho" userId="db0f27c2ee340672" providerId="LiveId" clId="{1320679C-52D2-4BC1-9F34-7139B097422A}" dt="2024-06-11T21:23:21.703" v="14884" actId="478"/>
          <ac:spMkLst>
            <pc:docMk/>
            <pc:sldMk cId="949955737" sldId="405"/>
            <ac:spMk id="55" creationId="{013031D6-8D4F-8E75-49D2-C9675DD425DE}"/>
          </ac:spMkLst>
        </pc:spChg>
        <pc:spChg chg="del">
          <ac:chgData name="Orlando Marley Filho" userId="db0f27c2ee340672" providerId="LiveId" clId="{1320679C-52D2-4BC1-9F34-7139B097422A}" dt="2024-06-05T22:39:15.204" v="2233" actId="700"/>
          <ac:spMkLst>
            <pc:docMk/>
            <pc:sldMk cId="949955737" sldId="405"/>
            <ac:spMk id="10247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39:15.204" v="2233" actId="700"/>
          <ac:spMkLst>
            <pc:docMk/>
            <pc:sldMk cId="949955737" sldId="405"/>
            <ac:spMk id="10249" creationId="{E0B58608-23C8-4441-994D-C6823EEE1DB7}"/>
          </ac:spMkLst>
        </pc:spChg>
        <pc:spChg chg="mod">
          <ac:chgData name="Orlando Marley Filho" userId="db0f27c2ee340672" providerId="LiveId" clId="{1320679C-52D2-4BC1-9F34-7139B097422A}" dt="2024-06-02T22:14:05.482" v="289" actId="1038"/>
          <ac:spMkLst>
            <pc:docMk/>
            <pc:sldMk cId="949955737" sldId="405"/>
            <ac:spMk id="11294" creationId="{FDE6AA1A-4E1A-D6CA-6F8D-2562CD5CEC7B}"/>
          </ac:spMkLst>
        </pc:spChg>
        <pc:spChg chg="mod">
          <ac:chgData name="Orlando Marley Filho" userId="db0f27c2ee340672" providerId="LiveId" clId="{1320679C-52D2-4BC1-9F34-7139B097422A}" dt="2024-06-11T21:23:52.977" v="14889" actId="1038"/>
          <ac:spMkLst>
            <pc:docMk/>
            <pc:sldMk cId="949955737" sldId="405"/>
            <ac:spMk id="11316" creationId="{5BFCE39F-2179-680F-63FA-935D73314C0B}"/>
          </ac:spMkLst>
        </pc:spChg>
        <pc:spChg chg="mod">
          <ac:chgData name="Orlando Marley Filho" userId="db0f27c2ee340672" providerId="LiveId" clId="{1320679C-52D2-4BC1-9F34-7139B097422A}" dt="2024-06-11T21:23:52.977" v="14889" actId="1038"/>
          <ac:spMkLst>
            <pc:docMk/>
            <pc:sldMk cId="949955737" sldId="405"/>
            <ac:spMk id="11317" creationId="{F6996094-EB68-600B-D4EB-F8476FFFAA17}"/>
          </ac:spMkLst>
        </pc:spChg>
        <pc:spChg chg="mod">
          <ac:chgData name="Orlando Marley Filho" userId="db0f27c2ee340672" providerId="LiveId" clId="{1320679C-52D2-4BC1-9F34-7139B097422A}" dt="2024-06-11T21:27:11.727" v="14912" actId="255"/>
          <ac:spMkLst>
            <pc:docMk/>
            <pc:sldMk cId="949955737" sldId="405"/>
            <ac:spMk id="11327" creationId="{9C582B5C-D2E4-A232-5BD9-877568174550}"/>
          </ac:spMkLst>
        </pc:spChg>
        <pc:grpChg chg="mod">
          <ac:chgData name="Orlando Marley Filho" userId="db0f27c2ee340672" providerId="LiveId" clId="{1320679C-52D2-4BC1-9F34-7139B097422A}" dt="2024-06-02T22:14:05.482" v="289" actId="1038"/>
          <ac:grpSpMkLst>
            <pc:docMk/>
            <pc:sldMk cId="949955737" sldId="405"/>
            <ac:grpSpMk id="5" creationId="{0082459A-D32C-9459-F6D1-5CC74318F328}"/>
          </ac:grpSpMkLst>
        </pc:grpChg>
        <pc:grpChg chg="add del mod">
          <ac:chgData name="Orlando Marley Filho" userId="db0f27c2ee340672" providerId="LiveId" clId="{1320679C-52D2-4BC1-9F34-7139B097422A}" dt="2024-06-11T20:26:20.729" v="14550" actId="478"/>
          <ac:grpSpMkLst>
            <pc:docMk/>
            <pc:sldMk cId="949955737" sldId="405"/>
            <ac:grpSpMk id="12" creationId="{E3B34FF4-480F-8BA6-F0FC-E6A54EEEB2AE}"/>
          </ac:grpSpMkLst>
        </pc:grpChg>
        <pc:grpChg chg="del mod">
          <ac:chgData name="Orlando Marley Filho" userId="db0f27c2ee340672" providerId="LiveId" clId="{1320679C-52D2-4BC1-9F34-7139B097422A}" dt="2024-06-11T21:23:21.703" v="14884" actId="478"/>
          <ac:grpSpMkLst>
            <pc:docMk/>
            <pc:sldMk cId="949955737" sldId="405"/>
            <ac:grpSpMk id="20" creationId="{630F7AE8-02D2-9BB8-1E35-C4ACAA99FD2A}"/>
          </ac:grpSpMkLst>
        </pc:grpChg>
        <pc:grpChg chg="mod">
          <ac:chgData name="Orlando Marley Filho" userId="db0f27c2ee340672" providerId="LiveId" clId="{1320679C-52D2-4BC1-9F34-7139B097422A}" dt="2024-06-02T22:14:05.482" v="289" actId="1038"/>
          <ac:grpSpMkLst>
            <pc:docMk/>
            <pc:sldMk cId="949955737" sldId="405"/>
            <ac:grpSpMk id="10250" creationId="{65C78AED-70BF-7064-AA80-945099E8E942}"/>
          </ac:grpSpMkLst>
        </pc:grpChg>
        <pc:grpChg chg="mod">
          <ac:chgData name="Orlando Marley Filho" userId="db0f27c2ee340672" providerId="LiveId" clId="{1320679C-52D2-4BC1-9F34-7139B097422A}" dt="2024-06-02T22:14:05.482" v="289" actId="1038"/>
          <ac:grpSpMkLst>
            <pc:docMk/>
            <pc:sldMk cId="949955737" sldId="405"/>
            <ac:grpSpMk id="10251" creationId="{E80A8CCB-13C6-2577-DAB8-576D1933B2A1}"/>
          </ac:grpSpMkLst>
        </pc:grpChg>
        <pc:picChg chg="mod">
          <ac:chgData name="Orlando Marley Filho" userId="db0f27c2ee340672" providerId="LiveId" clId="{1320679C-52D2-4BC1-9F34-7139B097422A}" dt="2024-06-02T22:14:05.482" v="289" actId="1038"/>
          <ac:picMkLst>
            <pc:docMk/>
            <pc:sldMk cId="949955737" sldId="405"/>
            <ac:picMk id="3" creationId="{51FCFF8C-5133-406E-94B3-36975C105540}"/>
          </ac:picMkLst>
        </pc:picChg>
        <pc:picChg chg="mod">
          <ac:chgData name="Orlando Marley Filho" userId="db0f27c2ee340672" providerId="LiveId" clId="{1320679C-52D2-4BC1-9F34-7139B097422A}" dt="2024-06-11T20:25:59.474" v="14546" actId="1076"/>
          <ac:picMkLst>
            <pc:docMk/>
            <pc:sldMk cId="949955737" sldId="405"/>
            <ac:picMk id="6" creationId="{C50E3454-25C4-4265-AECB-E43FBA129B08}"/>
          </ac:picMkLst>
        </pc:picChg>
        <pc:picChg chg="mod">
          <ac:chgData name="Orlando Marley Filho" userId="db0f27c2ee340672" providerId="LiveId" clId="{1320679C-52D2-4BC1-9F34-7139B097422A}" dt="2024-06-11T20:26:12.479" v="14549" actId="1076"/>
          <ac:picMkLst>
            <pc:docMk/>
            <pc:sldMk cId="949955737" sldId="405"/>
            <ac:picMk id="13" creationId="{B388D0FE-7634-9580-56EB-1FBC97114938}"/>
          </ac:picMkLst>
        </pc:picChg>
        <pc:picChg chg="add del mod">
          <ac:chgData name="Orlando Marley Filho" userId="db0f27c2ee340672" providerId="LiveId" clId="{1320679C-52D2-4BC1-9F34-7139B097422A}" dt="2024-06-11T21:27:39.041" v="14921" actId="478"/>
          <ac:picMkLst>
            <pc:docMk/>
            <pc:sldMk cId="949955737" sldId="405"/>
            <ac:picMk id="15" creationId="{6327BBF2-6973-1788-018E-6315D8979644}"/>
          </ac:picMkLst>
        </pc:picChg>
        <pc:picChg chg="add mod">
          <ac:chgData name="Orlando Marley Filho" userId="db0f27c2ee340672" providerId="LiveId" clId="{1320679C-52D2-4BC1-9F34-7139B097422A}" dt="2024-06-11T21:29:48.019" v="14937" actId="14861"/>
          <ac:picMkLst>
            <pc:docMk/>
            <pc:sldMk cId="949955737" sldId="405"/>
            <ac:picMk id="3074" creationId="{9A289237-C056-4CE4-C85E-58DE49CE7DAD}"/>
          </ac:picMkLst>
        </pc:picChg>
        <pc:picChg chg="mod">
          <ac:chgData name="Orlando Marley Filho" userId="db0f27c2ee340672" providerId="LiveId" clId="{1320679C-52D2-4BC1-9F34-7139B097422A}" dt="2024-06-11T21:23:52.977" v="14889" actId="1038"/>
          <ac:picMkLst>
            <pc:docMk/>
            <pc:sldMk cId="949955737" sldId="405"/>
            <ac:picMk id="11315" creationId="{31E2FC47-5097-B409-104A-2F75670D3324}"/>
          </ac:picMkLst>
        </pc:picChg>
        <pc:cxnChg chg="del">
          <ac:chgData name="Orlando Marley Filho" userId="db0f27c2ee340672" providerId="LiveId" clId="{1320679C-52D2-4BC1-9F34-7139B097422A}" dt="2024-06-11T20:23:24.419" v="14519" actId="478"/>
          <ac:cxnSpMkLst>
            <pc:docMk/>
            <pc:sldMk cId="949955737" sldId="405"/>
            <ac:cxnSpMk id="2" creationId="{3E50CA54-8C57-9854-3675-0AFB6CAD3B6D}"/>
          </ac:cxnSpMkLst>
        </pc:cxnChg>
        <pc:cxnChg chg="add del mod">
          <ac:chgData name="Orlando Marley Filho" userId="db0f27c2ee340672" providerId="LiveId" clId="{1320679C-52D2-4BC1-9F34-7139B097422A}" dt="2024-06-11T21:23:21.703" v="14884" actId="478"/>
          <ac:cxnSpMkLst>
            <pc:docMk/>
            <pc:sldMk cId="949955737" sldId="405"/>
            <ac:cxnSpMk id="3" creationId="{F21269F9-FF86-3DEA-0C94-468DA1B0C71C}"/>
          </ac:cxnSpMkLst>
        </pc:cxnChg>
        <pc:cxnChg chg="add mod">
          <ac:chgData name="Orlando Marley Filho" userId="db0f27c2ee340672" providerId="LiveId" clId="{1320679C-52D2-4BC1-9F34-7139B097422A}" dt="2024-06-11T21:23:52.977" v="14889" actId="1038"/>
          <ac:cxnSpMkLst>
            <pc:docMk/>
            <pc:sldMk cId="949955737" sldId="405"/>
            <ac:cxnSpMk id="4" creationId="{9C858CC2-F4EF-648E-97EC-BE93B2097502}"/>
          </ac:cxnSpMkLst>
        </pc:cxnChg>
        <pc:cxnChg chg="mod">
          <ac:chgData name="Orlando Marley Filho" userId="db0f27c2ee340672" providerId="LiveId" clId="{1320679C-52D2-4BC1-9F34-7139B097422A}" dt="2024-06-02T22:14:05.482" v="289" actId="1038"/>
          <ac:cxnSpMkLst>
            <pc:docMk/>
            <pc:sldMk cId="949955737" sldId="405"/>
            <ac:cxnSpMk id="11311" creationId="{779D367E-0DF6-3EC7-5281-32752220B3F8}"/>
          </ac:cxnSpMkLst>
        </pc:cxnChg>
        <pc:cxnChg chg="del mod">
          <ac:chgData name="Orlando Marley Filho" userId="db0f27c2ee340672" providerId="LiveId" clId="{1320679C-52D2-4BC1-9F34-7139B097422A}" dt="2024-06-11T20:23:19.516" v="14516" actId="478"/>
          <ac:cxnSpMkLst>
            <pc:docMk/>
            <pc:sldMk cId="949955737" sldId="405"/>
            <ac:cxnSpMk id="11312" creationId="{B2B2F9FC-D701-0EDC-DB32-452D0017E2A1}"/>
          </ac:cxnSpMkLst>
        </pc:cxnChg>
      </pc:sldChg>
      <pc:sldChg chg="addSp delSp modSp mod ord setBg modClrScheme modAnim delDesignElem modShow chgLayout modNotesTx">
        <pc:chgData name="Orlando Marley Filho" userId="db0f27c2ee340672" providerId="LiveId" clId="{1320679C-52D2-4BC1-9F34-7139B097422A}" dt="2024-06-26T23:12:46.451" v="18003"/>
        <pc:sldMkLst>
          <pc:docMk/>
          <pc:sldMk cId="2179631702" sldId="406"/>
        </pc:sldMkLst>
        <pc:spChg chg="del mod ord">
          <ac:chgData name="Orlando Marley Filho" userId="db0f27c2ee340672" providerId="LiveId" clId="{1320679C-52D2-4BC1-9F34-7139B097422A}" dt="2024-06-05T22:38:56.459" v="2226" actId="21"/>
          <ac:spMkLst>
            <pc:docMk/>
            <pc:sldMk cId="2179631702" sldId="406"/>
            <ac:spMk id="2" creationId="{4F0D4A32-93C8-F9DB-5275-DA5BC3A622C4}"/>
          </ac:spMkLst>
        </pc:spChg>
        <pc:spChg chg="add del mod">
          <ac:chgData name="Orlando Marley Filho" userId="db0f27c2ee340672" providerId="LiveId" clId="{1320679C-52D2-4BC1-9F34-7139B097422A}" dt="2024-06-05T22:38:18.798" v="2214" actId="6264"/>
          <ac:spMkLst>
            <pc:docMk/>
            <pc:sldMk cId="2179631702" sldId="406"/>
            <ac:spMk id="6" creationId="{DFD895FD-8A62-B15F-43AA-840791314965}"/>
          </ac:spMkLst>
        </pc:spChg>
        <pc:spChg chg="add del mod ord">
          <ac:chgData name="Orlando Marley Filho" userId="db0f27c2ee340672" providerId="LiveId" clId="{1320679C-52D2-4BC1-9F34-7139B097422A}" dt="2024-06-05T22:38:18.798" v="2214" actId="6264"/>
          <ac:spMkLst>
            <pc:docMk/>
            <pc:sldMk cId="2179631702" sldId="406"/>
            <ac:spMk id="7" creationId="{A2199E8F-E18A-B669-D845-2EDFD6437548}"/>
          </ac:spMkLst>
        </pc:spChg>
        <pc:spChg chg="add del mod">
          <ac:chgData name="Orlando Marley Filho" userId="db0f27c2ee340672" providerId="LiveId" clId="{1320679C-52D2-4BC1-9F34-7139B097422A}" dt="2024-06-05T22:38:58.751" v="2227" actId="478"/>
          <ac:spMkLst>
            <pc:docMk/>
            <pc:sldMk cId="2179631702" sldId="406"/>
            <ac:spMk id="9" creationId="{1ADF8C25-EC5C-9615-DFE4-64E89234291D}"/>
          </ac:spMkLst>
        </pc:spChg>
        <pc:spChg chg="add mod">
          <ac:chgData name="Orlando Marley Filho" userId="db0f27c2ee340672" providerId="LiveId" clId="{1320679C-52D2-4BC1-9F34-7139B097422A}" dt="2024-06-05T22:39:01.948" v="2229"/>
          <ac:spMkLst>
            <pc:docMk/>
            <pc:sldMk cId="2179631702" sldId="406"/>
            <ac:spMk id="10" creationId="{4F0D4A32-93C8-F9DB-5275-DA5BC3A622C4}"/>
          </ac:spMkLst>
        </pc:spChg>
        <pc:spChg chg="mod">
          <ac:chgData name="Orlando Marley Filho" userId="db0f27c2ee340672" providerId="LiveId" clId="{1320679C-52D2-4BC1-9F34-7139B097422A}" dt="2024-06-26T23:12:35.911" v="18002" actId="1076"/>
          <ac:spMkLst>
            <pc:docMk/>
            <pc:sldMk cId="2179631702" sldId="406"/>
            <ac:spMk id="14" creationId="{0BE1F961-5A62-4AE2-AFA9-2C903743CA3C}"/>
          </ac:spMkLst>
        </pc:spChg>
        <pc:spChg chg="mod">
          <ac:chgData name="Orlando Marley Filho" userId="db0f27c2ee340672" providerId="LiveId" clId="{1320679C-52D2-4BC1-9F34-7139B097422A}" dt="2024-06-26T23:12:35.911" v="18002" actId="1076"/>
          <ac:spMkLst>
            <pc:docMk/>
            <pc:sldMk cId="2179631702" sldId="406"/>
            <ac:spMk id="16" creationId="{6FF4A02E-43F5-49EB-B14E-94681104B8D3}"/>
          </ac:spMkLst>
        </pc:spChg>
        <pc:spChg chg="mod">
          <ac:chgData name="Orlando Marley Filho" userId="db0f27c2ee340672" providerId="LiveId" clId="{1320679C-52D2-4BC1-9F34-7139B097422A}" dt="2024-06-26T23:12:35.911" v="18002" actId="1076"/>
          <ac:spMkLst>
            <pc:docMk/>
            <pc:sldMk cId="2179631702" sldId="406"/>
            <ac:spMk id="18" creationId="{B34A4F74-DF56-4414-8EB0-E351DD29A3BA}"/>
          </ac:spMkLst>
        </pc:spChg>
        <pc:spChg chg="mod">
          <ac:chgData name="Orlando Marley Filho" userId="db0f27c2ee340672" providerId="LiveId" clId="{1320679C-52D2-4BC1-9F34-7139B097422A}" dt="2024-06-26T23:12:35.911" v="18002" actId="1076"/>
          <ac:spMkLst>
            <pc:docMk/>
            <pc:sldMk cId="2179631702" sldId="406"/>
            <ac:spMk id="19" creationId="{19135ACF-A0A8-E253-4662-0E52725A9BA2}"/>
          </ac:spMkLst>
        </pc:spChg>
        <pc:spChg chg="mod">
          <ac:chgData name="Orlando Marley Filho" userId="db0f27c2ee340672" providerId="LiveId" clId="{1320679C-52D2-4BC1-9F34-7139B097422A}" dt="2024-06-26T23:12:35.911" v="18002" actId="1076"/>
          <ac:spMkLst>
            <pc:docMk/>
            <pc:sldMk cId="2179631702" sldId="406"/>
            <ac:spMk id="30" creationId="{41A0A865-54F0-D576-EE12-7E6102780F27}"/>
          </ac:spMkLst>
        </pc:spChg>
        <pc:spChg chg="mod">
          <ac:chgData name="Orlando Marley Filho" userId="db0f27c2ee340672" providerId="LiveId" clId="{1320679C-52D2-4BC1-9F34-7139B097422A}" dt="2024-06-26T23:12:35.911" v="18002" actId="1076"/>
          <ac:spMkLst>
            <pc:docMk/>
            <pc:sldMk cId="2179631702" sldId="406"/>
            <ac:spMk id="32" creationId="{80C9E281-C264-54D6-F34F-9F05D923CBEE}"/>
          </ac:spMkLst>
        </pc:spChg>
        <pc:spChg chg="mod">
          <ac:chgData name="Orlando Marley Filho" userId="db0f27c2ee340672" providerId="LiveId" clId="{1320679C-52D2-4BC1-9F34-7139B097422A}" dt="2024-06-26T23:11:49.897" v="17989" actId="1076"/>
          <ac:spMkLst>
            <pc:docMk/>
            <pc:sldMk cId="2179631702" sldId="406"/>
            <ac:spMk id="34" creationId="{BFAB8FB8-DEAC-7E0C-818C-9FD8E9CDD250}"/>
          </ac:spMkLst>
        </pc:spChg>
        <pc:spChg chg="mod">
          <ac:chgData name="Orlando Marley Filho" userId="db0f27c2ee340672" providerId="LiveId" clId="{1320679C-52D2-4BC1-9F34-7139B097422A}" dt="2024-06-02T22:08:41.101" v="72" actId="1076"/>
          <ac:spMkLst>
            <pc:docMk/>
            <pc:sldMk cId="2179631702" sldId="406"/>
            <ac:spMk id="39" creationId="{81316DFB-2780-4377-A0F0-C5140E9C2223}"/>
          </ac:spMkLst>
        </pc:spChg>
        <pc:spChg chg="mod">
          <ac:chgData name="Orlando Marley Filho" userId="db0f27c2ee340672" providerId="LiveId" clId="{1320679C-52D2-4BC1-9F34-7139B097422A}" dt="2024-06-02T22:08:41.101" v="72" actId="1076"/>
          <ac:spMkLst>
            <pc:docMk/>
            <pc:sldMk cId="2179631702" sldId="406"/>
            <ac:spMk id="41" creationId="{0BEFBE9B-01B5-F68E-71FB-24643C0570F3}"/>
          </ac:spMkLst>
        </pc:spChg>
        <pc:spChg chg="mod">
          <ac:chgData name="Orlando Marley Filho" userId="db0f27c2ee340672" providerId="LiveId" clId="{1320679C-52D2-4BC1-9F34-7139B097422A}" dt="2024-06-02T22:08:41.101" v="72" actId="1076"/>
          <ac:spMkLst>
            <pc:docMk/>
            <pc:sldMk cId="2179631702" sldId="406"/>
            <ac:spMk id="48" creationId="{E5460954-1BF6-4A12-591F-9FA6F98E2FBE}"/>
          </ac:spMkLst>
        </pc:spChg>
        <pc:spChg chg="add del">
          <ac:chgData name="Orlando Marley Filho" userId="db0f27c2ee340672" providerId="LiveId" clId="{1320679C-52D2-4BC1-9F34-7139B097422A}" dt="2024-06-05T22:39:01.270" v="2228" actId="700"/>
          <ac:spMkLst>
            <pc:docMk/>
            <pc:sldMk cId="2179631702" sldId="406"/>
            <ac:spMk id="10247" creationId="{F0DCC097-1DB8-4B6D-85D0-6FBA0E1CA4BA}"/>
          </ac:spMkLst>
        </pc:spChg>
        <pc:spChg chg="add del">
          <ac:chgData name="Orlando Marley Filho" userId="db0f27c2ee340672" providerId="LiveId" clId="{1320679C-52D2-4BC1-9F34-7139B097422A}" dt="2024-06-05T22:39:01.270" v="2228" actId="700"/>
          <ac:spMkLst>
            <pc:docMk/>
            <pc:sldMk cId="2179631702" sldId="406"/>
            <ac:spMk id="10249" creationId="{E0B58608-23C8-4441-994D-C6823EEE1DB7}"/>
          </ac:spMkLst>
        </pc:spChg>
        <pc:grpChg chg="mod">
          <ac:chgData name="Orlando Marley Filho" userId="db0f27c2ee340672" providerId="LiveId" clId="{1320679C-52D2-4BC1-9F34-7139B097422A}" dt="2024-06-26T23:12:35.911" v="18002" actId="1076"/>
          <ac:grpSpMkLst>
            <pc:docMk/>
            <pc:sldMk cId="2179631702" sldId="406"/>
            <ac:grpSpMk id="23" creationId="{9C5FCB9E-459C-5C6C-CFEC-3E2E0E23C02C}"/>
          </ac:grpSpMkLst>
        </pc:grpChg>
        <pc:grpChg chg="mod">
          <ac:chgData name="Orlando Marley Filho" userId="db0f27c2ee340672" providerId="LiveId" clId="{1320679C-52D2-4BC1-9F34-7139B097422A}" dt="2024-06-26T23:12:35.911" v="18002" actId="1076"/>
          <ac:grpSpMkLst>
            <pc:docMk/>
            <pc:sldMk cId="2179631702" sldId="406"/>
            <ac:grpSpMk id="24" creationId="{5E9BF899-91DE-827D-EF4D-D0B58ECB1BB2}"/>
          </ac:grpSpMkLst>
        </pc:grpChg>
        <pc:grpChg chg="mod">
          <ac:chgData name="Orlando Marley Filho" userId="db0f27c2ee340672" providerId="LiveId" clId="{1320679C-52D2-4BC1-9F34-7139B097422A}" dt="2024-06-26T23:12:35.911" v="18002" actId="1076"/>
          <ac:grpSpMkLst>
            <pc:docMk/>
            <pc:sldMk cId="2179631702" sldId="406"/>
            <ac:grpSpMk id="25" creationId="{0BC3C167-89E9-0C8A-F383-34564FFFD6C1}"/>
          </ac:grpSpMkLst>
        </pc:grpChg>
        <pc:grpChg chg="mod">
          <ac:chgData name="Orlando Marley Filho" userId="db0f27c2ee340672" providerId="LiveId" clId="{1320679C-52D2-4BC1-9F34-7139B097422A}" dt="2024-06-02T22:08:41.101" v="72" actId="1076"/>
          <ac:grpSpMkLst>
            <pc:docMk/>
            <pc:sldMk cId="2179631702" sldId="406"/>
            <ac:grpSpMk id="37" creationId="{CF6CBCB0-8765-2BA2-1ECA-809CAA72A25C}"/>
          </ac:grpSpMkLst>
        </pc:grpChg>
        <pc:picChg chg="mod">
          <ac:chgData name="Orlando Marley Filho" userId="db0f27c2ee340672" providerId="LiveId" clId="{1320679C-52D2-4BC1-9F34-7139B097422A}" dt="2024-06-26T23:12:35.911" v="18002" actId="1076"/>
          <ac:picMkLst>
            <pc:docMk/>
            <pc:sldMk cId="2179631702" sldId="406"/>
            <ac:picMk id="13" creationId="{B66FD2DC-4A03-4F2F-B529-81BA58329E6D}"/>
          </ac:picMkLst>
        </pc:picChg>
        <pc:picChg chg="mod">
          <ac:chgData name="Orlando Marley Filho" userId="db0f27c2ee340672" providerId="LiveId" clId="{1320679C-52D2-4BC1-9F34-7139B097422A}" dt="2024-06-26T23:12:35.911" v="18002" actId="1076"/>
          <ac:picMkLst>
            <pc:docMk/>
            <pc:sldMk cId="2179631702" sldId="406"/>
            <ac:picMk id="15" creationId="{196EC08C-78EB-4D02-BC31-33F5B185913D}"/>
          </ac:picMkLst>
        </pc:picChg>
        <pc:picChg chg="mod">
          <ac:chgData name="Orlando Marley Filho" userId="db0f27c2ee340672" providerId="LiveId" clId="{1320679C-52D2-4BC1-9F34-7139B097422A}" dt="2024-06-26T23:12:35.911" v="18002" actId="1076"/>
          <ac:picMkLst>
            <pc:docMk/>
            <pc:sldMk cId="2179631702" sldId="406"/>
            <ac:picMk id="17" creationId="{F530127A-5D93-437D-A30B-DDB94FFC8067}"/>
          </ac:picMkLst>
        </pc:picChg>
        <pc:picChg chg="mod">
          <ac:chgData name="Orlando Marley Filho" userId="db0f27c2ee340672" providerId="LiveId" clId="{1320679C-52D2-4BC1-9F34-7139B097422A}" dt="2024-06-02T22:08:41.101" v="72" actId="1076"/>
          <ac:picMkLst>
            <pc:docMk/>
            <pc:sldMk cId="2179631702" sldId="406"/>
            <ac:picMk id="38" creationId="{2D665405-3CA1-4B29-91E6-E04E8B37457C}"/>
          </ac:picMkLst>
        </pc:picChg>
        <pc:picChg chg="add mod">
          <ac:chgData name="Orlando Marley Filho" userId="db0f27c2ee340672" providerId="LiveId" clId="{1320679C-52D2-4BC1-9F34-7139B097422A}" dt="2024-06-26T23:12:35.428" v="18001" actId="1076"/>
          <ac:picMkLst>
            <pc:docMk/>
            <pc:sldMk cId="2179631702" sldId="406"/>
            <ac:picMk id="4098" creationId="{FCE35CFE-AA02-0FD9-AF58-6B6C3005F9AE}"/>
          </ac:picMkLst>
        </pc:picChg>
        <pc:cxnChg chg="mod">
          <ac:chgData name="Orlando Marley Filho" userId="db0f27c2ee340672" providerId="LiveId" clId="{1320679C-52D2-4BC1-9F34-7139B097422A}" dt="2024-06-26T23:11:55.431" v="17992" actId="1076"/>
          <ac:cxnSpMkLst>
            <pc:docMk/>
            <pc:sldMk cId="2179631702" sldId="406"/>
            <ac:cxnSpMk id="35" creationId="{8312B14C-CF45-2F24-AFFD-BCED0046EB0C}"/>
          </ac:cxnSpMkLst>
        </pc:cxnChg>
        <pc:cxnChg chg="mod">
          <ac:chgData name="Orlando Marley Filho" userId="db0f27c2ee340672" providerId="LiveId" clId="{1320679C-52D2-4BC1-9F34-7139B097422A}" dt="2024-06-02T22:08:41.101" v="72" actId="1076"/>
          <ac:cxnSpMkLst>
            <pc:docMk/>
            <pc:sldMk cId="2179631702" sldId="406"/>
            <ac:cxnSpMk id="42" creationId="{43421C83-696E-63AC-C399-D7F695A480E6}"/>
          </ac:cxnSpMkLst>
        </pc:cxnChg>
      </pc:sldChg>
      <pc:sldChg chg="addSp delSp modSp mod ord setBg modClrScheme modAnim delDesignElem modShow chgLayout modNotesTx">
        <pc:chgData name="Orlando Marley Filho" userId="db0f27c2ee340672" providerId="LiveId" clId="{1320679C-52D2-4BC1-9F34-7139B097422A}" dt="2024-06-09T22:20:40.204" v="11738" actId="729"/>
        <pc:sldMkLst>
          <pc:docMk/>
          <pc:sldMk cId="3120171325" sldId="410"/>
        </pc:sldMkLst>
        <pc:spChg chg="del mod ord">
          <ac:chgData name="Orlando Marley Filho" userId="db0f27c2ee340672" providerId="LiveId" clId="{1320679C-52D2-4BC1-9F34-7139B097422A}" dt="2024-06-05T22:39:10.340" v="2231" actId="478"/>
          <ac:spMkLst>
            <pc:docMk/>
            <pc:sldMk cId="3120171325" sldId="410"/>
            <ac:spMk id="2" creationId="{4F0D4A32-93C8-F9DB-5275-DA5BC3A622C4}"/>
          </ac:spMkLst>
        </pc:spChg>
        <pc:spChg chg="add mod">
          <ac:chgData name="Orlando Marley Filho" userId="db0f27c2ee340672" providerId="LiveId" clId="{1320679C-52D2-4BC1-9F34-7139B097422A}" dt="2024-06-05T22:39:10.613" v="2232"/>
          <ac:spMkLst>
            <pc:docMk/>
            <pc:sldMk cId="3120171325" sldId="410"/>
            <ac:spMk id="6" creationId="{C2CCB517-24EF-CA8C-4DEA-0BF34C18A55A}"/>
          </ac:spMkLst>
        </pc:spChg>
        <pc:spChg chg="mod">
          <ac:chgData name="Orlando Marley Filho" userId="db0f27c2ee340672" providerId="LiveId" clId="{1320679C-52D2-4BC1-9F34-7139B097422A}" dt="2024-06-04T00:02:09.607" v="1607" actId="1076"/>
          <ac:spMkLst>
            <pc:docMk/>
            <pc:sldMk cId="3120171325" sldId="410"/>
            <ac:spMk id="10" creationId="{E885F50A-1A40-4BA5-9BB9-41604E36EEE9}"/>
          </ac:spMkLst>
        </pc:spChg>
        <pc:spChg chg="mod">
          <ac:chgData name="Orlando Marley Filho" userId="db0f27c2ee340672" providerId="LiveId" clId="{1320679C-52D2-4BC1-9F34-7139B097422A}" dt="2024-06-02T22:12:58.137" v="279" actId="1038"/>
          <ac:spMkLst>
            <pc:docMk/>
            <pc:sldMk cId="3120171325" sldId="410"/>
            <ac:spMk id="12" creationId="{8CD0A961-F547-41CE-B6DB-499461B964BD}"/>
          </ac:spMkLst>
        </pc:spChg>
        <pc:spChg chg="mod">
          <ac:chgData name="Orlando Marley Filho" userId="db0f27c2ee340672" providerId="LiveId" clId="{1320679C-52D2-4BC1-9F34-7139B097422A}" dt="2024-06-04T00:02:09.607" v="1607" actId="1076"/>
          <ac:spMkLst>
            <pc:docMk/>
            <pc:sldMk cId="3120171325" sldId="410"/>
            <ac:spMk id="51" creationId="{81A1A6F5-3C81-7CC8-64A3-EFD273A7D5DC}"/>
          </ac:spMkLst>
        </pc:spChg>
        <pc:spChg chg="mod">
          <ac:chgData name="Orlando Marley Filho" userId="db0f27c2ee340672" providerId="LiveId" clId="{1320679C-52D2-4BC1-9F34-7139B097422A}" dt="2024-06-02T22:12:58.137" v="279" actId="1038"/>
          <ac:spMkLst>
            <pc:docMk/>
            <pc:sldMk cId="3120171325" sldId="410"/>
            <ac:spMk id="53" creationId="{26C540E5-EE0A-26A8-3F28-43FD566A7B03}"/>
          </ac:spMkLst>
        </pc:spChg>
        <pc:spChg chg="del">
          <ac:chgData name="Orlando Marley Filho" userId="db0f27c2ee340672" providerId="LiveId" clId="{1320679C-52D2-4BC1-9F34-7139B097422A}" dt="2024-06-05T22:39:08.547" v="2230" actId="700"/>
          <ac:spMkLst>
            <pc:docMk/>
            <pc:sldMk cId="3120171325" sldId="410"/>
            <ac:spMk id="10247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39:08.547" v="2230" actId="700"/>
          <ac:spMkLst>
            <pc:docMk/>
            <pc:sldMk cId="3120171325" sldId="410"/>
            <ac:spMk id="10249" creationId="{E0B58608-23C8-4441-994D-C6823EEE1DB7}"/>
          </ac:spMkLst>
        </pc:spChg>
        <pc:spChg chg="mod">
          <ac:chgData name="Orlando Marley Filho" userId="db0f27c2ee340672" providerId="LiveId" clId="{1320679C-52D2-4BC1-9F34-7139B097422A}" dt="2024-06-02T22:12:58.137" v="279" actId="1038"/>
          <ac:spMkLst>
            <pc:docMk/>
            <pc:sldMk cId="3120171325" sldId="410"/>
            <ac:spMk id="11292" creationId="{E0D26EAC-0AFA-C59F-EA68-980FA601587A}"/>
          </ac:spMkLst>
        </pc:spChg>
        <pc:spChg chg="mod">
          <ac:chgData name="Orlando Marley Filho" userId="db0f27c2ee340672" providerId="LiveId" clId="{1320679C-52D2-4BC1-9F34-7139B097422A}" dt="2024-06-02T22:12:58.137" v="279" actId="1038"/>
          <ac:spMkLst>
            <pc:docMk/>
            <pc:sldMk cId="3120171325" sldId="410"/>
            <ac:spMk id="11316" creationId="{5BFCE39F-2179-680F-63FA-935D73314C0B}"/>
          </ac:spMkLst>
        </pc:spChg>
        <pc:spChg chg="mod">
          <ac:chgData name="Orlando Marley Filho" userId="db0f27c2ee340672" providerId="LiveId" clId="{1320679C-52D2-4BC1-9F34-7139B097422A}" dt="2024-06-02T22:12:58.137" v="279" actId="1038"/>
          <ac:spMkLst>
            <pc:docMk/>
            <pc:sldMk cId="3120171325" sldId="410"/>
            <ac:spMk id="11317" creationId="{F6996094-EB68-600B-D4EB-F8476FFFAA17}"/>
          </ac:spMkLst>
        </pc:spChg>
        <pc:spChg chg="mod">
          <ac:chgData name="Orlando Marley Filho" userId="db0f27c2ee340672" providerId="LiveId" clId="{1320679C-52D2-4BC1-9F34-7139B097422A}" dt="2024-06-02T22:12:58.137" v="279" actId="1038"/>
          <ac:spMkLst>
            <pc:docMk/>
            <pc:sldMk cId="3120171325" sldId="410"/>
            <ac:spMk id="11327" creationId="{9C582B5C-D2E4-A232-5BD9-877568174550}"/>
          </ac:spMkLst>
        </pc:spChg>
        <pc:grpChg chg="mod">
          <ac:chgData name="Orlando Marley Filho" userId="db0f27c2ee340672" providerId="LiveId" clId="{1320679C-52D2-4BC1-9F34-7139B097422A}" dt="2024-06-04T00:02:09.607" v="1607" actId="1076"/>
          <ac:grpSpMkLst>
            <pc:docMk/>
            <pc:sldMk cId="3120171325" sldId="410"/>
            <ac:grpSpMk id="21" creationId="{77A2E027-7B0A-9DE3-388E-E346E40CA8FE}"/>
          </ac:grpSpMkLst>
        </pc:grpChg>
        <pc:grpChg chg="mod">
          <ac:chgData name="Orlando Marley Filho" userId="db0f27c2ee340672" providerId="LiveId" clId="{1320679C-52D2-4BC1-9F34-7139B097422A}" dt="2024-06-02T22:12:58.137" v="279" actId="1038"/>
          <ac:grpSpMkLst>
            <pc:docMk/>
            <pc:sldMk cId="3120171325" sldId="410"/>
            <ac:grpSpMk id="22" creationId="{DA9684FB-01A9-D058-89D2-B43E51DA6BCA}"/>
          </ac:grpSpMkLst>
        </pc:grpChg>
        <pc:grpChg chg="mod">
          <ac:chgData name="Orlando Marley Filho" userId="db0f27c2ee340672" providerId="LiveId" clId="{1320679C-52D2-4BC1-9F34-7139B097422A}" dt="2024-06-04T00:02:09.607" v="1607" actId="1076"/>
          <ac:grpSpMkLst>
            <pc:docMk/>
            <pc:sldMk cId="3120171325" sldId="410"/>
            <ac:grpSpMk id="11308" creationId="{57BE3532-73E2-0E8D-E120-8AAD2F815BC6}"/>
          </ac:grpSpMkLst>
        </pc:grpChg>
        <pc:grpChg chg="mod">
          <ac:chgData name="Orlando Marley Filho" userId="db0f27c2ee340672" providerId="LiveId" clId="{1320679C-52D2-4BC1-9F34-7139B097422A}" dt="2024-06-02T22:12:58.137" v="279" actId="1038"/>
          <ac:grpSpMkLst>
            <pc:docMk/>
            <pc:sldMk cId="3120171325" sldId="410"/>
            <ac:grpSpMk id="11309" creationId="{D7683B7F-54C9-F672-BC58-E74A656C64CA}"/>
          </ac:grpSpMkLst>
        </pc:grpChg>
        <pc:picChg chg="mod">
          <ac:chgData name="Orlando Marley Filho" userId="db0f27c2ee340672" providerId="LiveId" clId="{1320679C-52D2-4BC1-9F34-7139B097422A}" dt="2024-06-04T00:02:09.607" v="1607" actId="1076"/>
          <ac:picMkLst>
            <pc:docMk/>
            <pc:sldMk cId="3120171325" sldId="410"/>
            <ac:picMk id="9" creationId="{C2F76607-B447-4CBE-9A21-DD9BB035D83E}"/>
          </ac:picMkLst>
        </pc:picChg>
        <pc:picChg chg="mod">
          <ac:chgData name="Orlando Marley Filho" userId="db0f27c2ee340672" providerId="LiveId" clId="{1320679C-52D2-4BC1-9F34-7139B097422A}" dt="2024-06-02T22:12:58.137" v="279" actId="1038"/>
          <ac:picMkLst>
            <pc:docMk/>
            <pc:sldMk cId="3120171325" sldId="410"/>
            <ac:picMk id="11" creationId="{C4391338-1D55-45F1-B16D-F794E18DE074}"/>
          </ac:picMkLst>
        </pc:picChg>
        <pc:picChg chg="mod">
          <ac:chgData name="Orlando Marley Filho" userId="db0f27c2ee340672" providerId="LiveId" clId="{1320679C-52D2-4BC1-9F34-7139B097422A}" dt="2024-06-02T22:12:58.137" v="279" actId="1038"/>
          <ac:picMkLst>
            <pc:docMk/>
            <pc:sldMk cId="3120171325" sldId="410"/>
            <ac:picMk id="11315" creationId="{31E2FC47-5097-B409-104A-2F75670D3324}"/>
          </ac:picMkLst>
        </pc:picChg>
        <pc:cxnChg chg="mod">
          <ac:chgData name="Orlando Marley Filho" userId="db0f27c2ee340672" providerId="LiveId" clId="{1320679C-52D2-4BC1-9F34-7139B097422A}" dt="2024-06-02T22:12:58.137" v="279" actId="1038"/>
          <ac:cxnSpMkLst>
            <pc:docMk/>
            <pc:sldMk cId="3120171325" sldId="410"/>
            <ac:cxnSpMk id="7" creationId="{3E50CA54-8C57-9854-3675-0AFB6CAD3B6D}"/>
          </ac:cxnSpMkLst>
        </pc:cxnChg>
        <pc:cxnChg chg="mod">
          <ac:chgData name="Orlando Marley Filho" userId="db0f27c2ee340672" providerId="LiveId" clId="{1320679C-52D2-4BC1-9F34-7139B097422A}" dt="2024-06-02T22:12:58.137" v="279" actId="1038"/>
          <ac:cxnSpMkLst>
            <pc:docMk/>
            <pc:sldMk cId="3120171325" sldId="410"/>
            <ac:cxnSpMk id="11313" creationId="{36CEA6E2-4FDD-5B29-605C-CBDC3E1171E1}"/>
          </ac:cxnSpMkLst>
        </pc:cxnChg>
      </pc:sldChg>
      <pc:sldChg chg="new del">
        <pc:chgData name="Orlando Marley Filho" userId="db0f27c2ee340672" providerId="LiveId" clId="{1320679C-52D2-4BC1-9F34-7139B097422A}" dt="2024-06-02T22:25:03.568" v="378" actId="47"/>
        <pc:sldMkLst>
          <pc:docMk/>
          <pc:sldMk cId="3143047363" sldId="411"/>
        </pc:sldMkLst>
      </pc:sldChg>
      <pc:sldChg chg="addSp delSp modSp add mod modClrScheme modAnim delDesignElem chgLayout modNotesTx">
        <pc:chgData name="Orlando Marley Filho" userId="db0f27c2ee340672" providerId="LiveId" clId="{1320679C-52D2-4BC1-9F34-7139B097422A}" dt="2024-07-28T15:46:13.966" v="40581" actId="6549"/>
        <pc:sldMkLst>
          <pc:docMk/>
          <pc:sldMk cId="1518685045" sldId="412"/>
        </pc:sldMkLst>
        <pc:spChg chg="del mod">
          <ac:chgData name="Orlando Marley Filho" userId="db0f27c2ee340672" providerId="LiveId" clId="{1320679C-52D2-4BC1-9F34-7139B097422A}" dt="2024-06-05T22:40:04.947" v="2248" actId="478"/>
          <ac:spMkLst>
            <pc:docMk/>
            <pc:sldMk cId="1518685045" sldId="412"/>
            <ac:spMk id="2" creationId="{B3E56FA5-667F-22CF-198D-433C4617A1EF}"/>
          </ac:spMkLst>
        </pc:spChg>
        <pc:spChg chg="mod">
          <ac:chgData name="Orlando Marley Filho" userId="db0f27c2ee340672" providerId="LiveId" clId="{1320679C-52D2-4BC1-9F34-7139B097422A}" dt="2024-06-02T22:25:53.217" v="403" actId="12788"/>
          <ac:spMkLst>
            <pc:docMk/>
            <pc:sldMk cId="1518685045" sldId="412"/>
            <ac:spMk id="3" creationId="{B19AEA23-E982-9008-6FE6-A17E65999A50}"/>
          </ac:spMkLst>
        </pc:spChg>
        <pc:spChg chg="mod">
          <ac:chgData name="Orlando Marley Filho" userId="db0f27c2ee340672" providerId="LiveId" clId="{1320679C-52D2-4BC1-9F34-7139B097422A}" dt="2024-06-02T22:25:53.217" v="403" actId="12788"/>
          <ac:spMkLst>
            <pc:docMk/>
            <pc:sldMk cId="1518685045" sldId="412"/>
            <ac:spMk id="4" creationId="{6BBE7B81-768D-503E-C207-760D64D8C5CA}"/>
          </ac:spMkLst>
        </pc:spChg>
        <pc:spChg chg="add mod">
          <ac:chgData name="Orlando Marley Filho" userId="db0f27c2ee340672" providerId="LiveId" clId="{1320679C-52D2-4BC1-9F34-7139B097422A}" dt="2024-06-02T22:38:11.459" v="518" actId="13926"/>
          <ac:spMkLst>
            <pc:docMk/>
            <pc:sldMk cId="1518685045" sldId="412"/>
            <ac:spMk id="5" creationId="{DFF39ACD-49C8-8A3A-2267-C1A7EE31B4FB}"/>
          </ac:spMkLst>
        </pc:spChg>
        <pc:spChg chg="add mod">
          <ac:chgData name="Orlando Marley Filho" userId="db0f27c2ee340672" providerId="LiveId" clId="{1320679C-52D2-4BC1-9F34-7139B097422A}" dt="2024-06-02T22:38:11.459" v="518" actId="13926"/>
          <ac:spMkLst>
            <pc:docMk/>
            <pc:sldMk cId="1518685045" sldId="412"/>
            <ac:spMk id="6" creationId="{04275810-CD67-3151-3D37-72764470000F}"/>
          </ac:spMkLst>
        </pc:spChg>
        <pc:spChg chg="mod">
          <ac:chgData name="Orlando Marley Filho" userId="db0f27c2ee340672" providerId="LiveId" clId="{1320679C-52D2-4BC1-9F34-7139B097422A}" dt="2024-06-02T22:25:59.068" v="405" actId="465"/>
          <ac:spMkLst>
            <pc:docMk/>
            <pc:sldMk cId="1518685045" sldId="412"/>
            <ac:spMk id="7" creationId="{91FB4C36-40DF-2608-58BC-29E751A9D6A8}"/>
          </ac:spMkLst>
        </pc:spChg>
        <pc:spChg chg="mod">
          <ac:chgData name="Orlando Marley Filho" userId="db0f27c2ee340672" providerId="LiveId" clId="{1320679C-52D2-4BC1-9F34-7139B097422A}" dt="2024-06-02T22:25:59.068" v="405" actId="465"/>
          <ac:spMkLst>
            <pc:docMk/>
            <pc:sldMk cId="1518685045" sldId="412"/>
            <ac:spMk id="9" creationId="{7E049C31-4425-9632-BC95-0B1C17B570BC}"/>
          </ac:spMkLst>
        </pc:spChg>
        <pc:spChg chg="add mod">
          <ac:chgData name="Orlando Marley Filho" userId="db0f27c2ee340672" providerId="LiveId" clId="{1320679C-52D2-4BC1-9F34-7139B097422A}" dt="2024-06-02T22:38:11.459" v="518" actId="13926"/>
          <ac:spMkLst>
            <pc:docMk/>
            <pc:sldMk cId="1518685045" sldId="412"/>
            <ac:spMk id="10" creationId="{6691F727-A722-40C7-8181-3CB614586813}"/>
          </ac:spMkLst>
        </pc:spChg>
        <pc:spChg chg="mod">
          <ac:chgData name="Orlando Marley Filho" userId="db0f27c2ee340672" providerId="LiveId" clId="{1320679C-52D2-4BC1-9F34-7139B097422A}" dt="2024-06-02T22:25:53.217" v="403" actId="12788"/>
          <ac:spMkLst>
            <pc:docMk/>
            <pc:sldMk cId="1518685045" sldId="412"/>
            <ac:spMk id="11" creationId="{AF17989A-2430-73D8-64AA-80BBE6A4A8F4}"/>
          </ac:spMkLst>
        </pc:spChg>
        <pc:spChg chg="add mod">
          <ac:chgData name="Orlando Marley Filho" userId="db0f27c2ee340672" providerId="LiveId" clId="{1320679C-52D2-4BC1-9F34-7139B097422A}" dt="2024-06-02T22:38:11.459" v="518" actId="13926"/>
          <ac:spMkLst>
            <pc:docMk/>
            <pc:sldMk cId="1518685045" sldId="412"/>
            <ac:spMk id="12" creationId="{629C9BB6-47CA-8E22-93E1-DCCB1306BC40}"/>
          </ac:spMkLst>
        </pc:spChg>
        <pc:spChg chg="mod">
          <ac:chgData name="Orlando Marley Filho" userId="db0f27c2ee340672" providerId="LiveId" clId="{1320679C-52D2-4BC1-9F34-7139B097422A}" dt="2024-06-02T22:25:53.217" v="403" actId="12788"/>
          <ac:spMkLst>
            <pc:docMk/>
            <pc:sldMk cId="1518685045" sldId="412"/>
            <ac:spMk id="13" creationId="{A79D3237-149A-FC3F-2BAF-385479089939}"/>
          </ac:spMkLst>
        </pc:spChg>
        <pc:spChg chg="add mod">
          <ac:chgData name="Orlando Marley Filho" userId="db0f27c2ee340672" providerId="LiveId" clId="{1320679C-52D2-4BC1-9F34-7139B097422A}" dt="2024-06-02T22:38:11.459" v="518" actId="13926"/>
          <ac:spMkLst>
            <pc:docMk/>
            <pc:sldMk cId="1518685045" sldId="412"/>
            <ac:spMk id="14" creationId="{51CBD0E2-6FF4-3C65-5E92-5E43768E729E}"/>
          </ac:spMkLst>
        </pc:spChg>
        <pc:spChg chg="mod">
          <ac:chgData name="Orlando Marley Filho" userId="db0f27c2ee340672" providerId="LiveId" clId="{1320679C-52D2-4BC1-9F34-7139B097422A}" dt="2024-06-02T22:26:08.665" v="406" actId="12788"/>
          <ac:spMkLst>
            <pc:docMk/>
            <pc:sldMk cId="1518685045" sldId="412"/>
            <ac:spMk id="15" creationId="{D703236F-09D6-66E3-3AF0-0618C5DE3D58}"/>
          </ac:spMkLst>
        </pc:spChg>
        <pc:spChg chg="add mod">
          <ac:chgData name="Orlando Marley Filho" userId="db0f27c2ee340672" providerId="LiveId" clId="{1320679C-52D2-4BC1-9F34-7139B097422A}" dt="2024-06-02T22:38:11.459" v="518" actId="13926"/>
          <ac:spMkLst>
            <pc:docMk/>
            <pc:sldMk cId="1518685045" sldId="412"/>
            <ac:spMk id="16" creationId="{2B2729C2-D4E1-73D9-3A0E-9B97B93A6CA9}"/>
          </ac:spMkLst>
        </pc:spChg>
        <pc:spChg chg="mod">
          <ac:chgData name="Orlando Marley Filho" userId="db0f27c2ee340672" providerId="LiveId" clId="{1320679C-52D2-4BC1-9F34-7139B097422A}" dt="2024-06-02T22:26:08.665" v="406" actId="12788"/>
          <ac:spMkLst>
            <pc:docMk/>
            <pc:sldMk cId="1518685045" sldId="412"/>
            <ac:spMk id="17" creationId="{597B7919-08EA-1E9F-EC91-110CC54C1F6B}"/>
          </ac:spMkLst>
        </pc:spChg>
        <pc:spChg chg="add del mod">
          <ac:chgData name="Orlando Marley Filho" userId="db0f27c2ee340672" providerId="LiveId" clId="{1320679C-52D2-4BC1-9F34-7139B097422A}" dt="2024-06-05T22:40:08.052" v="2249" actId="700"/>
          <ac:spMkLst>
            <pc:docMk/>
            <pc:sldMk cId="1518685045" sldId="412"/>
            <ac:spMk id="18" creationId="{320F8EC6-47BA-D00A-AFA8-6082173EC369}"/>
          </ac:spMkLst>
        </pc:spChg>
        <pc:spChg chg="mod">
          <ac:chgData name="Orlando Marley Filho" userId="db0f27c2ee340672" providerId="LiveId" clId="{1320679C-52D2-4BC1-9F34-7139B097422A}" dt="2024-06-02T22:26:09.926" v="407" actId="465"/>
          <ac:spMkLst>
            <pc:docMk/>
            <pc:sldMk cId="1518685045" sldId="412"/>
            <ac:spMk id="19" creationId="{61F40C4B-AE13-0263-CFC0-B137DEB430EB}"/>
          </ac:spMkLst>
        </pc:spChg>
        <pc:spChg chg="add mod">
          <ac:chgData name="Orlando Marley Filho" userId="db0f27c2ee340672" providerId="LiveId" clId="{1320679C-52D2-4BC1-9F34-7139B097422A}" dt="2024-06-05T22:40:08.777" v="2250"/>
          <ac:spMkLst>
            <pc:docMk/>
            <pc:sldMk cId="1518685045" sldId="412"/>
            <ac:spMk id="20" creationId="{6D93B6B2-678A-4E58-8296-4147A465D7F5}"/>
          </ac:spMkLst>
        </pc:spChg>
        <pc:spChg chg="mod">
          <ac:chgData name="Orlando Marley Filho" userId="db0f27c2ee340672" providerId="LiveId" clId="{1320679C-52D2-4BC1-9F34-7139B097422A}" dt="2024-06-02T22:26:09.926" v="407" actId="465"/>
          <ac:spMkLst>
            <pc:docMk/>
            <pc:sldMk cId="1518685045" sldId="412"/>
            <ac:spMk id="21" creationId="{31D5F016-6550-C287-14E1-D54EE6BD2693}"/>
          </ac:spMkLst>
        </pc:spChg>
        <pc:spChg chg="mod">
          <ac:chgData name="Orlando Marley Filho" userId="db0f27c2ee340672" providerId="LiveId" clId="{1320679C-52D2-4BC1-9F34-7139B097422A}" dt="2024-06-02T22:26:08.665" v="406" actId="12788"/>
          <ac:spMkLst>
            <pc:docMk/>
            <pc:sldMk cId="1518685045" sldId="412"/>
            <ac:spMk id="23" creationId="{AFF564B3-8CE9-54B2-99C3-0C7331077930}"/>
          </ac:spMkLst>
        </pc:spChg>
        <pc:spChg chg="mod">
          <ac:chgData name="Orlando Marley Filho" userId="db0f27c2ee340672" providerId="LiveId" clId="{1320679C-52D2-4BC1-9F34-7139B097422A}" dt="2024-06-02T22:26:08.665" v="406" actId="12788"/>
          <ac:spMkLst>
            <pc:docMk/>
            <pc:sldMk cId="1518685045" sldId="412"/>
            <ac:spMk id="25" creationId="{7A7B4DA2-E3AA-FAD2-DBAC-CEF8760840A7}"/>
          </ac:spMkLst>
        </pc:spChg>
        <pc:spChg chg="del">
          <ac:chgData name="Orlando Marley Filho" userId="db0f27c2ee340672" providerId="LiveId" clId="{1320679C-52D2-4BC1-9F34-7139B097422A}" dt="2024-06-05T22:40:08.052" v="2249" actId="700"/>
          <ac:spMkLst>
            <pc:docMk/>
            <pc:sldMk cId="1518685045" sldId="412"/>
            <ac:spMk id="3095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0:08.052" v="2249" actId="700"/>
          <ac:spMkLst>
            <pc:docMk/>
            <pc:sldMk cId="1518685045" sldId="412"/>
            <ac:spMk id="3097" creationId="{E0B58608-23C8-4441-994D-C6823EEE1DB7}"/>
          </ac:spMkLst>
        </pc:spChg>
        <pc:grpChg chg="mod">
          <ac:chgData name="Orlando Marley Filho" userId="db0f27c2ee340672" providerId="LiveId" clId="{1320679C-52D2-4BC1-9F34-7139B097422A}" dt="2024-06-02T22:25:59.068" v="405" actId="465"/>
          <ac:grpSpMkLst>
            <pc:docMk/>
            <pc:sldMk cId="1518685045" sldId="412"/>
            <ac:grpSpMk id="31" creationId="{4E2C50F8-2EC6-46E5-6B4A-2488EB8378BC}"/>
          </ac:grpSpMkLst>
        </pc:grpChg>
        <pc:grpChg chg="mod">
          <ac:chgData name="Orlando Marley Filho" userId="db0f27c2ee340672" providerId="LiveId" clId="{1320679C-52D2-4BC1-9F34-7139B097422A}" dt="2024-06-02T22:25:59.068" v="405" actId="465"/>
          <ac:grpSpMkLst>
            <pc:docMk/>
            <pc:sldMk cId="1518685045" sldId="412"/>
            <ac:grpSpMk id="32" creationId="{D5AA7F74-65DB-998E-8D13-43AD7FFD76A1}"/>
          </ac:grpSpMkLst>
        </pc:grpChg>
        <pc:grpChg chg="mod">
          <ac:chgData name="Orlando Marley Filho" userId="db0f27c2ee340672" providerId="LiveId" clId="{1320679C-52D2-4BC1-9F34-7139B097422A}" dt="2024-06-02T22:25:59.068" v="405" actId="465"/>
          <ac:grpSpMkLst>
            <pc:docMk/>
            <pc:sldMk cId="1518685045" sldId="412"/>
            <ac:grpSpMk id="33" creationId="{C75FD54C-613A-CAC5-7E13-C0C853F43E5B}"/>
          </ac:grpSpMkLst>
        </pc:grpChg>
        <pc:grpChg chg="mod">
          <ac:chgData name="Orlando Marley Filho" userId="db0f27c2ee340672" providerId="LiveId" clId="{1320679C-52D2-4BC1-9F34-7139B097422A}" dt="2024-06-02T22:26:09.926" v="407" actId="465"/>
          <ac:grpSpMkLst>
            <pc:docMk/>
            <pc:sldMk cId="1518685045" sldId="412"/>
            <ac:grpSpMk id="34" creationId="{E26F2308-8541-8B70-C707-1ACA3978DE95}"/>
          </ac:grpSpMkLst>
        </pc:grpChg>
        <pc:grpChg chg="mod">
          <ac:chgData name="Orlando Marley Filho" userId="db0f27c2ee340672" providerId="LiveId" clId="{1320679C-52D2-4BC1-9F34-7139B097422A}" dt="2024-06-02T22:26:09.926" v="407" actId="465"/>
          <ac:grpSpMkLst>
            <pc:docMk/>
            <pc:sldMk cId="1518685045" sldId="412"/>
            <ac:grpSpMk id="35" creationId="{2A7B499C-D4D1-B108-CA23-497D3803D6CA}"/>
          </ac:grpSpMkLst>
        </pc:grpChg>
        <pc:grpChg chg="mod">
          <ac:chgData name="Orlando Marley Filho" userId="db0f27c2ee340672" providerId="LiveId" clId="{1320679C-52D2-4BC1-9F34-7139B097422A}" dt="2024-06-02T22:26:09.926" v="407" actId="465"/>
          <ac:grpSpMkLst>
            <pc:docMk/>
            <pc:sldMk cId="1518685045" sldId="412"/>
            <ac:grpSpMk id="36" creationId="{72F5640F-D035-C055-27FA-CD5010456F60}"/>
          </ac:grpSpMkLst>
        </pc:grpChg>
        <pc:picChg chg="add">
          <ac:chgData name="Orlando Marley Filho" userId="db0f27c2ee340672" providerId="LiveId" clId="{1320679C-52D2-4BC1-9F34-7139B097422A}" dt="2024-06-02T22:29:45.033" v="451"/>
          <ac:picMkLst>
            <pc:docMk/>
            <pc:sldMk cId="1518685045" sldId="412"/>
            <ac:picMk id="8" creationId="{F7416EE4-5545-A81C-3D0C-1474868289B6}"/>
          </ac:picMkLst>
        </pc:picChg>
        <pc:picChg chg="mod">
          <ac:chgData name="Orlando Marley Filho" userId="db0f27c2ee340672" providerId="LiveId" clId="{1320679C-52D2-4BC1-9F34-7139B097422A}" dt="2024-06-02T22:25:59.068" v="405" actId="465"/>
          <ac:picMkLst>
            <pc:docMk/>
            <pc:sldMk cId="1518685045" sldId="412"/>
            <ac:picMk id="26" creationId="{C3D4F24A-E8F5-5338-FEDF-B4BB914ABF80}"/>
          </ac:picMkLst>
        </pc:picChg>
        <pc:picChg chg="mod">
          <ac:chgData name="Orlando Marley Filho" userId="db0f27c2ee340672" providerId="LiveId" clId="{1320679C-52D2-4BC1-9F34-7139B097422A}" dt="2024-06-02T22:25:53.217" v="403" actId="12788"/>
          <ac:picMkLst>
            <pc:docMk/>
            <pc:sldMk cId="1518685045" sldId="412"/>
            <ac:picMk id="27" creationId="{F1A76B81-A848-6C40-FC85-DD4D8347FFF8}"/>
          </ac:picMkLst>
        </pc:picChg>
        <pc:picChg chg="mod">
          <ac:chgData name="Orlando Marley Filho" userId="db0f27c2ee340672" providerId="LiveId" clId="{1320679C-52D2-4BC1-9F34-7139B097422A}" dt="2024-06-02T22:26:08.665" v="406" actId="12788"/>
          <ac:picMkLst>
            <pc:docMk/>
            <pc:sldMk cId="1518685045" sldId="412"/>
            <ac:picMk id="28" creationId="{83898194-9A10-4BB2-EDF4-571BB92F1E77}"/>
          </ac:picMkLst>
        </pc:picChg>
        <pc:picChg chg="mod">
          <ac:chgData name="Orlando Marley Filho" userId="db0f27c2ee340672" providerId="LiveId" clId="{1320679C-52D2-4BC1-9F34-7139B097422A}" dt="2024-06-02T22:26:09.926" v="407" actId="465"/>
          <ac:picMkLst>
            <pc:docMk/>
            <pc:sldMk cId="1518685045" sldId="412"/>
            <ac:picMk id="29" creationId="{1C12CF4C-53C2-F6D0-93B4-7ACF4A0F313C}"/>
          </ac:picMkLst>
        </pc:picChg>
        <pc:picChg chg="mod">
          <ac:chgData name="Orlando Marley Filho" userId="db0f27c2ee340672" providerId="LiveId" clId="{1320679C-52D2-4BC1-9F34-7139B097422A}" dt="2024-06-02T22:26:08.665" v="406" actId="12788"/>
          <ac:picMkLst>
            <pc:docMk/>
            <pc:sldMk cId="1518685045" sldId="412"/>
            <ac:picMk id="30" creationId="{AE465A93-F931-4DC0-D774-579A7258F8A6}"/>
          </ac:picMkLst>
        </pc:picChg>
        <pc:picChg chg="mod">
          <ac:chgData name="Orlando Marley Filho" userId="db0f27c2ee340672" providerId="LiveId" clId="{1320679C-52D2-4BC1-9F34-7139B097422A}" dt="2024-06-02T22:25:53.217" v="403" actId="12788"/>
          <ac:picMkLst>
            <pc:docMk/>
            <pc:sldMk cId="1518685045" sldId="412"/>
            <ac:picMk id="3078" creationId="{991DD4A8-1949-6C8F-ED79-8C3351AA7F92}"/>
          </ac:picMkLst>
        </pc:picChg>
        <pc:picChg chg="add del">
          <ac:chgData name="Orlando Marley Filho" userId="db0f27c2ee340672" providerId="LiveId" clId="{1320679C-52D2-4BC1-9F34-7139B097422A}" dt="2024-06-02T22:25:25.967" v="388" actId="21"/>
          <ac:picMkLst>
            <pc:docMk/>
            <pc:sldMk cId="1518685045" sldId="412"/>
            <ac:picMk id="3080" creationId="{6296EE78-E85F-E94A-8914-F3EE3581D053}"/>
          </ac:picMkLst>
        </pc:picChg>
      </pc:sldChg>
      <pc:sldChg chg="addSp delSp modSp mod modClrScheme modAnim delDesignElem chgLayout modNotesTx">
        <pc:chgData name="Orlando Marley Filho" userId="db0f27c2ee340672" providerId="LiveId" clId="{1320679C-52D2-4BC1-9F34-7139B097422A}" dt="2024-07-25T22:39:25.061" v="38256"/>
        <pc:sldMkLst>
          <pc:docMk/>
          <pc:sldMk cId="2108332422" sldId="414"/>
        </pc:sldMkLst>
        <pc:spChg chg="del">
          <ac:chgData name="Orlando Marley Filho" userId="db0f27c2ee340672" providerId="LiveId" clId="{1320679C-52D2-4BC1-9F34-7139B097422A}" dt="2024-06-05T22:41:17.764" v="2279" actId="478"/>
          <ac:spMkLst>
            <pc:docMk/>
            <pc:sldMk cId="2108332422" sldId="414"/>
            <ac:spMk id="2" creationId="{F2B8FAD8-015B-0A2B-AF89-698E5902A50F}"/>
          </ac:spMkLst>
        </pc:spChg>
        <pc:spChg chg="add del mod">
          <ac:chgData name="Orlando Marley Filho" userId="db0f27c2ee340672" providerId="LiveId" clId="{1320679C-52D2-4BC1-9F34-7139B097422A}" dt="2024-06-05T22:41:20.016" v="2280" actId="700"/>
          <ac:spMkLst>
            <pc:docMk/>
            <pc:sldMk cId="2108332422" sldId="414"/>
            <ac:spMk id="7" creationId="{E9ADA509-4C99-586F-6605-35376C97135C}"/>
          </ac:spMkLst>
        </pc:spChg>
        <pc:spChg chg="add mod">
          <ac:chgData name="Orlando Marley Filho" userId="db0f27c2ee340672" providerId="LiveId" clId="{1320679C-52D2-4BC1-9F34-7139B097422A}" dt="2024-06-05T22:41:20.390" v="2281"/>
          <ac:spMkLst>
            <pc:docMk/>
            <pc:sldMk cId="2108332422" sldId="414"/>
            <ac:spMk id="8" creationId="{90E0D3C4-830E-48D3-9CCB-D88BE0CE6D64}"/>
          </ac:spMkLst>
        </pc:spChg>
        <pc:spChg chg="del">
          <ac:chgData name="Orlando Marley Filho" userId="db0f27c2ee340672" providerId="LiveId" clId="{1320679C-52D2-4BC1-9F34-7139B097422A}" dt="2024-06-05T22:41:20.016" v="2280" actId="700"/>
          <ac:spMkLst>
            <pc:docMk/>
            <pc:sldMk cId="2108332422" sldId="414"/>
            <ac:spMk id="9223" creationId="{F0DCC097-1DB8-4B6D-85D0-6FBA0E1CA4BA}"/>
          </ac:spMkLst>
        </pc:spChg>
        <pc:spChg chg="del">
          <ac:chgData name="Orlando Marley Filho" userId="db0f27c2ee340672" providerId="LiveId" clId="{1320679C-52D2-4BC1-9F34-7139B097422A}" dt="2024-06-05T22:41:20.016" v="2280" actId="700"/>
          <ac:spMkLst>
            <pc:docMk/>
            <pc:sldMk cId="2108332422" sldId="414"/>
            <ac:spMk id="9225" creationId="{E0B58608-23C8-4441-994D-C6823EEE1DB7}"/>
          </ac:spMkLst>
        </pc:spChg>
        <pc:picChg chg="add mod modCrop">
          <ac:chgData name="Orlando Marley Filho" userId="db0f27c2ee340672" providerId="LiveId" clId="{1320679C-52D2-4BC1-9F34-7139B097422A}" dt="2024-06-05T22:49:54.863" v="2336" actId="732"/>
          <ac:picMkLst>
            <pc:docMk/>
            <pc:sldMk cId="2108332422" sldId="414"/>
            <ac:picMk id="9" creationId="{4C68EB1C-F5D6-7125-5AC6-979F5EA01601}"/>
          </ac:picMkLst>
        </pc:picChg>
        <pc:picChg chg="add mod modCrop">
          <ac:chgData name="Orlando Marley Filho" userId="db0f27c2ee340672" providerId="LiveId" clId="{1320679C-52D2-4BC1-9F34-7139B097422A}" dt="2024-06-05T22:49:49.319" v="2335" actId="732"/>
          <ac:picMkLst>
            <pc:docMk/>
            <pc:sldMk cId="2108332422" sldId="414"/>
            <ac:picMk id="10" creationId="{80F745C7-78D5-EA1B-6853-06C5DCCF0605}"/>
          </ac:picMkLst>
        </pc:picChg>
        <pc:picChg chg="add mod modCrop">
          <ac:chgData name="Orlando Marley Filho" userId="db0f27c2ee340672" providerId="LiveId" clId="{1320679C-52D2-4BC1-9F34-7139B097422A}" dt="2024-06-05T22:50:17.730" v="2345" actId="732"/>
          <ac:picMkLst>
            <pc:docMk/>
            <pc:sldMk cId="2108332422" sldId="414"/>
            <ac:picMk id="11" creationId="{86BA2EAC-5EC1-31BA-3A6F-FEE5752AA3DF}"/>
          </ac:picMkLst>
        </pc:picChg>
        <pc:picChg chg="add mod modCrop">
          <ac:chgData name="Orlando Marley Filho" userId="db0f27c2ee340672" providerId="LiveId" clId="{1320679C-52D2-4BC1-9F34-7139B097422A}" dt="2024-06-05T22:49:39.623" v="2333" actId="732"/>
          <ac:picMkLst>
            <pc:docMk/>
            <pc:sldMk cId="2108332422" sldId="414"/>
            <ac:picMk id="12" creationId="{90A648E3-81BE-DD96-9713-CC4FE8590A57}"/>
          </ac:picMkLst>
        </pc:picChg>
        <pc:picChg chg="mod modCrop">
          <ac:chgData name="Orlando Marley Filho" userId="db0f27c2ee340672" providerId="LiveId" clId="{1320679C-52D2-4BC1-9F34-7139B097422A}" dt="2024-06-05T22:50:36.571" v="2348" actId="732"/>
          <ac:picMkLst>
            <pc:docMk/>
            <pc:sldMk cId="2108332422" sldId="414"/>
            <ac:picMk id="14" creationId="{5D554979-6CD3-63A0-C551-FB0FEE88DB0A}"/>
          </ac:picMkLst>
        </pc:picChg>
        <pc:picChg chg="mod modCrop">
          <ac:chgData name="Orlando Marley Filho" userId="db0f27c2ee340672" providerId="LiveId" clId="{1320679C-52D2-4BC1-9F34-7139B097422A}" dt="2024-06-05T22:50:30.430" v="2347" actId="732"/>
          <ac:picMkLst>
            <pc:docMk/>
            <pc:sldMk cId="2108332422" sldId="414"/>
            <ac:picMk id="15" creationId="{85C3B112-C574-86B4-A721-4377C32B32F3}"/>
          </ac:picMkLst>
        </pc:picChg>
        <pc:picChg chg="mod modCrop">
          <ac:chgData name="Orlando Marley Filho" userId="db0f27c2ee340672" providerId="LiveId" clId="{1320679C-52D2-4BC1-9F34-7139B097422A}" dt="2024-06-05T22:50:22.605" v="2346" actId="732"/>
          <ac:picMkLst>
            <pc:docMk/>
            <pc:sldMk cId="2108332422" sldId="414"/>
            <ac:picMk id="16" creationId="{68766BA5-F149-B32F-7675-784BB01BB6C5}"/>
          </ac:picMkLst>
        </pc:picChg>
        <pc:picChg chg="mod modCrop">
          <ac:chgData name="Orlando Marley Filho" userId="db0f27c2ee340672" providerId="LiveId" clId="{1320679C-52D2-4BC1-9F34-7139B097422A}" dt="2024-06-05T22:50:00.353" v="2337" actId="732"/>
          <ac:picMkLst>
            <pc:docMk/>
            <pc:sldMk cId="2108332422" sldId="414"/>
            <ac:picMk id="17" creationId="{157AB0A2-DD13-68FD-9B1A-5A7318691232}"/>
          </ac:picMkLst>
        </pc:picChg>
      </pc:sldChg>
      <pc:sldChg chg="delSp new del mod ord">
        <pc:chgData name="Orlando Marley Filho" userId="db0f27c2ee340672" providerId="LiveId" clId="{1320679C-52D2-4BC1-9F34-7139B097422A}" dt="2024-06-03T23:13:08.901" v="922" actId="47"/>
        <pc:sldMkLst>
          <pc:docMk/>
          <pc:sldMk cId="1308884058" sldId="415"/>
        </pc:sldMkLst>
        <pc:spChg chg="del">
          <ac:chgData name="Orlando Marley Filho" userId="db0f27c2ee340672" providerId="LiveId" clId="{1320679C-52D2-4BC1-9F34-7139B097422A}" dt="2024-06-03T23:13:04.213" v="919" actId="478"/>
          <ac:spMkLst>
            <pc:docMk/>
            <pc:sldMk cId="1308884058" sldId="415"/>
            <ac:spMk id="2" creationId="{B515EC55-8065-B96A-534F-0F33646CC1E9}"/>
          </ac:spMkLst>
        </pc:spChg>
        <pc:spChg chg="del">
          <ac:chgData name="Orlando Marley Filho" userId="db0f27c2ee340672" providerId="LiveId" clId="{1320679C-52D2-4BC1-9F34-7139B097422A}" dt="2024-06-03T23:13:05.294" v="920" actId="478"/>
          <ac:spMkLst>
            <pc:docMk/>
            <pc:sldMk cId="1308884058" sldId="415"/>
            <ac:spMk id="3" creationId="{0640DF25-09E9-9DE5-E271-AAB86A06A65E}"/>
          </ac:spMkLst>
        </pc:spChg>
      </pc:sldChg>
      <pc:sldChg chg="modSp new add del mod modShow">
        <pc:chgData name="Orlando Marley Filho" userId="db0f27c2ee340672" providerId="LiveId" clId="{1320679C-52D2-4BC1-9F34-7139B097422A}" dt="2024-06-04T00:01:32.961" v="1601" actId="729"/>
        <pc:sldMkLst>
          <pc:docMk/>
          <pc:sldMk cId="3732393043" sldId="415"/>
        </pc:sldMkLst>
        <pc:spChg chg="mod">
          <ac:chgData name="Orlando Marley Filho" userId="db0f27c2ee340672" providerId="LiveId" clId="{1320679C-52D2-4BC1-9F34-7139B097422A}" dt="2024-06-03T23:41:07.907" v="1028" actId="20577"/>
          <ac:spMkLst>
            <pc:docMk/>
            <pc:sldMk cId="3732393043" sldId="415"/>
            <ac:spMk id="2" creationId="{F1E8995F-D377-C77C-2A56-6BF78BA9F7E7}"/>
          </ac:spMkLst>
        </pc:spChg>
        <pc:spChg chg="mod">
          <ac:chgData name="Orlando Marley Filho" userId="db0f27c2ee340672" providerId="LiveId" clId="{1320679C-52D2-4BC1-9F34-7139B097422A}" dt="2024-06-03T23:58:28.878" v="1598" actId="20577"/>
          <ac:spMkLst>
            <pc:docMk/>
            <pc:sldMk cId="3732393043" sldId="415"/>
            <ac:spMk id="3" creationId="{AC6E5CFE-1430-EE9A-A6C0-CD82D9057933}"/>
          </ac:spMkLst>
        </pc:spChg>
      </pc:sldChg>
      <pc:sldChg chg="new del">
        <pc:chgData name="Orlando Marley Filho" userId="db0f27c2ee340672" providerId="LiveId" clId="{1320679C-52D2-4BC1-9F34-7139B097422A}" dt="2024-06-03T23:12:09.297" v="915" actId="47"/>
        <pc:sldMkLst>
          <pc:docMk/>
          <pc:sldMk cId="4183871526" sldId="415"/>
        </pc:sldMkLst>
      </pc:sldChg>
      <pc:sldChg chg="modSp new mod modShow">
        <pc:chgData name="Orlando Marley Filho" userId="db0f27c2ee340672" providerId="LiveId" clId="{1320679C-52D2-4BC1-9F34-7139B097422A}" dt="2024-06-04T00:01:32.961" v="1601" actId="729"/>
        <pc:sldMkLst>
          <pc:docMk/>
          <pc:sldMk cId="1294933357" sldId="416"/>
        </pc:sldMkLst>
        <pc:spChg chg="mod">
          <ac:chgData name="Orlando Marley Filho" userId="db0f27c2ee340672" providerId="LiveId" clId="{1320679C-52D2-4BC1-9F34-7139B097422A}" dt="2024-06-03T23:41:18.666" v="1030"/>
          <ac:spMkLst>
            <pc:docMk/>
            <pc:sldMk cId="1294933357" sldId="416"/>
            <ac:spMk id="2" creationId="{2351CB00-D4A1-CE3C-CE8D-5F9D753D7F9B}"/>
          </ac:spMkLst>
        </pc:spChg>
        <pc:spChg chg="mod">
          <ac:chgData name="Orlando Marley Filho" userId="db0f27c2ee340672" providerId="LiveId" clId="{1320679C-52D2-4BC1-9F34-7139B097422A}" dt="2024-06-03T23:58:38.843" v="1600" actId="20577"/>
          <ac:spMkLst>
            <pc:docMk/>
            <pc:sldMk cId="1294933357" sldId="416"/>
            <ac:spMk id="3" creationId="{EEC98D0F-EDC1-BE55-927E-2DB762D641AA}"/>
          </ac:spMkLst>
        </pc:spChg>
      </pc:sldChg>
      <pc:sldChg chg="addSp delSp modSp add del mod modAnim">
        <pc:chgData name="Orlando Marley Filho" userId="db0f27c2ee340672" providerId="LiveId" clId="{1320679C-52D2-4BC1-9F34-7139B097422A}" dt="2024-06-03T23:18:38.466" v="991" actId="47"/>
        <pc:sldMkLst>
          <pc:docMk/>
          <pc:sldMk cId="2005839778" sldId="416"/>
        </pc:sldMkLst>
        <pc:spChg chg="mod">
          <ac:chgData name="Orlando Marley Filho" userId="db0f27c2ee340672" providerId="LiveId" clId="{1320679C-52D2-4BC1-9F34-7139B097422A}" dt="2024-06-03T23:13:23.022" v="960" actId="20577"/>
          <ac:spMkLst>
            <pc:docMk/>
            <pc:sldMk cId="2005839778" sldId="416"/>
            <ac:spMk id="2" creationId="{35AD8921-DB51-CA99-FF24-541ED5E37AAD}"/>
          </ac:spMkLst>
        </pc:spChg>
        <pc:spChg chg="add mod">
          <ac:chgData name="Orlando Marley Filho" userId="db0f27c2ee340672" providerId="LiveId" clId="{1320679C-52D2-4BC1-9F34-7139B097422A}" dt="2024-06-03T23:13:35.227" v="963"/>
          <ac:spMkLst>
            <pc:docMk/>
            <pc:sldMk cId="2005839778" sldId="416"/>
            <ac:spMk id="6" creationId="{45F89623-D613-DF85-AA73-C7EC8E7AE756}"/>
          </ac:spMkLst>
        </pc:spChg>
        <pc:spChg chg="add mod">
          <ac:chgData name="Orlando Marley Filho" userId="db0f27c2ee340672" providerId="LiveId" clId="{1320679C-52D2-4BC1-9F34-7139B097422A}" dt="2024-06-03T23:13:56.326" v="975"/>
          <ac:spMkLst>
            <pc:docMk/>
            <pc:sldMk cId="2005839778" sldId="416"/>
            <ac:spMk id="7" creationId="{1B238CB4-1E99-A9C2-A72C-D2FF3F39CCBB}"/>
          </ac:spMkLst>
        </pc:spChg>
        <pc:spChg chg="add mod">
          <ac:chgData name="Orlando Marley Filho" userId="db0f27c2ee340672" providerId="LiveId" clId="{1320679C-52D2-4BC1-9F34-7139B097422A}" dt="2024-06-03T23:14:02.470" v="976"/>
          <ac:spMkLst>
            <pc:docMk/>
            <pc:sldMk cId="2005839778" sldId="416"/>
            <ac:spMk id="8" creationId="{42A117EF-1AC7-26BD-382F-9A5476295B82}"/>
          </ac:spMkLst>
        </pc:spChg>
        <pc:spChg chg="add mod">
          <ac:chgData name="Orlando Marley Filho" userId="db0f27c2ee340672" providerId="LiveId" clId="{1320679C-52D2-4BC1-9F34-7139B097422A}" dt="2024-06-03T23:14:14.396" v="979"/>
          <ac:spMkLst>
            <pc:docMk/>
            <pc:sldMk cId="2005839778" sldId="416"/>
            <ac:spMk id="9" creationId="{DD13480B-98B8-B8C6-E75A-DC9802144276}"/>
          </ac:spMkLst>
        </pc:spChg>
        <pc:spChg chg="add mod">
          <ac:chgData name="Orlando Marley Filho" userId="db0f27c2ee340672" providerId="LiveId" clId="{1320679C-52D2-4BC1-9F34-7139B097422A}" dt="2024-06-03T23:14:10.818" v="978"/>
          <ac:spMkLst>
            <pc:docMk/>
            <pc:sldMk cId="2005839778" sldId="416"/>
            <ac:spMk id="10" creationId="{798E6018-8110-4816-1CA2-9F2C4DD5F723}"/>
          </ac:spMkLst>
        </pc:spChg>
        <pc:spChg chg="add mod">
          <ac:chgData name="Orlando Marley Filho" userId="db0f27c2ee340672" providerId="LiveId" clId="{1320679C-52D2-4BC1-9F34-7139B097422A}" dt="2024-06-03T23:14:07.465" v="977"/>
          <ac:spMkLst>
            <pc:docMk/>
            <pc:sldMk cId="2005839778" sldId="416"/>
            <ac:spMk id="11" creationId="{E1497E7A-F932-7C68-73DA-4A211214414D}"/>
          </ac:spMkLst>
        </pc:spChg>
        <pc:spChg chg="add del">
          <ac:chgData name="Orlando Marley Filho" userId="db0f27c2ee340672" providerId="LiveId" clId="{1320679C-52D2-4BC1-9F34-7139B097422A}" dt="2024-06-03T23:16:54.235" v="985" actId="478"/>
          <ac:spMkLst>
            <pc:docMk/>
            <pc:sldMk cId="2005839778" sldId="416"/>
            <ac:spMk id="15" creationId="{147D4FC4-A468-12FE-69F9-8819149C9EF4}"/>
          </ac:spMkLst>
        </pc:spChg>
        <pc:picChg chg="del">
          <ac:chgData name="Orlando Marley Filho" userId="db0f27c2ee340672" providerId="LiveId" clId="{1320679C-52D2-4BC1-9F34-7139B097422A}" dt="2024-06-03T23:13:25.542" v="961" actId="478"/>
          <ac:picMkLst>
            <pc:docMk/>
            <pc:sldMk cId="2005839778" sldId="416"/>
            <ac:picMk id="3" creationId="{AF41B3BD-CE97-D6BA-2D2E-1F6D164CEB3A}"/>
          </ac:picMkLst>
        </pc:picChg>
        <pc:picChg chg="del">
          <ac:chgData name="Orlando Marley Filho" userId="db0f27c2ee340672" providerId="LiveId" clId="{1320679C-52D2-4BC1-9F34-7139B097422A}" dt="2024-06-03T23:13:25.542" v="961" actId="478"/>
          <ac:picMkLst>
            <pc:docMk/>
            <pc:sldMk cId="2005839778" sldId="416"/>
            <ac:picMk id="4" creationId="{2F58B467-6437-CED9-B101-1BED0C554295}"/>
          </ac:picMkLst>
        </pc:picChg>
        <pc:picChg chg="del">
          <ac:chgData name="Orlando Marley Filho" userId="db0f27c2ee340672" providerId="LiveId" clId="{1320679C-52D2-4BC1-9F34-7139B097422A}" dt="2024-06-03T23:13:25.542" v="961" actId="478"/>
          <ac:picMkLst>
            <pc:docMk/>
            <pc:sldMk cId="2005839778" sldId="416"/>
            <ac:picMk id="5" creationId="{5F235675-2A1F-7717-DE1B-A00137298AB6}"/>
          </ac:picMkLst>
        </pc:picChg>
        <pc:picChg chg="add del">
          <ac:chgData name="Orlando Marley Filho" userId="db0f27c2ee340672" providerId="LiveId" clId="{1320679C-52D2-4BC1-9F34-7139B097422A}" dt="2024-06-03T23:14:40.808" v="981" actId="22"/>
          <ac:picMkLst>
            <pc:docMk/>
            <pc:sldMk cId="2005839778" sldId="416"/>
            <ac:picMk id="13" creationId="{D305ECDB-EFAE-EB31-C399-DD37D314D78A}"/>
          </ac:picMkLst>
        </pc:picChg>
        <pc:picChg chg="add del mod">
          <ac:chgData name="Orlando Marley Filho" userId="db0f27c2ee340672" providerId="LiveId" clId="{1320679C-52D2-4BC1-9F34-7139B097422A}" dt="2024-06-03T23:17:14.442" v="990" actId="478"/>
          <ac:picMkLst>
            <pc:docMk/>
            <pc:sldMk cId="2005839778" sldId="416"/>
            <ac:picMk id="16" creationId="{4FAE5C5F-7D17-CADA-764F-AE08B429B6D9}"/>
          </ac:picMkLst>
        </pc:picChg>
        <pc:picChg chg="del">
          <ac:chgData name="Orlando Marley Filho" userId="db0f27c2ee340672" providerId="LiveId" clId="{1320679C-52D2-4BC1-9F34-7139B097422A}" dt="2024-06-03T23:13:25.542" v="961" actId="478"/>
          <ac:picMkLst>
            <pc:docMk/>
            <pc:sldMk cId="2005839778" sldId="416"/>
            <ac:picMk id="1026" creationId="{B29572C8-1E23-C7C7-601E-6FCDD531EBEB}"/>
          </ac:picMkLst>
        </pc:picChg>
      </pc:sldChg>
      <pc:sldChg chg="modSp new del mod modShow">
        <pc:chgData name="Orlando Marley Filho" userId="db0f27c2ee340672" providerId="LiveId" clId="{1320679C-52D2-4BC1-9F34-7139B097422A}" dt="2024-06-06T23:47:28.227" v="4304" actId="47"/>
        <pc:sldMkLst>
          <pc:docMk/>
          <pc:sldMk cId="1034482074" sldId="417"/>
        </pc:sldMkLst>
        <pc:spChg chg="mod">
          <ac:chgData name="Orlando Marley Filho" userId="db0f27c2ee340672" providerId="LiveId" clId="{1320679C-52D2-4BC1-9F34-7139B097422A}" dt="2024-06-03T23:42:35.505" v="1090"/>
          <ac:spMkLst>
            <pc:docMk/>
            <pc:sldMk cId="1034482074" sldId="417"/>
            <ac:spMk id="2" creationId="{0AA250D7-5495-CDB5-F588-9D9EE80C077E}"/>
          </ac:spMkLst>
        </pc:spChg>
        <pc:spChg chg="mod">
          <ac:chgData name="Orlando Marley Filho" userId="db0f27c2ee340672" providerId="LiveId" clId="{1320679C-52D2-4BC1-9F34-7139B097422A}" dt="2024-06-03T23:43:53.429" v="1152" actId="27636"/>
          <ac:spMkLst>
            <pc:docMk/>
            <pc:sldMk cId="1034482074" sldId="417"/>
            <ac:spMk id="3" creationId="{5B5EFFBF-4B57-D0AC-28D3-FA4350A36F5B}"/>
          </ac:spMkLst>
        </pc:spChg>
      </pc:sldChg>
      <pc:sldChg chg="modSp new del mod modShow">
        <pc:chgData name="Orlando Marley Filho" userId="db0f27c2ee340672" providerId="LiveId" clId="{1320679C-52D2-4BC1-9F34-7139B097422A}" dt="2024-06-06T23:47:28.227" v="4304" actId="47"/>
        <pc:sldMkLst>
          <pc:docMk/>
          <pc:sldMk cId="877302657" sldId="418"/>
        </pc:sldMkLst>
        <pc:spChg chg="mod">
          <ac:chgData name="Orlando Marley Filho" userId="db0f27c2ee340672" providerId="LiveId" clId="{1320679C-52D2-4BC1-9F34-7139B097422A}" dt="2024-06-03T23:44:05.127" v="1154"/>
          <ac:spMkLst>
            <pc:docMk/>
            <pc:sldMk cId="877302657" sldId="418"/>
            <ac:spMk id="2" creationId="{C498ADFC-6277-27CF-E5AC-027D30A41C72}"/>
          </ac:spMkLst>
        </pc:spChg>
        <pc:spChg chg="mod">
          <ac:chgData name="Orlando Marley Filho" userId="db0f27c2ee340672" providerId="LiveId" clId="{1320679C-52D2-4BC1-9F34-7139B097422A}" dt="2024-06-03T23:45:17.821" v="1209" actId="20577"/>
          <ac:spMkLst>
            <pc:docMk/>
            <pc:sldMk cId="877302657" sldId="418"/>
            <ac:spMk id="3" creationId="{CDA12A71-1130-D93E-D3CD-A55851C81673}"/>
          </ac:spMkLst>
        </pc:spChg>
      </pc:sldChg>
      <pc:sldChg chg="modSp new del mod modShow">
        <pc:chgData name="Orlando Marley Filho" userId="db0f27c2ee340672" providerId="LiveId" clId="{1320679C-52D2-4BC1-9F34-7139B097422A}" dt="2024-06-06T23:47:28.227" v="4304" actId="47"/>
        <pc:sldMkLst>
          <pc:docMk/>
          <pc:sldMk cId="1684528177" sldId="419"/>
        </pc:sldMkLst>
        <pc:spChg chg="mod">
          <ac:chgData name="Orlando Marley Filho" userId="db0f27c2ee340672" providerId="LiveId" clId="{1320679C-52D2-4BC1-9F34-7139B097422A}" dt="2024-06-03T23:48:21.271" v="1213"/>
          <ac:spMkLst>
            <pc:docMk/>
            <pc:sldMk cId="1684528177" sldId="419"/>
            <ac:spMk id="2" creationId="{2736AFD1-1BF3-7973-A92F-56CE1AADF52F}"/>
          </ac:spMkLst>
        </pc:spChg>
        <pc:spChg chg="mod">
          <ac:chgData name="Orlando Marley Filho" userId="db0f27c2ee340672" providerId="LiveId" clId="{1320679C-52D2-4BC1-9F34-7139B097422A}" dt="2024-06-03T23:50:13.500" v="1263" actId="20577"/>
          <ac:spMkLst>
            <pc:docMk/>
            <pc:sldMk cId="1684528177" sldId="419"/>
            <ac:spMk id="3" creationId="{C0F4D9DE-A339-7423-9BEF-5A69CE1CF073}"/>
          </ac:spMkLst>
        </pc:spChg>
      </pc:sldChg>
      <pc:sldChg chg="modSp new del mod ord modShow">
        <pc:chgData name="Orlando Marley Filho" userId="db0f27c2ee340672" providerId="LiveId" clId="{1320679C-52D2-4BC1-9F34-7139B097422A}" dt="2024-06-09T22:19:52.660" v="11735" actId="2696"/>
        <pc:sldMkLst>
          <pc:docMk/>
          <pc:sldMk cId="360399999" sldId="420"/>
        </pc:sldMkLst>
        <pc:spChg chg="mod">
          <ac:chgData name="Orlando Marley Filho" userId="db0f27c2ee340672" providerId="LiveId" clId="{1320679C-52D2-4BC1-9F34-7139B097422A}" dt="2024-06-03T23:50:34.069" v="1265"/>
          <ac:spMkLst>
            <pc:docMk/>
            <pc:sldMk cId="360399999" sldId="420"/>
            <ac:spMk id="2" creationId="{C5C5D42E-C82B-EC93-5108-B693AAD1A7F8}"/>
          </ac:spMkLst>
        </pc:spChg>
        <pc:spChg chg="mod">
          <ac:chgData name="Orlando Marley Filho" userId="db0f27c2ee340672" providerId="LiveId" clId="{1320679C-52D2-4BC1-9F34-7139B097422A}" dt="2024-06-09T22:19:45.998" v="11733" actId="1076"/>
          <ac:spMkLst>
            <pc:docMk/>
            <pc:sldMk cId="360399999" sldId="420"/>
            <ac:spMk id="3" creationId="{494001C8-CCFF-5182-0B7E-23B6912DB50B}"/>
          </ac:spMkLst>
        </pc:spChg>
      </pc:sldChg>
      <pc:sldChg chg="addSp modSp new del mod ord modShow">
        <pc:chgData name="Orlando Marley Filho" userId="db0f27c2ee340672" providerId="LiveId" clId="{1320679C-52D2-4BC1-9F34-7139B097422A}" dt="2024-06-09T22:21:09.804" v="11746" actId="47"/>
        <pc:sldMkLst>
          <pc:docMk/>
          <pc:sldMk cId="281255389" sldId="421"/>
        </pc:sldMkLst>
        <pc:spChg chg="mod">
          <ac:chgData name="Orlando Marley Filho" userId="db0f27c2ee340672" providerId="LiveId" clId="{1320679C-52D2-4BC1-9F34-7139B097422A}" dt="2024-06-03T23:55:24.756" v="1486"/>
          <ac:spMkLst>
            <pc:docMk/>
            <pc:sldMk cId="281255389" sldId="421"/>
            <ac:spMk id="2" creationId="{F5BA9B0B-7059-136D-D502-9D54C4443B31}"/>
          </ac:spMkLst>
        </pc:spChg>
        <pc:spChg chg="mod">
          <ac:chgData name="Orlando Marley Filho" userId="db0f27c2ee340672" providerId="LiveId" clId="{1320679C-52D2-4BC1-9F34-7139B097422A}" dt="2024-06-03T23:56:26.447" v="1549" actId="14100"/>
          <ac:spMkLst>
            <pc:docMk/>
            <pc:sldMk cId="281255389" sldId="421"/>
            <ac:spMk id="3" creationId="{19F1198A-EA2B-35CA-7033-CCD2AB3D0C82}"/>
          </ac:spMkLst>
        </pc:spChg>
        <pc:picChg chg="add mod">
          <ac:chgData name="Orlando Marley Filho" userId="db0f27c2ee340672" providerId="LiveId" clId="{1320679C-52D2-4BC1-9F34-7139B097422A}" dt="2024-06-03T23:57:15.624" v="1551" actId="1076"/>
          <ac:picMkLst>
            <pc:docMk/>
            <pc:sldMk cId="281255389" sldId="421"/>
            <ac:picMk id="5" creationId="{A71228E7-715C-7E74-F540-DD0B140D7165}"/>
          </ac:picMkLst>
        </pc:picChg>
      </pc:sldChg>
      <pc:sldChg chg="addSp delSp modSp mod modAnim modNotesTx">
        <pc:chgData name="Orlando Marley Filho" userId="db0f27c2ee340672" providerId="LiveId" clId="{1320679C-52D2-4BC1-9F34-7139B097422A}" dt="2024-07-29T20:33:28.830" v="45720" actId="6549"/>
        <pc:sldMkLst>
          <pc:docMk/>
          <pc:sldMk cId="444039775" sldId="422"/>
        </pc:sldMkLst>
        <pc:spChg chg="add del mod ord">
          <ac:chgData name="Orlando Marley Filho" userId="db0f27c2ee340672" providerId="LiveId" clId="{1320679C-52D2-4BC1-9F34-7139B097422A}" dt="2024-06-05T21:45:20.914" v="1628" actId="478"/>
          <ac:spMkLst>
            <pc:docMk/>
            <pc:sldMk cId="444039775" sldId="422"/>
            <ac:spMk id="2" creationId="{FC65EAA3-5F1F-B6DD-CB7D-FF486DF77161}"/>
          </ac:spMkLst>
        </pc:spChg>
      </pc:sldChg>
      <pc:sldChg chg="addSp delSp modSp mod setBg modAnim delDesignElem chgLayout modNotesTx">
        <pc:chgData name="Orlando Marley Filho" userId="db0f27c2ee340672" providerId="LiveId" clId="{1320679C-52D2-4BC1-9F34-7139B097422A}" dt="2024-07-25T22:39:49.823" v="38273" actId="6549"/>
        <pc:sldMkLst>
          <pc:docMk/>
          <pc:sldMk cId="3624497960" sldId="423"/>
        </pc:sldMkLst>
        <pc:spChg chg="mod">
          <ac:chgData name="Orlando Marley Filho" userId="db0f27c2ee340672" providerId="LiveId" clId="{1320679C-52D2-4BC1-9F34-7139B097422A}" dt="2024-06-05T22:00:59.788" v="1783" actId="122"/>
          <ac:spMkLst>
            <pc:docMk/>
            <pc:sldMk cId="3624497960" sldId="423"/>
            <ac:spMk id="3" creationId="{C0CE5EBF-BD8E-689D-AEBA-B1675499050A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4" creationId="{5925127E-2AAE-00B6-96C2-0F0180BE57DE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5" creationId="{69CCA979-7CD5-00C8-5F0C-BE99DBAB68D8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6" creationId="{084C0D16-B2DA-F247-ED94-573B7CC2A661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7" creationId="{3777D869-5528-7421-AAE1-83E2E64076E2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8" creationId="{3AD43171-43AC-43F9-8978-311989B91A3B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9" creationId="{BA10B4FB-2AB2-E804-56C4-EBC778DE3C3C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10" creationId="{4297DE93-4C2E-2038-13C9-81C385DE5AC7}"/>
          </ac:spMkLst>
        </pc:spChg>
        <pc:spChg chg="mod">
          <ac:chgData name="Orlando Marley Filho" userId="db0f27c2ee340672" providerId="LiveId" clId="{1320679C-52D2-4BC1-9F34-7139B097422A}" dt="2024-06-05T22:03:05.718" v="1800" actId="18245"/>
          <ac:spMkLst>
            <pc:docMk/>
            <pc:sldMk cId="3624497960" sldId="423"/>
            <ac:spMk id="11" creationId="{AD0233A0-CB03-3861-C982-2BFE16F793E3}"/>
          </ac:spMkLst>
        </pc:spChg>
        <pc:spChg chg="mod">
          <ac:chgData name="Orlando Marley Filho" userId="db0f27c2ee340672" providerId="LiveId" clId="{1320679C-52D2-4BC1-9F34-7139B097422A}" dt="2024-06-05T22:02:58.267" v="1799" actId="18245"/>
          <ac:spMkLst>
            <pc:docMk/>
            <pc:sldMk cId="3624497960" sldId="423"/>
            <ac:spMk id="12" creationId="{E3AC5CF3-1BD1-0922-7115-B2177559D289}"/>
          </ac:spMkLst>
        </pc:spChg>
        <pc:spChg chg="del">
          <ac:chgData name="Orlando Marley Filho" userId="db0f27c2ee340672" providerId="LiveId" clId="{1320679C-52D2-4BC1-9F34-7139B097422A}" dt="2024-06-05T21:47:35.284" v="1667" actId="6264"/>
          <ac:spMkLst>
            <pc:docMk/>
            <pc:sldMk cId="3624497960" sldId="423"/>
            <ac:spMk id="149" creationId="{96CF2A2B-0745-440C-9224-C5C6A0A4286F}"/>
          </ac:spMkLst>
        </pc:spChg>
        <pc:spChg chg="del">
          <ac:chgData name="Orlando Marley Filho" userId="db0f27c2ee340672" providerId="LiveId" clId="{1320679C-52D2-4BC1-9F34-7139B097422A}" dt="2024-06-05T21:47:35.284" v="1667" actId="6264"/>
          <ac:spMkLst>
            <pc:docMk/>
            <pc:sldMk cId="3624497960" sldId="423"/>
            <ac:spMk id="151" creationId="{75BE6D6B-84C9-4D2B-97EB-773B7369EF82}"/>
          </ac:spMkLst>
        </pc:spChg>
        <pc:grpChg chg="mod">
          <ac:chgData name="Orlando Marley Filho" userId="db0f27c2ee340672" providerId="LiveId" clId="{1320679C-52D2-4BC1-9F34-7139B097422A}" dt="2024-06-05T22:03:05.718" v="1800" actId="18245"/>
          <ac:grpSpMkLst>
            <pc:docMk/>
            <pc:sldMk cId="3624497960" sldId="423"/>
            <ac:grpSpMk id="2" creationId="{1CDF9AC5-EAE3-9A2B-8051-84EB46D11092}"/>
          </ac:grpSpMkLst>
        </pc:grpChg>
        <pc:graphicFrameChg chg="add del">
          <ac:chgData name="Orlando Marley Filho" userId="db0f27c2ee340672" providerId="LiveId" clId="{1320679C-52D2-4BC1-9F34-7139B097422A}" dt="2024-06-05T22:03:05.718" v="1800" actId="18245"/>
          <ac:graphicFrameMkLst>
            <pc:docMk/>
            <pc:sldMk cId="3624497960" sldId="423"/>
            <ac:graphicFrameMk id="130" creationId="{304D6D49-9EA4-5A03-5B41-6EB572A1E82F}"/>
          </ac:graphicFrameMkLst>
        </pc:graphicFrameChg>
        <pc:picChg chg="del">
          <ac:chgData name="Orlando Marley Filho" userId="db0f27c2ee340672" providerId="LiveId" clId="{1320679C-52D2-4BC1-9F34-7139B097422A}" dt="2024-06-05T21:47:33.419" v="1666" actId="478"/>
          <ac:picMkLst>
            <pc:docMk/>
            <pc:sldMk cId="3624497960" sldId="423"/>
            <ac:picMk id="131" creationId="{2B328895-9693-3A6D-FE42-55F7BC92F612}"/>
          </ac:picMkLst>
        </pc:picChg>
      </pc:sldChg>
      <pc:sldChg chg="modNotesTx">
        <pc:chgData name="Orlando Marley Filho" userId="db0f27c2ee340672" providerId="LiveId" clId="{1320679C-52D2-4BC1-9F34-7139B097422A}" dt="2024-07-28T21:46:50.120" v="41928" actId="20577"/>
        <pc:sldMkLst>
          <pc:docMk/>
          <pc:sldMk cId="540143251" sldId="424"/>
        </pc:sldMkLst>
      </pc:sldChg>
      <pc:sldChg chg="modNotesTx">
        <pc:chgData name="Orlando Marley Filho" userId="db0f27c2ee340672" providerId="LiveId" clId="{1320679C-52D2-4BC1-9F34-7139B097422A}" dt="2024-07-23T01:26:48.701" v="37615"/>
        <pc:sldMkLst>
          <pc:docMk/>
          <pc:sldMk cId="1733437021" sldId="427"/>
        </pc:sldMkLst>
      </pc:sldChg>
      <pc:sldChg chg="modAnim modNotesTx">
        <pc:chgData name="Orlando Marley Filho" userId="db0f27c2ee340672" providerId="LiveId" clId="{1320679C-52D2-4BC1-9F34-7139B097422A}" dt="2024-07-28T00:41:55.999" v="39991"/>
        <pc:sldMkLst>
          <pc:docMk/>
          <pc:sldMk cId="1549976048" sldId="428"/>
        </pc:sldMkLst>
      </pc:sldChg>
      <pc:sldChg chg="addSp delSp modSp mod modAnim modNotesTx">
        <pc:chgData name="Orlando Marley Filho" userId="db0f27c2ee340672" providerId="LiveId" clId="{1320679C-52D2-4BC1-9F34-7139B097422A}" dt="2024-06-26T19:00:10.339" v="15504" actId="478"/>
        <pc:sldMkLst>
          <pc:docMk/>
          <pc:sldMk cId="4078380939" sldId="431"/>
        </pc:sldMkLst>
        <pc:spChg chg="mod">
          <ac:chgData name="Orlando Marley Filho" userId="db0f27c2ee340672" providerId="LiveId" clId="{1320679C-52D2-4BC1-9F34-7139B097422A}" dt="2024-06-05T23:46:32.292" v="2757" actId="404"/>
          <ac:spMkLst>
            <pc:docMk/>
            <pc:sldMk cId="4078380939" sldId="431"/>
            <ac:spMk id="2" creationId="{0AC2542F-0A57-970F-3272-4258EA9DC083}"/>
          </ac:spMkLst>
        </pc:spChg>
        <pc:spChg chg="add mod">
          <ac:chgData name="Orlando Marley Filho" userId="db0f27c2ee340672" providerId="LiveId" clId="{1320679C-52D2-4BC1-9F34-7139B097422A}" dt="2024-06-05T22:14:12.568" v="1928" actId="552"/>
          <ac:spMkLst>
            <pc:docMk/>
            <pc:sldMk cId="4078380939" sldId="431"/>
            <ac:spMk id="3" creationId="{482D7FDC-AC2B-EEA6-0638-EA24F88BD3D1}"/>
          </ac:spMkLst>
        </pc:spChg>
        <pc:spChg chg="add mod">
          <ac:chgData name="Orlando Marley Filho" userId="db0f27c2ee340672" providerId="LiveId" clId="{1320679C-52D2-4BC1-9F34-7139B097422A}" dt="2024-06-05T22:14:12.568" v="1928" actId="552"/>
          <ac:spMkLst>
            <pc:docMk/>
            <pc:sldMk cId="4078380939" sldId="431"/>
            <ac:spMk id="5" creationId="{BEF88B1A-15EC-91EB-B066-16F9F5C12518}"/>
          </ac:spMkLst>
        </pc:spChg>
        <pc:spChg chg="add del">
          <ac:chgData name="Orlando Marley Filho" userId="db0f27c2ee340672" providerId="LiveId" clId="{1320679C-52D2-4BC1-9F34-7139B097422A}" dt="2024-06-05T22:23:25.268" v="2063" actId="478"/>
          <ac:spMkLst>
            <pc:docMk/>
            <pc:sldMk cId="4078380939" sldId="431"/>
            <ac:spMk id="19" creationId="{D7086D8F-2655-3054-C010-2A753738A359}"/>
          </ac:spMkLst>
        </pc:spChg>
        <pc:spChg chg="add del">
          <ac:chgData name="Orlando Marley Filho" userId="db0f27c2ee340672" providerId="LiveId" clId="{1320679C-52D2-4BC1-9F34-7139B097422A}" dt="2024-06-05T22:23:25.268" v="2063" actId="478"/>
          <ac:spMkLst>
            <pc:docMk/>
            <pc:sldMk cId="4078380939" sldId="431"/>
            <ac:spMk id="20" creationId="{B842F224-DE29-0C89-3702-6CDBB0F37ADB}"/>
          </ac:spMkLst>
        </pc:spChg>
        <pc:spChg chg="add del">
          <ac:chgData name="Orlando Marley Filho" userId="db0f27c2ee340672" providerId="LiveId" clId="{1320679C-52D2-4BC1-9F34-7139B097422A}" dt="2024-06-05T22:23:25.268" v="2063" actId="478"/>
          <ac:spMkLst>
            <pc:docMk/>
            <pc:sldMk cId="4078380939" sldId="431"/>
            <ac:spMk id="21" creationId="{89B566EB-8134-6BF2-4717-2F5E30F55405}"/>
          </ac:spMkLst>
        </pc:spChg>
        <pc:spChg chg="add del">
          <ac:chgData name="Orlando Marley Filho" userId="db0f27c2ee340672" providerId="LiveId" clId="{1320679C-52D2-4BC1-9F34-7139B097422A}" dt="2024-06-05T22:23:25.268" v="2063" actId="478"/>
          <ac:spMkLst>
            <pc:docMk/>
            <pc:sldMk cId="4078380939" sldId="431"/>
            <ac:spMk id="22" creationId="{23E7DFBA-A47C-6C9A-B555-DED368760F2D}"/>
          </ac:spMkLst>
        </pc:spChg>
        <pc:spChg chg="add del">
          <ac:chgData name="Orlando Marley Filho" userId="db0f27c2ee340672" providerId="LiveId" clId="{1320679C-52D2-4BC1-9F34-7139B097422A}" dt="2024-06-05T22:23:25.268" v="2063" actId="478"/>
          <ac:spMkLst>
            <pc:docMk/>
            <pc:sldMk cId="4078380939" sldId="431"/>
            <ac:spMk id="23" creationId="{4AE3C634-BB78-6C8C-973A-5929A3AA01FE}"/>
          </ac:spMkLst>
        </pc:spChg>
        <pc:spChg chg="add del">
          <ac:chgData name="Orlando Marley Filho" userId="db0f27c2ee340672" providerId="LiveId" clId="{1320679C-52D2-4BC1-9F34-7139B097422A}" dt="2024-06-05T22:23:25.268" v="2063" actId="478"/>
          <ac:spMkLst>
            <pc:docMk/>
            <pc:sldMk cId="4078380939" sldId="431"/>
            <ac:spMk id="24" creationId="{F1B23436-D2C8-A70B-DB41-A4E67F47A190}"/>
          </ac:spMkLst>
        </pc:spChg>
        <pc:spChg chg="mod">
          <ac:chgData name="Orlando Marley Filho" userId="db0f27c2ee340672" providerId="LiveId" clId="{1320679C-52D2-4BC1-9F34-7139B097422A}" dt="2024-06-05T22:14:12.568" v="1928" actId="552"/>
          <ac:spMkLst>
            <pc:docMk/>
            <pc:sldMk cId="4078380939" sldId="431"/>
            <ac:spMk id="25" creationId="{78F769C5-6E6F-EA48-7F85-E18ABC6F6D98}"/>
          </ac:spMkLst>
        </pc:spChg>
        <pc:spChg chg="mod">
          <ac:chgData name="Orlando Marley Filho" userId="db0f27c2ee340672" providerId="LiveId" clId="{1320679C-52D2-4BC1-9F34-7139B097422A}" dt="2024-06-05T22:14:12.568" v="1928" actId="552"/>
          <ac:spMkLst>
            <pc:docMk/>
            <pc:sldMk cId="4078380939" sldId="431"/>
            <ac:spMk id="26" creationId="{F5A0FBFF-6792-DF2E-CC0E-9BC9E5F79116}"/>
          </ac:spMkLst>
        </pc:spChg>
        <pc:spChg chg="mod">
          <ac:chgData name="Orlando Marley Filho" userId="db0f27c2ee340672" providerId="LiveId" clId="{1320679C-52D2-4BC1-9F34-7139B097422A}" dt="2024-06-05T22:14:12.568" v="1928" actId="552"/>
          <ac:spMkLst>
            <pc:docMk/>
            <pc:sldMk cId="4078380939" sldId="431"/>
            <ac:spMk id="27" creationId="{AF7F81BC-62CF-1E25-6B93-3998523B4FC4}"/>
          </ac:spMkLst>
        </pc:spChg>
        <pc:spChg chg="mod">
          <ac:chgData name="Orlando Marley Filho" userId="db0f27c2ee340672" providerId="LiveId" clId="{1320679C-52D2-4BC1-9F34-7139B097422A}" dt="2024-06-26T19:00:05.593" v="15502" actId="1076"/>
          <ac:spMkLst>
            <pc:docMk/>
            <pc:sldMk cId="4078380939" sldId="431"/>
            <ac:spMk id="32" creationId="{624D21EC-96DE-0924-2146-9E6D457B7FF9}"/>
          </ac:spMkLst>
        </pc:spChg>
        <pc:grpChg chg="add del">
          <ac:chgData name="Orlando Marley Filho" userId="db0f27c2ee340672" providerId="LiveId" clId="{1320679C-52D2-4BC1-9F34-7139B097422A}" dt="2024-06-05T22:23:25.268" v="2063" actId="478"/>
          <ac:grpSpMkLst>
            <pc:docMk/>
            <pc:sldMk cId="4078380939" sldId="431"/>
            <ac:grpSpMk id="13" creationId="{5257B2F2-628E-F34B-F021-FA98C225D8AF}"/>
          </ac:grpSpMkLst>
        </pc:grpChg>
        <pc:grpChg chg="add del">
          <ac:chgData name="Orlando Marley Filho" userId="db0f27c2ee340672" providerId="LiveId" clId="{1320679C-52D2-4BC1-9F34-7139B097422A}" dt="2024-06-05T22:23:25.268" v="2063" actId="478"/>
          <ac:grpSpMkLst>
            <pc:docMk/>
            <pc:sldMk cId="4078380939" sldId="431"/>
            <ac:grpSpMk id="16" creationId="{905EBD8F-A9D1-61E3-554F-1CA097E18957}"/>
          </ac:grpSpMkLst>
        </pc:grpChg>
        <pc:picChg chg="add del mod">
          <ac:chgData name="Orlando Marley Filho" userId="db0f27c2ee340672" providerId="LiveId" clId="{1320679C-52D2-4BC1-9F34-7139B097422A}" dt="2024-06-26T19:00:10.339" v="15504" actId="478"/>
          <ac:picMkLst>
            <pc:docMk/>
            <pc:sldMk cId="4078380939" sldId="431"/>
            <ac:picMk id="6" creationId="{003C69B2-D4E7-C7BD-A912-B67CBF9321EE}"/>
          </ac:picMkLst>
        </pc:picChg>
        <pc:picChg chg="add mod">
          <ac:chgData name="Orlando Marley Filho" userId="db0f27c2ee340672" providerId="LiveId" clId="{1320679C-52D2-4BC1-9F34-7139B097422A}" dt="2024-06-05T22:23:24.502" v="2062" actId="1076"/>
          <ac:picMkLst>
            <pc:docMk/>
            <pc:sldMk cId="4078380939" sldId="431"/>
            <ac:picMk id="1026" creationId="{1E48CC0C-52C6-78AB-8DCF-FA0FE4DA69FA}"/>
          </ac:picMkLst>
        </pc:picChg>
      </pc:sldChg>
      <pc:sldChg chg="modSp mod modAnim modNotesTx">
        <pc:chgData name="Orlando Marley Filho" userId="db0f27c2ee340672" providerId="LiveId" clId="{1320679C-52D2-4BC1-9F34-7139B097422A}" dt="2024-06-26T22:43:30.888" v="17164" actId="20577"/>
        <pc:sldMkLst>
          <pc:docMk/>
          <pc:sldMk cId="1205430609" sldId="432"/>
        </pc:sldMkLst>
        <pc:spChg chg="mod">
          <ac:chgData name="Orlando Marley Filho" userId="db0f27c2ee340672" providerId="LiveId" clId="{1320679C-52D2-4BC1-9F34-7139B097422A}" dt="2024-06-26T22:43:30.888" v="17164" actId="20577"/>
          <ac:spMkLst>
            <pc:docMk/>
            <pc:sldMk cId="1205430609" sldId="432"/>
            <ac:spMk id="2" creationId="{0AC2542F-0A57-970F-3272-4258EA9DC083}"/>
          </ac:spMkLst>
        </pc:spChg>
        <pc:spChg chg="mod">
          <ac:chgData name="Orlando Marley Filho" userId="db0f27c2ee340672" providerId="LiveId" clId="{1320679C-52D2-4BC1-9F34-7139B097422A}" dt="2024-06-05T22:10:07.039" v="1864" actId="20577"/>
          <ac:spMkLst>
            <pc:docMk/>
            <pc:sldMk cId="1205430609" sldId="432"/>
            <ac:spMk id="16" creationId="{A4BE4F1A-5FD8-D953-FBE1-A7A2D9F14F14}"/>
          </ac:spMkLst>
        </pc:spChg>
        <pc:spChg chg="mod">
          <ac:chgData name="Orlando Marley Filho" userId="db0f27c2ee340672" providerId="LiveId" clId="{1320679C-52D2-4BC1-9F34-7139B097422A}" dt="2024-06-05T22:09:10.478" v="1859" actId="1076"/>
          <ac:spMkLst>
            <pc:docMk/>
            <pc:sldMk cId="1205430609" sldId="432"/>
            <ac:spMk id="17" creationId="{C411558C-B5BD-1657-0623-CC30C303EF3E}"/>
          </ac:spMkLst>
        </pc:spChg>
        <pc:spChg chg="mod">
          <ac:chgData name="Orlando Marley Filho" userId="db0f27c2ee340672" providerId="LiveId" clId="{1320679C-52D2-4BC1-9F34-7139B097422A}" dt="2024-06-05T22:05:26.879" v="1815" actId="1076"/>
          <ac:spMkLst>
            <pc:docMk/>
            <pc:sldMk cId="1205430609" sldId="432"/>
            <ac:spMk id="23" creationId="{4BF2A87D-4D1D-A6BB-1241-8C96C8133514}"/>
          </ac:spMkLst>
        </pc:spChg>
      </pc:sldChg>
      <pc:sldChg chg="addSp delSp modSp mod modNotesTx">
        <pc:chgData name="Orlando Marley Filho" userId="db0f27c2ee340672" providerId="LiveId" clId="{1320679C-52D2-4BC1-9F34-7139B097422A}" dt="2024-06-06T01:17:35.830" v="3702" actId="1076"/>
        <pc:sldMkLst>
          <pc:docMk/>
          <pc:sldMk cId="2590262340" sldId="433"/>
        </pc:sldMkLst>
        <pc:spChg chg="mod">
          <ac:chgData name="Orlando Marley Filho" userId="db0f27c2ee340672" providerId="LiveId" clId="{1320679C-52D2-4BC1-9F34-7139B097422A}" dt="2024-06-05T23:46:21.988" v="2753" actId="404"/>
          <ac:spMkLst>
            <pc:docMk/>
            <pc:sldMk cId="2590262340" sldId="433"/>
            <ac:spMk id="2" creationId="{0AC2542F-0A57-970F-3272-4258EA9DC083}"/>
          </ac:spMkLst>
        </pc:spChg>
        <pc:spChg chg="add del mod">
          <ac:chgData name="Orlando Marley Filho" userId="db0f27c2ee340672" providerId="LiveId" clId="{1320679C-52D2-4BC1-9F34-7139B097422A}" dt="2024-06-05T23:29:15.012" v="2570" actId="478"/>
          <ac:spMkLst>
            <pc:docMk/>
            <pc:sldMk cId="2590262340" sldId="433"/>
            <ac:spMk id="5" creationId="{3CABC63A-6257-FB20-6FA1-9E1D4B1EE0AD}"/>
          </ac:spMkLst>
        </pc:spChg>
        <pc:spChg chg="add mod">
          <ac:chgData name="Orlando Marley Filho" userId="db0f27c2ee340672" providerId="LiveId" clId="{1320679C-52D2-4BC1-9F34-7139B097422A}" dt="2024-06-05T23:29:06.801" v="2567"/>
          <ac:spMkLst>
            <pc:docMk/>
            <pc:sldMk cId="2590262340" sldId="433"/>
            <ac:spMk id="6" creationId="{1E8886F6-785E-4502-0F9D-E7253AAE8FC1}"/>
          </ac:spMkLst>
        </pc:spChg>
        <pc:spChg chg="add mod">
          <ac:chgData name="Orlando Marley Filho" userId="db0f27c2ee340672" providerId="LiveId" clId="{1320679C-52D2-4BC1-9F34-7139B097422A}" dt="2024-06-06T01:17:35.830" v="3702" actId="1076"/>
          <ac:spMkLst>
            <pc:docMk/>
            <pc:sldMk cId="2590262340" sldId="433"/>
            <ac:spMk id="7" creationId="{EBDEFF2A-13B3-0FB5-8611-2AC5CB25F031}"/>
          </ac:spMkLst>
        </pc:spChg>
        <pc:spChg chg="mod topLvl">
          <ac:chgData name="Orlando Marley Filho" userId="db0f27c2ee340672" providerId="LiveId" clId="{1320679C-52D2-4BC1-9F34-7139B097422A}" dt="2024-06-05T23:44:58.527" v="2742" actId="164"/>
          <ac:spMkLst>
            <pc:docMk/>
            <pc:sldMk cId="2590262340" sldId="433"/>
            <ac:spMk id="9" creationId="{7A80A5A1-486D-27D3-CF1B-5ABFB4791A18}"/>
          </ac:spMkLst>
        </pc:spChg>
        <pc:spChg chg="add mod">
          <ac:chgData name="Orlando Marley Filho" userId="db0f27c2ee340672" providerId="LiveId" clId="{1320679C-52D2-4BC1-9F34-7139B097422A}" dt="2024-06-05T23:44:58.527" v="2742" actId="164"/>
          <ac:spMkLst>
            <pc:docMk/>
            <pc:sldMk cId="2590262340" sldId="433"/>
            <ac:spMk id="12" creationId="{4E58985A-2A46-D552-EF1E-409319B4973D}"/>
          </ac:spMkLst>
        </pc:spChg>
        <pc:spChg chg="add mod">
          <ac:chgData name="Orlando Marley Filho" userId="db0f27c2ee340672" providerId="LiveId" clId="{1320679C-52D2-4BC1-9F34-7139B097422A}" dt="2024-06-05T23:39:39" v="2688" actId="1076"/>
          <ac:spMkLst>
            <pc:docMk/>
            <pc:sldMk cId="2590262340" sldId="433"/>
            <ac:spMk id="13" creationId="{E5297513-444E-2576-A0FA-B859C95D6A09}"/>
          </ac:spMkLst>
        </pc:spChg>
        <pc:spChg chg="add mod">
          <ac:chgData name="Orlando Marley Filho" userId="db0f27c2ee340672" providerId="LiveId" clId="{1320679C-52D2-4BC1-9F34-7139B097422A}" dt="2024-06-05T23:43:31.402" v="2705" actId="1076"/>
          <ac:spMkLst>
            <pc:docMk/>
            <pc:sldMk cId="2590262340" sldId="433"/>
            <ac:spMk id="15" creationId="{A3A692B9-65B0-35A5-64EB-7C516C63461A}"/>
          </ac:spMkLst>
        </pc:spChg>
        <pc:spChg chg="add mod">
          <ac:chgData name="Orlando Marley Filho" userId="db0f27c2ee340672" providerId="LiveId" clId="{1320679C-52D2-4BC1-9F34-7139B097422A}" dt="2024-06-05T23:43:31.402" v="2705" actId="1076"/>
          <ac:spMkLst>
            <pc:docMk/>
            <pc:sldMk cId="2590262340" sldId="433"/>
            <ac:spMk id="17" creationId="{425E43A8-E56C-5507-6253-140E5C6554F8}"/>
          </ac:spMkLst>
        </pc:spChg>
        <pc:spChg chg="mod">
          <ac:chgData name="Orlando Marley Filho" userId="db0f27c2ee340672" providerId="LiveId" clId="{1320679C-52D2-4BC1-9F34-7139B097422A}" dt="2024-06-05T23:43:31.402" v="2705" actId="1076"/>
          <ac:spMkLst>
            <pc:docMk/>
            <pc:sldMk cId="2590262340" sldId="433"/>
            <ac:spMk id="23" creationId="{47FE21D2-A83F-F984-50E2-36C5368B6220}"/>
          </ac:spMkLst>
        </pc:spChg>
        <pc:spChg chg="add mod">
          <ac:chgData name="Orlando Marley Filho" userId="db0f27c2ee340672" providerId="LiveId" clId="{1320679C-52D2-4BC1-9F34-7139B097422A}" dt="2024-06-05T23:44:09.989" v="2722" actId="1076"/>
          <ac:spMkLst>
            <pc:docMk/>
            <pc:sldMk cId="2590262340" sldId="433"/>
            <ac:spMk id="31" creationId="{6F9803CD-49E4-9CEA-1592-20628F777E1F}"/>
          </ac:spMkLst>
        </pc:spChg>
        <pc:spChg chg="add mod">
          <ac:chgData name="Orlando Marley Filho" userId="db0f27c2ee340672" providerId="LiveId" clId="{1320679C-52D2-4BC1-9F34-7139B097422A}" dt="2024-06-05T23:44:14.561" v="2729" actId="20577"/>
          <ac:spMkLst>
            <pc:docMk/>
            <pc:sldMk cId="2590262340" sldId="433"/>
            <ac:spMk id="32" creationId="{79077095-9312-7D24-132F-2593059FC3CA}"/>
          </ac:spMkLst>
        </pc:spChg>
        <pc:spChg chg="add mod">
          <ac:chgData name="Orlando Marley Filho" userId="db0f27c2ee340672" providerId="LiveId" clId="{1320679C-52D2-4BC1-9F34-7139B097422A}" dt="2024-06-05T23:44:45.667" v="2741" actId="1076"/>
          <ac:spMkLst>
            <pc:docMk/>
            <pc:sldMk cId="2590262340" sldId="433"/>
            <ac:spMk id="37" creationId="{9CFBD09F-B163-1E2A-7935-98F7F99718DD}"/>
          </ac:spMkLst>
        </pc:spChg>
        <pc:grpChg chg="add del mod">
          <ac:chgData name="Orlando Marley Filho" userId="db0f27c2ee340672" providerId="LiveId" clId="{1320679C-52D2-4BC1-9F34-7139B097422A}" dt="2024-06-05T23:34:15.820" v="2624" actId="478"/>
          <ac:grpSpMkLst>
            <pc:docMk/>
            <pc:sldMk cId="2590262340" sldId="433"/>
            <ac:grpSpMk id="8" creationId="{A21CAC2E-CDD0-DBE6-2B7B-1FE6780D160F}"/>
          </ac:grpSpMkLst>
        </pc:grpChg>
        <pc:grpChg chg="add del mod">
          <ac:chgData name="Orlando Marley Filho" userId="db0f27c2ee340672" providerId="LiveId" clId="{1320679C-52D2-4BC1-9F34-7139B097422A}" dt="2024-06-05T23:39:43.025" v="2690" actId="478"/>
          <ac:grpSpMkLst>
            <pc:docMk/>
            <pc:sldMk cId="2590262340" sldId="433"/>
            <ac:grpSpMk id="18" creationId="{1B99A30D-868C-15EA-D22E-C0DC510B278D}"/>
          </ac:grpSpMkLst>
        </pc:grpChg>
        <pc:grpChg chg="add mod">
          <ac:chgData name="Orlando Marley Filho" userId="db0f27c2ee340672" providerId="LiveId" clId="{1320679C-52D2-4BC1-9F34-7139B097422A}" dt="2024-06-05T23:43:31.402" v="2705" actId="1076"/>
          <ac:grpSpMkLst>
            <pc:docMk/>
            <pc:sldMk cId="2590262340" sldId="433"/>
            <ac:grpSpMk id="19" creationId="{67D0ADBC-05AA-D90A-F279-A118159C88F4}"/>
          </ac:grpSpMkLst>
        </pc:grpChg>
        <pc:grpChg chg="add mod">
          <ac:chgData name="Orlando Marley Filho" userId="db0f27c2ee340672" providerId="LiveId" clId="{1320679C-52D2-4BC1-9F34-7139B097422A}" dt="2024-06-05T23:43:31.402" v="2705" actId="1076"/>
          <ac:grpSpMkLst>
            <pc:docMk/>
            <pc:sldMk cId="2590262340" sldId="433"/>
            <ac:grpSpMk id="20" creationId="{D3A9647E-5FEB-0BCA-5972-1F508641921A}"/>
          </ac:grpSpMkLst>
        </pc:grpChg>
        <pc:grpChg chg="add mod">
          <ac:chgData name="Orlando Marley Filho" userId="db0f27c2ee340672" providerId="LiveId" clId="{1320679C-52D2-4BC1-9F34-7139B097422A}" dt="2024-06-05T23:43:31.402" v="2705" actId="1076"/>
          <ac:grpSpMkLst>
            <pc:docMk/>
            <pc:sldMk cId="2590262340" sldId="433"/>
            <ac:grpSpMk id="21" creationId="{24904357-C3CB-83F5-BCBE-6538EEF4E286}"/>
          </ac:grpSpMkLst>
        </pc:grpChg>
        <pc:grpChg chg="add mod">
          <ac:chgData name="Orlando Marley Filho" userId="db0f27c2ee340672" providerId="LiveId" clId="{1320679C-52D2-4BC1-9F34-7139B097422A}" dt="2024-06-05T23:44:58.527" v="2742" actId="164"/>
          <ac:grpSpMkLst>
            <pc:docMk/>
            <pc:sldMk cId="2590262340" sldId="433"/>
            <ac:grpSpMk id="38" creationId="{AA35593B-7FD5-C763-B84B-641095CF735A}"/>
          </ac:grpSpMkLst>
        </pc:grpChg>
        <pc:picChg chg="add del mod topLvl">
          <ac:chgData name="Orlando Marley Filho" userId="db0f27c2ee340672" providerId="LiveId" clId="{1320679C-52D2-4BC1-9F34-7139B097422A}" dt="2024-06-05T23:34:15.820" v="2624" actId="478"/>
          <ac:picMkLst>
            <pc:docMk/>
            <pc:sldMk cId="2590262340" sldId="433"/>
            <ac:picMk id="11" creationId="{7964DD9B-8852-BC2B-D6B1-2334E4DE647B}"/>
          </ac:picMkLst>
        </pc:picChg>
        <pc:picChg chg="add mod">
          <ac:chgData name="Orlando Marley Filho" userId="db0f27c2ee340672" providerId="LiveId" clId="{1320679C-52D2-4BC1-9F34-7139B097422A}" dt="2024-06-05T23:43:31.402" v="2705" actId="1076"/>
          <ac:picMkLst>
            <pc:docMk/>
            <pc:sldMk cId="2590262340" sldId="433"/>
            <ac:picMk id="14" creationId="{FB8C9AE1-1BDB-39F6-0926-8880890B3AB6}"/>
          </ac:picMkLst>
        </pc:picChg>
        <pc:picChg chg="add mod">
          <ac:chgData name="Orlando Marley Filho" userId="db0f27c2ee340672" providerId="LiveId" clId="{1320679C-52D2-4BC1-9F34-7139B097422A}" dt="2024-06-05T23:43:31.402" v="2705" actId="1076"/>
          <ac:picMkLst>
            <pc:docMk/>
            <pc:sldMk cId="2590262340" sldId="433"/>
            <ac:picMk id="16" creationId="{9996FE5B-3D42-0CBF-42F5-6C95727E5E7B}"/>
          </ac:picMkLst>
        </pc:picChg>
        <pc:picChg chg="mod">
          <ac:chgData name="Orlando Marley Filho" userId="db0f27c2ee340672" providerId="LiveId" clId="{1320679C-52D2-4BC1-9F34-7139B097422A}" dt="2024-06-05T23:43:31.402" v="2705" actId="1076"/>
          <ac:picMkLst>
            <pc:docMk/>
            <pc:sldMk cId="2590262340" sldId="433"/>
            <ac:picMk id="22" creationId="{785EE215-E9C0-6C35-49E4-7946F9F158A1}"/>
          </ac:picMkLst>
        </pc:picChg>
        <pc:picChg chg="add del">
          <ac:chgData name="Orlando Marley Filho" userId="db0f27c2ee340672" providerId="LiveId" clId="{1320679C-52D2-4BC1-9F34-7139B097422A}" dt="2024-06-05T23:23:20.737" v="2559" actId="478"/>
          <ac:picMkLst>
            <pc:docMk/>
            <pc:sldMk cId="2590262340" sldId="433"/>
            <ac:picMk id="2050" creationId="{0D44BB7D-3A37-0F79-5F91-CD90BAF8B546}"/>
          </ac:picMkLst>
        </pc:picChg>
        <pc:picChg chg="add mod">
          <ac:chgData name="Orlando Marley Filho" userId="db0f27c2ee340672" providerId="LiveId" clId="{1320679C-52D2-4BC1-9F34-7139B097422A}" dt="2024-06-05T23:39:39" v="2688" actId="1076"/>
          <ac:picMkLst>
            <pc:docMk/>
            <pc:sldMk cId="2590262340" sldId="433"/>
            <ac:picMk id="2052" creationId="{D1742604-9C69-5FE3-D5FF-BAD78DA9AD75}"/>
          </ac:picMkLst>
        </pc:picChg>
        <pc:picChg chg="add mod">
          <ac:chgData name="Orlando Marley Filho" userId="db0f27c2ee340672" providerId="LiveId" clId="{1320679C-52D2-4BC1-9F34-7139B097422A}" dt="2024-06-05T23:43:31.402" v="2705" actId="1076"/>
          <ac:picMkLst>
            <pc:docMk/>
            <pc:sldMk cId="2590262340" sldId="433"/>
            <ac:picMk id="2054" creationId="{EFE6672F-BD9E-B471-CA5C-228956BA5A40}"/>
          </ac:picMkLst>
        </pc:picChg>
        <pc:cxnChg chg="add mod">
          <ac:chgData name="Orlando Marley Filho" userId="db0f27c2ee340672" providerId="LiveId" clId="{1320679C-52D2-4BC1-9F34-7139B097422A}" dt="2024-06-05T23:43:48.133" v="2706" actId="1582"/>
          <ac:cxnSpMkLst>
            <pc:docMk/>
            <pc:sldMk cId="2590262340" sldId="433"/>
            <ac:cxnSpMk id="25" creationId="{13398F98-6AB9-0B81-20CB-1264A15D024D}"/>
          </ac:cxnSpMkLst>
        </pc:cxnChg>
        <pc:cxnChg chg="add mod">
          <ac:chgData name="Orlando Marley Filho" userId="db0f27c2ee340672" providerId="LiveId" clId="{1320679C-52D2-4BC1-9F34-7139B097422A}" dt="2024-06-05T23:43:48.133" v="2706" actId="1582"/>
          <ac:cxnSpMkLst>
            <pc:docMk/>
            <pc:sldMk cId="2590262340" sldId="433"/>
            <ac:cxnSpMk id="27" creationId="{B8628FF5-0D69-C44F-5F65-2AAF23459AFF}"/>
          </ac:cxnSpMkLst>
        </pc:cxnChg>
        <pc:cxnChg chg="add mod">
          <ac:chgData name="Orlando Marley Filho" userId="db0f27c2ee340672" providerId="LiveId" clId="{1320679C-52D2-4BC1-9F34-7139B097422A}" dt="2024-06-05T23:43:54.531" v="2709" actId="14100"/>
          <ac:cxnSpMkLst>
            <pc:docMk/>
            <pc:sldMk cId="2590262340" sldId="433"/>
            <ac:cxnSpMk id="28" creationId="{11D4FDAA-94BF-1B85-7A64-E4B841EA450E}"/>
          </ac:cxnSpMkLst>
        </pc:cxnChg>
        <pc:cxnChg chg="add mod">
          <ac:chgData name="Orlando Marley Filho" userId="db0f27c2ee340672" providerId="LiveId" clId="{1320679C-52D2-4BC1-9F34-7139B097422A}" dt="2024-06-05T23:44:31.693" v="2734" actId="1582"/>
          <ac:cxnSpMkLst>
            <pc:docMk/>
            <pc:sldMk cId="2590262340" sldId="433"/>
            <ac:cxnSpMk id="34" creationId="{D754401B-AB15-D979-0EAA-568ABECFDFA1}"/>
          </ac:cxnSpMkLst>
        </pc:cxnChg>
      </pc:sldChg>
      <pc:sldChg chg="addSp delSp modSp add mod ord">
        <pc:chgData name="Orlando Marley Filho" userId="db0f27c2ee340672" providerId="LiveId" clId="{1320679C-52D2-4BC1-9F34-7139B097422A}" dt="2024-06-05T21:59:09.712" v="1770" actId="1076"/>
        <pc:sldMkLst>
          <pc:docMk/>
          <pc:sldMk cId="2496375073" sldId="434"/>
        </pc:sldMkLst>
        <pc:spChg chg="add mod ord">
          <ac:chgData name="Orlando Marley Filho" userId="db0f27c2ee340672" providerId="LiveId" clId="{1320679C-52D2-4BC1-9F34-7139B097422A}" dt="2024-06-05T21:58:16.173" v="1767"/>
          <ac:spMkLst>
            <pc:docMk/>
            <pc:sldMk cId="2496375073" sldId="434"/>
            <ac:spMk id="2" creationId="{8AA6AFC6-D149-EAB1-8F56-66FC94A12387}"/>
          </ac:spMkLst>
        </pc:spChg>
        <pc:spChg chg="del">
          <ac:chgData name="Orlando Marley Filho" userId="db0f27c2ee340672" providerId="LiveId" clId="{1320679C-52D2-4BC1-9F34-7139B097422A}" dt="2024-06-05T21:59:03.787" v="1769" actId="478"/>
          <ac:spMkLst>
            <pc:docMk/>
            <pc:sldMk cId="2496375073" sldId="434"/>
            <ac:spMk id="3" creationId="{C0CE5EBF-BD8E-689D-AEBA-B1675499050A}"/>
          </ac:spMkLst>
        </pc:spChg>
        <pc:graphicFrameChg chg="mod">
          <ac:chgData name="Orlando Marley Filho" userId="db0f27c2ee340672" providerId="LiveId" clId="{1320679C-52D2-4BC1-9F34-7139B097422A}" dt="2024-06-05T21:59:09.712" v="1770" actId="1076"/>
          <ac:graphicFrameMkLst>
            <pc:docMk/>
            <pc:sldMk cId="2496375073" sldId="434"/>
            <ac:graphicFrameMk id="130" creationId="{304D6D49-9EA4-5A03-5B41-6EB572A1E82F}"/>
          </ac:graphicFrameMkLst>
        </pc:graphicFrameChg>
      </pc:sldChg>
      <pc:sldChg chg="delSp modSp add mod modNotesTx">
        <pc:chgData name="Orlando Marley Filho" userId="db0f27c2ee340672" providerId="LiveId" clId="{1320679C-52D2-4BC1-9F34-7139B097422A}" dt="2024-07-25T22:40:11.138" v="38274" actId="6549"/>
        <pc:sldMkLst>
          <pc:docMk/>
          <pc:sldMk cId="593346128" sldId="435"/>
        </pc:sldMkLst>
        <pc:spChg chg="del">
          <ac:chgData name="Orlando Marley Filho" userId="db0f27c2ee340672" providerId="LiveId" clId="{1320679C-52D2-4BC1-9F34-7139B097422A}" dt="2024-06-05T21:59:47.411" v="1772" actId="478"/>
          <ac:spMkLst>
            <pc:docMk/>
            <pc:sldMk cId="593346128" sldId="435"/>
            <ac:spMk id="3" creationId="{C0CE5EBF-BD8E-689D-AEBA-B1675499050A}"/>
          </ac:spMkLst>
        </pc:spChg>
        <pc:graphicFrameChg chg="mod">
          <ac:chgData name="Orlando Marley Filho" userId="db0f27c2ee340672" providerId="LiveId" clId="{1320679C-52D2-4BC1-9F34-7139B097422A}" dt="2024-06-05T21:59:54.079" v="1775" actId="1076"/>
          <ac:graphicFrameMkLst>
            <pc:docMk/>
            <pc:sldMk cId="593346128" sldId="435"/>
            <ac:graphicFrameMk id="130" creationId="{304D6D49-9EA4-5A03-5B41-6EB572A1E82F}"/>
          </ac:graphicFrameMkLst>
        </pc:graphicFrameChg>
      </pc:sldChg>
      <pc:sldChg chg="delSp modSp add mod ord modNotesTx">
        <pc:chgData name="Orlando Marley Filho" userId="db0f27c2ee340672" providerId="LiveId" clId="{1320679C-52D2-4BC1-9F34-7139B097422A}" dt="2024-06-09T22:16:38.274" v="11698" actId="20577"/>
        <pc:sldMkLst>
          <pc:docMk/>
          <pc:sldMk cId="2862460956" sldId="436"/>
        </pc:sldMkLst>
        <pc:spChg chg="del">
          <ac:chgData name="Orlando Marley Filho" userId="db0f27c2ee340672" providerId="LiveId" clId="{1320679C-52D2-4BC1-9F34-7139B097422A}" dt="2024-06-05T22:00:02.194" v="1779" actId="478"/>
          <ac:spMkLst>
            <pc:docMk/>
            <pc:sldMk cId="2862460956" sldId="436"/>
            <ac:spMk id="3" creationId="{C0CE5EBF-BD8E-689D-AEBA-B1675499050A}"/>
          </ac:spMkLst>
        </pc:spChg>
        <pc:graphicFrameChg chg="mod">
          <ac:chgData name="Orlando Marley Filho" userId="db0f27c2ee340672" providerId="LiveId" clId="{1320679C-52D2-4BC1-9F34-7139B097422A}" dt="2024-06-05T22:00:15.489" v="1782" actId="1076"/>
          <ac:graphicFrameMkLst>
            <pc:docMk/>
            <pc:sldMk cId="2862460956" sldId="436"/>
            <ac:graphicFrameMk id="130" creationId="{304D6D49-9EA4-5A03-5B41-6EB572A1E82F}"/>
          </ac:graphicFrameMkLst>
        </pc:graphicFrameChg>
      </pc:sldChg>
      <pc:sldChg chg="addSp delSp modSp add mod ord modNotesTx">
        <pc:chgData name="Orlando Marley Filho" userId="db0f27c2ee340672" providerId="LiveId" clId="{1320679C-52D2-4BC1-9F34-7139B097422A}" dt="2024-06-06T01:17:41.388" v="3703" actId="1076"/>
        <pc:sldMkLst>
          <pc:docMk/>
          <pc:sldMk cId="1256389444" sldId="437"/>
        </pc:sldMkLst>
        <pc:spChg chg="mod">
          <ac:chgData name="Orlando Marley Filho" userId="db0f27c2ee340672" providerId="LiveId" clId="{1320679C-52D2-4BC1-9F34-7139B097422A}" dt="2024-06-05T23:46:05.712" v="2747" actId="404"/>
          <ac:spMkLst>
            <pc:docMk/>
            <pc:sldMk cId="1256389444" sldId="437"/>
            <ac:spMk id="2" creationId="{0AC2542F-0A57-970F-3272-4258EA9DC083}"/>
          </ac:spMkLst>
        </pc:spChg>
        <pc:spChg chg="add del mod">
          <ac:chgData name="Orlando Marley Filho" userId="db0f27c2ee340672" providerId="LiveId" clId="{1320679C-52D2-4BC1-9F34-7139B097422A}" dt="2024-06-05T22:58:32.652" v="2429" actId="478"/>
          <ac:spMkLst>
            <pc:docMk/>
            <pc:sldMk cId="1256389444" sldId="437"/>
            <ac:spMk id="5" creationId="{FE32161F-04D2-845A-B721-F51E5F8958FE}"/>
          </ac:spMkLst>
        </pc:spChg>
        <pc:spChg chg="add mod">
          <ac:chgData name="Orlando Marley Filho" userId="db0f27c2ee340672" providerId="LiveId" clId="{1320679C-52D2-4BC1-9F34-7139B097422A}" dt="2024-06-05T22:58:37.253" v="2430" actId="1076"/>
          <ac:spMkLst>
            <pc:docMk/>
            <pc:sldMk cId="1256389444" sldId="437"/>
            <ac:spMk id="7" creationId="{04F70FC3-6454-05BD-8157-9B261168F9DB}"/>
          </ac:spMkLst>
        </pc:spChg>
        <pc:spChg chg="add mod">
          <ac:chgData name="Orlando Marley Filho" userId="db0f27c2ee340672" providerId="LiveId" clId="{1320679C-52D2-4BC1-9F34-7139B097422A}" dt="2024-06-06T01:17:41.388" v="3703" actId="1076"/>
          <ac:spMkLst>
            <pc:docMk/>
            <pc:sldMk cId="1256389444" sldId="437"/>
            <ac:spMk id="9" creationId="{F8637A78-E61B-FE9F-92AA-8692C1E02A0F}"/>
          </ac:spMkLst>
        </pc:spChg>
      </pc:sldChg>
      <pc:sldChg chg="add del">
        <pc:chgData name="Orlando Marley Filho" userId="db0f27c2ee340672" providerId="LiveId" clId="{1320679C-52D2-4BC1-9F34-7139B097422A}" dt="2024-06-05T22:09:39.077" v="1861" actId="47"/>
        <pc:sldMkLst>
          <pc:docMk/>
          <pc:sldMk cId="3465108770" sldId="437"/>
        </pc:sldMkLst>
      </pc:sldChg>
      <pc:sldChg chg="addSp delSp modSp add mod modNotesTx">
        <pc:chgData name="Orlando Marley Filho" userId="db0f27c2ee340672" providerId="LiveId" clId="{1320679C-52D2-4BC1-9F34-7139B097422A}" dt="2024-06-06T01:06:14.545" v="3495" actId="114"/>
        <pc:sldMkLst>
          <pc:docMk/>
          <pc:sldMk cId="16172405" sldId="438"/>
        </pc:sldMkLst>
        <pc:spChg chg="mod">
          <ac:chgData name="Orlando Marley Filho" userId="db0f27c2ee340672" providerId="LiveId" clId="{1320679C-52D2-4BC1-9F34-7139B097422A}" dt="2024-06-06T00:53:56.164" v="3180" actId="20577"/>
          <ac:spMkLst>
            <pc:docMk/>
            <pc:sldMk cId="16172405" sldId="438"/>
            <ac:spMk id="2" creationId="{0AC2542F-0A57-970F-3272-4258EA9DC083}"/>
          </ac:spMkLst>
        </pc:spChg>
        <pc:spChg chg="mod">
          <ac:chgData name="Orlando Marley Filho" userId="db0f27c2ee340672" providerId="LiveId" clId="{1320679C-52D2-4BC1-9F34-7139B097422A}" dt="2024-06-06T00:08:21.217" v="2985" actId="1076"/>
          <ac:spMkLst>
            <pc:docMk/>
            <pc:sldMk cId="16172405" sldId="438"/>
            <ac:spMk id="5" creationId="{498E9492-FFBE-FC4E-3A9B-93DF5CB4BBCF}"/>
          </ac:spMkLst>
        </pc:spChg>
        <pc:spChg chg="mod">
          <ac:chgData name="Orlando Marley Filho" userId="db0f27c2ee340672" providerId="LiveId" clId="{1320679C-52D2-4BC1-9F34-7139B097422A}" dt="2024-06-06T00:08:21.217" v="2985" actId="1076"/>
          <ac:spMkLst>
            <pc:docMk/>
            <pc:sldMk cId="16172405" sldId="438"/>
            <ac:spMk id="6" creationId="{CB620B22-8279-4733-80A3-8AE598C5C758}"/>
          </ac:spMkLst>
        </pc:spChg>
        <pc:spChg chg="add del mod">
          <ac:chgData name="Orlando Marley Filho" userId="db0f27c2ee340672" providerId="LiveId" clId="{1320679C-52D2-4BC1-9F34-7139B097422A}" dt="2024-06-06T00:05:47.004" v="2943" actId="478"/>
          <ac:spMkLst>
            <pc:docMk/>
            <pc:sldMk cId="16172405" sldId="438"/>
            <ac:spMk id="13" creationId="{7D3A0665-B7DC-222C-BFDC-3D8D53500AFD}"/>
          </ac:spMkLst>
        </pc:spChg>
        <pc:spChg chg="add mod">
          <ac:chgData name="Orlando Marley Filho" userId="db0f27c2ee340672" providerId="LiveId" clId="{1320679C-52D2-4BC1-9F34-7139B097422A}" dt="2024-06-06T00:47:14.791" v="3027" actId="1076"/>
          <ac:spMkLst>
            <pc:docMk/>
            <pc:sldMk cId="16172405" sldId="438"/>
            <ac:spMk id="14" creationId="{FC0BC71B-4DD0-8159-5939-A0A0A5537804}"/>
          </ac:spMkLst>
        </pc:spChg>
        <pc:spChg chg="add mod">
          <ac:chgData name="Orlando Marley Filho" userId="db0f27c2ee340672" providerId="LiveId" clId="{1320679C-52D2-4BC1-9F34-7139B097422A}" dt="2024-06-06T00:47:14.791" v="3027" actId="1076"/>
          <ac:spMkLst>
            <pc:docMk/>
            <pc:sldMk cId="16172405" sldId="438"/>
            <ac:spMk id="15" creationId="{17BD626B-21F0-BA93-A039-C0D5463B010D}"/>
          </ac:spMkLst>
        </pc:spChg>
        <pc:spChg chg="add mod">
          <ac:chgData name="Orlando Marley Filho" userId="db0f27c2ee340672" providerId="LiveId" clId="{1320679C-52D2-4BC1-9F34-7139B097422A}" dt="2024-06-06T00:44:42.196" v="2996" actId="1076"/>
          <ac:spMkLst>
            <pc:docMk/>
            <pc:sldMk cId="16172405" sldId="438"/>
            <ac:spMk id="16" creationId="{5DB013B1-BDF8-D988-0260-D0D960F6F07E}"/>
          </ac:spMkLst>
        </pc:spChg>
        <pc:spChg chg="mod topLvl">
          <ac:chgData name="Orlando Marley Filho" userId="db0f27c2ee340672" providerId="LiveId" clId="{1320679C-52D2-4BC1-9F34-7139B097422A}" dt="2024-06-06T00:08:21.217" v="2985" actId="1076"/>
          <ac:spMkLst>
            <pc:docMk/>
            <pc:sldMk cId="16172405" sldId="438"/>
            <ac:spMk id="18" creationId="{DB91BEE4-99BA-E7D5-D0B1-34D26D1C07AD}"/>
          </ac:spMkLst>
        </pc:spChg>
        <pc:spChg chg="del mod topLvl">
          <ac:chgData name="Orlando Marley Filho" userId="db0f27c2ee340672" providerId="LiveId" clId="{1320679C-52D2-4BC1-9F34-7139B097422A}" dt="2024-06-06T00:06:47.956" v="2953" actId="478"/>
          <ac:spMkLst>
            <pc:docMk/>
            <pc:sldMk cId="16172405" sldId="438"/>
            <ac:spMk id="19" creationId="{44D55346-E0AD-0983-FF70-6C034059CD77}"/>
          </ac:spMkLst>
        </pc:spChg>
        <pc:spChg chg="add mod">
          <ac:chgData name="Orlando Marley Filho" userId="db0f27c2ee340672" providerId="LiveId" clId="{1320679C-52D2-4BC1-9F34-7139B097422A}" dt="2024-06-06T00:44:38.360" v="2995" actId="571"/>
          <ac:spMkLst>
            <pc:docMk/>
            <pc:sldMk cId="16172405" sldId="438"/>
            <ac:spMk id="25" creationId="{9106E9EC-7A3D-FE85-BB3B-88E125AFA9E6}"/>
          </ac:spMkLst>
        </pc:spChg>
        <pc:spChg chg="add mod">
          <ac:chgData name="Orlando Marley Filho" userId="db0f27c2ee340672" providerId="LiveId" clId="{1320679C-52D2-4BC1-9F34-7139B097422A}" dt="2024-06-06T00:48:06.561" v="3043" actId="688"/>
          <ac:spMkLst>
            <pc:docMk/>
            <pc:sldMk cId="16172405" sldId="438"/>
            <ac:spMk id="42" creationId="{20FC826F-FD2C-238F-758F-56C9F59007FB}"/>
          </ac:spMkLst>
        </pc:spChg>
        <pc:spChg chg="add mod">
          <ac:chgData name="Orlando Marley Filho" userId="db0f27c2ee340672" providerId="LiveId" clId="{1320679C-52D2-4BC1-9F34-7139B097422A}" dt="2024-06-06T00:48:24.736" v="3048"/>
          <ac:spMkLst>
            <pc:docMk/>
            <pc:sldMk cId="16172405" sldId="438"/>
            <ac:spMk id="43" creationId="{B623EF01-813F-D098-2D5B-EB4CD04D138C}"/>
          </ac:spMkLst>
        </pc:spChg>
        <pc:spChg chg="add mod">
          <ac:chgData name="Orlando Marley Filho" userId="db0f27c2ee340672" providerId="LiveId" clId="{1320679C-52D2-4BC1-9F34-7139B097422A}" dt="2024-06-06T00:48:46.103" v="3063" actId="1076"/>
          <ac:spMkLst>
            <pc:docMk/>
            <pc:sldMk cId="16172405" sldId="438"/>
            <ac:spMk id="44" creationId="{2AE40951-C124-1685-A45B-7EF7AF6B91EA}"/>
          </ac:spMkLst>
        </pc:spChg>
        <pc:spChg chg="add mod">
          <ac:chgData name="Orlando Marley Filho" userId="db0f27c2ee340672" providerId="LiveId" clId="{1320679C-52D2-4BC1-9F34-7139B097422A}" dt="2024-06-06T00:48:57.435" v="3070" actId="1076"/>
          <ac:spMkLst>
            <pc:docMk/>
            <pc:sldMk cId="16172405" sldId="438"/>
            <ac:spMk id="45" creationId="{27395DC6-988A-C33F-E564-BD024C3BDC67}"/>
          </ac:spMkLst>
        </pc:spChg>
        <pc:spChg chg="add mod">
          <ac:chgData name="Orlando Marley Filho" userId="db0f27c2ee340672" providerId="LiveId" clId="{1320679C-52D2-4BC1-9F34-7139B097422A}" dt="2024-06-06T00:56:28.571" v="3218" actId="552"/>
          <ac:spMkLst>
            <pc:docMk/>
            <pc:sldMk cId="16172405" sldId="438"/>
            <ac:spMk id="46" creationId="{71A94467-F7C7-4759-3A27-FA70DB5D87CF}"/>
          </ac:spMkLst>
        </pc:spChg>
        <pc:spChg chg="add mod">
          <ac:chgData name="Orlando Marley Filho" userId="db0f27c2ee340672" providerId="LiveId" clId="{1320679C-52D2-4BC1-9F34-7139B097422A}" dt="2024-06-06T00:55:41.061" v="3198" actId="113"/>
          <ac:spMkLst>
            <pc:docMk/>
            <pc:sldMk cId="16172405" sldId="438"/>
            <ac:spMk id="48" creationId="{6BBFD36B-D655-E4CE-AE5A-3F2A14B45788}"/>
          </ac:spMkLst>
        </pc:spChg>
        <pc:spChg chg="add mod">
          <ac:chgData name="Orlando Marley Filho" userId="db0f27c2ee340672" providerId="LiveId" clId="{1320679C-52D2-4BC1-9F34-7139B097422A}" dt="2024-06-06T00:56:06.669" v="3215" actId="20577"/>
          <ac:spMkLst>
            <pc:docMk/>
            <pc:sldMk cId="16172405" sldId="438"/>
            <ac:spMk id="49" creationId="{40C9C506-2C56-316A-B326-13BD7C5CF1D9}"/>
          </ac:spMkLst>
        </pc:spChg>
        <pc:spChg chg="add mod">
          <ac:chgData name="Orlando Marley Filho" userId="db0f27c2ee340672" providerId="LiveId" clId="{1320679C-52D2-4BC1-9F34-7139B097422A}" dt="2024-06-06T01:06:14.545" v="3495" actId="114"/>
          <ac:spMkLst>
            <pc:docMk/>
            <pc:sldMk cId="16172405" sldId="438"/>
            <ac:spMk id="50" creationId="{ED897F79-0540-8DBE-D634-887DC3E91D68}"/>
          </ac:spMkLst>
        </pc:spChg>
        <pc:grpChg chg="add mod">
          <ac:chgData name="Orlando Marley Filho" userId="db0f27c2ee340672" providerId="LiveId" clId="{1320679C-52D2-4BC1-9F34-7139B097422A}" dt="2024-06-06T00:08:21.217" v="2985" actId="1076"/>
          <ac:grpSpMkLst>
            <pc:docMk/>
            <pc:sldMk cId="16172405" sldId="438"/>
            <ac:grpSpMk id="3" creationId="{B078DED6-C111-605D-A3C4-E03AFF1489FF}"/>
          </ac:grpSpMkLst>
        </pc:grpChg>
        <pc:grpChg chg="add del mod">
          <ac:chgData name="Orlando Marley Filho" userId="db0f27c2ee340672" providerId="LiveId" clId="{1320679C-52D2-4BC1-9F34-7139B097422A}" dt="2024-06-06T00:06:47.956" v="2953" actId="478"/>
          <ac:grpSpMkLst>
            <pc:docMk/>
            <pc:sldMk cId="16172405" sldId="438"/>
            <ac:grpSpMk id="17" creationId="{31F61BBC-1BC3-D5D7-F308-676BD99758CA}"/>
          </ac:grpSpMkLst>
        </pc:grpChg>
        <pc:grpChg chg="add mod">
          <ac:chgData name="Orlando Marley Filho" userId="db0f27c2ee340672" providerId="LiveId" clId="{1320679C-52D2-4BC1-9F34-7139B097422A}" dt="2024-06-06T00:08:21.217" v="2985" actId="1076"/>
          <ac:grpSpMkLst>
            <pc:docMk/>
            <pc:sldMk cId="16172405" sldId="438"/>
            <ac:grpSpMk id="21" creationId="{32076D96-2547-1944-53FB-55C6CC3839AA}"/>
          </ac:grpSpMkLst>
        </pc:grpChg>
        <pc:graphicFrameChg chg="add mod modGraphic">
          <ac:chgData name="Orlando Marley Filho" userId="db0f27c2ee340672" providerId="LiveId" clId="{1320679C-52D2-4BC1-9F34-7139B097422A}" dt="2024-06-06T00:49:29.135" v="3084" actId="5793"/>
          <ac:graphicFrameMkLst>
            <pc:docMk/>
            <pc:sldMk cId="16172405" sldId="438"/>
            <ac:graphicFrameMk id="8" creationId="{8748A1A3-3BE6-C497-6E2B-0F72C921DFE3}"/>
          </ac:graphicFrameMkLst>
        </pc:graphicFrameChg>
        <pc:graphicFrameChg chg="add mod modGraphic">
          <ac:chgData name="Orlando Marley Filho" userId="db0f27c2ee340672" providerId="LiveId" clId="{1320679C-52D2-4BC1-9F34-7139B097422A}" dt="2024-06-06T00:47:27.914" v="3028" actId="1076"/>
          <ac:graphicFrameMkLst>
            <pc:docMk/>
            <pc:sldMk cId="16172405" sldId="438"/>
            <ac:graphicFrameMk id="9" creationId="{E2436AFF-7680-CEF2-29EB-4CFE4C7194D9}"/>
          </ac:graphicFrameMkLst>
        </pc:graphicFrameChg>
        <pc:graphicFrameChg chg="add mod ord modGraphic">
          <ac:chgData name="Orlando Marley Filho" userId="db0f27c2ee340672" providerId="LiveId" clId="{1320679C-52D2-4BC1-9F34-7139B097422A}" dt="2024-06-06T00:47:14.791" v="3027" actId="1076"/>
          <ac:graphicFrameMkLst>
            <pc:docMk/>
            <pc:sldMk cId="16172405" sldId="438"/>
            <ac:graphicFrameMk id="11" creationId="{75E223E5-69BA-E29B-4F37-58B922C322D5}"/>
          </ac:graphicFrameMkLst>
        </pc:graphicFrameChg>
        <pc:graphicFrameChg chg="add mod ord modGraphic">
          <ac:chgData name="Orlando Marley Filho" userId="db0f27c2ee340672" providerId="LiveId" clId="{1320679C-52D2-4BC1-9F34-7139B097422A}" dt="2024-06-06T00:47:14.791" v="3027" actId="1076"/>
          <ac:graphicFrameMkLst>
            <pc:docMk/>
            <pc:sldMk cId="16172405" sldId="438"/>
            <ac:graphicFrameMk id="12" creationId="{7076160A-2DAC-5FD4-F7FF-E5325E97AD24}"/>
          </ac:graphicFrameMkLst>
        </pc:graphicFrameChg>
        <pc:picChg chg="add mod">
          <ac:chgData name="Orlando Marley Filho" userId="db0f27c2ee340672" providerId="LiveId" clId="{1320679C-52D2-4BC1-9F34-7139B097422A}" dt="2024-06-06T00:08:21.217" v="2985" actId="1076"/>
          <ac:picMkLst>
            <pc:docMk/>
            <pc:sldMk cId="16172405" sldId="438"/>
            <ac:picMk id="7" creationId="{91E717A9-32BC-EE3D-FB43-99D91082B479}"/>
          </ac:picMkLst>
        </pc:picChg>
        <pc:picChg chg="add mod">
          <ac:chgData name="Orlando Marley Filho" userId="db0f27c2ee340672" providerId="LiveId" clId="{1320679C-52D2-4BC1-9F34-7139B097422A}" dt="2024-06-06T00:08:21.217" v="2985" actId="1076"/>
          <ac:picMkLst>
            <pc:docMk/>
            <pc:sldMk cId="16172405" sldId="438"/>
            <ac:picMk id="20" creationId="{EFDFDA08-9384-5C77-E7B9-FA9CBB440ED9}"/>
          </ac:picMkLst>
        </pc:picChg>
        <pc:cxnChg chg="add mod">
          <ac:chgData name="Orlando Marley Filho" userId="db0f27c2ee340672" providerId="LiveId" clId="{1320679C-52D2-4BC1-9F34-7139B097422A}" dt="2024-06-06T00:44:42.196" v="2996" actId="1076"/>
          <ac:cxnSpMkLst>
            <pc:docMk/>
            <pc:sldMk cId="16172405" sldId="438"/>
            <ac:cxnSpMk id="22" creationId="{DCBF24C9-2E12-F995-BBC4-21213F141F75}"/>
          </ac:cxnSpMkLst>
        </pc:cxnChg>
        <pc:cxnChg chg="add mod">
          <ac:chgData name="Orlando Marley Filho" userId="db0f27c2ee340672" providerId="LiveId" clId="{1320679C-52D2-4BC1-9F34-7139B097422A}" dt="2024-06-06T00:44:38.360" v="2995" actId="571"/>
          <ac:cxnSpMkLst>
            <pc:docMk/>
            <pc:sldMk cId="16172405" sldId="438"/>
            <ac:cxnSpMk id="26" creationId="{F6DFCEB3-71C0-2A50-20FF-48089A61B587}"/>
          </ac:cxnSpMkLst>
        </pc:cxnChg>
        <pc:cxnChg chg="add mod">
          <ac:chgData name="Orlando Marley Filho" userId="db0f27c2ee340672" providerId="LiveId" clId="{1320679C-52D2-4BC1-9F34-7139B097422A}" dt="2024-06-06T00:47:14.791" v="3027" actId="1076"/>
          <ac:cxnSpMkLst>
            <pc:docMk/>
            <pc:sldMk cId="16172405" sldId="438"/>
            <ac:cxnSpMk id="28" creationId="{C06EEDC2-F969-9F08-9DDE-18276818DFBC}"/>
          </ac:cxnSpMkLst>
        </pc:cxnChg>
        <pc:cxnChg chg="add mod ord">
          <ac:chgData name="Orlando Marley Filho" userId="db0f27c2ee340672" providerId="LiveId" clId="{1320679C-52D2-4BC1-9F34-7139B097422A}" dt="2024-06-06T00:47:14.791" v="3027" actId="1076"/>
          <ac:cxnSpMkLst>
            <pc:docMk/>
            <pc:sldMk cId="16172405" sldId="438"/>
            <ac:cxnSpMk id="31" creationId="{F806898F-EF91-02DE-7875-191CC4258556}"/>
          </ac:cxnSpMkLst>
        </pc:cxnChg>
      </pc:sldChg>
      <pc:sldChg chg="addSp delSp modSp add mod modNotesTx">
        <pc:chgData name="Orlando Marley Filho" userId="db0f27c2ee340672" providerId="LiveId" clId="{1320679C-52D2-4BC1-9F34-7139B097422A}" dt="2024-06-09T22:13:39.761" v="11682" actId="20577"/>
        <pc:sldMkLst>
          <pc:docMk/>
          <pc:sldMk cId="3269460133" sldId="439"/>
        </pc:sldMkLst>
        <pc:spChg chg="mod">
          <ac:chgData name="Orlando Marley Filho" userId="db0f27c2ee340672" providerId="LiveId" clId="{1320679C-52D2-4BC1-9F34-7139B097422A}" dt="2024-06-06T01:06:30.881" v="3503" actId="20577"/>
          <ac:spMkLst>
            <pc:docMk/>
            <pc:sldMk cId="3269460133" sldId="439"/>
            <ac:spMk id="2" creationId="{0AC2542F-0A57-970F-3272-4258EA9DC083}"/>
          </ac:spMkLst>
        </pc:spChg>
        <pc:spChg chg="del">
          <ac:chgData name="Orlando Marley Filho" userId="db0f27c2ee340672" providerId="LiveId" clId="{1320679C-52D2-4BC1-9F34-7139B097422A}" dt="2024-06-06T00:17:19.071" v="2989" actId="478"/>
          <ac:spMkLst>
            <pc:docMk/>
            <pc:sldMk cId="3269460133" sldId="439"/>
            <ac:spMk id="14" creationId="{FC0BC71B-4DD0-8159-5939-A0A0A5537804}"/>
          </ac:spMkLst>
        </pc:spChg>
        <pc:spChg chg="del">
          <ac:chgData name="Orlando Marley Filho" userId="db0f27c2ee340672" providerId="LiveId" clId="{1320679C-52D2-4BC1-9F34-7139B097422A}" dt="2024-06-06T00:17:19.071" v="2989" actId="478"/>
          <ac:spMkLst>
            <pc:docMk/>
            <pc:sldMk cId="3269460133" sldId="439"/>
            <ac:spMk id="15" creationId="{17BD626B-21F0-BA93-A039-C0D5463B010D}"/>
          </ac:spMkLst>
        </pc:spChg>
        <pc:spChg chg="del">
          <ac:chgData name="Orlando Marley Filho" userId="db0f27c2ee340672" providerId="LiveId" clId="{1320679C-52D2-4BC1-9F34-7139B097422A}" dt="2024-06-06T00:17:19.071" v="2989" actId="478"/>
          <ac:spMkLst>
            <pc:docMk/>
            <pc:sldMk cId="3269460133" sldId="439"/>
            <ac:spMk id="16" creationId="{5DB013B1-BDF8-D988-0260-D0D960F6F07E}"/>
          </ac:spMkLst>
        </pc:spChg>
        <pc:grpChg chg="del">
          <ac:chgData name="Orlando Marley Filho" userId="db0f27c2ee340672" providerId="LiveId" clId="{1320679C-52D2-4BC1-9F34-7139B097422A}" dt="2024-06-06T00:17:19.071" v="2989" actId="478"/>
          <ac:grpSpMkLst>
            <pc:docMk/>
            <pc:sldMk cId="3269460133" sldId="439"/>
            <ac:grpSpMk id="3" creationId="{B078DED6-C111-605D-A3C4-E03AFF1489FF}"/>
          </ac:grpSpMkLst>
        </pc:grpChg>
        <pc:grpChg chg="del">
          <ac:chgData name="Orlando Marley Filho" userId="db0f27c2ee340672" providerId="LiveId" clId="{1320679C-52D2-4BC1-9F34-7139B097422A}" dt="2024-06-06T00:17:19.071" v="2989" actId="478"/>
          <ac:grpSpMkLst>
            <pc:docMk/>
            <pc:sldMk cId="3269460133" sldId="439"/>
            <ac:grpSpMk id="21" creationId="{32076D96-2547-1944-53FB-55C6CC3839AA}"/>
          </ac:grpSpMkLst>
        </pc:grpChg>
        <pc:graphicFrameChg chg="del">
          <ac:chgData name="Orlando Marley Filho" userId="db0f27c2ee340672" providerId="LiveId" clId="{1320679C-52D2-4BC1-9F34-7139B097422A}" dt="2024-06-06T00:17:19.071" v="2989" actId="478"/>
          <ac:graphicFrameMkLst>
            <pc:docMk/>
            <pc:sldMk cId="3269460133" sldId="439"/>
            <ac:graphicFrameMk id="8" creationId="{8748A1A3-3BE6-C497-6E2B-0F72C921DFE3}"/>
          </ac:graphicFrameMkLst>
        </pc:graphicFrameChg>
        <pc:graphicFrameChg chg="del">
          <ac:chgData name="Orlando Marley Filho" userId="db0f27c2ee340672" providerId="LiveId" clId="{1320679C-52D2-4BC1-9F34-7139B097422A}" dt="2024-06-06T00:17:19.071" v="2989" actId="478"/>
          <ac:graphicFrameMkLst>
            <pc:docMk/>
            <pc:sldMk cId="3269460133" sldId="439"/>
            <ac:graphicFrameMk id="9" creationId="{E2436AFF-7680-CEF2-29EB-4CFE4C7194D9}"/>
          </ac:graphicFrameMkLst>
        </pc:graphicFrameChg>
        <pc:graphicFrameChg chg="del">
          <ac:chgData name="Orlando Marley Filho" userId="db0f27c2ee340672" providerId="LiveId" clId="{1320679C-52D2-4BC1-9F34-7139B097422A}" dt="2024-06-06T00:17:19.071" v="2989" actId="478"/>
          <ac:graphicFrameMkLst>
            <pc:docMk/>
            <pc:sldMk cId="3269460133" sldId="439"/>
            <ac:graphicFrameMk id="11" creationId="{75E223E5-69BA-E29B-4F37-58B922C322D5}"/>
          </ac:graphicFrameMkLst>
        </pc:graphicFrameChg>
        <pc:graphicFrameChg chg="del">
          <ac:chgData name="Orlando Marley Filho" userId="db0f27c2ee340672" providerId="LiveId" clId="{1320679C-52D2-4BC1-9F34-7139B097422A}" dt="2024-06-06T00:17:19.071" v="2989" actId="478"/>
          <ac:graphicFrameMkLst>
            <pc:docMk/>
            <pc:sldMk cId="3269460133" sldId="439"/>
            <ac:graphicFrameMk id="12" creationId="{7076160A-2DAC-5FD4-F7FF-E5325E97AD24}"/>
          </ac:graphicFrameMkLst>
        </pc:graphicFrameChg>
        <pc:graphicFrameChg chg="add del mod modGraphic">
          <ac:chgData name="Orlando Marley Filho" userId="db0f27c2ee340672" providerId="LiveId" clId="{1320679C-52D2-4BC1-9F34-7139B097422A}" dt="2024-06-06T01:53:04.804" v="4220" actId="1076"/>
          <ac:graphicFrameMkLst>
            <pc:docMk/>
            <pc:sldMk cId="3269460133" sldId="439"/>
            <ac:graphicFrameMk id="13" creationId="{3A7B5052-862A-9D11-C8F3-8A3EBB885C53}"/>
          </ac:graphicFrameMkLst>
        </pc:graphicFrameChg>
        <pc:picChg chg="del">
          <ac:chgData name="Orlando Marley Filho" userId="db0f27c2ee340672" providerId="LiveId" clId="{1320679C-52D2-4BC1-9F34-7139B097422A}" dt="2024-06-06T00:17:19.071" v="2989" actId="478"/>
          <ac:picMkLst>
            <pc:docMk/>
            <pc:sldMk cId="3269460133" sldId="439"/>
            <ac:picMk id="7" creationId="{91E717A9-32BC-EE3D-FB43-99D91082B479}"/>
          </ac:picMkLst>
        </pc:picChg>
      </pc:sldChg>
      <pc:sldChg chg="add del">
        <pc:chgData name="Orlando Marley Filho" userId="db0f27c2ee340672" providerId="LiveId" clId="{1320679C-52D2-4BC1-9F34-7139B097422A}" dt="2024-06-06T00:56:52.326" v="3220"/>
        <pc:sldMkLst>
          <pc:docMk/>
          <pc:sldMk cId="588909768" sldId="440"/>
        </pc:sldMkLst>
      </pc:sldChg>
      <pc:sldChg chg="addSp delSp modSp add mod addAnim delAnim modAnim addCm delCm modNotesTx">
        <pc:chgData name="Orlando Marley Filho" userId="db0f27c2ee340672" providerId="LiveId" clId="{1320679C-52D2-4BC1-9F34-7139B097422A}" dt="2024-06-09T22:07:45.976" v="11664" actId="113"/>
        <pc:sldMkLst>
          <pc:docMk/>
          <pc:sldMk cId="3114368406" sldId="440"/>
        </pc:sldMkLst>
        <pc:spChg chg="mod">
          <ac:chgData name="Orlando Marley Filho" userId="db0f27c2ee340672" providerId="LiveId" clId="{1320679C-52D2-4BC1-9F34-7139B097422A}" dt="2024-06-06T01:31:38.381" v="4026"/>
          <ac:spMkLst>
            <pc:docMk/>
            <pc:sldMk cId="3114368406" sldId="440"/>
            <ac:spMk id="2" creationId="{0AC2542F-0A57-970F-3272-4258EA9DC083}"/>
          </ac:spMkLst>
        </pc:spChg>
        <pc:spChg chg="add del mod">
          <ac:chgData name="Orlando Marley Filho" userId="db0f27c2ee340672" providerId="LiveId" clId="{1320679C-52D2-4BC1-9F34-7139B097422A}" dt="2024-06-09T21:00:10.671" v="11319" actId="12084"/>
          <ac:spMkLst>
            <pc:docMk/>
            <pc:sldMk cId="3114368406" sldId="440"/>
            <ac:spMk id="5" creationId="{129239EE-2868-B978-0C19-7A334D0B226B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7" creationId="{5C76EE20-FC95-0FE9-1461-2F733A5D42A9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8" creationId="{8F841123-DC28-46B2-6319-C2BD5F715649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9" creationId="{E095F0B3-0098-167A-EB5F-4B4FAE97AEE8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11" creationId="{D702CEFB-0258-FC14-1E8C-98A89CD0F2AF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12" creationId="{85BFEDA0-00DD-3147-B0AE-A46C3AAB8269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13" creationId="{73CFCCBF-B664-01DC-61B3-0B5B017EE412}"/>
          </ac:spMkLst>
        </pc:spChg>
        <pc:spChg chg="add mod">
          <ac:chgData name="Orlando Marley Filho" userId="db0f27c2ee340672" providerId="LiveId" clId="{1320679C-52D2-4BC1-9F34-7139B097422A}" dt="2024-06-09T20:40:47.843" v="11213" actId="1076"/>
          <ac:spMkLst>
            <pc:docMk/>
            <pc:sldMk cId="3114368406" sldId="440"/>
            <ac:spMk id="14" creationId="{8BFC1E3D-07BD-F2F5-FF1E-F28FC6C4D29F}"/>
          </ac:spMkLst>
        </pc:spChg>
        <pc:graphicFrameChg chg="add mod modGraphic">
          <ac:chgData name="Orlando Marley Filho" userId="db0f27c2ee340672" providerId="LiveId" clId="{1320679C-52D2-4BC1-9F34-7139B097422A}" dt="2024-06-09T20:49:21.339" v="11267" actId="2084"/>
          <ac:graphicFrameMkLst>
            <pc:docMk/>
            <pc:sldMk cId="3114368406" sldId="440"/>
            <ac:graphicFrameMk id="6" creationId="{77E64AF9-495D-092C-9853-076811C7D7AE}"/>
          </ac:graphicFrameMkLst>
        </pc:graphicFrameChg>
        <pc:graphicFrameChg chg="add mod">
          <ac:chgData name="Orlando Marley Filho" userId="db0f27c2ee340672" providerId="LiveId" clId="{1320679C-52D2-4BC1-9F34-7139B097422A}" dt="2024-06-09T20:59:40.237" v="11318" actId="12084"/>
          <ac:graphicFrameMkLst>
            <pc:docMk/>
            <pc:sldMk cId="3114368406" sldId="440"/>
            <ac:graphicFrameMk id="15" creationId="{C515A96D-9F1B-E89C-A97A-0BE4686CC02D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Orlando Marley Filho" userId="db0f27c2ee340672" providerId="LiveId" clId="{1320679C-52D2-4BC1-9F34-7139B097422A}" dt="2024-06-09T20:48:29.067" v="11257"/>
              <pc2:cmMkLst xmlns:pc2="http://schemas.microsoft.com/office/powerpoint/2019/9/main/command">
                <pc:docMk/>
                <pc:sldMk cId="3114368406" sldId="440"/>
                <pc2:cmMk id="{8B40A389-C3E8-4650-9FAE-30BF3FB5160D}"/>
              </pc2:cmMkLst>
            </pc226:cmChg>
          </p:ext>
        </pc:extLst>
      </pc:sldChg>
      <pc:sldChg chg="addSp modSp add mod modAnim modShow">
        <pc:chgData name="Orlando Marley Filho" userId="db0f27c2ee340672" providerId="LiveId" clId="{1320679C-52D2-4BC1-9F34-7139B097422A}" dt="2024-07-28T14:17:43.544" v="40165"/>
        <pc:sldMkLst>
          <pc:docMk/>
          <pc:sldMk cId="2728308245" sldId="441"/>
        </pc:sldMkLst>
        <pc:spChg chg="mod">
          <ac:chgData name="Orlando Marley Filho" userId="db0f27c2ee340672" providerId="LiveId" clId="{1320679C-52D2-4BC1-9F34-7139B097422A}" dt="2024-06-06T01:32:04.054" v="4029"/>
          <ac:spMkLst>
            <pc:docMk/>
            <pc:sldMk cId="2728308245" sldId="441"/>
            <ac:spMk id="2" creationId="{0AC2542F-0A57-970F-3272-4258EA9DC083}"/>
          </ac:spMkLst>
        </pc:spChg>
        <pc:spChg chg="add mod">
          <ac:chgData name="Orlando Marley Filho" userId="db0f27c2ee340672" providerId="LiveId" clId="{1320679C-52D2-4BC1-9F34-7139B097422A}" dt="2024-06-27T01:04:35.657" v="18517"/>
          <ac:spMkLst>
            <pc:docMk/>
            <pc:sldMk cId="2728308245" sldId="441"/>
            <ac:spMk id="5" creationId="{701BCD77-FD1B-133D-0B0A-FB1ED1CA0761}"/>
          </ac:spMkLst>
        </pc:spChg>
        <pc:picChg chg="add mod">
          <ac:chgData name="Orlando Marley Filho" userId="db0f27c2ee340672" providerId="LiveId" clId="{1320679C-52D2-4BC1-9F34-7139B097422A}" dt="2024-06-26T18:59:41.851" v="15499" actId="1076"/>
          <ac:picMkLst>
            <pc:docMk/>
            <pc:sldMk cId="2728308245" sldId="441"/>
            <ac:picMk id="3" creationId="{F884F628-D9C1-2731-1FF0-0EAD28E11F2C}"/>
          </ac:picMkLst>
        </pc:picChg>
      </pc:sldChg>
      <pc:sldChg chg="modSp add del mod">
        <pc:chgData name="Orlando Marley Filho" userId="db0f27c2ee340672" providerId="LiveId" clId="{1320679C-52D2-4BC1-9F34-7139B097422A}" dt="2024-06-09T20:56:05.108" v="11293" actId="2696"/>
        <pc:sldMkLst>
          <pc:docMk/>
          <pc:sldMk cId="1310304502" sldId="442"/>
        </pc:sldMkLst>
        <pc:spChg chg="mod">
          <ac:chgData name="Orlando Marley Filho" userId="db0f27c2ee340672" providerId="LiveId" clId="{1320679C-52D2-4BC1-9F34-7139B097422A}" dt="2024-06-06T01:31:45.535" v="4027"/>
          <ac:spMkLst>
            <pc:docMk/>
            <pc:sldMk cId="1310304502" sldId="442"/>
            <ac:spMk id="2" creationId="{0AC2542F-0A57-970F-3272-4258EA9DC083}"/>
          </ac:spMkLst>
        </pc:spChg>
      </pc:sldChg>
      <pc:sldChg chg="addSp delSp modSp add mod modAnim modShow">
        <pc:chgData name="Orlando Marley Filho" userId="db0f27c2ee340672" providerId="LiveId" clId="{1320679C-52D2-4BC1-9F34-7139B097422A}" dt="2024-07-28T14:18:16.616" v="40167"/>
        <pc:sldMkLst>
          <pc:docMk/>
          <pc:sldMk cId="1024586612" sldId="443"/>
        </pc:sldMkLst>
        <pc:spChg chg="mod">
          <ac:chgData name="Orlando Marley Filho" userId="db0f27c2ee340672" providerId="LiveId" clId="{1320679C-52D2-4BC1-9F34-7139B097422A}" dt="2024-06-26T18:33:00.613" v="15045" actId="404"/>
          <ac:spMkLst>
            <pc:docMk/>
            <pc:sldMk cId="1024586612" sldId="443"/>
            <ac:spMk id="2" creationId="{0AC2542F-0A57-970F-3272-4258EA9DC083}"/>
          </ac:spMkLst>
        </pc:spChg>
        <pc:spChg chg="add del mod">
          <ac:chgData name="Orlando Marley Filho" userId="db0f27c2ee340672" providerId="LiveId" clId="{1320679C-52D2-4BC1-9F34-7139B097422A}" dt="2024-06-26T18:33:09.199" v="15046" actId="21"/>
          <ac:spMkLst>
            <pc:docMk/>
            <pc:sldMk cId="1024586612" sldId="443"/>
            <ac:spMk id="5" creationId="{516F8281-E9A1-1F65-4F2D-7D1AC894ECD9}"/>
          </ac:spMkLst>
        </pc:spChg>
        <pc:spChg chg="add mod">
          <ac:chgData name="Orlando Marley Filho" userId="db0f27c2ee340672" providerId="LiveId" clId="{1320679C-52D2-4BC1-9F34-7139B097422A}" dt="2024-06-26T18:34:32.474" v="15059" actId="113"/>
          <ac:spMkLst>
            <pc:docMk/>
            <pc:sldMk cId="1024586612" sldId="443"/>
            <ac:spMk id="6" creationId="{5AFD6BEC-DA59-4DB0-7F59-7C8C71E7D498}"/>
          </ac:spMkLst>
        </pc:spChg>
        <pc:spChg chg="add del">
          <ac:chgData name="Orlando Marley Filho" userId="db0f27c2ee340672" providerId="LiveId" clId="{1320679C-52D2-4BC1-9F34-7139B097422A}" dt="2024-06-26T18:35:25.687" v="15061" actId="22"/>
          <ac:spMkLst>
            <pc:docMk/>
            <pc:sldMk cId="1024586612" sldId="443"/>
            <ac:spMk id="8" creationId="{4C17306B-1F9A-E8E0-B4FA-58108F5B9D46}"/>
          </ac:spMkLst>
        </pc:spChg>
        <pc:graphicFrameChg chg="add del mod modGraphic">
          <ac:chgData name="Orlando Marley Filho" userId="db0f27c2ee340672" providerId="LiveId" clId="{1320679C-52D2-4BC1-9F34-7139B097422A}" dt="2024-06-26T18:51:56.905" v="15435" actId="478"/>
          <ac:graphicFrameMkLst>
            <pc:docMk/>
            <pc:sldMk cId="1024586612" sldId="443"/>
            <ac:graphicFrameMk id="9" creationId="{2BBD0DA8-8092-8E0A-D599-1748E5628278}"/>
          </ac:graphicFrameMkLst>
        </pc:graphicFrameChg>
        <pc:graphicFrameChg chg="add mod modGraphic">
          <ac:chgData name="Orlando Marley Filho" userId="db0f27c2ee340672" providerId="LiveId" clId="{1320679C-52D2-4BC1-9F34-7139B097422A}" dt="2024-06-26T18:53:58.463" v="15472" actId="1076"/>
          <ac:graphicFrameMkLst>
            <pc:docMk/>
            <pc:sldMk cId="1024586612" sldId="443"/>
            <ac:graphicFrameMk id="11" creationId="{749C1A18-7433-7632-BBFF-72A5F14C8775}"/>
          </ac:graphicFrameMkLst>
        </pc:graphicFrameChg>
      </pc:sldChg>
      <pc:sldChg chg="addSp modSp add del mod modShow">
        <pc:chgData name="Orlando Marley Filho" userId="db0f27c2ee340672" providerId="LiveId" clId="{1320679C-52D2-4BC1-9F34-7139B097422A}" dt="2024-06-26T22:44:27.556" v="17178" actId="47"/>
        <pc:sldMkLst>
          <pc:docMk/>
          <pc:sldMk cId="2816752386" sldId="444"/>
        </pc:sldMkLst>
        <pc:spChg chg="mod">
          <ac:chgData name="Orlando Marley Filho" userId="db0f27c2ee340672" providerId="LiveId" clId="{1320679C-52D2-4BC1-9F34-7139B097422A}" dt="2024-06-09T21:44:26.316" v="11535" actId="6549"/>
          <ac:spMkLst>
            <pc:docMk/>
            <pc:sldMk cId="2816752386" sldId="444"/>
            <ac:spMk id="2" creationId="{0AC2542F-0A57-970F-3272-4258EA9DC083}"/>
          </ac:spMkLst>
        </pc:spChg>
        <pc:spChg chg="add mod">
          <ac:chgData name="Orlando Marley Filho" userId="db0f27c2ee340672" providerId="LiveId" clId="{1320679C-52D2-4BC1-9F34-7139B097422A}" dt="2024-06-26T22:09:34.462" v="16132" actId="20578"/>
          <ac:spMkLst>
            <pc:docMk/>
            <pc:sldMk cId="2816752386" sldId="444"/>
            <ac:spMk id="5" creationId="{6A676CCF-3470-8400-51E1-DF72F35B1693}"/>
          </ac:spMkLst>
        </pc:spChg>
        <pc:picChg chg="add mod">
          <ac:chgData name="Orlando Marley Filho" userId="db0f27c2ee340672" providerId="LiveId" clId="{1320679C-52D2-4BC1-9F34-7139B097422A}" dt="2024-06-09T21:45:56.500" v="11546" actId="1076"/>
          <ac:picMkLst>
            <pc:docMk/>
            <pc:sldMk cId="2816752386" sldId="444"/>
            <ac:picMk id="7" creationId="{707233D3-A738-AA8A-F89F-A6C8D816B664}"/>
          </ac:picMkLst>
        </pc:picChg>
      </pc:sldChg>
      <pc:sldChg chg="addSp delSp modSp add mod modAnim modShow">
        <pc:chgData name="Orlando Marley Filho" userId="db0f27c2ee340672" providerId="LiveId" clId="{1320679C-52D2-4BC1-9F34-7139B097422A}" dt="2024-07-28T14:28:20.264" v="40214"/>
        <pc:sldMkLst>
          <pc:docMk/>
          <pc:sldMk cId="445203585" sldId="445"/>
        </pc:sldMkLst>
        <pc:spChg chg="mod">
          <ac:chgData name="Orlando Marley Filho" userId="db0f27c2ee340672" providerId="LiveId" clId="{1320679C-52D2-4BC1-9F34-7139B097422A}" dt="2024-06-06T01:32:55.286" v="4037"/>
          <ac:spMkLst>
            <pc:docMk/>
            <pc:sldMk cId="445203585" sldId="445"/>
            <ac:spMk id="2" creationId="{0AC2542F-0A57-970F-3272-4258EA9DC083}"/>
          </ac:spMkLst>
        </pc:spChg>
        <pc:spChg chg="add mod">
          <ac:chgData name="Orlando Marley Filho" userId="db0f27c2ee340672" providerId="LiveId" clId="{1320679C-52D2-4BC1-9F34-7139B097422A}" dt="2024-06-27T01:01:52.072" v="18502" actId="20577"/>
          <ac:spMkLst>
            <pc:docMk/>
            <pc:sldMk cId="445203585" sldId="445"/>
            <ac:spMk id="6" creationId="{D099E239-1D5A-3BD9-CD83-14AA376D5AAC}"/>
          </ac:spMkLst>
        </pc:spChg>
        <pc:spChg chg="add mod">
          <ac:chgData name="Orlando Marley Filho" userId="db0f27c2ee340672" providerId="LiveId" clId="{1320679C-52D2-4BC1-9F34-7139B097422A}" dt="2024-06-27T00:57:15.834" v="18376" actId="20577"/>
          <ac:spMkLst>
            <pc:docMk/>
            <pc:sldMk cId="445203585" sldId="445"/>
            <ac:spMk id="8" creationId="{D052B79F-BC2E-FC05-E9F2-B08784CBE398}"/>
          </ac:spMkLst>
        </pc:spChg>
        <pc:spChg chg="add mod">
          <ac:chgData name="Orlando Marley Filho" userId="db0f27c2ee340672" providerId="LiveId" clId="{1320679C-52D2-4BC1-9F34-7139B097422A}" dt="2024-06-27T01:01:55.474" v="18503"/>
          <ac:spMkLst>
            <pc:docMk/>
            <pc:sldMk cId="445203585" sldId="445"/>
            <ac:spMk id="14" creationId="{636397A6-9FD1-F662-4D33-722599DCCD86}"/>
          </ac:spMkLst>
        </pc:spChg>
        <pc:spChg chg="add mod">
          <ac:chgData name="Orlando Marley Filho" userId="db0f27c2ee340672" providerId="LiveId" clId="{1320679C-52D2-4BC1-9F34-7139B097422A}" dt="2024-06-27T00:56:52.119" v="18340" actId="14100"/>
          <ac:spMkLst>
            <pc:docMk/>
            <pc:sldMk cId="445203585" sldId="445"/>
            <ac:spMk id="19" creationId="{876FFDD4-2D5E-5878-5737-45970FFBCC44}"/>
          </ac:spMkLst>
        </pc:spChg>
        <pc:spChg chg="add mod">
          <ac:chgData name="Orlando Marley Filho" userId="db0f27c2ee340672" providerId="LiveId" clId="{1320679C-52D2-4BC1-9F34-7139B097422A}" dt="2024-06-27T00:57:02.265" v="18362" actId="20577"/>
          <ac:spMkLst>
            <pc:docMk/>
            <pc:sldMk cId="445203585" sldId="445"/>
            <ac:spMk id="21" creationId="{ED825ACF-D179-9AA4-08F8-170F1C4A9C1F}"/>
          </ac:spMkLst>
        </pc:spChg>
        <pc:spChg chg="add mod">
          <ac:chgData name="Orlando Marley Filho" userId="db0f27c2ee340672" providerId="LiveId" clId="{1320679C-52D2-4BC1-9F34-7139B097422A}" dt="2024-06-27T00:57:57.957" v="18412" actId="1076"/>
          <ac:spMkLst>
            <pc:docMk/>
            <pc:sldMk cId="445203585" sldId="445"/>
            <ac:spMk id="27" creationId="{BECFDCE1-D283-C30A-F10F-ADCDF0F178D6}"/>
          </ac:spMkLst>
        </pc:spChg>
        <pc:spChg chg="add mod">
          <ac:chgData name="Orlando Marley Filho" userId="db0f27c2ee340672" providerId="LiveId" clId="{1320679C-52D2-4BC1-9F34-7139B097422A}" dt="2024-06-27T00:58:09.859" v="18423" actId="1076"/>
          <ac:spMkLst>
            <pc:docMk/>
            <pc:sldMk cId="445203585" sldId="445"/>
            <ac:spMk id="28" creationId="{EAE75EC3-1AD3-57AA-4A02-1E550E776597}"/>
          </ac:spMkLst>
        </pc:spChg>
        <pc:spChg chg="add mod">
          <ac:chgData name="Orlando Marley Filho" userId="db0f27c2ee340672" providerId="LiveId" clId="{1320679C-52D2-4BC1-9F34-7139B097422A}" dt="2024-06-27T00:59:27.081" v="18448" actId="1076"/>
          <ac:spMkLst>
            <pc:docMk/>
            <pc:sldMk cId="445203585" sldId="445"/>
            <ac:spMk id="29" creationId="{AF517771-B025-5927-ADD6-FADEC856FFC1}"/>
          </ac:spMkLst>
        </pc:spChg>
        <pc:spChg chg="add del mod">
          <ac:chgData name="Orlando Marley Filho" userId="db0f27c2ee340672" providerId="LiveId" clId="{1320679C-52D2-4BC1-9F34-7139B097422A}" dt="2024-06-27T00:58:34.899" v="18439" actId="478"/>
          <ac:spMkLst>
            <pc:docMk/>
            <pc:sldMk cId="445203585" sldId="445"/>
            <ac:spMk id="30" creationId="{A189D985-B0F1-3EAB-A3C4-185DD4DAE71E}"/>
          </ac:spMkLst>
        </pc:spChg>
        <pc:spChg chg="add mod">
          <ac:chgData name="Orlando Marley Filho" userId="db0f27c2ee340672" providerId="LiveId" clId="{1320679C-52D2-4BC1-9F34-7139B097422A}" dt="2024-06-27T00:59:17.698" v="18447" actId="1076"/>
          <ac:spMkLst>
            <pc:docMk/>
            <pc:sldMk cId="445203585" sldId="445"/>
            <ac:spMk id="33" creationId="{7B615419-7CE3-1F62-1288-EFECB39698F0}"/>
          </ac:spMkLst>
        </pc:spChg>
        <pc:spChg chg="add mod">
          <ac:chgData name="Orlando Marley Filho" userId="db0f27c2ee340672" providerId="LiveId" clId="{1320679C-52D2-4BC1-9F34-7139B097422A}" dt="2024-06-27T01:01:19.336" v="18486" actId="12789"/>
          <ac:spMkLst>
            <pc:docMk/>
            <pc:sldMk cId="445203585" sldId="445"/>
            <ac:spMk id="35" creationId="{8FF8ED2E-5AE4-8AF8-D379-8AFE405CD3C7}"/>
          </ac:spMkLst>
        </pc:spChg>
        <pc:spChg chg="add mod">
          <ac:chgData name="Orlando Marley Filho" userId="db0f27c2ee340672" providerId="LiveId" clId="{1320679C-52D2-4BC1-9F34-7139B097422A}" dt="2024-06-27T01:01:19.336" v="18486" actId="12789"/>
          <ac:spMkLst>
            <pc:docMk/>
            <pc:sldMk cId="445203585" sldId="445"/>
            <ac:spMk id="36" creationId="{A749662E-BFF3-A878-69B9-CADC3B8CDF72}"/>
          </ac:spMkLst>
        </pc:spChg>
        <pc:graphicFrameChg chg="add mod modGraphic">
          <ac:chgData name="Orlando Marley Filho" userId="db0f27c2ee340672" providerId="LiveId" clId="{1320679C-52D2-4BC1-9F34-7139B097422A}" dt="2024-06-27T00:56:32.439" v="18337" actId="1076"/>
          <ac:graphicFrameMkLst>
            <pc:docMk/>
            <pc:sldMk cId="445203585" sldId="445"/>
            <ac:graphicFrameMk id="15" creationId="{D649A617-CD3B-CC3C-68F0-FF293E9CF3D8}"/>
          </ac:graphicFrameMkLst>
        </pc:graphicFrameChg>
        <pc:picChg chg="add mod">
          <ac:chgData name="Orlando Marley Filho" userId="db0f27c2ee340672" providerId="LiveId" clId="{1320679C-52D2-4BC1-9F34-7139B097422A}" dt="2024-06-26T23:16:39.052" v="18031" actId="1076"/>
          <ac:picMkLst>
            <pc:docMk/>
            <pc:sldMk cId="445203585" sldId="445"/>
            <ac:picMk id="3" creationId="{8D3C73DF-0E93-CB6C-3543-9FD814ECEAFB}"/>
          </ac:picMkLst>
        </pc:picChg>
        <pc:picChg chg="add del mod">
          <ac:chgData name="Orlando Marley Filho" userId="db0f27c2ee340672" providerId="LiveId" clId="{1320679C-52D2-4BC1-9F34-7139B097422A}" dt="2024-06-27T01:01:47.370" v="18489" actId="478"/>
          <ac:picMkLst>
            <pc:docMk/>
            <pc:sldMk cId="445203585" sldId="445"/>
            <ac:picMk id="5" creationId="{F25F99D3-EB63-8B50-71D6-9CD09183D54B}"/>
          </ac:picMkLst>
        </pc:picChg>
        <pc:picChg chg="add mod">
          <ac:chgData name="Orlando Marley Filho" userId="db0f27c2ee340672" providerId="LiveId" clId="{1320679C-52D2-4BC1-9F34-7139B097422A}" dt="2024-06-26T23:16:43.942" v="18032" actId="1076"/>
          <ac:picMkLst>
            <pc:docMk/>
            <pc:sldMk cId="445203585" sldId="445"/>
            <ac:picMk id="7" creationId="{2E191012-ED2E-CF55-0E1A-042A89843558}"/>
          </ac:picMkLst>
        </pc:picChg>
        <pc:picChg chg="add mod">
          <ac:chgData name="Orlando Marley Filho" userId="db0f27c2ee340672" providerId="LiveId" clId="{1320679C-52D2-4BC1-9F34-7139B097422A}" dt="2024-06-26T23:16:52.537" v="18034" actId="1076"/>
          <ac:picMkLst>
            <pc:docMk/>
            <pc:sldMk cId="445203585" sldId="445"/>
            <ac:picMk id="13" creationId="{FC65B384-100D-5260-F7E3-5990EC0584D9}"/>
          </ac:picMkLst>
        </pc:picChg>
        <pc:picChg chg="add mod">
          <ac:chgData name="Orlando Marley Filho" userId="db0f27c2ee340672" providerId="LiveId" clId="{1320679C-52D2-4BC1-9F34-7139B097422A}" dt="2024-06-27T00:56:41.996" v="18339" actId="1076"/>
          <ac:picMkLst>
            <pc:docMk/>
            <pc:sldMk cId="445203585" sldId="445"/>
            <ac:picMk id="20" creationId="{302E3D8E-17B3-C2EE-09F3-29C21D35930E}"/>
          </ac:picMkLst>
        </pc:picChg>
        <pc:picChg chg="add mod">
          <ac:chgData name="Orlando Marley Filho" userId="db0f27c2ee340672" providerId="LiveId" clId="{1320679C-52D2-4BC1-9F34-7139B097422A}" dt="2024-06-27T00:59:27.081" v="18448" actId="1076"/>
          <ac:picMkLst>
            <pc:docMk/>
            <pc:sldMk cId="445203585" sldId="445"/>
            <ac:picMk id="32" creationId="{CA64246A-0BC2-7080-01AD-E1E3F55A0468}"/>
          </ac:picMkLst>
        </pc:picChg>
        <pc:picChg chg="add mod">
          <ac:chgData name="Orlando Marley Filho" userId="db0f27c2ee340672" providerId="LiveId" clId="{1320679C-52D2-4BC1-9F34-7139B097422A}" dt="2024-06-27T00:59:17.698" v="18447" actId="1076"/>
          <ac:picMkLst>
            <pc:docMk/>
            <pc:sldMk cId="445203585" sldId="445"/>
            <ac:picMk id="34" creationId="{678CE208-A7D4-1BA4-B866-641E62CAF300}"/>
          </ac:picMkLst>
        </pc:picChg>
        <pc:cxnChg chg="add mod">
          <ac:chgData name="Orlando Marley Filho" userId="db0f27c2ee340672" providerId="LiveId" clId="{1320679C-52D2-4BC1-9F34-7139B097422A}" dt="2024-06-26T23:16:43.942" v="18032" actId="1076"/>
          <ac:cxnSpMkLst>
            <pc:docMk/>
            <pc:sldMk cId="445203585" sldId="445"/>
            <ac:cxnSpMk id="9" creationId="{AE7DFE1E-8875-C2CB-C228-A9C488DF8D34}"/>
          </ac:cxnSpMkLst>
        </pc:cxnChg>
        <pc:cxnChg chg="add mod">
          <ac:chgData name="Orlando Marley Filho" userId="db0f27c2ee340672" providerId="LiveId" clId="{1320679C-52D2-4BC1-9F34-7139B097422A}" dt="2024-06-27T00:51:46.322" v="18148" actId="14100"/>
          <ac:cxnSpMkLst>
            <pc:docMk/>
            <pc:sldMk cId="445203585" sldId="445"/>
            <ac:cxnSpMk id="16" creationId="{B313F9FF-84B8-A063-DE58-EA4E7F53BE73}"/>
          </ac:cxnSpMkLst>
        </pc:cxnChg>
        <pc:cxnChg chg="add mod">
          <ac:chgData name="Orlando Marley Filho" userId="db0f27c2ee340672" providerId="LiveId" clId="{1320679C-52D2-4BC1-9F34-7139B097422A}" dt="2024-06-27T01:02:36.941" v="18508"/>
          <ac:cxnSpMkLst>
            <pc:docMk/>
            <pc:sldMk cId="445203585" sldId="445"/>
            <ac:cxnSpMk id="23" creationId="{BEAFA1AE-45F0-E6ED-DB45-1377E1A05B4C}"/>
          </ac:cxnSpMkLst>
        </pc:cxnChg>
        <pc:cxnChg chg="add mod">
          <ac:chgData name="Orlando Marley Filho" userId="db0f27c2ee340672" providerId="LiveId" clId="{1320679C-52D2-4BC1-9F34-7139B097422A}" dt="2024-06-27T01:02:53.111" v="18509"/>
          <ac:cxnSpMkLst>
            <pc:docMk/>
            <pc:sldMk cId="445203585" sldId="445"/>
            <ac:cxnSpMk id="24" creationId="{17FAF88E-9DD3-D172-EAB5-46CB857F842C}"/>
          </ac:cxnSpMkLst>
        </pc:cxnChg>
      </pc:sldChg>
      <pc:sldChg chg="new del">
        <pc:chgData name="Orlando Marley Filho" userId="db0f27c2ee340672" providerId="LiveId" clId="{1320679C-52D2-4BC1-9F34-7139B097422A}" dt="2024-06-06T01:32:51.081" v="4035" actId="2696"/>
        <pc:sldMkLst>
          <pc:docMk/>
          <pc:sldMk cId="951136847" sldId="446"/>
        </pc:sldMkLst>
      </pc:sldChg>
      <pc:sldChg chg="addSp modSp add del mod modShow">
        <pc:chgData name="Orlando Marley Filho" userId="db0f27c2ee340672" providerId="LiveId" clId="{1320679C-52D2-4BC1-9F34-7139B097422A}" dt="2024-06-27T01:06:04.515" v="18518" actId="47"/>
        <pc:sldMkLst>
          <pc:docMk/>
          <pc:sldMk cId="1294820684" sldId="446"/>
        </pc:sldMkLst>
        <pc:spChg chg="mod">
          <ac:chgData name="Orlando Marley Filho" userId="db0f27c2ee340672" providerId="LiveId" clId="{1320679C-52D2-4BC1-9F34-7139B097422A}" dt="2024-06-06T01:33:04.115" v="4038"/>
          <ac:spMkLst>
            <pc:docMk/>
            <pc:sldMk cId="1294820684" sldId="446"/>
            <ac:spMk id="2" creationId="{0AC2542F-0A57-970F-3272-4258EA9DC083}"/>
          </ac:spMkLst>
        </pc:spChg>
        <pc:spChg chg="add mod">
          <ac:chgData name="Orlando Marley Filho" userId="db0f27c2ee340672" providerId="LiveId" clId="{1320679C-52D2-4BC1-9F34-7139B097422A}" dt="2024-06-09T21:47:21.207" v="11554" actId="14100"/>
          <ac:spMkLst>
            <pc:docMk/>
            <pc:sldMk cId="1294820684" sldId="446"/>
            <ac:spMk id="5" creationId="{4F21E089-5C01-C3B5-9484-FE07452BDB69}"/>
          </ac:spMkLst>
        </pc:spChg>
      </pc:sldChg>
      <pc:sldChg chg="addSp delSp modSp mod modAnim modShow modNotesTx">
        <pc:chgData name="Orlando Marley Filho" userId="db0f27c2ee340672" providerId="LiveId" clId="{1320679C-52D2-4BC1-9F34-7139B097422A}" dt="2024-07-28T13:59:48.796" v="40124"/>
        <pc:sldMkLst>
          <pc:docMk/>
          <pc:sldMk cId="3344034821" sldId="447"/>
        </pc:sldMkLst>
        <pc:spChg chg="add del mod">
          <ac:chgData name="Orlando Marley Filho" userId="db0f27c2ee340672" providerId="LiveId" clId="{1320679C-52D2-4BC1-9F34-7139B097422A}" dt="2024-06-11T20:49:57.865" v="14715" actId="478"/>
          <ac:spMkLst>
            <pc:docMk/>
            <pc:sldMk cId="3344034821" sldId="447"/>
            <ac:spMk id="2" creationId="{D37CE878-26D8-4078-1FCC-A837EFB327D0}"/>
          </ac:spMkLst>
        </pc:spChg>
        <pc:spChg chg="mod">
          <ac:chgData name="Orlando Marley Filho" userId="db0f27c2ee340672" providerId="LiveId" clId="{1320679C-52D2-4BC1-9F34-7139B097422A}" dt="2024-06-11T18:55:41.173" v="14500" actId="6549"/>
          <ac:spMkLst>
            <pc:docMk/>
            <pc:sldMk cId="3344034821" sldId="447"/>
            <ac:spMk id="3" creationId="{45C87677-58FD-09CA-B0E9-83620BAB7F3A}"/>
          </ac:spMkLst>
        </pc:spChg>
        <pc:spChg chg="add del mod">
          <ac:chgData name="Orlando Marley Filho" userId="db0f27c2ee340672" providerId="LiveId" clId="{1320679C-52D2-4BC1-9F34-7139B097422A}" dt="2024-06-11T18:55:35.773" v="14498" actId="478"/>
          <ac:spMkLst>
            <pc:docMk/>
            <pc:sldMk cId="3344034821" sldId="447"/>
            <ac:spMk id="5" creationId="{EE920BA0-BA70-F760-037E-C9F7A045535C}"/>
          </ac:spMkLst>
        </pc:spChg>
        <pc:spChg chg="add del">
          <ac:chgData name="Orlando Marley Filho" userId="db0f27c2ee340672" providerId="LiveId" clId="{1320679C-52D2-4BC1-9F34-7139B097422A}" dt="2024-06-11T20:43:19.704" v="14558" actId="22"/>
          <ac:spMkLst>
            <pc:docMk/>
            <pc:sldMk cId="3344034821" sldId="447"/>
            <ac:spMk id="7" creationId="{E8A20598-1584-4B9E-1844-54709CF0D592}"/>
          </ac:spMkLst>
        </pc:spChg>
        <pc:spChg chg="add del mod">
          <ac:chgData name="Orlando Marley Filho" userId="db0f27c2ee340672" providerId="LiveId" clId="{1320679C-52D2-4BC1-9F34-7139B097422A}" dt="2024-06-11T21:10:27.574" v="14781" actId="21"/>
          <ac:spMkLst>
            <pc:docMk/>
            <pc:sldMk cId="3344034821" sldId="447"/>
            <ac:spMk id="11" creationId="{CA3979BC-FDB7-FC91-75BF-72E639D7EE0D}"/>
          </ac:spMkLst>
        </pc:spChg>
        <pc:spChg chg="add del mod">
          <ac:chgData name="Orlando Marley Filho" userId="db0f27c2ee340672" providerId="LiveId" clId="{1320679C-52D2-4BC1-9F34-7139B097422A}" dt="2024-06-11T20:56:51.904" v="14771" actId="47"/>
          <ac:spMkLst>
            <pc:docMk/>
            <pc:sldMk cId="3344034821" sldId="447"/>
            <ac:spMk id="14" creationId="{C1AD9D94-4904-AB66-A2E3-396C7022C70E}"/>
          </ac:spMkLst>
        </pc:spChg>
        <pc:spChg chg="add del mod">
          <ac:chgData name="Orlando Marley Filho" userId="db0f27c2ee340672" providerId="LiveId" clId="{1320679C-52D2-4BC1-9F34-7139B097422A}" dt="2024-06-11T21:10:59.103" v="14785" actId="12084"/>
          <ac:spMkLst>
            <pc:docMk/>
            <pc:sldMk cId="3344034821" sldId="447"/>
            <ac:spMk id="21" creationId="{06C3DE07-CD15-5083-D14F-7A1B20147AF5}"/>
          </ac:spMkLst>
        </pc:spChg>
        <pc:graphicFrameChg chg="add mod">
          <ac:chgData name="Orlando Marley Filho" userId="db0f27c2ee340672" providerId="LiveId" clId="{1320679C-52D2-4BC1-9F34-7139B097422A}" dt="2024-06-11T20:46:40.157" v="14686" actId="12084"/>
          <ac:graphicFrameMkLst>
            <pc:docMk/>
            <pc:sldMk cId="3344034821" sldId="447"/>
            <ac:graphicFrameMk id="12" creationId="{ADA433B8-F09F-A59F-6D99-AD873987F94D}"/>
          </ac:graphicFrameMkLst>
        </pc:graphicFrameChg>
        <pc:graphicFrameChg chg="add mod">
          <ac:chgData name="Orlando Marley Filho" userId="db0f27c2ee340672" providerId="LiveId" clId="{1320679C-52D2-4BC1-9F34-7139B097422A}" dt="2024-06-11T20:52:46.317" v="14734" actId="14100"/>
          <ac:graphicFrameMkLst>
            <pc:docMk/>
            <pc:sldMk cId="3344034821" sldId="447"/>
            <ac:graphicFrameMk id="15" creationId="{D50C60CE-6E8E-BE5F-DED7-5063E30965AA}"/>
          </ac:graphicFrameMkLst>
        </pc:graphicFrameChg>
        <pc:graphicFrameChg chg="add mod">
          <ac:chgData name="Orlando Marley Filho" userId="db0f27c2ee340672" providerId="LiveId" clId="{1320679C-52D2-4BC1-9F34-7139B097422A}" dt="2024-06-11T20:52:55.452" v="14736" actId="12084"/>
          <ac:graphicFrameMkLst>
            <pc:docMk/>
            <pc:sldMk cId="3344034821" sldId="447"/>
            <ac:graphicFrameMk id="16" creationId="{877CE998-47EF-8B37-FE08-B0C60715CF0B}"/>
          </ac:graphicFrameMkLst>
        </pc:graphicFrameChg>
        <pc:graphicFrameChg chg="add mod">
          <ac:chgData name="Orlando Marley Filho" userId="db0f27c2ee340672" providerId="LiveId" clId="{1320679C-52D2-4BC1-9F34-7139B097422A}" dt="2024-06-11T20:54:24.198" v="14739" actId="12084"/>
          <ac:graphicFrameMkLst>
            <pc:docMk/>
            <pc:sldMk cId="3344034821" sldId="447"/>
            <ac:graphicFrameMk id="17" creationId="{EA83657B-2A3A-F859-A080-D37B71D862C5}"/>
          </ac:graphicFrameMkLst>
        </pc:graphicFrameChg>
        <pc:graphicFrameChg chg="add mod">
          <ac:chgData name="Orlando Marley Filho" userId="db0f27c2ee340672" providerId="LiveId" clId="{1320679C-52D2-4BC1-9F34-7139B097422A}" dt="2024-06-11T20:56:00.662" v="14755" actId="14100"/>
          <ac:graphicFrameMkLst>
            <pc:docMk/>
            <pc:sldMk cId="3344034821" sldId="447"/>
            <ac:graphicFrameMk id="18" creationId="{179625AA-80DB-F2F5-B40B-69909C1ADD3E}"/>
          </ac:graphicFrameMkLst>
        </pc:graphicFrameChg>
        <pc:graphicFrameChg chg="add mod">
          <ac:chgData name="Orlando Marley Filho" userId="db0f27c2ee340672" providerId="LiveId" clId="{1320679C-52D2-4BC1-9F34-7139B097422A}" dt="2024-06-11T20:56:51.637" v="14770" actId="14100"/>
          <ac:graphicFrameMkLst>
            <pc:docMk/>
            <pc:sldMk cId="3344034821" sldId="447"/>
            <ac:graphicFrameMk id="19" creationId="{C7D83FB2-DA90-155E-1737-3C2152FD661C}"/>
          </ac:graphicFrameMkLst>
        </pc:graphicFrameChg>
        <pc:graphicFrameChg chg="add mod">
          <ac:chgData name="Orlando Marley Filho" userId="db0f27c2ee340672" providerId="LiveId" clId="{1320679C-52D2-4BC1-9F34-7139B097422A}" dt="2024-06-11T21:18:33.990" v="14827" actId="20577"/>
          <ac:graphicFrameMkLst>
            <pc:docMk/>
            <pc:sldMk cId="3344034821" sldId="447"/>
            <ac:graphicFrameMk id="22" creationId="{3DC818BC-D174-20E7-A63E-AECD5798A149}"/>
          </ac:graphicFrameMkLst>
        </pc:graphicFrameChg>
      </pc:sldChg>
      <pc:sldChg chg="add del">
        <pc:chgData name="Orlando Marley Filho" userId="db0f27c2ee340672" providerId="LiveId" clId="{1320679C-52D2-4BC1-9F34-7139B097422A}" dt="2024-06-06T01:46:00.903" v="4170" actId="2890"/>
        <pc:sldMkLst>
          <pc:docMk/>
          <pc:sldMk cId="3446605044" sldId="447"/>
        </pc:sldMkLst>
      </pc:sldChg>
      <pc:sldChg chg="modSp del mod">
        <pc:chgData name="Orlando Marley Filho" userId="db0f27c2ee340672" providerId="LiveId" clId="{1320679C-52D2-4BC1-9F34-7139B097422A}" dt="2024-06-07T00:58:08.078" v="4909" actId="2696"/>
        <pc:sldMkLst>
          <pc:docMk/>
          <pc:sldMk cId="2094353398" sldId="448"/>
        </pc:sldMkLst>
        <pc:spChg chg="mod">
          <ac:chgData name="Orlando Marley Filho" userId="db0f27c2ee340672" providerId="LiveId" clId="{1320679C-52D2-4BC1-9F34-7139B097422A}" dt="2024-06-06T23:46:01.291" v="4257" actId="20577"/>
          <ac:spMkLst>
            <pc:docMk/>
            <pc:sldMk cId="2094353398" sldId="448"/>
            <ac:spMk id="3" creationId="{45C87677-58FD-09CA-B0E9-83620BAB7F3A}"/>
          </ac:spMkLst>
        </pc:spChg>
      </pc:sldChg>
      <pc:sldChg chg="new del">
        <pc:chgData name="Orlando Marley Filho" userId="db0f27c2ee340672" providerId="LiveId" clId="{1320679C-52D2-4BC1-9F34-7139B097422A}" dt="2024-06-06T23:45:52.987" v="4240" actId="47"/>
        <pc:sldMkLst>
          <pc:docMk/>
          <pc:sldMk cId="2312164209" sldId="449"/>
        </pc:sldMkLst>
      </pc:sldChg>
      <pc:sldChg chg="addSp delSp modSp add mod modAnim modShow modNotesTx">
        <pc:chgData name="Orlando Marley Filho" userId="db0f27c2ee340672" providerId="LiveId" clId="{1320679C-52D2-4BC1-9F34-7139B097422A}" dt="2024-07-28T14:00:55.407" v="40126"/>
        <pc:sldMkLst>
          <pc:docMk/>
          <pc:sldMk cId="1523153067" sldId="450"/>
        </pc:sldMkLst>
        <pc:spChg chg="mod">
          <ac:chgData name="Orlando Marley Filho" userId="db0f27c2ee340672" providerId="LiveId" clId="{1320679C-52D2-4BC1-9F34-7139B097422A}" dt="2024-06-11T21:20:59.993" v="14849" actId="20577"/>
          <ac:spMkLst>
            <pc:docMk/>
            <pc:sldMk cId="1523153067" sldId="450"/>
            <ac:spMk id="3" creationId="{45C87677-58FD-09CA-B0E9-83620BAB7F3A}"/>
          </ac:spMkLst>
        </pc:spChg>
        <pc:spChg chg="add del mod">
          <ac:chgData name="Orlando Marley Filho" userId="db0f27c2ee340672" providerId="LiveId" clId="{1320679C-52D2-4BC1-9F34-7139B097422A}" dt="2024-06-10T18:52:37.651" v="11839" actId="12084"/>
          <ac:spMkLst>
            <pc:docMk/>
            <pc:sldMk cId="1523153067" sldId="450"/>
            <ac:spMk id="5" creationId="{1BB419A7-88E7-1C89-3B5A-6A8A483AABB6}"/>
          </ac:spMkLst>
        </pc:spChg>
        <pc:graphicFrameChg chg="add mod modGraphic">
          <ac:chgData name="Orlando Marley Filho" userId="db0f27c2ee340672" providerId="LiveId" clId="{1320679C-52D2-4BC1-9F34-7139B097422A}" dt="2024-06-10T19:21:33.521" v="11885" actId="1076"/>
          <ac:graphicFrameMkLst>
            <pc:docMk/>
            <pc:sldMk cId="1523153067" sldId="450"/>
            <ac:graphicFrameMk id="2" creationId="{562F4137-05C3-B552-9E5A-25045E361148}"/>
          </ac:graphicFrameMkLst>
        </pc:graphicFrameChg>
        <pc:picChg chg="add del mod">
          <ac:chgData name="Orlando Marley Filho" userId="db0f27c2ee340672" providerId="LiveId" clId="{1320679C-52D2-4BC1-9F34-7139B097422A}" dt="2024-07-26T00:30:32.655" v="38280" actId="478"/>
          <ac:picMkLst>
            <pc:docMk/>
            <pc:sldMk cId="1523153067" sldId="450"/>
            <ac:picMk id="6" creationId="{972730F0-D910-4480-C4E6-63E839DA3759}"/>
          </ac:picMkLst>
        </pc:picChg>
        <pc:picChg chg="add del mod modCrop">
          <ac:chgData name="Orlando Marley Filho" userId="db0f27c2ee340672" providerId="LiveId" clId="{1320679C-52D2-4BC1-9F34-7139B097422A}" dt="2024-06-10T18:53:02.601" v="11843" actId="478"/>
          <ac:picMkLst>
            <pc:docMk/>
            <pc:sldMk cId="1523153067" sldId="450"/>
            <ac:picMk id="7" creationId="{4425A79E-0D93-47AC-2ACF-81C54FFA106D}"/>
          </ac:picMkLst>
        </pc:picChg>
      </pc:sldChg>
      <pc:sldChg chg="modSp add del mod modNotesTx">
        <pc:chgData name="Orlando Marley Filho" userId="db0f27c2ee340672" providerId="LiveId" clId="{1320679C-52D2-4BC1-9F34-7139B097422A}" dt="2024-06-09T22:20:34.746" v="11737" actId="2696"/>
        <pc:sldMkLst>
          <pc:docMk/>
          <pc:sldMk cId="3508479864" sldId="451"/>
        </pc:sldMkLst>
        <pc:spChg chg="mod">
          <ac:chgData name="Orlando Marley Filho" userId="db0f27c2ee340672" providerId="LiveId" clId="{1320679C-52D2-4BC1-9F34-7139B097422A}" dt="2024-06-06T23:47:19.414" v="4303" actId="20577"/>
          <ac:spMkLst>
            <pc:docMk/>
            <pc:sldMk cId="3508479864" sldId="451"/>
            <ac:spMk id="3" creationId="{45C87677-58FD-09CA-B0E9-83620BAB7F3A}"/>
          </ac:spMkLst>
        </pc:spChg>
      </pc:sldChg>
      <pc:sldChg chg="addSp delSp modSp add mod setBg modNotesTx">
        <pc:chgData name="Orlando Marley Filho" userId="db0f27c2ee340672" providerId="LiveId" clId="{1320679C-52D2-4BC1-9F34-7139B097422A}" dt="2024-07-26T00:30:56.170" v="38281" actId="6549"/>
        <pc:sldMkLst>
          <pc:docMk/>
          <pc:sldMk cId="2663508438" sldId="452"/>
        </pc:sldMkLst>
        <pc:spChg chg="mod">
          <ac:chgData name="Orlando Marley Filho" userId="db0f27c2ee340672" providerId="LiveId" clId="{1320679C-52D2-4BC1-9F34-7139B097422A}" dt="2024-06-07T00:36:59.506" v="4799" actId="20577"/>
          <ac:spMkLst>
            <pc:docMk/>
            <pc:sldMk cId="2663508438" sldId="452"/>
            <ac:spMk id="3" creationId="{45C87677-58FD-09CA-B0E9-83620BAB7F3A}"/>
          </ac:spMkLst>
        </pc:spChg>
        <pc:spChg chg="add del mod">
          <ac:chgData name="Orlando Marley Filho" userId="db0f27c2ee340672" providerId="LiveId" clId="{1320679C-52D2-4BC1-9F34-7139B097422A}" dt="2024-06-07T00:29:56.234" v="4757"/>
          <ac:spMkLst>
            <pc:docMk/>
            <pc:sldMk cId="2663508438" sldId="452"/>
            <ac:spMk id="5" creationId="{8175DFFB-D175-881B-A9B8-AE35D8C2CB25}"/>
          </ac:spMkLst>
        </pc:spChg>
        <pc:spChg chg="add del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10" creationId="{03BDFE94-8CD7-4905-A7A8-A1ADD3FD6F55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12" creationId="{E885F50A-1A40-4BA5-9BB9-41604E36EEE9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14" creationId="{0BE1F961-5A62-4AE2-AFA9-2C903743CA3C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16" creationId="{11CACD5D-D098-B29C-D09E-0509874F5681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18" creationId="{6E03470D-6C4D-6577-34AD-E2D444B12066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30" creationId="{E3C8797A-DE96-2494-0331-D8E9E2DED018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31" creationId="{A03E5E0B-98E5-3385-76E1-107D689F45D1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33" creationId="{8F673C8C-D4D4-A168-02B8-4D59D06A7082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35" creationId="{40DAE8F8-884B-B8E5-8D4E-079D3FDD0163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37" creationId="{B40525EC-4300-9F96-74F2-31DFF53E1D40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41" creationId="{1F84351A-443F-0145-A0B4-A1FEA280096F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42" creationId="{555C5279-3799-C1B1-96B4-93C1FC40F499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43" creationId="{CD7CE168-3D44-9437-E3D9-0E69F6AA3A98}"/>
          </ac:spMkLst>
        </pc:spChg>
        <pc:spChg chg="add mod">
          <ac:chgData name="Orlando Marley Filho" userId="db0f27c2ee340672" providerId="LiveId" clId="{1320679C-52D2-4BC1-9F34-7139B097422A}" dt="2024-06-07T00:13:15.959" v="4730" actId="1076"/>
          <ac:spMkLst>
            <pc:docMk/>
            <pc:sldMk cId="2663508438" sldId="452"/>
            <ac:spMk id="45" creationId="{0C008E07-C64D-5B34-23FC-954E01E53A0E}"/>
          </ac:spMkLst>
        </pc:spChg>
        <pc:spChg chg="add mod">
          <ac:chgData name="Orlando Marley Filho" userId="db0f27c2ee340672" providerId="LiveId" clId="{1320679C-52D2-4BC1-9F34-7139B097422A}" dt="2024-06-07T00:13:15.959" v="4730" actId="1076"/>
          <ac:spMkLst>
            <pc:docMk/>
            <pc:sldMk cId="2663508438" sldId="452"/>
            <ac:spMk id="49" creationId="{3EAC56F5-72A7-C689-8B87-22B64AB73424}"/>
          </ac:spMkLst>
        </pc:spChg>
        <pc:spChg chg="add mod">
          <ac:chgData name="Orlando Marley Filho" userId="db0f27c2ee340672" providerId="LiveId" clId="{1320679C-52D2-4BC1-9F34-7139B097422A}" dt="2024-06-07T00:13:15.959" v="4730" actId="1076"/>
          <ac:spMkLst>
            <pc:docMk/>
            <pc:sldMk cId="2663508438" sldId="452"/>
            <ac:spMk id="50" creationId="{22934953-86CC-F87F-5D7B-EFC9C8F412C8}"/>
          </ac:spMkLst>
        </pc:spChg>
        <pc:spChg chg="add mod">
          <ac:chgData name="Orlando Marley Filho" userId="db0f27c2ee340672" providerId="LiveId" clId="{1320679C-52D2-4BC1-9F34-7139B097422A}" dt="2024-06-07T00:13:15.959" v="4730" actId="1076"/>
          <ac:spMkLst>
            <pc:docMk/>
            <pc:sldMk cId="2663508438" sldId="452"/>
            <ac:spMk id="51" creationId="{05F54B97-E55C-934E-41B2-86E2B8D9D85B}"/>
          </ac:spMkLst>
        </pc:spChg>
        <pc:spChg chg="add mod">
          <ac:chgData name="Orlando Marley Filho" userId="db0f27c2ee340672" providerId="LiveId" clId="{1320679C-52D2-4BC1-9F34-7139B097422A}" dt="2024-06-07T00:45:35.451" v="4874" actId="1076"/>
          <ac:spMkLst>
            <pc:docMk/>
            <pc:sldMk cId="2663508438" sldId="452"/>
            <ac:spMk id="52" creationId="{23C8F9BC-8188-2EBC-BEA3-3445D60E5411}"/>
          </ac:spMkLst>
        </pc:spChg>
        <pc:spChg chg="add mod">
          <ac:chgData name="Orlando Marley Filho" userId="db0f27c2ee340672" providerId="LiveId" clId="{1320679C-52D2-4BC1-9F34-7139B097422A}" dt="2024-06-07T00:39:38.326" v="4805"/>
          <ac:spMkLst>
            <pc:docMk/>
            <pc:sldMk cId="2663508438" sldId="452"/>
            <ac:spMk id="56" creationId="{EB869C54-7485-32B9-10E8-D948793B9134}"/>
          </ac:spMkLst>
        </pc:spChg>
        <pc:spChg chg="add mod">
          <ac:chgData name="Orlando Marley Filho" userId="db0f27c2ee340672" providerId="LiveId" clId="{1320679C-52D2-4BC1-9F34-7139B097422A}" dt="2024-06-07T00:39:38.326" v="4805"/>
          <ac:spMkLst>
            <pc:docMk/>
            <pc:sldMk cId="2663508438" sldId="452"/>
            <ac:spMk id="57" creationId="{1119E549-D79F-349F-0686-D87CACCEBCC4}"/>
          </ac:spMkLst>
        </pc:spChg>
        <pc:spChg chg="add mod">
          <ac:chgData name="Orlando Marley Filho" userId="db0f27c2ee340672" providerId="LiveId" clId="{1320679C-52D2-4BC1-9F34-7139B097422A}" dt="2024-06-07T00:39:38.326" v="4805"/>
          <ac:spMkLst>
            <pc:docMk/>
            <pc:sldMk cId="2663508438" sldId="452"/>
            <ac:spMk id="58" creationId="{B6D78F93-4169-D86D-A447-0AA7A7F659CF}"/>
          </ac:spMkLst>
        </pc:spChg>
        <pc:spChg chg="add mod">
          <ac:chgData name="Orlando Marley Filho" userId="db0f27c2ee340672" providerId="LiveId" clId="{1320679C-52D2-4BC1-9F34-7139B097422A}" dt="2024-06-07T00:39:38.326" v="4805"/>
          <ac:spMkLst>
            <pc:docMk/>
            <pc:sldMk cId="2663508438" sldId="452"/>
            <ac:spMk id="59" creationId="{694FB35A-9B83-08DB-AFB8-3A83B6B213B4}"/>
          </ac:spMkLst>
        </pc:spChg>
        <pc:spChg chg="add del mod">
          <ac:chgData name="Orlando Marley Filho" userId="db0f27c2ee340672" providerId="LiveId" clId="{1320679C-52D2-4BC1-9F34-7139B097422A}" dt="2024-06-07T00:46:32.156" v="4876" actId="12084"/>
          <ac:spMkLst>
            <pc:docMk/>
            <pc:sldMk cId="2663508438" sldId="452"/>
            <ac:spMk id="61" creationId="{061FD007-3C95-CE98-DF0A-A39A389AA3D5}"/>
          </ac:spMkLst>
        </pc:spChg>
        <pc:spChg chg="add del mod">
          <ac:chgData name="Orlando Marley Filho" userId="db0f27c2ee340672" providerId="LiveId" clId="{1320679C-52D2-4BC1-9F34-7139B097422A}" dt="2024-06-07T00:45:23.789" v="4873"/>
          <ac:spMkLst>
            <pc:docMk/>
            <pc:sldMk cId="2663508438" sldId="452"/>
            <ac:spMk id="63" creationId="{5A214F9C-2258-60E8-238F-FBD3A4DA7295}"/>
          </ac:spMkLst>
        </pc:spChg>
        <pc:grpChg chg="add del mod">
          <ac:chgData name="Orlando Marley Filho" userId="db0f27c2ee340672" providerId="LiveId" clId="{1320679C-52D2-4BC1-9F34-7139B097422A}" dt="2024-06-07T00:39:48.153" v="4808" actId="478"/>
          <ac:grpSpMkLst>
            <pc:docMk/>
            <pc:sldMk cId="2663508438" sldId="452"/>
            <ac:grpSpMk id="54" creationId="{3F84C06A-F5C5-26F1-3033-99A4C4A2C80F}"/>
          </ac:grpSpMkLst>
        </pc:grpChg>
        <pc:grpChg chg="add del mod">
          <ac:chgData name="Orlando Marley Filho" userId="db0f27c2ee340672" providerId="LiveId" clId="{1320679C-52D2-4BC1-9F34-7139B097422A}" dt="2024-06-07T00:39:48.153" v="4808" actId="478"/>
          <ac:grpSpMkLst>
            <pc:docMk/>
            <pc:sldMk cId="2663508438" sldId="452"/>
            <ac:grpSpMk id="55" creationId="{C36479B5-3C4C-B67B-DFEA-0B7837738BEC}"/>
          </ac:grpSpMkLst>
        </pc:grpChg>
        <pc:graphicFrameChg chg="add mod modGraphic">
          <ac:chgData name="Orlando Marley Filho" userId="db0f27c2ee340672" providerId="LiveId" clId="{1320679C-52D2-4BC1-9F34-7139B097422A}" dt="2024-06-07T00:47:14.458" v="4881" actId="207"/>
          <ac:graphicFrameMkLst>
            <pc:docMk/>
            <pc:sldMk cId="2663508438" sldId="452"/>
            <ac:graphicFrameMk id="53" creationId="{3302EB01-9E65-1E48-A0CE-ACDBF2F41730}"/>
          </ac:graphicFrameMkLst>
        </pc:graphicFrameChg>
        <pc:graphicFrameChg chg="add mod">
          <ac:chgData name="Orlando Marley Filho" userId="db0f27c2ee340672" providerId="LiveId" clId="{1320679C-52D2-4BC1-9F34-7139B097422A}" dt="2024-06-07T00:43:55.842" v="4850" actId="12084"/>
          <ac:graphicFrameMkLst>
            <pc:docMk/>
            <pc:sldMk cId="2663508438" sldId="452"/>
            <ac:graphicFrameMk id="64" creationId="{1BE6203A-948D-3344-83AF-6082598F9FBC}"/>
          </ac:graphicFrameMkLst>
        </pc:graphicFrameChg>
        <pc:graphicFrameChg chg="add mod modGraphic">
          <ac:chgData name="Orlando Marley Filho" userId="db0f27c2ee340672" providerId="LiveId" clId="{1320679C-52D2-4BC1-9F34-7139B097422A}" dt="2024-06-07T00:47:49.532" v="4884" actId="207"/>
          <ac:graphicFrameMkLst>
            <pc:docMk/>
            <pc:sldMk cId="2663508438" sldId="452"/>
            <ac:graphicFrameMk id="65" creationId="{2EAB2C76-E687-D5EA-67F9-A257FD8EC0DF}"/>
          </ac:graphicFrameMkLst>
        </pc:graphicFrameChg>
        <pc:picChg chg="add del mod">
          <ac:chgData name="Orlando Marley Filho" userId="db0f27c2ee340672" providerId="LiveId" clId="{1320679C-52D2-4BC1-9F34-7139B097422A}" dt="2024-06-07T00:04:58.860" v="4501" actId="478"/>
          <ac:picMkLst>
            <pc:docMk/>
            <pc:sldMk cId="2663508438" sldId="452"/>
            <ac:picMk id="6" creationId="{51FCFF8C-5133-406E-94B3-36975C105540}"/>
          </ac:picMkLst>
        </pc:picChg>
        <pc:picChg chg="add del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7" creationId="{51FCFF8C-5133-406E-94B3-36975C105540}"/>
          </ac:picMkLst>
        </pc:picChg>
        <pc:picChg chg="add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11" creationId="{C2F76607-B447-4CBE-9A21-DD9BB035D83E}"/>
          </ac:picMkLst>
        </pc:picChg>
        <pc:picChg chg="add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13" creationId="{B66FD2DC-4A03-4F2F-B529-81BA58329E6D}"/>
          </ac:picMkLst>
        </pc:picChg>
        <pc:picChg chg="add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36" creationId="{C06903B1-0498-12EC-0D6E-A01635D67208}"/>
          </ac:picMkLst>
        </pc:picChg>
        <pc:picChg chg="add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38" creationId="{03B1BE34-253D-7526-15F6-68D25EB2A93E}"/>
          </ac:picMkLst>
        </pc:picChg>
        <pc:picChg chg="add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39" creationId="{9746F3AE-A969-FF71-021A-09121A8B38CC}"/>
          </ac:picMkLst>
        </pc:picChg>
        <pc:picChg chg="add mod">
          <ac:chgData name="Orlando Marley Filho" userId="db0f27c2ee340672" providerId="LiveId" clId="{1320679C-52D2-4BC1-9F34-7139B097422A}" dt="2024-06-07T00:45:35.451" v="4874" actId="1076"/>
          <ac:picMkLst>
            <pc:docMk/>
            <pc:sldMk cId="2663508438" sldId="452"/>
            <ac:picMk id="40" creationId="{8ACD4731-ACAA-B297-EF7B-B32E3990BDCB}"/>
          </ac:picMkLst>
        </pc:picChg>
        <pc:picChg chg="add mod">
          <ac:chgData name="Orlando Marley Filho" userId="db0f27c2ee340672" providerId="LiveId" clId="{1320679C-52D2-4BC1-9F34-7139B097422A}" dt="2024-06-07T00:13:15.959" v="4730" actId="1076"/>
          <ac:picMkLst>
            <pc:docMk/>
            <pc:sldMk cId="2663508438" sldId="452"/>
            <ac:picMk id="44" creationId="{D7416D90-5476-B6A2-4966-CF6DDEB790A0}"/>
          </ac:picMkLst>
        </pc:picChg>
        <pc:picChg chg="add mod">
          <ac:chgData name="Orlando Marley Filho" userId="db0f27c2ee340672" providerId="LiveId" clId="{1320679C-52D2-4BC1-9F34-7139B097422A}" dt="2024-06-07T00:13:15.959" v="4730" actId="1076"/>
          <ac:picMkLst>
            <pc:docMk/>
            <pc:sldMk cId="2663508438" sldId="452"/>
            <ac:picMk id="46" creationId="{B16A36B6-5DFB-6575-4BBD-B812837CCA94}"/>
          </ac:picMkLst>
        </pc:picChg>
        <pc:picChg chg="add mod">
          <ac:chgData name="Orlando Marley Filho" userId="db0f27c2ee340672" providerId="LiveId" clId="{1320679C-52D2-4BC1-9F34-7139B097422A}" dt="2024-06-07T00:13:15.959" v="4730" actId="1076"/>
          <ac:picMkLst>
            <pc:docMk/>
            <pc:sldMk cId="2663508438" sldId="452"/>
            <ac:picMk id="47" creationId="{C7D83B7B-B799-0732-3004-15CABBD31237}"/>
          </ac:picMkLst>
        </pc:picChg>
        <pc:picChg chg="add mod">
          <ac:chgData name="Orlando Marley Filho" userId="db0f27c2ee340672" providerId="LiveId" clId="{1320679C-52D2-4BC1-9F34-7139B097422A}" dt="2024-06-07T00:13:15.959" v="4730" actId="1076"/>
          <ac:picMkLst>
            <pc:docMk/>
            <pc:sldMk cId="2663508438" sldId="452"/>
            <ac:picMk id="48" creationId="{E1996846-D6D0-4932-E79B-A45CBD5B0FED}"/>
          </ac:picMkLst>
        </pc:picChg>
        <pc:cxnChg chg="add del mod">
          <ac:chgData name="Orlando Marley Filho" userId="db0f27c2ee340672" providerId="LiveId" clId="{1320679C-52D2-4BC1-9F34-7139B097422A}" dt="2024-06-07T00:45:35.451" v="4874" actId="1076"/>
          <ac:cxnSpMkLst>
            <pc:docMk/>
            <pc:sldMk cId="2663508438" sldId="452"/>
            <ac:cxnSpMk id="20" creationId="{773E9C16-06CE-0340-582D-218E0140908C}"/>
          </ac:cxnSpMkLst>
        </pc:cxnChg>
        <pc:cxnChg chg="add mod">
          <ac:chgData name="Orlando Marley Filho" userId="db0f27c2ee340672" providerId="LiveId" clId="{1320679C-52D2-4BC1-9F34-7139B097422A}" dt="2024-06-07T00:45:35.451" v="4874" actId="1076"/>
          <ac:cxnSpMkLst>
            <pc:docMk/>
            <pc:sldMk cId="2663508438" sldId="452"/>
            <ac:cxnSpMk id="22" creationId="{E87A233F-4A1A-8099-71AA-E930496DD763}"/>
          </ac:cxnSpMkLst>
        </pc:cxnChg>
      </pc:sldChg>
      <pc:sldChg chg="addSp delSp modSp add mod setBg modAnim modShow modNotesTx">
        <pc:chgData name="Orlando Marley Filho" userId="db0f27c2ee340672" providerId="LiveId" clId="{1320679C-52D2-4BC1-9F34-7139B097422A}" dt="2024-06-30T21:31:56.643" v="26254"/>
        <pc:sldMkLst>
          <pc:docMk/>
          <pc:sldMk cId="2889909302" sldId="453"/>
        </pc:sldMkLst>
        <pc:spChg chg="mod">
          <ac:chgData name="Orlando Marley Filho" userId="db0f27c2ee340672" providerId="LiveId" clId="{1320679C-52D2-4BC1-9F34-7139B097422A}" dt="2024-06-06T23:49:03.279" v="4336" actId="20577"/>
          <ac:spMkLst>
            <pc:docMk/>
            <pc:sldMk cId="2889909302" sldId="453"/>
            <ac:spMk id="3" creationId="{45C87677-58FD-09CA-B0E9-83620BAB7F3A}"/>
          </ac:spMkLst>
        </pc:spChg>
        <pc:spChg chg="add del">
          <ac:chgData name="Orlando Marley Filho" userId="db0f27c2ee340672" providerId="LiveId" clId="{1320679C-52D2-4BC1-9F34-7139B097422A}" dt="2024-06-10T21:43:33.680" v="12302" actId="22"/>
          <ac:spMkLst>
            <pc:docMk/>
            <pc:sldMk cId="2889909302" sldId="453"/>
            <ac:spMk id="5" creationId="{C59DABDA-9E97-D099-E99D-87B225ED1990}"/>
          </ac:spMkLst>
        </pc:spChg>
        <pc:spChg chg="add del mod">
          <ac:chgData name="Orlando Marley Filho" userId="db0f27c2ee340672" providerId="LiveId" clId="{1320679C-52D2-4BC1-9F34-7139B097422A}" dt="2024-06-10T21:53:56.028" v="12561" actId="12084"/>
          <ac:spMkLst>
            <pc:docMk/>
            <pc:sldMk cId="2889909302" sldId="453"/>
            <ac:spMk id="7" creationId="{50355CE9-81FC-B1D7-FD1E-BECA47AA0F23}"/>
          </ac:spMkLst>
        </pc:spChg>
        <pc:spChg chg="mod topLvl">
          <ac:chgData name="Orlando Marley Filho" userId="db0f27c2ee340672" providerId="LiveId" clId="{1320679C-52D2-4BC1-9F34-7139B097422A}" dt="2024-06-10T21:55:22.154" v="12580" actId="18245"/>
          <ac:spMkLst>
            <pc:docMk/>
            <pc:sldMk cId="2889909302" sldId="453"/>
            <ac:spMk id="12" creationId="{5EB8DFD4-D3BB-218B-317B-3D1411C60E0C}"/>
          </ac:spMkLst>
        </pc:spChg>
        <pc:spChg chg="mod topLvl">
          <ac:chgData name="Orlando Marley Filho" userId="db0f27c2ee340672" providerId="LiveId" clId="{1320679C-52D2-4BC1-9F34-7139B097422A}" dt="2024-06-10T21:55:22.154" v="12580" actId="18245"/>
          <ac:spMkLst>
            <pc:docMk/>
            <pc:sldMk cId="2889909302" sldId="453"/>
            <ac:spMk id="13" creationId="{23BD7BA8-C63C-40FD-E9F0-53243E93E90C}"/>
          </ac:spMkLst>
        </pc:spChg>
        <pc:spChg chg="mod topLvl">
          <ac:chgData name="Orlando Marley Filho" userId="db0f27c2ee340672" providerId="LiveId" clId="{1320679C-52D2-4BC1-9F34-7139B097422A}" dt="2024-06-10T21:55:22.154" v="12580" actId="18245"/>
          <ac:spMkLst>
            <pc:docMk/>
            <pc:sldMk cId="2889909302" sldId="453"/>
            <ac:spMk id="14" creationId="{6227B32E-3939-4CA6-A046-6CE075E29187}"/>
          </ac:spMkLst>
        </pc:spChg>
        <pc:spChg chg="mod topLvl">
          <ac:chgData name="Orlando Marley Filho" userId="db0f27c2ee340672" providerId="LiveId" clId="{1320679C-52D2-4BC1-9F34-7139B097422A}" dt="2024-06-10T21:55:22.154" v="12580" actId="18245"/>
          <ac:spMkLst>
            <pc:docMk/>
            <pc:sldMk cId="2889909302" sldId="453"/>
            <ac:spMk id="15" creationId="{C77393D4-632E-BC38-1100-ADDFE8A52A5A}"/>
          </ac:spMkLst>
        </pc:spChg>
        <pc:spChg chg="mod topLvl">
          <ac:chgData name="Orlando Marley Filho" userId="db0f27c2ee340672" providerId="LiveId" clId="{1320679C-52D2-4BC1-9F34-7139B097422A}" dt="2024-06-10T21:55:22.154" v="12580" actId="18245"/>
          <ac:spMkLst>
            <pc:docMk/>
            <pc:sldMk cId="2889909302" sldId="453"/>
            <ac:spMk id="16" creationId="{311F9C0B-4619-FABB-670C-67D89E5A5988}"/>
          </ac:spMkLst>
        </pc:spChg>
        <pc:spChg chg="mod topLvl">
          <ac:chgData name="Orlando Marley Filho" userId="db0f27c2ee340672" providerId="LiveId" clId="{1320679C-52D2-4BC1-9F34-7139B097422A}" dt="2024-06-10T21:55:22.154" v="12580" actId="18245"/>
          <ac:spMkLst>
            <pc:docMk/>
            <pc:sldMk cId="2889909302" sldId="453"/>
            <ac:spMk id="17" creationId="{C2FF5DCD-5C8A-CC4B-F3F3-F22F3EC96C92}"/>
          </ac:spMkLst>
        </pc:spChg>
        <pc:spChg chg="mod topLvl">
          <ac:chgData name="Orlando Marley Filho" userId="db0f27c2ee340672" providerId="LiveId" clId="{1320679C-52D2-4BC1-9F34-7139B097422A}" dt="2024-06-10T21:55:21.884" v="12579" actId="165"/>
          <ac:spMkLst>
            <pc:docMk/>
            <pc:sldMk cId="2889909302" sldId="453"/>
            <ac:spMk id="18" creationId="{76039363-3ECC-24FF-9E28-3D8307FCA19B}"/>
          </ac:spMkLst>
        </pc:spChg>
        <pc:spChg chg="mod topLvl">
          <ac:chgData name="Orlando Marley Filho" userId="db0f27c2ee340672" providerId="LiveId" clId="{1320679C-52D2-4BC1-9F34-7139B097422A}" dt="2024-06-10T21:55:53.543" v="12588" actId="18245"/>
          <ac:spMkLst>
            <pc:docMk/>
            <pc:sldMk cId="2889909302" sldId="453"/>
            <ac:spMk id="20" creationId="{082FB2D1-A937-3857-C28F-B12AC67B1289}"/>
          </ac:spMkLst>
        </pc:spChg>
        <pc:spChg chg="mod topLvl">
          <ac:chgData name="Orlando Marley Filho" userId="db0f27c2ee340672" providerId="LiveId" clId="{1320679C-52D2-4BC1-9F34-7139B097422A}" dt="2024-06-10T21:55:53.543" v="12588" actId="18245"/>
          <ac:spMkLst>
            <pc:docMk/>
            <pc:sldMk cId="2889909302" sldId="453"/>
            <ac:spMk id="21" creationId="{A8A7E76F-2585-15D4-23D7-D0ADBAA1F124}"/>
          </ac:spMkLst>
        </pc:spChg>
        <pc:spChg chg="mod topLvl">
          <ac:chgData name="Orlando Marley Filho" userId="db0f27c2ee340672" providerId="LiveId" clId="{1320679C-52D2-4BC1-9F34-7139B097422A}" dt="2024-06-10T21:55:53.543" v="12588" actId="18245"/>
          <ac:spMkLst>
            <pc:docMk/>
            <pc:sldMk cId="2889909302" sldId="453"/>
            <ac:spMk id="22" creationId="{74B41A92-CF7C-0D76-156C-1144F622D23C}"/>
          </ac:spMkLst>
        </pc:spChg>
        <pc:spChg chg="mod topLvl">
          <ac:chgData name="Orlando Marley Filho" userId="db0f27c2ee340672" providerId="LiveId" clId="{1320679C-52D2-4BC1-9F34-7139B097422A}" dt="2024-06-10T21:55:53.543" v="12588" actId="18245"/>
          <ac:spMkLst>
            <pc:docMk/>
            <pc:sldMk cId="2889909302" sldId="453"/>
            <ac:spMk id="23" creationId="{F72E246D-540E-01B4-0864-40B3DEBFF02C}"/>
          </ac:spMkLst>
        </pc:spChg>
        <pc:spChg chg="mod topLvl">
          <ac:chgData name="Orlando Marley Filho" userId="db0f27c2ee340672" providerId="LiveId" clId="{1320679C-52D2-4BC1-9F34-7139B097422A}" dt="2024-06-10T21:55:53.543" v="12588" actId="18245"/>
          <ac:spMkLst>
            <pc:docMk/>
            <pc:sldMk cId="2889909302" sldId="453"/>
            <ac:spMk id="24" creationId="{8D49B1D5-C959-67D6-87E4-A2343D237225}"/>
          </ac:spMkLst>
        </pc:spChg>
        <pc:spChg chg="mod topLvl">
          <ac:chgData name="Orlando Marley Filho" userId="db0f27c2ee340672" providerId="LiveId" clId="{1320679C-52D2-4BC1-9F34-7139B097422A}" dt="2024-06-10T21:55:53.543" v="12588" actId="18245"/>
          <ac:spMkLst>
            <pc:docMk/>
            <pc:sldMk cId="2889909302" sldId="453"/>
            <ac:spMk id="25" creationId="{D89A107B-5109-D801-7F09-63638B325228}"/>
          </ac:spMkLst>
        </pc:spChg>
        <pc:spChg chg="mod topLvl">
          <ac:chgData name="Orlando Marley Filho" userId="db0f27c2ee340672" providerId="LiveId" clId="{1320679C-52D2-4BC1-9F34-7139B097422A}" dt="2024-06-10T21:55:53.159" v="12587" actId="165"/>
          <ac:spMkLst>
            <pc:docMk/>
            <pc:sldMk cId="2889909302" sldId="453"/>
            <ac:spMk id="26" creationId="{60164C14-A3EA-9DFC-F8DC-57690C24A806}"/>
          </ac:spMkLst>
        </pc:spChg>
        <pc:spChg chg="mod topLvl">
          <ac:chgData name="Orlando Marley Filho" userId="db0f27c2ee340672" providerId="LiveId" clId="{1320679C-52D2-4BC1-9F34-7139B097422A}" dt="2024-06-10T21:58:06.093" v="12630" actId="18245"/>
          <ac:spMkLst>
            <pc:docMk/>
            <pc:sldMk cId="2889909302" sldId="453"/>
            <ac:spMk id="28" creationId="{9861FBB6-5501-899A-6345-40FADED007EE}"/>
          </ac:spMkLst>
        </pc:spChg>
        <pc:spChg chg="mod topLvl">
          <ac:chgData name="Orlando Marley Filho" userId="db0f27c2ee340672" providerId="LiveId" clId="{1320679C-52D2-4BC1-9F34-7139B097422A}" dt="2024-06-10T21:58:06.093" v="12630" actId="18245"/>
          <ac:spMkLst>
            <pc:docMk/>
            <pc:sldMk cId="2889909302" sldId="453"/>
            <ac:spMk id="29" creationId="{3EB38EB9-B4CA-9B8C-4FC0-CA6E93AE6498}"/>
          </ac:spMkLst>
        </pc:spChg>
        <pc:spChg chg="mod topLvl">
          <ac:chgData name="Orlando Marley Filho" userId="db0f27c2ee340672" providerId="LiveId" clId="{1320679C-52D2-4BC1-9F34-7139B097422A}" dt="2024-06-10T21:58:06.093" v="12630" actId="18245"/>
          <ac:spMkLst>
            <pc:docMk/>
            <pc:sldMk cId="2889909302" sldId="453"/>
            <ac:spMk id="30" creationId="{13F00B93-13D0-A819-C9F0-D60C0C1EC954}"/>
          </ac:spMkLst>
        </pc:spChg>
        <pc:spChg chg="mod topLvl">
          <ac:chgData name="Orlando Marley Filho" userId="db0f27c2ee340672" providerId="LiveId" clId="{1320679C-52D2-4BC1-9F34-7139B097422A}" dt="2024-06-10T21:58:06.093" v="12630" actId="18245"/>
          <ac:spMkLst>
            <pc:docMk/>
            <pc:sldMk cId="2889909302" sldId="453"/>
            <ac:spMk id="31" creationId="{5903C30E-EFA3-BA06-CB1B-2EE115E8B751}"/>
          </ac:spMkLst>
        </pc:spChg>
        <pc:spChg chg="mod topLvl">
          <ac:chgData name="Orlando Marley Filho" userId="db0f27c2ee340672" providerId="LiveId" clId="{1320679C-52D2-4BC1-9F34-7139B097422A}" dt="2024-06-10T21:58:06.093" v="12630" actId="18245"/>
          <ac:spMkLst>
            <pc:docMk/>
            <pc:sldMk cId="2889909302" sldId="453"/>
            <ac:spMk id="32" creationId="{F983532A-F177-DABD-B0D7-66AB290A7307}"/>
          </ac:spMkLst>
        </pc:spChg>
        <pc:spChg chg="mod topLvl">
          <ac:chgData name="Orlando Marley Filho" userId="db0f27c2ee340672" providerId="LiveId" clId="{1320679C-52D2-4BC1-9F34-7139B097422A}" dt="2024-06-10T21:58:06.093" v="12630" actId="18245"/>
          <ac:spMkLst>
            <pc:docMk/>
            <pc:sldMk cId="2889909302" sldId="453"/>
            <ac:spMk id="33" creationId="{420492EB-6169-86BC-391B-D09CB9CEDFA4}"/>
          </ac:spMkLst>
        </pc:spChg>
        <pc:spChg chg="mod topLvl">
          <ac:chgData name="Orlando Marley Filho" userId="db0f27c2ee340672" providerId="LiveId" clId="{1320679C-52D2-4BC1-9F34-7139B097422A}" dt="2024-06-10T21:58:05.847" v="12629" actId="255"/>
          <ac:spMkLst>
            <pc:docMk/>
            <pc:sldMk cId="2889909302" sldId="453"/>
            <ac:spMk id="34" creationId="{E0C5BC25-299C-4D63-4D62-6FCBB227DECA}"/>
          </ac:spMkLst>
        </pc:spChg>
        <pc:spChg chg="add mod">
          <ac:chgData name="Orlando Marley Filho" userId="db0f27c2ee340672" providerId="LiveId" clId="{1320679C-52D2-4BC1-9F34-7139B097422A}" dt="2024-06-10T22:01:44.012" v="12664" actId="552"/>
          <ac:spMkLst>
            <pc:docMk/>
            <pc:sldMk cId="2889909302" sldId="453"/>
            <ac:spMk id="36" creationId="{755A931C-249C-78D7-694C-9BE22C6B1D92}"/>
          </ac:spMkLst>
        </pc:spChg>
        <pc:spChg chg="add mod">
          <ac:chgData name="Orlando Marley Filho" userId="db0f27c2ee340672" providerId="LiveId" clId="{1320679C-52D2-4BC1-9F34-7139B097422A}" dt="2024-06-10T22:01:48.789" v="12665" actId="1076"/>
          <ac:spMkLst>
            <pc:docMk/>
            <pc:sldMk cId="2889909302" sldId="453"/>
            <ac:spMk id="38" creationId="{E24A7B6D-70BE-3CC1-4FC8-05DFDFAE2530}"/>
          </ac:spMkLst>
        </pc:spChg>
        <pc:spChg chg="add mod">
          <ac:chgData name="Orlando Marley Filho" userId="db0f27c2ee340672" providerId="LiveId" clId="{1320679C-52D2-4BC1-9F34-7139B097422A}" dt="2024-06-10T22:01:52.156" v="12666" actId="1076"/>
          <ac:spMkLst>
            <pc:docMk/>
            <pc:sldMk cId="2889909302" sldId="453"/>
            <ac:spMk id="40" creationId="{A0BC0024-2DBE-BEDA-F7B0-02E77996ABB0}"/>
          </ac:spMkLst>
        </pc:spChg>
        <pc:spChg chg="add mod">
          <ac:chgData name="Orlando Marley Filho" userId="db0f27c2ee340672" providerId="LiveId" clId="{1320679C-52D2-4BC1-9F34-7139B097422A}" dt="2024-06-10T22:05:42.690" v="12695" actId="20577"/>
          <ac:spMkLst>
            <pc:docMk/>
            <pc:sldMk cId="2889909302" sldId="453"/>
            <ac:spMk id="42" creationId="{F32BA336-9399-7D2D-28D2-C8810A99E6D9}"/>
          </ac:spMkLst>
        </pc:spChg>
        <pc:grpChg chg="add del mod">
          <ac:chgData name="Orlando Marley Filho" userId="db0f27c2ee340672" providerId="LiveId" clId="{1320679C-52D2-4BC1-9F34-7139B097422A}" dt="2024-06-10T21:55:22.154" v="12580" actId="18245"/>
          <ac:grpSpMkLst>
            <pc:docMk/>
            <pc:sldMk cId="2889909302" sldId="453"/>
            <ac:grpSpMk id="11" creationId="{59225B6E-1805-FB72-DA43-95C7323EA42F}"/>
          </ac:grpSpMkLst>
        </pc:grpChg>
        <pc:grpChg chg="add del mod">
          <ac:chgData name="Orlando Marley Filho" userId="db0f27c2ee340672" providerId="LiveId" clId="{1320679C-52D2-4BC1-9F34-7139B097422A}" dt="2024-06-10T21:55:53.543" v="12588" actId="18245"/>
          <ac:grpSpMkLst>
            <pc:docMk/>
            <pc:sldMk cId="2889909302" sldId="453"/>
            <ac:grpSpMk id="19" creationId="{B471AD7E-AC0F-39A8-4894-E59407876BC5}"/>
          </ac:grpSpMkLst>
        </pc:grpChg>
        <pc:grpChg chg="add del mod">
          <ac:chgData name="Orlando Marley Filho" userId="db0f27c2ee340672" providerId="LiveId" clId="{1320679C-52D2-4BC1-9F34-7139B097422A}" dt="2024-06-10T21:58:06.093" v="12630" actId="18245"/>
          <ac:grpSpMkLst>
            <pc:docMk/>
            <pc:sldMk cId="2889909302" sldId="453"/>
            <ac:grpSpMk id="27" creationId="{9C1BE0DC-C961-0F9D-9C54-C9DC7D9CCC49}"/>
          </ac:grpSpMkLst>
        </pc:grpChg>
        <pc:graphicFrameChg chg="add del mod">
          <ac:chgData name="Orlando Marley Filho" userId="db0f27c2ee340672" providerId="LiveId" clId="{1320679C-52D2-4BC1-9F34-7139B097422A}" dt="2024-06-10T22:01:17.335" v="12657" actId="478"/>
          <ac:graphicFrameMkLst>
            <pc:docMk/>
            <pc:sldMk cId="2889909302" sldId="453"/>
            <ac:graphicFrameMk id="10" creationId="{A74D62D5-E43C-F93A-7D54-ED06EE82D1F0}"/>
          </ac:graphicFrameMkLst>
        </pc:graphicFrameChg>
      </pc:sldChg>
      <pc:sldChg chg="addSp delSp modSp add mod setBg modAnim modShow modNotesTx">
        <pc:chgData name="Orlando Marley Filho" userId="db0f27c2ee340672" providerId="LiveId" clId="{1320679C-52D2-4BC1-9F34-7139B097422A}" dt="2024-07-28T14:11:45.576" v="40159"/>
        <pc:sldMkLst>
          <pc:docMk/>
          <pc:sldMk cId="3328413030" sldId="454"/>
        </pc:sldMkLst>
        <pc:spChg chg="mod">
          <ac:chgData name="Orlando Marley Filho" userId="db0f27c2ee340672" providerId="LiveId" clId="{1320679C-52D2-4BC1-9F34-7139B097422A}" dt="2024-06-30T21:31:55.625" v="26253" actId="207"/>
          <ac:spMkLst>
            <pc:docMk/>
            <pc:sldMk cId="3328413030" sldId="454"/>
            <ac:spMk id="2" creationId="{D0C279E9-9611-4B31-F632-874B5212DF89}"/>
          </ac:spMkLst>
        </pc:spChg>
        <pc:spChg chg="mod">
          <ac:chgData name="Orlando Marley Filho" userId="db0f27c2ee340672" providerId="LiveId" clId="{1320679C-52D2-4BC1-9F34-7139B097422A}" dt="2024-06-06T23:49:33.496" v="4349" actId="20577"/>
          <ac:spMkLst>
            <pc:docMk/>
            <pc:sldMk cId="3328413030" sldId="454"/>
            <ac:spMk id="3" creationId="{45C87677-58FD-09CA-B0E9-83620BAB7F3A}"/>
          </ac:spMkLst>
        </pc:spChg>
        <pc:spChg chg="mod">
          <ac:chgData name="Orlando Marley Filho" userId="db0f27c2ee340672" providerId="LiveId" clId="{1320679C-52D2-4BC1-9F34-7139B097422A}" dt="2024-06-30T21:31:55.625" v="26253" actId="207"/>
          <ac:spMkLst>
            <pc:docMk/>
            <pc:sldMk cId="3328413030" sldId="454"/>
            <ac:spMk id="5" creationId="{4F828629-4401-FFDF-712F-B981CC07801B}"/>
          </ac:spMkLst>
        </pc:spChg>
        <pc:spChg chg="add del mod">
          <ac:chgData name="Orlando Marley Filho" userId="db0f27c2ee340672" providerId="LiveId" clId="{1320679C-52D2-4BC1-9F34-7139B097422A}" dt="2024-06-10T23:09:34.536" v="13470" actId="22"/>
          <ac:spMkLst>
            <pc:docMk/>
            <pc:sldMk cId="3328413030" sldId="454"/>
            <ac:spMk id="5" creationId="{EA48578C-7BD2-1290-5D0F-EF9E64C78D80}"/>
          </ac:spMkLst>
        </pc:spChg>
        <pc:spChg chg="add del mod">
          <ac:chgData name="Orlando Marley Filho" userId="db0f27c2ee340672" providerId="LiveId" clId="{1320679C-52D2-4BC1-9F34-7139B097422A}" dt="2024-06-10T23:17:32.847" v="13594" actId="12084"/>
          <ac:spMkLst>
            <pc:docMk/>
            <pc:sldMk cId="3328413030" sldId="454"/>
            <ac:spMk id="7" creationId="{2A55E902-4BFC-08C0-C488-E70109FA5169}"/>
          </ac:spMkLst>
        </pc:spChg>
        <pc:spChg chg="add mod">
          <ac:chgData name="Orlando Marley Filho" userId="db0f27c2ee340672" providerId="LiveId" clId="{1320679C-52D2-4BC1-9F34-7139B097422A}" dt="2024-06-10T23:15:01.799" v="13576" actId="14100"/>
          <ac:spMkLst>
            <pc:docMk/>
            <pc:sldMk cId="3328413030" sldId="454"/>
            <ac:spMk id="12" creationId="{14178D9F-0CAE-3901-BA93-2550FB86009A}"/>
          </ac:spMkLst>
        </pc:spChg>
        <pc:graphicFrameChg chg="add mod">
          <ac:chgData name="Orlando Marley Filho" userId="db0f27c2ee340672" providerId="LiveId" clId="{1320679C-52D2-4BC1-9F34-7139B097422A}" dt="2024-06-10T23:13:31.161" v="13536" actId="12084"/>
          <ac:graphicFrameMkLst>
            <pc:docMk/>
            <pc:sldMk cId="3328413030" sldId="454"/>
            <ac:graphicFrameMk id="10" creationId="{705D8825-DE91-0E36-6B72-739500E4118A}"/>
          </ac:graphicFrameMkLst>
        </pc:graphicFrameChg>
        <pc:graphicFrameChg chg="add mod">
          <ac:chgData name="Orlando Marley Filho" userId="db0f27c2ee340672" providerId="LiveId" clId="{1320679C-52D2-4BC1-9F34-7139B097422A}" dt="2024-06-10T23:16:45.623" v="13586" actId="123"/>
          <ac:graphicFrameMkLst>
            <pc:docMk/>
            <pc:sldMk cId="3328413030" sldId="454"/>
            <ac:graphicFrameMk id="13" creationId="{FF74DCF3-A0E3-AE67-B124-33613C027A8F}"/>
          </ac:graphicFrameMkLst>
        </pc:graphicFrameChg>
        <pc:graphicFrameChg chg="add mod">
          <ac:chgData name="Orlando Marley Filho" userId="db0f27c2ee340672" providerId="LiveId" clId="{1320679C-52D2-4BC1-9F34-7139B097422A}" dt="2024-06-10T23:17:17.218" v="13590" actId="20577"/>
          <ac:graphicFrameMkLst>
            <pc:docMk/>
            <pc:sldMk cId="3328413030" sldId="454"/>
            <ac:graphicFrameMk id="14" creationId="{B7131418-3029-F4C8-A769-7782D0F20A64}"/>
          </ac:graphicFrameMkLst>
        </pc:graphicFrameChg>
        <pc:graphicFrameChg chg="add mod modGraphic">
          <ac:chgData name="Orlando Marley Filho" userId="db0f27c2ee340672" providerId="LiveId" clId="{1320679C-52D2-4BC1-9F34-7139B097422A}" dt="2024-06-10T23:37:16.043" v="13655" actId="20577"/>
          <ac:graphicFrameMkLst>
            <pc:docMk/>
            <pc:sldMk cId="3328413030" sldId="454"/>
            <ac:graphicFrameMk id="15" creationId="{C8B21BAB-DC90-9192-C09D-727E8ED8583C}"/>
          </ac:graphicFrameMkLst>
        </pc:graphicFrameChg>
        <pc:picChg chg="add del mod">
          <ac:chgData name="Orlando Marley Filho" userId="db0f27c2ee340672" providerId="LiveId" clId="{1320679C-52D2-4BC1-9F34-7139B097422A}" dt="2024-06-10T23:34:17.545" v="13647" actId="478"/>
          <ac:picMkLst>
            <pc:docMk/>
            <pc:sldMk cId="3328413030" sldId="454"/>
            <ac:picMk id="16" creationId="{D71DFCA3-0E7F-44D0-A7B1-814E5CB16093}"/>
          </ac:picMkLst>
        </pc:picChg>
        <pc:picChg chg="add mod">
          <ac:chgData name="Orlando Marley Filho" userId="db0f27c2ee340672" providerId="LiveId" clId="{1320679C-52D2-4BC1-9F34-7139B097422A}" dt="2024-06-10T23:34:48.288" v="13652" actId="1076"/>
          <ac:picMkLst>
            <pc:docMk/>
            <pc:sldMk cId="3328413030" sldId="454"/>
            <ac:picMk id="17" creationId="{43EE6E56-3526-F770-2902-B15B36AF8915}"/>
          </ac:picMkLst>
        </pc:picChg>
      </pc:sldChg>
      <pc:sldChg chg="addSp delSp modSp add mod setBg modShow modNotesTx">
        <pc:chgData name="Orlando Marley Filho" userId="db0f27c2ee340672" providerId="LiveId" clId="{1320679C-52D2-4BC1-9F34-7139B097422A}" dt="2024-06-30T21:31:57.785" v="26255"/>
        <pc:sldMkLst>
          <pc:docMk/>
          <pc:sldMk cId="540173828" sldId="455"/>
        </pc:sldMkLst>
        <pc:spChg chg="mod">
          <ac:chgData name="Orlando Marley Filho" userId="db0f27c2ee340672" providerId="LiveId" clId="{1320679C-52D2-4BC1-9F34-7139B097422A}" dt="2024-06-06T23:50:45.094" v="4368" actId="20577"/>
          <ac:spMkLst>
            <pc:docMk/>
            <pc:sldMk cId="540173828" sldId="455"/>
            <ac:spMk id="3" creationId="{45C87677-58FD-09CA-B0E9-83620BAB7F3A}"/>
          </ac:spMkLst>
        </pc:spChg>
        <pc:spChg chg="add del">
          <ac:chgData name="Orlando Marley Filho" userId="db0f27c2ee340672" providerId="LiveId" clId="{1320679C-52D2-4BC1-9F34-7139B097422A}" dt="2024-06-10T23:42:04.617" v="13657" actId="22"/>
          <ac:spMkLst>
            <pc:docMk/>
            <pc:sldMk cId="540173828" sldId="455"/>
            <ac:spMk id="5" creationId="{07B8998D-BF7A-A6BB-1070-0B447A35A08D}"/>
          </ac:spMkLst>
        </pc:spChg>
        <pc:spChg chg="add mod">
          <ac:chgData name="Orlando Marley Filho" userId="db0f27c2ee340672" providerId="LiveId" clId="{1320679C-52D2-4BC1-9F34-7139B097422A}" dt="2024-06-10T23:45:20.207" v="13664" actId="14100"/>
          <ac:spMkLst>
            <pc:docMk/>
            <pc:sldMk cId="540173828" sldId="455"/>
            <ac:spMk id="7" creationId="{E642EF35-D29B-DD49-EBF9-A4FAC9A0C03B}"/>
          </ac:spMkLst>
        </pc:spChg>
        <pc:spChg chg="add mod topLvl">
          <ac:chgData name="Orlando Marley Filho" userId="db0f27c2ee340672" providerId="LiveId" clId="{1320679C-52D2-4BC1-9F34-7139B097422A}" dt="2024-06-11T00:14:34.251" v="14210" actId="12788"/>
          <ac:spMkLst>
            <pc:docMk/>
            <pc:sldMk cId="540173828" sldId="455"/>
            <ac:spMk id="12" creationId="{8B6E69B3-E653-ADDD-336B-E19CB5B22AAE}"/>
          </ac:spMkLst>
        </pc:spChg>
        <pc:spChg chg="add mod topLvl">
          <ac:chgData name="Orlando Marley Filho" userId="db0f27c2ee340672" providerId="LiveId" clId="{1320679C-52D2-4BC1-9F34-7139B097422A}" dt="2024-06-11T00:14:34.251" v="14210" actId="12788"/>
          <ac:spMkLst>
            <pc:docMk/>
            <pc:sldMk cId="540173828" sldId="455"/>
            <ac:spMk id="13" creationId="{6E88097F-0648-211F-C8E6-E783D8DFEF32}"/>
          </ac:spMkLst>
        </pc:spChg>
        <pc:spChg chg="add mod topLvl">
          <ac:chgData name="Orlando Marley Filho" userId="db0f27c2ee340672" providerId="LiveId" clId="{1320679C-52D2-4BC1-9F34-7139B097422A}" dt="2024-06-11T00:14:34.251" v="14210" actId="12788"/>
          <ac:spMkLst>
            <pc:docMk/>
            <pc:sldMk cId="540173828" sldId="455"/>
            <ac:spMk id="14" creationId="{3BDF5525-4BCB-2195-C008-745B38BE2127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20" creationId="{0D42E9FE-1E3D-6267-C972-E32CD18E1C4F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21" creationId="{4CECB64B-0771-EDBB-DB86-C7E20DC52465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22" creationId="{8DFBEBB9-98D8-1FEE-6BE3-8629D9DA276D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34" creationId="{4CD60378-DD07-6933-96E9-2498C2B04A6B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35" creationId="{119A62F4-FEEA-B7FF-B163-1E203876B016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36" creationId="{B9775C11-A117-D0BA-4EE5-837E0F60D436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37" creationId="{16C58C85-9542-BE22-8F2B-0F36589C2D16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39" creationId="{44E6791A-9B9E-A306-3421-DC625C52325F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43" creationId="{0C17508D-8F53-C434-5ACD-75EEEF07386A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44" creationId="{E21CFF0D-9DEC-5212-8F57-7814F191B4AB}"/>
          </ac:spMkLst>
        </pc:spChg>
        <pc:spChg chg="add mod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46" creationId="{653286E6-37FE-513B-A688-80F60640C1B6}"/>
          </ac:spMkLst>
        </pc:spChg>
        <pc:spChg chg="add mod topLvl">
          <ac:chgData name="Orlando Marley Filho" userId="db0f27c2ee340672" providerId="LiveId" clId="{1320679C-52D2-4BC1-9F34-7139B097422A}" dt="2024-06-11T00:12:01.949" v="14193" actId="165"/>
          <ac:spMkLst>
            <pc:docMk/>
            <pc:sldMk cId="540173828" sldId="455"/>
            <ac:spMk id="49" creationId="{4C8CBB14-8C48-2209-6DF5-66B672B8AD1F}"/>
          </ac:spMkLst>
        </pc:spChg>
        <pc:grpChg chg="add mod topLvl">
          <ac:chgData name="Orlando Marley Filho" userId="db0f27c2ee340672" providerId="LiveId" clId="{1320679C-52D2-4BC1-9F34-7139B097422A}" dt="2024-06-11T00:12:01.949" v="14193" actId="165"/>
          <ac:grpSpMkLst>
            <pc:docMk/>
            <pc:sldMk cId="540173828" sldId="455"/>
            <ac:grpSpMk id="47" creationId="{809C4F5E-B57D-7D41-B39C-B3E5678852BE}"/>
          </ac:grpSpMkLst>
        </pc:grpChg>
        <pc:grpChg chg="add del mod">
          <ac:chgData name="Orlando Marley Filho" userId="db0f27c2ee340672" providerId="LiveId" clId="{1320679C-52D2-4BC1-9F34-7139B097422A}" dt="2024-06-11T00:12:01.949" v="14193" actId="165"/>
          <ac:grpSpMkLst>
            <pc:docMk/>
            <pc:sldMk cId="540173828" sldId="455"/>
            <ac:grpSpMk id="1024" creationId="{BB0FBB35-EE0E-DCAF-544D-4EAD8FFEF18F}"/>
          </ac:grpSpMkLst>
        </pc:grpChg>
        <pc:picChg chg="add mod topLvl">
          <ac:chgData name="Orlando Marley Filho" userId="db0f27c2ee340672" providerId="LiveId" clId="{1320679C-52D2-4BC1-9F34-7139B097422A}" dt="2024-06-11T00:14:27.606" v="14209" actId="12788"/>
          <ac:picMkLst>
            <pc:docMk/>
            <pc:sldMk cId="540173828" sldId="455"/>
            <ac:picMk id="10" creationId="{2DAEAD76-38A6-1495-3BDF-B56720BBE7FD}"/>
          </ac:picMkLst>
        </pc:picChg>
        <pc:picChg chg="add mod topLvl">
          <ac:chgData name="Orlando Marley Filho" userId="db0f27c2ee340672" providerId="LiveId" clId="{1320679C-52D2-4BC1-9F34-7139B097422A}" dt="2024-06-11T00:12:01.949" v="14193" actId="165"/>
          <ac:picMkLst>
            <pc:docMk/>
            <pc:sldMk cId="540173828" sldId="455"/>
            <ac:picMk id="11" creationId="{BECE4938-DEA3-7FE9-3082-F1418CC25770}"/>
          </ac:picMkLst>
        </pc:picChg>
        <pc:picChg chg="add mod topLvl">
          <ac:chgData name="Orlando Marley Filho" userId="db0f27c2ee340672" providerId="LiveId" clId="{1320679C-52D2-4BC1-9F34-7139B097422A}" dt="2024-06-11T00:12:54.978" v="14194" actId="12788"/>
          <ac:picMkLst>
            <pc:docMk/>
            <pc:sldMk cId="540173828" sldId="455"/>
            <ac:picMk id="15" creationId="{E362DED4-025F-1364-6073-207B52D84777}"/>
          </ac:picMkLst>
        </pc:picChg>
        <pc:picChg chg="add mod topLvl">
          <ac:chgData name="Orlando Marley Filho" userId="db0f27c2ee340672" providerId="LiveId" clId="{1320679C-52D2-4BC1-9F34-7139B097422A}" dt="2024-06-11T00:12:54.978" v="14194" actId="12788"/>
          <ac:picMkLst>
            <pc:docMk/>
            <pc:sldMk cId="540173828" sldId="455"/>
            <ac:picMk id="16" creationId="{E1974E7B-8364-74EC-806C-68D97531DC95}"/>
          </ac:picMkLst>
        </pc:picChg>
        <pc:picChg chg="add mod topLvl">
          <ac:chgData name="Orlando Marley Filho" userId="db0f27c2ee340672" providerId="LiveId" clId="{1320679C-52D2-4BC1-9F34-7139B097422A}" dt="2024-06-11T00:13:01.383" v="14195" actId="12788"/>
          <ac:picMkLst>
            <pc:docMk/>
            <pc:sldMk cId="540173828" sldId="455"/>
            <ac:picMk id="17" creationId="{AAC452E9-7C96-4B5C-9A25-F68B888775CE}"/>
          </ac:picMkLst>
        </pc:picChg>
        <pc:picChg chg="add mod topLvl">
          <ac:chgData name="Orlando Marley Filho" userId="db0f27c2ee340672" providerId="LiveId" clId="{1320679C-52D2-4BC1-9F34-7139B097422A}" dt="2024-06-11T00:13:50.396" v="14204" actId="1036"/>
          <ac:picMkLst>
            <pc:docMk/>
            <pc:sldMk cId="540173828" sldId="455"/>
            <ac:picMk id="18" creationId="{24366310-51DA-9495-914E-2082235B9834}"/>
          </ac:picMkLst>
        </pc:picChg>
        <pc:picChg chg="add mod topLvl">
          <ac:chgData name="Orlando Marley Filho" userId="db0f27c2ee340672" providerId="LiveId" clId="{1320679C-52D2-4BC1-9F34-7139B097422A}" dt="2024-06-11T00:13:01.383" v="14195" actId="12788"/>
          <ac:picMkLst>
            <pc:docMk/>
            <pc:sldMk cId="540173828" sldId="455"/>
            <ac:picMk id="19" creationId="{490FB3A8-E390-B5C0-2318-5142EE581F05}"/>
          </ac:picMkLst>
        </pc:picChg>
        <pc:picChg chg="add mod topLvl">
          <ac:chgData name="Orlando Marley Filho" userId="db0f27c2ee340672" providerId="LiveId" clId="{1320679C-52D2-4BC1-9F34-7139B097422A}" dt="2024-06-11T00:12:01.949" v="14193" actId="165"/>
          <ac:picMkLst>
            <pc:docMk/>
            <pc:sldMk cId="540173828" sldId="455"/>
            <ac:picMk id="38" creationId="{51FCFF8C-5133-406E-94B3-36975C105540}"/>
          </ac:picMkLst>
        </pc:picChg>
        <pc:picChg chg="add mod topLvl">
          <ac:chgData name="Orlando Marley Filho" userId="db0f27c2ee340672" providerId="LiveId" clId="{1320679C-52D2-4BC1-9F34-7139B097422A}" dt="2024-06-11T00:12:01.949" v="14193" actId="165"/>
          <ac:picMkLst>
            <pc:docMk/>
            <pc:sldMk cId="540173828" sldId="455"/>
            <ac:picMk id="41" creationId="{F525DA8B-931A-4E1E-B0FA-85F905EDAB3E}"/>
          </ac:picMkLst>
        </pc:picChg>
        <pc:picChg chg="add mod topLvl">
          <ac:chgData name="Orlando Marley Filho" userId="db0f27c2ee340672" providerId="LiveId" clId="{1320679C-52D2-4BC1-9F34-7139B097422A}" dt="2024-06-11T00:12:01.949" v="14193" actId="165"/>
          <ac:picMkLst>
            <pc:docMk/>
            <pc:sldMk cId="540173828" sldId="455"/>
            <ac:picMk id="42" creationId="{06EBB092-1502-6035-EC8E-6CB2A74D7F3B}"/>
          </ac:picMkLst>
        </pc:picChg>
        <pc:picChg chg="add mod">
          <ac:chgData name="Orlando Marley Filho" userId="db0f27c2ee340672" providerId="LiveId" clId="{1320679C-52D2-4BC1-9F34-7139B097422A}" dt="2024-06-11T00:12:01.949" v="14193" actId="165"/>
          <ac:picMkLst>
            <pc:docMk/>
            <pc:sldMk cId="540173828" sldId="455"/>
            <ac:picMk id="45" creationId="{C47BE8F6-475E-72BA-5664-050DC7A5733F}"/>
          </ac:picMkLst>
        </pc:picChg>
        <pc:picChg chg="add mod">
          <ac:chgData name="Orlando Marley Filho" userId="db0f27c2ee340672" providerId="LiveId" clId="{1320679C-52D2-4BC1-9F34-7139B097422A}" dt="2024-06-11T00:09:09.518" v="14128"/>
          <ac:picMkLst>
            <pc:docMk/>
            <pc:sldMk cId="540173828" sldId="455"/>
            <ac:picMk id="48" creationId="{BE134C59-C763-B95D-3DBD-5C722CC1F206}"/>
          </ac:picMkLst>
        </pc:picChg>
        <pc:picChg chg="add mod">
          <ac:chgData name="Orlando Marley Filho" userId="db0f27c2ee340672" providerId="LiveId" clId="{1320679C-52D2-4BC1-9F34-7139B097422A}" dt="2024-06-10T23:44:16.060" v="13658"/>
          <ac:picMkLst>
            <pc:docMk/>
            <pc:sldMk cId="540173828" sldId="455"/>
            <ac:picMk id="1026" creationId="{F05EDED0-EA54-7572-D4EA-344F849028E8}"/>
          </ac:picMkLst>
        </pc:picChg>
        <pc:picChg chg="add del mod">
          <ac:chgData name="Orlando Marley Filho" userId="db0f27c2ee340672" providerId="LiveId" clId="{1320679C-52D2-4BC1-9F34-7139B097422A}" dt="2024-06-11T00:11:46.718" v="14189" actId="478"/>
          <ac:picMkLst>
            <pc:docMk/>
            <pc:sldMk cId="540173828" sldId="455"/>
            <ac:picMk id="1028" creationId="{3A4945ED-E891-41CB-02D5-F76660CBB385}"/>
          </ac:picMkLst>
        </pc:picChg>
        <pc:picChg chg="add del">
          <ac:chgData name="Orlando Marley Filho" userId="db0f27c2ee340672" providerId="LiveId" clId="{1320679C-52D2-4BC1-9F34-7139B097422A}" dt="2024-06-10T23:47:06.925" v="13670" actId="478"/>
          <ac:picMkLst>
            <pc:docMk/>
            <pc:sldMk cId="540173828" sldId="455"/>
            <ac:picMk id="1030" creationId="{F03A5A3C-FBD2-8177-7833-CB7E59B885C7}"/>
          </ac:picMkLst>
        </pc:picChg>
        <pc:picChg chg="add mod topLvl">
          <ac:chgData name="Orlando Marley Filho" userId="db0f27c2ee340672" providerId="LiveId" clId="{1320679C-52D2-4BC1-9F34-7139B097422A}" dt="2024-06-11T00:12:01.949" v="14193" actId="165"/>
          <ac:picMkLst>
            <pc:docMk/>
            <pc:sldMk cId="540173828" sldId="455"/>
            <ac:picMk id="1032" creationId="{F2EAC0CC-AFB1-0E71-AB62-5DF236DEC90D}"/>
          </ac:picMkLst>
        </pc:picChg>
        <pc:picChg chg="add mod topLvl">
          <ac:chgData name="Orlando Marley Filho" userId="db0f27c2ee340672" providerId="LiveId" clId="{1320679C-52D2-4BC1-9F34-7139B097422A}" dt="2024-06-11T00:12:54.978" v="14194" actId="12788"/>
          <ac:picMkLst>
            <pc:docMk/>
            <pc:sldMk cId="540173828" sldId="455"/>
            <ac:picMk id="1034" creationId="{4CB4C5E6-FAD4-F6D7-EA73-9176962012F8}"/>
          </ac:picMkLst>
        </pc:picChg>
        <pc:picChg chg="add mod">
          <ac:chgData name="Orlando Marley Filho" userId="db0f27c2ee340672" providerId="LiveId" clId="{1320679C-52D2-4BC1-9F34-7139B097422A}" dt="2024-06-11T00:05:38.037" v="14069"/>
          <ac:picMkLst>
            <pc:docMk/>
            <pc:sldMk cId="540173828" sldId="455"/>
            <ac:picMk id="1036" creationId="{BC1E1A35-47B3-EACE-7E31-E060DE4CBCA4}"/>
          </ac:picMkLst>
        </pc:picChg>
        <pc:picChg chg="add del mod">
          <ac:chgData name="Orlando Marley Filho" userId="db0f27c2ee340672" providerId="LiveId" clId="{1320679C-52D2-4BC1-9F34-7139B097422A}" dt="2024-06-11T00:06:52.917" v="14076" actId="478"/>
          <ac:picMkLst>
            <pc:docMk/>
            <pc:sldMk cId="540173828" sldId="455"/>
            <ac:picMk id="1038" creationId="{845B656C-A88F-D221-C788-A13F86203DCC}"/>
          </ac:picMkLst>
        </pc:picChg>
        <pc:cxnChg chg="add mod topLvl">
          <ac:chgData name="Orlando Marley Filho" userId="db0f27c2ee340672" providerId="LiveId" clId="{1320679C-52D2-4BC1-9F34-7139B097422A}" dt="2024-06-11T00:13:01.383" v="14195" actId="12788"/>
          <ac:cxnSpMkLst>
            <pc:docMk/>
            <pc:sldMk cId="540173828" sldId="455"/>
            <ac:cxnSpMk id="24" creationId="{46899E7D-E952-E503-246B-CC3C96BC70E0}"/>
          </ac:cxnSpMkLst>
        </pc:cxnChg>
        <pc:cxnChg chg="add mod topLvl">
          <ac:chgData name="Orlando Marley Filho" userId="db0f27c2ee340672" providerId="LiveId" clId="{1320679C-52D2-4BC1-9F34-7139B097422A}" dt="2024-06-11T00:14:27.606" v="14209" actId="12788"/>
          <ac:cxnSpMkLst>
            <pc:docMk/>
            <pc:sldMk cId="540173828" sldId="455"/>
            <ac:cxnSpMk id="26" creationId="{17683402-4E1E-5BD8-AADD-994079876945}"/>
          </ac:cxnSpMkLst>
        </pc:cxnChg>
        <pc:cxnChg chg="add mod topLvl">
          <ac:chgData name="Orlando Marley Filho" userId="db0f27c2ee340672" providerId="LiveId" clId="{1320679C-52D2-4BC1-9F34-7139B097422A}" dt="2024-06-11T00:13:01.383" v="14195" actId="12788"/>
          <ac:cxnSpMkLst>
            <pc:docMk/>
            <pc:sldMk cId="540173828" sldId="455"/>
            <ac:cxnSpMk id="30" creationId="{3C5B9163-98C7-EDBC-46FA-FB3A0AE6DB72}"/>
          </ac:cxnSpMkLst>
        </pc:cxnChg>
        <pc:cxnChg chg="add mod topLvl">
          <ac:chgData name="Orlando Marley Filho" userId="db0f27c2ee340672" providerId="LiveId" clId="{1320679C-52D2-4BC1-9F34-7139B097422A}" dt="2024-06-11T00:12:01.949" v="14193" actId="165"/>
          <ac:cxnSpMkLst>
            <pc:docMk/>
            <pc:sldMk cId="540173828" sldId="455"/>
            <ac:cxnSpMk id="50" creationId="{B1138994-E18B-8FAF-880C-CA7A74DD8DB9}"/>
          </ac:cxnSpMkLst>
        </pc:cxnChg>
        <pc:cxnChg chg="add mod topLvl">
          <ac:chgData name="Orlando Marley Filho" userId="db0f27c2ee340672" providerId="LiveId" clId="{1320679C-52D2-4BC1-9F34-7139B097422A}" dt="2024-06-11T00:12:01.949" v="14193" actId="165"/>
          <ac:cxnSpMkLst>
            <pc:docMk/>
            <pc:sldMk cId="540173828" sldId="455"/>
            <ac:cxnSpMk id="53" creationId="{EB30A6E3-27CE-E119-F566-E5E617795DC9}"/>
          </ac:cxnSpMkLst>
        </pc:cxnChg>
        <pc:cxnChg chg="add del mod topLvl">
          <ac:chgData name="Orlando Marley Filho" userId="db0f27c2ee340672" providerId="LiveId" clId="{1320679C-52D2-4BC1-9F34-7139B097422A}" dt="2024-06-11T00:12:01.949" v="14193" actId="165"/>
          <ac:cxnSpMkLst>
            <pc:docMk/>
            <pc:sldMk cId="540173828" sldId="455"/>
            <ac:cxnSpMk id="58" creationId="{6F801003-C5AF-AD8D-71AD-A12D41C05F5C}"/>
          </ac:cxnSpMkLst>
        </pc:cxnChg>
        <pc:cxnChg chg="add mod topLvl">
          <ac:chgData name="Orlando Marley Filho" userId="db0f27c2ee340672" providerId="LiveId" clId="{1320679C-52D2-4BC1-9F34-7139B097422A}" dt="2024-06-11T00:12:01.949" v="14193" actId="165"/>
          <ac:cxnSpMkLst>
            <pc:docMk/>
            <pc:sldMk cId="540173828" sldId="455"/>
            <ac:cxnSpMk id="61" creationId="{702FE966-11AB-BD75-D32D-137993B9D12B}"/>
          </ac:cxnSpMkLst>
        </pc:cxnChg>
      </pc:sldChg>
      <pc:sldChg chg="modNotesTx">
        <pc:chgData name="Orlando Marley Filho" userId="db0f27c2ee340672" providerId="LiveId" clId="{1320679C-52D2-4BC1-9F34-7139B097422A}" dt="2024-06-09T18:09:31.807" v="11055"/>
        <pc:sldMkLst>
          <pc:docMk/>
          <pc:sldMk cId="2803074319" sldId="460"/>
        </pc:sldMkLst>
      </pc:sldChg>
      <pc:sldChg chg="addSp modSp ord modNotesTx">
        <pc:chgData name="Orlando Marley Filho" userId="db0f27c2ee340672" providerId="LiveId" clId="{1320679C-52D2-4BC1-9F34-7139B097422A}" dt="2024-07-29T02:08:39.712" v="44224"/>
        <pc:sldMkLst>
          <pc:docMk/>
          <pc:sldMk cId="3190612326" sldId="461"/>
        </pc:sldMkLst>
        <pc:spChg chg="add mod">
          <ac:chgData name="Orlando Marley Filho" userId="db0f27c2ee340672" providerId="LiveId" clId="{1320679C-52D2-4BC1-9F34-7139B097422A}" dt="2024-06-08T18:55:38.367" v="7186"/>
          <ac:spMkLst>
            <pc:docMk/>
            <pc:sldMk cId="3190612326" sldId="461"/>
            <ac:spMk id="2" creationId="{8D3B5BDE-E809-EAB0-40CB-66EB7BD54A76}"/>
          </ac:spMkLst>
        </pc:spChg>
        <pc:graphicFrameChg chg="mod">
          <ac:chgData name="Orlando Marley Filho" userId="db0f27c2ee340672" providerId="LiveId" clId="{1320679C-52D2-4BC1-9F34-7139B097422A}" dt="2024-07-28T21:48:10.179" v="41971"/>
          <ac:graphicFrameMkLst>
            <pc:docMk/>
            <pc:sldMk cId="3190612326" sldId="461"/>
            <ac:graphicFrameMk id="130" creationId="{304D6D49-9EA4-5A03-5B41-6EB572A1E82F}"/>
          </ac:graphicFrameMkLst>
        </pc:graphicFrameChg>
      </pc:sldChg>
      <pc:sldChg chg="modNotesTx">
        <pc:chgData name="Orlando Marley Filho" userId="db0f27c2ee340672" providerId="LiveId" clId="{1320679C-52D2-4BC1-9F34-7139B097422A}" dt="2024-07-23T00:01:47.924" v="37605" actId="6549"/>
        <pc:sldMkLst>
          <pc:docMk/>
          <pc:sldMk cId="1445038397" sldId="462"/>
        </pc:sldMkLst>
      </pc:sldChg>
      <pc:sldChg chg="ord modNotesTx">
        <pc:chgData name="Orlando Marley Filho" userId="db0f27c2ee340672" providerId="LiveId" clId="{1320679C-52D2-4BC1-9F34-7139B097422A}" dt="2024-07-06T21:54:22.598" v="27661"/>
        <pc:sldMkLst>
          <pc:docMk/>
          <pc:sldMk cId="152729331" sldId="463"/>
        </pc:sldMkLst>
      </pc:sldChg>
      <pc:sldChg chg="ord modNotesTx">
        <pc:chgData name="Orlando Marley Filho" userId="db0f27c2ee340672" providerId="LiveId" clId="{1320679C-52D2-4BC1-9F34-7139B097422A}" dt="2024-06-29T21:34:30.944" v="22162"/>
        <pc:sldMkLst>
          <pc:docMk/>
          <pc:sldMk cId="3982075687" sldId="464"/>
        </pc:sldMkLst>
      </pc:sldChg>
      <pc:sldChg chg="modNotesTx">
        <pc:chgData name="Orlando Marley Filho" userId="db0f27c2ee340672" providerId="LiveId" clId="{1320679C-52D2-4BC1-9F34-7139B097422A}" dt="2024-06-29T21:26:40.945" v="22105"/>
        <pc:sldMkLst>
          <pc:docMk/>
          <pc:sldMk cId="1168726386" sldId="465"/>
        </pc:sldMkLst>
      </pc:sldChg>
      <pc:sldChg chg="modNotesTx">
        <pc:chgData name="Orlando Marley Filho" userId="db0f27c2ee340672" providerId="LiveId" clId="{1320679C-52D2-4BC1-9F34-7139B097422A}" dt="2024-07-21T13:35:07.715" v="34849" actId="6549"/>
        <pc:sldMkLst>
          <pc:docMk/>
          <pc:sldMk cId="2394777342" sldId="466"/>
        </pc:sldMkLst>
      </pc:sldChg>
      <pc:sldChg chg="addSp delSp modSp mod ord modNotesTx">
        <pc:chgData name="Orlando Marley Filho" userId="db0f27c2ee340672" providerId="LiveId" clId="{1320679C-52D2-4BC1-9F34-7139B097422A}" dt="2024-06-09T18:06:23.062" v="11017" actId="6549"/>
        <pc:sldMkLst>
          <pc:docMk/>
          <pc:sldMk cId="2079545273" sldId="467"/>
        </pc:sldMkLst>
        <pc:spChg chg="add del">
          <ac:chgData name="Orlando Marley Filho" userId="db0f27c2ee340672" providerId="LiveId" clId="{1320679C-52D2-4BC1-9F34-7139B097422A}" dt="2024-06-09T01:03:54.483" v="7643" actId="22"/>
          <ac:spMkLst>
            <pc:docMk/>
            <pc:sldMk cId="2079545273" sldId="467"/>
            <ac:spMk id="4" creationId="{73C539D3-2BC0-76BE-C4A3-45B10081FF05}"/>
          </ac:spMkLst>
        </pc:spChg>
        <pc:picChg chg="add del mod">
          <ac:chgData name="Orlando Marley Filho" userId="db0f27c2ee340672" providerId="LiveId" clId="{1320679C-52D2-4BC1-9F34-7139B097422A}" dt="2024-06-09T01:18:52.789" v="7908" actId="478"/>
          <ac:picMkLst>
            <pc:docMk/>
            <pc:sldMk cId="2079545273" sldId="467"/>
            <ac:picMk id="9" creationId="{12C26A3F-9512-C97B-1C83-09CF0A6701F1}"/>
          </ac:picMkLst>
        </pc:picChg>
        <pc:picChg chg="add">
          <ac:chgData name="Orlando Marley Filho" userId="db0f27c2ee340672" providerId="LiveId" clId="{1320679C-52D2-4BC1-9F34-7139B097422A}" dt="2024-06-09T01:18:14.838" v="7898"/>
          <ac:picMkLst>
            <pc:docMk/>
            <pc:sldMk cId="2079545273" sldId="467"/>
            <ac:picMk id="12290" creationId="{81DD910D-8FB7-6AF9-1D80-10C90EFCC1AB}"/>
          </ac:picMkLst>
        </pc:picChg>
        <pc:picChg chg="add">
          <ac:chgData name="Orlando Marley Filho" userId="db0f27c2ee340672" providerId="LiveId" clId="{1320679C-52D2-4BC1-9F34-7139B097422A}" dt="2024-06-09T01:18:18.077" v="7899"/>
          <ac:picMkLst>
            <pc:docMk/>
            <pc:sldMk cId="2079545273" sldId="467"/>
            <ac:picMk id="12292" creationId="{2CC2CCD1-EA8E-5CC3-A929-EC9D047154B0}"/>
          </ac:picMkLst>
        </pc:picChg>
        <pc:picChg chg="add mod">
          <ac:chgData name="Orlando Marley Filho" userId="db0f27c2ee340672" providerId="LiveId" clId="{1320679C-52D2-4BC1-9F34-7139B097422A}" dt="2024-06-09T01:19:19.567" v="7914" actId="1440"/>
          <ac:picMkLst>
            <pc:docMk/>
            <pc:sldMk cId="2079545273" sldId="467"/>
            <ac:picMk id="12294" creationId="{534EFFFB-1066-6B11-904A-7DB049CEE4A7}"/>
          </ac:picMkLst>
        </pc:picChg>
      </pc:sldChg>
      <pc:sldChg chg="addSp delSp modSp mod modShow modNotesTx">
        <pc:chgData name="Orlando Marley Filho" userId="db0f27c2ee340672" providerId="LiveId" clId="{1320679C-52D2-4BC1-9F34-7139B097422A}" dt="2024-06-09T17:16:28.569" v="10114" actId="6549"/>
        <pc:sldMkLst>
          <pc:docMk/>
          <pc:sldMk cId="3464768426" sldId="468"/>
        </pc:sldMkLst>
        <pc:spChg chg="mod">
          <ac:chgData name="Orlando Marley Filho" userId="db0f27c2ee340672" providerId="LiveId" clId="{1320679C-52D2-4BC1-9F34-7139B097422A}" dt="2024-06-09T15:58:40.176" v="9617" actId="1076"/>
          <ac:spMkLst>
            <pc:docMk/>
            <pc:sldMk cId="3464768426" sldId="468"/>
            <ac:spMk id="2" creationId="{3021F5A9-B043-D4EB-1A1D-FBFACB841B7C}"/>
          </ac:spMkLst>
        </pc:spChg>
        <pc:spChg chg="add mod">
          <ac:chgData name="Orlando Marley Filho" userId="db0f27c2ee340672" providerId="LiveId" clId="{1320679C-52D2-4BC1-9F34-7139B097422A}" dt="2024-06-09T15:58:14.320" v="9615" actId="404"/>
          <ac:spMkLst>
            <pc:docMk/>
            <pc:sldMk cId="3464768426" sldId="468"/>
            <ac:spMk id="3" creationId="{75E0E9D5-FEC1-4201-8FF6-5B0791D95493}"/>
          </ac:spMkLst>
        </pc:spChg>
        <pc:spChg chg="add del mod">
          <ac:chgData name="Orlando Marley Filho" userId="db0f27c2ee340672" providerId="LiveId" clId="{1320679C-52D2-4BC1-9F34-7139B097422A}" dt="2024-06-09T13:50:44.010" v="8839"/>
          <ac:spMkLst>
            <pc:docMk/>
            <pc:sldMk cId="3464768426" sldId="468"/>
            <ac:spMk id="4" creationId="{0F6E38B1-0F71-22E1-DC39-C2D46F4F705C}"/>
          </ac:spMkLst>
        </pc:spChg>
        <pc:spChg chg="add mod">
          <ac:chgData name="Orlando Marley Filho" userId="db0f27c2ee340672" providerId="LiveId" clId="{1320679C-52D2-4BC1-9F34-7139B097422A}" dt="2024-06-09T13:48:38.227" v="8830" actId="208"/>
          <ac:spMkLst>
            <pc:docMk/>
            <pc:sldMk cId="3464768426" sldId="468"/>
            <ac:spMk id="6" creationId="{6B695994-1702-F9E7-0277-58AEA87823BE}"/>
          </ac:spMkLst>
        </pc:spChg>
        <pc:spChg chg="add mod">
          <ac:chgData name="Orlando Marley Filho" userId="db0f27c2ee340672" providerId="LiveId" clId="{1320679C-52D2-4BC1-9F34-7139B097422A}" dt="2024-06-09T13:46:45.344" v="8786" actId="1076"/>
          <ac:spMkLst>
            <pc:docMk/>
            <pc:sldMk cId="3464768426" sldId="468"/>
            <ac:spMk id="11" creationId="{F83FDCB2-4EE5-3491-6D75-F9624A539F8E}"/>
          </ac:spMkLst>
        </pc:spChg>
        <pc:spChg chg="add mod">
          <ac:chgData name="Orlando Marley Filho" userId="db0f27c2ee340672" providerId="LiveId" clId="{1320679C-52D2-4BC1-9F34-7139B097422A}" dt="2024-06-09T13:47:32.213" v="8823" actId="164"/>
          <ac:spMkLst>
            <pc:docMk/>
            <pc:sldMk cId="3464768426" sldId="468"/>
            <ac:spMk id="13" creationId="{9FF91972-CE7C-B35A-3D55-11E264DFCA10}"/>
          </ac:spMkLst>
        </pc:spChg>
        <pc:spChg chg="add del mod">
          <ac:chgData name="Orlando Marley Filho" userId="db0f27c2ee340672" providerId="LiveId" clId="{1320679C-52D2-4BC1-9F34-7139B097422A}" dt="2024-06-09T13:38:06.571" v="8708"/>
          <ac:spMkLst>
            <pc:docMk/>
            <pc:sldMk cId="3464768426" sldId="468"/>
            <ac:spMk id="14" creationId="{D9D4E602-A8A4-C029-61C2-98FC913DC7F5}"/>
          </ac:spMkLst>
        </pc:spChg>
        <pc:spChg chg="add mod">
          <ac:chgData name="Orlando Marley Filho" userId="db0f27c2ee340672" providerId="LiveId" clId="{1320679C-52D2-4BC1-9F34-7139B097422A}" dt="2024-06-09T13:47:02.915" v="8806" actId="20577"/>
          <ac:spMkLst>
            <pc:docMk/>
            <pc:sldMk cId="3464768426" sldId="468"/>
            <ac:spMk id="15" creationId="{DBA4E6C7-9408-51B7-52DD-CEABF50C7F1D}"/>
          </ac:spMkLst>
        </pc:spChg>
        <pc:spChg chg="add mod">
          <ac:chgData name="Orlando Marley Filho" userId="db0f27c2ee340672" providerId="LiveId" clId="{1320679C-52D2-4BC1-9F34-7139B097422A}" dt="2024-06-09T13:47:32.213" v="8823" actId="164"/>
          <ac:spMkLst>
            <pc:docMk/>
            <pc:sldMk cId="3464768426" sldId="468"/>
            <ac:spMk id="24" creationId="{2E634F3A-A0C8-AB9C-3AAA-18A5B0AD6012}"/>
          </ac:spMkLst>
        </pc:spChg>
        <pc:spChg chg="add">
          <ac:chgData name="Orlando Marley Filho" userId="db0f27c2ee340672" providerId="LiveId" clId="{1320679C-52D2-4BC1-9F34-7139B097422A}" dt="2024-06-09T15:59:14.648" v="9619"/>
          <ac:spMkLst>
            <pc:docMk/>
            <pc:sldMk cId="3464768426" sldId="468"/>
            <ac:spMk id="28" creationId="{CD930BD3-9FF9-D1B7-C4A7-5EECD95975F6}"/>
          </ac:spMkLst>
        </pc:spChg>
        <pc:spChg chg="add del mod">
          <ac:chgData name="Orlando Marley Filho" userId="db0f27c2ee340672" providerId="LiveId" clId="{1320679C-52D2-4BC1-9F34-7139B097422A}" dt="2024-06-09T16:04:18.837" v="9727" actId="1076"/>
          <ac:spMkLst>
            <pc:docMk/>
            <pc:sldMk cId="3464768426" sldId="468"/>
            <ac:spMk id="29" creationId="{77FAD107-B848-6E16-04BB-3515AB3A79E3}"/>
          </ac:spMkLst>
        </pc:spChg>
        <pc:spChg chg="add">
          <ac:chgData name="Orlando Marley Filho" userId="db0f27c2ee340672" providerId="LiveId" clId="{1320679C-52D2-4BC1-9F34-7139B097422A}" dt="2024-06-09T15:59:26.630" v="9621"/>
          <ac:spMkLst>
            <pc:docMk/>
            <pc:sldMk cId="3464768426" sldId="468"/>
            <ac:spMk id="30" creationId="{00A1F3BF-5589-3CBE-41C7-00D2F7F37954}"/>
          </ac:spMkLst>
        </pc:spChg>
        <pc:spChg chg="add">
          <ac:chgData name="Orlando Marley Filho" userId="db0f27c2ee340672" providerId="LiveId" clId="{1320679C-52D2-4BC1-9F34-7139B097422A}" dt="2024-06-09T15:59:29.961" v="9622"/>
          <ac:spMkLst>
            <pc:docMk/>
            <pc:sldMk cId="3464768426" sldId="468"/>
            <ac:spMk id="31" creationId="{C8ED8021-5306-14B3-EECB-98D8D92BC0FB}"/>
          </ac:spMkLst>
        </pc:spChg>
        <pc:grpChg chg="add mod ord">
          <ac:chgData name="Orlando Marley Filho" userId="db0f27c2ee340672" providerId="LiveId" clId="{1320679C-52D2-4BC1-9F34-7139B097422A}" dt="2024-06-09T13:47:32.213" v="8823" actId="164"/>
          <ac:grpSpMkLst>
            <pc:docMk/>
            <pc:sldMk cId="3464768426" sldId="468"/>
            <ac:grpSpMk id="23" creationId="{C25D74DA-383A-1E15-EE4F-F6F2F7E97135}"/>
          </ac:grpSpMkLst>
        </pc:grpChg>
        <pc:grpChg chg="add mod ord">
          <ac:chgData name="Orlando Marley Filho" userId="db0f27c2ee340672" providerId="LiveId" clId="{1320679C-52D2-4BC1-9F34-7139B097422A}" dt="2024-06-09T15:58:42.941" v="9618" actId="1076"/>
          <ac:grpSpMkLst>
            <pc:docMk/>
            <pc:sldMk cId="3464768426" sldId="468"/>
            <ac:grpSpMk id="27" creationId="{3A09364A-FDD4-2243-D684-A7F8AAFE84A3}"/>
          </ac:grpSpMkLst>
        </pc:grpChg>
        <pc:graphicFrameChg chg="add mod modGraphic">
          <ac:chgData name="Orlando Marley Filho" userId="db0f27c2ee340672" providerId="LiveId" clId="{1320679C-52D2-4BC1-9F34-7139B097422A}" dt="2024-06-09T15:58:42.941" v="9618" actId="1076"/>
          <ac:graphicFrameMkLst>
            <pc:docMk/>
            <pc:sldMk cId="3464768426" sldId="468"/>
            <ac:graphicFrameMk id="10" creationId="{871F04C7-ABFE-EB29-F1B3-3220BD953D65}"/>
          </ac:graphicFrameMkLst>
        </pc:graphicFrameChg>
        <pc:graphicFrameChg chg="add mod">
          <ac:chgData name="Orlando Marley Filho" userId="db0f27c2ee340672" providerId="LiveId" clId="{1320679C-52D2-4BC1-9F34-7139B097422A}" dt="2024-06-09T13:30:12.822" v="8587"/>
          <ac:graphicFrameMkLst>
            <pc:docMk/>
            <pc:sldMk cId="3464768426" sldId="468"/>
            <ac:graphicFrameMk id="12" creationId="{F6E1C1ED-C0C2-EAE5-8770-795F929D79C5}"/>
          </ac:graphicFrameMkLst>
        </pc:graphicFrameChg>
        <pc:picChg chg="add del mod">
          <ac:chgData name="Orlando Marley Filho" userId="db0f27c2ee340672" providerId="LiveId" clId="{1320679C-52D2-4BC1-9F34-7139B097422A}" dt="2024-06-09T13:33:31.207" v="8641" actId="478"/>
          <ac:picMkLst>
            <pc:docMk/>
            <pc:sldMk cId="3464768426" sldId="468"/>
            <ac:picMk id="9" creationId="{5E17F18A-6583-59EE-F8EA-4445E387067D}"/>
          </ac:picMkLst>
        </pc:picChg>
        <pc:cxnChg chg="add mod">
          <ac:chgData name="Orlando Marley Filho" userId="db0f27c2ee340672" providerId="LiveId" clId="{1320679C-52D2-4BC1-9F34-7139B097422A}" dt="2024-06-09T13:47:32.213" v="8823" actId="164"/>
          <ac:cxnSpMkLst>
            <pc:docMk/>
            <pc:sldMk cId="3464768426" sldId="468"/>
            <ac:cxnSpMk id="17" creationId="{BC2388D8-5C37-F155-877E-A4D795662797}"/>
          </ac:cxnSpMkLst>
        </pc:cxnChg>
      </pc:sldChg>
      <pc:sldChg chg="addSp delSp modSp mod setBg modNotesTx">
        <pc:chgData name="Orlando Marley Filho" userId="db0f27c2ee340672" providerId="LiveId" clId="{1320679C-52D2-4BC1-9F34-7139B097422A}" dt="2024-06-09T17:33:13.456" v="10761" actId="1076"/>
        <pc:sldMkLst>
          <pc:docMk/>
          <pc:sldMk cId="427490179" sldId="469"/>
        </pc:sldMkLst>
        <pc:spChg chg="mod">
          <ac:chgData name="Orlando Marley Filho" userId="db0f27c2ee340672" providerId="LiveId" clId="{1320679C-52D2-4BC1-9F34-7139B097422A}" dt="2024-06-09T01:14:34.149" v="7848" actId="26606"/>
          <ac:spMkLst>
            <pc:docMk/>
            <pc:sldMk cId="427490179" sldId="469"/>
            <ac:spMk id="2" creationId="{3021F5A9-B043-D4EB-1A1D-FBFACB841B7C}"/>
          </ac:spMkLst>
        </pc:spChg>
        <pc:spChg chg="add mod">
          <ac:chgData name="Orlando Marley Filho" userId="db0f27c2ee340672" providerId="LiveId" clId="{1320679C-52D2-4BC1-9F34-7139B097422A}" dt="2024-06-09T01:14:50.737" v="7851" actId="1076"/>
          <ac:spMkLst>
            <pc:docMk/>
            <pc:sldMk cId="427490179" sldId="469"/>
            <ac:spMk id="9" creationId="{96451EBC-0604-9DB8-0C57-90917C2BF8BB}"/>
          </ac:spMkLst>
        </pc:spChg>
        <pc:spChg chg="add del">
          <ac:chgData name="Orlando Marley Filho" userId="db0f27c2ee340672" providerId="LiveId" clId="{1320679C-52D2-4BC1-9F34-7139B097422A}" dt="2024-06-09T01:14:34.149" v="7848" actId="26606"/>
          <ac:spMkLst>
            <pc:docMk/>
            <pc:sldMk cId="427490179" sldId="469"/>
            <ac:spMk id="13" creationId="{88263A24-0C1F-4677-B43C-4AE14E276B27}"/>
          </ac:spMkLst>
        </pc:spChg>
        <pc:spChg chg="add del">
          <ac:chgData name="Orlando Marley Filho" userId="db0f27c2ee340672" providerId="LiveId" clId="{1320679C-52D2-4BC1-9F34-7139B097422A}" dt="2024-06-09T01:14:34.149" v="7848" actId="26606"/>
          <ac:spMkLst>
            <pc:docMk/>
            <pc:sldMk cId="427490179" sldId="469"/>
            <ac:spMk id="15" creationId="{0ADDB668-2CA4-4D2B-9C34-3487CA330BA8}"/>
          </ac:spMkLst>
        </pc:spChg>
        <pc:spChg chg="add del">
          <ac:chgData name="Orlando Marley Filho" userId="db0f27c2ee340672" providerId="LiveId" clId="{1320679C-52D2-4BC1-9F34-7139B097422A}" dt="2024-06-09T01:14:34.149" v="7848" actId="26606"/>
          <ac:spMkLst>
            <pc:docMk/>
            <pc:sldMk cId="427490179" sldId="469"/>
            <ac:spMk id="17" creationId="{2568BC19-F052-4108-93E1-6A3D1DEC072F}"/>
          </ac:spMkLst>
        </pc:spChg>
        <pc:spChg chg="add del">
          <ac:chgData name="Orlando Marley Filho" userId="db0f27c2ee340672" providerId="LiveId" clId="{1320679C-52D2-4BC1-9F34-7139B097422A}" dt="2024-06-09T01:14:34.149" v="7848" actId="26606"/>
          <ac:spMkLst>
            <pc:docMk/>
            <pc:sldMk cId="427490179" sldId="469"/>
            <ac:spMk id="19" creationId="{D5FD337D-4D6B-4C8B-B6F5-121097E09881}"/>
          </ac:spMkLst>
        </pc:spChg>
        <pc:grpChg chg="add mod ord">
          <ac:chgData name="Orlando Marley Filho" userId="db0f27c2ee340672" providerId="LiveId" clId="{1320679C-52D2-4BC1-9F34-7139B097422A}" dt="2024-06-09T01:14:34.149" v="7848" actId="26606"/>
          <ac:grpSpMkLst>
            <pc:docMk/>
            <pc:sldMk cId="427490179" sldId="469"/>
            <ac:grpSpMk id="8" creationId="{877F0D83-5886-B18C-B5A6-770640FF57D0}"/>
          </ac:grpSpMkLst>
        </pc:grpChg>
        <pc:graphicFrameChg chg="add mod modGraphic">
          <ac:chgData name="Orlando Marley Filho" userId="db0f27c2ee340672" providerId="LiveId" clId="{1320679C-52D2-4BC1-9F34-7139B097422A}" dt="2024-06-09T17:33:13.456" v="10761" actId="1076"/>
          <ac:graphicFrameMkLst>
            <pc:docMk/>
            <pc:sldMk cId="427490179" sldId="469"/>
            <ac:graphicFrameMk id="3" creationId="{6D9DF9BC-BE58-811B-A019-7FAF181B4B62}"/>
          </ac:graphicFrameMkLst>
        </pc:graphicFrameChg>
        <pc:picChg chg="add del mod">
          <ac:chgData name="Orlando Marley Filho" userId="db0f27c2ee340672" providerId="LiveId" clId="{1320679C-52D2-4BC1-9F34-7139B097422A}" dt="2024-06-09T17:31:13.223" v="10741" actId="478"/>
          <ac:picMkLst>
            <pc:docMk/>
            <pc:sldMk cId="427490179" sldId="469"/>
            <ac:picMk id="4" creationId="{2A6AC1CD-5B1C-C6EF-F3DD-E413C2A01D4B}"/>
          </ac:picMkLst>
        </pc:picChg>
      </pc:sldChg>
      <pc:sldChg chg="addSp modSp del mod modShow">
        <pc:chgData name="Orlando Marley Filho" userId="db0f27c2ee340672" providerId="LiveId" clId="{1320679C-52D2-4BC1-9F34-7139B097422A}" dt="2024-06-09T17:36:55.443" v="10769" actId="47"/>
        <pc:sldMkLst>
          <pc:docMk/>
          <pc:sldMk cId="705376775" sldId="470"/>
        </pc:sldMkLst>
        <pc:spChg chg="add mod">
          <ac:chgData name="Orlando Marley Filho" userId="db0f27c2ee340672" providerId="LiveId" clId="{1320679C-52D2-4BC1-9F34-7139B097422A}" dt="2024-06-09T01:09:23.972" v="7735" actId="1076"/>
          <ac:spMkLst>
            <pc:docMk/>
            <pc:sldMk cId="705376775" sldId="470"/>
            <ac:spMk id="4" creationId="{CC27407B-622A-5EB1-69A5-379EB6F61AFF}"/>
          </ac:spMkLst>
        </pc:spChg>
        <pc:spChg chg="add mod">
          <ac:chgData name="Orlando Marley Filho" userId="db0f27c2ee340672" providerId="LiveId" clId="{1320679C-52D2-4BC1-9F34-7139B097422A}" dt="2024-06-09T13:44:47.702" v="8769" actId="14100"/>
          <ac:spMkLst>
            <pc:docMk/>
            <pc:sldMk cId="705376775" sldId="470"/>
            <ac:spMk id="9" creationId="{BFE3D8AF-4AAB-903C-A468-A567B18B3008}"/>
          </ac:spMkLst>
        </pc:spChg>
      </pc:sldChg>
      <pc:sldChg chg="addSp modSp del mod modShow">
        <pc:chgData name="Orlando Marley Filho" userId="db0f27c2ee340672" providerId="LiveId" clId="{1320679C-52D2-4BC1-9F34-7139B097422A}" dt="2024-06-09T17:47:40.783" v="10818" actId="47"/>
        <pc:sldMkLst>
          <pc:docMk/>
          <pc:sldMk cId="1452808228" sldId="471"/>
        </pc:sldMkLst>
        <pc:spChg chg="add mod">
          <ac:chgData name="Orlando Marley Filho" userId="db0f27c2ee340672" providerId="LiveId" clId="{1320679C-52D2-4BC1-9F34-7139B097422A}" dt="2024-06-09T17:33:34.436" v="10762" actId="1076"/>
          <ac:spMkLst>
            <pc:docMk/>
            <pc:sldMk cId="1452808228" sldId="471"/>
            <ac:spMk id="4" creationId="{4ADBD965-5309-FFE5-BE96-6104BC40634D}"/>
          </ac:spMkLst>
        </pc:spChg>
        <pc:spChg chg="add mod">
          <ac:chgData name="Orlando Marley Filho" userId="db0f27c2ee340672" providerId="LiveId" clId="{1320679C-52D2-4BC1-9F34-7139B097422A}" dt="2024-06-09T01:11:18.064" v="7757" actId="1076"/>
          <ac:spMkLst>
            <pc:docMk/>
            <pc:sldMk cId="1452808228" sldId="471"/>
            <ac:spMk id="9" creationId="{6AF5B6E2-2128-C50B-8C81-04109FAFE1B6}"/>
          </ac:spMkLst>
        </pc:spChg>
      </pc:sldChg>
      <pc:sldChg chg="addSp delSp modSp mod modAnim modShow modNotesTx">
        <pc:chgData name="Orlando Marley Filho" userId="db0f27c2ee340672" providerId="LiveId" clId="{1320679C-52D2-4BC1-9F34-7139B097422A}" dt="2024-07-28T14:34:35.038" v="40241"/>
        <pc:sldMkLst>
          <pc:docMk/>
          <pc:sldMk cId="4007912924" sldId="472"/>
        </pc:sldMkLst>
        <pc:spChg chg="add del mod">
          <ac:chgData name="Orlando Marley Filho" userId="db0f27c2ee340672" providerId="LiveId" clId="{1320679C-52D2-4BC1-9F34-7139B097422A}" dt="2024-06-09T17:35:08.545" v="10763" actId="12084"/>
          <ac:spMkLst>
            <pc:docMk/>
            <pc:sldMk cId="4007912924" sldId="472"/>
            <ac:spMk id="4" creationId="{74819A91-FB1E-6DAF-18E8-38A269C296A9}"/>
          </ac:spMkLst>
        </pc:spChg>
        <pc:spChg chg="add mod">
          <ac:chgData name="Orlando Marley Filho" userId="db0f27c2ee340672" providerId="LiveId" clId="{1320679C-52D2-4BC1-9F34-7139B097422A}" dt="2024-06-09T01:12:31.707" v="7792" actId="1076"/>
          <ac:spMkLst>
            <pc:docMk/>
            <pc:sldMk cId="4007912924" sldId="472"/>
            <ac:spMk id="9" creationId="{1EE67E73-BDB9-A7DE-BF1B-2343CA173EC7}"/>
          </ac:spMkLst>
        </pc:spChg>
        <pc:graphicFrameChg chg="add mod">
          <ac:chgData name="Orlando Marley Filho" userId="db0f27c2ee340672" providerId="LiveId" clId="{1320679C-52D2-4BC1-9F34-7139B097422A}" dt="2024-06-09T18:04:19.854" v="10972" actId="208"/>
          <ac:graphicFrameMkLst>
            <pc:docMk/>
            <pc:sldMk cId="4007912924" sldId="472"/>
            <ac:graphicFrameMk id="3" creationId="{B41DFC7C-CFF4-D309-4085-30FBACFA140C}"/>
          </ac:graphicFrameMkLst>
        </pc:graphicFrameChg>
      </pc:sldChg>
      <pc:sldChg chg="addSp delSp modSp mod modAnim modShow modNotesTx">
        <pc:chgData name="Orlando Marley Filho" userId="db0f27c2ee340672" providerId="LiveId" clId="{1320679C-52D2-4BC1-9F34-7139B097422A}" dt="2024-07-28T14:33:15.200" v="40238"/>
        <pc:sldMkLst>
          <pc:docMk/>
          <pc:sldMk cId="1930548647" sldId="473"/>
        </pc:sldMkLst>
        <pc:spChg chg="mod">
          <ac:chgData name="Orlando Marley Filho" userId="db0f27c2ee340672" providerId="LiveId" clId="{1320679C-52D2-4BC1-9F34-7139B097422A}" dt="2024-06-09T16:58:42.713" v="9898" actId="1076"/>
          <ac:spMkLst>
            <pc:docMk/>
            <pc:sldMk cId="1930548647" sldId="473"/>
            <ac:spMk id="2" creationId="{3021F5A9-B043-D4EB-1A1D-FBFACB841B7C}"/>
          </ac:spMkLst>
        </pc:spChg>
        <pc:spChg chg="add mod topLvl">
          <ac:chgData name="Orlando Marley Filho" userId="db0f27c2ee340672" providerId="LiveId" clId="{1320679C-52D2-4BC1-9F34-7139B097422A}" dt="2024-06-09T16:50:30.529" v="9843" actId="165"/>
          <ac:spMkLst>
            <pc:docMk/>
            <pc:sldMk cId="1930548647" sldId="473"/>
            <ac:spMk id="3" creationId="{CBB9F6F9-6B72-A570-6C22-AB316882A7F1}"/>
          </ac:spMkLst>
        </pc:spChg>
        <pc:spChg chg="add del mod">
          <ac:chgData name="Orlando Marley Filho" userId="db0f27c2ee340672" providerId="LiveId" clId="{1320679C-52D2-4BC1-9F34-7139B097422A}" dt="2024-06-09T16:50:02.285" v="9838" actId="12084"/>
          <ac:spMkLst>
            <pc:docMk/>
            <pc:sldMk cId="1930548647" sldId="473"/>
            <ac:spMk id="4" creationId="{31577F7D-2CC4-8DAB-EA26-B31125C1AC8D}"/>
          </ac:spMkLst>
        </pc:spChg>
        <pc:spChg chg="add mod topLvl">
          <ac:chgData name="Orlando Marley Filho" userId="db0f27c2ee340672" providerId="LiveId" clId="{1320679C-52D2-4BC1-9F34-7139B097422A}" dt="2024-06-09T16:50:30.529" v="9843" actId="165"/>
          <ac:spMkLst>
            <pc:docMk/>
            <pc:sldMk cId="1930548647" sldId="473"/>
            <ac:spMk id="6" creationId="{6B219927-C706-0E20-FD3C-C3B14AA5DC40}"/>
          </ac:spMkLst>
        </pc:spChg>
        <pc:spChg chg="add mod">
          <ac:chgData name="Orlando Marley Filho" userId="db0f27c2ee340672" providerId="LiveId" clId="{1320679C-52D2-4BC1-9F34-7139B097422A}" dt="2024-06-09T16:52:58.004" v="9858" actId="1076"/>
          <ac:spMkLst>
            <pc:docMk/>
            <pc:sldMk cId="1930548647" sldId="473"/>
            <ac:spMk id="9" creationId="{41B8C036-5DAC-A81B-9449-917DA3C11B4D}"/>
          </ac:spMkLst>
        </pc:spChg>
        <pc:spChg chg="mod topLvl">
          <ac:chgData name="Orlando Marley Filho" userId="db0f27c2ee340672" providerId="LiveId" clId="{1320679C-52D2-4BC1-9F34-7139B097422A}" dt="2024-06-09T16:50:30.529" v="9843" actId="165"/>
          <ac:spMkLst>
            <pc:docMk/>
            <pc:sldMk cId="1930548647" sldId="473"/>
            <ac:spMk id="13" creationId="{E4B54690-7DFC-C536-2079-B3B50D5EE6E1}"/>
          </ac:spMkLst>
        </pc:spChg>
        <pc:spChg chg="add mod topLvl">
          <ac:chgData name="Orlando Marley Filho" userId="db0f27c2ee340672" providerId="LiveId" clId="{1320679C-52D2-4BC1-9F34-7139B097422A}" dt="2024-06-09T16:50:30.529" v="9843" actId="165"/>
          <ac:spMkLst>
            <pc:docMk/>
            <pc:sldMk cId="1930548647" sldId="473"/>
            <ac:spMk id="17" creationId="{82E8BAF0-DE3A-6026-7C01-AFCBF8CA57C3}"/>
          </ac:spMkLst>
        </pc:spChg>
        <pc:spChg chg="add mod topLvl">
          <ac:chgData name="Orlando Marley Filho" userId="db0f27c2ee340672" providerId="LiveId" clId="{1320679C-52D2-4BC1-9F34-7139B097422A}" dt="2024-06-09T16:50:30.529" v="9843" actId="165"/>
          <ac:spMkLst>
            <pc:docMk/>
            <pc:sldMk cId="1930548647" sldId="473"/>
            <ac:spMk id="18" creationId="{0994B9C4-0EDD-9197-5DD0-E3ADD1500E15}"/>
          </ac:spMkLst>
        </pc:spChg>
        <pc:spChg chg="add mod topLvl">
          <ac:chgData name="Orlando Marley Filho" userId="db0f27c2ee340672" providerId="LiveId" clId="{1320679C-52D2-4BC1-9F34-7139B097422A}" dt="2024-06-09T16:50:30.529" v="9843" actId="165"/>
          <ac:spMkLst>
            <pc:docMk/>
            <pc:sldMk cId="1930548647" sldId="473"/>
            <ac:spMk id="22" creationId="{9BF7DDB6-7DF4-CD9E-F6C8-D85F86942F8B}"/>
          </ac:spMkLst>
        </pc:spChg>
        <pc:spChg chg="add del mod">
          <ac:chgData name="Orlando Marley Filho" userId="db0f27c2ee340672" providerId="LiveId" clId="{1320679C-52D2-4BC1-9F34-7139B097422A}" dt="2024-06-09T16:58:44.806" v="9900"/>
          <ac:spMkLst>
            <pc:docMk/>
            <pc:sldMk cId="1930548647" sldId="473"/>
            <ac:spMk id="26" creationId="{B30C1FA0-1F17-87D6-87F4-C222D5C0835C}"/>
          </ac:spMkLst>
        </pc:spChg>
        <pc:spChg chg="mod topLvl">
          <ac:chgData name="Orlando Marley Filho" userId="db0f27c2ee340672" providerId="LiveId" clId="{1320679C-52D2-4BC1-9F34-7139B097422A}" dt="2024-06-09T17:03:42.216" v="9936" actId="12789"/>
          <ac:spMkLst>
            <pc:docMk/>
            <pc:sldMk cId="1930548647" sldId="473"/>
            <ac:spMk id="28" creationId="{6B58E12F-1782-91AE-6502-221F74AADD26}"/>
          </ac:spMkLst>
        </pc:spChg>
        <pc:spChg chg="del mod topLvl">
          <ac:chgData name="Orlando Marley Filho" userId="db0f27c2ee340672" providerId="LiveId" clId="{1320679C-52D2-4BC1-9F34-7139B097422A}" dt="2024-06-09T17:00:36.339" v="9908" actId="478"/>
          <ac:spMkLst>
            <pc:docMk/>
            <pc:sldMk cId="1930548647" sldId="473"/>
            <ac:spMk id="29" creationId="{F1DE0C14-3FCE-1DF1-61B0-03CB1772BC03}"/>
          </ac:spMkLst>
        </pc:spChg>
        <pc:spChg chg="mod topLvl">
          <ac:chgData name="Orlando Marley Filho" userId="db0f27c2ee340672" providerId="LiveId" clId="{1320679C-52D2-4BC1-9F34-7139B097422A}" dt="2024-06-09T17:04:03.013" v="9941" actId="1076"/>
          <ac:spMkLst>
            <pc:docMk/>
            <pc:sldMk cId="1930548647" sldId="473"/>
            <ac:spMk id="30" creationId="{2F752A5E-5C70-6DDC-49D1-333A7DEEE3D1}"/>
          </ac:spMkLst>
        </pc:spChg>
        <pc:spChg chg="mod topLvl">
          <ac:chgData name="Orlando Marley Filho" userId="db0f27c2ee340672" providerId="LiveId" clId="{1320679C-52D2-4BC1-9F34-7139B097422A}" dt="2024-06-09T17:03:42.216" v="9936" actId="12789"/>
          <ac:spMkLst>
            <pc:docMk/>
            <pc:sldMk cId="1930548647" sldId="473"/>
            <ac:spMk id="31" creationId="{D4271830-715B-4E68-A9CD-2EE49DA9982C}"/>
          </ac:spMkLst>
        </pc:spChg>
        <pc:spChg chg="del mod topLvl">
          <ac:chgData name="Orlando Marley Filho" userId="db0f27c2ee340672" providerId="LiveId" clId="{1320679C-52D2-4BC1-9F34-7139B097422A}" dt="2024-06-09T17:01:16.166" v="9914" actId="478"/>
          <ac:spMkLst>
            <pc:docMk/>
            <pc:sldMk cId="1930548647" sldId="473"/>
            <ac:spMk id="32" creationId="{1C526D46-17F4-BC08-49E3-1C4FEA00D088}"/>
          </ac:spMkLst>
        </pc:spChg>
        <pc:spChg chg="mod topLvl">
          <ac:chgData name="Orlando Marley Filho" userId="db0f27c2ee340672" providerId="LiveId" clId="{1320679C-52D2-4BC1-9F34-7139B097422A}" dt="2024-06-09T17:04:03.013" v="9941" actId="1076"/>
          <ac:spMkLst>
            <pc:docMk/>
            <pc:sldMk cId="1930548647" sldId="473"/>
            <ac:spMk id="33" creationId="{22C553F3-F0ED-1CF5-0D43-00034B4E541C}"/>
          </ac:spMkLst>
        </pc:spChg>
        <pc:spChg chg="mod topLvl">
          <ac:chgData name="Orlando Marley Filho" userId="db0f27c2ee340672" providerId="LiveId" clId="{1320679C-52D2-4BC1-9F34-7139B097422A}" dt="2024-06-09T17:03:42.216" v="9936" actId="12789"/>
          <ac:spMkLst>
            <pc:docMk/>
            <pc:sldMk cId="1930548647" sldId="473"/>
            <ac:spMk id="34" creationId="{392BFF04-EA1F-8F12-E8F9-35587A5747D4}"/>
          </ac:spMkLst>
        </pc:spChg>
        <pc:spChg chg="del mod topLvl">
          <ac:chgData name="Orlando Marley Filho" userId="db0f27c2ee340672" providerId="LiveId" clId="{1320679C-52D2-4BC1-9F34-7139B097422A}" dt="2024-06-09T17:02:36.357" v="9923" actId="478"/>
          <ac:spMkLst>
            <pc:docMk/>
            <pc:sldMk cId="1930548647" sldId="473"/>
            <ac:spMk id="35" creationId="{8DE548F1-A3DA-36DF-1219-256B47971BC3}"/>
          </ac:spMkLst>
        </pc:spChg>
        <pc:spChg chg="mod topLvl">
          <ac:chgData name="Orlando Marley Filho" userId="db0f27c2ee340672" providerId="LiveId" clId="{1320679C-52D2-4BC1-9F34-7139B097422A}" dt="2024-06-09T17:04:03.013" v="9941" actId="1076"/>
          <ac:spMkLst>
            <pc:docMk/>
            <pc:sldMk cId="1930548647" sldId="473"/>
            <ac:spMk id="36" creationId="{7467D678-0819-8811-EE54-8029BEA5384F}"/>
          </ac:spMkLst>
        </pc:spChg>
        <pc:grpChg chg="add del mod">
          <ac:chgData name="Orlando Marley Filho" userId="db0f27c2ee340672" providerId="LiveId" clId="{1320679C-52D2-4BC1-9F34-7139B097422A}" dt="2024-06-09T16:39:32.050" v="9738" actId="165"/>
          <ac:grpSpMkLst>
            <pc:docMk/>
            <pc:sldMk cId="1930548647" sldId="473"/>
            <ac:grpSpMk id="10" creationId="{243D9529-97CB-41E9-0550-7E82CC543E57}"/>
          </ac:grpSpMkLst>
        </pc:grpChg>
        <pc:grpChg chg="add del mod">
          <ac:chgData name="Orlando Marley Filho" userId="db0f27c2ee340672" providerId="LiveId" clId="{1320679C-52D2-4BC1-9F34-7139B097422A}" dt="2024-06-09T16:46:14.262" v="9830" actId="165"/>
          <ac:grpSpMkLst>
            <pc:docMk/>
            <pc:sldMk cId="1930548647" sldId="473"/>
            <ac:grpSpMk id="23" creationId="{39A1DB3B-46D0-DC53-A583-9B059276ED0E}"/>
          </ac:grpSpMkLst>
        </pc:grpChg>
        <pc:grpChg chg="add del mod">
          <ac:chgData name="Orlando Marley Filho" userId="db0f27c2ee340672" providerId="LiveId" clId="{1320679C-52D2-4BC1-9F34-7139B097422A}" dt="2024-06-09T16:50:30.529" v="9843" actId="165"/>
          <ac:grpSpMkLst>
            <pc:docMk/>
            <pc:sldMk cId="1930548647" sldId="473"/>
            <ac:grpSpMk id="25" creationId="{65275131-D79A-552E-20B4-346087F17EAC}"/>
          </ac:grpSpMkLst>
        </pc:grpChg>
        <pc:grpChg chg="del mod">
          <ac:chgData name="Orlando Marley Filho" userId="db0f27c2ee340672" providerId="LiveId" clId="{1320679C-52D2-4BC1-9F34-7139B097422A}" dt="2024-06-09T17:00:16.320" v="9904" actId="165"/>
          <ac:grpSpMkLst>
            <pc:docMk/>
            <pc:sldMk cId="1930548647" sldId="473"/>
            <ac:grpSpMk id="27" creationId="{C440C6AC-17DA-247A-00A3-DB021FF34CD2}"/>
          </ac:grpSpMkLst>
        </pc:grpChg>
        <pc:grpChg chg="add mod">
          <ac:chgData name="Orlando Marley Filho" userId="db0f27c2ee340672" providerId="LiveId" clId="{1320679C-52D2-4BC1-9F34-7139B097422A}" dt="2024-06-09T17:03:42.216" v="9936" actId="12789"/>
          <ac:grpSpMkLst>
            <pc:docMk/>
            <pc:sldMk cId="1930548647" sldId="473"/>
            <ac:grpSpMk id="39" creationId="{3F320D6F-31A0-CA90-CD6D-9991272C2BCD}"/>
          </ac:grpSpMkLst>
        </pc:grpChg>
        <pc:grpChg chg="add mod">
          <ac:chgData name="Orlando Marley Filho" userId="db0f27c2ee340672" providerId="LiveId" clId="{1320679C-52D2-4BC1-9F34-7139B097422A}" dt="2024-06-09T17:03:42.216" v="9936" actId="12789"/>
          <ac:grpSpMkLst>
            <pc:docMk/>
            <pc:sldMk cId="1930548647" sldId="473"/>
            <ac:grpSpMk id="40" creationId="{8174A31B-A3C4-ACD2-858C-4228D40A6EA5}"/>
          </ac:grpSpMkLst>
        </pc:grpChg>
        <pc:grpChg chg="add mod">
          <ac:chgData name="Orlando Marley Filho" userId="db0f27c2ee340672" providerId="LiveId" clId="{1320679C-52D2-4BC1-9F34-7139B097422A}" dt="2024-06-09T17:03:42.216" v="9936" actId="12789"/>
          <ac:grpSpMkLst>
            <pc:docMk/>
            <pc:sldMk cId="1930548647" sldId="473"/>
            <ac:grpSpMk id="41" creationId="{72C9CEF0-6E5F-007B-211A-F9B152B3CA9E}"/>
          </ac:grpSpMkLst>
        </pc:grpChg>
        <pc:graphicFrameChg chg="add del mod">
          <ac:chgData name="Orlando Marley Filho" userId="db0f27c2ee340672" providerId="LiveId" clId="{1320679C-52D2-4BC1-9F34-7139B097422A}" dt="2024-06-09T17:00:11.004" v="9903" actId="18245"/>
          <ac:graphicFrameMkLst>
            <pc:docMk/>
            <pc:sldMk cId="1930548647" sldId="473"/>
            <ac:graphicFrameMk id="24" creationId="{FDA06FAA-1BFE-BF7F-59CB-F2B93FC9BC10}"/>
          </ac:graphicFrameMkLst>
        </pc:graphicFrameChg>
        <pc:picChg chg="add del mod">
          <ac:chgData name="Orlando Marley Filho" userId="db0f27c2ee340672" providerId="LiveId" clId="{1320679C-52D2-4BC1-9F34-7139B097422A}" dt="2024-06-09T16:41:31.938" v="9797" actId="478"/>
          <ac:picMkLst>
            <pc:docMk/>
            <pc:sldMk cId="1930548647" sldId="473"/>
            <ac:picMk id="11" creationId="{4ABB9859-F8CC-4132-C58B-67D63F0350B6}"/>
          </ac:picMkLst>
        </pc:picChg>
        <pc:picChg chg="add del mod">
          <ac:chgData name="Orlando Marley Filho" userId="db0f27c2ee340672" providerId="LiveId" clId="{1320679C-52D2-4BC1-9F34-7139B097422A}" dt="2024-06-09T17:03:06.127" v="9931" actId="478"/>
          <ac:picMkLst>
            <pc:docMk/>
            <pc:sldMk cId="1930548647" sldId="473"/>
            <ac:picMk id="37" creationId="{E730EA35-D148-1564-6D6A-4677013E3886}"/>
          </ac:picMkLst>
        </pc:picChg>
        <pc:picChg chg="add mod">
          <ac:chgData name="Orlando Marley Filho" userId="db0f27c2ee340672" providerId="LiveId" clId="{1320679C-52D2-4BC1-9F34-7139B097422A}" dt="2024-06-09T17:03:42.216" v="9936" actId="12789"/>
          <ac:picMkLst>
            <pc:docMk/>
            <pc:sldMk cId="1930548647" sldId="473"/>
            <ac:picMk id="38" creationId="{B73E2BC1-5F03-1BAD-8578-CDC93948EFBA}"/>
          </ac:picMkLst>
        </pc:picChg>
        <pc:picChg chg="add mod">
          <ac:chgData name="Orlando Marley Filho" userId="db0f27c2ee340672" providerId="LiveId" clId="{1320679C-52D2-4BC1-9F34-7139B097422A}" dt="2024-06-09T16:58:41.772" v="9897" actId="14100"/>
          <ac:picMkLst>
            <pc:docMk/>
            <pc:sldMk cId="1930548647" sldId="473"/>
            <ac:picMk id="3074" creationId="{9CABF969-F4D6-7751-6F06-084EC23ED221}"/>
          </ac:picMkLst>
        </pc:picChg>
        <pc:picChg chg="add mod">
          <ac:chgData name="Orlando Marley Filho" userId="db0f27c2ee340672" providerId="LiveId" clId="{1320679C-52D2-4BC1-9F34-7139B097422A}" dt="2024-06-09T17:03:42.216" v="9936" actId="12789"/>
          <ac:picMkLst>
            <pc:docMk/>
            <pc:sldMk cId="1930548647" sldId="473"/>
            <ac:picMk id="3076" creationId="{F5569EF8-2036-A67B-49B6-ED2AAAB24C2F}"/>
          </ac:picMkLst>
        </pc:picChg>
        <pc:picChg chg="add mod">
          <ac:chgData name="Orlando Marley Filho" userId="db0f27c2ee340672" providerId="LiveId" clId="{1320679C-52D2-4BC1-9F34-7139B097422A}" dt="2024-06-09T17:03:42.216" v="9936" actId="12789"/>
          <ac:picMkLst>
            <pc:docMk/>
            <pc:sldMk cId="1930548647" sldId="473"/>
            <ac:picMk id="3078" creationId="{2B365068-5477-C393-E970-6567A83DE889}"/>
          </ac:picMkLst>
        </pc:picChg>
        <pc:cxnChg chg="mod topLvl">
          <ac:chgData name="Orlando Marley Filho" userId="db0f27c2ee340672" providerId="LiveId" clId="{1320679C-52D2-4BC1-9F34-7139B097422A}" dt="2024-06-09T16:50:30.529" v="9843" actId="165"/>
          <ac:cxnSpMkLst>
            <pc:docMk/>
            <pc:sldMk cId="1930548647" sldId="473"/>
            <ac:cxnSpMk id="12" creationId="{96D4A2C8-9DAC-E8B3-B0C9-D85A591F2096}"/>
          </ac:cxnSpMkLst>
        </pc:cxnChg>
        <pc:cxnChg chg="add mod topLvl">
          <ac:chgData name="Orlando Marley Filho" userId="db0f27c2ee340672" providerId="LiveId" clId="{1320679C-52D2-4BC1-9F34-7139B097422A}" dt="2024-06-09T16:50:30.529" v="9843" actId="165"/>
          <ac:cxnSpMkLst>
            <pc:docMk/>
            <pc:sldMk cId="1930548647" sldId="473"/>
            <ac:cxnSpMk id="20" creationId="{FB44D03A-9DB2-1E30-5318-04761B794E3B}"/>
          </ac:cxnSpMkLst>
        </pc:cxnChg>
      </pc:sldChg>
      <pc:sldChg chg="addSp delSp modSp mod ord modAnim modNotesTx">
        <pc:chgData name="Orlando Marley Filho" userId="db0f27c2ee340672" providerId="LiveId" clId="{1320679C-52D2-4BC1-9F34-7139B097422A}" dt="2024-07-28T14:31:16.218" v="40231"/>
        <pc:sldMkLst>
          <pc:docMk/>
          <pc:sldMk cId="2823335708" sldId="474"/>
        </pc:sldMkLst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3" creationId="{C602637C-067F-3600-0BCB-EC7A6D7A5A99}"/>
          </ac:spMkLst>
        </pc:spChg>
        <pc:spChg chg="add mod">
          <ac:chgData name="Orlando Marley Filho" userId="db0f27c2ee340672" providerId="LiveId" clId="{1320679C-52D2-4BC1-9F34-7139B097422A}" dt="2024-06-09T01:06:40.758" v="7703" actId="1076"/>
          <ac:spMkLst>
            <pc:docMk/>
            <pc:sldMk cId="2823335708" sldId="474"/>
            <ac:spMk id="4" creationId="{AFCE7F5B-60E8-3929-9ACD-5463FEC1C1B4}"/>
          </ac:spMkLst>
        </pc:spChg>
        <pc:spChg chg="add del mod">
          <ac:chgData name="Orlando Marley Filho" userId="db0f27c2ee340672" providerId="LiveId" clId="{1320679C-52D2-4BC1-9F34-7139B097422A}" dt="2024-06-09T13:56:39.371" v="8856" actId="12084"/>
          <ac:spMkLst>
            <pc:docMk/>
            <pc:sldMk cId="2823335708" sldId="474"/>
            <ac:spMk id="9" creationId="{10BD854D-7381-08A6-CCC9-790D1FAB1FD3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1" creationId="{442F6BA4-BE7B-EAB8-EAF0-40CEAF59B7E9}"/>
          </ac:spMkLst>
        </pc:spChg>
        <pc:spChg chg="add del">
          <ac:chgData name="Orlando Marley Filho" userId="db0f27c2ee340672" providerId="LiveId" clId="{1320679C-52D2-4BC1-9F34-7139B097422A}" dt="2024-06-09T01:07:52.947" v="7710" actId="22"/>
          <ac:spMkLst>
            <pc:docMk/>
            <pc:sldMk cId="2823335708" sldId="474"/>
            <ac:spMk id="11" creationId="{59A0C283-9E4C-BCDD-6962-4120E16E34AB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2" creationId="{2E11D45C-C08B-D131-6D56-B5517015AE22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4" creationId="{F9477D51-D3D4-2920-AC67-55FA3D7689E9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5" creationId="{B68E8400-4EF6-6460-26F4-30D5683E5EDB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6" creationId="{B201B523-4EBB-7555-AC74-2E3816214216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7" creationId="{9C6F8C88-0B6E-0BF4-71C7-170B4D939098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18" creationId="{1716BEF2-51F3-CA60-0288-B06A4ED32936}"/>
          </ac:spMkLst>
        </pc:spChg>
        <pc:spChg chg="add del mod">
          <ac:chgData name="Orlando Marley Filho" userId="db0f27c2ee340672" providerId="LiveId" clId="{1320679C-52D2-4BC1-9F34-7139B097422A}" dt="2024-06-09T13:58:10.197" v="8918" actId="478"/>
          <ac:spMkLst>
            <pc:docMk/>
            <pc:sldMk cId="2823335708" sldId="474"/>
            <ac:spMk id="19" creationId="{DB19F62B-F6BF-D985-06A4-819C353E540B}"/>
          </ac:spMkLst>
        </pc:spChg>
        <pc:spChg chg="add mod topLvl">
          <ac:chgData name="Orlando Marley Filho" userId="db0f27c2ee340672" providerId="LiveId" clId="{1320679C-52D2-4BC1-9F34-7139B097422A}" dt="2024-06-09T14:01:17.001" v="8966" actId="165"/>
          <ac:spMkLst>
            <pc:docMk/>
            <pc:sldMk cId="2823335708" sldId="474"/>
            <ac:spMk id="27" creationId="{DA4FCCE0-03E8-6A69-986F-153744C9A0D1}"/>
          </ac:spMkLst>
        </pc:spChg>
        <pc:spChg chg="mod topLvl">
          <ac:chgData name="Orlando Marley Filho" userId="db0f27c2ee340672" providerId="LiveId" clId="{1320679C-52D2-4BC1-9F34-7139B097422A}" dt="2024-06-09T14:01:29.570" v="8968" actId="165"/>
          <ac:spMkLst>
            <pc:docMk/>
            <pc:sldMk cId="2823335708" sldId="474"/>
            <ac:spMk id="33" creationId="{C42B70B2-1344-A34A-FE21-AA5604793644}"/>
          </ac:spMkLst>
        </pc:spChg>
        <pc:spChg chg="mod topLvl">
          <ac:chgData name="Orlando Marley Filho" userId="db0f27c2ee340672" providerId="LiveId" clId="{1320679C-52D2-4BC1-9F34-7139B097422A}" dt="2024-06-09T17:13:45.330" v="10104"/>
          <ac:spMkLst>
            <pc:docMk/>
            <pc:sldMk cId="2823335708" sldId="474"/>
            <ac:spMk id="34" creationId="{95D3FD59-9E7E-F07A-F07E-FF014CF0E16B}"/>
          </ac:spMkLst>
        </pc:spChg>
        <pc:spChg chg="mod topLvl">
          <ac:chgData name="Orlando Marley Filho" userId="db0f27c2ee340672" providerId="LiveId" clId="{1320679C-52D2-4BC1-9F34-7139B097422A}" dt="2024-06-09T14:01:29.570" v="8968" actId="165"/>
          <ac:spMkLst>
            <pc:docMk/>
            <pc:sldMk cId="2823335708" sldId="474"/>
            <ac:spMk id="35" creationId="{DF0E5DFB-C473-2B94-46C2-001D07B2D84C}"/>
          </ac:spMkLst>
        </pc:spChg>
        <pc:spChg chg="mod topLvl">
          <ac:chgData name="Orlando Marley Filho" userId="db0f27c2ee340672" providerId="LiveId" clId="{1320679C-52D2-4BC1-9F34-7139B097422A}" dt="2024-06-09T14:01:29.570" v="8968" actId="165"/>
          <ac:spMkLst>
            <pc:docMk/>
            <pc:sldMk cId="2823335708" sldId="474"/>
            <ac:spMk id="36" creationId="{C42507B0-CEA4-D48B-D0AA-0E41388CB0D4}"/>
          </ac:spMkLst>
        </pc:spChg>
        <pc:spChg chg="mod topLvl">
          <ac:chgData name="Orlando Marley Filho" userId="db0f27c2ee340672" providerId="LiveId" clId="{1320679C-52D2-4BC1-9F34-7139B097422A}" dt="2024-06-09T14:01:29.570" v="8968" actId="165"/>
          <ac:spMkLst>
            <pc:docMk/>
            <pc:sldMk cId="2823335708" sldId="474"/>
            <ac:spMk id="37" creationId="{4C25DA30-0FB4-D2B6-000A-5870B437A398}"/>
          </ac:spMkLst>
        </pc:spChg>
        <pc:spChg chg="add del mod">
          <ac:chgData name="Orlando Marley Filho" userId="db0f27c2ee340672" providerId="LiveId" clId="{1320679C-52D2-4BC1-9F34-7139B097422A}" dt="2024-06-09T17:18:12.772" v="10126" actId="478"/>
          <ac:spMkLst>
            <pc:docMk/>
            <pc:sldMk cId="2823335708" sldId="474"/>
            <ac:spMk id="38" creationId="{A6C8F069-41E9-AC1A-22C2-A3B53069FBB8}"/>
          </ac:spMkLst>
        </pc:spChg>
        <pc:spChg chg="add mod">
          <ac:chgData name="Orlando Marley Filho" userId="db0f27c2ee340672" providerId="LiveId" clId="{1320679C-52D2-4BC1-9F34-7139B097422A}" dt="2024-06-09T17:20:08.953" v="10139" actId="14100"/>
          <ac:spMkLst>
            <pc:docMk/>
            <pc:sldMk cId="2823335708" sldId="474"/>
            <ac:spMk id="39" creationId="{C8C2EF0A-BAA3-E6A4-88C4-521DC2CA5087}"/>
          </ac:spMkLst>
        </pc:spChg>
        <pc:grpChg chg="add del mod topLvl">
          <ac:chgData name="Orlando Marley Filho" userId="db0f27c2ee340672" providerId="LiveId" clId="{1320679C-52D2-4BC1-9F34-7139B097422A}" dt="2024-06-09T14:00:40.779" v="8959" actId="165"/>
          <ac:grpSpMkLst>
            <pc:docMk/>
            <pc:sldMk cId="2823335708" sldId="474"/>
            <ac:grpSpMk id="28" creationId="{3A33C8FE-89FD-3298-0559-1FA7659D6817}"/>
          </ac:grpSpMkLst>
        </pc:grpChg>
        <pc:grpChg chg="add del mod">
          <ac:chgData name="Orlando Marley Filho" userId="db0f27c2ee340672" providerId="LiveId" clId="{1320679C-52D2-4BC1-9F34-7139B097422A}" dt="2024-06-09T14:00:32.820" v="8957" actId="165"/>
          <ac:grpSpMkLst>
            <pc:docMk/>
            <pc:sldMk cId="2823335708" sldId="474"/>
            <ac:grpSpMk id="29" creationId="{4E5B57CE-2CDD-AC07-AB98-C25C0DCDD44C}"/>
          </ac:grpSpMkLst>
        </pc:grpChg>
        <pc:grpChg chg="add del mod topLvl">
          <ac:chgData name="Orlando Marley Filho" userId="db0f27c2ee340672" providerId="LiveId" clId="{1320679C-52D2-4BC1-9F34-7139B097422A}" dt="2024-06-09T14:01:17.001" v="8966" actId="165"/>
          <ac:grpSpMkLst>
            <pc:docMk/>
            <pc:sldMk cId="2823335708" sldId="474"/>
            <ac:grpSpMk id="30" creationId="{0510B18D-68BB-8E4D-A7E5-E7DCE70CA58C}"/>
          </ac:grpSpMkLst>
        </pc:grpChg>
        <pc:grpChg chg="add del mod">
          <ac:chgData name="Orlando Marley Filho" userId="db0f27c2ee340672" providerId="LiveId" clId="{1320679C-52D2-4BC1-9F34-7139B097422A}" dt="2024-06-09T14:01:12.830" v="8965" actId="165"/>
          <ac:grpSpMkLst>
            <pc:docMk/>
            <pc:sldMk cId="2823335708" sldId="474"/>
            <ac:grpSpMk id="31" creationId="{FAF17F86-0B05-5F8A-C808-39FF42A7AA6F}"/>
          </ac:grpSpMkLst>
        </pc:grpChg>
        <pc:grpChg chg="del mod">
          <ac:chgData name="Orlando Marley Filho" userId="db0f27c2ee340672" providerId="LiveId" clId="{1320679C-52D2-4BC1-9F34-7139B097422A}" dt="2024-06-09T14:01:29.570" v="8968" actId="165"/>
          <ac:grpSpMkLst>
            <pc:docMk/>
            <pc:sldMk cId="2823335708" sldId="474"/>
            <ac:grpSpMk id="32" creationId="{1F298E52-5484-420A-D581-F58747FD7377}"/>
          </ac:grpSpMkLst>
        </pc:grpChg>
        <pc:graphicFrameChg chg="add del modGraphic">
          <ac:chgData name="Orlando Marley Filho" userId="db0f27c2ee340672" providerId="LiveId" clId="{1320679C-52D2-4BC1-9F34-7139B097422A}" dt="2024-06-09T13:56:00.323" v="8855" actId="1032"/>
          <ac:graphicFrameMkLst>
            <pc:docMk/>
            <pc:sldMk cId="2823335708" sldId="474"/>
            <ac:graphicFrameMk id="6" creationId="{2A3C8E23-E130-9540-14D7-057EAA18E81A}"/>
          </ac:graphicFrameMkLst>
        </pc:graphicFrameChg>
        <pc:graphicFrameChg chg="add del mod topLvl">
          <ac:chgData name="Orlando Marley Filho" userId="db0f27c2ee340672" providerId="LiveId" clId="{1320679C-52D2-4BC1-9F34-7139B097422A}" dt="2024-06-09T14:01:26.429" v="8967" actId="18245"/>
          <ac:graphicFrameMkLst>
            <pc:docMk/>
            <pc:sldMk cId="2823335708" sldId="474"/>
            <ac:graphicFrameMk id="10" creationId="{EED40828-BD03-6429-C026-AAF05563B6D6}"/>
          </ac:graphicFrameMkLst>
        </pc:graphicFrameChg>
        <pc:picChg chg="add del mod modCrop">
          <ac:chgData name="Orlando Marley Filho" userId="db0f27c2ee340672" providerId="LiveId" clId="{1320679C-52D2-4BC1-9F34-7139B097422A}" dt="2024-06-09T14:00:38.001" v="8958" actId="478"/>
          <ac:picMkLst>
            <pc:docMk/>
            <pc:sldMk cId="2823335708" sldId="474"/>
            <ac:picMk id="13" creationId="{EB007FE6-5BF5-5A74-DB95-161E293E176E}"/>
          </ac:picMkLst>
        </pc:picChg>
        <pc:cxnChg chg="add mod topLvl">
          <ac:chgData name="Orlando Marley Filho" userId="db0f27c2ee340672" providerId="LiveId" clId="{1320679C-52D2-4BC1-9F34-7139B097422A}" dt="2024-06-09T14:01:17.001" v="8966" actId="165"/>
          <ac:cxnSpMkLst>
            <pc:docMk/>
            <pc:sldMk cId="2823335708" sldId="474"/>
            <ac:cxnSpMk id="21" creationId="{6574B1D0-4076-2A2C-1E01-89976B39F361}"/>
          </ac:cxnSpMkLst>
        </pc:cxnChg>
        <pc:cxnChg chg="add mod topLvl">
          <ac:chgData name="Orlando Marley Filho" userId="db0f27c2ee340672" providerId="LiveId" clId="{1320679C-52D2-4BC1-9F34-7139B097422A}" dt="2024-06-09T14:01:17.001" v="8966" actId="165"/>
          <ac:cxnSpMkLst>
            <pc:docMk/>
            <pc:sldMk cId="2823335708" sldId="474"/>
            <ac:cxnSpMk id="22" creationId="{05084C8C-1688-1AB3-B06F-2B3DDDB6BB68}"/>
          </ac:cxnSpMkLst>
        </pc:cxnChg>
      </pc:sldChg>
      <pc:sldChg chg="addSp delSp modSp mod delAnim modAnim modNotesTx">
        <pc:chgData name="Orlando Marley Filho" userId="db0f27c2ee340672" providerId="LiveId" clId="{1320679C-52D2-4BC1-9F34-7139B097422A}" dt="2024-06-09T17:49:18.835" v="10840"/>
        <pc:sldMkLst>
          <pc:docMk/>
          <pc:sldMk cId="3679361352" sldId="475"/>
        </pc:sldMkLst>
        <pc:spChg chg="add del mod">
          <ac:chgData name="Orlando Marley Filho" userId="db0f27c2ee340672" providerId="LiveId" clId="{1320679C-52D2-4BC1-9F34-7139B097422A}" dt="2024-06-09T14:44:14.393" v="9358" actId="478"/>
          <ac:spMkLst>
            <pc:docMk/>
            <pc:sldMk cId="3679361352" sldId="475"/>
            <ac:spMk id="3" creationId="{24E34B9E-B812-FC49-AA6D-33CD5D69297F}"/>
          </ac:spMkLst>
        </pc:spChg>
        <pc:spChg chg="add mod">
          <ac:chgData name="Orlando Marley Filho" userId="db0f27c2ee340672" providerId="LiveId" clId="{1320679C-52D2-4BC1-9F34-7139B097422A}" dt="2024-06-09T01:08:47.164" v="7722"/>
          <ac:spMkLst>
            <pc:docMk/>
            <pc:sldMk cId="3679361352" sldId="475"/>
            <ac:spMk id="4" creationId="{2C4D18E6-24C0-37B3-743A-B34DBD243CF1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6" creationId="{C88C0944-ABC2-E6C4-3B91-EEC78C1B6B28}"/>
          </ac:spMkLst>
        </pc:spChg>
        <pc:spChg chg="add mod">
          <ac:chgData name="Orlando Marley Filho" userId="db0f27c2ee340672" providerId="LiveId" clId="{1320679C-52D2-4BC1-9F34-7139B097422A}" dt="2024-06-09T14:43:47.813" v="9354" actId="1076"/>
          <ac:spMkLst>
            <pc:docMk/>
            <pc:sldMk cId="3679361352" sldId="475"/>
            <ac:spMk id="9" creationId="{AE26BD11-259C-B208-9ECE-B3A196B074DF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10" creationId="{F021313D-7BC5-083A-145B-57B7A9BDA201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13" creationId="{0C628580-60C7-7B5B-F5A6-CD17706D92E9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14" creationId="{F7036A29-582A-7AB3-19E1-9661864DD0F3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15" creationId="{37D8C016-BE44-B43B-B73D-544705DCE38E}"/>
          </ac:spMkLst>
        </pc:spChg>
        <pc:spChg chg="add mod or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16" creationId="{0A068B3D-1D4B-C497-20BD-665BF0494A8E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31" creationId="{2CF5156C-2452-FE08-5225-1B57BEF68307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36" creationId="{D979DBE7-D906-71A7-C6A6-5D3EA70384F6}"/>
          </ac:spMkLst>
        </pc:spChg>
        <pc:spChg chg="add mod">
          <ac:chgData name="Orlando Marley Filho" userId="db0f27c2ee340672" providerId="LiveId" clId="{1320679C-52D2-4BC1-9F34-7139B097422A}" dt="2024-06-09T14:53:24.063" v="9591" actId="1036"/>
          <ac:spMkLst>
            <pc:docMk/>
            <pc:sldMk cId="3679361352" sldId="475"/>
            <ac:spMk id="37" creationId="{7DB086FD-E2BE-3771-4E9E-259AB4E04C21}"/>
          </ac:spMkLst>
        </pc:spChg>
        <pc:grpChg chg="add mod">
          <ac:chgData name="Orlando Marley Filho" userId="db0f27c2ee340672" providerId="LiveId" clId="{1320679C-52D2-4BC1-9F34-7139B097422A}" dt="2024-06-09T14:53:24.063" v="9591" actId="1036"/>
          <ac:grpSpMkLst>
            <pc:docMk/>
            <pc:sldMk cId="3679361352" sldId="475"/>
            <ac:grpSpMk id="32" creationId="{7CBCC9D9-3864-5D2B-3B48-5FB101548767}"/>
          </ac:grpSpMkLst>
        </pc:grpChg>
        <pc:grpChg chg="add mod">
          <ac:chgData name="Orlando Marley Filho" userId="db0f27c2ee340672" providerId="LiveId" clId="{1320679C-52D2-4BC1-9F34-7139B097422A}" dt="2024-06-09T14:53:24.063" v="9591" actId="1036"/>
          <ac:grpSpMkLst>
            <pc:docMk/>
            <pc:sldMk cId="3679361352" sldId="475"/>
            <ac:grpSpMk id="33" creationId="{BAB65985-AEEE-8B11-65FA-4C5454F70E4A}"/>
          </ac:grpSpMkLst>
        </pc:grpChg>
        <pc:grpChg chg="add mod">
          <ac:chgData name="Orlando Marley Filho" userId="db0f27c2ee340672" providerId="LiveId" clId="{1320679C-52D2-4BC1-9F34-7139B097422A}" dt="2024-06-09T14:53:24.063" v="9591" actId="1036"/>
          <ac:grpSpMkLst>
            <pc:docMk/>
            <pc:sldMk cId="3679361352" sldId="475"/>
            <ac:grpSpMk id="34" creationId="{D53B1A2D-D9AB-DF17-34A2-92EE98DFE7D4}"/>
          </ac:grpSpMkLst>
        </pc:grpChg>
        <pc:grpChg chg="add mod">
          <ac:chgData name="Orlando Marley Filho" userId="db0f27c2ee340672" providerId="LiveId" clId="{1320679C-52D2-4BC1-9F34-7139B097422A}" dt="2024-06-09T14:53:24.063" v="9591" actId="1036"/>
          <ac:grpSpMkLst>
            <pc:docMk/>
            <pc:sldMk cId="3679361352" sldId="475"/>
            <ac:grpSpMk id="35" creationId="{7D77427A-A806-BCC7-DA79-BC6EBEC65E58}"/>
          </ac:grpSpMkLst>
        </pc:grpChg>
        <pc:grpChg chg="add mod">
          <ac:chgData name="Orlando Marley Filho" userId="db0f27c2ee340672" providerId="LiveId" clId="{1320679C-52D2-4BC1-9F34-7139B097422A}" dt="2024-06-09T14:53:24.063" v="9591" actId="1036"/>
          <ac:grpSpMkLst>
            <pc:docMk/>
            <pc:sldMk cId="3679361352" sldId="475"/>
            <ac:grpSpMk id="38" creationId="{ADA4E22C-FF2C-7C2E-F0C9-7D025B4D4A42}"/>
          </ac:grpSpMkLst>
        </pc:grpChg>
        <pc:grpChg chg="add mod">
          <ac:chgData name="Orlando Marley Filho" userId="db0f27c2ee340672" providerId="LiveId" clId="{1320679C-52D2-4BC1-9F34-7139B097422A}" dt="2024-06-09T14:53:24.063" v="9591" actId="1036"/>
          <ac:grpSpMkLst>
            <pc:docMk/>
            <pc:sldMk cId="3679361352" sldId="475"/>
            <ac:grpSpMk id="39" creationId="{8D7999B2-D050-D217-31B0-1374B0C42434}"/>
          </ac:grpSpMkLst>
        </pc:grpChg>
        <pc:picChg chg="add del mod">
          <ac:chgData name="Orlando Marley Filho" userId="db0f27c2ee340672" providerId="LiveId" clId="{1320679C-52D2-4BC1-9F34-7139B097422A}" dt="2024-06-09T14:50:27.609" v="9543" actId="478"/>
          <ac:picMkLst>
            <pc:docMk/>
            <pc:sldMk cId="3679361352" sldId="475"/>
            <ac:picMk id="11" creationId="{6235FCB2-AB30-5DC2-8296-33D96A2FBBED}"/>
          </ac:picMkLst>
        </pc:picChg>
        <pc:picChg chg="add mod">
          <ac:chgData name="Orlando Marley Filho" userId="db0f27c2ee340672" providerId="LiveId" clId="{1320679C-52D2-4BC1-9F34-7139B097422A}" dt="2024-06-09T14:53:24.063" v="9591" actId="1036"/>
          <ac:picMkLst>
            <pc:docMk/>
            <pc:sldMk cId="3679361352" sldId="475"/>
            <ac:picMk id="12" creationId="{346E5814-436E-CB02-18BE-546002DB91B4}"/>
          </ac:picMkLst>
        </pc:picChg>
        <pc:cxnChg chg="add mod ord">
          <ac:chgData name="Orlando Marley Filho" userId="db0f27c2ee340672" providerId="LiveId" clId="{1320679C-52D2-4BC1-9F34-7139B097422A}" dt="2024-06-09T14:53:24.063" v="9591" actId="1036"/>
          <ac:cxnSpMkLst>
            <pc:docMk/>
            <pc:sldMk cId="3679361352" sldId="475"/>
            <ac:cxnSpMk id="18" creationId="{98049285-9E0A-B636-1280-18A22EE0F1FC}"/>
          </ac:cxnSpMkLst>
        </pc:cxnChg>
        <pc:cxnChg chg="add mod ord">
          <ac:chgData name="Orlando Marley Filho" userId="db0f27c2ee340672" providerId="LiveId" clId="{1320679C-52D2-4BC1-9F34-7139B097422A}" dt="2024-06-09T14:53:24.063" v="9591" actId="1036"/>
          <ac:cxnSpMkLst>
            <pc:docMk/>
            <pc:sldMk cId="3679361352" sldId="475"/>
            <ac:cxnSpMk id="19" creationId="{F9F780BE-1D85-4095-97A1-1A23CB8F8842}"/>
          </ac:cxnSpMkLst>
        </pc:cxnChg>
        <pc:cxnChg chg="add mod">
          <ac:chgData name="Orlando Marley Filho" userId="db0f27c2ee340672" providerId="LiveId" clId="{1320679C-52D2-4BC1-9F34-7139B097422A}" dt="2024-06-09T14:53:24.063" v="9591" actId="1036"/>
          <ac:cxnSpMkLst>
            <pc:docMk/>
            <pc:sldMk cId="3679361352" sldId="475"/>
            <ac:cxnSpMk id="23" creationId="{CE2DAA44-40C8-584D-D9CD-79EEFE494B70}"/>
          </ac:cxnSpMkLst>
        </pc:cxnChg>
        <pc:cxnChg chg="add mod">
          <ac:chgData name="Orlando Marley Filho" userId="db0f27c2ee340672" providerId="LiveId" clId="{1320679C-52D2-4BC1-9F34-7139B097422A}" dt="2024-06-09T14:53:24.063" v="9591" actId="1036"/>
          <ac:cxnSpMkLst>
            <pc:docMk/>
            <pc:sldMk cId="3679361352" sldId="475"/>
            <ac:cxnSpMk id="24" creationId="{4CFC0551-EC20-2554-96FD-9486F7218B52}"/>
          </ac:cxnSpMkLst>
        </pc:cxnChg>
      </pc:sldChg>
      <pc:sldChg chg="addSp modSp add del mod">
        <pc:chgData name="Orlando Marley Filho" userId="db0f27c2ee340672" providerId="LiveId" clId="{1320679C-52D2-4BC1-9F34-7139B097422A}" dt="2024-06-08T10:39:38.655" v="6259" actId="47"/>
        <pc:sldMkLst>
          <pc:docMk/>
          <pc:sldMk cId="511626006" sldId="476"/>
        </pc:sldMkLst>
        <pc:spChg chg="mod">
          <ac:chgData name="Orlando Marley Filho" userId="db0f27c2ee340672" providerId="LiveId" clId="{1320679C-52D2-4BC1-9F34-7139B097422A}" dt="2024-06-08T09:49:38.480" v="5621" actId="207"/>
          <ac:spMkLst>
            <pc:docMk/>
            <pc:sldMk cId="511626006" sldId="476"/>
            <ac:spMk id="3" creationId="{D493C469-4550-9EA9-E950-F5017D1F3DC8}"/>
          </ac:spMkLst>
        </pc:spChg>
        <pc:spChg chg="add mod">
          <ac:chgData name="Orlando Marley Filho" userId="db0f27c2ee340672" providerId="LiveId" clId="{1320679C-52D2-4BC1-9F34-7139B097422A}" dt="2024-06-08T01:28:32.576" v="5026" actId="1076"/>
          <ac:spMkLst>
            <pc:docMk/>
            <pc:sldMk cId="511626006" sldId="476"/>
            <ac:spMk id="5" creationId="{237B350F-D308-8465-437F-3F4DCDD58A90}"/>
          </ac:spMkLst>
        </pc:spChg>
      </pc:sldChg>
      <pc:sldChg chg="addSp delSp modSp add del mod">
        <pc:chgData name="Orlando Marley Filho" userId="db0f27c2ee340672" providerId="LiveId" clId="{1320679C-52D2-4BC1-9F34-7139B097422A}" dt="2024-06-08T11:29:16.158" v="6522" actId="47"/>
        <pc:sldMkLst>
          <pc:docMk/>
          <pc:sldMk cId="3365074112" sldId="477"/>
        </pc:sldMkLst>
        <pc:spChg chg="mod">
          <ac:chgData name="Orlando Marley Filho" userId="db0f27c2ee340672" providerId="LiveId" clId="{1320679C-52D2-4BC1-9F34-7139B097422A}" dt="2024-06-08T09:49:45.064" v="5624" actId="207"/>
          <ac:spMkLst>
            <pc:docMk/>
            <pc:sldMk cId="3365074112" sldId="477"/>
            <ac:spMk id="3" creationId="{D493C469-4550-9EA9-E950-F5017D1F3DC8}"/>
          </ac:spMkLst>
        </pc:spChg>
        <pc:spChg chg="add del mod">
          <ac:chgData name="Orlando Marley Filho" userId="db0f27c2ee340672" providerId="LiveId" clId="{1320679C-52D2-4BC1-9F34-7139B097422A}" dt="2024-06-08T11:10:54.199" v="6447" actId="21"/>
          <ac:spMkLst>
            <pc:docMk/>
            <pc:sldMk cId="3365074112" sldId="477"/>
            <ac:spMk id="5" creationId="{A136C17E-9034-70AA-D9F7-76186E0F9E29}"/>
          </ac:spMkLst>
        </pc:spChg>
      </pc:sldChg>
      <pc:sldChg chg="addSp delSp modSp add del mod">
        <pc:chgData name="Orlando Marley Filho" userId="db0f27c2ee340672" providerId="LiveId" clId="{1320679C-52D2-4BC1-9F34-7139B097422A}" dt="2024-06-08T10:11:02.554" v="6114" actId="2696"/>
        <pc:sldMkLst>
          <pc:docMk/>
          <pc:sldMk cId="1526998125" sldId="478"/>
        </pc:sldMkLst>
        <pc:spChg chg="mod">
          <ac:chgData name="Orlando Marley Filho" userId="db0f27c2ee340672" providerId="LiveId" clId="{1320679C-52D2-4BC1-9F34-7139B097422A}" dt="2024-06-08T09:49:49.857" v="5625" actId="207"/>
          <ac:spMkLst>
            <pc:docMk/>
            <pc:sldMk cId="1526998125" sldId="478"/>
            <ac:spMk id="3" creationId="{D493C469-4550-9EA9-E950-F5017D1F3DC8}"/>
          </ac:spMkLst>
        </pc:spChg>
        <pc:spChg chg="add del mod">
          <ac:chgData name="Orlando Marley Filho" userId="db0f27c2ee340672" providerId="LiveId" clId="{1320679C-52D2-4BC1-9F34-7139B097422A}" dt="2024-06-08T09:27:07.079" v="5092" actId="21"/>
          <ac:spMkLst>
            <pc:docMk/>
            <pc:sldMk cId="1526998125" sldId="478"/>
            <ac:spMk id="5" creationId="{206CAED9-27BD-3FF2-D1A3-11BCDF84F791}"/>
          </ac:spMkLst>
        </pc:spChg>
      </pc:sldChg>
      <pc:sldChg chg="addSp modSp add del mod replId">
        <pc:chgData name="Orlando Marley Filho" userId="db0f27c2ee340672" providerId="LiveId" clId="{1320679C-52D2-4BC1-9F34-7139B097422A}" dt="2024-06-08T10:52:30.679" v="6398" actId="47"/>
        <pc:sldMkLst>
          <pc:docMk/>
          <pc:sldMk cId="311375740" sldId="479"/>
        </pc:sldMkLst>
        <pc:spChg chg="mod">
          <ac:chgData name="Orlando Marley Filho" userId="db0f27c2ee340672" providerId="LiveId" clId="{1320679C-52D2-4BC1-9F34-7139B097422A}" dt="2024-06-08T09:49:54.110" v="5626" actId="207"/>
          <ac:spMkLst>
            <pc:docMk/>
            <pc:sldMk cId="311375740" sldId="479"/>
            <ac:spMk id="3" creationId="{D493C469-4550-9EA9-E950-F5017D1F3DC8}"/>
          </ac:spMkLst>
        </pc:spChg>
        <pc:spChg chg="add mod">
          <ac:chgData name="Orlando Marley Filho" userId="db0f27c2ee340672" providerId="LiveId" clId="{1320679C-52D2-4BC1-9F34-7139B097422A}" dt="2024-06-08T10:51:54.925" v="6393" actId="21"/>
          <ac:spMkLst>
            <pc:docMk/>
            <pc:sldMk cId="311375740" sldId="479"/>
            <ac:spMk id="5" creationId="{9A008244-08C9-D74E-8536-034295CCB6D7}"/>
          </ac:spMkLst>
        </pc:spChg>
        <pc:spChg chg="add mod">
          <ac:chgData name="Orlando Marley Filho" userId="db0f27c2ee340672" providerId="LiveId" clId="{1320679C-52D2-4BC1-9F34-7139B097422A}" dt="2024-06-08T01:40:39.686" v="5064" actId="1076"/>
          <ac:spMkLst>
            <pc:docMk/>
            <pc:sldMk cId="311375740" sldId="479"/>
            <ac:spMk id="7" creationId="{4B9A0F31-66EB-D694-DE37-03FDAC90FAC7}"/>
          </ac:spMkLst>
        </pc:spChg>
      </pc:sldChg>
      <pc:sldChg chg="addSp modSp add del mod ord replId modNotesTx">
        <pc:chgData name="Orlando Marley Filho" userId="db0f27c2ee340672" providerId="LiveId" clId="{1320679C-52D2-4BC1-9F34-7139B097422A}" dt="2024-06-08T17:02:20.295" v="6980" actId="47"/>
        <pc:sldMkLst>
          <pc:docMk/>
          <pc:sldMk cId="3044037077" sldId="480"/>
        </pc:sldMkLst>
        <pc:spChg chg="mod">
          <ac:chgData name="Orlando Marley Filho" userId="db0f27c2ee340672" providerId="LiveId" clId="{1320679C-52D2-4BC1-9F34-7139B097422A}" dt="2024-06-08T09:49:59.069" v="5627" actId="207"/>
          <ac:spMkLst>
            <pc:docMk/>
            <pc:sldMk cId="3044037077" sldId="480"/>
            <ac:spMk id="3" creationId="{D493C469-4550-9EA9-E950-F5017D1F3DC8}"/>
          </ac:spMkLst>
        </pc:spChg>
        <pc:spChg chg="mod">
          <ac:chgData name="Orlando Marley Filho" userId="db0f27c2ee340672" providerId="LiveId" clId="{1320679C-52D2-4BC1-9F34-7139B097422A}" dt="2024-06-08T11:28:56.755" v="6518" actId="20577"/>
          <ac:spMkLst>
            <pc:docMk/>
            <pc:sldMk cId="3044037077" sldId="480"/>
            <ac:spMk id="4" creationId="{70E55417-99CC-F16D-1028-9F5BB21F60B0}"/>
          </ac:spMkLst>
        </pc:spChg>
        <pc:graphicFrameChg chg="add mod">
          <ac:chgData name="Orlando Marley Filho" userId="db0f27c2ee340672" providerId="LiveId" clId="{1320679C-52D2-4BC1-9F34-7139B097422A}" dt="2024-06-08T11:29:10.242" v="6521" actId="20577"/>
          <ac:graphicFrameMkLst>
            <pc:docMk/>
            <pc:sldMk cId="3044037077" sldId="480"/>
            <ac:graphicFrameMk id="7" creationId="{27A642DC-2D92-9D29-82B1-D5F10F59DAC5}"/>
          </ac:graphicFrameMkLst>
        </pc:graphicFrameChg>
      </pc:sldChg>
      <pc:sldChg chg="addSp delSp modSp add mod ord modNotesTx">
        <pc:chgData name="Orlando Marley Filho" userId="db0f27c2ee340672" providerId="LiveId" clId="{1320679C-52D2-4BC1-9F34-7139B097422A}" dt="2024-06-08T16:25:17.948" v="6785" actId="34135"/>
        <pc:sldMkLst>
          <pc:docMk/>
          <pc:sldMk cId="1788916194" sldId="481"/>
        </pc:sldMkLst>
        <pc:spChg chg="mod">
          <ac:chgData name="Orlando Marley Filho" userId="db0f27c2ee340672" providerId="LiveId" clId="{1320679C-52D2-4BC1-9F34-7139B097422A}" dt="2024-06-08T09:50:04.130" v="5628" actId="207"/>
          <ac:spMkLst>
            <pc:docMk/>
            <pc:sldMk cId="1788916194" sldId="481"/>
            <ac:spMk id="3" creationId="{D493C469-4550-9EA9-E950-F5017D1F3DC8}"/>
          </ac:spMkLst>
        </pc:spChg>
        <pc:spChg chg="mod">
          <ac:chgData name="Orlando Marley Filho" userId="db0f27c2ee340672" providerId="LiveId" clId="{1320679C-52D2-4BC1-9F34-7139B097422A}" dt="2024-06-08T16:18:06.965" v="6702" actId="1076"/>
          <ac:spMkLst>
            <pc:docMk/>
            <pc:sldMk cId="1788916194" sldId="481"/>
            <ac:spMk id="4" creationId="{70E55417-99CC-F16D-1028-9F5BB21F60B0}"/>
          </ac:spMkLst>
        </pc:spChg>
        <pc:spChg chg="add mod">
          <ac:chgData name="Orlando Marley Filho" userId="db0f27c2ee340672" providerId="LiveId" clId="{1320679C-52D2-4BC1-9F34-7139B097422A}" dt="2024-06-08T11:10:56.225" v="6448"/>
          <ac:spMkLst>
            <pc:docMk/>
            <pc:sldMk cId="1788916194" sldId="481"/>
            <ac:spMk id="5" creationId="{A136C17E-9034-70AA-D9F7-76186E0F9E29}"/>
          </ac:spMkLst>
        </pc:spChg>
        <pc:spChg chg="add mod">
          <ac:chgData name="Orlando Marley Filho" userId="db0f27c2ee340672" providerId="LiveId" clId="{1320679C-52D2-4BC1-9F34-7139B097422A}" dt="2024-06-08T16:25:08.405" v="6783" actId="34135"/>
          <ac:spMkLst>
            <pc:docMk/>
            <pc:sldMk cId="1788916194" sldId="481"/>
            <ac:spMk id="7" creationId="{6BFDCA87-7D3E-7C4F-B100-75553556BCCA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10" creationId="{9AAF8A45-8AAE-4C39-A816-BCE08C351C37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12" creationId="{C8925D45-1D6A-449D-AB08-652B1DC1A15B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14" creationId="{57F1AC36-B9CB-4F16-9830-A4AB35C3E653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16" creationId="{80818169-1D2A-49F5-9D45-619D54F4885D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18" creationId="{127F6EED-74E4-473D-A059-A5AF45F64B68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20" creationId="{A0AB48E0-E259-464E-80FF-81A09C120DC1}"/>
          </ac:spMkLst>
        </pc:spChg>
        <pc:spChg chg="add mod">
          <ac:chgData name="Orlando Marley Filho" userId="db0f27c2ee340672" providerId="LiveId" clId="{1320679C-52D2-4BC1-9F34-7139B097422A}" dt="2024-06-08T16:25:13.069" v="6784" actId="34135"/>
          <ac:spMkLst>
            <pc:docMk/>
            <pc:sldMk cId="1788916194" sldId="481"/>
            <ac:spMk id="22" creationId="{F2EF0563-A370-4E91-A7A7-8AFFA0E62D30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24" creationId="{B1CD0A23-65AE-4419-992C-307C680F6CB5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26" creationId="{4FB550EC-EE71-4A76-9092-DB1F7809AD79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28" creationId="{E382F453-174D-4537-BF71-1DCADE6FBAE9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30" creationId="{F3466FCE-F293-BA43-8AA3-223118ECE0CC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32" creationId="{42203402-CCED-18FA-B64D-25D88200726C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34" creationId="{C54438F7-9114-4A11-A1CD-5151A63AFFDD}"/>
          </ac:spMkLst>
        </pc:spChg>
        <pc:spChg chg="add mod">
          <ac:chgData name="Orlando Marley Filho" userId="db0f27c2ee340672" providerId="LiveId" clId="{1320679C-52D2-4BC1-9F34-7139B097422A}" dt="2024-06-08T16:25:17.948" v="6785" actId="34135"/>
          <ac:spMkLst>
            <pc:docMk/>
            <pc:sldMk cId="1788916194" sldId="481"/>
            <ac:spMk id="36" creationId="{1DF64161-8F8F-401C-A271-B3B634B137A4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38" creationId="{ECABF8FF-DFE0-4E9F-8267-A1C3ADD4F178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40" creationId="{D6B0B5A6-0238-4E6C-BC98-8143FC6D49AF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42" creationId="{C571C5FA-AD35-40F8-BC4B-743B4B7363DD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44" creationId="{B9BE473B-7411-470D-A7D6-54C683E32CA3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46" creationId="{45E4A35F-3AFA-4E3D-A3D3-B0EBA14FAA08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48" creationId="{3DC1859B-0115-41E2-8EA0-EB96EB6B4CF3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50" creationId="{0D8C6992-846A-494E-AD24-1CA82125BDCC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52" creationId="{547C41E9-E915-4124-BA66-D2147B3F0D4B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54" creationId="{FB68AE46-E2B1-445F-B10A-1C620B40EF7B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56" creationId="{12202961-E8E3-45AA-B0E2-485A2767AFEA}"/>
          </ac:spMkLst>
        </pc:spChg>
        <pc:spChg chg="add mod">
          <ac:chgData name="Orlando Marley Filho" userId="db0f27c2ee340672" providerId="LiveId" clId="{1320679C-52D2-4BC1-9F34-7139B097422A}" dt="2024-06-08T16:24:56.817" v="6781" actId="34135"/>
          <ac:spMkLst>
            <pc:docMk/>
            <pc:sldMk cId="1788916194" sldId="481"/>
            <ac:spMk id="58" creationId="{E3B68BE7-03F3-448B-AD7E-B1635F64B1FA}"/>
          </ac:spMkLst>
        </pc:spChg>
        <pc:grpChg chg="add mod">
          <ac:chgData name="Orlando Marley Filho" userId="db0f27c2ee340672" providerId="LiveId" clId="{1320679C-52D2-4BC1-9F34-7139B097422A}" dt="2024-06-08T16:11:25.631" v="6626" actId="164"/>
          <ac:grpSpMkLst>
            <pc:docMk/>
            <pc:sldMk cId="1788916194" sldId="481"/>
            <ac:grpSpMk id="59" creationId="{CEAA88A3-E428-58C4-3836-4E6B5F01C563}"/>
          </ac:grpSpMkLst>
        </pc:grpChg>
        <pc:graphicFrameChg chg="add del mod modGraphic">
          <ac:chgData name="Orlando Marley Filho" userId="db0f27c2ee340672" providerId="LiveId" clId="{1320679C-52D2-4BC1-9F34-7139B097422A}" dt="2024-06-08T16:10:33.443" v="6624" actId="478"/>
          <ac:graphicFrameMkLst>
            <pc:docMk/>
            <pc:sldMk cId="1788916194" sldId="481"/>
            <ac:graphicFrameMk id="2" creationId="{9547F170-A450-7A9F-FD11-441CF84682AB}"/>
          </ac:graphicFrameMkLst>
        </pc:graphicFrame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6" creationId="{48994123-5D7A-3144-A792-6CF2947E578F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9" creationId="{F64F39F0-2A68-441A-942F-AE57CA843B97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11" creationId="{BD51857F-14A9-44B4-9A9C-AA61227F6C60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13" creationId="{3A4CC5BC-2610-4B29-861F-23355CE4637D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15" creationId="{F0F27D85-8B1B-4E60-9EC1-12AB8A2FBCC5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17" creationId="{3F641843-3240-4E7A-A6BF-5E7369657F2B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19" creationId="{A41E7752-61D7-48D5-90F5-E5DF829574A0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21" creationId="{1DD811B4-61AF-418E-A5FB-72CC9B3D9EB6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23" creationId="{FA5DABCA-3B8A-4668-AD91-5101B90113A7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25" creationId="{A83EB3F1-EABB-4C25-8CC6-7BFFB6054BC7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27" creationId="{A2481252-0F2A-49F9-BB63-FFEAC5AA926C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29" creationId="{780C44B0-24CB-0E46-8E63-78BE71121DDA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31" creationId="{2C2F92EE-4441-1FD6-F6B8-1C70309A7034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33" creationId="{B04C92C0-AAA2-402F-9DA7-9BBD50D39635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35" creationId="{3BABB20B-9558-4433-8F5A-140F52E57399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37" creationId="{9683603A-F28D-412C-BB78-0A17EC4C5A36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39" creationId="{C3F41A78-14D1-4BAC-B3F6-C1EB2BC964CC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41" creationId="{D0532336-0098-4E4A-A091-7A3349287D49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43" creationId="{DD8CE6F4-92A5-4E5A-BEA0-A796F1A11145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45" creationId="{1FD16B89-15B2-4C3D-B92A-8FF8F548024E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47" creationId="{91CAAAFF-327D-4976-A2B6-301EAAD9BFCE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49" creationId="{E06E405B-8BE4-432D-9B3D-3E2E874D99A5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51" creationId="{503A6B4D-DEE3-46F9-B451-2A59ED89EBA9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53" creationId="{A12EE907-E763-44C1-A13C-D9B87F6A1316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55" creationId="{60494203-D348-4F4E-81A0-E7BF7BE7680C}"/>
          </ac:picMkLst>
        </pc:picChg>
        <pc:picChg chg="add mod">
          <ac:chgData name="Orlando Marley Filho" userId="db0f27c2ee340672" providerId="LiveId" clId="{1320679C-52D2-4BC1-9F34-7139B097422A}" dt="2024-06-08T16:24:56.817" v="6781" actId="34135"/>
          <ac:picMkLst>
            <pc:docMk/>
            <pc:sldMk cId="1788916194" sldId="481"/>
            <ac:picMk id="57" creationId="{5559347E-D264-4A89-88C2-6D153F2A8FEB}"/>
          </ac:picMkLst>
        </pc:picChg>
      </pc:sldChg>
      <pc:sldChg chg="addSp delSp modSp add mod ord replId modAnim modNotesTx">
        <pc:chgData name="Orlando Marley Filho" userId="db0f27c2ee340672" providerId="LiveId" clId="{1320679C-52D2-4BC1-9F34-7139B097422A}" dt="2024-07-29T20:34:26.026" v="45749" actId="20577"/>
        <pc:sldMkLst>
          <pc:docMk/>
          <pc:sldMk cId="1400152774" sldId="482"/>
        </pc:sldMkLst>
        <pc:spChg chg="add del mod">
          <ac:chgData name="Orlando Marley Filho" userId="db0f27c2ee340672" providerId="LiveId" clId="{1320679C-52D2-4BC1-9F34-7139B097422A}" dt="2024-06-08T11:27:03.213" v="6454" actId="478"/>
          <ac:spMkLst>
            <pc:docMk/>
            <pc:sldMk cId="1400152774" sldId="482"/>
            <ac:spMk id="2" creationId="{FC8657CE-082A-87F6-8E1C-07EBB77C24C5}"/>
          </ac:spMkLst>
        </pc:spChg>
        <pc:spChg chg="mod">
          <ac:chgData name="Orlando Marley Filho" userId="db0f27c2ee340672" providerId="LiveId" clId="{1320679C-52D2-4BC1-9F34-7139B097422A}" dt="2024-06-08T09:50:06.780" v="5629" actId="207"/>
          <ac:spMkLst>
            <pc:docMk/>
            <pc:sldMk cId="1400152774" sldId="482"/>
            <ac:spMk id="3" creationId="{D493C469-4550-9EA9-E950-F5017D1F3DC8}"/>
          </ac:spMkLst>
        </pc:spChg>
        <pc:spChg chg="mod">
          <ac:chgData name="Orlando Marley Filho" userId="db0f27c2ee340672" providerId="LiveId" clId="{1320679C-52D2-4BC1-9F34-7139B097422A}" dt="2024-06-08T11:27:16.403" v="6474" actId="20577"/>
          <ac:spMkLst>
            <pc:docMk/>
            <pc:sldMk cId="1400152774" sldId="482"/>
            <ac:spMk id="4" creationId="{70E55417-99CC-F16D-1028-9F5BB21F60B0}"/>
          </ac:spMkLst>
        </pc:spChg>
        <pc:spChg chg="add del mod">
          <ac:chgData name="Orlando Marley Filho" userId="db0f27c2ee340672" providerId="LiveId" clId="{1320679C-52D2-4BC1-9F34-7139B097422A}" dt="2024-06-08T16:42:20.218" v="6869" actId="12084"/>
          <ac:spMkLst>
            <pc:docMk/>
            <pc:sldMk cId="1400152774" sldId="482"/>
            <ac:spMk id="7" creationId="{6F3551EC-0307-DC95-8F8A-9304B6A1D9AC}"/>
          </ac:spMkLst>
        </pc:spChg>
        <pc:spChg chg="mod topLvl">
          <ac:chgData name="Orlando Marley Filho" userId="db0f27c2ee340672" providerId="LiveId" clId="{1320679C-52D2-4BC1-9F34-7139B097422A}" dt="2024-06-08T16:57:09.593" v="6963" actId="164"/>
          <ac:spMkLst>
            <pc:docMk/>
            <pc:sldMk cId="1400152774" sldId="482"/>
            <ac:spMk id="11" creationId="{DF0BEBE3-475F-2004-B9F7-B69826B9EF8C}"/>
          </ac:spMkLst>
        </pc:spChg>
        <pc:spChg chg="mod topLvl">
          <ac:chgData name="Orlando Marley Filho" userId="db0f27c2ee340672" providerId="LiveId" clId="{1320679C-52D2-4BC1-9F34-7139B097422A}" dt="2024-06-08T16:57:09.593" v="6963" actId="164"/>
          <ac:spMkLst>
            <pc:docMk/>
            <pc:sldMk cId="1400152774" sldId="482"/>
            <ac:spMk id="12" creationId="{0B615766-CD5D-FC28-1400-9E347F54D632}"/>
          </ac:spMkLst>
        </pc:spChg>
        <pc:spChg chg="mod topLvl">
          <ac:chgData name="Orlando Marley Filho" userId="db0f27c2ee340672" providerId="LiveId" clId="{1320679C-52D2-4BC1-9F34-7139B097422A}" dt="2024-06-08T16:56:24.398" v="6954" actId="1076"/>
          <ac:spMkLst>
            <pc:docMk/>
            <pc:sldMk cId="1400152774" sldId="482"/>
            <ac:spMk id="13" creationId="{4B8E5CF3-28D7-FC47-FEE7-69CE0B60C89A}"/>
          </ac:spMkLst>
        </pc:spChg>
        <pc:spChg chg="add del mod topLvl">
          <ac:chgData name="Orlando Marley Filho" userId="db0f27c2ee340672" providerId="LiveId" clId="{1320679C-52D2-4BC1-9F34-7139B097422A}" dt="2024-06-08T16:57:03.138" v="6962" actId="164"/>
          <ac:spMkLst>
            <pc:docMk/>
            <pc:sldMk cId="1400152774" sldId="482"/>
            <ac:spMk id="14" creationId="{FEA662D5-FA41-16D8-1FA9-BE9C763D8CDB}"/>
          </ac:spMkLst>
        </pc:spChg>
        <pc:spChg chg="mod topLvl">
          <ac:chgData name="Orlando Marley Filho" userId="db0f27c2ee340672" providerId="LiveId" clId="{1320679C-52D2-4BC1-9F34-7139B097422A}" dt="2024-06-08T16:57:17.513" v="6965" actId="164"/>
          <ac:spMkLst>
            <pc:docMk/>
            <pc:sldMk cId="1400152774" sldId="482"/>
            <ac:spMk id="15" creationId="{B23A5C3F-6168-BA54-28A1-89E7462CBAC8}"/>
          </ac:spMkLst>
        </pc:spChg>
        <pc:spChg chg="mod topLvl">
          <ac:chgData name="Orlando Marley Filho" userId="db0f27c2ee340672" providerId="LiveId" clId="{1320679C-52D2-4BC1-9F34-7139B097422A}" dt="2024-06-08T16:57:17.513" v="6965" actId="164"/>
          <ac:spMkLst>
            <pc:docMk/>
            <pc:sldMk cId="1400152774" sldId="482"/>
            <ac:spMk id="16" creationId="{BE8D02D5-43C4-9429-F004-F9E0B985A875}"/>
          </ac:spMkLst>
        </pc:spChg>
        <pc:spChg chg="mod topLvl">
          <ac:chgData name="Orlando Marley Filho" userId="db0f27c2ee340672" providerId="LiveId" clId="{1320679C-52D2-4BC1-9F34-7139B097422A}" dt="2024-06-08T16:54:58.033" v="6949" actId="164"/>
          <ac:spMkLst>
            <pc:docMk/>
            <pc:sldMk cId="1400152774" sldId="482"/>
            <ac:spMk id="17" creationId="{EAF55F31-A3E5-030B-A0DF-5C1443FB2EF1}"/>
          </ac:spMkLst>
        </pc:spChg>
        <pc:spChg chg="mod topLvl">
          <ac:chgData name="Orlando Marley Filho" userId="db0f27c2ee340672" providerId="LiveId" clId="{1320679C-52D2-4BC1-9F34-7139B097422A}" dt="2024-06-08T16:57:12.273" v="6964" actId="164"/>
          <ac:spMkLst>
            <pc:docMk/>
            <pc:sldMk cId="1400152774" sldId="482"/>
            <ac:spMk id="18" creationId="{6C0C1FC5-71E0-544C-86A5-41E6718FCEF6}"/>
          </ac:spMkLst>
        </pc:spChg>
        <pc:spChg chg="mod topLvl">
          <ac:chgData name="Orlando Marley Filho" userId="db0f27c2ee340672" providerId="LiveId" clId="{1320679C-52D2-4BC1-9F34-7139B097422A}" dt="2024-06-08T16:56:22.657" v="6952" actId="164"/>
          <ac:spMkLst>
            <pc:docMk/>
            <pc:sldMk cId="1400152774" sldId="482"/>
            <ac:spMk id="19" creationId="{0C9231DD-C740-F9DB-BE0E-91FD57BF52A9}"/>
          </ac:spMkLst>
        </pc:spChg>
        <pc:spChg chg="mod topLvl">
          <ac:chgData name="Orlando Marley Filho" userId="db0f27c2ee340672" providerId="LiveId" clId="{1320679C-52D2-4BC1-9F34-7139B097422A}" dt="2024-06-08T16:56:22.657" v="6952" actId="164"/>
          <ac:spMkLst>
            <pc:docMk/>
            <pc:sldMk cId="1400152774" sldId="482"/>
            <ac:spMk id="20" creationId="{188527CB-BF7F-44D2-CAC3-1522632562B7}"/>
          </ac:spMkLst>
        </pc:spChg>
        <pc:spChg chg="mod topLvl">
          <ac:chgData name="Orlando Marley Filho" userId="db0f27c2ee340672" providerId="LiveId" clId="{1320679C-52D2-4BC1-9F34-7139B097422A}" dt="2024-06-08T16:54:49.925" v="6948" actId="164"/>
          <ac:spMkLst>
            <pc:docMk/>
            <pc:sldMk cId="1400152774" sldId="482"/>
            <ac:spMk id="21" creationId="{B3C7A5EF-7DC1-CE51-FFED-8E18820EBB4C}"/>
          </ac:spMkLst>
        </pc:spChg>
        <pc:spChg chg="add del mod topLvl">
          <ac:chgData name="Orlando Marley Filho" userId="db0f27c2ee340672" providerId="LiveId" clId="{1320679C-52D2-4BC1-9F34-7139B097422A}" dt="2024-06-08T16:57:25.468" v="6966" actId="164"/>
          <ac:spMkLst>
            <pc:docMk/>
            <pc:sldMk cId="1400152774" sldId="482"/>
            <ac:spMk id="22" creationId="{620FC034-20DB-B6CF-9754-55910538FCCB}"/>
          </ac:spMkLst>
        </pc:spChg>
        <pc:grpChg chg="del mod">
          <ac:chgData name="Orlando Marley Filho" userId="db0f27c2ee340672" providerId="LiveId" clId="{1320679C-52D2-4BC1-9F34-7139B097422A}" dt="2024-06-08T16:49:43.921" v="6906" actId="165"/>
          <ac:grpSpMkLst>
            <pc:docMk/>
            <pc:sldMk cId="1400152774" sldId="482"/>
            <ac:grpSpMk id="10" creationId="{F91F57D7-4266-F556-7B76-AD027E3A075A}"/>
          </ac:grpSpMkLst>
        </pc:grpChg>
        <pc:grpChg chg="add mod">
          <ac:chgData name="Orlando Marley Filho" userId="db0f27c2ee340672" providerId="LiveId" clId="{1320679C-52D2-4BC1-9F34-7139B097422A}" dt="2024-06-08T16:57:03.138" v="6962" actId="164"/>
          <ac:grpSpMkLst>
            <pc:docMk/>
            <pc:sldMk cId="1400152774" sldId="482"/>
            <ac:grpSpMk id="23" creationId="{3085FAC9-F766-AAFD-1961-3EDA52138D90}"/>
          </ac:grpSpMkLst>
        </pc:grpChg>
        <pc:grpChg chg="add mod">
          <ac:chgData name="Orlando Marley Filho" userId="db0f27c2ee340672" providerId="LiveId" clId="{1320679C-52D2-4BC1-9F34-7139B097422A}" dt="2024-06-08T16:57:25.468" v="6966" actId="164"/>
          <ac:grpSpMkLst>
            <pc:docMk/>
            <pc:sldMk cId="1400152774" sldId="482"/>
            <ac:grpSpMk id="24" creationId="{712AD094-FBB7-0A86-A823-5AA28B0F9377}"/>
          </ac:grpSpMkLst>
        </pc:grpChg>
        <pc:grpChg chg="add mod">
          <ac:chgData name="Orlando Marley Filho" userId="db0f27c2ee340672" providerId="LiveId" clId="{1320679C-52D2-4BC1-9F34-7139B097422A}" dt="2024-06-08T16:57:12.273" v="6964" actId="164"/>
          <ac:grpSpMkLst>
            <pc:docMk/>
            <pc:sldMk cId="1400152774" sldId="482"/>
            <ac:grpSpMk id="25" creationId="{28171212-5811-0070-E422-6F1D108593FC}"/>
          </ac:grpSpMkLst>
        </pc:grpChg>
        <pc:grpChg chg="add mod">
          <ac:chgData name="Orlando Marley Filho" userId="db0f27c2ee340672" providerId="LiveId" clId="{1320679C-52D2-4BC1-9F34-7139B097422A}" dt="2024-06-08T16:56:22.657" v="6952" actId="164"/>
          <ac:grpSpMkLst>
            <pc:docMk/>
            <pc:sldMk cId="1400152774" sldId="482"/>
            <ac:grpSpMk id="26" creationId="{ACEA2038-EDFE-3713-AF98-8913C7C45FB9}"/>
          </ac:grpSpMkLst>
        </pc:grpChg>
        <pc:grpChg chg="add mod">
          <ac:chgData name="Orlando Marley Filho" userId="db0f27c2ee340672" providerId="LiveId" clId="{1320679C-52D2-4BC1-9F34-7139B097422A}" dt="2024-06-08T16:57:03.138" v="6962" actId="164"/>
          <ac:grpSpMkLst>
            <pc:docMk/>
            <pc:sldMk cId="1400152774" sldId="482"/>
            <ac:grpSpMk id="27" creationId="{D4C9E201-7A6F-00F0-A72E-8D54CF48E9F8}"/>
          </ac:grpSpMkLst>
        </pc:grpChg>
        <pc:grpChg chg="add mod">
          <ac:chgData name="Orlando Marley Filho" userId="db0f27c2ee340672" providerId="LiveId" clId="{1320679C-52D2-4BC1-9F34-7139B097422A}" dt="2024-06-08T16:57:09.593" v="6963" actId="164"/>
          <ac:grpSpMkLst>
            <pc:docMk/>
            <pc:sldMk cId="1400152774" sldId="482"/>
            <ac:grpSpMk id="28" creationId="{6D2945BD-683E-2963-DB7E-AA45879F1D73}"/>
          </ac:grpSpMkLst>
        </pc:grpChg>
        <pc:grpChg chg="add mod">
          <ac:chgData name="Orlando Marley Filho" userId="db0f27c2ee340672" providerId="LiveId" clId="{1320679C-52D2-4BC1-9F34-7139B097422A}" dt="2024-06-08T16:57:12.273" v="6964" actId="164"/>
          <ac:grpSpMkLst>
            <pc:docMk/>
            <pc:sldMk cId="1400152774" sldId="482"/>
            <ac:grpSpMk id="29" creationId="{C7BE5858-0FA4-5A01-F234-20F226D2FB85}"/>
          </ac:grpSpMkLst>
        </pc:grpChg>
        <pc:grpChg chg="add mod">
          <ac:chgData name="Orlando Marley Filho" userId="db0f27c2ee340672" providerId="LiveId" clId="{1320679C-52D2-4BC1-9F34-7139B097422A}" dt="2024-06-08T16:57:17.513" v="6965" actId="164"/>
          <ac:grpSpMkLst>
            <pc:docMk/>
            <pc:sldMk cId="1400152774" sldId="482"/>
            <ac:grpSpMk id="30" creationId="{69D99ECC-D89A-6A10-C69A-3667E46F2224}"/>
          </ac:grpSpMkLst>
        </pc:grpChg>
        <pc:grpChg chg="add mod">
          <ac:chgData name="Orlando Marley Filho" userId="db0f27c2ee340672" providerId="LiveId" clId="{1320679C-52D2-4BC1-9F34-7139B097422A}" dt="2024-06-08T16:57:25.468" v="6966" actId="164"/>
          <ac:grpSpMkLst>
            <pc:docMk/>
            <pc:sldMk cId="1400152774" sldId="482"/>
            <ac:grpSpMk id="31" creationId="{BE64CB36-4FBF-6B31-54BD-025DD7C0A5D5}"/>
          </ac:grpSpMkLst>
        </pc:grpChg>
        <pc:graphicFrameChg chg="add del mod modGraphic">
          <ac:chgData name="Orlando Marley Filho" userId="db0f27c2ee340672" providerId="LiveId" clId="{1320679C-52D2-4BC1-9F34-7139B097422A}" dt="2024-06-08T16:30:26.139" v="6852" actId="478"/>
          <ac:graphicFrameMkLst>
            <pc:docMk/>
            <pc:sldMk cId="1400152774" sldId="482"/>
            <ac:graphicFrameMk id="5" creationId="{15D77505-B04B-46A6-57FF-21EBE3CD8A9D}"/>
          </ac:graphicFrameMkLst>
        </pc:graphicFrameChg>
        <pc:graphicFrameChg chg="add del mod">
          <ac:chgData name="Orlando Marley Filho" userId="db0f27c2ee340672" providerId="LiveId" clId="{1320679C-52D2-4BC1-9F34-7139B097422A}" dt="2024-06-08T16:49:32.430" v="6905" actId="18245"/>
          <ac:graphicFrameMkLst>
            <pc:docMk/>
            <pc:sldMk cId="1400152774" sldId="482"/>
            <ac:graphicFrameMk id="9" creationId="{EC22D8B6-0F1D-6E27-0021-532FFDF9E6B2}"/>
          </ac:graphicFrameMkLst>
        </pc:graphicFrameChg>
        <pc:picChg chg="add mod">
          <ac:chgData name="Orlando Marley Filho" userId="db0f27c2ee340672" providerId="LiveId" clId="{1320679C-52D2-4BC1-9F34-7139B097422A}" dt="2024-06-08T16:54:49.925" v="6948" actId="164"/>
          <ac:picMkLst>
            <pc:docMk/>
            <pc:sldMk cId="1400152774" sldId="482"/>
            <ac:picMk id="8194" creationId="{FD1D966E-1CAC-EFA0-AF1D-344C7A41C853}"/>
          </ac:picMkLst>
        </pc:picChg>
        <pc:picChg chg="add mod">
          <ac:chgData name="Orlando Marley Filho" userId="db0f27c2ee340672" providerId="LiveId" clId="{1320679C-52D2-4BC1-9F34-7139B097422A}" dt="2024-06-08T16:56:24.398" v="6954" actId="1076"/>
          <ac:picMkLst>
            <pc:docMk/>
            <pc:sldMk cId="1400152774" sldId="482"/>
            <ac:picMk id="8196" creationId="{F62149E3-4209-3035-AA46-B9669D1AAF89}"/>
          </ac:picMkLst>
        </pc:picChg>
        <pc:picChg chg="add del mod">
          <ac:chgData name="Orlando Marley Filho" userId="db0f27c2ee340672" providerId="LiveId" clId="{1320679C-52D2-4BC1-9F34-7139B097422A}" dt="2024-06-08T16:53:54.565" v="6937" actId="478"/>
          <ac:picMkLst>
            <pc:docMk/>
            <pc:sldMk cId="1400152774" sldId="482"/>
            <ac:picMk id="8198" creationId="{B43A5560-6F99-2CD7-E710-F0B062912A51}"/>
          </ac:picMkLst>
        </pc:picChg>
        <pc:picChg chg="add mod">
          <ac:chgData name="Orlando Marley Filho" userId="db0f27c2ee340672" providerId="LiveId" clId="{1320679C-52D2-4BC1-9F34-7139B097422A}" dt="2024-06-08T16:54:58.033" v="6949" actId="164"/>
          <ac:picMkLst>
            <pc:docMk/>
            <pc:sldMk cId="1400152774" sldId="482"/>
            <ac:picMk id="8200" creationId="{BB87587E-45B2-92AA-F08C-C14E6A0CBA8F}"/>
          </ac:picMkLst>
        </pc:picChg>
      </pc:sldChg>
      <pc:sldChg chg="modSp add del mod ord replId">
        <pc:chgData name="Orlando Marley Filho" userId="db0f27c2ee340672" providerId="LiveId" clId="{1320679C-52D2-4BC1-9F34-7139B097422A}" dt="2024-06-08T17:02:33.328" v="6981" actId="47"/>
        <pc:sldMkLst>
          <pc:docMk/>
          <pc:sldMk cId="319178143" sldId="483"/>
        </pc:sldMkLst>
        <pc:spChg chg="mod">
          <ac:chgData name="Orlando Marley Filho" userId="db0f27c2ee340672" providerId="LiveId" clId="{1320679C-52D2-4BC1-9F34-7139B097422A}" dt="2024-06-08T09:50:09.770" v="5630" actId="207"/>
          <ac:spMkLst>
            <pc:docMk/>
            <pc:sldMk cId="319178143" sldId="483"/>
            <ac:spMk id="3" creationId="{D493C469-4550-9EA9-E950-F5017D1F3DC8}"/>
          </ac:spMkLst>
        </pc:spChg>
        <pc:spChg chg="mod">
          <ac:chgData name="Orlando Marley Filho" userId="db0f27c2ee340672" providerId="LiveId" clId="{1320679C-52D2-4BC1-9F34-7139B097422A}" dt="2024-06-08T11:28:14.610" v="6485" actId="20577"/>
          <ac:spMkLst>
            <pc:docMk/>
            <pc:sldMk cId="319178143" sldId="483"/>
            <ac:spMk id="4" creationId="{70E55417-99CC-F16D-1028-9F5BB21F60B0}"/>
          </ac:spMkLst>
        </pc:spChg>
      </pc:sldChg>
      <pc:sldChg chg="modSp add del mod ord replId">
        <pc:chgData name="Orlando Marley Filho" userId="db0f27c2ee340672" providerId="LiveId" clId="{1320679C-52D2-4BC1-9F34-7139B097422A}" dt="2024-06-08T11:28:51.392" v="6504" actId="47"/>
        <pc:sldMkLst>
          <pc:docMk/>
          <pc:sldMk cId="225103645" sldId="484"/>
        </pc:sldMkLst>
        <pc:spChg chg="mod">
          <ac:chgData name="Orlando Marley Filho" userId="db0f27c2ee340672" providerId="LiveId" clId="{1320679C-52D2-4BC1-9F34-7139B097422A}" dt="2024-06-08T09:50:15.133" v="5631" actId="207"/>
          <ac:spMkLst>
            <pc:docMk/>
            <pc:sldMk cId="225103645" sldId="484"/>
            <ac:spMk id="3" creationId="{D493C469-4550-9EA9-E950-F5017D1F3DC8}"/>
          </ac:spMkLst>
        </pc:spChg>
        <pc:spChg chg="mod">
          <ac:chgData name="Orlando Marley Filho" userId="db0f27c2ee340672" providerId="LiveId" clId="{1320679C-52D2-4BC1-9F34-7139B097422A}" dt="2024-06-08T11:28:47.889" v="6503" actId="20577"/>
          <ac:spMkLst>
            <pc:docMk/>
            <pc:sldMk cId="225103645" sldId="484"/>
            <ac:spMk id="4" creationId="{70E55417-99CC-F16D-1028-9F5BB21F60B0}"/>
          </ac:spMkLst>
        </pc:spChg>
      </pc:sldChg>
      <pc:sldChg chg="add del ord">
        <pc:chgData name="Orlando Marley Filho" userId="db0f27c2ee340672" providerId="LiveId" clId="{1320679C-52D2-4BC1-9F34-7139B097422A}" dt="2024-06-27T01:08:35.579" v="18519" actId="2696"/>
        <pc:sldMkLst>
          <pc:docMk/>
          <pc:sldMk cId="3830112847" sldId="485"/>
        </pc:sldMkLst>
      </pc:sldChg>
      <pc:sldChg chg="add del ord">
        <pc:chgData name="Orlando Marley Filho" userId="db0f27c2ee340672" providerId="LiveId" clId="{1320679C-52D2-4BC1-9F34-7139B097422A}" dt="2024-06-27T01:08:35.579" v="18519" actId="2696"/>
        <pc:sldMkLst>
          <pc:docMk/>
          <pc:sldMk cId="1703200975" sldId="486"/>
        </pc:sldMkLst>
      </pc:sldChg>
      <pc:sldChg chg="add del ord replId">
        <pc:chgData name="Orlando Marley Filho" userId="db0f27c2ee340672" providerId="LiveId" clId="{1320679C-52D2-4BC1-9F34-7139B097422A}" dt="2024-06-27T01:08:35.579" v="18519" actId="2696"/>
        <pc:sldMkLst>
          <pc:docMk/>
          <pc:sldMk cId="1460949917" sldId="487"/>
        </pc:sldMkLst>
      </pc:sldChg>
      <pc:sldChg chg="add del ord">
        <pc:chgData name="Orlando Marley Filho" userId="db0f27c2ee340672" providerId="LiveId" clId="{1320679C-52D2-4BC1-9F34-7139B097422A}" dt="2024-06-27T01:08:35.579" v="18519" actId="2696"/>
        <pc:sldMkLst>
          <pc:docMk/>
          <pc:sldMk cId="942568095" sldId="488"/>
        </pc:sldMkLst>
      </pc:sldChg>
      <pc:sldChg chg="add del ord replId">
        <pc:chgData name="Orlando Marley Filho" userId="db0f27c2ee340672" providerId="LiveId" clId="{1320679C-52D2-4BC1-9F34-7139B097422A}" dt="2024-06-27T01:08:35.579" v="18519" actId="2696"/>
        <pc:sldMkLst>
          <pc:docMk/>
          <pc:sldMk cId="4241979965" sldId="489"/>
        </pc:sldMkLst>
      </pc:sldChg>
      <pc:sldChg chg="add del ord replId">
        <pc:chgData name="Orlando Marley Filho" userId="db0f27c2ee340672" providerId="LiveId" clId="{1320679C-52D2-4BC1-9F34-7139B097422A}" dt="2024-06-27T01:08:35.579" v="18519" actId="2696"/>
        <pc:sldMkLst>
          <pc:docMk/>
          <pc:sldMk cId="3616224020" sldId="490"/>
        </pc:sldMkLst>
      </pc:sldChg>
      <pc:sldChg chg="add del ord replId">
        <pc:chgData name="Orlando Marley Filho" userId="db0f27c2ee340672" providerId="LiveId" clId="{1320679C-52D2-4BC1-9F34-7139B097422A}" dt="2024-06-27T01:08:35.579" v="18519" actId="2696"/>
        <pc:sldMkLst>
          <pc:docMk/>
          <pc:sldMk cId="2548424181" sldId="491"/>
        </pc:sldMkLst>
      </pc:sldChg>
      <pc:sldChg chg="add del ord">
        <pc:chgData name="Orlando Marley Filho" userId="db0f27c2ee340672" providerId="LiveId" clId="{1320679C-52D2-4BC1-9F34-7139B097422A}" dt="2024-06-27T01:08:35.579" v="18519" actId="2696"/>
        <pc:sldMkLst>
          <pc:docMk/>
          <pc:sldMk cId="949742192" sldId="492"/>
        </pc:sldMkLst>
      </pc:sldChg>
      <pc:sldChg chg="add del ord replId">
        <pc:chgData name="Orlando Marley Filho" userId="db0f27c2ee340672" providerId="LiveId" clId="{1320679C-52D2-4BC1-9F34-7139B097422A}" dt="2024-06-27T01:08:35.579" v="18519" actId="2696"/>
        <pc:sldMkLst>
          <pc:docMk/>
          <pc:sldMk cId="4088509494" sldId="493"/>
        </pc:sldMkLst>
      </pc:sldChg>
      <pc:sldChg chg="add del">
        <pc:chgData name="Orlando Marley Filho" userId="db0f27c2ee340672" providerId="LiveId" clId="{1320679C-52D2-4BC1-9F34-7139B097422A}" dt="2024-06-27T01:08:48.056" v="18520" actId="2696"/>
        <pc:sldMkLst>
          <pc:docMk/>
          <pc:sldMk cId="697118716" sldId="494"/>
        </pc:sldMkLst>
      </pc:sldChg>
      <pc:sldChg chg="add del">
        <pc:chgData name="Orlando Marley Filho" userId="db0f27c2ee340672" providerId="LiveId" clId="{1320679C-52D2-4BC1-9F34-7139B097422A}" dt="2024-06-27T01:08:48.056" v="18520" actId="2696"/>
        <pc:sldMkLst>
          <pc:docMk/>
          <pc:sldMk cId="2241104185" sldId="495"/>
        </pc:sldMkLst>
      </pc:sldChg>
      <pc:sldChg chg="add del">
        <pc:chgData name="Orlando Marley Filho" userId="db0f27c2ee340672" providerId="LiveId" clId="{1320679C-52D2-4BC1-9F34-7139B097422A}" dt="2024-06-27T01:08:48.056" v="18520" actId="2696"/>
        <pc:sldMkLst>
          <pc:docMk/>
          <pc:sldMk cId="3404252490" sldId="496"/>
        </pc:sldMkLst>
      </pc:sldChg>
      <pc:sldChg chg="add del replId">
        <pc:chgData name="Orlando Marley Filho" userId="db0f27c2ee340672" providerId="LiveId" clId="{1320679C-52D2-4BC1-9F34-7139B097422A}" dt="2024-06-27T01:08:48.056" v="18520" actId="2696"/>
        <pc:sldMkLst>
          <pc:docMk/>
          <pc:sldMk cId="2961908301" sldId="497"/>
        </pc:sldMkLst>
      </pc:sldChg>
      <pc:sldChg chg="add del replId">
        <pc:chgData name="Orlando Marley Filho" userId="db0f27c2ee340672" providerId="LiveId" clId="{1320679C-52D2-4BC1-9F34-7139B097422A}" dt="2024-06-27T01:08:48.056" v="18520" actId="2696"/>
        <pc:sldMkLst>
          <pc:docMk/>
          <pc:sldMk cId="3209462928" sldId="498"/>
        </pc:sldMkLst>
      </pc:sldChg>
      <pc:sldChg chg="add del">
        <pc:chgData name="Orlando Marley Filho" userId="db0f27c2ee340672" providerId="LiveId" clId="{1320679C-52D2-4BC1-9F34-7139B097422A}" dt="2024-06-27T01:08:48.056" v="18520" actId="2696"/>
        <pc:sldMkLst>
          <pc:docMk/>
          <pc:sldMk cId="2799469635" sldId="499"/>
        </pc:sldMkLst>
      </pc:sldChg>
      <pc:sldChg chg="add del replId">
        <pc:chgData name="Orlando Marley Filho" userId="db0f27c2ee340672" providerId="LiveId" clId="{1320679C-52D2-4BC1-9F34-7139B097422A}" dt="2024-06-27T01:08:48.056" v="18520" actId="2696"/>
        <pc:sldMkLst>
          <pc:docMk/>
          <pc:sldMk cId="4000335197" sldId="500"/>
        </pc:sldMkLst>
      </pc:sldChg>
      <pc:sldChg chg="add del replId">
        <pc:chgData name="Orlando Marley Filho" userId="db0f27c2ee340672" providerId="LiveId" clId="{1320679C-52D2-4BC1-9F34-7139B097422A}" dt="2024-06-27T01:08:48.056" v="18520" actId="2696"/>
        <pc:sldMkLst>
          <pc:docMk/>
          <pc:sldMk cId="1440884603" sldId="501"/>
        </pc:sldMkLst>
      </pc:sldChg>
      <pc:sldChg chg="add del">
        <pc:chgData name="Orlando Marley Filho" userId="db0f27c2ee340672" providerId="LiveId" clId="{1320679C-52D2-4BC1-9F34-7139B097422A}" dt="2024-06-27T01:08:48.056" v="18520" actId="2696"/>
        <pc:sldMkLst>
          <pc:docMk/>
          <pc:sldMk cId="1704234933" sldId="502"/>
        </pc:sldMkLst>
      </pc:sldChg>
      <pc:sldChg chg="addSp delSp modSp add mod modNotesTx">
        <pc:chgData name="Orlando Marley Filho" userId="db0f27c2ee340672" providerId="LiveId" clId="{1320679C-52D2-4BC1-9F34-7139B097422A}" dt="2024-06-08T17:05:38.563" v="6983"/>
        <pc:sldMkLst>
          <pc:docMk/>
          <pc:sldMk cId="1324020666" sldId="503"/>
        </pc:sldMkLst>
        <pc:spChg chg="add mod">
          <ac:chgData name="Orlando Marley Filho" userId="db0f27c2ee340672" providerId="LiveId" clId="{1320679C-52D2-4BC1-9F34-7139B097422A}" dt="2024-06-08T10:25:59.847" v="6224" actId="113"/>
          <ac:spMkLst>
            <pc:docMk/>
            <pc:sldMk cId="1324020666" sldId="503"/>
            <ac:spMk id="2" creationId="{B74EC2E1-FF56-F384-4C86-981054B6E79B}"/>
          </ac:spMkLst>
        </pc:spChg>
        <pc:spChg chg="mod">
          <ac:chgData name="Orlando Marley Filho" userId="db0f27c2ee340672" providerId="LiveId" clId="{1320679C-52D2-4BC1-9F34-7139B097422A}" dt="2024-06-08T10:53:28.661" v="6415"/>
          <ac:spMkLst>
            <pc:docMk/>
            <pc:sldMk cId="1324020666" sldId="503"/>
            <ac:spMk id="4" creationId="{70E55417-99CC-F16D-1028-9F5BB21F60B0}"/>
          </ac:spMkLst>
        </pc:spChg>
        <pc:spChg chg="del">
          <ac:chgData name="Orlando Marley Filho" userId="db0f27c2ee340672" providerId="LiveId" clId="{1320679C-52D2-4BC1-9F34-7139B097422A}" dt="2024-06-08T10:00:46.335" v="5833" actId="478"/>
          <ac:spMkLst>
            <pc:docMk/>
            <pc:sldMk cId="1324020666" sldId="503"/>
            <ac:spMk id="5" creationId="{58D0B417-29AC-9AB1-3D74-35F6095F90D8}"/>
          </ac:spMkLst>
        </pc:spChg>
        <pc:picChg chg="del">
          <ac:chgData name="Orlando Marley Filho" userId="db0f27c2ee340672" providerId="LiveId" clId="{1320679C-52D2-4BC1-9F34-7139B097422A}" dt="2024-06-08T09:59:07.403" v="5803" actId="478"/>
          <ac:picMkLst>
            <pc:docMk/>
            <pc:sldMk cId="1324020666" sldId="503"/>
            <ac:picMk id="1026" creationId="{65BD2536-08F3-D606-6427-7FC63B1D4A05}"/>
          </ac:picMkLst>
        </pc:picChg>
        <pc:picChg chg="add mod">
          <ac:chgData name="Orlando Marley Filho" userId="db0f27c2ee340672" providerId="LiveId" clId="{1320679C-52D2-4BC1-9F34-7139B097422A}" dt="2024-06-08T17:05:38.563" v="6983"/>
          <ac:picMkLst>
            <pc:docMk/>
            <pc:sldMk cId="1324020666" sldId="503"/>
            <ac:picMk id="2050" creationId="{5082BB9D-B86A-8833-D7CB-75EFD2CC2F4E}"/>
          </ac:picMkLst>
        </pc:picChg>
      </pc:sldChg>
      <pc:sldChg chg="addSp delSp modSp add mod modNotesTx">
        <pc:chgData name="Orlando Marley Filho" userId="db0f27c2ee340672" providerId="LiveId" clId="{1320679C-52D2-4BC1-9F34-7139B097422A}" dt="2024-06-08T17:05:45.912" v="6984"/>
        <pc:sldMkLst>
          <pc:docMk/>
          <pc:sldMk cId="2170943680" sldId="504"/>
        </pc:sldMkLst>
        <pc:spChg chg="add mod">
          <ac:chgData name="Orlando Marley Filho" userId="db0f27c2ee340672" providerId="LiveId" clId="{1320679C-52D2-4BC1-9F34-7139B097422A}" dt="2024-06-08T10:26:03.846" v="6225" actId="113"/>
          <ac:spMkLst>
            <pc:docMk/>
            <pc:sldMk cId="2170943680" sldId="504"/>
            <ac:spMk id="2" creationId="{BF61F286-8CEC-D6E7-4F5F-23188FE59083}"/>
          </ac:spMkLst>
        </pc:spChg>
        <pc:spChg chg="mod">
          <ac:chgData name="Orlando Marley Filho" userId="db0f27c2ee340672" providerId="LiveId" clId="{1320679C-52D2-4BC1-9F34-7139B097422A}" dt="2024-06-08T10:53:30.422" v="6416"/>
          <ac:spMkLst>
            <pc:docMk/>
            <pc:sldMk cId="2170943680" sldId="504"/>
            <ac:spMk id="4" creationId="{70E55417-99CC-F16D-1028-9F5BB21F60B0}"/>
          </ac:spMkLst>
        </pc:spChg>
        <pc:spChg chg="del">
          <ac:chgData name="Orlando Marley Filho" userId="db0f27c2ee340672" providerId="LiveId" clId="{1320679C-52D2-4BC1-9F34-7139B097422A}" dt="2024-06-08T10:00:43.950" v="5832" actId="478"/>
          <ac:spMkLst>
            <pc:docMk/>
            <pc:sldMk cId="2170943680" sldId="504"/>
            <ac:spMk id="5" creationId="{58D0B417-29AC-9AB1-3D74-35F6095F90D8}"/>
          </ac:spMkLst>
        </pc:spChg>
        <pc:picChg chg="del">
          <ac:chgData name="Orlando Marley Filho" userId="db0f27c2ee340672" providerId="LiveId" clId="{1320679C-52D2-4BC1-9F34-7139B097422A}" dt="2024-06-08T09:59:28.754" v="5808" actId="478"/>
          <ac:picMkLst>
            <pc:docMk/>
            <pc:sldMk cId="2170943680" sldId="504"/>
            <ac:picMk id="2050" creationId="{5082BB9D-B86A-8833-D7CB-75EFD2CC2F4E}"/>
          </ac:picMkLst>
        </pc:picChg>
        <pc:picChg chg="add mod">
          <ac:chgData name="Orlando Marley Filho" userId="db0f27c2ee340672" providerId="LiveId" clId="{1320679C-52D2-4BC1-9F34-7139B097422A}" dt="2024-06-08T17:05:45.912" v="6984"/>
          <ac:picMkLst>
            <pc:docMk/>
            <pc:sldMk cId="2170943680" sldId="504"/>
            <ac:picMk id="3074" creationId="{220BF3F7-15AA-6D36-EB9A-826B25922738}"/>
          </ac:picMkLst>
        </pc:picChg>
      </pc:sldChg>
      <pc:sldChg chg="addSp delSp modSp add mod modNotesTx">
        <pc:chgData name="Orlando Marley Filho" userId="db0f27c2ee340672" providerId="LiveId" clId="{1320679C-52D2-4BC1-9F34-7139B097422A}" dt="2024-06-08T17:05:52.786" v="6985"/>
        <pc:sldMkLst>
          <pc:docMk/>
          <pc:sldMk cId="1610169880" sldId="505"/>
        </pc:sldMkLst>
        <pc:spChg chg="add mod">
          <ac:chgData name="Orlando Marley Filho" userId="db0f27c2ee340672" providerId="LiveId" clId="{1320679C-52D2-4BC1-9F34-7139B097422A}" dt="2024-06-08T10:26:09.126" v="6226" actId="113"/>
          <ac:spMkLst>
            <pc:docMk/>
            <pc:sldMk cId="1610169880" sldId="505"/>
            <ac:spMk id="2" creationId="{C6ACF363-204E-9298-817C-BF6AB9B74CF0}"/>
          </ac:spMkLst>
        </pc:spChg>
        <pc:spChg chg="mod">
          <ac:chgData name="Orlando Marley Filho" userId="db0f27c2ee340672" providerId="LiveId" clId="{1320679C-52D2-4BC1-9F34-7139B097422A}" dt="2024-06-08T10:53:32.035" v="6417"/>
          <ac:spMkLst>
            <pc:docMk/>
            <pc:sldMk cId="1610169880" sldId="505"/>
            <ac:spMk id="4" creationId="{70E55417-99CC-F16D-1028-9F5BB21F60B0}"/>
          </ac:spMkLst>
        </pc:spChg>
        <pc:spChg chg="del">
          <ac:chgData name="Orlando Marley Filho" userId="db0f27c2ee340672" providerId="LiveId" clId="{1320679C-52D2-4BC1-9F34-7139B097422A}" dt="2024-06-08T10:00:42.061" v="5831" actId="478"/>
          <ac:spMkLst>
            <pc:docMk/>
            <pc:sldMk cId="1610169880" sldId="505"/>
            <ac:spMk id="5" creationId="{58D0B417-29AC-9AB1-3D74-35F6095F90D8}"/>
          </ac:spMkLst>
        </pc:spChg>
        <pc:picChg chg="del">
          <ac:chgData name="Orlando Marley Filho" userId="db0f27c2ee340672" providerId="LiveId" clId="{1320679C-52D2-4BC1-9F34-7139B097422A}" dt="2024-06-08T09:59:44.078" v="5812" actId="478"/>
          <ac:picMkLst>
            <pc:docMk/>
            <pc:sldMk cId="1610169880" sldId="505"/>
            <ac:picMk id="3074" creationId="{220BF3F7-15AA-6D36-EB9A-826B25922738}"/>
          </ac:picMkLst>
        </pc:picChg>
        <pc:picChg chg="add mod">
          <ac:chgData name="Orlando Marley Filho" userId="db0f27c2ee340672" providerId="LiveId" clId="{1320679C-52D2-4BC1-9F34-7139B097422A}" dt="2024-06-08T17:05:52.786" v="6985"/>
          <ac:picMkLst>
            <pc:docMk/>
            <pc:sldMk cId="1610169880" sldId="505"/>
            <ac:picMk id="4098" creationId="{C2D5A697-A831-8557-AEA6-CE40ED592801}"/>
          </ac:picMkLst>
        </pc:picChg>
      </pc:sldChg>
      <pc:sldChg chg="addSp delSp modSp add mod modNotesTx">
        <pc:chgData name="Orlando Marley Filho" userId="db0f27c2ee340672" providerId="LiveId" clId="{1320679C-52D2-4BC1-9F34-7139B097422A}" dt="2024-06-08T17:05:57.886" v="6986"/>
        <pc:sldMkLst>
          <pc:docMk/>
          <pc:sldMk cId="3521083190" sldId="506"/>
        </pc:sldMkLst>
        <pc:spChg chg="add mod">
          <ac:chgData name="Orlando Marley Filho" userId="db0f27c2ee340672" providerId="LiveId" clId="{1320679C-52D2-4BC1-9F34-7139B097422A}" dt="2024-06-08T16:32:35.128" v="6856" actId="20577"/>
          <ac:spMkLst>
            <pc:docMk/>
            <pc:sldMk cId="3521083190" sldId="506"/>
            <ac:spMk id="2" creationId="{9DC0A0F3-8222-B83A-1BC1-AEEE73DE3A39}"/>
          </ac:spMkLst>
        </pc:spChg>
        <pc:spChg chg="mod">
          <ac:chgData name="Orlando Marley Filho" userId="db0f27c2ee340672" providerId="LiveId" clId="{1320679C-52D2-4BC1-9F34-7139B097422A}" dt="2024-06-08T10:53:33.814" v="6418"/>
          <ac:spMkLst>
            <pc:docMk/>
            <pc:sldMk cId="3521083190" sldId="506"/>
            <ac:spMk id="4" creationId="{70E55417-99CC-F16D-1028-9F5BB21F60B0}"/>
          </ac:spMkLst>
        </pc:spChg>
        <pc:spChg chg="del">
          <ac:chgData name="Orlando Marley Filho" userId="db0f27c2ee340672" providerId="LiveId" clId="{1320679C-52D2-4BC1-9F34-7139B097422A}" dt="2024-06-08T10:00:38.460" v="5830" actId="478"/>
          <ac:spMkLst>
            <pc:docMk/>
            <pc:sldMk cId="3521083190" sldId="506"/>
            <ac:spMk id="5" creationId="{58D0B417-29AC-9AB1-3D74-35F6095F90D8}"/>
          </ac:spMkLst>
        </pc:spChg>
        <pc:picChg chg="del">
          <ac:chgData name="Orlando Marley Filho" userId="db0f27c2ee340672" providerId="LiveId" clId="{1320679C-52D2-4BC1-9F34-7139B097422A}" dt="2024-06-08T09:59:58.994" v="5816" actId="478"/>
          <ac:picMkLst>
            <pc:docMk/>
            <pc:sldMk cId="3521083190" sldId="506"/>
            <ac:picMk id="4098" creationId="{C2D5A697-A831-8557-AEA6-CE40ED592801}"/>
          </ac:picMkLst>
        </pc:picChg>
        <pc:picChg chg="add mod">
          <ac:chgData name="Orlando Marley Filho" userId="db0f27c2ee340672" providerId="LiveId" clId="{1320679C-52D2-4BC1-9F34-7139B097422A}" dt="2024-06-08T17:05:57.886" v="6986"/>
          <ac:picMkLst>
            <pc:docMk/>
            <pc:sldMk cId="3521083190" sldId="506"/>
            <ac:picMk id="5122" creationId="{9A4DF1B3-15A7-ECAB-1B08-9E5227F1609D}"/>
          </ac:picMkLst>
        </pc:picChg>
      </pc:sldChg>
      <pc:sldChg chg="addSp delSp modSp add mod ord modAnim modNotesTx">
        <pc:chgData name="Orlando Marley Filho" userId="db0f27c2ee340672" providerId="LiveId" clId="{1320679C-52D2-4BC1-9F34-7139B097422A}" dt="2024-06-08T11:19:05.772" v="6453" actId="20577"/>
        <pc:sldMkLst>
          <pc:docMk/>
          <pc:sldMk cId="3369522863" sldId="507"/>
        </pc:sldMkLst>
        <pc:spChg chg="add del mod">
          <ac:chgData name="Orlando Marley Filho" userId="db0f27c2ee340672" providerId="LiveId" clId="{1320679C-52D2-4BC1-9F34-7139B097422A}" dt="2024-06-08T10:06:25.080" v="5939"/>
          <ac:spMkLst>
            <pc:docMk/>
            <pc:sldMk cId="3369522863" sldId="507"/>
            <ac:spMk id="2" creationId="{D60954F7-759F-319E-5499-E6B7FD6201AD}"/>
          </ac:spMkLst>
        </pc:spChg>
        <pc:spChg chg="add del mod">
          <ac:chgData name="Orlando Marley Filho" userId="db0f27c2ee340672" providerId="LiveId" clId="{1320679C-52D2-4BC1-9F34-7139B097422A}" dt="2024-06-08T10:13:58.669" v="6120" actId="12084"/>
          <ac:spMkLst>
            <pc:docMk/>
            <pc:sldMk cId="3369522863" sldId="507"/>
            <ac:spMk id="3" creationId="{A62A851C-4F2F-1C95-F6E3-16797F38BBA3}"/>
          </ac:spMkLst>
        </pc:spChg>
        <pc:spChg chg="mod">
          <ac:chgData name="Orlando Marley Filho" userId="db0f27c2ee340672" providerId="LiveId" clId="{1320679C-52D2-4BC1-9F34-7139B097422A}" dt="2024-06-08T10:53:50.573" v="6430" actId="20577"/>
          <ac:spMkLst>
            <pc:docMk/>
            <pc:sldMk cId="3369522863" sldId="507"/>
            <ac:spMk id="4" creationId="{70E55417-99CC-F16D-1028-9F5BB21F60B0}"/>
          </ac:spMkLst>
        </pc:spChg>
        <pc:spChg chg="add del mod ord">
          <ac:chgData name="Orlando Marley Filho" userId="db0f27c2ee340672" providerId="LiveId" clId="{1320679C-52D2-4BC1-9F34-7139B097422A}" dt="2024-06-08T10:20:14.838" v="6167" actId="1076"/>
          <ac:spMkLst>
            <pc:docMk/>
            <pc:sldMk cId="3369522863" sldId="507"/>
            <ac:spMk id="7" creationId="{75A47B63-0301-50A9-6F5C-7BE932805659}"/>
          </ac:spMkLst>
        </pc:spChg>
        <pc:spChg chg="mod topLvl">
          <ac:chgData name="Orlando Marley Filho" userId="db0f27c2ee340672" providerId="LiveId" clId="{1320679C-52D2-4BC1-9F34-7139B097422A}" dt="2024-06-08T10:25:33.513" v="6218" actId="5793"/>
          <ac:spMkLst>
            <pc:docMk/>
            <pc:sldMk cId="3369522863" sldId="507"/>
            <ac:spMk id="10" creationId="{8F5CB772-43DE-C030-C8FB-C88F158C4F34}"/>
          </ac:spMkLst>
        </pc:spChg>
        <pc:spChg chg="mod topLvl">
          <ac:chgData name="Orlando Marley Filho" userId="db0f27c2ee340672" providerId="LiveId" clId="{1320679C-52D2-4BC1-9F34-7139B097422A}" dt="2024-06-08T10:23:40.147" v="6189" actId="164"/>
          <ac:spMkLst>
            <pc:docMk/>
            <pc:sldMk cId="3369522863" sldId="507"/>
            <ac:spMk id="11" creationId="{D1DDA929-EB3B-F215-0C6B-1D12DC837F4D}"/>
          </ac:spMkLst>
        </pc:spChg>
        <pc:spChg chg="mod topLvl">
          <ac:chgData name="Orlando Marley Filho" userId="db0f27c2ee340672" providerId="LiveId" clId="{1320679C-52D2-4BC1-9F34-7139B097422A}" dt="2024-06-08T10:25:37.519" v="6219" actId="5793"/>
          <ac:spMkLst>
            <pc:docMk/>
            <pc:sldMk cId="3369522863" sldId="507"/>
            <ac:spMk id="12" creationId="{86064217-6A0E-7AEA-EC94-02F17BA2A6E6}"/>
          </ac:spMkLst>
        </pc:spChg>
        <pc:spChg chg="mod topLvl">
          <ac:chgData name="Orlando Marley Filho" userId="db0f27c2ee340672" providerId="LiveId" clId="{1320679C-52D2-4BC1-9F34-7139B097422A}" dt="2024-06-08T10:23:43.176" v="6190" actId="164"/>
          <ac:spMkLst>
            <pc:docMk/>
            <pc:sldMk cId="3369522863" sldId="507"/>
            <ac:spMk id="14" creationId="{29DD9CD5-BFB7-46E6-6C77-292EFEE74EBB}"/>
          </ac:spMkLst>
        </pc:spChg>
        <pc:spChg chg="mod topLvl">
          <ac:chgData name="Orlando Marley Filho" userId="db0f27c2ee340672" providerId="LiveId" clId="{1320679C-52D2-4BC1-9F34-7139B097422A}" dt="2024-06-08T10:25:38.985" v="6220" actId="5793"/>
          <ac:spMkLst>
            <pc:docMk/>
            <pc:sldMk cId="3369522863" sldId="507"/>
            <ac:spMk id="15" creationId="{BA0A3BAF-3C59-00DE-2860-B99B0D929C19}"/>
          </ac:spMkLst>
        </pc:spChg>
        <pc:spChg chg="mod topLvl">
          <ac:chgData name="Orlando Marley Filho" userId="db0f27c2ee340672" providerId="LiveId" clId="{1320679C-52D2-4BC1-9F34-7139B097422A}" dt="2024-06-08T10:23:45.668" v="6191" actId="164"/>
          <ac:spMkLst>
            <pc:docMk/>
            <pc:sldMk cId="3369522863" sldId="507"/>
            <ac:spMk id="16" creationId="{AA3E6692-F84D-EEC8-1DBF-ECCD48E090CD}"/>
          </ac:spMkLst>
        </pc:spChg>
        <pc:spChg chg="mod topLvl">
          <ac:chgData name="Orlando Marley Filho" userId="db0f27c2ee340672" providerId="LiveId" clId="{1320679C-52D2-4BC1-9F34-7139B097422A}" dt="2024-06-08T10:25:40.015" v="6221" actId="5793"/>
          <ac:spMkLst>
            <pc:docMk/>
            <pc:sldMk cId="3369522863" sldId="507"/>
            <ac:spMk id="17" creationId="{5E1A94F3-FE9B-E607-74B6-00B7418D1B9F}"/>
          </ac:spMkLst>
        </pc:spChg>
        <pc:spChg chg="mod topLvl">
          <ac:chgData name="Orlando Marley Filho" userId="db0f27c2ee340672" providerId="LiveId" clId="{1320679C-52D2-4BC1-9F34-7139B097422A}" dt="2024-06-08T10:23:48.243" v="6192" actId="164"/>
          <ac:spMkLst>
            <pc:docMk/>
            <pc:sldMk cId="3369522863" sldId="507"/>
            <ac:spMk id="18" creationId="{04AE6D02-3EAA-4F4E-7ED4-D5D8B4681B49}"/>
          </ac:spMkLst>
        </pc:spChg>
        <pc:spChg chg="mod topLvl">
          <ac:chgData name="Orlando Marley Filho" userId="db0f27c2ee340672" providerId="LiveId" clId="{1320679C-52D2-4BC1-9F34-7139B097422A}" dt="2024-06-08T10:26:28.128" v="6230" actId="20577"/>
          <ac:spMkLst>
            <pc:docMk/>
            <pc:sldMk cId="3369522863" sldId="507"/>
            <ac:spMk id="19" creationId="{4644814B-6AAB-3E93-627E-1E13F68824C4}"/>
          </ac:spMkLst>
        </pc:spChg>
        <pc:spChg chg="mod topLvl">
          <ac:chgData name="Orlando Marley Filho" userId="db0f27c2ee340672" providerId="LiveId" clId="{1320679C-52D2-4BC1-9F34-7139B097422A}" dt="2024-06-08T10:23:51.991" v="6193" actId="164"/>
          <ac:spMkLst>
            <pc:docMk/>
            <pc:sldMk cId="3369522863" sldId="507"/>
            <ac:spMk id="20" creationId="{031174B0-E08C-8781-80C2-1D0508137F6C}"/>
          </ac:spMkLst>
        </pc:spChg>
        <pc:spChg chg="mod">
          <ac:chgData name="Orlando Marley Filho" userId="db0f27c2ee340672" providerId="LiveId" clId="{1320679C-52D2-4BC1-9F34-7139B097422A}" dt="2024-06-08T10:47:07.294" v="6350"/>
          <ac:spMkLst>
            <pc:docMk/>
            <pc:sldMk cId="3369522863" sldId="507"/>
            <ac:spMk id="27" creationId="{16B2D01B-9815-710A-7C3B-48EE569BFD4C}"/>
          </ac:spMkLst>
        </pc:spChg>
        <pc:spChg chg="mod">
          <ac:chgData name="Orlando Marley Filho" userId="db0f27c2ee340672" providerId="LiveId" clId="{1320679C-52D2-4BC1-9F34-7139B097422A}" dt="2024-06-08T10:40:23.399" v="6264"/>
          <ac:spMkLst>
            <pc:docMk/>
            <pc:sldMk cId="3369522863" sldId="507"/>
            <ac:spMk id="28" creationId="{A1930187-89C0-ABF4-98BC-0739F612F770}"/>
          </ac:spMkLst>
        </pc:spChg>
        <pc:grpChg chg="del mod">
          <ac:chgData name="Orlando Marley Filho" userId="db0f27c2ee340672" providerId="LiveId" clId="{1320679C-52D2-4BC1-9F34-7139B097422A}" dt="2024-06-08T10:23:28.357" v="6188" actId="165"/>
          <ac:grpSpMkLst>
            <pc:docMk/>
            <pc:sldMk cId="3369522863" sldId="507"/>
            <ac:grpSpMk id="9" creationId="{6AD75EBC-B4DD-52F5-FFCA-51E12F3434F1}"/>
          </ac:grpSpMkLst>
        </pc:grpChg>
        <pc:grpChg chg="add mod">
          <ac:chgData name="Orlando Marley Filho" userId="db0f27c2ee340672" providerId="LiveId" clId="{1320679C-52D2-4BC1-9F34-7139B097422A}" dt="2024-06-08T10:41:00.167" v="6271" actId="1076"/>
          <ac:grpSpMkLst>
            <pc:docMk/>
            <pc:sldMk cId="3369522863" sldId="507"/>
            <ac:grpSpMk id="21" creationId="{2CA3BEE7-4FCC-FCCC-354E-DE7C7FDEBC09}"/>
          </ac:grpSpMkLst>
        </pc:grpChg>
        <pc:grpChg chg="add mod">
          <ac:chgData name="Orlando Marley Filho" userId="db0f27c2ee340672" providerId="LiveId" clId="{1320679C-52D2-4BC1-9F34-7139B097422A}" dt="2024-06-08T10:41:00.167" v="6271" actId="1076"/>
          <ac:grpSpMkLst>
            <pc:docMk/>
            <pc:sldMk cId="3369522863" sldId="507"/>
            <ac:grpSpMk id="22" creationId="{B3667DF5-824A-6146-ADBF-9563F7B12ADC}"/>
          </ac:grpSpMkLst>
        </pc:grpChg>
        <pc:grpChg chg="add mod">
          <ac:chgData name="Orlando Marley Filho" userId="db0f27c2ee340672" providerId="LiveId" clId="{1320679C-52D2-4BC1-9F34-7139B097422A}" dt="2024-06-08T10:41:00.167" v="6271" actId="1076"/>
          <ac:grpSpMkLst>
            <pc:docMk/>
            <pc:sldMk cId="3369522863" sldId="507"/>
            <ac:grpSpMk id="23" creationId="{49C75F60-C869-E2B3-9928-8D825A49E479}"/>
          </ac:grpSpMkLst>
        </pc:grpChg>
        <pc:grpChg chg="add mod">
          <ac:chgData name="Orlando Marley Filho" userId="db0f27c2ee340672" providerId="LiveId" clId="{1320679C-52D2-4BC1-9F34-7139B097422A}" dt="2024-06-08T10:41:00.167" v="6271" actId="1076"/>
          <ac:grpSpMkLst>
            <pc:docMk/>
            <pc:sldMk cId="3369522863" sldId="507"/>
            <ac:grpSpMk id="24" creationId="{EFA2E567-9DE2-DEBF-0AF4-E93F2C2DCCD3}"/>
          </ac:grpSpMkLst>
        </pc:grpChg>
        <pc:grpChg chg="add mod">
          <ac:chgData name="Orlando Marley Filho" userId="db0f27c2ee340672" providerId="LiveId" clId="{1320679C-52D2-4BC1-9F34-7139B097422A}" dt="2024-06-08T10:41:00.167" v="6271" actId="1076"/>
          <ac:grpSpMkLst>
            <pc:docMk/>
            <pc:sldMk cId="3369522863" sldId="507"/>
            <ac:grpSpMk id="25" creationId="{CBC63B5F-3B57-6B58-B8ED-CAA4DB083522}"/>
          </ac:grpSpMkLst>
        </pc:grpChg>
        <pc:grpChg chg="add mod">
          <ac:chgData name="Orlando Marley Filho" userId="db0f27c2ee340672" providerId="LiveId" clId="{1320679C-52D2-4BC1-9F34-7139B097422A}" dt="2024-06-08T10:41:00.167" v="6271" actId="1076"/>
          <ac:grpSpMkLst>
            <pc:docMk/>
            <pc:sldMk cId="3369522863" sldId="507"/>
            <ac:grpSpMk id="26" creationId="{6D792B02-4D3A-407A-0698-1981C7F1ED03}"/>
          </ac:grpSpMkLst>
        </pc:grpChg>
        <pc:graphicFrameChg chg="add del mod ord">
          <ac:chgData name="Orlando Marley Filho" userId="db0f27c2ee340672" providerId="LiveId" clId="{1320679C-52D2-4BC1-9F34-7139B097422A}" dt="2024-06-08T10:23:21.163" v="6186" actId="18245"/>
          <ac:graphicFrameMkLst>
            <pc:docMk/>
            <pc:sldMk cId="3369522863" sldId="507"/>
            <ac:graphicFrameMk id="6" creationId="{AF8B691A-6609-A27A-9690-76682EA34184}"/>
          </ac:graphicFrameMkLst>
        </pc:graphicFrameChg>
        <pc:picChg chg="del">
          <ac:chgData name="Orlando Marley Filho" userId="db0f27c2ee340672" providerId="LiveId" clId="{1320679C-52D2-4BC1-9F34-7139B097422A}" dt="2024-06-08T10:00:53.626" v="5837" actId="478"/>
          <ac:picMkLst>
            <pc:docMk/>
            <pc:sldMk cId="3369522863" sldId="507"/>
            <ac:picMk id="1026" creationId="{65BD2536-08F3-D606-6427-7FC63B1D4A05}"/>
          </ac:picMkLst>
        </pc:picChg>
        <pc:picChg chg="add del mod">
          <ac:chgData name="Orlando Marley Filho" userId="db0f27c2ee340672" providerId="LiveId" clId="{1320679C-52D2-4BC1-9F34-7139B097422A}" dt="2024-06-08T10:23:09.689" v="6185" actId="478"/>
          <ac:picMkLst>
            <pc:docMk/>
            <pc:sldMk cId="3369522863" sldId="507"/>
            <ac:picMk id="6146" creationId="{0A7E39CA-ADFE-8C52-CD99-1FF8B3D94ADB}"/>
          </ac:picMkLst>
        </pc:picChg>
        <pc:picChg chg="add del mod">
          <ac:chgData name="Orlando Marley Filho" userId="db0f27c2ee340672" providerId="LiveId" clId="{1320679C-52D2-4BC1-9F34-7139B097422A}" dt="2024-06-08T10:42:28.989" v="6308" actId="478"/>
          <ac:picMkLst>
            <pc:docMk/>
            <pc:sldMk cId="3369522863" sldId="507"/>
            <ac:picMk id="6148" creationId="{442EBDD1-2A37-020C-522F-70CE2D691528}"/>
          </ac:picMkLst>
        </pc:picChg>
        <pc:picChg chg="add mod">
          <ac:chgData name="Orlando Marley Filho" userId="db0f27c2ee340672" providerId="LiveId" clId="{1320679C-52D2-4BC1-9F34-7139B097422A}" dt="2024-06-08T10:48:24.098" v="6361" actId="12789"/>
          <ac:picMkLst>
            <pc:docMk/>
            <pc:sldMk cId="3369522863" sldId="507"/>
            <ac:picMk id="6150" creationId="{E3E856AB-1649-62FF-95AD-C6A92638EBFA}"/>
          </ac:picMkLst>
        </pc:picChg>
        <pc:picChg chg="add del mod">
          <ac:chgData name="Orlando Marley Filho" userId="db0f27c2ee340672" providerId="LiveId" clId="{1320679C-52D2-4BC1-9F34-7139B097422A}" dt="2024-06-08T10:50:01.410" v="6388" actId="478"/>
          <ac:picMkLst>
            <pc:docMk/>
            <pc:sldMk cId="3369522863" sldId="507"/>
            <ac:picMk id="6152" creationId="{D12D6334-609D-5334-C243-EF0C1D094391}"/>
          </ac:picMkLst>
        </pc:picChg>
        <pc:picChg chg="add mod">
          <ac:chgData name="Orlando Marley Filho" userId="db0f27c2ee340672" providerId="LiveId" clId="{1320679C-52D2-4BC1-9F34-7139B097422A}" dt="2024-06-08T10:48:24.098" v="6361" actId="12789"/>
          <ac:picMkLst>
            <pc:docMk/>
            <pc:sldMk cId="3369522863" sldId="507"/>
            <ac:picMk id="6154" creationId="{883ABF61-A5E9-178E-A80D-BB1E73DA5559}"/>
          </ac:picMkLst>
        </pc:picChg>
        <pc:picChg chg="add mod">
          <ac:chgData name="Orlando Marley Filho" userId="db0f27c2ee340672" providerId="LiveId" clId="{1320679C-52D2-4BC1-9F34-7139B097422A}" dt="2024-06-08T10:49:12.517" v="6375" actId="732"/>
          <ac:picMkLst>
            <pc:docMk/>
            <pc:sldMk cId="3369522863" sldId="507"/>
            <ac:picMk id="6156" creationId="{1DC4A18A-C2B7-98AC-92EF-55D5D3836322}"/>
          </ac:picMkLst>
        </pc:picChg>
        <pc:picChg chg="add mod">
          <ac:chgData name="Orlando Marley Filho" userId="db0f27c2ee340672" providerId="LiveId" clId="{1320679C-52D2-4BC1-9F34-7139B097422A}" dt="2024-06-08T10:49:10.648" v="6373" actId="1076"/>
          <ac:picMkLst>
            <pc:docMk/>
            <pc:sldMk cId="3369522863" sldId="507"/>
            <ac:picMk id="6158" creationId="{EB4BB98F-83FC-BE7F-D619-8BF5782BF3A9}"/>
          </ac:picMkLst>
        </pc:picChg>
        <pc:picChg chg="add mod">
          <ac:chgData name="Orlando Marley Filho" userId="db0f27c2ee340672" providerId="LiveId" clId="{1320679C-52D2-4BC1-9F34-7139B097422A}" dt="2024-06-08T10:48:40.156" v="6366" actId="1076"/>
          <ac:picMkLst>
            <pc:docMk/>
            <pc:sldMk cId="3369522863" sldId="507"/>
            <ac:picMk id="6160" creationId="{658EC52F-563B-0F84-BD48-1FE50CC64C5D}"/>
          </ac:picMkLst>
        </pc:picChg>
        <pc:picChg chg="add mod">
          <ac:chgData name="Orlando Marley Filho" userId="db0f27c2ee340672" providerId="LiveId" clId="{1320679C-52D2-4BC1-9F34-7139B097422A}" dt="2024-06-08T10:49:51.705" v="6387" actId="1076"/>
          <ac:picMkLst>
            <pc:docMk/>
            <pc:sldMk cId="3369522863" sldId="507"/>
            <ac:picMk id="6162" creationId="{22028AC3-8A54-5098-057D-6F97BBDCE889}"/>
          </ac:picMkLst>
        </pc:picChg>
        <pc:picChg chg="add mod">
          <ac:chgData name="Orlando Marley Filho" userId="db0f27c2ee340672" providerId="LiveId" clId="{1320679C-52D2-4BC1-9F34-7139B097422A}" dt="2024-06-08T10:49:45.838" v="6386" actId="1076"/>
          <ac:picMkLst>
            <pc:docMk/>
            <pc:sldMk cId="3369522863" sldId="507"/>
            <ac:picMk id="6164" creationId="{07744CB8-8227-AF2B-AEE9-87EB37FE8463}"/>
          </ac:picMkLst>
        </pc:picChg>
      </pc:sldChg>
      <pc:sldChg chg="modSp add ord">
        <pc:chgData name="Orlando Marley Filho" userId="db0f27c2ee340672" providerId="LiveId" clId="{1320679C-52D2-4BC1-9F34-7139B097422A}" dt="2024-06-09T14:36:33.449" v="9289"/>
        <pc:sldMkLst>
          <pc:docMk/>
          <pc:sldMk cId="2791019723" sldId="508"/>
        </pc:sldMkLst>
        <pc:graphicFrameChg chg="mod">
          <ac:chgData name="Orlando Marley Filho" userId="db0f27c2ee340672" providerId="LiveId" clId="{1320679C-52D2-4BC1-9F34-7139B097422A}" dt="2024-06-08T18:57:04.797" v="7213" actId="20577"/>
          <ac:graphicFrameMkLst>
            <pc:docMk/>
            <pc:sldMk cId="2791019723" sldId="508"/>
            <ac:graphicFrameMk id="130" creationId="{304D6D49-9EA4-5A03-5B41-6EB572A1E82F}"/>
          </ac:graphicFrameMkLst>
        </pc:graphicFrameChg>
      </pc:sldChg>
      <pc:sldChg chg="addSp delSp modSp add mod ord setBg modAnim modShow modNotesTx">
        <pc:chgData name="Orlando Marley Filho" userId="db0f27c2ee340672" providerId="LiveId" clId="{1320679C-52D2-4BC1-9F34-7139B097422A}" dt="2024-07-28T20:42:17.428" v="41066" actId="207"/>
        <pc:sldMkLst>
          <pc:docMk/>
          <pc:sldMk cId="2907583721" sldId="509"/>
        </pc:sldMkLst>
        <pc:spChg chg="mod">
          <ac:chgData name="Orlando Marley Filho" userId="db0f27c2ee340672" providerId="LiveId" clId="{1320679C-52D2-4BC1-9F34-7139B097422A}" dt="2024-07-28T20:37:42.861" v="40878" actId="207"/>
          <ac:spMkLst>
            <pc:docMk/>
            <pc:sldMk cId="2907583721" sldId="509"/>
            <ac:spMk id="2" creationId="{518CBEBD-7F61-1C19-2D5B-79CCDBF0BEE5}"/>
          </ac:spMkLst>
        </pc:spChg>
        <pc:spChg chg="add del mod">
          <ac:chgData name="Orlando Marley Filho" userId="db0f27c2ee340672" providerId="LiveId" clId="{1320679C-52D2-4BC1-9F34-7139B097422A}" dt="2024-07-28T20:37:42.861" v="40878" actId="207"/>
          <ac:spMkLst>
            <pc:docMk/>
            <pc:sldMk cId="2907583721" sldId="509"/>
            <ac:spMk id="4" creationId="{6284F0F0-66FE-98CA-7F1F-525859729812}"/>
          </ac:spMkLst>
        </pc:spChg>
        <pc:spChg chg="add del mod">
          <ac:chgData name="Orlando Marley Filho" userId="db0f27c2ee340672" providerId="LiveId" clId="{1320679C-52D2-4BC1-9F34-7139B097422A}" dt="2024-07-28T20:35:39.282" v="40855" actId="12084"/>
          <ac:spMkLst>
            <pc:docMk/>
            <pc:sldMk cId="2907583721" sldId="509"/>
            <ac:spMk id="5" creationId="{DF5F2119-11D8-D712-0391-C7FB2970790A}"/>
          </ac:spMkLst>
        </pc:spChg>
        <pc:graphicFrameChg chg="add mod">
          <ac:chgData name="Orlando Marley Filho" userId="db0f27c2ee340672" providerId="LiveId" clId="{1320679C-52D2-4BC1-9F34-7139B097422A}" dt="2024-07-28T20:35:03.287" v="40853" actId="14100"/>
          <ac:graphicFrameMkLst>
            <pc:docMk/>
            <pc:sldMk cId="2907583721" sldId="509"/>
            <ac:graphicFrameMk id="7" creationId="{FFC18FF7-1A3B-0CD6-1A08-C567A51CF778}"/>
          </ac:graphicFrameMkLst>
        </pc:graphicFrameChg>
        <pc:graphicFrameChg chg="add mod">
          <ac:chgData name="Orlando Marley Filho" userId="db0f27c2ee340672" providerId="LiveId" clId="{1320679C-52D2-4BC1-9F34-7139B097422A}" dt="2024-07-28T20:42:17.428" v="41066" actId="207"/>
          <ac:graphicFrameMkLst>
            <pc:docMk/>
            <pc:sldMk cId="2907583721" sldId="509"/>
            <ac:graphicFrameMk id="8" creationId="{F646CD5A-144C-CE41-1251-F1629802C9FB}"/>
          </ac:graphicFrameMkLst>
        </pc:graphicFrameChg>
        <pc:picChg chg="del">
          <ac:chgData name="Orlando Marley Filho" userId="db0f27c2ee340672" providerId="LiveId" clId="{1320679C-52D2-4BC1-9F34-7139B097422A}" dt="2024-06-08T19:05:53.624" v="7226" actId="478"/>
          <ac:picMkLst>
            <pc:docMk/>
            <pc:sldMk cId="2907583721" sldId="509"/>
            <ac:picMk id="9218" creationId="{EFD0B193-1664-0718-53F4-3DA9B17B8CBF}"/>
          </ac:picMkLst>
        </pc:picChg>
        <pc:picChg chg="add del">
          <ac:chgData name="Orlando Marley Filho" userId="db0f27c2ee340672" providerId="LiveId" clId="{1320679C-52D2-4BC1-9F34-7139B097422A}" dt="2024-06-08T20:25:45.310" v="7428" actId="478"/>
          <ac:picMkLst>
            <pc:docMk/>
            <pc:sldMk cId="2907583721" sldId="509"/>
            <ac:picMk id="10242" creationId="{8E6BA80B-5F3E-DB7C-C493-A2CAFAB6DB96}"/>
          </ac:picMkLst>
        </pc:picChg>
      </pc:sldChg>
      <pc:sldChg chg="addSp delSp modSp add mod ord modAnim modShow modNotesTx">
        <pc:chgData name="Orlando Marley Filho" userId="db0f27c2ee340672" providerId="LiveId" clId="{1320679C-52D2-4BC1-9F34-7139B097422A}" dt="2024-07-28T20:47:53.101" v="41073" actId="729"/>
        <pc:sldMkLst>
          <pc:docMk/>
          <pc:sldMk cId="198288509" sldId="510"/>
        </pc:sldMkLst>
        <pc:spChg chg="mod">
          <ac:chgData name="Orlando Marley Filho" userId="db0f27c2ee340672" providerId="LiveId" clId="{1320679C-52D2-4BC1-9F34-7139B097422A}" dt="2024-07-07T17:57:19.979" v="28460"/>
          <ac:spMkLst>
            <pc:docMk/>
            <pc:sldMk cId="198288509" sldId="510"/>
            <ac:spMk id="2" creationId="{518CBEBD-7F61-1C19-2D5B-79CCDBF0BEE5}"/>
          </ac:spMkLst>
        </pc:spChg>
        <pc:spChg chg="add mod">
          <ac:chgData name="Orlando Marley Filho" userId="db0f27c2ee340672" providerId="LiveId" clId="{1320679C-52D2-4BC1-9F34-7139B097422A}" dt="2024-07-07T17:57:46.335" v="28466" actId="1076"/>
          <ac:spMkLst>
            <pc:docMk/>
            <pc:sldMk cId="198288509" sldId="510"/>
            <ac:spMk id="4" creationId="{238D9458-E174-0CD5-894A-BD82029E6161}"/>
          </ac:spMkLst>
        </pc:spChg>
        <pc:spChg chg="del">
          <ac:chgData name="Orlando Marley Filho" userId="db0f27c2ee340672" providerId="LiveId" clId="{1320679C-52D2-4BC1-9F34-7139B097422A}" dt="2024-06-08T20:26:40.441" v="7431" actId="478"/>
          <ac:spMkLst>
            <pc:docMk/>
            <pc:sldMk cId="198288509" sldId="510"/>
            <ac:spMk id="4" creationId="{6284F0F0-66FE-98CA-7F1F-525859729812}"/>
          </ac:spMkLst>
        </pc:spChg>
        <pc:spChg chg="add mod">
          <ac:chgData name="Orlando Marley Filho" userId="db0f27c2ee340672" providerId="LiveId" clId="{1320679C-52D2-4BC1-9F34-7139B097422A}" dt="2024-07-28T20:46:28.269" v="41067" actId="948"/>
          <ac:spMkLst>
            <pc:docMk/>
            <pc:sldMk cId="198288509" sldId="510"/>
            <ac:spMk id="5" creationId="{586F90CB-23A5-E138-D0BF-C469A6153A02}"/>
          </ac:spMkLst>
        </pc:spChg>
        <pc:picChg chg="add del">
          <ac:chgData name="Orlando Marley Filho" userId="db0f27c2ee340672" providerId="LiveId" clId="{1320679C-52D2-4BC1-9F34-7139B097422A}" dt="2024-06-08T20:36:31.412" v="7580" actId="478"/>
          <ac:picMkLst>
            <pc:docMk/>
            <pc:sldMk cId="198288509" sldId="510"/>
            <ac:picMk id="11266" creationId="{774070B1-6FBF-12E2-28B8-FE4D156F33A4}"/>
          </ac:picMkLst>
        </pc:picChg>
      </pc:sldChg>
      <pc:sldChg chg="addSp delSp modSp add mod ord delAnim modAnim modShow modNotesTx">
        <pc:chgData name="Orlando Marley Filho" userId="db0f27c2ee340672" providerId="LiveId" clId="{1320679C-52D2-4BC1-9F34-7139B097422A}" dt="2024-07-28T22:56:21.200" v="43044" actId="729"/>
        <pc:sldMkLst>
          <pc:docMk/>
          <pc:sldMk cId="3325229791" sldId="511"/>
        </pc:sldMkLst>
        <pc:spChg chg="mod">
          <ac:chgData name="Orlando Marley Filho" userId="db0f27c2ee340672" providerId="LiveId" clId="{1320679C-52D2-4BC1-9F34-7139B097422A}" dt="2024-07-07T17:57:18.001" v="28459"/>
          <ac:spMkLst>
            <pc:docMk/>
            <pc:sldMk cId="3325229791" sldId="511"/>
            <ac:spMk id="2" creationId="{518CBEBD-7F61-1C19-2D5B-79CCDBF0BEE5}"/>
          </ac:spMkLst>
        </pc:spChg>
        <pc:spChg chg="add mod">
          <ac:chgData name="Orlando Marley Filho" userId="db0f27c2ee340672" providerId="LiveId" clId="{1320679C-52D2-4BC1-9F34-7139B097422A}" dt="2024-07-28T21:39:12.222" v="41544" actId="20577"/>
          <ac:spMkLst>
            <pc:docMk/>
            <pc:sldMk cId="3325229791" sldId="511"/>
            <ac:spMk id="4" creationId="{9CE1D3F3-EB8C-D5AD-354C-B4DCD322F153}"/>
          </ac:spMkLst>
        </pc:spChg>
        <pc:spChg chg="del">
          <ac:chgData name="Orlando Marley Filho" userId="db0f27c2ee340672" providerId="LiveId" clId="{1320679C-52D2-4BC1-9F34-7139B097422A}" dt="2024-06-08T20:37:15.132" v="7582" actId="478"/>
          <ac:spMkLst>
            <pc:docMk/>
            <pc:sldMk cId="3325229791" sldId="511"/>
            <ac:spMk id="5" creationId="{586F90CB-23A5-E138-D0BF-C469A6153A02}"/>
          </ac:spMkLst>
        </pc:spChg>
        <pc:spChg chg="add mod">
          <ac:chgData name="Orlando Marley Filho" userId="db0f27c2ee340672" providerId="LiveId" clId="{1320679C-52D2-4BC1-9F34-7139B097422A}" dt="2024-07-28T20:48:16.810" v="41074" actId="948"/>
          <ac:spMkLst>
            <pc:docMk/>
            <pc:sldMk cId="3325229791" sldId="511"/>
            <ac:spMk id="7" creationId="{C5E8FDD0-9D47-5332-68E2-53D248434D12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8" creationId="{44D11A11-F181-E88A-5CA0-34240F7403F6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12" creationId="{C5CBFBAF-913C-0729-4522-48E44F732BE3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15" creationId="{D4A01436-BCE9-95B5-FB55-0AD2C7431189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17" creationId="{DDDFFF9A-DA51-4334-A2F1-E33D54CA1328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18" creationId="{67FD83B1-90AC-47C9-874A-B390E380F47D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20" creationId="{7467C3A0-565D-BB07-2DAB-46FEB70DCB95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23" creationId="{17786E9A-AC03-E72C-A673-76F21ACBE03C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24" creationId="{AE991DD8-26F7-4E1F-D35E-3BAE2AC8A261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26" creationId="{50273030-EDD2-9D71-2E22-C2B0F4A58BF3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28" creationId="{C9DA24AD-BAAD-D9C8-49E4-E70449F45D73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0" creationId="{E8997B87-6648-4DCE-A094-E98D46D910E0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1" creationId="{471EDCF2-A5FD-3D8A-3700-0B1827B188C2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4" creationId="{7C03B3A0-3B1A-48A7-FC46-1CC201F5C550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5" creationId="{C22DF48E-F2FA-02F4-986C-73DA8BF32762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7" creationId="{8E9BD63A-B05C-ACA0-2A4A-B8BE02419F18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8" creationId="{B5DC004C-3362-2CD0-F049-39BD751D483C}"/>
          </ac:spMkLst>
        </pc:spChg>
        <pc:spChg chg="add mod">
          <ac:chgData name="Orlando Marley Filho" userId="db0f27c2ee340672" providerId="LiveId" clId="{1320679C-52D2-4BC1-9F34-7139B097422A}" dt="2024-07-28T22:40:59.991" v="42834"/>
          <ac:spMkLst>
            <pc:docMk/>
            <pc:sldMk cId="3325229791" sldId="511"/>
            <ac:spMk id="39" creationId="{5870E4A1-374D-9F33-1BF6-41E9A78F6269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3" creationId="{23D5697B-599D-AF46-2542-D80EB75E20B6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4" creationId="{0054EAF1-1AFD-4756-6216-09BBBD1ACA75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5" creationId="{AEA0C2D2-7987-BC5B-06A3-73E6EFBA0A00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6" creationId="{0071BA71-6084-E3D5-05E4-AADD171D5B3B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7" creationId="{6D1589DF-E0CB-48E3-338F-982FEBF41070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8" creationId="{7600C387-1027-A9C9-B7F3-4E81280AF6F6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49" creationId="{D7EBD631-DC52-7C1E-8CB2-3366F33EA5B7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50" creationId="{E7653F14-E7A1-C306-1AC3-241EEC7EB8F6}"/>
          </ac:spMkLst>
        </pc:spChg>
        <pc:spChg chg="add del mod">
          <ac:chgData name="Orlando Marley Filho" userId="db0f27c2ee340672" providerId="LiveId" clId="{1320679C-52D2-4BC1-9F34-7139B097422A}" dt="2024-07-28T22:42:42.706" v="42870" actId="478"/>
          <ac:spMkLst>
            <pc:docMk/>
            <pc:sldMk cId="3325229791" sldId="511"/>
            <ac:spMk id="51" creationId="{B0B2A459-A086-9553-C228-7A1883902457}"/>
          </ac:spMkLst>
        </pc:spChg>
        <pc:spChg chg="add del mod">
          <ac:chgData name="Orlando Marley Filho" userId="db0f27c2ee340672" providerId="LiveId" clId="{1320679C-52D2-4BC1-9F34-7139B097422A}" dt="2024-07-28T22:42:42.706" v="42870" actId="478"/>
          <ac:spMkLst>
            <pc:docMk/>
            <pc:sldMk cId="3325229791" sldId="511"/>
            <ac:spMk id="52" creationId="{DC56EBDF-F81D-66B0-086C-2ADB21522860}"/>
          </ac:spMkLst>
        </pc:spChg>
        <pc:spChg chg="add del mod">
          <ac:chgData name="Orlando Marley Filho" userId="db0f27c2ee340672" providerId="LiveId" clId="{1320679C-52D2-4BC1-9F34-7139B097422A}" dt="2024-07-28T22:42:42.706" v="42870" actId="478"/>
          <ac:spMkLst>
            <pc:docMk/>
            <pc:sldMk cId="3325229791" sldId="511"/>
            <ac:spMk id="53" creationId="{1A1BD5DD-0261-08D7-14C0-548C67B0B0ED}"/>
          </ac:spMkLst>
        </pc:spChg>
        <pc:spChg chg="add mod">
          <ac:chgData name="Orlando Marley Filho" userId="db0f27c2ee340672" providerId="LiveId" clId="{1320679C-52D2-4BC1-9F34-7139B097422A}" dt="2024-07-28T22:43:45.108" v="42885" actId="14100"/>
          <ac:spMkLst>
            <pc:docMk/>
            <pc:sldMk cId="3325229791" sldId="511"/>
            <ac:spMk id="56" creationId="{5DD3887C-00A0-42E0-8F27-B1948269F05B}"/>
          </ac:spMkLst>
        </pc:spChg>
        <pc:spChg chg="add mod">
          <ac:chgData name="Orlando Marley Filho" userId="db0f27c2ee340672" providerId="LiveId" clId="{1320679C-52D2-4BC1-9F34-7139B097422A}" dt="2024-07-28T22:44:02.511" v="42889" actId="14100"/>
          <ac:spMkLst>
            <pc:docMk/>
            <pc:sldMk cId="3325229791" sldId="511"/>
            <ac:spMk id="59" creationId="{21F720A2-D555-4892-9C0D-4F763BD1BB42}"/>
          </ac:spMkLst>
        </pc:spChg>
        <pc:spChg chg="add mod">
          <ac:chgData name="Orlando Marley Filho" userId="db0f27c2ee340672" providerId="LiveId" clId="{1320679C-52D2-4BC1-9F34-7139B097422A}" dt="2024-07-28T22:44:41.996" v="42900" actId="14100"/>
          <ac:spMkLst>
            <pc:docMk/>
            <pc:sldMk cId="3325229791" sldId="511"/>
            <ac:spMk id="62" creationId="{298B9DEF-F387-4811-A9E9-E0A6C0765BE8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65" creationId="{D7A07685-FB62-35C3-D916-9E6AC593D3EA}"/>
          </ac:spMkLst>
        </pc:spChg>
        <pc:spChg chg="add mod">
          <ac:chgData name="Orlando Marley Filho" userId="db0f27c2ee340672" providerId="LiveId" clId="{1320679C-52D2-4BC1-9F34-7139B097422A}" dt="2024-07-28T22:49:17.589" v="42948"/>
          <ac:spMkLst>
            <pc:docMk/>
            <pc:sldMk cId="3325229791" sldId="511"/>
            <ac:spMk id="67" creationId="{B990004C-ADB6-4A4F-B2FF-57EFCD28539C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69" creationId="{B990004C-ADB6-4A4F-B2FF-57EFCD28539C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79" creationId="{33C9DD12-CB9E-9672-4DCA-E6C9EFED3D31}"/>
          </ac:spMkLst>
        </pc:spChg>
        <pc:spChg chg="add mod">
          <ac:chgData name="Orlando Marley Filho" userId="db0f27c2ee340672" providerId="LiveId" clId="{1320679C-52D2-4BC1-9F34-7139B097422A}" dt="2024-07-28T22:51:53.520" v="43001"/>
          <ac:spMkLst>
            <pc:docMk/>
            <pc:sldMk cId="3325229791" sldId="511"/>
            <ac:spMk id="80" creationId="{BEE0E1C8-6985-F614-2543-528B73652304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81" creationId="{2AADAE31-69C4-E704-9E4E-A54082886214}"/>
          </ac:spMkLst>
        </pc:spChg>
        <pc:spChg chg="add del mod">
          <ac:chgData name="Orlando Marley Filho" userId="db0f27c2ee340672" providerId="LiveId" clId="{1320679C-52D2-4BC1-9F34-7139B097422A}" dt="2024-07-28T22:52:28.194" v="43029" actId="478"/>
          <ac:spMkLst>
            <pc:docMk/>
            <pc:sldMk cId="3325229791" sldId="511"/>
            <ac:spMk id="82" creationId="{303F67F1-77F6-15AF-E884-127AFDCF8523}"/>
          </ac:spMkLst>
        </pc:s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3" creationId="{508572A0-51E0-4A68-9902-9401F9A1CEDA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5" creationId="{7D4D949A-BB03-47AC-AEC1-0DAAC9907095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11" creationId="{C8F70324-EA8D-4D3F-8C8A-BA234031D1C8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13" creationId="{AD7BFD2A-CBB7-40D8-B792-FE5C61F3A546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14" creationId="{BB383A63-9BC2-4B35-9FCE-034A3D553297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16" creationId="{D28D8AD3-C3DB-4623-9A66-E29471843A55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19" creationId="{680B9C6A-7B95-432B-F264-0F48225DAEB7}"/>
          </ac:grpSpMkLst>
        </pc:grpChg>
        <pc:grpChg chg="add mod">
          <ac:chgData name="Orlando Marley Filho" userId="db0f27c2ee340672" providerId="LiveId" clId="{1320679C-52D2-4BC1-9F34-7139B097422A}" dt="2024-07-28T22:40:59.991" v="42834"/>
          <ac:grpSpMkLst>
            <pc:docMk/>
            <pc:sldMk cId="3325229791" sldId="511"/>
            <ac:grpSpMk id="22" creationId="{62B530C9-85A4-D35B-D269-458AB7FD7248}"/>
          </ac:grpSpMkLst>
        </pc:grpChg>
        <pc:grpChg chg="add del mod">
          <ac:chgData name="Orlando Marley Filho" userId="db0f27c2ee340672" providerId="LiveId" clId="{1320679C-52D2-4BC1-9F34-7139B097422A}" dt="2024-07-28T22:52:28.194" v="43029" actId="478"/>
          <ac:grpSpMkLst>
            <pc:docMk/>
            <pc:sldMk cId="3325229791" sldId="511"/>
            <ac:grpSpMk id="55" creationId="{7D4C77E5-6CDB-4722-AB56-6C5DDF70B565}"/>
          </ac:grpSpMkLst>
        </pc:grpChg>
        <pc:grpChg chg="add del mod">
          <ac:chgData name="Orlando Marley Filho" userId="db0f27c2ee340672" providerId="LiveId" clId="{1320679C-52D2-4BC1-9F34-7139B097422A}" dt="2024-07-28T22:52:28.194" v="43029" actId="478"/>
          <ac:grpSpMkLst>
            <pc:docMk/>
            <pc:sldMk cId="3325229791" sldId="511"/>
            <ac:grpSpMk id="58" creationId="{E8A9C4EB-EC24-4610-9A09-1052A7F8B100}"/>
          </ac:grpSpMkLst>
        </pc:grpChg>
        <pc:grpChg chg="add del mod">
          <ac:chgData name="Orlando Marley Filho" userId="db0f27c2ee340672" providerId="LiveId" clId="{1320679C-52D2-4BC1-9F34-7139B097422A}" dt="2024-07-28T22:52:28.194" v="43029" actId="478"/>
          <ac:grpSpMkLst>
            <pc:docMk/>
            <pc:sldMk cId="3325229791" sldId="511"/>
            <ac:grpSpMk id="61" creationId="{C1051B6F-9C1B-4411-A17F-1E349570C529}"/>
          </ac:grpSpMkLst>
        </pc:grpChg>
        <pc:picChg chg="add del mod">
          <ac:chgData name="Orlando Marley Filho" userId="db0f27c2ee340672" providerId="LiveId" clId="{1320679C-52D2-4BC1-9F34-7139B097422A}" dt="2024-07-28T22:52:19.189" v="43027" actId="478"/>
          <ac:picMkLst>
            <pc:docMk/>
            <pc:sldMk cId="3325229791" sldId="511"/>
            <ac:picMk id="10" creationId="{B7D2AB77-5012-3F78-62D5-403828972F07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25" creationId="{AD4528B1-875E-0A9C-016F-E2408D7AE74B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27" creationId="{68901E35-42E6-731A-341E-876955943F8A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29" creationId="{27D2908B-3140-40C7-BD3C-B5E08712F96A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32" creationId="{F6FFA00A-ED68-B038-5E75-3684784F604F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33" creationId="{46E33599-DA23-0935-A6F0-66AC6D5E6C51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36" creationId="{52BD2F1A-DBDF-DA1E-1946-5E63BAC1B284}"/>
          </ac:picMkLst>
        </pc:picChg>
        <pc:picChg chg="add mod">
          <ac:chgData name="Orlando Marley Filho" userId="db0f27c2ee340672" providerId="LiveId" clId="{1320679C-52D2-4BC1-9F34-7139B097422A}" dt="2024-07-28T22:40:59.991" v="42834"/>
          <ac:picMkLst>
            <pc:docMk/>
            <pc:sldMk cId="3325229791" sldId="511"/>
            <ac:picMk id="40" creationId="{F0D31E0D-B3A7-7584-1BF5-B421F0023FE0}"/>
          </ac:picMkLst>
        </pc:picChg>
        <pc:picChg chg="add mod">
          <ac:chgData name="Orlando Marley Filho" userId="db0f27c2ee340672" providerId="LiveId" clId="{1320679C-52D2-4BC1-9F34-7139B097422A}" dt="2024-07-28T22:41:26.989" v="42842" actId="571"/>
          <ac:picMkLst>
            <pc:docMk/>
            <pc:sldMk cId="3325229791" sldId="511"/>
            <ac:picMk id="54" creationId="{3739E073-F820-5EAC-2274-5E8E02A6742C}"/>
          </ac:picMkLst>
        </pc:picChg>
        <pc:picChg chg="add mod">
          <ac:chgData name="Orlando Marley Filho" userId="db0f27c2ee340672" providerId="LiveId" clId="{1320679C-52D2-4BC1-9F34-7139B097422A}" dt="2024-07-28T22:43:33.179" v="42882"/>
          <ac:picMkLst>
            <pc:docMk/>
            <pc:sldMk cId="3325229791" sldId="511"/>
            <ac:picMk id="57" creationId="{8FDA4CC8-83EE-49C8-BDE5-8EA871C8AD3C}"/>
          </ac:picMkLst>
        </pc:picChg>
        <pc:picChg chg="add mod">
          <ac:chgData name="Orlando Marley Filho" userId="db0f27c2ee340672" providerId="LiveId" clId="{1320679C-52D2-4BC1-9F34-7139B097422A}" dt="2024-07-28T22:43:49.964" v="42886"/>
          <ac:picMkLst>
            <pc:docMk/>
            <pc:sldMk cId="3325229791" sldId="511"/>
            <ac:picMk id="60" creationId="{E45B4EB6-8026-4795-A01B-64C99F1EBC0F}"/>
          </ac:picMkLst>
        </pc:picChg>
        <pc:picChg chg="add mod">
          <ac:chgData name="Orlando Marley Filho" userId="db0f27c2ee340672" providerId="LiveId" clId="{1320679C-52D2-4BC1-9F34-7139B097422A}" dt="2024-07-28T22:44:17.867" v="42893"/>
          <ac:picMkLst>
            <pc:docMk/>
            <pc:sldMk cId="3325229791" sldId="511"/>
            <ac:picMk id="63" creationId="{74372F13-6358-4435-9927-FF2D240DA148}"/>
          </ac:picMkLst>
        </pc:picChg>
        <pc:picChg chg="add del mod">
          <ac:chgData name="Orlando Marley Filho" userId="db0f27c2ee340672" providerId="LiveId" clId="{1320679C-52D2-4BC1-9F34-7139B097422A}" dt="2024-07-28T22:52:28.194" v="43029" actId="478"/>
          <ac:picMkLst>
            <pc:docMk/>
            <pc:sldMk cId="3325229791" sldId="511"/>
            <ac:picMk id="64" creationId="{1AAF98C5-35B9-5FF2-FD98-21CFC9F35E05}"/>
          </ac:picMkLst>
        </pc:picChg>
        <pc:picChg chg="add mod">
          <ac:chgData name="Orlando Marley Filho" userId="db0f27c2ee340672" providerId="LiveId" clId="{1320679C-52D2-4BC1-9F34-7139B097422A}" dt="2024-07-28T22:49:17.589" v="42948"/>
          <ac:picMkLst>
            <pc:docMk/>
            <pc:sldMk cId="3325229791" sldId="511"/>
            <ac:picMk id="66" creationId="{753B0C7D-14BE-4BA8-A85B-F6506E848E15}"/>
          </ac:picMkLst>
        </pc:picChg>
        <pc:picChg chg="add del mod">
          <ac:chgData name="Orlando Marley Filho" userId="db0f27c2ee340672" providerId="LiveId" clId="{1320679C-52D2-4BC1-9F34-7139B097422A}" dt="2024-07-28T22:52:28.194" v="43029" actId="478"/>
          <ac:picMkLst>
            <pc:docMk/>
            <pc:sldMk cId="3325229791" sldId="511"/>
            <ac:picMk id="68" creationId="{753B0C7D-14BE-4BA8-A85B-F6506E848E15}"/>
          </ac:picMkLst>
        </pc:picChg>
        <pc:cxnChg chg="add mod">
          <ac:chgData name="Orlando Marley Filho" userId="db0f27c2ee340672" providerId="LiveId" clId="{1320679C-52D2-4BC1-9F34-7139B097422A}" dt="2024-07-28T22:40:59.991" v="42834"/>
          <ac:cxnSpMkLst>
            <pc:docMk/>
            <pc:sldMk cId="3325229791" sldId="511"/>
            <ac:cxnSpMk id="21" creationId="{C2326579-F3E5-BC75-72FD-D697328201D6}"/>
          </ac:cxnSpMkLst>
        </pc:cxnChg>
        <pc:cxnChg chg="add del mod">
          <ac:chgData name="Orlando Marley Filho" userId="db0f27c2ee340672" providerId="LiveId" clId="{1320679C-52D2-4BC1-9F34-7139B097422A}" dt="2024-07-28T22:52:28.194" v="43029" actId="478"/>
          <ac:cxnSpMkLst>
            <pc:docMk/>
            <pc:sldMk cId="3325229791" sldId="511"/>
            <ac:cxnSpMk id="70" creationId="{5ADF519F-6AFB-4313-9DBA-4ACD9B2CC54B}"/>
          </ac:cxnSpMkLst>
        </pc:cxnChg>
        <pc:cxnChg chg="add del mod">
          <ac:chgData name="Orlando Marley Filho" userId="db0f27c2ee340672" providerId="LiveId" clId="{1320679C-52D2-4BC1-9F34-7139B097422A}" dt="2024-07-28T22:52:28.194" v="43029" actId="478"/>
          <ac:cxnSpMkLst>
            <pc:docMk/>
            <pc:sldMk cId="3325229791" sldId="511"/>
            <ac:cxnSpMk id="73" creationId="{5ADF519F-6AFB-4313-9DBA-4ACD9B2CC54B}"/>
          </ac:cxnSpMkLst>
        </pc:cxnChg>
      </pc:sldChg>
      <pc:sldChg chg="addSp modSp add del mod ord modShow modNotesTx">
        <pc:chgData name="Orlando Marley Filho" userId="db0f27c2ee340672" providerId="LiveId" clId="{1320679C-52D2-4BC1-9F34-7139B097422A}" dt="2024-07-28T20:49:26.479" v="41076" actId="47"/>
        <pc:sldMkLst>
          <pc:docMk/>
          <pc:sldMk cId="2471881549" sldId="512"/>
        </pc:sldMkLst>
        <pc:spChg chg="mod">
          <ac:chgData name="Orlando Marley Filho" userId="db0f27c2ee340672" providerId="LiveId" clId="{1320679C-52D2-4BC1-9F34-7139B097422A}" dt="2024-07-07T17:57:15.869" v="28458"/>
          <ac:spMkLst>
            <pc:docMk/>
            <pc:sldMk cId="2471881549" sldId="512"/>
            <ac:spMk id="2" creationId="{518CBEBD-7F61-1C19-2D5B-79CCDBF0BEE5}"/>
          </ac:spMkLst>
        </pc:spChg>
        <pc:spChg chg="add mod">
          <ac:chgData name="Orlando Marley Filho" userId="db0f27c2ee340672" providerId="LiveId" clId="{1320679C-52D2-4BC1-9F34-7139B097422A}" dt="2024-07-07T17:59:08.439" v="28481" actId="1076"/>
          <ac:spMkLst>
            <pc:docMk/>
            <pc:sldMk cId="2471881549" sldId="512"/>
            <ac:spMk id="4" creationId="{8E42538B-BCFD-B82E-EBAF-D0B8B1473D72}"/>
          </ac:spMkLst>
        </pc:spChg>
        <pc:spChg chg="add mod">
          <ac:chgData name="Orlando Marley Filho" userId="db0f27c2ee340672" providerId="LiveId" clId="{1320679C-52D2-4BC1-9F34-7139B097422A}" dt="2024-07-07T18:42:09.621" v="29146" actId="1076"/>
          <ac:spMkLst>
            <pc:docMk/>
            <pc:sldMk cId="2471881549" sldId="512"/>
            <ac:spMk id="7" creationId="{2CB07174-CD68-1695-8403-40E6B3DF150B}"/>
          </ac:spMkLst>
        </pc:spChg>
        <pc:picChg chg="add mod">
          <ac:chgData name="Orlando Marley Filho" userId="db0f27c2ee340672" providerId="LiveId" clId="{1320679C-52D2-4BC1-9F34-7139B097422A}" dt="2024-07-07T18:42:12.530" v="29147" actId="14100"/>
          <ac:picMkLst>
            <pc:docMk/>
            <pc:sldMk cId="2471881549" sldId="512"/>
            <ac:picMk id="10" creationId="{4A9DC3CD-1F26-239B-9FDF-001E2CF8D046}"/>
          </ac:picMkLst>
        </pc:picChg>
      </pc:sldChg>
      <pc:sldChg chg="addSp delSp modSp add mod modAnim modNotesTx">
        <pc:chgData name="Orlando Marley Filho" userId="db0f27c2ee340672" providerId="LiveId" clId="{1320679C-52D2-4BC1-9F34-7139B097422A}" dt="2024-07-29T19:40:24.428" v="45689" actId="113"/>
        <pc:sldMkLst>
          <pc:docMk/>
          <pc:sldMk cId="580770780" sldId="513"/>
        </pc:sldMkLst>
        <pc:spChg chg="add del mod">
          <ac:chgData name="Orlando Marley Filho" userId="db0f27c2ee340672" providerId="LiveId" clId="{1320679C-52D2-4BC1-9F34-7139B097422A}" dt="2024-06-09T14:13:46.744" v="9090" actId="12084"/>
          <ac:spMkLst>
            <pc:docMk/>
            <pc:sldMk cId="580770780" sldId="513"/>
            <ac:spMk id="4" creationId="{E5DAE853-9FE5-A79B-7DD4-8C7B5CF85D32}"/>
          </ac:spMkLst>
        </pc:spChg>
        <pc:spChg chg="add mod">
          <ac:chgData name="Orlando Marley Filho" userId="db0f27c2ee340672" providerId="LiveId" clId="{1320679C-52D2-4BC1-9F34-7139B097422A}" dt="2024-06-09T14:14:34.417" v="9099"/>
          <ac:spMkLst>
            <pc:docMk/>
            <pc:sldMk cId="580770780" sldId="513"/>
            <ac:spMk id="6" creationId="{C6FD8801-9E69-74AA-8CA3-BABD5B08038B}"/>
          </ac:spMkLst>
        </pc:spChg>
        <pc:spChg chg="add mod">
          <ac:chgData name="Orlando Marley Filho" userId="db0f27c2ee340672" providerId="LiveId" clId="{1320679C-52D2-4BC1-9F34-7139B097422A}" dt="2024-06-09T14:14:34.417" v="9099"/>
          <ac:spMkLst>
            <pc:docMk/>
            <pc:sldMk cId="580770780" sldId="513"/>
            <ac:spMk id="9" creationId="{A39E8B2F-6322-BBB4-EB10-C49203BA81A4}"/>
          </ac:spMkLst>
        </pc:spChg>
        <pc:spChg chg="add mod">
          <ac:chgData name="Orlando Marley Filho" userId="db0f27c2ee340672" providerId="LiveId" clId="{1320679C-52D2-4BC1-9F34-7139B097422A}" dt="2024-06-09T18:06:13.951" v="11016" actId="20577"/>
          <ac:spMkLst>
            <pc:docMk/>
            <pc:sldMk cId="580770780" sldId="513"/>
            <ac:spMk id="11" creationId="{95F6E630-0A15-BF03-E02F-1FE20209876E}"/>
          </ac:spMkLst>
        </pc:spChg>
        <pc:spChg chg="add mod">
          <ac:chgData name="Orlando Marley Filho" userId="db0f27c2ee340672" providerId="LiveId" clId="{1320679C-52D2-4BC1-9F34-7139B097422A}" dt="2024-06-09T14:14:29.789" v="9096"/>
          <ac:spMkLst>
            <pc:docMk/>
            <pc:sldMk cId="580770780" sldId="513"/>
            <ac:spMk id="12" creationId="{E7E0858B-9FFE-3C26-2DAA-4EB6A80635B6}"/>
          </ac:spMkLst>
        </pc:spChg>
        <pc:spChg chg="add mod">
          <ac:chgData name="Orlando Marley Filho" userId="db0f27c2ee340672" providerId="LiveId" clId="{1320679C-52D2-4BC1-9F34-7139B097422A}" dt="2024-06-09T14:14:31.961" v="9097"/>
          <ac:spMkLst>
            <pc:docMk/>
            <pc:sldMk cId="580770780" sldId="513"/>
            <ac:spMk id="13" creationId="{17D5715E-89EC-7F5F-CB2D-C156F0AA5516}"/>
          </ac:spMkLst>
        </pc:spChg>
        <pc:spChg chg="add mod">
          <ac:chgData name="Orlando Marley Filho" userId="db0f27c2ee340672" providerId="LiveId" clId="{1320679C-52D2-4BC1-9F34-7139B097422A}" dt="2024-06-09T14:14:36.249" v="9100"/>
          <ac:spMkLst>
            <pc:docMk/>
            <pc:sldMk cId="580770780" sldId="513"/>
            <ac:spMk id="14" creationId="{B8323199-8990-12E6-4465-A9301E5A27F4}"/>
          </ac:spMkLst>
        </pc:spChg>
        <pc:spChg chg="add mod topLvl">
          <ac:chgData name="Orlando Marley Filho" userId="db0f27c2ee340672" providerId="LiveId" clId="{1320679C-52D2-4BC1-9F34-7139B097422A}" dt="2024-06-09T14:16:12.946" v="9119" actId="164"/>
          <ac:spMkLst>
            <pc:docMk/>
            <pc:sldMk cId="580770780" sldId="513"/>
            <ac:spMk id="15" creationId="{F5ECA333-5F39-F88C-55F5-7ABE82E067C1}"/>
          </ac:spMkLst>
        </pc:spChg>
        <pc:spChg chg="add del mod topLvl">
          <ac:chgData name="Orlando Marley Filho" userId="db0f27c2ee340672" providerId="LiveId" clId="{1320679C-52D2-4BC1-9F34-7139B097422A}" dt="2024-06-09T14:16:14.093" v="9120" actId="478"/>
          <ac:spMkLst>
            <pc:docMk/>
            <pc:sldMk cId="580770780" sldId="513"/>
            <ac:spMk id="16" creationId="{A90B6ED3-6ACE-514D-D095-DE2FC7A8E60D}"/>
          </ac:spMkLst>
        </pc:spChg>
        <pc:spChg chg="add mod">
          <ac:chgData name="Orlando Marley Filho" userId="db0f27c2ee340672" providerId="LiveId" clId="{1320679C-52D2-4BC1-9F34-7139B097422A}" dt="2024-06-09T14:15:24.371" v="9108"/>
          <ac:spMkLst>
            <pc:docMk/>
            <pc:sldMk cId="580770780" sldId="513"/>
            <ac:spMk id="18" creationId="{D0E1DA6F-2219-D759-DE6E-EC14BFE43BB1}"/>
          </ac:spMkLst>
        </pc:spChg>
        <pc:spChg chg="add del mod">
          <ac:chgData name="Orlando Marley Filho" userId="db0f27c2ee340672" providerId="LiveId" clId="{1320679C-52D2-4BC1-9F34-7139B097422A}" dt="2024-06-09T14:15:49.031" v="9114" actId="21"/>
          <ac:spMkLst>
            <pc:docMk/>
            <pc:sldMk cId="580770780" sldId="513"/>
            <ac:spMk id="19" creationId="{BBB0643D-048D-FB0D-E860-DA66231D9A5A}"/>
          </ac:spMkLst>
        </pc:spChg>
        <pc:spChg chg="add mod">
          <ac:chgData name="Orlando Marley Filho" userId="db0f27c2ee340672" providerId="LiveId" clId="{1320679C-52D2-4BC1-9F34-7139B097422A}" dt="2024-06-09T14:16:12.946" v="9119" actId="164"/>
          <ac:spMkLst>
            <pc:docMk/>
            <pc:sldMk cId="580770780" sldId="513"/>
            <ac:spMk id="20" creationId="{BBB0643D-048D-FB0D-E860-DA66231D9A5A}"/>
          </ac:spMkLst>
        </pc:spChg>
        <pc:spChg chg="add del mod topLvl">
          <ac:chgData name="Orlando Marley Filho" userId="db0f27c2ee340672" providerId="LiveId" clId="{1320679C-52D2-4BC1-9F34-7139B097422A}" dt="2024-06-09T14:20:03.712" v="9142" actId="21"/>
          <ac:spMkLst>
            <pc:docMk/>
            <pc:sldMk cId="580770780" sldId="513"/>
            <ac:spMk id="23" creationId="{5394465D-7089-4CA7-D89F-9320F2E0F9E7}"/>
          </ac:spMkLst>
        </pc:spChg>
        <pc:spChg chg="mod topLvl">
          <ac:chgData name="Orlando Marley Filho" userId="db0f27c2ee340672" providerId="LiveId" clId="{1320679C-52D2-4BC1-9F34-7139B097422A}" dt="2024-06-09T14:20:58.256" v="9149"/>
          <ac:spMkLst>
            <pc:docMk/>
            <pc:sldMk cId="580770780" sldId="513"/>
            <ac:spMk id="24" creationId="{91A50DB6-F9F9-FAAD-0B23-8BC7E4E38D9B}"/>
          </ac:spMkLst>
        </pc:spChg>
        <pc:spChg chg="mod topLvl">
          <ac:chgData name="Orlando Marley Filho" userId="db0f27c2ee340672" providerId="LiveId" clId="{1320679C-52D2-4BC1-9F34-7139B097422A}" dt="2024-06-09T14:19:48.222" v="9138" actId="165"/>
          <ac:spMkLst>
            <pc:docMk/>
            <pc:sldMk cId="580770780" sldId="513"/>
            <ac:spMk id="25" creationId="{852BA5EF-73DA-F47B-6FBD-0304390758D9}"/>
          </ac:spMkLst>
        </pc:spChg>
        <pc:spChg chg="mod topLvl">
          <ac:chgData name="Orlando Marley Filho" userId="db0f27c2ee340672" providerId="LiveId" clId="{1320679C-52D2-4BC1-9F34-7139B097422A}" dt="2024-06-09T14:19:48.222" v="9138" actId="165"/>
          <ac:spMkLst>
            <pc:docMk/>
            <pc:sldMk cId="580770780" sldId="513"/>
            <ac:spMk id="26" creationId="{F6EF2C89-89B9-3CE8-BE0F-EAB6FCBA946D}"/>
          </ac:spMkLst>
        </pc:spChg>
        <pc:spChg chg="mod topLvl">
          <ac:chgData name="Orlando Marley Filho" userId="db0f27c2ee340672" providerId="LiveId" clId="{1320679C-52D2-4BC1-9F34-7139B097422A}" dt="2024-06-09T14:20:29.927" v="9146" actId="6549"/>
          <ac:spMkLst>
            <pc:docMk/>
            <pc:sldMk cId="580770780" sldId="513"/>
            <ac:spMk id="27" creationId="{F75DD407-0107-FCED-ED3B-4B92D6BB74C6}"/>
          </ac:spMkLst>
        </pc:spChg>
        <pc:spChg chg="mod topLvl">
          <ac:chgData name="Orlando Marley Filho" userId="db0f27c2ee340672" providerId="LiveId" clId="{1320679C-52D2-4BC1-9F34-7139B097422A}" dt="2024-06-09T14:19:48.222" v="9138" actId="165"/>
          <ac:spMkLst>
            <pc:docMk/>
            <pc:sldMk cId="580770780" sldId="513"/>
            <ac:spMk id="28" creationId="{EA3A3EAC-4C1D-BC11-AF88-82DECA1416BE}"/>
          </ac:spMkLst>
        </pc:spChg>
        <pc:grpChg chg="add mod">
          <ac:chgData name="Orlando Marley Filho" userId="db0f27c2ee340672" providerId="LiveId" clId="{1320679C-52D2-4BC1-9F34-7139B097422A}" dt="2024-06-09T14:14:33.882" v="9098" actId="164"/>
          <ac:grpSpMkLst>
            <pc:docMk/>
            <pc:sldMk cId="580770780" sldId="513"/>
            <ac:grpSpMk id="10" creationId="{19CEA5A3-06FD-7855-D9F8-44E041161CC6}"/>
          </ac:grpSpMkLst>
        </pc:grpChg>
        <pc:grpChg chg="add del mod">
          <ac:chgData name="Orlando Marley Filho" userId="db0f27c2ee340672" providerId="LiveId" clId="{1320679C-52D2-4BC1-9F34-7139B097422A}" dt="2024-06-09T14:15:56.135" v="9115" actId="165"/>
          <ac:grpSpMkLst>
            <pc:docMk/>
            <pc:sldMk cId="580770780" sldId="513"/>
            <ac:grpSpMk id="17" creationId="{A6712522-9B7A-32DE-E26F-9D51D9EEFEFB}"/>
          </ac:grpSpMkLst>
        </pc:grpChg>
        <pc:grpChg chg="add del mod">
          <ac:chgData name="Orlando Marley Filho" userId="db0f27c2ee340672" providerId="LiveId" clId="{1320679C-52D2-4BC1-9F34-7139B097422A}" dt="2024-06-09T14:16:19.095" v="9122" actId="478"/>
          <ac:grpSpMkLst>
            <pc:docMk/>
            <pc:sldMk cId="580770780" sldId="513"/>
            <ac:grpSpMk id="21" creationId="{740EBBCC-67E6-DCEB-29A7-6220F964C31F}"/>
          </ac:grpSpMkLst>
        </pc:grpChg>
        <pc:grpChg chg="del mod">
          <ac:chgData name="Orlando Marley Filho" userId="db0f27c2ee340672" providerId="LiveId" clId="{1320679C-52D2-4BC1-9F34-7139B097422A}" dt="2024-06-09T14:19:48.222" v="9138" actId="165"/>
          <ac:grpSpMkLst>
            <pc:docMk/>
            <pc:sldMk cId="580770780" sldId="513"/>
            <ac:grpSpMk id="22" creationId="{22183094-8451-4901-4E3A-8A4211C5A00D}"/>
          </ac:grpSpMkLst>
        </pc:grpChg>
        <pc:graphicFrameChg chg="add del mod">
          <ac:chgData name="Orlando Marley Filho" userId="db0f27c2ee340672" providerId="LiveId" clId="{1320679C-52D2-4BC1-9F34-7139B097422A}" dt="2024-06-09T14:19:43.603" v="9137" actId="18245"/>
          <ac:graphicFrameMkLst>
            <pc:docMk/>
            <pc:sldMk cId="580770780" sldId="513"/>
            <ac:graphicFrameMk id="3" creationId="{6E399AE8-B570-4B6A-6B4C-4609BB9DA74A}"/>
          </ac:graphicFrameMkLst>
        </pc:graphicFrameChg>
        <pc:graphicFrameChg chg="add del modGraphic">
          <ac:chgData name="Orlando Marley Filho" userId="db0f27c2ee340672" providerId="LiveId" clId="{1320679C-52D2-4BC1-9F34-7139B097422A}" dt="2024-06-09T01:15:52.246" v="7859" actId="1032"/>
          <ac:graphicFrameMkLst>
            <pc:docMk/>
            <pc:sldMk cId="580770780" sldId="513"/>
            <ac:graphicFrameMk id="6" creationId="{551299B9-B141-2E65-685B-6CF515E1DDA1}"/>
          </ac:graphicFrameMkLst>
        </pc:graphicFrameChg>
        <pc:graphicFrameChg chg="add mod">
          <ac:chgData name="Orlando Marley Filho" userId="db0f27c2ee340672" providerId="LiveId" clId="{1320679C-52D2-4BC1-9F34-7139B097422A}" dt="2024-06-09T01:16:44.611" v="7864" actId="12084"/>
          <ac:graphicFrameMkLst>
            <pc:docMk/>
            <pc:sldMk cId="580770780" sldId="513"/>
            <ac:graphicFrameMk id="9" creationId="{5D10E876-B2EC-3A76-5BF7-5B19D3B0C07C}"/>
          </ac:graphicFrameMkLst>
        </pc:graphicFrameChg>
      </pc:sldChg>
      <pc:sldChg chg="addSp delSp modSp add mod ord addAnim delAnim modAnim modNotesTx">
        <pc:chgData name="Orlando Marley Filho" userId="db0f27c2ee340672" providerId="LiveId" clId="{1320679C-52D2-4BC1-9F34-7139B097422A}" dt="2024-06-09T17:22:36.051" v="10144" actId="120"/>
        <pc:sldMkLst>
          <pc:docMk/>
          <pc:sldMk cId="2611717187" sldId="514"/>
        </pc:sldMkLst>
        <pc:spChg chg="add del mod">
          <ac:chgData name="Orlando Marley Filho" userId="db0f27c2ee340672" providerId="LiveId" clId="{1320679C-52D2-4BC1-9F34-7139B097422A}" dt="2024-06-09T14:22:57.634" v="9166" actId="12084"/>
          <ac:spMkLst>
            <pc:docMk/>
            <pc:sldMk cId="2611717187" sldId="514"/>
            <ac:spMk id="4" creationId="{AA60CEBC-A259-0D9B-09B5-B0D49C5563C9}"/>
          </ac:spMkLst>
        </pc:spChg>
        <pc:spChg chg="add del mod">
          <ac:chgData name="Orlando Marley Filho" userId="db0f27c2ee340672" providerId="LiveId" clId="{1320679C-52D2-4BC1-9F34-7139B097422A}" dt="2024-06-09T14:22:17.678" v="9161"/>
          <ac:spMkLst>
            <pc:docMk/>
            <pc:sldMk cId="2611717187" sldId="514"/>
            <ac:spMk id="9" creationId="{FE38C076-508C-B407-1F82-9D033DEAAFC3}"/>
          </ac:spMkLst>
        </pc:spChg>
        <pc:spChg chg="add mod">
          <ac:chgData name="Orlando Marley Filho" userId="db0f27c2ee340672" providerId="LiveId" clId="{1320679C-52D2-4BC1-9F34-7139B097422A}" dt="2024-06-09T01:14:55.729" v="7852"/>
          <ac:spMkLst>
            <pc:docMk/>
            <pc:sldMk cId="2611717187" sldId="514"/>
            <ac:spMk id="10" creationId="{2BABE4B6-94E7-15C0-6D83-5BF8267B0272}"/>
          </ac:spMkLst>
        </pc:spChg>
        <pc:spChg chg="mod topLvl">
          <ac:chgData name="Orlando Marley Filho" userId="db0f27c2ee340672" providerId="LiveId" clId="{1320679C-52D2-4BC1-9F34-7139B097422A}" dt="2024-06-09T14:26:21.103" v="9221" actId="165"/>
          <ac:spMkLst>
            <pc:docMk/>
            <pc:sldMk cId="2611717187" sldId="514"/>
            <ac:spMk id="11" creationId="{4D192869-D5E3-866E-DE08-F196E89AA821}"/>
          </ac:spMkLst>
        </pc:spChg>
        <pc:spChg chg="mod topLvl">
          <ac:chgData name="Orlando Marley Filho" userId="db0f27c2ee340672" providerId="LiveId" clId="{1320679C-52D2-4BC1-9F34-7139B097422A}" dt="2024-06-09T17:22:29.068" v="10142" actId="207"/>
          <ac:spMkLst>
            <pc:docMk/>
            <pc:sldMk cId="2611717187" sldId="514"/>
            <ac:spMk id="12" creationId="{D0C8423B-9B56-D86A-C01C-062877F9F97F}"/>
          </ac:spMkLst>
        </pc:spChg>
        <pc:spChg chg="mod topLvl">
          <ac:chgData name="Orlando Marley Filho" userId="db0f27c2ee340672" providerId="LiveId" clId="{1320679C-52D2-4BC1-9F34-7139B097422A}" dt="2024-06-09T17:22:29.068" v="10142" actId="207"/>
          <ac:spMkLst>
            <pc:docMk/>
            <pc:sldMk cId="2611717187" sldId="514"/>
            <ac:spMk id="13" creationId="{5B86DCED-39F6-25B4-040E-94B7D4F20A70}"/>
          </ac:spMkLst>
        </pc:spChg>
        <pc:spChg chg="mod topLvl">
          <ac:chgData name="Orlando Marley Filho" userId="db0f27c2ee340672" providerId="LiveId" clId="{1320679C-52D2-4BC1-9F34-7139B097422A}" dt="2024-06-09T17:22:36.051" v="10144" actId="120"/>
          <ac:spMkLst>
            <pc:docMk/>
            <pc:sldMk cId="2611717187" sldId="514"/>
            <ac:spMk id="14" creationId="{E5B15D4C-037C-0E20-36DC-3DC96609124F}"/>
          </ac:spMkLst>
        </pc:spChg>
        <pc:spChg chg="mod topLvl">
          <ac:chgData name="Orlando Marley Filho" userId="db0f27c2ee340672" providerId="LiveId" clId="{1320679C-52D2-4BC1-9F34-7139B097422A}" dt="2024-06-09T17:22:29.068" v="10142" actId="207"/>
          <ac:spMkLst>
            <pc:docMk/>
            <pc:sldMk cId="2611717187" sldId="514"/>
            <ac:spMk id="15" creationId="{12950C57-E359-E3AA-A095-60DE81D6D856}"/>
          </ac:spMkLst>
        </pc:spChg>
        <pc:spChg chg="mod topLvl">
          <ac:chgData name="Orlando Marley Filho" userId="db0f27c2ee340672" providerId="LiveId" clId="{1320679C-52D2-4BC1-9F34-7139B097422A}" dt="2024-06-09T17:22:29.068" v="10142" actId="207"/>
          <ac:spMkLst>
            <pc:docMk/>
            <pc:sldMk cId="2611717187" sldId="514"/>
            <ac:spMk id="16" creationId="{63D0C402-4008-A689-21CD-2D80CB196454}"/>
          </ac:spMkLst>
        </pc:spChg>
        <pc:spChg chg="mod topLvl">
          <ac:chgData name="Orlando Marley Filho" userId="db0f27c2ee340672" providerId="LiveId" clId="{1320679C-52D2-4BC1-9F34-7139B097422A}" dt="2024-06-09T17:22:29.068" v="10142" actId="207"/>
          <ac:spMkLst>
            <pc:docMk/>
            <pc:sldMk cId="2611717187" sldId="514"/>
            <ac:spMk id="17" creationId="{A59DA16F-FED3-5FC0-CD8B-15E893230320}"/>
          </ac:spMkLst>
        </pc:spChg>
        <pc:spChg chg="mod topLvl">
          <ac:chgData name="Orlando Marley Filho" userId="db0f27c2ee340672" providerId="LiveId" clId="{1320679C-52D2-4BC1-9F34-7139B097422A}" dt="2024-06-09T17:22:29.068" v="10142" actId="207"/>
          <ac:spMkLst>
            <pc:docMk/>
            <pc:sldMk cId="2611717187" sldId="514"/>
            <ac:spMk id="18" creationId="{13D91576-C891-8D59-92BB-6C0F6C1528BE}"/>
          </ac:spMkLst>
        </pc:spChg>
        <pc:spChg chg="mod topLvl">
          <ac:chgData name="Orlando Marley Filho" userId="db0f27c2ee340672" providerId="LiveId" clId="{1320679C-52D2-4BC1-9F34-7139B097422A}" dt="2024-06-09T14:28:13.124" v="9236" actId="1076"/>
          <ac:spMkLst>
            <pc:docMk/>
            <pc:sldMk cId="2611717187" sldId="514"/>
            <ac:spMk id="19" creationId="{DE2BF2EC-9874-0D53-F7F1-ED818F8CB4C4}"/>
          </ac:spMkLst>
        </pc:spChg>
        <pc:spChg chg="add del mod topLvl">
          <ac:chgData name="Orlando Marley Filho" userId="db0f27c2ee340672" providerId="LiveId" clId="{1320679C-52D2-4BC1-9F34-7139B097422A}" dt="2024-06-09T17:22:21.699" v="10141" actId="13926"/>
          <ac:spMkLst>
            <pc:docMk/>
            <pc:sldMk cId="2611717187" sldId="514"/>
            <ac:spMk id="20" creationId="{4269860F-0C0A-09EB-1F3A-9FE851277075}"/>
          </ac:spMkLst>
        </pc:spChg>
        <pc:spChg chg="mod topLvl">
          <ac:chgData name="Orlando Marley Filho" userId="db0f27c2ee340672" providerId="LiveId" clId="{1320679C-52D2-4BC1-9F34-7139B097422A}" dt="2024-06-09T14:28:17.666" v="9237" actId="1076"/>
          <ac:spMkLst>
            <pc:docMk/>
            <pc:sldMk cId="2611717187" sldId="514"/>
            <ac:spMk id="21" creationId="{C00E2614-8A5F-98DA-A338-23918D4AB2EE}"/>
          </ac:spMkLst>
        </pc:spChg>
        <pc:spChg chg="mod topLvl">
          <ac:chgData name="Orlando Marley Filho" userId="db0f27c2ee340672" providerId="LiveId" clId="{1320679C-52D2-4BC1-9F34-7139B097422A}" dt="2024-06-09T14:32:11.680" v="9269" actId="20577"/>
          <ac:spMkLst>
            <pc:docMk/>
            <pc:sldMk cId="2611717187" sldId="514"/>
            <ac:spMk id="22" creationId="{DC5565BA-5BE5-79CE-89DC-C0B32144E9D5}"/>
          </ac:spMkLst>
        </pc:spChg>
        <pc:spChg chg="mod topLvl">
          <ac:chgData name="Orlando Marley Filho" userId="db0f27c2ee340672" providerId="LiveId" clId="{1320679C-52D2-4BC1-9F34-7139B097422A}" dt="2024-06-09T14:28:17.666" v="9237" actId="1076"/>
          <ac:spMkLst>
            <pc:docMk/>
            <pc:sldMk cId="2611717187" sldId="514"/>
            <ac:spMk id="23" creationId="{F1E88617-1D5E-465F-CAF9-7E276059C1D5}"/>
          </ac:spMkLst>
        </pc:spChg>
        <pc:spChg chg="mod topLvl">
          <ac:chgData name="Orlando Marley Filho" userId="db0f27c2ee340672" providerId="LiveId" clId="{1320679C-52D2-4BC1-9F34-7139B097422A}" dt="2024-06-09T14:28:17.666" v="9237" actId="1076"/>
          <ac:spMkLst>
            <pc:docMk/>
            <pc:sldMk cId="2611717187" sldId="514"/>
            <ac:spMk id="24" creationId="{9F035D06-4AF5-6FAE-36EA-C25593706F1B}"/>
          </ac:spMkLst>
        </pc:spChg>
        <pc:spChg chg="mod topLvl">
          <ac:chgData name="Orlando Marley Filho" userId="db0f27c2ee340672" providerId="LiveId" clId="{1320679C-52D2-4BC1-9F34-7139B097422A}" dt="2024-06-09T14:28:17.666" v="9237" actId="1076"/>
          <ac:spMkLst>
            <pc:docMk/>
            <pc:sldMk cId="2611717187" sldId="514"/>
            <ac:spMk id="25" creationId="{644B2615-326F-FC9B-C2AC-57E0CC94B4DD}"/>
          </ac:spMkLst>
        </pc:spChg>
        <pc:spChg chg="mod topLvl">
          <ac:chgData name="Orlando Marley Filho" userId="db0f27c2ee340672" providerId="LiveId" clId="{1320679C-52D2-4BC1-9F34-7139B097422A}" dt="2024-06-09T14:28:17.666" v="9237" actId="1076"/>
          <ac:spMkLst>
            <pc:docMk/>
            <pc:sldMk cId="2611717187" sldId="514"/>
            <ac:spMk id="26" creationId="{BA560A09-2F9D-C596-DA39-4CE1B1DD71D6}"/>
          </ac:spMkLst>
        </pc:spChg>
        <pc:spChg chg="mod topLvl">
          <ac:chgData name="Orlando Marley Filho" userId="db0f27c2ee340672" providerId="LiveId" clId="{1320679C-52D2-4BC1-9F34-7139B097422A}" dt="2024-06-09T14:28:17.666" v="9237" actId="1076"/>
          <ac:spMkLst>
            <pc:docMk/>
            <pc:sldMk cId="2611717187" sldId="514"/>
            <ac:spMk id="27" creationId="{72CC5107-62B3-027E-0F57-EBD2742B9EF5}"/>
          </ac:spMkLst>
        </pc:spChg>
        <pc:grpChg chg="del mod">
          <ac:chgData name="Orlando Marley Filho" userId="db0f27c2ee340672" providerId="LiveId" clId="{1320679C-52D2-4BC1-9F34-7139B097422A}" dt="2024-06-09T14:26:21.103" v="9221" actId="165"/>
          <ac:grpSpMkLst>
            <pc:docMk/>
            <pc:sldMk cId="2611717187" sldId="514"/>
            <ac:grpSpMk id="6" creationId="{482154F6-7C73-21D8-93E4-AE1255E8261E}"/>
          </ac:grpSpMkLst>
        </pc:grpChg>
        <pc:graphicFrameChg chg="add del mod">
          <ac:chgData name="Orlando Marley Filho" userId="db0f27c2ee340672" providerId="LiveId" clId="{1320679C-52D2-4BC1-9F34-7139B097422A}" dt="2024-06-09T14:26:14.008" v="9219" actId="18245"/>
          <ac:graphicFrameMkLst>
            <pc:docMk/>
            <pc:sldMk cId="2611717187" sldId="514"/>
            <ac:graphicFrameMk id="3" creationId="{7317CC5B-D656-7106-8788-A84317EBC808}"/>
          </ac:graphicFrameMkLst>
        </pc:graphicFrameChg>
      </pc:sldChg>
      <pc:sldChg chg="new del">
        <pc:chgData name="Orlando Marley Filho" userId="db0f27c2ee340672" providerId="LiveId" clId="{1320679C-52D2-4BC1-9F34-7139B097422A}" dt="2024-06-09T01:26:31.546" v="7962" actId="47"/>
        <pc:sldMkLst>
          <pc:docMk/>
          <pc:sldMk cId="3481964084" sldId="515"/>
        </pc:sldMkLst>
      </pc:sldChg>
      <pc:sldChg chg="addSp delSp modSp add mod ord modAnim modNotesTx">
        <pc:chgData name="Orlando Marley Filho" userId="db0f27c2ee340672" providerId="LiveId" clId="{1320679C-52D2-4BC1-9F34-7139B097422A}" dt="2024-06-09T14:10:51.413" v="9070" actId="20577"/>
        <pc:sldMkLst>
          <pc:docMk/>
          <pc:sldMk cId="2130466519" sldId="516"/>
        </pc:sldMkLst>
        <pc:spChg chg="mod">
          <ac:chgData name="Orlando Marley Filho" userId="db0f27c2ee340672" providerId="LiveId" clId="{1320679C-52D2-4BC1-9F34-7139B097422A}" dt="2024-06-09T01:26:50.995" v="8021" actId="20577"/>
          <ac:spMkLst>
            <pc:docMk/>
            <pc:sldMk cId="2130466519" sldId="516"/>
            <ac:spMk id="2" creationId="{3021F5A9-B043-D4EB-1A1D-FBFACB841B7C}"/>
          </ac:spMkLst>
        </pc:spChg>
        <pc:spChg chg="add del mod">
          <ac:chgData name="Orlando Marley Filho" userId="db0f27c2ee340672" providerId="LiveId" clId="{1320679C-52D2-4BC1-9F34-7139B097422A}" dt="2024-06-09T01:31:18.409" v="8041" actId="12084"/>
          <ac:spMkLst>
            <pc:docMk/>
            <pc:sldMk cId="2130466519" sldId="516"/>
            <ac:spMk id="4" creationId="{988CCA34-7EE0-BB9A-91EB-1398184FC05C}"/>
          </ac:spMkLst>
        </pc:spChg>
        <pc:spChg chg="add del mod">
          <ac:chgData name="Orlando Marley Filho" userId="db0f27c2ee340672" providerId="LiveId" clId="{1320679C-52D2-4BC1-9F34-7139B097422A}" dt="2024-06-09T01:27:15.681" v="8025"/>
          <ac:spMkLst>
            <pc:docMk/>
            <pc:sldMk cId="2130466519" sldId="516"/>
            <ac:spMk id="6" creationId="{CEABC7CE-1066-E8F8-4FD9-ABFAC2C33019}"/>
          </ac:spMkLst>
        </pc:spChg>
        <pc:spChg chg="mod topLvl">
          <ac:chgData name="Orlando Marley Filho" userId="db0f27c2ee340672" providerId="LiveId" clId="{1320679C-52D2-4BC1-9F34-7139B097422A}" dt="2024-06-09T01:37:40.745" v="8131" actId="404"/>
          <ac:spMkLst>
            <pc:docMk/>
            <pc:sldMk cId="2130466519" sldId="516"/>
            <ac:spMk id="14" creationId="{58E91B96-AB58-8440-5D32-A87C2EDC22E9}"/>
          </ac:spMkLst>
        </pc:spChg>
        <pc:spChg chg="mod topLvl">
          <ac:chgData name="Orlando Marley Filho" userId="db0f27c2ee340672" providerId="LiveId" clId="{1320679C-52D2-4BC1-9F34-7139B097422A}" dt="2024-06-09T01:37:21.351" v="8126" actId="122"/>
          <ac:spMkLst>
            <pc:docMk/>
            <pc:sldMk cId="2130466519" sldId="516"/>
            <ac:spMk id="15" creationId="{0F792331-BCB6-3880-71A2-2B9022678E0E}"/>
          </ac:spMkLst>
        </pc:spChg>
        <pc:spChg chg="mod topLvl">
          <ac:chgData name="Orlando Marley Filho" userId="db0f27c2ee340672" providerId="LiveId" clId="{1320679C-52D2-4BC1-9F34-7139B097422A}" dt="2024-06-09T01:37:21.885" v="8127" actId="122"/>
          <ac:spMkLst>
            <pc:docMk/>
            <pc:sldMk cId="2130466519" sldId="516"/>
            <ac:spMk id="16" creationId="{C102BAC7-C25F-B475-AD73-90FD82FC38B7}"/>
          </ac:spMkLst>
        </pc:spChg>
        <pc:spChg chg="mod topLvl">
          <ac:chgData name="Orlando Marley Filho" userId="db0f27c2ee340672" providerId="LiveId" clId="{1320679C-52D2-4BC1-9F34-7139B097422A}" dt="2024-06-09T01:37:32.145" v="8129" actId="122"/>
          <ac:spMkLst>
            <pc:docMk/>
            <pc:sldMk cId="2130466519" sldId="516"/>
            <ac:spMk id="17" creationId="{CC1FA8FD-5C5A-90AE-DC6F-9B29D402C89D}"/>
          </ac:spMkLst>
        </pc:spChg>
        <pc:grpChg chg="del mod">
          <ac:chgData name="Orlando Marley Filho" userId="db0f27c2ee340672" providerId="LiveId" clId="{1320679C-52D2-4BC1-9F34-7139B097422A}" dt="2024-06-09T01:36:04.957" v="8089" actId="165"/>
          <ac:grpSpMkLst>
            <pc:docMk/>
            <pc:sldMk cId="2130466519" sldId="516"/>
            <ac:grpSpMk id="13" creationId="{3891AEBC-F553-D5FD-C1BB-06A4704E6A4F}"/>
          </ac:grpSpMkLst>
        </pc:grpChg>
        <pc:graphicFrameChg chg="add mod">
          <ac:chgData name="Orlando Marley Filho" userId="db0f27c2ee340672" providerId="LiveId" clId="{1320679C-52D2-4BC1-9F34-7139B097422A}" dt="2024-06-09T01:27:48.987" v="8031" actId="12084"/>
          <ac:graphicFrameMkLst>
            <pc:docMk/>
            <pc:sldMk cId="2130466519" sldId="516"/>
            <ac:graphicFrameMk id="9" creationId="{757F35B6-5BED-1773-E74A-E1F52E0D24F5}"/>
          </ac:graphicFrameMkLst>
        </pc:graphicFrameChg>
        <pc:graphicFrameChg chg="add mod">
          <ac:chgData name="Orlando Marley Filho" userId="db0f27c2ee340672" providerId="LiveId" clId="{1320679C-52D2-4BC1-9F34-7139B097422A}" dt="2024-06-09T01:28:10.678" v="8033" actId="12084"/>
          <ac:graphicFrameMkLst>
            <pc:docMk/>
            <pc:sldMk cId="2130466519" sldId="516"/>
            <ac:graphicFrameMk id="10" creationId="{88582273-B5FD-D0C7-5032-26DCF6A20D2F}"/>
          </ac:graphicFrameMkLst>
        </pc:graphicFrameChg>
        <pc:graphicFrameChg chg="add mod">
          <ac:chgData name="Orlando Marley Filho" userId="db0f27c2ee340672" providerId="LiveId" clId="{1320679C-52D2-4BC1-9F34-7139B097422A}" dt="2024-06-09T01:31:06.976" v="8039" actId="13782"/>
          <ac:graphicFrameMkLst>
            <pc:docMk/>
            <pc:sldMk cId="2130466519" sldId="516"/>
            <ac:graphicFrameMk id="11" creationId="{1F1D1DB3-9319-F23D-7571-8D98D122AA55}"/>
          </ac:graphicFrameMkLst>
        </pc:graphicFrameChg>
        <pc:graphicFrameChg chg="add del mod modGraphic">
          <ac:chgData name="Orlando Marley Filho" userId="db0f27c2ee340672" providerId="LiveId" clId="{1320679C-52D2-4BC1-9F34-7139B097422A}" dt="2024-06-09T01:36:01.606" v="8088" actId="18245"/>
          <ac:graphicFrameMkLst>
            <pc:docMk/>
            <pc:sldMk cId="2130466519" sldId="516"/>
            <ac:graphicFrameMk id="12" creationId="{722F1696-D3EB-D878-B27C-7531D0ECDD13}"/>
          </ac:graphicFrameMkLst>
        </pc:graphicFrameChg>
        <pc:picChg chg="del">
          <ac:chgData name="Orlando Marley Filho" userId="db0f27c2ee340672" providerId="LiveId" clId="{1320679C-52D2-4BC1-9F34-7139B097422A}" dt="2024-06-09T01:26:32.700" v="7963" actId="478"/>
          <ac:picMkLst>
            <pc:docMk/>
            <pc:sldMk cId="2130466519" sldId="516"/>
            <ac:picMk id="12294" creationId="{534EFFFB-1066-6B11-904A-7DB049CEE4A7}"/>
          </ac:picMkLst>
        </pc:picChg>
      </pc:sldChg>
      <pc:sldChg chg="addSp delSp modSp add mod delAnim modAnim modShow modNotesTx">
        <pc:chgData name="Orlando Marley Filho" userId="db0f27c2ee340672" providerId="LiveId" clId="{1320679C-52D2-4BC1-9F34-7139B097422A}" dt="2024-06-09T22:11:45.244" v="11680" actId="729"/>
        <pc:sldMkLst>
          <pc:docMk/>
          <pc:sldMk cId="1447064621" sldId="517"/>
        </pc:sldMkLst>
        <pc:spChg chg="mod">
          <ac:chgData name="Orlando Marley Filho" userId="db0f27c2ee340672" providerId="LiveId" clId="{1320679C-52D2-4BC1-9F34-7139B097422A}" dt="2024-06-09T20:56:01.008" v="11292"/>
          <ac:spMkLst>
            <pc:docMk/>
            <pc:sldMk cId="1447064621" sldId="517"/>
            <ac:spMk id="2" creationId="{0AC2542F-0A57-970F-3272-4258EA9DC083}"/>
          </ac:spMkLst>
        </pc:spChg>
        <pc:spChg chg="mod">
          <ac:chgData name="Orlando Marley Filho" userId="db0f27c2ee340672" providerId="LiveId" clId="{1320679C-52D2-4BC1-9F34-7139B097422A}" dt="2024-06-09T22:05:08.971" v="11652" actId="20577"/>
          <ac:spMkLst>
            <pc:docMk/>
            <pc:sldMk cId="1447064621" sldId="517"/>
            <ac:spMk id="5" creationId="{129239EE-2868-B978-0C19-7A334D0B226B}"/>
          </ac:spMkLst>
        </pc:spChg>
        <pc:spChg chg="mod">
          <ac:chgData name="Orlando Marley Filho" userId="db0f27c2ee340672" providerId="LiveId" clId="{1320679C-52D2-4BC1-9F34-7139B097422A}" dt="2024-06-09T20:58:42.957" v="11317" actId="1076"/>
          <ac:spMkLst>
            <pc:docMk/>
            <pc:sldMk cId="1447064621" sldId="517"/>
            <ac:spMk id="7" creationId="{5C76EE20-FC95-0FE9-1461-2F733A5D42A9}"/>
          </ac:spMkLst>
        </pc:spChg>
        <pc:spChg chg="del mod">
          <ac:chgData name="Orlando Marley Filho" userId="db0f27c2ee340672" providerId="LiveId" clId="{1320679C-52D2-4BC1-9F34-7139B097422A}" dt="2024-06-09T20:56:26.448" v="11298" actId="478"/>
          <ac:spMkLst>
            <pc:docMk/>
            <pc:sldMk cId="1447064621" sldId="517"/>
            <ac:spMk id="8" creationId="{8F841123-DC28-46B2-6319-C2BD5F715649}"/>
          </ac:spMkLst>
        </pc:spChg>
        <pc:spChg chg="del">
          <ac:chgData name="Orlando Marley Filho" userId="db0f27c2ee340672" providerId="LiveId" clId="{1320679C-52D2-4BC1-9F34-7139B097422A}" dt="2024-06-09T20:56:20.594" v="11294" actId="478"/>
          <ac:spMkLst>
            <pc:docMk/>
            <pc:sldMk cId="1447064621" sldId="517"/>
            <ac:spMk id="9" creationId="{E095F0B3-0098-167A-EB5F-4B4FAE97AEE8}"/>
          </ac:spMkLst>
        </pc:spChg>
        <pc:spChg chg="del">
          <ac:chgData name="Orlando Marley Filho" userId="db0f27c2ee340672" providerId="LiveId" clId="{1320679C-52D2-4BC1-9F34-7139B097422A}" dt="2024-06-09T20:56:23.838" v="11295" actId="478"/>
          <ac:spMkLst>
            <pc:docMk/>
            <pc:sldMk cId="1447064621" sldId="517"/>
            <ac:spMk id="11" creationId="{D702CEFB-0258-FC14-1E8C-98A89CD0F2AF}"/>
          </ac:spMkLst>
        </pc:spChg>
        <pc:spChg chg="del">
          <ac:chgData name="Orlando Marley Filho" userId="db0f27c2ee340672" providerId="LiveId" clId="{1320679C-52D2-4BC1-9F34-7139B097422A}" dt="2024-06-09T20:56:25.144" v="11297" actId="478"/>
          <ac:spMkLst>
            <pc:docMk/>
            <pc:sldMk cId="1447064621" sldId="517"/>
            <ac:spMk id="12" creationId="{85BFEDA0-00DD-3147-B0AE-A46C3AAB8269}"/>
          </ac:spMkLst>
        </pc:spChg>
        <pc:spChg chg="mod">
          <ac:chgData name="Orlando Marley Filho" userId="db0f27c2ee340672" providerId="LiveId" clId="{1320679C-52D2-4BC1-9F34-7139B097422A}" dt="2024-06-09T20:58:42.957" v="11317" actId="1076"/>
          <ac:spMkLst>
            <pc:docMk/>
            <pc:sldMk cId="1447064621" sldId="517"/>
            <ac:spMk id="13" creationId="{73CFCCBF-B664-01DC-61B3-0B5B017EE412}"/>
          </ac:spMkLst>
        </pc:spChg>
        <pc:spChg chg="del">
          <ac:chgData name="Orlando Marley Filho" userId="db0f27c2ee340672" providerId="LiveId" clId="{1320679C-52D2-4BC1-9F34-7139B097422A}" dt="2024-06-09T20:56:29.847" v="11299" actId="478"/>
          <ac:spMkLst>
            <pc:docMk/>
            <pc:sldMk cId="1447064621" sldId="517"/>
            <ac:spMk id="14" creationId="{8BFC1E3D-07BD-F2F5-FF1E-F28FC6C4D29F}"/>
          </ac:spMkLst>
        </pc:spChg>
        <pc:spChg chg="add mod">
          <ac:chgData name="Orlando Marley Filho" userId="db0f27c2ee340672" providerId="LiveId" clId="{1320679C-52D2-4BC1-9F34-7139B097422A}" dt="2024-06-09T20:58:42.957" v="11317" actId="1076"/>
          <ac:spMkLst>
            <pc:docMk/>
            <pc:sldMk cId="1447064621" sldId="517"/>
            <ac:spMk id="15" creationId="{3B6BA03E-53AB-2FF2-4219-8C48717DD894}"/>
          </ac:spMkLst>
        </pc:spChg>
        <pc:spChg chg="add mod">
          <ac:chgData name="Orlando Marley Filho" userId="db0f27c2ee340672" providerId="LiveId" clId="{1320679C-52D2-4BC1-9F34-7139B097422A}" dt="2024-06-09T20:58:42.957" v="11317" actId="1076"/>
          <ac:spMkLst>
            <pc:docMk/>
            <pc:sldMk cId="1447064621" sldId="517"/>
            <ac:spMk id="16" creationId="{AB447FB4-F2D4-1610-5272-0EABA5CAA890}"/>
          </ac:spMkLst>
        </pc:spChg>
        <pc:spChg chg="add mod">
          <ac:chgData name="Orlando Marley Filho" userId="db0f27c2ee340672" providerId="LiveId" clId="{1320679C-52D2-4BC1-9F34-7139B097422A}" dt="2024-06-09T21:22:27.392" v="11336" actId="207"/>
          <ac:spMkLst>
            <pc:docMk/>
            <pc:sldMk cId="1447064621" sldId="517"/>
            <ac:spMk id="17" creationId="{ADE439D7-E760-E984-7E18-A1765A086DF0}"/>
          </ac:spMkLst>
        </pc:spChg>
        <pc:spChg chg="add mod">
          <ac:chgData name="Orlando Marley Filho" userId="db0f27c2ee340672" providerId="LiveId" clId="{1320679C-52D2-4BC1-9F34-7139B097422A}" dt="2024-06-09T21:22:40.207" v="11340" actId="14100"/>
          <ac:spMkLst>
            <pc:docMk/>
            <pc:sldMk cId="1447064621" sldId="517"/>
            <ac:spMk id="18" creationId="{60A2C856-09FC-7FC8-5717-FDA9A264C84D}"/>
          </ac:spMkLst>
        </pc:spChg>
        <pc:spChg chg="add mod">
          <ac:chgData name="Orlando Marley Filho" userId="db0f27c2ee340672" providerId="LiveId" clId="{1320679C-52D2-4BC1-9F34-7139B097422A}" dt="2024-06-09T21:24:02.726" v="11447" actId="113"/>
          <ac:spMkLst>
            <pc:docMk/>
            <pc:sldMk cId="1447064621" sldId="517"/>
            <ac:spMk id="19" creationId="{AB968DBB-BAA6-6D0C-8458-1F6FD57172C5}"/>
          </ac:spMkLst>
        </pc:spChg>
        <pc:spChg chg="add mod">
          <ac:chgData name="Orlando Marley Filho" userId="db0f27c2ee340672" providerId="LiveId" clId="{1320679C-52D2-4BC1-9F34-7139B097422A}" dt="2024-06-09T21:24:00.588" v="11446" actId="113"/>
          <ac:spMkLst>
            <pc:docMk/>
            <pc:sldMk cId="1447064621" sldId="517"/>
            <ac:spMk id="20" creationId="{92601571-1B85-C4E2-BC82-EDDA8DCA504B}"/>
          </ac:spMkLst>
        </pc:spChg>
        <pc:graphicFrameChg chg="add mod modGraphic">
          <ac:chgData name="Orlando Marley Filho" userId="db0f27c2ee340672" providerId="LiveId" clId="{1320679C-52D2-4BC1-9F34-7139B097422A}" dt="2024-06-09T20:58:42.957" v="11317" actId="1076"/>
          <ac:graphicFrameMkLst>
            <pc:docMk/>
            <pc:sldMk cId="1447064621" sldId="517"/>
            <ac:graphicFrameMk id="3" creationId="{8D441C53-D65D-2163-3065-6A91941D0882}"/>
          </ac:graphicFrameMkLst>
        </pc:graphicFrameChg>
        <pc:graphicFrameChg chg="mod modGraphic">
          <ac:chgData name="Orlando Marley Filho" userId="db0f27c2ee340672" providerId="LiveId" clId="{1320679C-52D2-4BC1-9F34-7139B097422A}" dt="2024-06-09T20:58:42.957" v="11317" actId="1076"/>
          <ac:graphicFrameMkLst>
            <pc:docMk/>
            <pc:sldMk cId="1447064621" sldId="517"/>
            <ac:graphicFrameMk id="6" creationId="{77E64AF9-495D-092C-9853-076811C7D7AE}"/>
          </ac:graphicFrameMkLst>
        </pc:graphicFrameChg>
      </pc:sldChg>
      <pc:sldChg chg="addSp delSp modSp add del mod modShow">
        <pc:chgData name="Orlando Marley Filho" userId="db0f27c2ee340672" providerId="LiveId" clId="{1320679C-52D2-4BC1-9F34-7139B097422A}" dt="2024-06-26T19:15:37.813" v="15872" actId="2696"/>
        <pc:sldMkLst>
          <pc:docMk/>
          <pc:sldMk cId="13259061" sldId="518"/>
        </pc:sldMkLst>
        <pc:spChg chg="add del mod">
          <ac:chgData name="Orlando Marley Filho" userId="db0f27c2ee340672" providerId="LiveId" clId="{1320679C-52D2-4BC1-9F34-7139B097422A}" dt="2024-06-26T19:01:40.953" v="15517" actId="21"/>
          <ac:spMkLst>
            <pc:docMk/>
            <pc:sldMk cId="13259061" sldId="518"/>
            <ac:spMk id="3" creationId="{58746D2A-8C68-EF22-9019-491A6041F0A0}"/>
          </ac:spMkLst>
        </pc:spChg>
        <pc:spChg chg="del">
          <ac:chgData name="Orlando Marley Filho" userId="db0f27c2ee340672" providerId="LiveId" clId="{1320679C-52D2-4BC1-9F34-7139B097422A}" dt="2024-06-09T21:33:29.509" v="11491" actId="478"/>
          <ac:spMkLst>
            <pc:docMk/>
            <pc:sldMk cId="13259061" sldId="518"/>
            <ac:spMk id="5" creationId="{516F8281-E9A1-1F65-4F2D-7D1AC894ECD9}"/>
          </ac:spMkLst>
        </pc:spChg>
        <pc:picChg chg="add mod">
          <ac:chgData name="Orlando Marley Filho" userId="db0f27c2ee340672" providerId="LiveId" clId="{1320679C-52D2-4BC1-9F34-7139B097422A}" dt="2024-06-26T19:01:27.729" v="15510"/>
          <ac:picMkLst>
            <pc:docMk/>
            <pc:sldMk cId="13259061" sldId="518"/>
            <ac:picMk id="5" creationId="{CACA4B48-DA5D-B96A-E94F-A365D3121A7D}"/>
          </ac:picMkLst>
        </pc:picChg>
        <pc:picChg chg="add del">
          <ac:chgData name="Orlando Marley Filho" userId="db0f27c2ee340672" providerId="LiveId" clId="{1320679C-52D2-4BC1-9F34-7139B097422A}" dt="2024-06-09T21:34:59.415" v="11493" actId="22"/>
          <ac:picMkLst>
            <pc:docMk/>
            <pc:sldMk cId="13259061" sldId="518"/>
            <ac:picMk id="6" creationId="{0FBAB38A-A877-1485-A462-8F70B9EF49F0}"/>
          </ac:picMkLst>
        </pc:picChg>
        <pc:picChg chg="add del mod">
          <ac:chgData name="Orlando Marley Filho" userId="db0f27c2ee340672" providerId="LiveId" clId="{1320679C-52D2-4BC1-9F34-7139B097422A}" dt="2024-06-09T21:35:23.429" v="11498" actId="21"/>
          <ac:picMkLst>
            <pc:docMk/>
            <pc:sldMk cId="13259061" sldId="518"/>
            <ac:picMk id="8" creationId="{F6D424D9-7F78-66F1-C77E-A273A0799A1C}"/>
          </ac:picMkLst>
        </pc:picChg>
        <pc:picChg chg="add mod">
          <ac:chgData name="Orlando Marley Filho" userId="db0f27c2ee340672" providerId="LiveId" clId="{1320679C-52D2-4BC1-9F34-7139B097422A}" dt="2024-06-26T19:01:32.468" v="15514" actId="1076"/>
          <ac:picMkLst>
            <pc:docMk/>
            <pc:sldMk cId="13259061" sldId="518"/>
            <ac:picMk id="11" creationId="{8670B670-E5D3-25FA-A717-C46F7F9096D9}"/>
          </ac:picMkLst>
        </pc:picChg>
      </pc:sldChg>
      <pc:sldChg chg="new del">
        <pc:chgData name="Orlando Marley Filho" userId="db0f27c2ee340672" providerId="LiveId" clId="{1320679C-52D2-4BC1-9F34-7139B097422A}" dt="2024-06-09T21:33:23.640" v="11489" actId="47"/>
        <pc:sldMkLst>
          <pc:docMk/>
          <pc:sldMk cId="2548015793" sldId="518"/>
        </pc:sldMkLst>
      </pc:sldChg>
      <pc:sldChg chg="new del">
        <pc:chgData name="Orlando Marley Filho" userId="db0f27c2ee340672" providerId="LiveId" clId="{1320679C-52D2-4BC1-9F34-7139B097422A}" dt="2024-06-09T21:33:16.575" v="11487" actId="47"/>
        <pc:sldMkLst>
          <pc:docMk/>
          <pc:sldMk cId="2701909195" sldId="518"/>
        </pc:sldMkLst>
      </pc:sldChg>
      <pc:sldChg chg="addSp delSp modSp add del mod ord modShow">
        <pc:chgData name="Orlando Marley Filho" userId="db0f27c2ee340672" providerId="LiveId" clId="{1320679C-52D2-4BC1-9F34-7139B097422A}" dt="2024-06-26T22:46:04.116" v="17191" actId="47"/>
        <pc:sldMkLst>
          <pc:docMk/>
          <pc:sldMk cId="4162804764" sldId="519"/>
        </pc:sldMkLst>
        <pc:spChg chg="add mod">
          <ac:chgData name="Orlando Marley Filho" userId="db0f27c2ee340672" providerId="LiveId" clId="{1320679C-52D2-4BC1-9F34-7139B097422A}" dt="2024-06-09T21:37:16.932" v="11512" actId="12"/>
          <ac:spMkLst>
            <pc:docMk/>
            <pc:sldMk cId="4162804764" sldId="519"/>
            <ac:spMk id="5" creationId="{7B1EAAFE-4F79-E9A8-1793-F942091A34BB}"/>
          </ac:spMkLst>
        </pc:spChg>
        <pc:picChg chg="del">
          <ac:chgData name="Orlando Marley Filho" userId="db0f27c2ee340672" providerId="LiveId" clId="{1320679C-52D2-4BC1-9F34-7139B097422A}" dt="2024-06-09T21:36:26.877" v="11506" actId="478"/>
          <ac:picMkLst>
            <pc:docMk/>
            <pc:sldMk cId="4162804764" sldId="519"/>
            <ac:picMk id="11" creationId="{8670B670-E5D3-25FA-A717-C46F7F9096D9}"/>
          </ac:picMkLst>
        </pc:picChg>
      </pc:sldChg>
      <pc:sldChg chg="addSp delSp modSp add mod modAnim modShow">
        <pc:chgData name="Orlando Marley Filho" userId="db0f27c2ee340672" providerId="LiveId" clId="{1320679C-52D2-4BC1-9F34-7139B097422A}" dt="2024-07-28T14:22:26.175" v="40190"/>
        <pc:sldMkLst>
          <pc:docMk/>
          <pc:sldMk cId="2369264300" sldId="520"/>
        </pc:sldMkLst>
        <pc:spChg chg="mod">
          <ac:chgData name="Orlando Marley Filho" userId="db0f27c2ee340672" providerId="LiveId" clId="{1320679C-52D2-4BC1-9F34-7139B097422A}" dt="2024-07-28T14:20:00.099" v="40172" actId="1076"/>
          <ac:spMkLst>
            <pc:docMk/>
            <pc:sldMk cId="2369264300" sldId="520"/>
            <ac:spMk id="2" creationId="{0AC2542F-0A57-970F-3272-4258EA9DC083}"/>
          </ac:spMkLst>
        </pc:spChg>
        <pc:spChg chg="del">
          <ac:chgData name="Orlando Marley Filho" userId="db0f27c2ee340672" providerId="LiveId" clId="{1320679C-52D2-4BC1-9F34-7139B097422A}" dt="2024-06-09T21:43:53.015" v="11523" actId="478"/>
          <ac:spMkLst>
            <pc:docMk/>
            <pc:sldMk cId="2369264300" sldId="520"/>
            <ac:spMk id="5" creationId="{6A676CCF-3470-8400-51E1-DF72F35B1693}"/>
          </ac:spMkLst>
        </pc:spChg>
        <pc:spChg chg="add mod">
          <ac:chgData name="Orlando Marley Filho" userId="db0f27c2ee340672" providerId="LiveId" clId="{1320679C-52D2-4BC1-9F34-7139B097422A}" dt="2024-06-27T01:01:58.447" v="18504"/>
          <ac:spMkLst>
            <pc:docMk/>
            <pc:sldMk cId="2369264300" sldId="520"/>
            <ac:spMk id="5" creationId="{E4DCF964-CE93-A59C-99C9-BCBE953E0B9A}"/>
          </ac:spMkLst>
        </pc:spChg>
        <pc:spChg chg="add mod">
          <ac:chgData name="Orlando Marley Filho" userId="db0f27c2ee340672" providerId="LiveId" clId="{1320679C-52D2-4BC1-9F34-7139B097422A}" dt="2024-06-26T23:06:28.038" v="17827" actId="555"/>
          <ac:spMkLst>
            <pc:docMk/>
            <pc:sldMk cId="2369264300" sldId="520"/>
            <ac:spMk id="8" creationId="{03BDFE94-8CD7-4905-A7A8-A1ADD3FD6F55}"/>
          </ac:spMkLst>
        </pc:spChg>
        <pc:spChg chg="add mod">
          <ac:chgData name="Orlando Marley Filho" userId="db0f27c2ee340672" providerId="LiveId" clId="{1320679C-52D2-4BC1-9F34-7139B097422A}" dt="2024-06-26T23:06:28.038" v="17827" actId="555"/>
          <ac:spMkLst>
            <pc:docMk/>
            <pc:sldMk cId="2369264300" sldId="520"/>
            <ac:spMk id="11" creationId="{70E93A9B-B3E0-D24E-9DFE-BE9C66CA3837}"/>
          </ac:spMkLst>
        </pc:spChg>
        <pc:spChg chg="add mod">
          <ac:chgData name="Orlando Marley Filho" userId="db0f27c2ee340672" providerId="LiveId" clId="{1320679C-52D2-4BC1-9F34-7139B097422A}" dt="2024-06-26T23:06:28.038" v="17827" actId="555"/>
          <ac:spMkLst>
            <pc:docMk/>
            <pc:sldMk cId="2369264300" sldId="520"/>
            <ac:spMk id="15" creationId="{8E23036B-0D56-92C0-73A6-6A6B623F381D}"/>
          </ac:spMkLst>
        </pc:spChg>
        <pc:spChg chg="add mod">
          <ac:chgData name="Orlando Marley Filho" userId="db0f27c2ee340672" providerId="LiveId" clId="{1320679C-52D2-4BC1-9F34-7139B097422A}" dt="2024-06-27T01:02:00.267" v="18505"/>
          <ac:spMkLst>
            <pc:docMk/>
            <pc:sldMk cId="2369264300" sldId="520"/>
            <ac:spMk id="16" creationId="{8FDFABA4-F503-F4E4-45CC-10B1BA4BB7EB}"/>
          </ac:spMkLst>
        </pc:spChg>
        <pc:spChg chg="add mod">
          <ac:chgData name="Orlando Marley Filho" userId="db0f27c2ee340672" providerId="LiveId" clId="{1320679C-52D2-4BC1-9F34-7139B097422A}" dt="2024-06-26T23:04:43.043" v="17810" actId="12789"/>
          <ac:spMkLst>
            <pc:docMk/>
            <pc:sldMk cId="2369264300" sldId="520"/>
            <ac:spMk id="17" creationId="{595394BC-4439-DA5F-594D-6BE2EF189ECB}"/>
          </ac:spMkLst>
        </pc:spChg>
        <pc:spChg chg="add mod">
          <ac:chgData name="Orlando Marley Filho" userId="db0f27c2ee340672" providerId="LiveId" clId="{1320679C-52D2-4BC1-9F34-7139B097422A}" dt="2024-06-26T23:04:47.577" v="17811" actId="1076"/>
          <ac:spMkLst>
            <pc:docMk/>
            <pc:sldMk cId="2369264300" sldId="520"/>
            <ac:spMk id="18" creationId="{2FBB3CFC-C591-872C-4C27-2FFA1779D4DA}"/>
          </ac:spMkLst>
        </pc:spChg>
        <pc:spChg chg="add mod">
          <ac:chgData name="Orlando Marley Filho" userId="db0f27c2ee340672" providerId="LiveId" clId="{1320679C-52D2-4BC1-9F34-7139B097422A}" dt="2024-06-26T23:04:43.043" v="17810" actId="12789"/>
          <ac:spMkLst>
            <pc:docMk/>
            <pc:sldMk cId="2369264300" sldId="520"/>
            <ac:spMk id="19" creationId="{412A8089-022E-E600-9CAF-A3AB8C319D9A}"/>
          </ac:spMkLst>
        </pc:spChg>
        <pc:spChg chg="add mod">
          <ac:chgData name="Orlando Marley Filho" userId="db0f27c2ee340672" providerId="LiveId" clId="{1320679C-52D2-4BC1-9F34-7139B097422A}" dt="2024-06-26T23:08:17.242" v="17975" actId="20577"/>
          <ac:spMkLst>
            <pc:docMk/>
            <pc:sldMk cId="2369264300" sldId="520"/>
            <ac:spMk id="20" creationId="{77FBE104-C086-DCBC-6657-F7EC58A37A47}"/>
          </ac:spMkLst>
        </pc:spChg>
        <pc:spChg chg="add mod">
          <ac:chgData name="Orlando Marley Filho" userId="db0f27c2ee340672" providerId="LiveId" clId="{1320679C-52D2-4BC1-9F34-7139B097422A}" dt="2024-07-28T14:21:45.014" v="40187" actId="20577"/>
          <ac:spMkLst>
            <pc:docMk/>
            <pc:sldMk cId="2369264300" sldId="520"/>
            <ac:spMk id="41" creationId="{C8CE45B1-FC20-0E1B-174C-74428882893E}"/>
          </ac:spMkLst>
        </pc:spChg>
        <pc:picChg chg="add mod">
          <ac:chgData name="Orlando Marley Filho" userId="db0f27c2ee340672" providerId="LiveId" clId="{1320679C-52D2-4BC1-9F34-7139B097422A}" dt="2024-06-26T23:05:36.204" v="17816" actId="12788"/>
          <ac:picMkLst>
            <pc:docMk/>
            <pc:sldMk cId="2369264300" sldId="520"/>
            <ac:picMk id="3" creationId="{3C2F04BE-52B3-077F-B070-64E46B4BA338}"/>
          </ac:picMkLst>
        </pc:picChg>
        <pc:picChg chg="add del mod">
          <ac:chgData name="Orlando Marley Filho" userId="db0f27c2ee340672" providerId="LiveId" clId="{1320679C-52D2-4BC1-9F34-7139B097422A}" dt="2024-06-26T23:03:17.691" v="17772" actId="478"/>
          <ac:picMkLst>
            <pc:docMk/>
            <pc:sldMk cId="2369264300" sldId="520"/>
            <ac:picMk id="6" creationId="{BC10FA57-D289-1F64-E769-7125650ECAD8}"/>
          </ac:picMkLst>
        </pc:picChg>
        <pc:picChg chg="add mod">
          <ac:chgData name="Orlando Marley Filho" userId="db0f27c2ee340672" providerId="LiveId" clId="{1320679C-52D2-4BC1-9F34-7139B097422A}" dt="2024-06-26T23:05:40.262" v="17817" actId="12788"/>
          <ac:picMkLst>
            <pc:docMk/>
            <pc:sldMk cId="2369264300" sldId="520"/>
            <ac:picMk id="7" creationId="{51FCFF8C-5133-406E-94B3-36975C105540}"/>
          </ac:picMkLst>
        </pc:picChg>
        <pc:picChg chg="del">
          <ac:chgData name="Orlando Marley Filho" userId="db0f27c2ee340672" providerId="LiveId" clId="{1320679C-52D2-4BC1-9F34-7139B097422A}" dt="2024-06-09T21:43:53.758" v="11524" actId="478"/>
          <ac:picMkLst>
            <pc:docMk/>
            <pc:sldMk cId="2369264300" sldId="520"/>
            <ac:picMk id="7" creationId="{707233D3-A738-AA8A-F89F-A6C8D816B664}"/>
          </ac:picMkLst>
        </pc:picChg>
        <pc:picChg chg="add mod">
          <ac:chgData name="Orlando Marley Filho" userId="db0f27c2ee340672" providerId="LiveId" clId="{1320679C-52D2-4BC1-9F34-7139B097422A}" dt="2024-06-26T23:05:43.214" v="17818" actId="12788"/>
          <ac:picMkLst>
            <pc:docMk/>
            <pc:sldMk cId="2369264300" sldId="520"/>
            <ac:picMk id="9" creationId="{E2B9011C-C7EB-AD4B-85D7-DC979571C750}"/>
          </ac:picMkLst>
        </pc:picChg>
        <pc:picChg chg="add mod">
          <ac:chgData name="Orlando Marley Filho" userId="db0f27c2ee340672" providerId="LiveId" clId="{1320679C-52D2-4BC1-9F34-7139B097422A}" dt="2024-06-26T23:05:47.160" v="17819" actId="12788"/>
          <ac:picMkLst>
            <pc:docMk/>
            <pc:sldMk cId="2369264300" sldId="520"/>
            <ac:picMk id="12" creationId="{F657052D-1348-322D-AF0A-4FD261876833}"/>
          </ac:picMkLst>
        </pc:picChg>
        <pc:picChg chg="add mod">
          <ac:chgData name="Orlando Marley Filho" userId="db0f27c2ee340672" providerId="LiveId" clId="{1320679C-52D2-4BC1-9F34-7139B097422A}" dt="2024-06-26T23:05:53.751" v="17822" actId="12788"/>
          <ac:picMkLst>
            <pc:docMk/>
            <pc:sldMk cId="2369264300" sldId="520"/>
            <ac:picMk id="13" creationId="{D388CF47-3059-077A-DC1C-1B41E904AD6C}"/>
          </ac:picMkLst>
        </pc:picChg>
        <pc:picChg chg="add mod">
          <ac:chgData name="Orlando Marley Filho" userId="db0f27c2ee340672" providerId="LiveId" clId="{1320679C-52D2-4BC1-9F34-7139B097422A}" dt="2024-06-26T23:06:47.423" v="17830" actId="12788"/>
          <ac:picMkLst>
            <pc:docMk/>
            <pc:sldMk cId="2369264300" sldId="520"/>
            <ac:picMk id="14" creationId="{10ABAA47-1D2F-0A6E-B8C5-C90C913CC6E9}"/>
          </ac:picMkLst>
        </pc:picChg>
        <pc:cxnChg chg="add mod">
          <ac:chgData name="Orlando Marley Filho" userId="db0f27c2ee340672" providerId="LiveId" clId="{1320679C-52D2-4BC1-9F34-7139B097422A}" dt="2024-06-26T23:06:21.905" v="17826" actId="12789"/>
          <ac:cxnSpMkLst>
            <pc:docMk/>
            <pc:sldMk cId="2369264300" sldId="520"/>
            <ac:cxnSpMk id="21" creationId="{9EB611E4-7743-6989-1028-8D0AA2629699}"/>
          </ac:cxnSpMkLst>
        </pc:cxnChg>
        <pc:cxnChg chg="add mod">
          <ac:chgData name="Orlando Marley Filho" userId="db0f27c2ee340672" providerId="LiveId" clId="{1320679C-52D2-4BC1-9F34-7139B097422A}" dt="2024-06-26T23:06:21.905" v="17826" actId="12789"/>
          <ac:cxnSpMkLst>
            <pc:docMk/>
            <pc:sldMk cId="2369264300" sldId="520"/>
            <ac:cxnSpMk id="24" creationId="{43EBB2F9-658E-01BE-422B-966BA16064DA}"/>
          </ac:cxnSpMkLst>
        </pc:cxnChg>
        <pc:cxnChg chg="add mod">
          <ac:chgData name="Orlando Marley Filho" userId="db0f27c2ee340672" providerId="LiveId" clId="{1320679C-52D2-4BC1-9F34-7139B097422A}" dt="2024-06-26T23:06:21.905" v="17826" actId="12789"/>
          <ac:cxnSpMkLst>
            <pc:docMk/>
            <pc:sldMk cId="2369264300" sldId="520"/>
            <ac:cxnSpMk id="27" creationId="{2C90E17A-CB21-6A49-DC4B-EF1577B80649}"/>
          </ac:cxnSpMkLst>
        </pc:cxnChg>
        <pc:cxnChg chg="add mod">
          <ac:chgData name="Orlando Marley Filho" userId="db0f27c2ee340672" providerId="LiveId" clId="{1320679C-52D2-4BC1-9F34-7139B097422A}" dt="2024-06-26T23:06:28.038" v="17827" actId="555"/>
          <ac:cxnSpMkLst>
            <pc:docMk/>
            <pc:sldMk cId="2369264300" sldId="520"/>
            <ac:cxnSpMk id="30" creationId="{993F3181-C128-625B-E125-5D2E0FE12CE1}"/>
          </ac:cxnSpMkLst>
        </pc:cxnChg>
        <pc:cxnChg chg="add mod">
          <ac:chgData name="Orlando Marley Filho" userId="db0f27c2ee340672" providerId="LiveId" clId="{1320679C-52D2-4BC1-9F34-7139B097422A}" dt="2024-06-26T23:06:47.423" v="17830" actId="12788"/>
          <ac:cxnSpMkLst>
            <pc:docMk/>
            <pc:sldMk cId="2369264300" sldId="520"/>
            <ac:cxnSpMk id="33" creationId="{81A1E25F-AAF9-D266-F80D-387446E236E9}"/>
          </ac:cxnSpMkLst>
        </pc:cxnChg>
      </pc:sldChg>
      <pc:sldChg chg="addSp delSp modSp add del mod">
        <pc:chgData name="Orlando Marley Filho" userId="db0f27c2ee340672" providerId="LiveId" clId="{1320679C-52D2-4BC1-9F34-7139B097422A}" dt="2024-06-11T21:20:30.897" v="14828" actId="2696"/>
        <pc:sldMkLst>
          <pc:docMk/>
          <pc:sldMk cId="2911678819" sldId="521"/>
        </pc:sldMkLst>
        <pc:spChg chg="del">
          <ac:chgData name="Orlando Marley Filho" userId="db0f27c2ee340672" providerId="LiveId" clId="{1320679C-52D2-4BC1-9F34-7139B097422A}" dt="2024-06-09T22:21:04.340" v="11743" actId="478"/>
          <ac:spMkLst>
            <pc:docMk/>
            <pc:sldMk cId="2911678819" sldId="521"/>
            <ac:spMk id="2" creationId="{D37CE878-26D8-4078-1FCC-A837EFB327D0}"/>
          </ac:spMkLst>
        </pc:spChg>
        <pc:spChg chg="mod">
          <ac:chgData name="Orlando Marley Filho" userId="db0f27c2ee340672" providerId="LiveId" clId="{1320679C-52D2-4BC1-9F34-7139B097422A}" dt="2024-06-09T22:20:57.027" v="11742" actId="6549"/>
          <ac:spMkLst>
            <pc:docMk/>
            <pc:sldMk cId="2911678819" sldId="521"/>
            <ac:spMk id="3" creationId="{45C87677-58FD-09CA-B0E9-83620BAB7F3A}"/>
          </ac:spMkLst>
        </pc:spChg>
        <pc:spChg chg="add mod">
          <ac:chgData name="Orlando Marley Filho" userId="db0f27c2ee340672" providerId="LiveId" clId="{1320679C-52D2-4BC1-9F34-7139B097422A}" dt="2024-06-11T20:10:12.040" v="14507" actId="14100"/>
          <ac:spMkLst>
            <pc:docMk/>
            <pc:sldMk cId="2911678819" sldId="521"/>
            <ac:spMk id="5" creationId="{7118AEC4-CDAD-8ACA-42BC-D07859EBC04F}"/>
          </ac:spMkLst>
        </pc:spChg>
        <pc:spChg chg="add del">
          <ac:chgData name="Orlando Marley Filho" userId="db0f27c2ee340672" providerId="LiveId" clId="{1320679C-52D2-4BC1-9F34-7139B097422A}" dt="2024-06-11T21:16:20.159" v="14815" actId="22"/>
          <ac:spMkLst>
            <pc:docMk/>
            <pc:sldMk cId="2911678819" sldId="521"/>
            <ac:spMk id="7" creationId="{1A9BE422-FA20-7E1A-DBDA-9765F4E6CE47}"/>
          </ac:spMkLst>
        </pc:spChg>
        <pc:spChg chg="add del mod">
          <ac:chgData name="Orlando Marley Filho" userId="db0f27c2ee340672" providerId="LiveId" clId="{1320679C-52D2-4BC1-9F34-7139B097422A}" dt="2024-06-11T21:16:40.520" v="14818" actId="478"/>
          <ac:spMkLst>
            <pc:docMk/>
            <pc:sldMk cId="2911678819" sldId="521"/>
            <ac:spMk id="11" creationId="{837A6AE6-45E4-D672-6D38-8F77728E2073}"/>
          </ac:spMkLst>
        </pc:spChg>
        <pc:picChg chg="add mod">
          <ac:chgData name="Orlando Marley Filho" userId="db0f27c2ee340672" providerId="LiveId" clId="{1320679C-52D2-4BC1-9F34-7139B097422A}" dt="2024-06-11T20:10:21.846" v="14510" actId="1076"/>
          <ac:picMkLst>
            <pc:docMk/>
            <pc:sldMk cId="2911678819" sldId="521"/>
            <ac:picMk id="6" creationId="{2198D243-DB84-A7C1-C572-E52A60D6506B}"/>
          </ac:picMkLst>
        </pc:picChg>
        <pc:picChg chg="add del mod">
          <ac:chgData name="Orlando Marley Filho" userId="db0f27c2ee340672" providerId="LiveId" clId="{1320679C-52D2-4BC1-9F34-7139B097422A}" dt="2024-06-11T21:16:40.520" v="14818" actId="478"/>
          <ac:picMkLst>
            <pc:docMk/>
            <pc:sldMk cId="2911678819" sldId="521"/>
            <ac:picMk id="1026" creationId="{00C1AE46-2C89-9754-B528-A1C823FD01B0}"/>
          </ac:picMkLst>
        </pc:picChg>
        <pc:picChg chg="add del mod">
          <ac:chgData name="Orlando Marley Filho" userId="db0f27c2ee340672" providerId="LiveId" clId="{1320679C-52D2-4BC1-9F34-7139B097422A}" dt="2024-06-11T21:16:40.520" v="14818" actId="478"/>
          <ac:picMkLst>
            <pc:docMk/>
            <pc:sldMk cId="2911678819" sldId="521"/>
            <ac:picMk id="1028" creationId="{5EA4DA6F-BB01-184F-1A32-DAE9DAF287C2}"/>
          </ac:picMkLst>
        </pc:picChg>
        <pc:picChg chg="add del mod">
          <ac:chgData name="Orlando Marley Filho" userId="db0f27c2ee340672" providerId="LiveId" clId="{1320679C-52D2-4BC1-9F34-7139B097422A}" dt="2024-06-11T21:16:40.520" v="14818" actId="478"/>
          <ac:picMkLst>
            <pc:docMk/>
            <pc:sldMk cId="2911678819" sldId="521"/>
            <ac:picMk id="1030" creationId="{31636583-7110-6466-37D2-4AA1BD672A7B}"/>
          </ac:picMkLst>
        </pc:picChg>
      </pc:sldChg>
      <pc:sldChg chg="add del">
        <pc:chgData name="Orlando Marley Filho" userId="db0f27c2ee340672" providerId="LiveId" clId="{1320679C-52D2-4BC1-9F34-7139B097422A}" dt="2024-06-09T21:46:22.093" v="11547" actId="47"/>
        <pc:sldMkLst>
          <pc:docMk/>
          <pc:sldMk cId="4099121067" sldId="521"/>
        </pc:sldMkLst>
      </pc:sldChg>
      <pc:sldChg chg="delSp modSp add del mod modShow modNotesTx">
        <pc:chgData name="Orlando Marley Filho" userId="db0f27c2ee340672" providerId="LiveId" clId="{1320679C-52D2-4BC1-9F34-7139B097422A}" dt="2024-06-10T21:36:47.848" v="12296" actId="2696"/>
        <pc:sldMkLst>
          <pc:docMk/>
          <pc:sldMk cId="199634071" sldId="522"/>
        </pc:sldMkLst>
        <pc:spChg chg="mod">
          <ac:chgData name="Orlando Marley Filho" userId="db0f27c2ee340672" providerId="LiveId" clId="{1320679C-52D2-4BC1-9F34-7139B097422A}" dt="2024-06-10T20:01:16.999" v="11999"/>
          <ac:spMkLst>
            <pc:docMk/>
            <pc:sldMk cId="199634071" sldId="522"/>
            <ac:spMk id="5" creationId="{1BB419A7-88E7-1C89-3B5A-6A8A483AABB6}"/>
          </ac:spMkLst>
        </pc:spChg>
        <pc:picChg chg="del">
          <ac:chgData name="Orlando Marley Filho" userId="db0f27c2ee340672" providerId="LiveId" clId="{1320679C-52D2-4BC1-9F34-7139B097422A}" dt="2024-06-09T22:24:12.510" v="11761" actId="478"/>
          <ac:picMkLst>
            <pc:docMk/>
            <pc:sldMk cId="199634071" sldId="522"/>
            <ac:picMk id="7" creationId="{4425A79E-0D93-47AC-2ACF-81C54FFA106D}"/>
          </ac:picMkLst>
        </pc:picChg>
      </pc:sldChg>
      <pc:sldChg chg="addSp delSp modSp add mod addAnim delAnim modAnim">
        <pc:chgData name="Orlando Marley Filho" userId="db0f27c2ee340672" providerId="LiveId" clId="{1320679C-52D2-4BC1-9F34-7139B097422A}" dt="2024-07-28T14:04:00.038" v="40136"/>
        <pc:sldMkLst>
          <pc:docMk/>
          <pc:sldMk cId="3437766533" sldId="523"/>
        </pc:sldMkLst>
        <pc:spChg chg="add del mod">
          <ac:chgData name="Orlando Marley Filho" userId="db0f27c2ee340672" providerId="LiveId" clId="{1320679C-52D2-4BC1-9F34-7139B097422A}" dt="2024-06-11T18:42:02.692" v="14426" actId="478"/>
          <ac:spMkLst>
            <pc:docMk/>
            <pc:sldMk cId="3437766533" sldId="523"/>
            <ac:spMk id="6" creationId="{88BF7301-9874-4CD4-8F1A-CBA787F7777E}"/>
          </ac:spMkLst>
        </pc:spChg>
        <pc:spChg chg="mod">
          <ac:chgData name="Orlando Marley Filho" userId="db0f27c2ee340672" providerId="LiveId" clId="{1320679C-52D2-4BC1-9F34-7139B097422A}" dt="2024-06-09T22:25:20.823" v="11786" actId="20577"/>
          <ac:spMkLst>
            <pc:docMk/>
            <pc:sldMk cId="3437766533" sldId="523"/>
            <ac:spMk id="10" creationId="{4F0D4A32-93C8-F9DB-5275-DA5BC3A622C4}"/>
          </ac:spMkLst>
        </pc:spChg>
        <pc:spChg chg="mod">
          <ac:chgData name="Orlando Marley Filho" userId="db0f27c2ee340672" providerId="LiveId" clId="{1320679C-52D2-4BC1-9F34-7139B097422A}" dt="2024-07-28T14:02:20.720" v="40127" actId="1076"/>
          <ac:spMkLst>
            <pc:docMk/>
            <pc:sldMk cId="3437766533" sldId="523"/>
            <ac:spMk id="17" creationId="{AFAD85F4-AEAD-06B4-35A6-25E63CEFC787}"/>
          </ac:spMkLst>
        </pc:spChg>
        <pc:spChg chg="del">
          <ac:chgData name="Orlando Marley Filho" userId="db0f27c2ee340672" providerId="LiveId" clId="{1320679C-52D2-4BC1-9F34-7139B097422A}" dt="2024-06-09T22:25:23.724" v="11787" actId="478"/>
          <ac:spMkLst>
            <pc:docMk/>
            <pc:sldMk cId="3437766533" sldId="523"/>
            <ac:spMk id="19" creationId="{19135ACF-A0A8-E253-4662-0E52725A9BA2}"/>
          </ac:spMkLst>
        </pc:spChg>
        <pc:spChg chg="add del mod">
          <ac:chgData name="Orlando Marley Filho" userId="db0f27c2ee340672" providerId="LiveId" clId="{1320679C-52D2-4BC1-9F34-7139B097422A}" dt="2024-06-11T18:41:26.598" v="14419" actId="164"/>
          <ac:spMkLst>
            <pc:docMk/>
            <pc:sldMk cId="3437766533" sldId="523"/>
            <ac:spMk id="22" creationId="{D74F6D55-EF86-32F5-0C4D-6E63AFD833DB}"/>
          </ac:spMkLst>
        </pc:spChg>
        <pc:spChg chg="mod">
          <ac:chgData name="Orlando Marley Filho" userId="db0f27c2ee340672" providerId="LiveId" clId="{1320679C-52D2-4BC1-9F34-7139B097422A}" dt="2024-06-11T18:41:33.485" v="14421" actId="1076"/>
          <ac:spMkLst>
            <pc:docMk/>
            <pc:sldMk cId="3437766533" sldId="523"/>
            <ac:spMk id="24" creationId="{D1BD4056-2919-DB5E-9766-B7D24D54611D}"/>
          </ac:spMkLst>
        </pc:spChg>
        <pc:spChg chg="del">
          <ac:chgData name="Orlando Marley Filho" userId="db0f27c2ee340672" providerId="LiveId" clId="{1320679C-52D2-4BC1-9F34-7139B097422A}" dt="2024-06-09T22:25:23.724" v="11787" actId="478"/>
          <ac:spMkLst>
            <pc:docMk/>
            <pc:sldMk cId="3437766533" sldId="523"/>
            <ac:spMk id="30" creationId="{41A0A865-54F0-D576-EE12-7E6102780F27}"/>
          </ac:spMkLst>
        </pc:spChg>
        <pc:spChg chg="del">
          <ac:chgData name="Orlando Marley Filho" userId="db0f27c2ee340672" providerId="LiveId" clId="{1320679C-52D2-4BC1-9F34-7139B097422A}" dt="2024-06-09T22:25:23.724" v="11787" actId="478"/>
          <ac:spMkLst>
            <pc:docMk/>
            <pc:sldMk cId="3437766533" sldId="523"/>
            <ac:spMk id="32" creationId="{80C9E281-C264-54D6-F34F-9F05D923CBEE}"/>
          </ac:spMkLst>
        </pc:spChg>
        <pc:spChg chg="del">
          <ac:chgData name="Orlando Marley Filho" userId="db0f27c2ee340672" providerId="LiveId" clId="{1320679C-52D2-4BC1-9F34-7139B097422A}" dt="2024-06-09T22:25:23.724" v="11787" actId="478"/>
          <ac:spMkLst>
            <pc:docMk/>
            <pc:sldMk cId="3437766533" sldId="523"/>
            <ac:spMk id="34" creationId="{BFAB8FB8-DEAC-7E0C-818C-9FD8E9CDD250}"/>
          </ac:spMkLst>
        </pc:spChg>
        <pc:spChg chg="del">
          <ac:chgData name="Orlando Marley Filho" userId="db0f27c2ee340672" providerId="LiveId" clId="{1320679C-52D2-4BC1-9F34-7139B097422A}" dt="2024-06-09T22:25:23.724" v="11787" actId="478"/>
          <ac:spMkLst>
            <pc:docMk/>
            <pc:sldMk cId="3437766533" sldId="523"/>
            <ac:spMk id="41" creationId="{0BEFBE9B-01B5-F68E-71FB-24643C0570F3}"/>
          </ac:spMkLst>
        </pc:spChg>
        <pc:spChg chg="del">
          <ac:chgData name="Orlando Marley Filho" userId="db0f27c2ee340672" providerId="LiveId" clId="{1320679C-52D2-4BC1-9F34-7139B097422A}" dt="2024-06-09T22:25:23.724" v="11787" actId="478"/>
          <ac:spMkLst>
            <pc:docMk/>
            <pc:sldMk cId="3437766533" sldId="523"/>
            <ac:spMk id="48" creationId="{E5460954-1BF6-4A12-591F-9FA6F98E2FBE}"/>
          </ac:spMkLst>
        </pc:spChg>
        <pc:grpChg chg="add mod">
          <ac:chgData name="Orlando Marley Filho" userId="db0f27c2ee340672" providerId="LiveId" clId="{1320679C-52D2-4BC1-9F34-7139B097422A}" dt="2024-07-28T14:02:22.922" v="40129" actId="1076"/>
          <ac:grpSpMkLst>
            <pc:docMk/>
            <pc:sldMk cId="3437766533" sldId="523"/>
            <ac:grpSpMk id="2" creationId="{436100BF-1E06-E971-DA08-596F882A0B17}"/>
          </ac:grpSpMkLst>
        </pc:grpChg>
        <pc:grpChg chg="del">
          <ac:chgData name="Orlando Marley Filho" userId="db0f27c2ee340672" providerId="LiveId" clId="{1320679C-52D2-4BC1-9F34-7139B097422A}" dt="2024-06-09T22:25:23.724" v="11787" actId="478"/>
          <ac:grpSpMkLst>
            <pc:docMk/>
            <pc:sldMk cId="3437766533" sldId="523"/>
            <ac:grpSpMk id="23" creationId="{9C5FCB9E-459C-5C6C-CFEC-3E2E0E23C02C}"/>
          </ac:grpSpMkLst>
        </pc:grpChg>
        <pc:grpChg chg="del">
          <ac:chgData name="Orlando Marley Filho" userId="db0f27c2ee340672" providerId="LiveId" clId="{1320679C-52D2-4BC1-9F34-7139B097422A}" dt="2024-06-09T22:25:23.724" v="11787" actId="478"/>
          <ac:grpSpMkLst>
            <pc:docMk/>
            <pc:sldMk cId="3437766533" sldId="523"/>
            <ac:grpSpMk id="24" creationId="{5E9BF899-91DE-827D-EF4D-D0B58ECB1BB2}"/>
          </ac:grpSpMkLst>
        </pc:grpChg>
        <pc:grpChg chg="del">
          <ac:chgData name="Orlando Marley Filho" userId="db0f27c2ee340672" providerId="LiveId" clId="{1320679C-52D2-4BC1-9F34-7139B097422A}" dt="2024-06-09T22:25:23.724" v="11787" actId="478"/>
          <ac:grpSpMkLst>
            <pc:docMk/>
            <pc:sldMk cId="3437766533" sldId="523"/>
            <ac:grpSpMk id="25" creationId="{0BC3C167-89E9-0C8A-F383-34564FFFD6C1}"/>
          </ac:grpSpMkLst>
        </pc:grpChg>
        <pc:grpChg chg="del">
          <ac:chgData name="Orlando Marley Filho" userId="db0f27c2ee340672" providerId="LiveId" clId="{1320679C-52D2-4BC1-9F34-7139B097422A}" dt="2024-06-09T22:25:23.724" v="11787" actId="478"/>
          <ac:grpSpMkLst>
            <pc:docMk/>
            <pc:sldMk cId="3437766533" sldId="523"/>
            <ac:grpSpMk id="37" creationId="{CF6CBCB0-8765-2BA2-1ECA-809CAA72A25C}"/>
          </ac:grpSpMkLst>
        </pc:grpChg>
        <pc:picChg chg="add mod">
          <ac:chgData name="Orlando Marley Filho" userId="db0f27c2ee340672" providerId="LiveId" clId="{1320679C-52D2-4BC1-9F34-7139B097422A}" dt="2024-06-09T22:25:55.209" v="11790" actId="1076"/>
          <ac:picMkLst>
            <pc:docMk/>
            <pc:sldMk cId="3437766533" sldId="523"/>
            <ac:picMk id="6" creationId="{A746958C-0077-A362-31BD-6B2FE1F0446F}"/>
          </ac:picMkLst>
        </pc:picChg>
        <pc:picChg chg="add mod">
          <ac:chgData name="Orlando Marley Filho" userId="db0f27c2ee340672" providerId="LiveId" clId="{1320679C-52D2-4BC1-9F34-7139B097422A}" dt="2024-06-11T18:41:26.598" v="14419" actId="164"/>
          <ac:picMkLst>
            <pc:docMk/>
            <pc:sldMk cId="3437766533" sldId="523"/>
            <ac:picMk id="7" creationId="{8B4AA442-EE95-9296-DC77-B9D9E8E21465}"/>
          </ac:picMkLst>
        </pc:picChg>
        <pc:cxnChg chg="del">
          <ac:chgData name="Orlando Marley Filho" userId="db0f27c2ee340672" providerId="LiveId" clId="{1320679C-52D2-4BC1-9F34-7139B097422A}" dt="2024-06-09T22:25:23.724" v="11787" actId="478"/>
          <ac:cxnSpMkLst>
            <pc:docMk/>
            <pc:sldMk cId="3437766533" sldId="523"/>
            <ac:cxnSpMk id="35" creationId="{8312B14C-CF45-2F24-AFFD-BCED0046EB0C}"/>
          </ac:cxnSpMkLst>
        </pc:cxnChg>
        <pc:cxnChg chg="del">
          <ac:chgData name="Orlando Marley Filho" userId="db0f27c2ee340672" providerId="LiveId" clId="{1320679C-52D2-4BC1-9F34-7139B097422A}" dt="2024-06-09T22:25:23.724" v="11787" actId="478"/>
          <ac:cxnSpMkLst>
            <pc:docMk/>
            <pc:sldMk cId="3437766533" sldId="523"/>
            <ac:cxnSpMk id="42" creationId="{43421C83-696E-63AC-C399-D7F695A480E6}"/>
          </ac:cxnSpMkLst>
        </pc:cxnChg>
      </pc:sldChg>
      <pc:sldChg chg="addSp delSp modSp add mod modAnim modShow modNotesTx">
        <pc:chgData name="Orlando Marley Filho" userId="db0f27c2ee340672" providerId="LiveId" clId="{1320679C-52D2-4BC1-9F34-7139B097422A}" dt="2024-06-11T21:21:06.046" v="14859" actId="20577"/>
        <pc:sldMkLst>
          <pc:docMk/>
          <pc:sldMk cId="2147088101" sldId="524"/>
        </pc:sldMkLst>
        <pc:spChg chg="add mod">
          <ac:chgData name="Orlando Marley Filho" userId="db0f27c2ee340672" providerId="LiveId" clId="{1320679C-52D2-4BC1-9F34-7139B097422A}" dt="2024-06-10T19:47:29.710" v="11979" actId="164"/>
          <ac:spMkLst>
            <pc:docMk/>
            <pc:sldMk cId="2147088101" sldId="524"/>
            <ac:spMk id="2" creationId="{60BE95EE-D90E-2876-5F88-976ECA5C0FAE}"/>
          </ac:spMkLst>
        </pc:spChg>
        <pc:spChg chg="mod">
          <ac:chgData name="Orlando Marley Filho" userId="db0f27c2ee340672" providerId="LiveId" clId="{1320679C-52D2-4BC1-9F34-7139B097422A}" dt="2024-06-11T21:21:06.046" v="14859" actId="20577"/>
          <ac:spMkLst>
            <pc:docMk/>
            <pc:sldMk cId="2147088101" sldId="524"/>
            <ac:spMk id="3" creationId="{45C87677-58FD-09CA-B0E9-83620BAB7F3A}"/>
          </ac:spMkLst>
        </pc:spChg>
        <pc:spChg chg="add del mod">
          <ac:chgData name="Orlando Marley Filho" userId="db0f27c2ee340672" providerId="LiveId" clId="{1320679C-52D2-4BC1-9F34-7139B097422A}" dt="2024-06-10T19:41:09.278" v="11961" actId="12084"/>
          <ac:spMkLst>
            <pc:docMk/>
            <pc:sldMk cId="2147088101" sldId="524"/>
            <ac:spMk id="5" creationId="{1BB419A7-88E7-1C89-3B5A-6A8A483AABB6}"/>
          </ac:spMkLst>
        </pc:spChg>
        <pc:spChg chg="add mod">
          <ac:chgData name="Orlando Marley Filho" userId="db0f27c2ee340672" providerId="LiveId" clId="{1320679C-52D2-4BC1-9F34-7139B097422A}" dt="2024-06-10T19:47:29.710" v="11979" actId="164"/>
          <ac:spMkLst>
            <pc:docMk/>
            <pc:sldMk cId="2147088101" sldId="524"/>
            <ac:spMk id="10" creationId="{A0D4F4C1-232E-824E-D2DE-CF4CE69E8EEE}"/>
          </ac:spMkLst>
        </pc:spChg>
        <pc:spChg chg="mod">
          <ac:chgData name="Orlando Marley Filho" userId="db0f27c2ee340672" providerId="LiveId" clId="{1320679C-52D2-4BC1-9F34-7139B097422A}" dt="2024-06-10T21:36:17.522" v="12288" actId="14100"/>
          <ac:spMkLst>
            <pc:docMk/>
            <pc:sldMk cId="2147088101" sldId="524"/>
            <ac:spMk id="12" creationId="{5971FE7B-08B0-E9DD-A506-D33190DE63B3}"/>
          </ac:spMkLst>
        </pc:spChg>
        <pc:spChg chg="mod">
          <ac:chgData name="Orlando Marley Filho" userId="db0f27c2ee340672" providerId="LiveId" clId="{1320679C-52D2-4BC1-9F34-7139B097422A}" dt="2024-06-10T21:36:20.123" v="12289" actId="14100"/>
          <ac:spMkLst>
            <pc:docMk/>
            <pc:sldMk cId="2147088101" sldId="524"/>
            <ac:spMk id="15" creationId="{55A8387A-2CF2-22CF-8D9A-068FA3963743}"/>
          </ac:spMkLst>
        </pc:spChg>
        <pc:spChg chg="mod">
          <ac:chgData name="Orlando Marley Filho" userId="db0f27c2ee340672" providerId="LiveId" clId="{1320679C-52D2-4BC1-9F34-7139B097422A}" dt="2024-06-10T21:36:27.699" v="12294" actId="1076"/>
          <ac:spMkLst>
            <pc:docMk/>
            <pc:sldMk cId="2147088101" sldId="524"/>
            <ac:spMk id="18" creationId="{65C67FD9-C7DF-2C65-303B-51118BD8EB15}"/>
          </ac:spMkLst>
        </pc:spChg>
        <pc:spChg chg="add del mod">
          <ac:chgData name="Orlando Marley Filho" userId="db0f27c2ee340672" providerId="LiveId" clId="{1320679C-52D2-4BC1-9F34-7139B097422A}" dt="2024-06-10T19:34:02.332" v="11896" actId="478"/>
          <ac:spMkLst>
            <pc:docMk/>
            <pc:sldMk cId="2147088101" sldId="524"/>
            <ac:spMk id="20" creationId="{1DE13C1C-CBE9-98CD-D1C2-DB6475F3E0F0}"/>
          </ac:spMkLst>
        </pc:spChg>
        <pc:spChg chg="add del mod">
          <ac:chgData name="Orlando Marley Filho" userId="db0f27c2ee340672" providerId="LiveId" clId="{1320679C-52D2-4BC1-9F34-7139B097422A}" dt="2024-06-10T19:34:04.807" v="11897" actId="478"/>
          <ac:spMkLst>
            <pc:docMk/>
            <pc:sldMk cId="2147088101" sldId="524"/>
            <ac:spMk id="21" creationId="{84C3458B-7F3F-7C67-BF42-AE0E2AEB5ADF}"/>
          </ac:spMkLst>
        </pc:spChg>
        <pc:spChg chg="add mod">
          <ac:chgData name="Orlando Marley Filho" userId="db0f27c2ee340672" providerId="LiveId" clId="{1320679C-52D2-4BC1-9F34-7139B097422A}" dt="2024-06-10T19:47:29.710" v="11979" actId="164"/>
          <ac:spMkLst>
            <pc:docMk/>
            <pc:sldMk cId="2147088101" sldId="524"/>
            <ac:spMk id="26" creationId="{FB42EEE0-06E0-1545-A5B0-2EBE641A0047}"/>
          </ac:spMkLst>
        </pc:spChg>
        <pc:spChg chg="mod">
          <ac:chgData name="Orlando Marley Filho" userId="db0f27c2ee340672" providerId="LiveId" clId="{1320679C-52D2-4BC1-9F34-7139B097422A}" dt="2024-06-10T19:48:19.783" v="11989" actId="18245"/>
          <ac:spMkLst>
            <pc:docMk/>
            <pc:sldMk cId="2147088101" sldId="524"/>
            <ac:spMk id="31" creationId="{535B2615-7E85-A455-4F0B-03E0DDE15DB1}"/>
          </ac:spMkLst>
        </pc:spChg>
        <pc:spChg chg="mod">
          <ac:chgData name="Orlando Marley Filho" userId="db0f27c2ee340672" providerId="LiveId" clId="{1320679C-52D2-4BC1-9F34-7139B097422A}" dt="2024-06-10T19:48:19.783" v="11989" actId="18245"/>
          <ac:spMkLst>
            <pc:docMk/>
            <pc:sldMk cId="2147088101" sldId="524"/>
            <ac:spMk id="32" creationId="{7F6BDA26-5EA0-F41E-68B1-232F877D60D5}"/>
          </ac:spMkLst>
        </pc:spChg>
        <pc:spChg chg="mod">
          <ac:chgData name="Orlando Marley Filho" userId="db0f27c2ee340672" providerId="LiveId" clId="{1320679C-52D2-4BC1-9F34-7139B097422A}" dt="2024-06-10T19:48:19.783" v="11989" actId="18245"/>
          <ac:spMkLst>
            <pc:docMk/>
            <pc:sldMk cId="2147088101" sldId="524"/>
            <ac:spMk id="33" creationId="{850CC947-B8DA-D8BB-690A-B7EA0DCDCE7C}"/>
          </ac:spMkLst>
        </pc:spChg>
        <pc:spChg chg="mod">
          <ac:chgData name="Orlando Marley Filho" userId="db0f27c2ee340672" providerId="LiveId" clId="{1320679C-52D2-4BC1-9F34-7139B097422A}" dt="2024-06-10T19:48:19.783" v="11989" actId="18245"/>
          <ac:spMkLst>
            <pc:docMk/>
            <pc:sldMk cId="2147088101" sldId="524"/>
            <ac:spMk id="34" creationId="{53E027E6-D029-EDE6-FF6B-0C633E9B7E20}"/>
          </ac:spMkLst>
        </pc:spChg>
        <pc:spChg chg="mod">
          <ac:chgData name="Orlando Marley Filho" userId="db0f27c2ee340672" providerId="LiveId" clId="{1320679C-52D2-4BC1-9F34-7139B097422A}" dt="2024-06-10T19:48:02.795" v="11986" actId="18245"/>
          <ac:spMkLst>
            <pc:docMk/>
            <pc:sldMk cId="2147088101" sldId="524"/>
            <ac:spMk id="35" creationId="{D732D401-003A-181F-F437-227DB4A0EDAD}"/>
          </ac:spMkLst>
        </pc:spChg>
        <pc:spChg chg="mod topLvl">
          <ac:chgData name="Orlando Marley Filho" userId="db0f27c2ee340672" providerId="LiveId" clId="{1320679C-52D2-4BC1-9F34-7139B097422A}" dt="2024-06-10T19:48:28.061" v="11991" actId="165"/>
          <ac:spMkLst>
            <pc:docMk/>
            <pc:sldMk cId="2147088101" sldId="524"/>
            <ac:spMk id="37" creationId="{E223F0D1-028B-E24E-5A9C-20499F7EAF44}"/>
          </ac:spMkLst>
        </pc:spChg>
        <pc:spChg chg="mod topLvl">
          <ac:chgData name="Orlando Marley Filho" userId="db0f27c2ee340672" providerId="LiveId" clId="{1320679C-52D2-4BC1-9F34-7139B097422A}" dt="2024-06-10T21:34:06.975" v="12020" actId="552"/>
          <ac:spMkLst>
            <pc:docMk/>
            <pc:sldMk cId="2147088101" sldId="524"/>
            <ac:spMk id="38" creationId="{CE5ECB47-F9FE-590C-3543-5CCF5B8A37AC}"/>
          </ac:spMkLst>
        </pc:spChg>
        <pc:spChg chg="mod topLvl">
          <ac:chgData name="Orlando Marley Filho" userId="db0f27c2ee340672" providerId="LiveId" clId="{1320679C-52D2-4BC1-9F34-7139B097422A}" dt="2024-06-10T21:34:06.975" v="12020" actId="552"/>
          <ac:spMkLst>
            <pc:docMk/>
            <pc:sldMk cId="2147088101" sldId="524"/>
            <ac:spMk id="39" creationId="{A3657E87-DD48-C224-B2DC-42F639BF25F9}"/>
          </ac:spMkLst>
        </pc:spChg>
        <pc:spChg chg="mod topLvl">
          <ac:chgData name="Orlando Marley Filho" userId="db0f27c2ee340672" providerId="LiveId" clId="{1320679C-52D2-4BC1-9F34-7139B097422A}" dt="2024-06-10T21:34:06.975" v="12020" actId="552"/>
          <ac:spMkLst>
            <pc:docMk/>
            <pc:sldMk cId="2147088101" sldId="524"/>
            <ac:spMk id="40" creationId="{B0EA6413-20A9-631A-276B-4C809DC286D9}"/>
          </ac:spMkLst>
        </pc:spChg>
        <pc:spChg chg="mod topLvl">
          <ac:chgData name="Orlando Marley Filho" userId="db0f27c2ee340672" providerId="LiveId" clId="{1320679C-52D2-4BC1-9F34-7139B097422A}" dt="2024-06-10T21:34:06.975" v="12020" actId="552"/>
          <ac:spMkLst>
            <pc:docMk/>
            <pc:sldMk cId="2147088101" sldId="524"/>
            <ac:spMk id="41" creationId="{80371588-24B5-9FE6-4BA4-359DEA433AE7}"/>
          </ac:spMkLst>
        </pc:spChg>
        <pc:spChg chg="add mod">
          <ac:chgData name="Orlando Marley Filho" userId="db0f27c2ee340672" providerId="LiveId" clId="{1320679C-52D2-4BC1-9F34-7139B097422A}" dt="2024-06-10T21:36:10.711" v="12287" actId="14100"/>
          <ac:spMkLst>
            <pc:docMk/>
            <pc:sldMk cId="2147088101" sldId="524"/>
            <ac:spMk id="42" creationId="{7A73E2E8-F720-8300-AE8D-94B78EC68C3A}"/>
          </ac:spMkLst>
        </pc:spChg>
        <pc:grpChg chg="add mod">
          <ac:chgData name="Orlando Marley Filho" userId="db0f27c2ee340672" providerId="LiveId" clId="{1320679C-52D2-4BC1-9F34-7139B097422A}" dt="2024-06-10T19:47:29.710" v="11979" actId="164"/>
          <ac:grpSpMkLst>
            <pc:docMk/>
            <pc:sldMk cId="2147088101" sldId="524"/>
            <ac:grpSpMk id="11" creationId="{E71817A9-1DFC-EA64-A9EE-8A710927688E}"/>
          </ac:grpSpMkLst>
        </pc:grpChg>
        <pc:grpChg chg="add mod">
          <ac:chgData name="Orlando Marley Filho" userId="db0f27c2ee340672" providerId="LiveId" clId="{1320679C-52D2-4BC1-9F34-7139B097422A}" dt="2024-06-10T19:47:29.710" v="11979" actId="164"/>
          <ac:grpSpMkLst>
            <pc:docMk/>
            <pc:sldMk cId="2147088101" sldId="524"/>
            <ac:grpSpMk id="14" creationId="{CD047FC2-623D-863E-0078-1BA68994C260}"/>
          </ac:grpSpMkLst>
        </pc:grpChg>
        <pc:grpChg chg="add mod">
          <ac:chgData name="Orlando Marley Filho" userId="db0f27c2ee340672" providerId="LiveId" clId="{1320679C-52D2-4BC1-9F34-7139B097422A}" dt="2024-06-10T19:47:29.710" v="11979" actId="164"/>
          <ac:grpSpMkLst>
            <pc:docMk/>
            <pc:sldMk cId="2147088101" sldId="524"/>
            <ac:grpSpMk id="17" creationId="{B17F2957-3503-2FDB-C8D7-60D75CB319B0}"/>
          </ac:grpSpMkLst>
        </pc:grpChg>
        <pc:grpChg chg="add mod">
          <ac:chgData name="Orlando Marley Filho" userId="db0f27c2ee340672" providerId="LiveId" clId="{1320679C-52D2-4BC1-9F34-7139B097422A}" dt="2024-06-10T21:36:31.046" v="12295" actId="1076"/>
          <ac:grpSpMkLst>
            <pc:docMk/>
            <pc:sldMk cId="2147088101" sldId="524"/>
            <ac:grpSpMk id="29" creationId="{93471870-D60C-F295-843A-3D294894AFC5}"/>
          </ac:grpSpMkLst>
        </pc:grpChg>
        <pc:grpChg chg="mod">
          <ac:chgData name="Orlando Marley Filho" userId="db0f27c2ee340672" providerId="LiveId" clId="{1320679C-52D2-4BC1-9F34-7139B097422A}" dt="2024-06-10T19:48:19.783" v="11989" actId="18245"/>
          <ac:grpSpMkLst>
            <pc:docMk/>
            <pc:sldMk cId="2147088101" sldId="524"/>
            <ac:grpSpMk id="30" creationId="{E82BA016-375F-997E-77A1-E72348B5F313}"/>
          </ac:grpSpMkLst>
        </pc:grpChg>
        <pc:grpChg chg="del mod">
          <ac:chgData name="Orlando Marley Filho" userId="db0f27c2ee340672" providerId="LiveId" clId="{1320679C-52D2-4BC1-9F34-7139B097422A}" dt="2024-06-10T19:48:28.061" v="11991" actId="165"/>
          <ac:grpSpMkLst>
            <pc:docMk/>
            <pc:sldMk cId="2147088101" sldId="524"/>
            <ac:grpSpMk id="36" creationId="{64AEE152-8DAB-B19B-8722-5933AB03691B}"/>
          </ac:grpSpMkLst>
        </pc:grpChg>
        <pc:graphicFrameChg chg="add mod">
          <ac:chgData name="Orlando Marley Filho" userId="db0f27c2ee340672" providerId="LiveId" clId="{1320679C-52D2-4BC1-9F34-7139B097422A}" dt="2024-06-10T19:40:56.559" v="11959" actId="12084"/>
          <ac:graphicFrameMkLst>
            <pc:docMk/>
            <pc:sldMk cId="2147088101" sldId="524"/>
            <ac:graphicFrameMk id="27" creationId="{2B9D8223-5D63-C108-0215-0E51C9CD9850}"/>
          </ac:graphicFrameMkLst>
        </pc:graphicFrameChg>
        <pc:graphicFrameChg chg="add del mod">
          <ac:chgData name="Orlando Marley Filho" userId="db0f27c2ee340672" providerId="LiveId" clId="{1320679C-52D2-4BC1-9F34-7139B097422A}" dt="2024-06-10T19:48:24.401" v="11990" actId="18245"/>
          <ac:graphicFrameMkLst>
            <pc:docMk/>
            <pc:sldMk cId="2147088101" sldId="524"/>
            <ac:graphicFrameMk id="28" creationId="{F9CF7663-06A4-DCD7-E442-C6ACDD8A8547}"/>
          </ac:graphicFrameMkLst>
        </pc:graphicFrameChg>
        <pc:picChg chg="add mod">
          <ac:chgData name="Orlando Marley Filho" userId="db0f27c2ee340672" providerId="LiveId" clId="{1320679C-52D2-4BC1-9F34-7139B097422A}" dt="2024-06-10T19:47:29.710" v="11979" actId="164"/>
          <ac:picMkLst>
            <pc:docMk/>
            <pc:sldMk cId="2147088101" sldId="524"/>
            <ac:picMk id="6" creationId="{C9460BEA-8F1C-E9DD-BB94-17F6EC5BB56F}"/>
          </ac:picMkLst>
        </pc:picChg>
        <pc:picChg chg="del mod">
          <ac:chgData name="Orlando Marley Filho" userId="db0f27c2ee340672" providerId="LiveId" clId="{1320679C-52D2-4BC1-9F34-7139B097422A}" dt="2024-06-10T19:38:36.883" v="11955" actId="478"/>
          <ac:picMkLst>
            <pc:docMk/>
            <pc:sldMk cId="2147088101" sldId="524"/>
            <ac:picMk id="7" creationId="{4425A79E-0D93-47AC-2ACF-81C54FFA106D}"/>
          </ac:picMkLst>
        </pc:picChg>
        <pc:picChg chg="mod">
          <ac:chgData name="Orlando Marley Filho" userId="db0f27c2ee340672" providerId="LiveId" clId="{1320679C-52D2-4BC1-9F34-7139B097422A}" dt="2024-06-10T19:21:47.177" v="11887"/>
          <ac:picMkLst>
            <pc:docMk/>
            <pc:sldMk cId="2147088101" sldId="524"/>
            <ac:picMk id="13" creationId="{D1684DD2-78E0-1CB5-2E37-03FBAE94DAD8}"/>
          </ac:picMkLst>
        </pc:picChg>
        <pc:picChg chg="mod">
          <ac:chgData name="Orlando Marley Filho" userId="db0f27c2ee340672" providerId="LiveId" clId="{1320679C-52D2-4BC1-9F34-7139B097422A}" dt="2024-06-10T19:21:47.177" v="11887"/>
          <ac:picMkLst>
            <pc:docMk/>
            <pc:sldMk cId="2147088101" sldId="524"/>
            <ac:picMk id="16" creationId="{8B617B06-2763-76E5-E0C4-82E6879C803D}"/>
          </ac:picMkLst>
        </pc:picChg>
        <pc:picChg chg="mod">
          <ac:chgData name="Orlando Marley Filho" userId="db0f27c2ee340672" providerId="LiveId" clId="{1320679C-52D2-4BC1-9F34-7139B097422A}" dt="2024-06-10T19:21:47.177" v="11887"/>
          <ac:picMkLst>
            <pc:docMk/>
            <pc:sldMk cId="2147088101" sldId="524"/>
            <ac:picMk id="19" creationId="{16B547F5-38DF-387A-9745-FB6D997452A2}"/>
          </ac:picMkLst>
        </pc:picChg>
        <pc:picChg chg="add mod">
          <ac:chgData name="Orlando Marley Filho" userId="db0f27c2ee340672" providerId="LiveId" clId="{1320679C-52D2-4BC1-9F34-7139B097422A}" dt="2024-06-10T19:47:29.710" v="11979" actId="164"/>
          <ac:picMkLst>
            <pc:docMk/>
            <pc:sldMk cId="2147088101" sldId="524"/>
            <ac:picMk id="22" creationId="{24C644C4-1E6B-D95B-976C-07EAA8DC6040}"/>
          </ac:picMkLst>
        </pc:picChg>
        <pc:cxnChg chg="add mod">
          <ac:chgData name="Orlando Marley Filho" userId="db0f27c2ee340672" providerId="LiveId" clId="{1320679C-52D2-4BC1-9F34-7139B097422A}" dt="2024-06-10T19:47:29.710" v="11979" actId="164"/>
          <ac:cxnSpMkLst>
            <pc:docMk/>
            <pc:sldMk cId="2147088101" sldId="524"/>
            <ac:cxnSpMk id="24" creationId="{EC355DFB-4E21-EF73-45B7-0D94D7DEAA1D}"/>
          </ac:cxnSpMkLst>
        </pc:cxnChg>
      </pc:sldChg>
      <pc:sldChg chg="addSp delSp modSp add mod setBg delAnim modAnim modNotesTx">
        <pc:chgData name="Orlando Marley Filho" userId="db0f27c2ee340672" providerId="LiveId" clId="{1320679C-52D2-4BC1-9F34-7139B097422A}" dt="2024-07-28T14:08:51.387" v="40145"/>
        <pc:sldMkLst>
          <pc:docMk/>
          <pc:sldMk cId="808554615" sldId="525"/>
        </pc:sldMkLst>
        <pc:spChg chg="mod">
          <ac:chgData name="Orlando Marley Filho" userId="db0f27c2ee340672" providerId="LiveId" clId="{1320679C-52D2-4BC1-9F34-7139B097422A}" dt="2024-06-10T22:27:18.655" v="12951"/>
          <ac:spMkLst>
            <pc:docMk/>
            <pc:sldMk cId="808554615" sldId="525"/>
            <ac:spMk id="3" creationId="{45C87677-58FD-09CA-B0E9-83620BAB7F3A}"/>
          </ac:spMkLst>
        </pc:spChg>
        <pc:spChg chg="add del mod">
          <ac:chgData name="Orlando Marley Filho" userId="db0f27c2ee340672" providerId="LiveId" clId="{1320679C-52D2-4BC1-9F34-7139B097422A}" dt="2024-06-10T22:28:17.260" v="12961" actId="12084"/>
          <ac:spMkLst>
            <pc:docMk/>
            <pc:sldMk cId="808554615" sldId="525"/>
            <ac:spMk id="5" creationId="{8C61EBF6-4386-E3F8-231C-EE09AEA83F98}"/>
          </ac:spMkLst>
        </pc:spChg>
        <pc:spChg chg="add mod">
          <ac:chgData name="Orlando Marley Filho" userId="db0f27c2ee340672" providerId="LiveId" clId="{1320679C-52D2-4BC1-9F34-7139B097422A}" dt="2024-06-10T22:27:53.379" v="12960" actId="122"/>
          <ac:spMkLst>
            <pc:docMk/>
            <pc:sldMk cId="808554615" sldId="525"/>
            <ac:spMk id="7" creationId="{071EBCAA-30CC-8B4D-D731-B02A61BF85DC}"/>
          </ac:spMkLst>
        </pc:spChg>
        <pc:spChg chg="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18" creationId="{2CBADD57-D568-7713-195A-106DDE0DD8CB}"/>
          </ac:spMkLst>
        </pc:spChg>
        <pc:spChg chg="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19" creationId="{338B8F4F-EF02-61AC-BD40-80479DA190DE}"/>
          </ac:spMkLst>
        </pc:spChg>
        <pc:spChg chg="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20" creationId="{9D3BE9A6-13E0-DF9F-7F45-0350BA9DDF2D}"/>
          </ac:spMkLst>
        </pc:spChg>
        <pc:spChg chg="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21" creationId="{83205FAC-3C7E-724F-5B6B-8F0E8BB924A0}"/>
          </ac:spMkLst>
        </pc:spChg>
        <pc:spChg chg="del">
          <ac:chgData name="Orlando Marley Filho" userId="db0f27c2ee340672" providerId="LiveId" clId="{1320679C-52D2-4BC1-9F34-7139B097422A}" dt="2024-06-10T22:06:00.968" v="12699" actId="478"/>
          <ac:spMkLst>
            <pc:docMk/>
            <pc:sldMk cId="808554615" sldId="525"/>
            <ac:spMk id="36" creationId="{755A931C-249C-78D7-694C-9BE22C6B1D92}"/>
          </ac:spMkLst>
        </pc:spChg>
        <pc:spChg chg="del">
          <ac:chgData name="Orlando Marley Filho" userId="db0f27c2ee340672" providerId="LiveId" clId="{1320679C-52D2-4BC1-9F34-7139B097422A}" dt="2024-06-10T22:05:59.440" v="12698" actId="478"/>
          <ac:spMkLst>
            <pc:docMk/>
            <pc:sldMk cId="808554615" sldId="525"/>
            <ac:spMk id="38" creationId="{E24A7B6D-70BE-3CC1-4FC8-05DFDFAE2530}"/>
          </ac:spMkLst>
        </pc:spChg>
        <pc:spChg chg="del">
          <ac:chgData name="Orlando Marley Filho" userId="db0f27c2ee340672" providerId="LiveId" clId="{1320679C-52D2-4BC1-9F34-7139B097422A}" dt="2024-06-10T22:05:59.440" v="12698" actId="478"/>
          <ac:spMkLst>
            <pc:docMk/>
            <pc:sldMk cId="808554615" sldId="525"/>
            <ac:spMk id="40" creationId="{A0BC0024-2DBE-BEDA-F7B0-02E77996ABB0}"/>
          </ac:spMkLst>
        </pc:spChg>
        <pc:spChg chg="del">
          <ac:chgData name="Orlando Marley Filho" userId="db0f27c2ee340672" providerId="LiveId" clId="{1320679C-52D2-4BC1-9F34-7139B097422A}" dt="2024-06-10T22:05:59.440" v="12698" actId="478"/>
          <ac:spMkLst>
            <pc:docMk/>
            <pc:sldMk cId="808554615" sldId="525"/>
            <ac:spMk id="42" creationId="{F32BA336-9399-7D2D-28D2-C8810A99E6D9}"/>
          </ac:spMkLst>
        </pc:spChg>
        <pc:spChg chg="del mod topLvl">
          <ac:chgData name="Orlando Marley Filho" userId="db0f27c2ee340672" providerId="LiveId" clId="{1320679C-52D2-4BC1-9F34-7139B097422A}" dt="2024-06-10T22:36:03.209" v="13030" actId="478"/>
          <ac:spMkLst>
            <pc:docMk/>
            <pc:sldMk cId="808554615" sldId="525"/>
            <ac:spMk id="50" creationId="{4602521C-2E4F-4CFD-E54D-ED67DDD7CEC7}"/>
          </ac:spMkLst>
        </pc:spChg>
        <pc:spChg chg="mod topLvl">
          <ac:chgData name="Orlando Marley Filho" userId="db0f27c2ee340672" providerId="LiveId" clId="{1320679C-52D2-4BC1-9F34-7139B097422A}" dt="2024-06-10T22:44:54.335" v="13181" actId="478"/>
          <ac:spMkLst>
            <pc:docMk/>
            <pc:sldMk cId="808554615" sldId="525"/>
            <ac:spMk id="51" creationId="{500EDFC1-BF3A-C230-9471-1D892126B989}"/>
          </ac:spMkLst>
        </pc:spChg>
        <pc:spChg chg="add del mod topLvl">
          <ac:chgData name="Orlando Marley Filho" userId="db0f27c2ee340672" providerId="LiveId" clId="{1320679C-52D2-4BC1-9F34-7139B097422A}" dt="2024-06-10T22:45:03.075" v="13183" actId="2084"/>
          <ac:spMkLst>
            <pc:docMk/>
            <pc:sldMk cId="808554615" sldId="525"/>
            <ac:spMk id="52" creationId="{1A44AFBA-31BD-E275-6476-98E85CCDBFCB}"/>
          </ac:spMkLst>
        </pc:spChg>
        <pc:spChg chg="mod topLvl">
          <ac:chgData name="Orlando Marley Filho" userId="db0f27c2ee340672" providerId="LiveId" clId="{1320679C-52D2-4BC1-9F34-7139B097422A}" dt="2024-06-10T22:44:54.089" v="13180" actId="478"/>
          <ac:spMkLst>
            <pc:docMk/>
            <pc:sldMk cId="808554615" sldId="525"/>
            <ac:spMk id="53" creationId="{BB451117-FA19-1A48-465F-55AD1E8DA395}"/>
          </ac:spMkLst>
        </pc:spChg>
        <pc:spChg chg="add del mod topLvl">
          <ac:chgData name="Orlando Marley Filho" userId="db0f27c2ee340672" providerId="LiveId" clId="{1320679C-52D2-4BC1-9F34-7139B097422A}" dt="2024-06-10T22:45:06.864" v="13184" actId="2084"/>
          <ac:spMkLst>
            <pc:docMk/>
            <pc:sldMk cId="808554615" sldId="525"/>
            <ac:spMk id="54" creationId="{EA1236BE-368B-20A7-2152-F2102C429E67}"/>
          </ac:spMkLst>
        </pc:spChg>
        <pc:spChg chg="mod topLvl">
          <ac:chgData name="Orlando Marley Filho" userId="db0f27c2ee340672" providerId="LiveId" clId="{1320679C-52D2-4BC1-9F34-7139B097422A}" dt="2024-06-10T22:44:53.888" v="13179" actId="478"/>
          <ac:spMkLst>
            <pc:docMk/>
            <pc:sldMk cId="808554615" sldId="525"/>
            <ac:spMk id="55" creationId="{450E02E5-4A7C-A517-72A5-17F5FDAE7582}"/>
          </ac:spMkLst>
        </pc:spChg>
        <pc:spChg chg="add del mod topLvl">
          <ac:chgData name="Orlando Marley Filho" userId="db0f27c2ee340672" providerId="LiveId" clId="{1320679C-52D2-4BC1-9F34-7139B097422A}" dt="2024-06-10T22:45:08.770" v="13185" actId="2084"/>
          <ac:spMkLst>
            <pc:docMk/>
            <pc:sldMk cId="808554615" sldId="525"/>
            <ac:spMk id="56" creationId="{7985B434-CC49-6BB6-94E4-2C42DBDBFFCC}"/>
          </ac:spMkLst>
        </pc:spChg>
        <pc:spChg chg="mod topLvl">
          <ac:chgData name="Orlando Marley Filho" userId="db0f27c2ee340672" providerId="LiveId" clId="{1320679C-52D2-4BC1-9F34-7139B097422A}" dt="2024-06-10T22:44:53.662" v="13178" actId="478"/>
          <ac:spMkLst>
            <pc:docMk/>
            <pc:sldMk cId="808554615" sldId="525"/>
            <ac:spMk id="57" creationId="{791F49CE-65CB-D3AE-E90F-60CBCAD98DB5}"/>
          </ac:spMkLst>
        </pc:spChg>
        <pc:spChg chg="add del mod topLvl">
          <ac:chgData name="Orlando Marley Filho" userId="db0f27c2ee340672" providerId="LiveId" clId="{1320679C-52D2-4BC1-9F34-7139B097422A}" dt="2024-06-10T22:45:10.621" v="13186" actId="2084"/>
          <ac:spMkLst>
            <pc:docMk/>
            <pc:sldMk cId="808554615" sldId="525"/>
            <ac:spMk id="58" creationId="{3DFDDFFF-93DD-6F9A-6CDB-52589E05715E}"/>
          </ac:spMkLst>
        </pc:spChg>
        <pc:spChg chg="mod topLvl">
          <ac:chgData name="Orlando Marley Filho" userId="db0f27c2ee340672" providerId="LiveId" clId="{1320679C-52D2-4BC1-9F34-7139B097422A}" dt="2024-06-10T22:44:53.375" v="13177" actId="478"/>
          <ac:spMkLst>
            <pc:docMk/>
            <pc:sldMk cId="808554615" sldId="525"/>
            <ac:spMk id="59" creationId="{0A43E60F-75E6-A5DE-A3ED-CDCB81160D93}"/>
          </ac:spMkLst>
        </pc:spChg>
        <pc:spChg chg="add del mod topLvl">
          <ac:chgData name="Orlando Marley Filho" userId="db0f27c2ee340672" providerId="LiveId" clId="{1320679C-52D2-4BC1-9F34-7139B097422A}" dt="2024-06-10T22:45:12.632" v="13187" actId="2084"/>
          <ac:spMkLst>
            <pc:docMk/>
            <pc:sldMk cId="808554615" sldId="525"/>
            <ac:spMk id="60" creationId="{997D31A8-64C0-D636-9186-3BB0CB48DAAE}"/>
          </ac:spMkLst>
        </pc:spChg>
        <pc:spChg chg="add 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67" creationId="{EF1ECE43-62BE-1B81-11FC-2ABB70669598}"/>
          </ac:spMkLst>
        </pc:spChg>
        <pc:spChg chg="add del 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68" creationId="{50B5716D-28A0-65F3-2BE4-5C1AF0D2B31A}"/>
          </ac:spMkLst>
        </pc:spChg>
        <pc:spChg chg="add 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69" creationId="{76D146AB-2962-6B54-548F-6B0690053904}"/>
          </ac:spMkLst>
        </pc:spChg>
        <pc:spChg chg="add mod">
          <ac:chgData name="Orlando Marley Filho" userId="db0f27c2ee340672" providerId="LiveId" clId="{1320679C-52D2-4BC1-9F34-7139B097422A}" dt="2024-07-28T14:08:48.829" v="40144" actId="164"/>
          <ac:spMkLst>
            <pc:docMk/>
            <pc:sldMk cId="808554615" sldId="525"/>
            <ac:spMk id="82" creationId="{C43DD189-CD8F-C6CF-C67D-5D55F4BC32D4}"/>
          </ac:spMkLst>
        </pc:spChg>
        <pc:spChg chg="add del">
          <ac:chgData name="Orlando Marley Filho" userId="db0f27c2ee340672" providerId="LiveId" clId="{1320679C-52D2-4BC1-9F34-7139B097422A}" dt="2024-06-10T22:44:28.352" v="13176" actId="11529"/>
          <ac:spMkLst>
            <pc:docMk/>
            <pc:sldMk cId="808554615" sldId="525"/>
            <ac:spMk id="83" creationId="{DF62FD5E-51D9-026F-0AC7-3B55E87DBE6A}"/>
          </ac:spMkLst>
        </pc:spChg>
        <pc:spChg chg="add mod">
          <ac:chgData name="Orlando Marley Filho" userId="db0f27c2ee340672" providerId="LiveId" clId="{1320679C-52D2-4BC1-9F34-7139B097422A}" dt="2024-06-10T22:51:12.557" v="13398" actId="403"/>
          <ac:spMkLst>
            <pc:docMk/>
            <pc:sldMk cId="808554615" sldId="525"/>
            <ac:spMk id="85" creationId="{682A81B4-A8DF-1438-A1F7-1EEB19062712}"/>
          </ac:spMkLst>
        </pc:spChg>
        <pc:grpChg chg="add mod">
          <ac:chgData name="Orlando Marley Filho" userId="db0f27c2ee340672" providerId="LiveId" clId="{1320679C-52D2-4BC1-9F34-7139B097422A}" dt="2024-07-28T14:08:48.829" v="40144" actId="164"/>
          <ac:grpSpMkLst>
            <pc:docMk/>
            <pc:sldMk cId="808554615" sldId="525"/>
            <ac:grpSpMk id="2" creationId="{FF3114AB-5047-A708-560D-184801042464}"/>
          </ac:grpSpMkLst>
        </pc:grpChg>
        <pc:grpChg chg="del mod">
          <ac:chgData name="Orlando Marley Filho" userId="db0f27c2ee340672" providerId="LiveId" clId="{1320679C-52D2-4BC1-9F34-7139B097422A}" dt="2024-06-10T22:35:58.898" v="13029" actId="165"/>
          <ac:grpSpMkLst>
            <pc:docMk/>
            <pc:sldMk cId="808554615" sldId="525"/>
            <ac:grpSpMk id="49" creationId="{BF0FD451-075C-B245-7076-FA9AE3FE0286}"/>
          </ac:grpSpMkLst>
        </pc:grpChg>
        <pc:grpChg chg="add mod">
          <ac:chgData name="Orlando Marley Filho" userId="db0f27c2ee340672" providerId="LiveId" clId="{1320679C-52D2-4BC1-9F34-7139B097422A}" dt="2024-06-10T22:36:27.332" v="13032" actId="164"/>
          <ac:grpSpMkLst>
            <pc:docMk/>
            <pc:sldMk cId="808554615" sldId="525"/>
            <ac:grpSpMk id="61" creationId="{33D54A18-25A8-122F-27BB-18CBB4A2917C}"/>
          </ac:grpSpMkLst>
        </pc:grpChg>
        <pc:grpChg chg="add del mod">
          <ac:chgData name="Orlando Marley Filho" userId="db0f27c2ee340672" providerId="LiveId" clId="{1320679C-52D2-4BC1-9F34-7139B097422A}" dt="2024-07-28T14:08:12.222" v="40139" actId="1076"/>
          <ac:grpSpMkLst>
            <pc:docMk/>
            <pc:sldMk cId="808554615" sldId="525"/>
            <ac:grpSpMk id="62" creationId="{552EE7AF-7487-287F-9F8F-CEEA1170ACC1}"/>
          </ac:grpSpMkLst>
        </pc:grpChg>
        <pc:grpChg chg="add del mod">
          <ac:chgData name="Orlando Marley Filho" userId="db0f27c2ee340672" providerId="LiveId" clId="{1320679C-52D2-4BC1-9F34-7139B097422A}" dt="2024-07-28T14:08:12.222" v="40139" actId="1076"/>
          <ac:grpSpMkLst>
            <pc:docMk/>
            <pc:sldMk cId="808554615" sldId="525"/>
            <ac:grpSpMk id="63" creationId="{885A46F8-214C-CFA1-0049-1A5DA3AF7772}"/>
          </ac:grpSpMkLst>
        </pc:grpChg>
        <pc:grpChg chg="add del mod">
          <ac:chgData name="Orlando Marley Filho" userId="db0f27c2ee340672" providerId="LiveId" clId="{1320679C-52D2-4BC1-9F34-7139B097422A}" dt="2024-07-28T14:08:12.222" v="40139" actId="1076"/>
          <ac:grpSpMkLst>
            <pc:docMk/>
            <pc:sldMk cId="808554615" sldId="525"/>
            <ac:grpSpMk id="64" creationId="{3A313438-845C-4F16-253C-EA7B09994C67}"/>
          </ac:grpSpMkLst>
        </pc:grpChg>
        <pc:grpChg chg="add del mod">
          <ac:chgData name="Orlando Marley Filho" userId="db0f27c2ee340672" providerId="LiveId" clId="{1320679C-52D2-4BC1-9F34-7139B097422A}" dt="2024-07-28T14:08:12.222" v="40139" actId="1076"/>
          <ac:grpSpMkLst>
            <pc:docMk/>
            <pc:sldMk cId="808554615" sldId="525"/>
            <ac:grpSpMk id="65" creationId="{85A33BF3-9DEB-5C06-2531-CE2585CA7A20}"/>
          </ac:grpSpMkLst>
        </pc:grpChg>
        <pc:grpChg chg="add del mod">
          <ac:chgData name="Orlando Marley Filho" userId="db0f27c2ee340672" providerId="LiveId" clId="{1320679C-52D2-4BC1-9F34-7139B097422A}" dt="2024-07-28T14:08:12.222" v="40139" actId="1076"/>
          <ac:grpSpMkLst>
            <pc:docMk/>
            <pc:sldMk cId="808554615" sldId="525"/>
            <ac:grpSpMk id="66" creationId="{00EFD217-E083-EF58-3190-8CC611E495B3}"/>
          </ac:grpSpMkLst>
        </pc:grpChg>
        <pc:graphicFrameChg chg="add del mod">
          <ac:chgData name="Orlando Marley Filho" userId="db0f27c2ee340672" providerId="LiveId" clId="{1320679C-52D2-4BC1-9F34-7139B097422A}" dt="2024-06-10T22:35:53.177" v="13028" actId="18245"/>
          <ac:graphicFrameMkLst>
            <pc:docMk/>
            <pc:sldMk cId="808554615" sldId="525"/>
            <ac:graphicFrameMk id="10" creationId="{4CDF7B45-8F31-883E-A8E3-A74B4B03270A}"/>
          </ac:graphicFrameMkLst>
        </pc:graphicFrameChg>
        <pc:picChg chg="add del mod">
          <ac:chgData name="Orlando Marley Filho" userId="db0f27c2ee340672" providerId="LiveId" clId="{1320679C-52D2-4BC1-9F34-7139B097422A}" dt="2024-06-10T22:33:25.237" v="12990" actId="27803"/>
          <ac:picMkLst>
            <pc:docMk/>
            <pc:sldMk cId="808554615" sldId="525"/>
            <ac:picMk id="12" creationId="{2CBADD57-D568-7713-195A-106DDE0DD8CB}"/>
          </ac:picMkLst>
        </pc:picChg>
        <pc:picChg chg="add mod">
          <ac:chgData name="Orlando Marley Filho" userId="db0f27c2ee340672" providerId="LiveId" clId="{1320679C-52D2-4BC1-9F34-7139B097422A}" dt="2024-06-10T22:32:48.906" v="12980"/>
          <ac:picMkLst>
            <pc:docMk/>
            <pc:sldMk cId="808554615" sldId="525"/>
            <ac:picMk id="13" creationId="{1BADF83E-564B-D7D5-47AE-F68851A7133C}"/>
          </ac:picMkLst>
        </pc:picChg>
        <pc:picChg chg="add mod">
          <ac:chgData name="Orlando Marley Filho" userId="db0f27c2ee340672" providerId="LiveId" clId="{1320679C-52D2-4BC1-9F34-7139B097422A}" dt="2024-06-10T22:32:49.504" v="12981"/>
          <ac:picMkLst>
            <pc:docMk/>
            <pc:sldMk cId="808554615" sldId="525"/>
            <ac:picMk id="14" creationId="{1AB5290C-7AAE-DDA6-78FE-1CEF6BC3A5F9}"/>
          </ac:picMkLst>
        </pc:picChg>
        <pc:picChg chg="add del mod">
          <ac:chgData name="Orlando Marley Filho" userId="db0f27c2ee340672" providerId="LiveId" clId="{1320679C-52D2-4BC1-9F34-7139B097422A}" dt="2024-06-10T22:33:29.728" v="12991" actId="27803"/>
          <ac:picMkLst>
            <pc:docMk/>
            <pc:sldMk cId="808554615" sldId="525"/>
            <ac:picMk id="15" creationId="{338B8F4F-EF02-61AC-BD40-80479DA190DE}"/>
          </ac:picMkLst>
        </pc:picChg>
        <pc:picChg chg="add del mod">
          <ac:chgData name="Orlando Marley Filho" userId="db0f27c2ee340672" providerId="LiveId" clId="{1320679C-52D2-4BC1-9F34-7139B097422A}" dt="2024-06-10T22:33:29.728" v="12991" actId="27803"/>
          <ac:picMkLst>
            <pc:docMk/>
            <pc:sldMk cId="808554615" sldId="525"/>
            <ac:picMk id="16" creationId="{9D3BE9A6-13E0-DF9F-7F45-0350BA9DDF2D}"/>
          </ac:picMkLst>
        </pc:picChg>
        <pc:picChg chg="add del mod">
          <ac:chgData name="Orlando Marley Filho" userId="db0f27c2ee340672" providerId="LiveId" clId="{1320679C-52D2-4BC1-9F34-7139B097422A}" dt="2024-06-10T22:33:29.728" v="12991" actId="27803"/>
          <ac:picMkLst>
            <pc:docMk/>
            <pc:sldMk cId="808554615" sldId="525"/>
            <ac:picMk id="17" creationId="{83205FAC-3C7E-724F-5B6B-8F0E8BB924A0}"/>
          </ac:picMkLst>
        </pc:picChg>
        <pc:picChg chg="add mod">
          <ac:chgData name="Orlando Marley Filho" userId="db0f27c2ee340672" providerId="LiveId" clId="{1320679C-52D2-4BC1-9F34-7139B097422A}" dt="2024-07-28T14:08:48.829" v="40144" actId="164"/>
          <ac:picMkLst>
            <pc:docMk/>
            <pc:sldMk cId="808554615" sldId="525"/>
            <ac:picMk id="30" creationId="{6EEFA89F-249D-3DD6-89EA-6913A8572C42}"/>
          </ac:picMkLst>
        </pc:picChg>
        <pc:picChg chg="add mod">
          <ac:chgData name="Orlando Marley Filho" userId="db0f27c2ee340672" providerId="LiveId" clId="{1320679C-52D2-4BC1-9F34-7139B097422A}" dt="2024-06-10T22:34:56.810" v="13018" actId="571"/>
          <ac:picMkLst>
            <pc:docMk/>
            <pc:sldMk cId="808554615" sldId="525"/>
            <ac:picMk id="43" creationId="{A16A9D97-0B72-A071-1CA2-3B171CECA2F6}"/>
          </ac:picMkLst>
        </pc:picChg>
        <pc:cxnChg chg="add del mod">
          <ac:chgData name="Orlando Marley Filho" userId="db0f27c2ee340672" providerId="LiveId" clId="{1320679C-52D2-4BC1-9F34-7139B097422A}" dt="2024-07-28T14:08:48.829" v="40144" actId="164"/>
          <ac:cxnSpMkLst>
            <pc:docMk/>
            <pc:sldMk cId="808554615" sldId="525"/>
            <ac:cxnSpMk id="23" creationId="{8ABAD5E2-AA34-D755-07E7-F056CE7A52A8}"/>
          </ac:cxnSpMkLst>
        </pc:cxnChg>
        <pc:cxnChg chg="add mod">
          <ac:chgData name="Orlando Marley Filho" userId="db0f27c2ee340672" providerId="LiveId" clId="{1320679C-52D2-4BC1-9F34-7139B097422A}" dt="2024-07-28T14:08:48.829" v="40144" actId="164"/>
          <ac:cxnSpMkLst>
            <pc:docMk/>
            <pc:sldMk cId="808554615" sldId="525"/>
            <ac:cxnSpMk id="24" creationId="{5FA79F20-9C2D-8001-42E2-2E450793C986}"/>
          </ac:cxnSpMkLst>
        </pc:cxnChg>
        <pc:cxnChg chg="add mod">
          <ac:chgData name="Orlando Marley Filho" userId="db0f27c2ee340672" providerId="LiveId" clId="{1320679C-52D2-4BC1-9F34-7139B097422A}" dt="2024-07-28T14:08:48.829" v="40144" actId="164"/>
          <ac:cxnSpMkLst>
            <pc:docMk/>
            <pc:sldMk cId="808554615" sldId="525"/>
            <ac:cxnSpMk id="27" creationId="{5255D171-E502-8E18-1458-3D085DFF71F3}"/>
          </ac:cxnSpMkLst>
        </pc:cxnChg>
        <pc:cxnChg chg="add mod">
          <ac:chgData name="Orlando Marley Filho" userId="db0f27c2ee340672" providerId="LiveId" clId="{1320679C-52D2-4BC1-9F34-7139B097422A}" dt="2024-07-28T14:08:48.829" v="40144" actId="164"/>
          <ac:cxnSpMkLst>
            <pc:docMk/>
            <pc:sldMk cId="808554615" sldId="525"/>
            <ac:cxnSpMk id="31" creationId="{E210D231-6F38-5A49-61C5-00BF98071CA5}"/>
          </ac:cxnSpMkLst>
        </pc:cxnChg>
        <pc:cxnChg chg="add mod">
          <ac:chgData name="Orlando Marley Filho" userId="db0f27c2ee340672" providerId="LiveId" clId="{1320679C-52D2-4BC1-9F34-7139B097422A}" dt="2024-07-28T14:08:48.829" v="40144" actId="164"/>
          <ac:cxnSpMkLst>
            <pc:docMk/>
            <pc:sldMk cId="808554615" sldId="525"/>
            <ac:cxnSpMk id="35" creationId="{E6CEB104-EF8D-9743-63E3-832F6991B65A}"/>
          </ac:cxnSpMkLst>
        </pc:cxnChg>
        <pc:cxnChg chg="add mod">
          <ac:chgData name="Orlando Marley Filho" userId="db0f27c2ee340672" providerId="LiveId" clId="{1320679C-52D2-4BC1-9F34-7139B097422A}" dt="2024-07-28T14:08:48.829" v="40144" actId="164"/>
          <ac:cxnSpMkLst>
            <pc:docMk/>
            <pc:sldMk cId="808554615" sldId="525"/>
            <ac:cxnSpMk id="45" creationId="{E02356BF-96A7-CA7E-702D-66D1B46219D2}"/>
          </ac:cxnSpMkLst>
        </pc:cxnChg>
      </pc:sldChg>
      <pc:sldChg chg="addSp delSp modSp add mod setBg modAnim modNotesTx">
        <pc:chgData name="Orlando Marley Filho" userId="db0f27c2ee340672" providerId="LiveId" clId="{1320679C-52D2-4BC1-9F34-7139B097422A}" dt="2024-07-28T14:10:41.089" v="40153"/>
        <pc:sldMkLst>
          <pc:docMk/>
          <pc:sldMk cId="3419681850" sldId="526"/>
        </pc:sldMkLst>
        <pc:spChg chg="mod">
          <ac:chgData name="Orlando Marley Filho" userId="db0f27c2ee340672" providerId="LiveId" clId="{1320679C-52D2-4BC1-9F34-7139B097422A}" dt="2024-06-10T22:45:40.838" v="13214" actId="1076"/>
          <ac:spMkLst>
            <pc:docMk/>
            <pc:sldMk cId="3419681850" sldId="526"/>
            <ac:spMk id="7" creationId="{071EBCAA-30CC-8B4D-D731-B02A61BF85DC}"/>
          </ac:spMkLst>
        </pc:spChg>
        <pc:spChg chg="add del mod">
          <ac:chgData name="Orlando Marley Filho" userId="db0f27c2ee340672" providerId="LiveId" clId="{1320679C-52D2-4BC1-9F34-7139B097422A}" dt="2024-06-10T22:48:21.978" v="13360" actId="22"/>
          <ac:spMkLst>
            <pc:docMk/>
            <pc:sldMk cId="3419681850" sldId="526"/>
            <ac:spMk id="17" creationId="{BACE6DAF-4927-CC64-E363-2EDF38197F3D}"/>
          </ac:spMkLst>
        </pc:spChg>
        <pc:spChg chg="mod">
          <ac:chgData name="Orlando Marley Filho" userId="db0f27c2ee340672" providerId="LiveId" clId="{1320679C-52D2-4BC1-9F34-7139B097422A}" dt="2024-07-28T14:10:05.496" v="40146" actId="164"/>
          <ac:spMkLst>
            <pc:docMk/>
            <pc:sldMk cId="3419681850" sldId="526"/>
            <ac:spMk id="18" creationId="{2CBADD57-D568-7713-195A-106DDE0DD8CB}"/>
          </ac:spMkLst>
        </pc:spChg>
        <pc:spChg chg="del">
          <ac:chgData name="Orlando Marley Filho" userId="db0f27c2ee340672" providerId="LiveId" clId="{1320679C-52D2-4BC1-9F34-7139B097422A}" dt="2024-06-10T22:41:27.057" v="13164" actId="478"/>
          <ac:spMkLst>
            <pc:docMk/>
            <pc:sldMk cId="3419681850" sldId="526"/>
            <ac:spMk id="19" creationId="{338B8F4F-EF02-61AC-BD40-80479DA190DE}"/>
          </ac:spMkLst>
        </pc:spChg>
        <pc:spChg chg="del">
          <ac:chgData name="Orlando Marley Filho" userId="db0f27c2ee340672" providerId="LiveId" clId="{1320679C-52D2-4BC1-9F34-7139B097422A}" dt="2024-06-10T22:46:12.728" v="13216" actId="478"/>
          <ac:spMkLst>
            <pc:docMk/>
            <pc:sldMk cId="3419681850" sldId="526"/>
            <ac:spMk id="20" creationId="{9D3BE9A6-13E0-DF9F-7F45-0350BA9DDF2D}"/>
          </ac:spMkLst>
        </pc:spChg>
        <pc:spChg chg="del">
          <ac:chgData name="Orlando Marley Filho" userId="db0f27c2ee340672" providerId="LiveId" clId="{1320679C-52D2-4BC1-9F34-7139B097422A}" dt="2024-06-10T22:41:30.634" v="13167" actId="478"/>
          <ac:spMkLst>
            <pc:docMk/>
            <pc:sldMk cId="3419681850" sldId="526"/>
            <ac:spMk id="21" creationId="{83205FAC-3C7E-724F-5B6B-8F0E8BB924A0}"/>
          </ac:spMkLst>
        </pc:spChg>
        <pc:spChg chg="add mod">
          <ac:chgData name="Orlando Marley Filho" userId="db0f27c2ee340672" providerId="LiveId" clId="{1320679C-52D2-4BC1-9F34-7139B097422A}" dt="2024-07-28T14:10:05.496" v="40146" actId="164"/>
          <ac:spMkLst>
            <pc:docMk/>
            <pc:sldMk cId="3419681850" sldId="526"/>
            <ac:spMk id="25" creationId="{E89C280B-A5CB-1005-2F66-EE3535EDDBE4}"/>
          </ac:spMkLst>
        </pc:spChg>
        <pc:spChg chg="add mod">
          <ac:chgData name="Orlando Marley Filho" userId="db0f27c2ee340672" providerId="LiveId" clId="{1320679C-52D2-4BC1-9F34-7139B097422A}" dt="2024-06-10T22:49:50.856" v="13387" actId="1076"/>
          <ac:spMkLst>
            <pc:docMk/>
            <pc:sldMk cId="3419681850" sldId="526"/>
            <ac:spMk id="28" creationId="{9DCA98EA-493D-16AC-6F17-F9F2C3BF0180}"/>
          </ac:spMkLst>
        </pc:spChg>
        <pc:spChg chg="mod">
          <ac:chgData name="Orlando Marley Filho" userId="db0f27c2ee340672" providerId="LiveId" clId="{1320679C-52D2-4BC1-9F34-7139B097422A}" dt="2024-06-10T23:05:37.025" v="13426"/>
          <ac:spMkLst>
            <pc:docMk/>
            <pc:sldMk cId="3419681850" sldId="526"/>
            <ac:spMk id="51" creationId="{500EDFC1-BF3A-C230-9471-1D892126B989}"/>
          </ac:spMkLst>
        </pc:spChg>
        <pc:spChg chg="mod">
          <ac:chgData name="Orlando Marley Filho" userId="db0f27c2ee340672" providerId="LiveId" clId="{1320679C-52D2-4BC1-9F34-7139B097422A}" dt="2024-06-10T22:49:03.019" v="13374" actId="207"/>
          <ac:spMkLst>
            <pc:docMk/>
            <pc:sldMk cId="3419681850" sldId="526"/>
            <ac:spMk id="52" creationId="{1A44AFBA-31BD-E275-6476-98E85CCDBFCB}"/>
          </ac:spMkLst>
        </pc:spChg>
        <pc:spChg chg="mod">
          <ac:chgData name="Orlando Marley Filho" userId="db0f27c2ee340672" providerId="LiveId" clId="{1320679C-52D2-4BC1-9F34-7139B097422A}" dt="2024-06-10T23:05:45.396" v="13427"/>
          <ac:spMkLst>
            <pc:docMk/>
            <pc:sldMk cId="3419681850" sldId="526"/>
            <ac:spMk id="53" creationId="{BB451117-FA19-1A48-465F-55AD1E8DA395}"/>
          </ac:spMkLst>
        </pc:spChg>
        <pc:spChg chg="mod">
          <ac:chgData name="Orlando Marley Filho" userId="db0f27c2ee340672" providerId="LiveId" clId="{1320679C-52D2-4BC1-9F34-7139B097422A}" dt="2024-06-10T22:49:05.383" v="13375" actId="207"/>
          <ac:spMkLst>
            <pc:docMk/>
            <pc:sldMk cId="3419681850" sldId="526"/>
            <ac:spMk id="54" creationId="{EA1236BE-368B-20A7-2152-F2102C429E67}"/>
          </ac:spMkLst>
        </pc:spChg>
        <pc:spChg chg="mod">
          <ac:chgData name="Orlando Marley Filho" userId="db0f27c2ee340672" providerId="LiveId" clId="{1320679C-52D2-4BC1-9F34-7139B097422A}" dt="2024-06-10T23:05:52.583" v="13428"/>
          <ac:spMkLst>
            <pc:docMk/>
            <pc:sldMk cId="3419681850" sldId="526"/>
            <ac:spMk id="55" creationId="{450E02E5-4A7C-A517-72A5-17F5FDAE7582}"/>
          </ac:spMkLst>
        </pc:spChg>
        <pc:spChg chg="mod">
          <ac:chgData name="Orlando Marley Filho" userId="db0f27c2ee340672" providerId="LiveId" clId="{1320679C-52D2-4BC1-9F34-7139B097422A}" dt="2024-06-10T22:49:07.498" v="13376" actId="207"/>
          <ac:spMkLst>
            <pc:docMk/>
            <pc:sldMk cId="3419681850" sldId="526"/>
            <ac:spMk id="56" creationId="{7985B434-CC49-6BB6-94E4-2C42DBDBFFCC}"/>
          </ac:spMkLst>
        </pc:spChg>
        <pc:spChg chg="mod">
          <ac:chgData name="Orlando Marley Filho" userId="db0f27c2ee340672" providerId="LiveId" clId="{1320679C-52D2-4BC1-9F34-7139B097422A}" dt="2024-06-10T23:06:04.262" v="13429"/>
          <ac:spMkLst>
            <pc:docMk/>
            <pc:sldMk cId="3419681850" sldId="526"/>
            <ac:spMk id="57" creationId="{791F49CE-65CB-D3AE-E90F-60CBCAD98DB5}"/>
          </ac:spMkLst>
        </pc:spChg>
        <pc:spChg chg="mod">
          <ac:chgData name="Orlando Marley Filho" userId="db0f27c2ee340672" providerId="LiveId" clId="{1320679C-52D2-4BC1-9F34-7139B097422A}" dt="2024-06-10T22:49:09.989" v="13377" actId="207"/>
          <ac:spMkLst>
            <pc:docMk/>
            <pc:sldMk cId="3419681850" sldId="526"/>
            <ac:spMk id="58" creationId="{3DFDDFFF-93DD-6F9A-6CDB-52589E05715E}"/>
          </ac:spMkLst>
        </pc:spChg>
        <pc:spChg chg="mod">
          <ac:chgData name="Orlando Marley Filho" userId="db0f27c2ee340672" providerId="LiveId" clId="{1320679C-52D2-4BC1-9F34-7139B097422A}" dt="2024-06-10T23:07:36" v="13465" actId="20577"/>
          <ac:spMkLst>
            <pc:docMk/>
            <pc:sldMk cId="3419681850" sldId="526"/>
            <ac:spMk id="59" creationId="{0A43E60F-75E6-A5DE-A3ED-CDCB81160D93}"/>
          </ac:spMkLst>
        </pc:spChg>
        <pc:spChg chg="mod">
          <ac:chgData name="Orlando Marley Filho" userId="db0f27c2ee340672" providerId="LiveId" clId="{1320679C-52D2-4BC1-9F34-7139B097422A}" dt="2024-06-10T22:49:12.472" v="13378" actId="207"/>
          <ac:spMkLst>
            <pc:docMk/>
            <pc:sldMk cId="3419681850" sldId="526"/>
            <ac:spMk id="60" creationId="{997D31A8-64C0-D636-9186-3BB0CB48DAAE}"/>
          </ac:spMkLst>
        </pc:spChg>
        <pc:spChg chg="mod">
          <ac:chgData name="Orlando Marley Filho" userId="db0f27c2ee340672" providerId="LiveId" clId="{1320679C-52D2-4BC1-9F34-7139B097422A}" dt="2024-07-28T14:10:05.496" v="40146" actId="164"/>
          <ac:spMkLst>
            <pc:docMk/>
            <pc:sldMk cId="3419681850" sldId="526"/>
            <ac:spMk id="67" creationId="{EF1ECE43-62BE-1B81-11FC-2ABB70669598}"/>
          </ac:spMkLst>
        </pc:spChg>
        <pc:spChg chg="mod">
          <ac:chgData name="Orlando Marley Filho" userId="db0f27c2ee340672" providerId="LiveId" clId="{1320679C-52D2-4BC1-9F34-7139B097422A}" dt="2024-07-28T14:10:05.496" v="40146" actId="164"/>
          <ac:spMkLst>
            <pc:docMk/>
            <pc:sldMk cId="3419681850" sldId="526"/>
            <ac:spMk id="68" creationId="{50B5716D-28A0-65F3-2BE4-5C1AF0D2B31A}"/>
          </ac:spMkLst>
        </pc:spChg>
        <pc:spChg chg="mod">
          <ac:chgData name="Orlando Marley Filho" userId="db0f27c2ee340672" providerId="LiveId" clId="{1320679C-52D2-4BC1-9F34-7139B097422A}" dt="2024-07-28T14:10:05.496" v="40146" actId="164"/>
          <ac:spMkLst>
            <pc:docMk/>
            <pc:sldMk cId="3419681850" sldId="526"/>
            <ac:spMk id="69" creationId="{76D146AB-2962-6B54-548F-6B0690053904}"/>
          </ac:spMkLst>
        </pc:spChg>
        <pc:spChg chg="mod">
          <ac:chgData name="Orlando Marley Filho" userId="db0f27c2ee340672" providerId="LiveId" clId="{1320679C-52D2-4BC1-9F34-7139B097422A}" dt="2024-07-28T14:10:05.496" v="40146" actId="164"/>
          <ac:spMkLst>
            <pc:docMk/>
            <pc:sldMk cId="3419681850" sldId="526"/>
            <ac:spMk id="82" creationId="{C43DD189-CD8F-C6CF-C67D-5D55F4BC32D4}"/>
          </ac:spMkLst>
        </pc:spChg>
        <pc:grpChg chg="add mod">
          <ac:chgData name="Orlando Marley Filho" userId="db0f27c2ee340672" providerId="LiveId" clId="{1320679C-52D2-4BC1-9F34-7139B097422A}" dt="2024-07-28T14:10:05.496" v="40146" actId="164"/>
          <ac:grpSpMkLst>
            <pc:docMk/>
            <pc:sldMk cId="3419681850" sldId="526"/>
            <ac:grpSpMk id="5" creationId="{4A26A7CD-0FC3-50A0-8676-4043795252AC}"/>
          </ac:grpSpMkLst>
        </pc:grpChg>
        <pc:picChg chg="add mod">
          <ac:chgData name="Orlando Marley Filho" userId="db0f27c2ee340672" providerId="LiveId" clId="{1320679C-52D2-4BC1-9F34-7139B097422A}" dt="2024-07-28T14:10:05.496" v="40146" actId="164"/>
          <ac:picMkLst>
            <pc:docMk/>
            <pc:sldMk cId="3419681850" sldId="526"/>
            <ac:picMk id="2" creationId="{25F9E484-C0DE-4719-82F6-91AB0264D270}"/>
          </ac:picMkLst>
        </pc:picChg>
        <pc:picChg chg="mod">
          <ac:chgData name="Orlando Marley Filho" userId="db0f27c2ee340672" providerId="LiveId" clId="{1320679C-52D2-4BC1-9F34-7139B097422A}" dt="2024-07-28T14:10:05.496" v="40146" actId="164"/>
          <ac:picMkLst>
            <pc:docMk/>
            <pc:sldMk cId="3419681850" sldId="526"/>
            <ac:picMk id="30" creationId="{6EEFA89F-249D-3DD6-89EA-6913A8572C42}"/>
          </ac:picMkLst>
        </pc:picChg>
        <pc:cxnChg chg="del">
          <ac:chgData name="Orlando Marley Filho" userId="db0f27c2ee340672" providerId="LiveId" clId="{1320679C-52D2-4BC1-9F34-7139B097422A}" dt="2024-06-10T22:41:26.450" v="13163" actId="478"/>
          <ac:cxnSpMkLst>
            <pc:docMk/>
            <pc:sldMk cId="3419681850" sldId="526"/>
            <ac:cxnSpMk id="23" creationId="{8ABAD5E2-AA34-D755-07E7-F056CE7A52A8}"/>
          </ac:cxnSpMkLst>
        </pc:cxnChg>
        <pc:cxnChg chg="mod">
          <ac:chgData name="Orlando Marley Filho" userId="db0f27c2ee340672" providerId="LiveId" clId="{1320679C-52D2-4BC1-9F34-7139B097422A}" dt="2024-07-28T14:10:05.496" v="40146" actId="164"/>
          <ac:cxnSpMkLst>
            <pc:docMk/>
            <pc:sldMk cId="3419681850" sldId="526"/>
            <ac:cxnSpMk id="24" creationId="{5FA79F20-9C2D-8001-42E2-2E450793C986}"/>
          </ac:cxnSpMkLst>
        </pc:cxnChg>
        <pc:cxnChg chg="del">
          <ac:chgData name="Orlando Marley Filho" userId="db0f27c2ee340672" providerId="LiveId" clId="{1320679C-52D2-4BC1-9F34-7139B097422A}" dt="2024-06-10T22:41:31.400" v="13168" actId="478"/>
          <ac:cxnSpMkLst>
            <pc:docMk/>
            <pc:sldMk cId="3419681850" sldId="526"/>
            <ac:cxnSpMk id="27" creationId="{5255D171-E502-8E18-1458-3D085DFF71F3}"/>
          </ac:cxnSpMkLst>
        </pc:cxnChg>
        <pc:cxnChg chg="del mod">
          <ac:chgData name="Orlando Marley Filho" userId="db0f27c2ee340672" providerId="LiveId" clId="{1320679C-52D2-4BC1-9F34-7139B097422A}" dt="2024-06-10T22:41:29.241" v="13165" actId="478"/>
          <ac:cxnSpMkLst>
            <pc:docMk/>
            <pc:sldMk cId="3419681850" sldId="526"/>
            <ac:cxnSpMk id="31" creationId="{E210D231-6F38-5A49-61C5-00BF98071CA5}"/>
          </ac:cxnSpMkLst>
        </pc:cxnChg>
        <pc:cxnChg chg="mod">
          <ac:chgData name="Orlando Marley Filho" userId="db0f27c2ee340672" providerId="LiveId" clId="{1320679C-52D2-4BC1-9F34-7139B097422A}" dt="2024-07-28T14:10:05.496" v="40146" actId="164"/>
          <ac:cxnSpMkLst>
            <pc:docMk/>
            <pc:sldMk cId="3419681850" sldId="526"/>
            <ac:cxnSpMk id="35" creationId="{E6CEB104-EF8D-9743-63E3-832F6991B65A}"/>
          </ac:cxnSpMkLst>
        </pc:cxnChg>
        <pc:cxnChg chg="del mod">
          <ac:chgData name="Orlando Marley Filho" userId="db0f27c2ee340672" providerId="LiveId" clId="{1320679C-52D2-4BC1-9F34-7139B097422A}" dt="2024-06-10T22:41:30.252" v="13166" actId="478"/>
          <ac:cxnSpMkLst>
            <pc:docMk/>
            <pc:sldMk cId="3419681850" sldId="526"/>
            <ac:cxnSpMk id="45" creationId="{E02356BF-96A7-CA7E-702D-66D1B46219D2}"/>
          </ac:cxnSpMkLst>
        </pc:cxnChg>
      </pc:sldChg>
      <pc:sldChg chg="addSp delSp modSp add mod modShow modNotesTx">
        <pc:chgData name="Orlando Marley Filho" userId="db0f27c2ee340672" providerId="LiveId" clId="{1320679C-52D2-4BC1-9F34-7139B097422A}" dt="2024-06-29T17:31:53.885" v="20562" actId="12"/>
        <pc:sldMkLst>
          <pc:docMk/>
          <pc:sldMk cId="2128085343" sldId="527"/>
        </pc:sldMkLst>
        <pc:spChg chg="add del">
          <ac:chgData name="Orlando Marley Filho" userId="db0f27c2ee340672" providerId="LiveId" clId="{1320679C-52D2-4BC1-9F34-7139B097422A}" dt="2024-06-11T00:25:19.604" v="14266" actId="22"/>
          <ac:spMkLst>
            <pc:docMk/>
            <pc:sldMk cId="2128085343" sldId="527"/>
            <ac:spMk id="6" creationId="{CA002B14-D537-5474-9757-066EA0D70D0D}"/>
          </ac:spMkLst>
        </pc:spChg>
        <pc:spChg chg="add del mod">
          <ac:chgData name="Orlando Marley Filho" userId="db0f27c2ee340672" providerId="LiveId" clId="{1320679C-52D2-4BC1-9F34-7139B097422A}" dt="2024-06-29T15:56:51.617" v="19465" actId="478"/>
          <ac:spMkLst>
            <pc:docMk/>
            <pc:sldMk cId="2128085343" sldId="527"/>
            <ac:spMk id="8" creationId="{E4EEA5A5-FE88-83CF-4E3F-9C3ACFA11CAC}"/>
          </ac:spMkLst>
        </pc:spChg>
        <pc:picChg chg="add del mod">
          <ac:chgData name="Orlando Marley Filho" userId="db0f27c2ee340672" providerId="LiveId" clId="{1320679C-52D2-4BC1-9F34-7139B097422A}" dt="2024-06-29T15:54:35.804" v="19451" actId="478"/>
          <ac:picMkLst>
            <pc:docMk/>
            <pc:sldMk cId="2128085343" sldId="527"/>
            <ac:picMk id="10" creationId="{05406DBD-8D28-EC33-6EFE-2A9978C76DC5}"/>
          </ac:picMkLst>
        </pc:picChg>
        <pc:picChg chg="add mod">
          <ac:chgData name="Orlando Marley Filho" userId="db0f27c2ee340672" providerId="LiveId" clId="{1320679C-52D2-4BC1-9F34-7139B097422A}" dt="2024-06-29T15:56:32.908" v="19464" actId="208"/>
          <ac:picMkLst>
            <pc:docMk/>
            <pc:sldMk cId="2128085343" sldId="527"/>
            <ac:picMk id="1026" creationId="{3D93AA14-4BF6-EF53-87AC-BEA2993613D5}"/>
          </ac:picMkLst>
        </pc:picChg>
      </pc:sldChg>
      <pc:sldChg chg="addSp delSp modSp add del mod modShow">
        <pc:chgData name="Orlando Marley Filho" userId="db0f27c2ee340672" providerId="LiveId" clId="{1320679C-52D2-4BC1-9F34-7139B097422A}" dt="2024-06-29T15:59:12.244" v="19525" actId="2696"/>
        <pc:sldMkLst>
          <pc:docMk/>
          <pc:sldMk cId="2763061014" sldId="528"/>
        </pc:sldMkLst>
        <pc:spChg chg="mod">
          <ac:chgData name="Orlando Marley Filho" userId="db0f27c2ee340672" providerId="LiveId" clId="{1320679C-52D2-4BC1-9F34-7139B097422A}" dt="2024-06-11T00:24:29.204" v="14248"/>
          <ac:spMkLst>
            <pc:docMk/>
            <pc:sldMk cId="2763061014" sldId="528"/>
            <ac:spMk id="2" creationId="{DB4547F7-A326-693C-E198-CFBE181E2A5F}"/>
          </ac:spMkLst>
        </pc:spChg>
        <pc:spChg chg="add mod">
          <ac:chgData name="Orlando Marley Filho" userId="db0f27c2ee340672" providerId="LiveId" clId="{1320679C-52D2-4BC1-9F34-7139B097422A}" dt="2024-06-29T15:50:42.366" v="19446" actId="1076"/>
          <ac:spMkLst>
            <pc:docMk/>
            <pc:sldMk cId="2763061014" sldId="528"/>
            <ac:spMk id="6" creationId="{EA597ACD-FEC8-2EAF-27B0-4F444CDA7465}"/>
          </ac:spMkLst>
        </pc:spChg>
        <pc:spChg chg="add del">
          <ac:chgData name="Orlando Marley Filho" userId="db0f27c2ee340672" providerId="LiveId" clId="{1320679C-52D2-4BC1-9F34-7139B097422A}" dt="2024-06-11T00:24:30.959" v="14250" actId="22"/>
          <ac:spMkLst>
            <pc:docMk/>
            <pc:sldMk cId="2763061014" sldId="528"/>
            <ac:spMk id="8" creationId="{6472C206-8F0E-843E-5867-2F944B271F3D}"/>
          </ac:spMkLst>
        </pc:spChg>
        <pc:spChg chg="add del mod">
          <ac:chgData name="Orlando Marley Filho" userId="db0f27c2ee340672" providerId="LiveId" clId="{1320679C-52D2-4BC1-9F34-7139B097422A}" dt="2024-06-29T15:51:33.251" v="19450" actId="478"/>
          <ac:spMkLst>
            <pc:docMk/>
            <pc:sldMk cId="2763061014" sldId="528"/>
            <ac:spMk id="10" creationId="{CC5FA5F4-8BD2-FF4E-C6A5-0AB58E0496A3}"/>
          </ac:spMkLst>
        </pc:spChg>
      </pc:sldChg>
      <pc:sldChg chg="addSp delSp modSp add mod modAnim modShow modNotesTx">
        <pc:chgData name="Orlando Marley Filho" userId="db0f27c2ee340672" providerId="LiveId" clId="{1320679C-52D2-4BC1-9F34-7139B097422A}" dt="2024-06-29T18:19:17.087" v="20912" actId="20577"/>
        <pc:sldMkLst>
          <pc:docMk/>
          <pc:sldMk cId="1912131546" sldId="529"/>
        </pc:sldMkLst>
        <pc:spChg chg="add mod">
          <ac:chgData name="Orlando Marley Filho" userId="db0f27c2ee340672" providerId="LiveId" clId="{1320679C-52D2-4BC1-9F34-7139B097422A}" dt="2024-06-29T18:19:17.087" v="20912" actId="20577"/>
          <ac:spMkLst>
            <pc:docMk/>
            <pc:sldMk cId="1912131546" sldId="529"/>
            <ac:spMk id="6" creationId="{6EE3D2F0-C8BA-3ED6-B3A2-EE4EAAAC9B4E}"/>
          </ac:spMkLst>
        </pc:spChg>
        <pc:spChg chg="add del">
          <ac:chgData name="Orlando Marley Filho" userId="db0f27c2ee340672" providerId="LiveId" clId="{1320679C-52D2-4BC1-9F34-7139B097422A}" dt="2024-06-29T16:58:37.584" v="20244" actId="22"/>
          <ac:spMkLst>
            <pc:docMk/>
            <pc:sldMk cId="1912131546" sldId="529"/>
            <ac:spMk id="7" creationId="{7F4288BE-8879-3689-757C-ADA833DB2271}"/>
          </ac:spMkLst>
        </pc:spChg>
        <pc:spChg chg="add del mod">
          <ac:chgData name="Orlando Marley Filho" userId="db0f27c2ee340672" providerId="LiveId" clId="{1320679C-52D2-4BC1-9F34-7139B097422A}" dt="2024-06-29T17:22:51.223" v="20435" actId="478"/>
          <ac:spMkLst>
            <pc:docMk/>
            <pc:sldMk cId="1912131546" sldId="529"/>
            <ac:spMk id="8" creationId="{ACB4E869-6F88-598B-9B8F-B71AA3D1D26E}"/>
          </ac:spMkLst>
        </pc:spChg>
        <pc:spChg chg="add del mod">
          <ac:chgData name="Orlando Marley Filho" userId="db0f27c2ee340672" providerId="LiveId" clId="{1320679C-52D2-4BC1-9F34-7139B097422A}" dt="2024-06-29T17:21:01.813" v="20427" actId="12084"/>
          <ac:spMkLst>
            <pc:docMk/>
            <pc:sldMk cId="1912131546" sldId="529"/>
            <ac:spMk id="10" creationId="{B378B687-586E-3A0A-81AD-504561DBBD20}"/>
          </ac:spMkLst>
        </pc:spChg>
        <pc:graphicFrameChg chg="add mod">
          <ac:chgData name="Orlando Marley Filho" userId="db0f27c2ee340672" providerId="LiveId" clId="{1320679C-52D2-4BC1-9F34-7139B097422A}" dt="2024-06-29T17:23:19.420" v="20438" actId="208"/>
          <ac:graphicFrameMkLst>
            <pc:docMk/>
            <pc:sldMk cId="1912131546" sldId="529"/>
            <ac:graphicFrameMk id="11" creationId="{AC03A27B-FA47-5F06-A732-8567BF33B0D4}"/>
          </ac:graphicFrameMkLst>
        </pc:graphicFrameChg>
      </pc:sldChg>
      <pc:sldChg chg="addSp delSp modSp add del mod replId modShow">
        <pc:chgData name="Orlando Marley Filho" userId="db0f27c2ee340672" providerId="LiveId" clId="{1320679C-52D2-4BC1-9F34-7139B097422A}" dt="2024-06-29T16:14:02.419" v="19721" actId="2696"/>
        <pc:sldMkLst>
          <pc:docMk/>
          <pc:sldMk cId="905772659" sldId="530"/>
        </pc:sldMkLst>
        <pc:spChg chg="add mod">
          <ac:chgData name="Orlando Marley Filho" userId="db0f27c2ee340672" providerId="LiveId" clId="{1320679C-52D2-4BC1-9F34-7139B097422A}" dt="2024-06-29T16:06:00.881" v="19548" actId="6549"/>
          <ac:spMkLst>
            <pc:docMk/>
            <pc:sldMk cId="905772659" sldId="530"/>
            <ac:spMk id="6" creationId="{AB07DD7E-2445-B84B-E1CC-C1068D838E88}"/>
          </ac:spMkLst>
        </pc:spChg>
        <pc:spChg chg="add del">
          <ac:chgData name="Orlando Marley Filho" userId="db0f27c2ee340672" providerId="LiveId" clId="{1320679C-52D2-4BC1-9F34-7139B097422A}" dt="2024-06-11T00:27:24.017" v="14293" actId="22"/>
          <ac:spMkLst>
            <pc:docMk/>
            <pc:sldMk cId="905772659" sldId="530"/>
            <ac:spMk id="8" creationId="{82846576-FDAD-1D73-38F5-E71D005D1641}"/>
          </ac:spMkLst>
        </pc:spChg>
        <pc:spChg chg="add mod">
          <ac:chgData name="Orlando Marley Filho" userId="db0f27c2ee340672" providerId="LiveId" clId="{1320679C-52D2-4BC1-9F34-7139B097422A}" dt="2024-06-11T00:27:31.886" v="14297" actId="1076"/>
          <ac:spMkLst>
            <pc:docMk/>
            <pc:sldMk cId="905772659" sldId="530"/>
            <ac:spMk id="10" creationId="{B2515F37-672C-E66F-9FBB-09816051B96A}"/>
          </ac:spMkLst>
        </pc:spChg>
      </pc:sldChg>
      <pc:sldChg chg="addSp delSp modSp add mod replId modAnim modShow modNotesTx">
        <pc:chgData name="Orlando Marley Filho" userId="db0f27c2ee340672" providerId="LiveId" clId="{1320679C-52D2-4BC1-9F34-7139B097422A}" dt="2024-06-29T18:19:09.322" v="20891" actId="20577"/>
        <pc:sldMkLst>
          <pc:docMk/>
          <pc:sldMk cId="2725699609" sldId="531"/>
        </pc:sldMkLst>
        <pc:spChg chg="add del mod">
          <ac:chgData name="Orlando Marley Filho" userId="db0f27c2ee340672" providerId="LiveId" clId="{1320679C-52D2-4BC1-9F34-7139B097422A}" dt="2024-06-29T18:10:09.922" v="20711" actId="12084"/>
          <ac:spMkLst>
            <pc:docMk/>
            <pc:sldMk cId="2725699609" sldId="531"/>
            <ac:spMk id="3" creationId="{69FFA60D-414B-C534-CCB0-C4CDDE0820C6}"/>
          </ac:spMkLst>
        </pc:spChg>
        <pc:spChg chg="add del">
          <ac:chgData name="Orlando Marley Filho" userId="db0f27c2ee340672" providerId="LiveId" clId="{1320679C-52D2-4BC1-9F34-7139B097422A}" dt="2024-06-11T00:27:38.822" v="14299" actId="22"/>
          <ac:spMkLst>
            <pc:docMk/>
            <pc:sldMk cId="2725699609" sldId="531"/>
            <ac:spMk id="6" creationId="{3EF10F68-5D38-E38D-3F7A-9BD1D5DDD738}"/>
          </ac:spMkLst>
        </pc:spChg>
        <pc:spChg chg="add mod">
          <ac:chgData name="Orlando Marley Filho" userId="db0f27c2ee340672" providerId="LiveId" clId="{1320679C-52D2-4BC1-9F34-7139B097422A}" dt="2024-06-29T18:19:09.322" v="20891" actId="20577"/>
          <ac:spMkLst>
            <pc:docMk/>
            <pc:sldMk cId="2725699609" sldId="531"/>
            <ac:spMk id="8" creationId="{6AD1F587-8754-BE5B-2F53-1F7B7E47996E}"/>
          </ac:spMkLst>
        </pc:spChg>
        <pc:spChg chg="add del mod">
          <ac:chgData name="Orlando Marley Filho" userId="db0f27c2ee340672" providerId="LiveId" clId="{1320679C-52D2-4BC1-9F34-7139B097422A}" dt="2024-06-29T18:15:58.540" v="20835" actId="478"/>
          <ac:spMkLst>
            <pc:docMk/>
            <pc:sldMk cId="2725699609" sldId="531"/>
            <ac:spMk id="10" creationId="{B45E5D95-8F4C-062A-A367-2D5BACD5FFBE}"/>
          </ac:spMkLst>
        </pc:spChg>
        <pc:graphicFrameChg chg="add mod">
          <ac:chgData name="Orlando Marley Filho" userId="db0f27c2ee340672" providerId="LiveId" clId="{1320679C-52D2-4BC1-9F34-7139B097422A}" dt="2024-06-29T18:09:14.513" v="20696" actId="12084"/>
          <ac:graphicFrameMkLst>
            <pc:docMk/>
            <pc:sldMk cId="2725699609" sldId="531"/>
            <ac:graphicFrameMk id="6" creationId="{4766819A-D447-8F1A-C386-47E8D3E0ACB0}"/>
          </ac:graphicFrameMkLst>
        </pc:graphicFrameChg>
        <pc:graphicFrameChg chg="add mod modGraphic">
          <ac:chgData name="Orlando Marley Filho" userId="db0f27c2ee340672" providerId="LiveId" clId="{1320679C-52D2-4BC1-9F34-7139B097422A}" dt="2024-06-29T18:18:32.996" v="20882" actId="20577"/>
          <ac:graphicFrameMkLst>
            <pc:docMk/>
            <pc:sldMk cId="2725699609" sldId="531"/>
            <ac:graphicFrameMk id="7" creationId="{0CAF37D2-3EC7-D4B3-E256-C53D496B29F3}"/>
          </ac:graphicFrameMkLst>
        </pc:graphicFrameChg>
      </pc:sldChg>
      <pc:sldChg chg="addSp delSp modSp add del mod modShow">
        <pc:chgData name="Orlando Marley Filho" userId="db0f27c2ee340672" providerId="LiveId" clId="{1320679C-52D2-4BC1-9F34-7139B097422A}" dt="2024-06-29T17:32:00.456" v="20563" actId="47"/>
        <pc:sldMkLst>
          <pc:docMk/>
          <pc:sldMk cId="3670117046" sldId="532"/>
        </pc:sldMkLst>
        <pc:spChg chg="add del">
          <ac:chgData name="Orlando Marley Filho" userId="db0f27c2ee340672" providerId="LiveId" clId="{1320679C-52D2-4BC1-9F34-7139B097422A}" dt="2024-06-11T00:28:37.881" v="14311" actId="22"/>
          <ac:spMkLst>
            <pc:docMk/>
            <pc:sldMk cId="3670117046" sldId="532"/>
            <ac:spMk id="6" creationId="{26887B36-C438-B877-3A36-BA8BE4F4DF03}"/>
          </ac:spMkLst>
        </pc:spChg>
        <pc:spChg chg="add mod">
          <ac:chgData name="Orlando Marley Filho" userId="db0f27c2ee340672" providerId="LiveId" clId="{1320679C-52D2-4BC1-9F34-7139B097422A}" dt="2024-06-11T00:28:48.605" v="14317" actId="1076"/>
          <ac:spMkLst>
            <pc:docMk/>
            <pc:sldMk cId="3670117046" sldId="532"/>
            <ac:spMk id="8" creationId="{A5C9B32D-DB2F-CD6C-9126-6A3171352D9C}"/>
          </ac:spMkLst>
        </pc:spChg>
        <pc:spChg chg="add mod">
          <ac:chgData name="Orlando Marley Filho" userId="db0f27c2ee340672" providerId="LiveId" clId="{1320679C-52D2-4BC1-9F34-7139B097422A}" dt="2024-06-29T16:15:24.306" v="19733" actId="1076"/>
          <ac:spMkLst>
            <pc:docMk/>
            <pc:sldMk cId="3670117046" sldId="532"/>
            <ac:spMk id="10" creationId="{07725F8D-47A0-B428-EF56-51ACCE668386}"/>
          </ac:spMkLst>
        </pc:spChg>
      </pc:sldChg>
      <pc:sldChg chg="addSp delSp modSp add mod replId modAnim modShow modNotesTx">
        <pc:chgData name="Orlando Marley Filho" userId="db0f27c2ee340672" providerId="LiveId" clId="{1320679C-52D2-4BC1-9F34-7139B097422A}" dt="2024-06-29T20:45:15.731" v="22086" actId="20577"/>
        <pc:sldMkLst>
          <pc:docMk/>
          <pc:sldMk cId="3370205667" sldId="533"/>
        </pc:sldMkLst>
        <pc:spChg chg="add del mod">
          <ac:chgData name="Orlando Marley Filho" userId="db0f27c2ee340672" providerId="LiveId" clId="{1320679C-52D2-4BC1-9F34-7139B097422A}" dt="2024-06-29T16:43:06.974" v="20133" actId="478"/>
          <ac:spMkLst>
            <pc:docMk/>
            <pc:sldMk cId="3370205667" sldId="533"/>
            <ac:spMk id="6" creationId="{04AAF08A-94A0-B590-48B8-8F2CC0E5FFF7}"/>
          </ac:spMkLst>
        </pc:spChg>
        <pc:spChg chg="add mod">
          <ac:chgData name="Orlando Marley Filho" userId="db0f27c2ee340672" providerId="LiveId" clId="{1320679C-52D2-4BC1-9F34-7139B097422A}" dt="2024-06-29T20:45:15.731" v="22086" actId="20577"/>
          <ac:spMkLst>
            <pc:docMk/>
            <pc:sldMk cId="3370205667" sldId="533"/>
            <ac:spMk id="8" creationId="{5E87C9DB-8F26-F05C-C889-C6474D483ECE}"/>
          </ac:spMkLst>
        </pc:spChg>
        <pc:spChg chg="add del mod">
          <ac:chgData name="Orlando Marley Filho" userId="db0f27c2ee340672" providerId="LiveId" clId="{1320679C-52D2-4BC1-9F34-7139B097422A}" dt="2024-06-29T16:44:06.554" v="20184" actId="478"/>
          <ac:spMkLst>
            <pc:docMk/>
            <pc:sldMk cId="3370205667" sldId="533"/>
            <ac:spMk id="10" creationId="{BE002D66-866E-2750-0C40-5D62000A4D8A}"/>
          </ac:spMkLst>
        </pc:spChg>
        <pc:spChg chg="add del mod">
          <ac:chgData name="Orlando Marley Filho" userId="db0f27c2ee340672" providerId="LiveId" clId="{1320679C-52D2-4BC1-9F34-7139B097422A}" dt="2024-06-29T16:45:05.439" v="20224" actId="478"/>
          <ac:spMkLst>
            <pc:docMk/>
            <pc:sldMk cId="3370205667" sldId="533"/>
            <ac:spMk id="12" creationId="{93E58455-5575-FD1A-7DFE-12439E44B576}"/>
          </ac:spMkLst>
        </pc:spChg>
        <pc:spChg chg="add del mod">
          <ac:chgData name="Orlando Marley Filho" userId="db0f27c2ee340672" providerId="LiveId" clId="{1320679C-52D2-4BC1-9F34-7139B097422A}" dt="2024-06-29T16:46:27.005" v="20238" actId="478"/>
          <ac:spMkLst>
            <pc:docMk/>
            <pc:sldMk cId="3370205667" sldId="533"/>
            <ac:spMk id="13" creationId="{6932A0D0-A16D-464D-5127-F389B2B1917D}"/>
          </ac:spMkLst>
        </pc:spChg>
        <pc:spChg chg="mod topLvl">
          <ac:chgData name="Orlando Marley Filho" userId="db0f27c2ee340672" providerId="LiveId" clId="{1320679C-52D2-4BC1-9F34-7139B097422A}" dt="2024-06-29T20:44:30.567" v="22052" actId="165"/>
          <ac:spMkLst>
            <pc:docMk/>
            <pc:sldMk cId="3370205667" sldId="533"/>
            <ac:spMk id="15" creationId="{87AA8AEC-ED04-7F7E-0DA8-FCA4C38C8EF0}"/>
          </ac:spMkLst>
        </pc:spChg>
        <pc:spChg chg="mod topLvl">
          <ac:chgData name="Orlando Marley Filho" userId="db0f27c2ee340672" providerId="LiveId" clId="{1320679C-52D2-4BC1-9F34-7139B097422A}" dt="2024-06-29T20:44:30.567" v="22052" actId="165"/>
          <ac:spMkLst>
            <pc:docMk/>
            <pc:sldMk cId="3370205667" sldId="533"/>
            <ac:spMk id="16" creationId="{B4AA9298-AF22-50C1-212E-5208D556D6EF}"/>
          </ac:spMkLst>
        </pc:spChg>
        <pc:spChg chg="mod topLvl">
          <ac:chgData name="Orlando Marley Filho" userId="db0f27c2ee340672" providerId="LiveId" clId="{1320679C-52D2-4BC1-9F34-7139B097422A}" dt="2024-06-29T20:44:30.567" v="22052" actId="165"/>
          <ac:spMkLst>
            <pc:docMk/>
            <pc:sldMk cId="3370205667" sldId="533"/>
            <ac:spMk id="17" creationId="{29AC569F-DB57-1B90-ACBB-1E77D00EAFA9}"/>
          </ac:spMkLst>
        </pc:spChg>
        <pc:spChg chg="del mod">
          <ac:chgData name="Orlando Marley Filho" userId="db0f27c2ee340672" providerId="LiveId" clId="{1320679C-52D2-4BC1-9F34-7139B097422A}" dt="2024-06-29T20:43:54.606" v="22045" actId="478"/>
          <ac:spMkLst>
            <pc:docMk/>
            <pc:sldMk cId="3370205667" sldId="533"/>
            <ac:spMk id="18" creationId="{08D628D8-0121-BB5E-E57A-55CD8BC4207B}"/>
          </ac:spMkLst>
        </pc:spChg>
        <pc:spChg chg="del mod">
          <ac:chgData name="Orlando Marley Filho" userId="db0f27c2ee340672" providerId="LiveId" clId="{1320679C-52D2-4BC1-9F34-7139B097422A}" dt="2024-06-29T20:43:57.082" v="22046" actId="478"/>
          <ac:spMkLst>
            <pc:docMk/>
            <pc:sldMk cId="3370205667" sldId="533"/>
            <ac:spMk id="19" creationId="{B242B160-2C4E-E73A-FB1C-2EC6DC30DE46}"/>
          </ac:spMkLst>
        </pc:spChg>
        <pc:spChg chg="del mod">
          <ac:chgData name="Orlando Marley Filho" userId="db0f27c2ee340672" providerId="LiveId" clId="{1320679C-52D2-4BC1-9F34-7139B097422A}" dt="2024-06-29T20:43:58.341" v="22047" actId="478"/>
          <ac:spMkLst>
            <pc:docMk/>
            <pc:sldMk cId="3370205667" sldId="533"/>
            <ac:spMk id="20" creationId="{66450176-7397-B6C3-4222-6E0DA4D96CF8}"/>
          </ac:spMkLst>
        </pc:spChg>
        <pc:grpChg chg="del mod">
          <ac:chgData name="Orlando Marley Filho" userId="db0f27c2ee340672" providerId="LiveId" clId="{1320679C-52D2-4BC1-9F34-7139B097422A}" dt="2024-06-29T20:44:30.567" v="22052" actId="165"/>
          <ac:grpSpMkLst>
            <pc:docMk/>
            <pc:sldMk cId="3370205667" sldId="533"/>
            <ac:grpSpMk id="14" creationId="{C4CFE41F-7042-2C7F-AD0C-1B616BD76ABA}"/>
          </ac:grpSpMkLst>
        </pc:grpChg>
        <pc:graphicFrameChg chg="add del modGraphic">
          <ac:chgData name="Orlando Marley Filho" userId="db0f27c2ee340672" providerId="LiveId" clId="{1320679C-52D2-4BC1-9F34-7139B097422A}" dt="2024-06-29T16:33:50.491" v="19738" actId="1032"/>
          <ac:graphicFrameMkLst>
            <pc:docMk/>
            <pc:sldMk cId="3370205667" sldId="533"/>
            <ac:graphicFrameMk id="3" creationId="{A2C577A1-76D5-E1FA-ECE5-B43A2CD7B90F}"/>
          </ac:graphicFrameMkLst>
        </pc:graphicFrameChg>
        <pc:graphicFrameChg chg="add mod">
          <ac:chgData name="Orlando Marley Filho" userId="db0f27c2ee340672" providerId="LiveId" clId="{1320679C-52D2-4BC1-9F34-7139B097422A}" dt="2024-06-29T16:34:23.851" v="19739" actId="12084"/>
          <ac:graphicFrameMkLst>
            <pc:docMk/>
            <pc:sldMk cId="3370205667" sldId="533"/>
            <ac:graphicFrameMk id="7" creationId="{59E712A1-D58E-77F0-C943-DC3F8CDF9899}"/>
          </ac:graphicFrameMkLst>
        </pc:graphicFrameChg>
        <pc:graphicFrameChg chg="add del mod modGraphic">
          <ac:chgData name="Orlando Marley Filho" userId="db0f27c2ee340672" providerId="LiveId" clId="{1320679C-52D2-4BC1-9F34-7139B097422A}" dt="2024-06-29T20:43:51.644" v="22044" actId="18245"/>
          <ac:graphicFrameMkLst>
            <pc:docMk/>
            <pc:sldMk cId="3370205667" sldId="533"/>
            <ac:graphicFrameMk id="9" creationId="{E6150E99-2CA4-9439-6A69-51FD5F0DFCC6}"/>
          </ac:graphicFrameMkLst>
        </pc:graphicFrameChg>
      </pc:sldChg>
      <pc:sldChg chg="addSp delSp modSp add mod replId modAnim modShow modNotesTx">
        <pc:chgData name="Orlando Marley Filho" userId="db0f27c2ee340672" providerId="LiveId" clId="{1320679C-52D2-4BC1-9F34-7139B097422A}" dt="2024-06-29T20:45:34.261" v="22102" actId="20577"/>
        <pc:sldMkLst>
          <pc:docMk/>
          <pc:sldMk cId="3120797018" sldId="534"/>
        </pc:sldMkLst>
        <pc:spChg chg="add">
          <ac:chgData name="Orlando Marley Filho" userId="db0f27c2ee340672" providerId="LiveId" clId="{1320679C-52D2-4BC1-9F34-7139B097422A}" dt="2024-06-29T19:27:06.419" v="20965"/>
          <ac:spMkLst>
            <pc:docMk/>
            <pc:sldMk cId="3120797018" sldId="534"/>
            <ac:spMk id="3" creationId="{5CC514B6-ACA9-D4AC-AB52-28F736B7EDF6}"/>
          </ac:spMkLst>
        </pc:spChg>
        <pc:spChg chg="add del mod">
          <ac:chgData name="Orlando Marley Filho" userId="db0f27c2ee340672" providerId="LiveId" clId="{1320679C-52D2-4BC1-9F34-7139B097422A}" dt="2024-06-29T20:34:24.308" v="22000" actId="1076"/>
          <ac:spMkLst>
            <pc:docMk/>
            <pc:sldMk cId="3120797018" sldId="534"/>
            <ac:spMk id="6" creationId="{39A9D758-97EF-5560-1105-2C31CF1003A9}"/>
          </ac:spMkLst>
        </pc:spChg>
        <pc:spChg chg="add mod">
          <ac:chgData name="Orlando Marley Filho" userId="db0f27c2ee340672" providerId="LiveId" clId="{1320679C-52D2-4BC1-9F34-7139B097422A}" dt="2024-06-29T19:27:21.476" v="20970" actId="1076"/>
          <ac:spMkLst>
            <pc:docMk/>
            <pc:sldMk cId="3120797018" sldId="534"/>
            <ac:spMk id="7" creationId="{EF6F3EEF-664E-1BD2-E665-69F138E23FA3}"/>
          </ac:spMkLst>
        </pc:spChg>
        <pc:spChg chg="add del">
          <ac:chgData name="Orlando Marley Filho" userId="db0f27c2ee340672" providerId="LiveId" clId="{1320679C-52D2-4BC1-9F34-7139B097422A}" dt="2024-06-11T00:31:42.273" v="14344" actId="22"/>
          <ac:spMkLst>
            <pc:docMk/>
            <pc:sldMk cId="3120797018" sldId="534"/>
            <ac:spMk id="8" creationId="{59335115-1423-CD73-A3BC-4EE7175CF0C7}"/>
          </ac:spMkLst>
        </pc:spChg>
        <pc:spChg chg="add mod">
          <ac:chgData name="Orlando Marley Filho" userId="db0f27c2ee340672" providerId="LiveId" clId="{1320679C-52D2-4BC1-9F34-7139B097422A}" dt="2024-06-29T20:45:34.261" v="22102" actId="20577"/>
          <ac:spMkLst>
            <pc:docMk/>
            <pc:sldMk cId="3120797018" sldId="534"/>
            <ac:spMk id="10" creationId="{FAAE543F-9EB1-9652-C8A0-39FA3792EB9C}"/>
          </ac:spMkLst>
        </pc:spChg>
        <pc:spChg chg="add mod">
          <ac:chgData name="Orlando Marley Filho" userId="db0f27c2ee340672" providerId="LiveId" clId="{1320679C-52D2-4BC1-9F34-7139B097422A}" dt="2024-06-29T20:31:52.132" v="21804" actId="1076"/>
          <ac:spMkLst>
            <pc:docMk/>
            <pc:sldMk cId="3120797018" sldId="534"/>
            <ac:spMk id="11" creationId="{FDF38C3B-7C74-43B3-9266-EEB38604F3F3}"/>
          </ac:spMkLst>
        </pc:spChg>
        <pc:spChg chg="add del">
          <ac:chgData name="Orlando Marley Filho" userId="db0f27c2ee340672" providerId="LiveId" clId="{1320679C-52D2-4BC1-9F34-7139B097422A}" dt="2024-06-11T00:36:31.046" v="14365" actId="22"/>
          <ac:spMkLst>
            <pc:docMk/>
            <pc:sldMk cId="3120797018" sldId="534"/>
            <ac:spMk id="12" creationId="{3DDFDB79-337C-D4AD-B72F-1B54BC324E0E}"/>
          </ac:spMkLst>
        </pc:spChg>
        <pc:spChg chg="add mod">
          <ac:chgData name="Orlando Marley Filho" userId="db0f27c2ee340672" providerId="LiveId" clId="{1320679C-52D2-4BC1-9F34-7139B097422A}" dt="2024-06-29T20:31:52.132" v="21804" actId="1076"/>
          <ac:spMkLst>
            <pc:docMk/>
            <pc:sldMk cId="3120797018" sldId="534"/>
            <ac:spMk id="13" creationId="{547C41E9-E915-4124-BA66-D2147B3F0D4B}"/>
          </ac:spMkLst>
        </pc:spChg>
        <pc:spChg chg="add del mod">
          <ac:chgData name="Orlando Marley Filho" userId="db0f27c2ee340672" providerId="LiveId" clId="{1320679C-52D2-4BC1-9F34-7139B097422A}" dt="2024-06-29T20:38:05.082" v="22013" actId="478"/>
          <ac:spMkLst>
            <pc:docMk/>
            <pc:sldMk cId="3120797018" sldId="534"/>
            <ac:spMk id="14" creationId="{4B2566F1-7EA7-5C6D-E7E1-10EA0DD8B4F9}"/>
          </ac:spMkLst>
        </pc:spChg>
        <pc:spChg chg="add mod">
          <ac:chgData name="Orlando Marley Filho" userId="db0f27c2ee340672" providerId="LiveId" clId="{1320679C-52D2-4BC1-9F34-7139B097422A}" dt="2024-06-29T20:27:17.136" v="21652"/>
          <ac:spMkLst>
            <pc:docMk/>
            <pc:sldMk cId="3120797018" sldId="534"/>
            <ac:spMk id="16" creationId="{1AE5850E-13B3-48A3-95E4-9C2ABD35A954}"/>
          </ac:spMkLst>
        </pc:spChg>
        <pc:spChg chg="add mod">
          <ac:chgData name="Orlando Marley Filho" userId="db0f27c2ee340672" providerId="LiveId" clId="{1320679C-52D2-4BC1-9F34-7139B097422A}" dt="2024-06-29T20:31:52.132" v="21804" actId="1076"/>
          <ac:spMkLst>
            <pc:docMk/>
            <pc:sldMk cId="3120797018" sldId="534"/>
            <ac:spMk id="18" creationId="{1AE5850E-13B3-48A3-95E4-9C2ABD35A954}"/>
          </ac:spMkLst>
        </pc:spChg>
        <pc:spChg chg="add mod">
          <ac:chgData name="Orlando Marley Filho" userId="db0f27c2ee340672" providerId="LiveId" clId="{1320679C-52D2-4BC1-9F34-7139B097422A}" dt="2024-06-29T20:35:56.819" v="22007" actId="207"/>
          <ac:spMkLst>
            <pc:docMk/>
            <pc:sldMk cId="3120797018" sldId="534"/>
            <ac:spMk id="39" creationId="{A0954EE4-C484-AE12-6E13-FB5077ECEB15}"/>
          </ac:spMkLst>
        </pc:spChg>
        <pc:spChg chg="add del mod">
          <ac:chgData name="Orlando Marley Filho" userId="db0f27c2ee340672" providerId="LiveId" clId="{1320679C-52D2-4BC1-9F34-7139B097422A}" dt="2024-06-29T20:30:55.051" v="21743" actId="478"/>
          <ac:spMkLst>
            <pc:docMk/>
            <pc:sldMk cId="3120797018" sldId="534"/>
            <ac:spMk id="40" creationId="{877705CE-F64E-ECB3-3568-8F15F19A5574}"/>
          </ac:spMkLst>
        </pc:spChg>
        <pc:spChg chg="add mod">
          <ac:chgData name="Orlando Marley Filho" userId="db0f27c2ee340672" providerId="LiveId" clId="{1320679C-52D2-4BC1-9F34-7139B097422A}" dt="2024-06-29T20:36:51.983" v="22009" actId="207"/>
          <ac:spMkLst>
            <pc:docMk/>
            <pc:sldMk cId="3120797018" sldId="534"/>
            <ac:spMk id="41" creationId="{0BB51FBD-A2A4-301B-F4E5-813C8520CEC9}"/>
          </ac:spMkLst>
        </pc:spChg>
        <pc:spChg chg="add mod">
          <ac:chgData name="Orlando Marley Filho" userId="db0f27c2ee340672" providerId="LiveId" clId="{1320679C-52D2-4BC1-9F34-7139B097422A}" dt="2024-06-29T20:36:51.983" v="22009" actId="207"/>
          <ac:spMkLst>
            <pc:docMk/>
            <pc:sldMk cId="3120797018" sldId="534"/>
            <ac:spMk id="42" creationId="{6A9202C1-B3E6-5329-2072-F322820358DB}"/>
          </ac:spMkLst>
        </pc:spChg>
        <pc:spChg chg="add mod">
          <ac:chgData name="Orlando Marley Filho" userId="db0f27c2ee340672" providerId="LiveId" clId="{1320679C-52D2-4BC1-9F34-7139B097422A}" dt="2024-06-29T20:36:51.983" v="22009" actId="207"/>
          <ac:spMkLst>
            <pc:docMk/>
            <pc:sldMk cId="3120797018" sldId="534"/>
            <ac:spMk id="43" creationId="{AF734009-DF9C-FBA1-4B54-0850971F3801}"/>
          </ac:spMkLst>
        </pc:spChg>
        <pc:spChg chg="add mod">
          <ac:chgData name="Orlando Marley Filho" userId="db0f27c2ee340672" providerId="LiveId" clId="{1320679C-52D2-4BC1-9F34-7139B097422A}" dt="2024-06-29T20:35:00.904" v="22005" actId="1076"/>
          <ac:spMkLst>
            <pc:docMk/>
            <pc:sldMk cId="3120797018" sldId="534"/>
            <ac:spMk id="44" creationId="{A2DABDF7-9400-B6F0-115D-763EFA21A819}"/>
          </ac:spMkLst>
        </pc:spChg>
        <pc:spChg chg="add mod">
          <ac:chgData name="Orlando Marley Filho" userId="db0f27c2ee340672" providerId="LiveId" clId="{1320679C-52D2-4BC1-9F34-7139B097422A}" dt="2024-06-29T20:37:20.948" v="22012" actId="207"/>
          <ac:spMkLst>
            <pc:docMk/>
            <pc:sldMk cId="3120797018" sldId="534"/>
            <ac:spMk id="45" creationId="{601B42CB-E8B8-2400-470F-F36A3D1EF571}"/>
          </ac:spMkLst>
        </pc:spChg>
        <pc:spChg chg="add mod">
          <ac:chgData name="Orlando Marley Filho" userId="db0f27c2ee340672" providerId="LiveId" clId="{1320679C-52D2-4BC1-9F34-7139B097422A}" dt="2024-06-29T20:34:31.067" v="22001" actId="1076"/>
          <ac:spMkLst>
            <pc:docMk/>
            <pc:sldMk cId="3120797018" sldId="534"/>
            <ac:spMk id="46" creationId="{0892B688-CACD-B6BD-E2F1-2B262A4838E4}"/>
          </ac:spMkLst>
        </pc:spChg>
        <pc:spChg chg="add mod">
          <ac:chgData name="Orlando Marley Filho" userId="db0f27c2ee340672" providerId="LiveId" clId="{1320679C-52D2-4BC1-9F34-7139B097422A}" dt="2024-06-29T20:34:31.067" v="22001" actId="1076"/>
          <ac:spMkLst>
            <pc:docMk/>
            <pc:sldMk cId="3120797018" sldId="534"/>
            <ac:spMk id="47" creationId="{B168D533-FDD2-F864-6254-400BAF02F709}"/>
          </ac:spMkLst>
        </pc:spChg>
        <pc:graphicFrameChg chg="add mod">
          <ac:chgData name="Orlando Marley Filho" userId="db0f27c2ee340672" providerId="LiveId" clId="{1320679C-52D2-4BC1-9F34-7139B097422A}" dt="2024-06-29T20:25:38.877" v="21643" actId="13782"/>
          <ac:graphicFrameMkLst>
            <pc:docMk/>
            <pc:sldMk cId="3120797018" sldId="534"/>
            <ac:graphicFrameMk id="8" creationId="{CB6CEA03-85C7-301F-9C55-D9DD43703ECE}"/>
          </ac:graphicFrameMkLst>
        </pc:graphicFrameChg>
        <pc:picChg chg="add mod">
          <ac:chgData name="Orlando Marley Filho" userId="db0f27c2ee340672" providerId="LiveId" clId="{1320679C-52D2-4BC1-9F34-7139B097422A}" dt="2024-06-29T20:31:52.132" v="21804" actId="1076"/>
          <ac:picMkLst>
            <pc:docMk/>
            <pc:sldMk cId="3120797018" sldId="534"/>
            <ac:picMk id="9" creationId="{396DAAA0-B2D5-4276-98CA-63696F5DF2A5}"/>
          </ac:picMkLst>
        </pc:picChg>
        <pc:picChg chg="add mod">
          <ac:chgData name="Orlando Marley Filho" userId="db0f27c2ee340672" providerId="LiveId" clId="{1320679C-52D2-4BC1-9F34-7139B097422A}" dt="2024-06-29T20:31:52.132" v="21804" actId="1076"/>
          <ac:picMkLst>
            <pc:docMk/>
            <pc:sldMk cId="3120797018" sldId="534"/>
            <ac:picMk id="12" creationId="{503A6B4D-DEE3-46F9-B451-2A59ED89EBA9}"/>
          </ac:picMkLst>
        </pc:picChg>
        <pc:picChg chg="add mod">
          <ac:chgData name="Orlando Marley Filho" userId="db0f27c2ee340672" providerId="LiveId" clId="{1320679C-52D2-4BC1-9F34-7139B097422A}" dt="2024-06-29T20:27:17.136" v="21652"/>
          <ac:picMkLst>
            <pc:docMk/>
            <pc:sldMk cId="3120797018" sldId="534"/>
            <ac:picMk id="15" creationId="{118AEBA6-B174-4027-9F75-4D03C7AEB8A0}"/>
          </ac:picMkLst>
        </pc:picChg>
        <pc:picChg chg="add mod">
          <ac:chgData name="Orlando Marley Filho" userId="db0f27c2ee340672" providerId="LiveId" clId="{1320679C-52D2-4BC1-9F34-7139B097422A}" dt="2024-06-29T20:31:52.132" v="21804" actId="1076"/>
          <ac:picMkLst>
            <pc:docMk/>
            <pc:sldMk cId="3120797018" sldId="534"/>
            <ac:picMk id="17" creationId="{118AEBA6-B174-4027-9F75-4D03C7AEB8A0}"/>
          </ac:picMkLst>
        </pc:picChg>
        <pc:cxnChg chg="add del mod">
          <ac:chgData name="Orlando Marley Filho" userId="db0f27c2ee340672" providerId="LiveId" clId="{1320679C-52D2-4BC1-9F34-7139B097422A}" dt="2024-06-29T20:31:52.132" v="21804" actId="1076"/>
          <ac:cxnSpMkLst>
            <pc:docMk/>
            <pc:sldMk cId="3120797018" sldId="534"/>
            <ac:cxnSpMk id="20" creationId="{D3FAF350-84C2-7B95-2577-2A054019F746}"/>
          </ac:cxnSpMkLst>
        </pc:cxnChg>
        <pc:cxnChg chg="add del mod">
          <ac:chgData name="Orlando Marley Filho" userId="db0f27c2ee340672" providerId="LiveId" clId="{1320679C-52D2-4BC1-9F34-7139B097422A}" dt="2024-06-29T20:29:13.846" v="21689" actId="11529"/>
          <ac:cxnSpMkLst>
            <pc:docMk/>
            <pc:sldMk cId="3120797018" sldId="534"/>
            <ac:cxnSpMk id="23" creationId="{7E556B20-381D-8970-841B-3A066A9C8EF1}"/>
          </ac:cxnSpMkLst>
        </pc:cxnChg>
        <pc:cxnChg chg="add mod">
          <ac:chgData name="Orlando Marley Filho" userId="db0f27c2ee340672" providerId="LiveId" clId="{1320679C-52D2-4BC1-9F34-7139B097422A}" dt="2024-06-29T20:29:15.401" v="21691"/>
          <ac:cxnSpMkLst>
            <pc:docMk/>
            <pc:sldMk cId="3120797018" sldId="534"/>
            <ac:cxnSpMk id="25" creationId="{7E556B20-381D-8970-841B-3A066A9C8EF1}"/>
          </ac:cxnSpMkLst>
        </pc:cxnChg>
        <pc:cxnChg chg="add mod">
          <ac:chgData name="Orlando Marley Filho" userId="db0f27c2ee340672" providerId="LiveId" clId="{1320679C-52D2-4BC1-9F34-7139B097422A}" dt="2024-06-29T20:31:52.132" v="21804" actId="1076"/>
          <ac:cxnSpMkLst>
            <pc:docMk/>
            <pc:sldMk cId="3120797018" sldId="534"/>
            <ac:cxnSpMk id="26" creationId="{585FDE04-0A30-A508-DB3B-27AFBEE31110}"/>
          </ac:cxnSpMkLst>
        </pc:cxnChg>
        <pc:cxnChg chg="add mod">
          <ac:chgData name="Orlando Marley Filho" userId="db0f27c2ee340672" providerId="LiveId" clId="{1320679C-52D2-4BC1-9F34-7139B097422A}" dt="2024-06-29T20:31:52.132" v="21804" actId="1076"/>
          <ac:cxnSpMkLst>
            <pc:docMk/>
            <pc:sldMk cId="3120797018" sldId="534"/>
            <ac:cxnSpMk id="36" creationId="{E0716297-20D7-A1EC-1F1C-45C227A41A68}"/>
          </ac:cxnSpMkLst>
        </pc:cxnChg>
      </pc:sldChg>
      <pc:sldChg chg="addSp delSp modSp mod">
        <pc:chgData name="Orlando Marley Filho" userId="db0f27c2ee340672" providerId="LiveId" clId="{1320679C-52D2-4BC1-9F34-7139B097422A}" dt="2024-06-11T18:39:26.902" v="14397" actId="21"/>
        <pc:sldMkLst>
          <pc:docMk/>
          <pc:sldMk cId="2006879340" sldId="535"/>
        </pc:sldMkLst>
        <pc:grpChg chg="mod">
          <ac:chgData name="Orlando Marley Filho" userId="db0f27c2ee340672" providerId="LiveId" clId="{1320679C-52D2-4BC1-9F34-7139B097422A}" dt="2024-06-11T18:36:42.354" v="14395" actId="207"/>
          <ac:grpSpMkLst>
            <pc:docMk/>
            <pc:sldMk cId="2006879340" sldId="535"/>
            <ac:grpSpMk id="3" creationId="{B4A63A6A-74C1-E153-F31D-F902297B838F}"/>
          </ac:grpSpMkLst>
        </pc:grpChg>
        <pc:picChg chg="add del mod">
          <ac:chgData name="Orlando Marley Filho" userId="db0f27c2ee340672" providerId="LiveId" clId="{1320679C-52D2-4BC1-9F34-7139B097422A}" dt="2024-06-11T18:39:26.902" v="14397" actId="21"/>
          <ac:picMkLst>
            <pc:docMk/>
            <pc:sldMk cId="2006879340" sldId="535"/>
            <ac:picMk id="7" creationId="{8B4AA442-EE95-9296-DC77-B9D9E8E21465}"/>
          </ac:picMkLst>
        </pc:picChg>
      </pc:sldChg>
      <pc:sldChg chg="addSp delSp modSp mod delAnim modAnim modShow">
        <pc:chgData name="Orlando Marley Filho" userId="db0f27c2ee340672" providerId="LiveId" clId="{1320679C-52D2-4BC1-9F34-7139B097422A}" dt="2024-06-26T23:16:02.744" v="18026"/>
        <pc:sldMkLst>
          <pc:docMk/>
          <pc:sldMk cId="2862581232" sldId="536"/>
        </pc:sldMkLst>
        <pc:spChg chg="mod">
          <ac:chgData name="Orlando Marley Filho" userId="db0f27c2ee340672" providerId="LiveId" clId="{1320679C-52D2-4BC1-9F34-7139B097422A}" dt="2024-06-11T20:24:15.519" v="14531" actId="1076"/>
          <ac:spMkLst>
            <pc:docMk/>
            <pc:sldMk cId="2862581232" sldId="536"/>
            <ac:spMk id="8" creationId="{E5BBCAD2-B6EE-5817-BB9D-C8CC90EA6051}"/>
          </ac:spMkLst>
        </pc:spChg>
        <pc:spChg chg="add del mod">
          <ac:chgData name="Orlando Marley Filho" userId="db0f27c2ee340672" providerId="LiveId" clId="{1320679C-52D2-4BC1-9F34-7139B097422A}" dt="2024-06-11T20:25:05.560" v="14538" actId="478"/>
          <ac:spMkLst>
            <pc:docMk/>
            <pc:sldMk cId="2862581232" sldId="536"/>
            <ac:spMk id="9" creationId="{8B0D50C4-44CD-7392-F723-D93B2E91E538}"/>
          </ac:spMkLst>
        </pc:spChg>
        <pc:spChg chg="mod">
          <ac:chgData name="Orlando Marley Filho" userId="db0f27c2ee340672" providerId="LiveId" clId="{1320679C-52D2-4BC1-9F34-7139B097422A}" dt="2024-06-11T20:24:31.743" v="14534" actId="571"/>
          <ac:spMkLst>
            <pc:docMk/>
            <pc:sldMk cId="2862581232" sldId="536"/>
            <ac:spMk id="13" creationId="{D1A66B44-2F42-834D-30B5-1B6F7062E129}"/>
          </ac:spMkLst>
        </pc:spChg>
        <pc:spChg chg="mod">
          <ac:chgData name="Orlando Marley Filho" userId="db0f27c2ee340672" providerId="LiveId" clId="{1320679C-52D2-4BC1-9F34-7139B097422A}" dt="2024-06-11T20:24:34.661" v="14535" actId="1076"/>
          <ac:spMkLst>
            <pc:docMk/>
            <pc:sldMk cId="2862581232" sldId="536"/>
            <ac:spMk id="39" creationId="{81316DFB-2780-4377-A0F0-C5140E9C2223}"/>
          </ac:spMkLst>
        </pc:spChg>
        <pc:spChg chg="mod">
          <ac:chgData name="Orlando Marley Filho" userId="db0f27c2ee340672" providerId="LiveId" clId="{1320679C-52D2-4BC1-9F34-7139B097422A}" dt="2024-06-11T21:21:46.147" v="14867" actId="14100"/>
          <ac:spMkLst>
            <pc:docMk/>
            <pc:sldMk cId="2862581232" sldId="536"/>
            <ac:spMk id="48" creationId="{E5460954-1BF6-4A12-591F-9FA6F98E2FBE}"/>
          </ac:spMkLst>
        </pc:spChg>
        <pc:grpChg chg="add del mod">
          <ac:chgData name="Orlando Marley Filho" userId="db0f27c2ee340672" providerId="LiveId" clId="{1320679C-52D2-4BC1-9F34-7139B097422A}" dt="2024-06-11T20:24:39.032" v="14536" actId="478"/>
          <ac:grpSpMkLst>
            <pc:docMk/>
            <pc:sldMk cId="2862581232" sldId="536"/>
            <ac:grpSpMk id="6" creationId="{2401371F-68F8-B823-8456-385CCA9B77B8}"/>
          </ac:grpSpMkLst>
        </pc:grpChg>
        <pc:grpChg chg="add mod">
          <ac:chgData name="Orlando Marley Filho" userId="db0f27c2ee340672" providerId="LiveId" clId="{1320679C-52D2-4BC1-9F34-7139B097422A}" dt="2024-06-11T20:24:31.743" v="14534" actId="571"/>
          <ac:grpSpMkLst>
            <pc:docMk/>
            <pc:sldMk cId="2862581232" sldId="536"/>
            <ac:grpSpMk id="11" creationId="{47696DCC-0D6D-6172-2A8C-C79A7446094C}"/>
          </ac:grpSpMkLst>
        </pc:grpChg>
        <pc:grpChg chg="mod">
          <ac:chgData name="Orlando Marley Filho" userId="db0f27c2ee340672" providerId="LiveId" clId="{1320679C-52D2-4BC1-9F34-7139B097422A}" dt="2024-06-11T20:24:34.661" v="14535" actId="1076"/>
          <ac:grpSpMkLst>
            <pc:docMk/>
            <pc:sldMk cId="2862581232" sldId="536"/>
            <ac:grpSpMk id="37" creationId="{CF6CBCB0-8765-2BA2-1ECA-809CAA72A25C}"/>
          </ac:grpSpMkLst>
        </pc:grpChg>
        <pc:picChg chg="mod">
          <ac:chgData name="Orlando Marley Filho" userId="db0f27c2ee340672" providerId="LiveId" clId="{1320679C-52D2-4BC1-9F34-7139B097422A}" dt="2024-06-11T20:24:15.519" v="14531" actId="1076"/>
          <ac:picMkLst>
            <pc:docMk/>
            <pc:sldMk cId="2862581232" sldId="536"/>
            <ac:picMk id="7" creationId="{4AF97A37-9997-A7F5-1F2E-EA2E33F3E5CB}"/>
          </ac:picMkLst>
        </pc:picChg>
        <pc:picChg chg="mod">
          <ac:chgData name="Orlando Marley Filho" userId="db0f27c2ee340672" providerId="LiveId" clId="{1320679C-52D2-4BC1-9F34-7139B097422A}" dt="2024-06-11T20:24:31.743" v="14534" actId="571"/>
          <ac:picMkLst>
            <pc:docMk/>
            <pc:sldMk cId="2862581232" sldId="536"/>
            <ac:picMk id="12" creationId="{21619BFC-2F4B-75D9-484F-D7986EBA13A3}"/>
          </ac:picMkLst>
        </pc:picChg>
        <pc:picChg chg="mod">
          <ac:chgData name="Orlando Marley Filho" userId="db0f27c2ee340672" providerId="LiveId" clId="{1320679C-52D2-4BC1-9F34-7139B097422A}" dt="2024-06-11T20:24:34.661" v="14535" actId="1076"/>
          <ac:picMkLst>
            <pc:docMk/>
            <pc:sldMk cId="2862581232" sldId="536"/>
            <ac:picMk id="38" creationId="{2D665405-3CA1-4B29-91E6-E04E8B37457C}"/>
          </ac:picMkLst>
        </pc:picChg>
        <pc:cxnChg chg="add mod">
          <ac:chgData name="Orlando Marley Filho" userId="db0f27c2ee340672" providerId="LiveId" clId="{1320679C-52D2-4BC1-9F34-7139B097422A}" dt="2024-06-11T20:23:55.091" v="14527"/>
          <ac:cxnSpMkLst>
            <pc:docMk/>
            <pc:sldMk cId="2862581232" sldId="536"/>
            <ac:cxnSpMk id="2" creationId="{40580C00-6B5F-22A4-DCF5-E53E99AE8F2B}"/>
          </ac:cxnSpMkLst>
        </pc:cxnChg>
        <pc:cxnChg chg="del">
          <ac:chgData name="Orlando Marley Filho" userId="db0f27c2ee340672" providerId="LiveId" clId="{1320679C-52D2-4BC1-9F34-7139B097422A}" dt="2024-06-11T20:23:54.797" v="14526" actId="478"/>
          <ac:cxnSpMkLst>
            <pc:docMk/>
            <pc:sldMk cId="2862581232" sldId="536"/>
            <ac:cxnSpMk id="42" creationId="{43421C83-696E-63AC-C399-D7F695A480E6}"/>
          </ac:cxnSpMkLst>
        </pc:cxnChg>
      </pc:sldChg>
      <pc:sldChg chg="addSp delSp modSp add mod ord delAnim modAnim modNotesTx">
        <pc:chgData name="Orlando Marley Filho" userId="db0f27c2ee340672" providerId="LiveId" clId="{1320679C-52D2-4BC1-9F34-7139B097422A}" dt="2024-07-28T14:06:25.282" v="40137"/>
        <pc:sldMkLst>
          <pc:docMk/>
          <pc:sldMk cId="2809523380" sldId="537"/>
        </pc:sldMkLst>
        <pc:spChg chg="add del mod">
          <ac:chgData name="Orlando Marley Filho" userId="db0f27c2ee340672" providerId="LiveId" clId="{1320679C-52D2-4BC1-9F34-7139B097422A}" dt="2024-06-11T21:26:27.111" v="14904" actId="255"/>
          <ac:spMkLst>
            <pc:docMk/>
            <pc:sldMk cId="2809523380" sldId="537"/>
            <ac:spMk id="47" creationId="{0335DB95-FA9E-2BC4-FDA3-4040F1985FD6}"/>
          </ac:spMkLst>
        </pc:spChg>
        <pc:spChg chg="del">
          <ac:chgData name="Orlando Marley Filho" userId="db0f27c2ee340672" providerId="LiveId" clId="{1320679C-52D2-4BC1-9F34-7139B097422A}" dt="2024-06-11T21:23:10.256" v="14880" actId="478"/>
          <ac:spMkLst>
            <pc:docMk/>
            <pc:sldMk cId="2809523380" sldId="537"/>
            <ac:spMk id="11316" creationId="{5BFCE39F-2179-680F-63FA-935D73314C0B}"/>
          </ac:spMkLst>
        </pc:spChg>
        <pc:spChg chg="del">
          <ac:chgData name="Orlando Marley Filho" userId="db0f27c2ee340672" providerId="LiveId" clId="{1320679C-52D2-4BC1-9F34-7139B097422A}" dt="2024-06-11T21:23:10.256" v="14880" actId="478"/>
          <ac:spMkLst>
            <pc:docMk/>
            <pc:sldMk cId="2809523380" sldId="537"/>
            <ac:spMk id="11317" creationId="{F6996094-EB68-600B-D4EB-F8476FFFAA17}"/>
          </ac:spMkLst>
        </pc:spChg>
        <pc:spChg chg="del">
          <ac:chgData name="Orlando Marley Filho" userId="db0f27c2ee340672" providerId="LiveId" clId="{1320679C-52D2-4BC1-9F34-7139B097422A}" dt="2024-06-11T21:23:10.256" v="14880" actId="478"/>
          <ac:spMkLst>
            <pc:docMk/>
            <pc:sldMk cId="2809523380" sldId="537"/>
            <ac:spMk id="11327" creationId="{9C582B5C-D2E4-A232-5BD9-877568174550}"/>
          </ac:spMkLst>
        </pc:spChg>
        <pc:graphicFrameChg chg="add mod">
          <ac:chgData name="Orlando Marley Filho" userId="db0f27c2ee340672" providerId="LiveId" clId="{1320679C-52D2-4BC1-9F34-7139B097422A}" dt="2024-06-11T21:24:54.153" v="14896" actId="12084"/>
          <ac:graphicFrameMkLst>
            <pc:docMk/>
            <pc:sldMk cId="2809523380" sldId="537"/>
            <ac:graphicFrameMk id="2" creationId="{B5695EE6-C467-AC3F-A500-2AFFB9AFD62F}"/>
          </ac:graphicFrameMkLst>
        </pc:graphicFrameChg>
        <pc:picChg chg="add mod">
          <ac:chgData name="Orlando Marley Filho" userId="db0f27c2ee340672" providerId="LiveId" clId="{1320679C-52D2-4BC1-9F34-7139B097422A}" dt="2024-06-11T21:29:41.708" v="14936" actId="14861"/>
          <ac:picMkLst>
            <pc:docMk/>
            <pc:sldMk cId="2809523380" sldId="537"/>
            <ac:picMk id="2050" creationId="{277CC601-3526-334C-E294-D1A59CB71B3B}"/>
          </ac:picMkLst>
        </pc:picChg>
        <pc:picChg chg="del">
          <ac:chgData name="Orlando Marley Filho" userId="db0f27c2ee340672" providerId="LiveId" clId="{1320679C-52D2-4BC1-9F34-7139B097422A}" dt="2024-06-11T21:23:10.256" v="14880" actId="478"/>
          <ac:picMkLst>
            <pc:docMk/>
            <pc:sldMk cId="2809523380" sldId="537"/>
            <ac:picMk id="11315" creationId="{31E2FC47-5097-B409-104A-2F75670D3324}"/>
          </ac:picMkLst>
        </pc:picChg>
        <pc:cxnChg chg="del">
          <ac:chgData name="Orlando Marley Filho" userId="db0f27c2ee340672" providerId="LiveId" clId="{1320679C-52D2-4BC1-9F34-7139B097422A}" dt="2024-06-11T21:23:12.994" v="14881" actId="478"/>
          <ac:cxnSpMkLst>
            <pc:docMk/>
            <pc:sldMk cId="2809523380" sldId="537"/>
            <ac:cxnSpMk id="4" creationId="{9C858CC2-F4EF-648E-97EC-BE93B2097502}"/>
          </ac:cxnSpMkLst>
        </pc:cxnChg>
      </pc:sldChg>
      <pc:sldChg chg="new del">
        <pc:chgData name="Orlando Marley Filho" userId="db0f27c2ee340672" providerId="LiveId" clId="{1320679C-52D2-4BC1-9F34-7139B097422A}" dt="2024-06-12T19:41:41.973" v="14994" actId="2696"/>
        <pc:sldMkLst>
          <pc:docMk/>
          <pc:sldMk cId="2147912394" sldId="538"/>
        </pc:sldMkLst>
      </pc:sldChg>
      <pc:sldChg chg="addSp delSp modSp del mod">
        <pc:chgData name="Orlando Marley Filho" userId="db0f27c2ee340672" providerId="LiveId" clId="{1320679C-52D2-4BC1-9F34-7139B097422A}" dt="2024-06-26T22:45:51.589" v="17185" actId="47"/>
        <pc:sldMkLst>
          <pc:docMk/>
          <pc:sldMk cId="2447137072" sldId="538"/>
        </pc:sldMkLst>
        <pc:spChg chg="add del mod">
          <ac:chgData name="Orlando Marley Filho" userId="db0f27c2ee340672" providerId="LiveId" clId="{1320679C-52D2-4BC1-9F34-7139B097422A}" dt="2024-06-26T18:33:39.634" v="15050" actId="478"/>
          <ac:spMkLst>
            <pc:docMk/>
            <pc:sldMk cId="2447137072" sldId="538"/>
            <ac:spMk id="3" creationId="{516F8281-E9A1-1F65-4F2D-7D1AC894ECD9}"/>
          </ac:spMkLst>
        </pc:spChg>
        <pc:spChg chg="mod">
          <ac:chgData name="Orlando Marley Filho" userId="db0f27c2ee340672" providerId="LiveId" clId="{1320679C-52D2-4BC1-9F34-7139B097422A}" dt="2024-06-26T18:33:24.706" v="15049" actId="20578"/>
          <ac:spMkLst>
            <pc:docMk/>
            <pc:sldMk cId="2447137072" sldId="538"/>
            <ac:spMk id="5" creationId="{516F8281-E9A1-1F65-4F2D-7D1AC894ECD9}"/>
          </ac:spMkLst>
        </pc:spChg>
      </pc:sldChg>
      <pc:sldChg chg="addSp delSp modSp add mod modNotesTx">
        <pc:chgData name="Orlando Marley Filho" userId="db0f27c2ee340672" providerId="LiveId" clId="{1320679C-52D2-4BC1-9F34-7139B097422A}" dt="2024-06-26T22:45:45.994" v="17184" actId="20577"/>
        <pc:sldMkLst>
          <pc:docMk/>
          <pc:sldMk cId="3484624744" sldId="539"/>
        </pc:sldMkLst>
        <pc:spChg chg="mod">
          <ac:chgData name="Orlando Marley Filho" userId="db0f27c2ee340672" providerId="LiveId" clId="{1320679C-52D2-4BC1-9F34-7139B097422A}" dt="2024-06-26T18:42:41.160" v="15168" actId="6549"/>
          <ac:spMkLst>
            <pc:docMk/>
            <pc:sldMk cId="3484624744" sldId="539"/>
            <ac:spMk id="2" creationId="{0AC2542F-0A57-970F-3272-4258EA9DC083}"/>
          </ac:spMkLst>
        </pc:spChg>
        <pc:spChg chg="del">
          <ac:chgData name="Orlando Marley Filho" userId="db0f27c2ee340672" providerId="LiveId" clId="{1320679C-52D2-4BC1-9F34-7139B097422A}" dt="2024-06-26T18:42:35.692" v="15166" actId="478"/>
          <ac:spMkLst>
            <pc:docMk/>
            <pc:sldMk cId="3484624744" sldId="539"/>
            <ac:spMk id="6" creationId="{5AFD6BEC-DA59-4DB0-7F59-7C8C71E7D498}"/>
          </ac:spMkLst>
        </pc:spChg>
        <pc:spChg chg="add mod">
          <ac:chgData name="Orlando Marley Filho" userId="db0f27c2ee340672" providerId="LiveId" clId="{1320679C-52D2-4BC1-9F34-7139B097422A}" dt="2024-06-26T21:49:07.269" v="15904" actId="1076"/>
          <ac:spMkLst>
            <pc:docMk/>
            <pc:sldMk cId="3484624744" sldId="539"/>
            <ac:spMk id="13" creationId="{58746D2A-8C68-EF22-9019-491A6041F0A0}"/>
          </ac:spMkLst>
        </pc:spChg>
        <pc:spChg chg="add mod">
          <ac:chgData name="Orlando Marley Filho" userId="db0f27c2ee340672" providerId="LiveId" clId="{1320679C-52D2-4BC1-9F34-7139B097422A}" dt="2024-06-26T21:48:04.059" v="15891" actId="12788"/>
          <ac:spMkLst>
            <pc:docMk/>
            <pc:sldMk cId="3484624744" sldId="539"/>
            <ac:spMk id="21" creationId="{E295E109-0739-4D7E-8F44-642B1F562F36}"/>
          </ac:spMkLst>
        </pc:spChg>
        <pc:spChg chg="add del mod">
          <ac:chgData name="Orlando Marley Filho" userId="db0f27c2ee340672" providerId="LiveId" clId="{1320679C-52D2-4BC1-9F34-7139B097422A}" dt="2024-06-26T19:04:16.747" v="15550" actId="478"/>
          <ac:spMkLst>
            <pc:docMk/>
            <pc:sldMk cId="3484624744" sldId="539"/>
            <ac:spMk id="22" creationId="{DD7B5164-2964-9B43-C92B-5546E895048A}"/>
          </ac:spMkLst>
        </pc:spChg>
        <pc:spChg chg="add mod">
          <ac:chgData name="Orlando Marley Filho" userId="db0f27c2ee340672" providerId="LiveId" clId="{1320679C-52D2-4BC1-9F34-7139B097422A}" dt="2024-06-26T21:48:04.059" v="15891" actId="12788"/>
          <ac:spMkLst>
            <pc:docMk/>
            <pc:sldMk cId="3484624744" sldId="539"/>
            <ac:spMk id="23" creationId="{547C41E9-E915-4124-BA66-D2147B3F0D4B}"/>
          </ac:spMkLst>
        </pc:spChg>
        <pc:spChg chg="add mod">
          <ac:chgData name="Orlando Marley Filho" userId="db0f27c2ee340672" providerId="LiveId" clId="{1320679C-52D2-4BC1-9F34-7139B097422A}" dt="2024-06-26T21:47:46.807" v="15888" actId="1076"/>
          <ac:spMkLst>
            <pc:docMk/>
            <pc:sldMk cId="3484624744" sldId="539"/>
            <ac:spMk id="24" creationId="{09D8BB8C-8C0A-D94E-8924-DACACBA11AC3}"/>
          </ac:spMkLst>
        </pc:spChg>
        <pc:spChg chg="add mod">
          <ac:chgData name="Orlando Marley Filho" userId="db0f27c2ee340672" providerId="LiveId" clId="{1320679C-52D2-4BC1-9F34-7139B097422A}" dt="2024-06-26T21:46:51.630" v="15881" actId="1076"/>
          <ac:spMkLst>
            <pc:docMk/>
            <pc:sldMk cId="3484624744" sldId="539"/>
            <ac:spMk id="25" creationId="{E9CC89C3-8CCF-440A-BD7F-E4EABEB6A248}"/>
          </ac:spMkLst>
        </pc:spChg>
        <pc:spChg chg="add mod">
          <ac:chgData name="Orlando Marley Filho" userId="db0f27c2ee340672" providerId="LiveId" clId="{1320679C-52D2-4BC1-9F34-7139B097422A}" dt="2024-06-26T19:05:41.192" v="15559" actId="1076"/>
          <ac:spMkLst>
            <pc:docMk/>
            <pc:sldMk cId="3484624744" sldId="539"/>
            <ac:spMk id="26" creationId="{D6B0B5A6-0238-4E6C-BC98-8143FC6D49AF}"/>
          </ac:spMkLst>
        </pc:spChg>
        <pc:spChg chg="add mod">
          <ac:chgData name="Orlando Marley Filho" userId="db0f27c2ee340672" providerId="LiveId" clId="{1320679C-52D2-4BC1-9F34-7139B097422A}" dt="2024-06-26T21:48:31.195" v="15896" actId="1076"/>
          <ac:spMkLst>
            <pc:docMk/>
            <pc:sldMk cId="3484624744" sldId="539"/>
            <ac:spMk id="29" creationId="{3DC1859B-0115-41E2-8EA0-EB96EB6B4CF3}"/>
          </ac:spMkLst>
        </pc:spChg>
        <pc:spChg chg="add mod">
          <ac:chgData name="Orlando Marley Filho" userId="db0f27c2ee340672" providerId="LiveId" clId="{1320679C-52D2-4BC1-9F34-7139B097422A}" dt="2024-06-26T21:46:34.737" v="15877" actId="1076"/>
          <ac:spMkLst>
            <pc:docMk/>
            <pc:sldMk cId="3484624744" sldId="539"/>
            <ac:spMk id="30" creationId="{803F231A-98CC-0949-9D4F-CED981F1653C}"/>
          </ac:spMkLst>
        </pc:spChg>
        <pc:spChg chg="add mod">
          <ac:chgData name="Orlando Marley Filho" userId="db0f27c2ee340672" providerId="LiveId" clId="{1320679C-52D2-4BC1-9F34-7139B097422A}" dt="2024-06-26T21:46:57.658" v="15882" actId="1076"/>
          <ac:spMkLst>
            <pc:docMk/>
            <pc:sldMk cId="3484624744" sldId="539"/>
            <ac:spMk id="31" creationId="{B8854DBD-F3A0-D543-A939-29058EF5F7D0}"/>
          </ac:spMkLst>
        </pc:spChg>
        <pc:spChg chg="add mod">
          <ac:chgData name="Orlando Marley Filho" userId="db0f27c2ee340672" providerId="LiveId" clId="{1320679C-52D2-4BC1-9F34-7139B097422A}" dt="2024-06-26T19:09:50.720" v="15629" actId="767"/>
          <ac:spMkLst>
            <pc:docMk/>
            <pc:sldMk cId="3484624744" sldId="539"/>
            <ac:spMk id="57" creationId="{9DB3E5FD-9040-7876-DCDE-A20E4E215782}"/>
          </ac:spMkLst>
        </pc:spChg>
        <pc:spChg chg="add mod">
          <ac:chgData name="Orlando Marley Filho" userId="db0f27c2ee340672" providerId="LiveId" clId="{1320679C-52D2-4BC1-9F34-7139B097422A}" dt="2024-06-26T19:14:27.232" v="15848" actId="1076"/>
          <ac:spMkLst>
            <pc:docMk/>
            <pc:sldMk cId="3484624744" sldId="539"/>
            <ac:spMk id="58" creationId="{04E283CB-F2F4-5695-1E7B-CF93FB1544BB}"/>
          </ac:spMkLst>
        </pc:spChg>
        <pc:spChg chg="add mod">
          <ac:chgData name="Orlando Marley Filho" userId="db0f27c2ee340672" providerId="LiveId" clId="{1320679C-52D2-4BC1-9F34-7139B097422A}" dt="2024-06-26T21:48:55.365" v="15902" actId="12788"/>
          <ac:spMkLst>
            <pc:docMk/>
            <pc:sldMk cId="3484624744" sldId="539"/>
            <ac:spMk id="59" creationId="{C07A952A-8062-BB58-8E93-938DCBEA4EA3}"/>
          </ac:spMkLst>
        </pc:spChg>
        <pc:spChg chg="add mod">
          <ac:chgData name="Orlando Marley Filho" userId="db0f27c2ee340672" providerId="LiveId" clId="{1320679C-52D2-4BC1-9F34-7139B097422A}" dt="2024-06-26T21:48:55.365" v="15902" actId="12788"/>
          <ac:spMkLst>
            <pc:docMk/>
            <pc:sldMk cId="3484624744" sldId="539"/>
            <ac:spMk id="60" creationId="{EF4FA93A-EC95-BF95-C892-A8FD32C6B5BB}"/>
          </ac:spMkLst>
        </pc:spChg>
        <pc:spChg chg="add mod">
          <ac:chgData name="Orlando Marley Filho" userId="db0f27c2ee340672" providerId="LiveId" clId="{1320679C-52D2-4BC1-9F34-7139B097422A}" dt="2024-06-26T21:48:55.365" v="15902" actId="12788"/>
          <ac:spMkLst>
            <pc:docMk/>
            <pc:sldMk cId="3484624744" sldId="539"/>
            <ac:spMk id="61" creationId="{AD2B4EBB-546D-DF66-46EA-1A1136505B83}"/>
          </ac:spMkLst>
        </pc:spChg>
        <pc:spChg chg="add mod">
          <ac:chgData name="Orlando Marley Filho" userId="db0f27c2ee340672" providerId="LiveId" clId="{1320679C-52D2-4BC1-9F34-7139B097422A}" dt="2024-06-26T19:13:25.083" v="15828" actId="20577"/>
          <ac:spMkLst>
            <pc:docMk/>
            <pc:sldMk cId="3484624744" sldId="539"/>
            <ac:spMk id="62" creationId="{256C1AF8-4FCA-8402-4643-507BC0DFFEF8}"/>
          </ac:spMkLst>
        </pc:spChg>
        <pc:spChg chg="add mod">
          <ac:chgData name="Orlando Marley Filho" userId="db0f27c2ee340672" providerId="LiveId" clId="{1320679C-52D2-4BC1-9F34-7139B097422A}" dt="2024-06-26T21:48:34.374" v="15897" actId="1076"/>
          <ac:spMkLst>
            <pc:docMk/>
            <pc:sldMk cId="3484624744" sldId="539"/>
            <ac:spMk id="66" creationId="{A41D214D-EE68-0B91-4A22-8F4D4D834CC0}"/>
          </ac:spMkLst>
        </pc:spChg>
        <pc:spChg chg="add mod">
          <ac:chgData name="Orlando Marley Filho" userId="db0f27c2ee340672" providerId="LiveId" clId="{1320679C-52D2-4BC1-9F34-7139B097422A}" dt="2024-06-26T21:49:07.269" v="15904" actId="1076"/>
          <ac:spMkLst>
            <pc:docMk/>
            <pc:sldMk cId="3484624744" sldId="539"/>
            <ac:spMk id="67" creationId="{BC3C34BF-D42E-5DBF-F22E-75172D60EB1B}"/>
          </ac:spMkLst>
        </pc:spChg>
        <pc:spChg chg="add mod">
          <ac:chgData name="Orlando Marley Filho" userId="db0f27c2ee340672" providerId="LiveId" clId="{1320679C-52D2-4BC1-9F34-7139B097422A}" dt="2024-06-26T21:49:02.386" v="15903" actId="1076"/>
          <ac:spMkLst>
            <pc:docMk/>
            <pc:sldMk cId="3484624744" sldId="539"/>
            <ac:spMk id="68" creationId="{724782F8-12F8-DA64-9FCC-251FECD6086B}"/>
          </ac:spMkLst>
        </pc:spChg>
        <pc:spChg chg="add mod">
          <ac:chgData name="Orlando Marley Filho" userId="db0f27c2ee340672" providerId="LiveId" clId="{1320679C-52D2-4BC1-9F34-7139B097422A}" dt="2024-06-26T21:49:07.269" v="15904" actId="1076"/>
          <ac:spMkLst>
            <pc:docMk/>
            <pc:sldMk cId="3484624744" sldId="539"/>
            <ac:spMk id="69" creationId="{0BC624EB-A94E-7B19-43D5-2FA650BFB527}"/>
          </ac:spMkLst>
        </pc:spChg>
        <pc:spChg chg="add mod">
          <ac:chgData name="Orlando Marley Filho" userId="db0f27c2ee340672" providerId="LiveId" clId="{1320679C-52D2-4BC1-9F34-7139B097422A}" dt="2024-06-26T21:48:37.907" v="15898" actId="1076"/>
          <ac:spMkLst>
            <pc:docMk/>
            <pc:sldMk cId="3484624744" sldId="539"/>
            <ac:spMk id="79" creationId="{970FB362-894D-02B1-C826-F325C4B1F09E}"/>
          </ac:spMkLst>
        </pc:spChg>
        <pc:spChg chg="add mod">
          <ac:chgData name="Orlando Marley Filho" userId="db0f27c2ee340672" providerId="LiveId" clId="{1320679C-52D2-4BC1-9F34-7139B097422A}" dt="2024-06-26T21:48:24.332" v="15894" actId="1076"/>
          <ac:spMkLst>
            <pc:docMk/>
            <pc:sldMk cId="3484624744" sldId="539"/>
            <ac:spMk id="80" creationId="{8BF1A6E4-4520-809D-05C3-69CBFE550EEF}"/>
          </ac:spMkLst>
        </pc:spChg>
        <pc:spChg chg="add mod">
          <ac:chgData name="Orlando Marley Filho" userId="db0f27c2ee340672" providerId="LiveId" clId="{1320679C-52D2-4BC1-9F34-7139B097422A}" dt="2024-06-26T21:47:11.233" v="15884" actId="1076"/>
          <ac:spMkLst>
            <pc:docMk/>
            <pc:sldMk cId="3484624744" sldId="539"/>
            <ac:spMk id="86" creationId="{09D693B1-1F33-EBAD-DB3E-D32755C2EABD}"/>
          </ac:spMkLst>
        </pc:spChg>
        <pc:graphicFrameChg chg="del">
          <ac:chgData name="Orlando Marley Filho" userId="db0f27c2ee340672" providerId="LiveId" clId="{1320679C-52D2-4BC1-9F34-7139B097422A}" dt="2024-06-26T18:42:33.883" v="15165" actId="478"/>
          <ac:graphicFrameMkLst>
            <pc:docMk/>
            <pc:sldMk cId="3484624744" sldId="539"/>
            <ac:graphicFrameMk id="9" creationId="{2BBD0DA8-8092-8E0A-D599-1748E5628278}"/>
          </ac:graphicFrameMkLst>
        </pc:graphicFrameChg>
        <pc:picChg chg="add mod">
          <ac:chgData name="Orlando Marley Filho" userId="db0f27c2ee340672" providerId="LiveId" clId="{1320679C-52D2-4BC1-9F34-7139B097422A}" dt="2024-06-26T21:46:11.846" v="15874" actId="12789"/>
          <ac:picMkLst>
            <pc:docMk/>
            <pc:sldMk cId="3484624744" sldId="539"/>
            <ac:picMk id="3" creationId="{9A4CC66F-BD75-2DDA-C925-05D69BCB23A0}"/>
          </ac:picMkLst>
        </pc:picChg>
        <pc:picChg chg="add del mod ord">
          <ac:chgData name="Orlando Marley Filho" userId="db0f27c2ee340672" providerId="LiveId" clId="{1320679C-52D2-4BC1-9F34-7139B097422A}" dt="2024-06-26T19:13:52.735" v="15841" actId="478"/>
          <ac:picMkLst>
            <pc:docMk/>
            <pc:sldMk cId="3484624744" sldId="539"/>
            <ac:picMk id="5" creationId="{CFA7F3B4-13D8-57EC-E7B8-E8CEF1A3F44B}"/>
          </ac:picMkLst>
        </pc:picChg>
        <pc:picChg chg="add del mod">
          <ac:chgData name="Orlando Marley Filho" userId="db0f27c2ee340672" providerId="LiveId" clId="{1320679C-52D2-4BC1-9F34-7139B097422A}" dt="2024-06-26T19:06:12.598" v="15569" actId="478"/>
          <ac:picMkLst>
            <pc:docMk/>
            <pc:sldMk cId="3484624744" sldId="539"/>
            <ac:picMk id="7" creationId="{165854FB-D6C2-5339-13A7-45F91BDECAE0}"/>
          </ac:picMkLst>
        </pc:picChg>
        <pc:picChg chg="add mod">
          <ac:chgData name="Orlando Marley Filho" userId="db0f27c2ee340672" providerId="LiveId" clId="{1320679C-52D2-4BC1-9F34-7139B097422A}" dt="2024-06-26T19:07:26.493" v="15586" actId="1076"/>
          <ac:picMkLst>
            <pc:docMk/>
            <pc:sldMk cId="3484624744" sldId="539"/>
            <ac:picMk id="8" creationId="{66F0C245-BAD6-3207-FA9A-5F56D27DD82E}"/>
          </ac:picMkLst>
        </pc:picChg>
        <pc:picChg chg="add del mod">
          <ac:chgData name="Orlando Marley Filho" userId="db0f27c2ee340672" providerId="LiveId" clId="{1320679C-52D2-4BC1-9F34-7139B097422A}" dt="2024-06-26T18:59:06.558" v="15497" actId="478"/>
          <ac:picMkLst>
            <pc:docMk/>
            <pc:sldMk cId="3484624744" sldId="539"/>
            <ac:picMk id="11" creationId="{780C44B0-24CB-0E46-8E63-78BE71121DDA}"/>
          </ac:picMkLst>
        </pc:picChg>
        <pc:picChg chg="add mod">
          <ac:chgData name="Orlando Marley Filho" userId="db0f27c2ee340672" providerId="LiveId" clId="{1320679C-52D2-4BC1-9F34-7139B097422A}" dt="2024-06-26T21:49:07.269" v="15904" actId="1076"/>
          <ac:picMkLst>
            <pc:docMk/>
            <pc:sldMk cId="3484624744" sldId="539"/>
            <ac:picMk id="12" creationId="{CACA4B48-DA5D-B96A-E94F-A365D3121A7D}"/>
          </ac:picMkLst>
        </pc:picChg>
        <pc:picChg chg="add mod">
          <ac:chgData name="Orlando Marley Filho" userId="db0f27c2ee340672" providerId="LiveId" clId="{1320679C-52D2-4BC1-9F34-7139B097422A}" dt="2024-06-26T21:46:51.630" v="15881" actId="1076"/>
          <ac:picMkLst>
            <pc:docMk/>
            <pc:sldMk cId="3484624744" sldId="539"/>
            <ac:picMk id="14" creationId="{07C2C66C-3393-4C35-BDCA-1A652AE5DD98}"/>
          </ac:picMkLst>
        </pc:picChg>
        <pc:picChg chg="add mod">
          <ac:chgData name="Orlando Marley Filho" userId="db0f27c2ee340672" providerId="LiveId" clId="{1320679C-52D2-4BC1-9F34-7139B097422A}" dt="2024-06-26T19:02:17.133" v="15529" actId="1076"/>
          <ac:picMkLst>
            <pc:docMk/>
            <pc:sldMk cId="3484624744" sldId="539"/>
            <ac:picMk id="15" creationId="{C3F41A78-14D1-4BAC-B3F6-C1EB2BC964CC}"/>
          </ac:picMkLst>
        </pc:picChg>
        <pc:picChg chg="add del mod">
          <ac:chgData name="Orlando Marley Filho" userId="db0f27c2ee340672" providerId="LiveId" clId="{1320679C-52D2-4BC1-9F34-7139B097422A}" dt="2024-06-26T19:06:11.658" v="15568" actId="478"/>
          <ac:picMkLst>
            <pc:docMk/>
            <pc:sldMk cId="3484624744" sldId="539"/>
            <ac:picMk id="16" creationId="{CE75265B-9301-16E1-CD12-8788EF2C6B87}"/>
          </ac:picMkLst>
        </pc:picChg>
        <pc:picChg chg="add mod">
          <ac:chgData name="Orlando Marley Filho" userId="db0f27c2ee340672" providerId="LiveId" clId="{1320679C-52D2-4BC1-9F34-7139B097422A}" dt="2024-06-26T21:48:31.195" v="15896" actId="1076"/>
          <ac:picMkLst>
            <pc:docMk/>
            <pc:sldMk cId="3484624744" sldId="539"/>
            <ac:picMk id="17" creationId="{91CAAAFF-327D-4976-A2B6-301EAAD9BFCE}"/>
          </ac:picMkLst>
        </pc:picChg>
        <pc:picChg chg="add mod">
          <ac:chgData name="Orlando Marley Filho" userId="db0f27c2ee340672" providerId="LiveId" clId="{1320679C-52D2-4BC1-9F34-7139B097422A}" dt="2024-06-26T21:48:04.059" v="15891" actId="12788"/>
          <ac:picMkLst>
            <pc:docMk/>
            <pc:sldMk cId="3484624744" sldId="539"/>
            <ac:picMk id="18" creationId="{F1C23086-EC84-CB4E-BB00-6843C7A21B5C}"/>
          </ac:picMkLst>
        </pc:picChg>
        <pc:picChg chg="add mod">
          <ac:chgData name="Orlando Marley Filho" userId="db0f27c2ee340672" providerId="LiveId" clId="{1320679C-52D2-4BC1-9F34-7139B097422A}" dt="2024-06-26T21:48:04.059" v="15891" actId="12788"/>
          <ac:picMkLst>
            <pc:docMk/>
            <pc:sldMk cId="3484624744" sldId="539"/>
            <ac:picMk id="19" creationId="{503A6B4D-DEE3-46F9-B451-2A59ED89EBA9}"/>
          </ac:picMkLst>
        </pc:picChg>
        <pc:picChg chg="add mod">
          <ac:chgData name="Orlando Marley Filho" userId="db0f27c2ee340672" providerId="LiveId" clId="{1320679C-52D2-4BC1-9F34-7139B097422A}" dt="2024-06-26T21:48:04.059" v="15891" actId="12788"/>
          <ac:picMkLst>
            <pc:docMk/>
            <pc:sldMk cId="3484624744" sldId="539"/>
            <ac:picMk id="20" creationId="{A96D308A-526F-49DD-B27E-841BC3CCA063}"/>
          </ac:picMkLst>
        </pc:picChg>
        <pc:picChg chg="add mod">
          <ac:chgData name="Orlando Marley Filho" userId="db0f27c2ee340672" providerId="LiveId" clId="{1320679C-52D2-4BC1-9F34-7139B097422A}" dt="2024-06-26T21:46:11.846" v="15874" actId="12789"/>
          <ac:picMkLst>
            <pc:docMk/>
            <pc:sldMk cId="3484624744" sldId="539"/>
            <ac:picMk id="27" creationId="{A36AE772-4D70-915C-EB61-AEAE4A40411D}"/>
          </ac:picMkLst>
        </pc:picChg>
        <pc:picChg chg="add mod">
          <ac:chgData name="Orlando Marley Filho" userId="db0f27c2ee340672" providerId="LiveId" clId="{1320679C-52D2-4BC1-9F34-7139B097422A}" dt="2024-06-26T21:48:13.043" v="15892" actId="12788"/>
          <ac:picMkLst>
            <pc:docMk/>
            <pc:sldMk cId="3484624744" sldId="539"/>
            <ac:picMk id="28" creationId="{E8140B44-2A11-5AD8-4D3C-7AE5FEAA3420}"/>
          </ac:picMkLst>
        </pc:picChg>
        <pc:picChg chg="add del mod">
          <ac:chgData name="Orlando Marley Filho" userId="db0f27c2ee340672" providerId="LiveId" clId="{1320679C-52D2-4BC1-9F34-7139B097422A}" dt="2024-06-26T19:15:34.013" v="15871" actId="478"/>
          <ac:picMkLst>
            <pc:docMk/>
            <pc:sldMk cId="3484624744" sldId="539"/>
            <ac:picMk id="85" creationId="{770BE907-3F31-F98D-7FC5-6FD224C3793A}"/>
          </ac:picMkLst>
        </pc:picChg>
        <pc:cxnChg chg="add mod">
          <ac:chgData name="Orlando Marley Filho" userId="db0f27c2ee340672" providerId="LiveId" clId="{1320679C-52D2-4BC1-9F34-7139B097422A}" dt="2024-06-26T21:46:11.846" v="15874" actId="12789"/>
          <ac:cxnSpMkLst>
            <pc:docMk/>
            <pc:sldMk cId="3484624744" sldId="539"/>
            <ac:cxnSpMk id="33" creationId="{7D22142D-96A2-52E4-6BB7-5D163DE8E115}"/>
          </ac:cxnSpMkLst>
        </pc:cxnChg>
        <pc:cxnChg chg="add mod">
          <ac:chgData name="Orlando Marley Filho" userId="db0f27c2ee340672" providerId="LiveId" clId="{1320679C-52D2-4BC1-9F34-7139B097422A}" dt="2024-06-26T21:46:11.846" v="15874" actId="12789"/>
          <ac:cxnSpMkLst>
            <pc:docMk/>
            <pc:sldMk cId="3484624744" sldId="539"/>
            <ac:cxnSpMk id="35" creationId="{D41B91B4-30DD-010B-B66D-0928FBA0C77C}"/>
          </ac:cxnSpMkLst>
        </pc:cxnChg>
        <pc:cxnChg chg="add del mod">
          <ac:chgData name="Orlando Marley Filho" userId="db0f27c2ee340672" providerId="LiveId" clId="{1320679C-52D2-4BC1-9F34-7139B097422A}" dt="2024-06-26T19:08:16.424" v="15600" actId="478"/>
          <ac:cxnSpMkLst>
            <pc:docMk/>
            <pc:sldMk cId="3484624744" sldId="539"/>
            <ac:cxnSpMk id="38" creationId="{2BFDF350-11F3-0052-E887-615E2DF760E2}"/>
          </ac:cxnSpMkLst>
        </pc:cxnChg>
        <pc:cxnChg chg="add mod">
          <ac:chgData name="Orlando Marley Filho" userId="db0f27c2ee340672" providerId="LiveId" clId="{1320679C-52D2-4BC1-9F34-7139B097422A}" dt="2024-06-26T21:46:51.630" v="15881" actId="1076"/>
          <ac:cxnSpMkLst>
            <pc:docMk/>
            <pc:sldMk cId="3484624744" sldId="539"/>
            <ac:cxnSpMk id="41" creationId="{D027E541-7134-637E-8DD8-0897FF5B2032}"/>
          </ac:cxnSpMkLst>
        </pc:cxnChg>
        <pc:cxnChg chg="add mod">
          <ac:chgData name="Orlando Marley Filho" userId="db0f27c2ee340672" providerId="LiveId" clId="{1320679C-52D2-4BC1-9F34-7139B097422A}" dt="2024-06-26T21:48:04.059" v="15891" actId="12788"/>
          <ac:cxnSpMkLst>
            <pc:docMk/>
            <pc:sldMk cId="3484624744" sldId="539"/>
            <ac:cxnSpMk id="46" creationId="{60CDBC7A-9D01-6AB8-C979-7FFFFB5A0E35}"/>
          </ac:cxnSpMkLst>
        </pc:cxnChg>
        <pc:cxnChg chg="add del mod">
          <ac:chgData name="Orlando Marley Filho" userId="db0f27c2ee340672" providerId="LiveId" clId="{1320679C-52D2-4BC1-9F34-7139B097422A}" dt="2024-06-26T19:09:10.088" v="15619" actId="478"/>
          <ac:cxnSpMkLst>
            <pc:docMk/>
            <pc:sldMk cId="3484624744" sldId="539"/>
            <ac:cxnSpMk id="49" creationId="{A6AFD78C-86E1-5A48-8B48-0F02B45307C2}"/>
          </ac:cxnSpMkLst>
        </pc:cxnChg>
        <pc:cxnChg chg="add del mod">
          <ac:chgData name="Orlando Marley Filho" userId="db0f27c2ee340672" providerId="LiveId" clId="{1320679C-52D2-4BC1-9F34-7139B097422A}" dt="2024-06-26T21:48:04.059" v="15891" actId="12788"/>
          <ac:cxnSpMkLst>
            <pc:docMk/>
            <pc:sldMk cId="3484624744" sldId="539"/>
            <ac:cxnSpMk id="53" creationId="{E683D33B-4F0A-E3D2-838A-72276015EBAF}"/>
          </ac:cxnSpMkLst>
        </pc:cxnChg>
        <pc:cxnChg chg="add mod">
          <ac:chgData name="Orlando Marley Filho" userId="db0f27c2ee340672" providerId="LiveId" clId="{1320679C-52D2-4BC1-9F34-7139B097422A}" dt="2024-06-26T21:48:04.059" v="15891" actId="12788"/>
          <ac:cxnSpMkLst>
            <pc:docMk/>
            <pc:sldMk cId="3484624744" sldId="539"/>
            <ac:cxnSpMk id="54" creationId="{83BF5B92-3AB3-D921-1EC7-F25931F92BF6}"/>
          </ac:cxnSpMkLst>
        </pc:cxnChg>
        <pc:cxnChg chg="add mod">
          <ac:chgData name="Orlando Marley Filho" userId="db0f27c2ee340672" providerId="LiveId" clId="{1320679C-52D2-4BC1-9F34-7139B097422A}" dt="2024-06-26T21:46:51.630" v="15881" actId="1076"/>
          <ac:cxnSpMkLst>
            <pc:docMk/>
            <pc:sldMk cId="3484624744" sldId="539"/>
            <ac:cxnSpMk id="63" creationId="{0B079DC5-25B3-069E-5627-00F19557FE61}"/>
          </ac:cxnSpMkLst>
        </pc:cxnChg>
        <pc:cxnChg chg="add mod">
          <ac:chgData name="Orlando Marley Filho" userId="db0f27c2ee340672" providerId="LiveId" clId="{1320679C-52D2-4BC1-9F34-7139B097422A}" dt="2024-06-26T21:48:13.043" v="15892" actId="12788"/>
          <ac:cxnSpMkLst>
            <pc:docMk/>
            <pc:sldMk cId="3484624744" sldId="539"/>
            <ac:cxnSpMk id="70" creationId="{504E5C3A-4168-839E-19E9-69A954CC09C0}"/>
          </ac:cxnSpMkLst>
        </pc:cxnChg>
        <pc:cxnChg chg="add mod">
          <ac:chgData name="Orlando Marley Filho" userId="db0f27c2ee340672" providerId="LiveId" clId="{1320679C-52D2-4BC1-9F34-7139B097422A}" dt="2024-06-26T21:48:31.195" v="15896" actId="1076"/>
          <ac:cxnSpMkLst>
            <pc:docMk/>
            <pc:sldMk cId="3484624744" sldId="539"/>
            <ac:cxnSpMk id="76" creationId="{D5C0D8C9-1D7E-6BD7-3FC7-C1C92D46CBB3}"/>
          </ac:cxnSpMkLst>
        </pc:cxnChg>
        <pc:cxnChg chg="add mod">
          <ac:chgData name="Orlando Marley Filho" userId="db0f27c2ee340672" providerId="LiveId" clId="{1320679C-52D2-4BC1-9F34-7139B097422A}" dt="2024-06-26T19:14:02.549" v="15844" actId="14100"/>
          <ac:cxnSpMkLst>
            <pc:docMk/>
            <pc:sldMk cId="3484624744" sldId="539"/>
            <ac:cxnSpMk id="81" creationId="{9DE81023-4E33-CD5F-7715-7920760F0FA1}"/>
          </ac:cxnSpMkLst>
        </pc:cxnChg>
      </pc:sldChg>
      <pc:sldChg chg="new del">
        <pc:chgData name="Orlando Marley Filho" userId="db0f27c2ee340672" providerId="LiveId" clId="{1320679C-52D2-4BC1-9F34-7139B097422A}" dt="2024-06-12T19:41:41.973" v="14994" actId="2696"/>
        <pc:sldMkLst>
          <pc:docMk/>
          <pc:sldMk cId="4090387891" sldId="539"/>
        </pc:sldMkLst>
      </pc:sldChg>
      <pc:sldChg chg="addSp delSp modSp add mod delAnim modAnim modShow modNotesTx">
        <pc:chgData name="Orlando Marley Filho" userId="db0f27c2ee340672" providerId="LiveId" clId="{1320679C-52D2-4BC1-9F34-7139B097422A}" dt="2024-06-26T23:43:32.261" v="18035"/>
        <pc:sldMkLst>
          <pc:docMk/>
          <pc:sldMk cId="2520771536" sldId="540"/>
        </pc:sldMkLst>
        <pc:spChg chg="mod">
          <ac:chgData name="Orlando Marley Filho" userId="db0f27c2ee340672" providerId="LiveId" clId="{1320679C-52D2-4BC1-9F34-7139B097422A}" dt="2024-06-26T22:47:19.820" v="17193" actId="1076"/>
          <ac:spMkLst>
            <pc:docMk/>
            <pc:sldMk cId="2520771536" sldId="540"/>
            <ac:spMk id="2" creationId="{0AC2542F-0A57-970F-3272-4258EA9DC083}"/>
          </ac:spMkLst>
        </pc:spChg>
        <pc:spChg chg="add del mod or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3" creationId="{DBC9CA2D-7B35-BAED-7099-565B6EB5DEB6}"/>
          </ac:spMkLst>
        </pc:spChg>
        <pc:spChg chg="del">
          <ac:chgData name="Orlando Marley Filho" userId="db0f27c2ee340672" providerId="LiveId" clId="{1320679C-52D2-4BC1-9F34-7139B097422A}" dt="2024-06-26T21:54:33.964" v="15907" actId="478"/>
          <ac:spMkLst>
            <pc:docMk/>
            <pc:sldMk cId="2520771536" sldId="540"/>
            <ac:spMk id="5" creationId="{6A676CCF-3470-8400-51E1-DF72F35B1693}"/>
          </ac:spMkLst>
        </pc:spChg>
        <pc:spChg chg="add del mod">
          <ac:chgData name="Orlando Marley Filho" userId="db0f27c2ee340672" providerId="LiveId" clId="{1320679C-52D2-4BC1-9F34-7139B097422A}" dt="2024-06-26T21:58:20.635" v="16029" actId="478"/>
          <ac:spMkLst>
            <pc:docMk/>
            <pc:sldMk cId="2520771536" sldId="540"/>
            <ac:spMk id="6" creationId="{F15556DE-B904-890B-FF7F-360CDDE8C5F8}"/>
          </ac:spMkLst>
        </pc:spChg>
        <pc:spChg chg="add del mod">
          <ac:chgData name="Orlando Marley Filho" userId="db0f27c2ee340672" providerId="LiveId" clId="{1320679C-52D2-4BC1-9F34-7139B097422A}" dt="2024-06-26T21:58:20.635" v="16029" actId="478"/>
          <ac:spMkLst>
            <pc:docMk/>
            <pc:sldMk cId="2520771536" sldId="540"/>
            <ac:spMk id="8" creationId="{F5DB0C10-33AF-436A-66B7-0DA395383A34}"/>
          </ac:spMkLst>
        </pc:spChg>
        <pc:spChg chg="add del mod">
          <ac:chgData name="Orlando Marley Filho" userId="db0f27c2ee340672" providerId="LiveId" clId="{1320679C-52D2-4BC1-9F34-7139B097422A}" dt="2024-06-26T21:58:20.635" v="16029" actId="478"/>
          <ac:spMkLst>
            <pc:docMk/>
            <pc:sldMk cId="2520771536" sldId="540"/>
            <ac:spMk id="9" creationId="{161948DB-5BE7-9665-263C-74B117B77519}"/>
          </ac:spMkLst>
        </pc:spChg>
        <pc:spChg chg="add del mod">
          <ac:chgData name="Orlando Marley Filho" userId="db0f27c2ee340672" providerId="LiveId" clId="{1320679C-52D2-4BC1-9F34-7139B097422A}" dt="2024-06-26T21:55:22.925" v="15921" actId="478"/>
          <ac:spMkLst>
            <pc:docMk/>
            <pc:sldMk cId="2520771536" sldId="540"/>
            <ac:spMk id="11" creationId="{45050331-CC3B-6FCC-E31A-1617B3692276}"/>
          </ac:spMkLst>
        </pc:spChg>
        <pc:spChg chg="add del mod">
          <ac:chgData name="Orlando Marley Filho" userId="db0f27c2ee340672" providerId="LiveId" clId="{1320679C-52D2-4BC1-9F34-7139B097422A}" dt="2024-06-26T21:58:39.399" v="16033" actId="478"/>
          <ac:spMkLst>
            <pc:docMk/>
            <pc:sldMk cId="2520771536" sldId="540"/>
            <ac:spMk id="16" creationId="{83B9D893-E2CF-3B6B-AB46-A75AE05E10D7}"/>
          </ac:spMkLst>
        </pc:spChg>
        <pc:spChg chg="add del mod">
          <ac:chgData name="Orlando Marley Filho" userId="db0f27c2ee340672" providerId="LiveId" clId="{1320679C-52D2-4BC1-9F34-7139B097422A}" dt="2024-06-26T21:58:40.434" v="16034" actId="478"/>
          <ac:spMkLst>
            <pc:docMk/>
            <pc:sldMk cId="2520771536" sldId="540"/>
            <ac:spMk id="17" creationId="{17592E21-437D-75EB-7939-5ED6C54AD9D5}"/>
          </ac:spMkLst>
        </pc:spChg>
        <pc:spChg chg="add del mod">
          <ac:chgData name="Orlando Marley Filho" userId="db0f27c2ee340672" providerId="LiveId" clId="{1320679C-52D2-4BC1-9F34-7139B097422A}" dt="2024-06-26T21:58:41.538" v="16036" actId="478"/>
          <ac:spMkLst>
            <pc:docMk/>
            <pc:sldMk cId="2520771536" sldId="540"/>
            <ac:spMk id="18" creationId="{B66958C9-8664-C405-B91A-1F519F37C6B2}"/>
          </ac:spMkLst>
        </pc:spChg>
        <pc:spChg chg="add mo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19" creationId="{39A94C7A-CC23-7F76-D235-03344BCDBF48}"/>
          </ac:spMkLst>
        </pc:spChg>
        <pc:spChg chg="add del mod ord">
          <ac:chgData name="Orlando Marley Filho" userId="db0f27c2ee340672" providerId="LiveId" clId="{1320679C-52D2-4BC1-9F34-7139B097422A}" dt="2024-06-26T22:21:22.983" v="16567" actId="478"/>
          <ac:spMkLst>
            <pc:docMk/>
            <pc:sldMk cId="2520771536" sldId="540"/>
            <ac:spMk id="29" creationId="{1193F3C6-0C5E-5B83-22B9-4E4785F6EA3E}"/>
          </ac:spMkLst>
        </pc:spChg>
        <pc:spChg chg="add del mod">
          <ac:chgData name="Orlando Marley Filho" userId="db0f27c2ee340672" providerId="LiveId" clId="{1320679C-52D2-4BC1-9F34-7139B097422A}" dt="2024-06-26T22:27:55.929" v="16731" actId="478"/>
          <ac:spMkLst>
            <pc:docMk/>
            <pc:sldMk cId="2520771536" sldId="540"/>
            <ac:spMk id="33" creationId="{A38A3E62-DE61-93B0-04D3-3803DA4DB988}"/>
          </ac:spMkLst>
        </pc:spChg>
        <pc:spChg chg="add del">
          <ac:chgData name="Orlando Marley Filho" userId="db0f27c2ee340672" providerId="LiveId" clId="{1320679C-52D2-4BC1-9F34-7139B097422A}" dt="2024-06-26T22:24:12.816" v="16609" actId="22"/>
          <ac:spMkLst>
            <pc:docMk/>
            <pc:sldMk cId="2520771536" sldId="540"/>
            <ac:spMk id="35" creationId="{A9117E66-BB18-715D-1BC7-3A822439E15A}"/>
          </ac:spMkLst>
        </pc:spChg>
        <pc:spChg chg="add mo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37" creationId="{F6E6C383-88EA-D5D1-AC1C-1FD970E3564A}"/>
          </ac:spMkLst>
        </pc:spChg>
        <pc:spChg chg="add mo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38" creationId="{E6DEEA8F-C3E8-5435-AAD3-4F049ACF7EBE}"/>
          </ac:spMkLst>
        </pc:spChg>
        <pc:spChg chg="add mo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39" creationId="{0495FBAF-2BDD-FB99-A20B-6CCFA1500499}"/>
          </ac:spMkLst>
        </pc:spChg>
        <pc:spChg chg="add mo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40" creationId="{0479B34E-155D-2976-B720-CA1B4D85B78C}"/>
          </ac:spMkLst>
        </pc:spChg>
        <pc:spChg chg="add mod">
          <ac:chgData name="Orlando Marley Filho" userId="db0f27c2ee340672" providerId="LiveId" clId="{1320679C-52D2-4BC1-9F34-7139B097422A}" dt="2024-06-26T22:47:24.778" v="17194" actId="1076"/>
          <ac:spMkLst>
            <pc:docMk/>
            <pc:sldMk cId="2520771536" sldId="540"/>
            <ac:spMk id="48" creationId="{EC67938B-DDEB-2A93-2110-99BE8A91E845}"/>
          </ac:spMkLst>
        </pc:spChg>
        <pc:spChg chg="add del mod">
          <ac:chgData name="Orlando Marley Filho" userId="db0f27c2ee340672" providerId="LiveId" clId="{1320679C-52D2-4BC1-9F34-7139B097422A}" dt="2024-06-26T22:41:50.408" v="17148" actId="478"/>
          <ac:spMkLst>
            <pc:docMk/>
            <pc:sldMk cId="2520771536" sldId="540"/>
            <ac:spMk id="49" creationId="{735B0446-363D-7318-777C-A5EFB2203088}"/>
          </ac:spMkLst>
        </pc:spChg>
        <pc:spChg chg="add mod">
          <ac:chgData name="Orlando Marley Filho" userId="db0f27c2ee340672" providerId="LiveId" clId="{1320679C-52D2-4BC1-9F34-7139B097422A}" dt="2024-06-26T22:51:50.367" v="17234" actId="14100"/>
          <ac:spMkLst>
            <pc:docMk/>
            <pc:sldMk cId="2520771536" sldId="540"/>
            <ac:spMk id="50" creationId="{0BBBA871-B755-8CE0-F0B2-09E8C3BFE11E}"/>
          </ac:spMkLst>
        </pc:spChg>
        <pc:spChg chg="add mod">
          <ac:chgData name="Orlando Marley Filho" userId="db0f27c2ee340672" providerId="LiveId" clId="{1320679C-52D2-4BC1-9F34-7139B097422A}" dt="2024-06-26T22:50:04.886" v="17223" actId="1076"/>
          <ac:spMkLst>
            <pc:docMk/>
            <pc:sldMk cId="2520771536" sldId="540"/>
            <ac:spMk id="53" creationId="{CD1FB954-2E1B-71ED-09F4-47C3D418C4D0}"/>
          </ac:spMkLst>
        </pc:spChg>
        <pc:spChg chg="add del mod">
          <ac:chgData name="Orlando Marley Filho" userId="db0f27c2ee340672" providerId="LiveId" clId="{1320679C-52D2-4BC1-9F34-7139B097422A}" dt="2024-06-26T22:48:19.152" v="17201" actId="478"/>
          <ac:spMkLst>
            <pc:docMk/>
            <pc:sldMk cId="2520771536" sldId="540"/>
            <ac:spMk id="54" creationId="{838F54C8-380B-8B0C-325A-482FB03D4348}"/>
          </ac:spMkLst>
        </pc:spChg>
        <pc:spChg chg="add mod">
          <ac:chgData name="Orlando Marley Filho" userId="db0f27c2ee340672" providerId="LiveId" clId="{1320679C-52D2-4BC1-9F34-7139B097422A}" dt="2024-06-26T22:50:00.814" v="17222" actId="14100"/>
          <ac:spMkLst>
            <pc:docMk/>
            <pc:sldMk cId="2520771536" sldId="540"/>
            <ac:spMk id="56" creationId="{CF3316FA-BC6D-E7CC-828F-679BAFE3C5DE}"/>
          </ac:spMkLst>
        </pc:spChg>
        <pc:spChg chg="add mod">
          <ac:chgData name="Orlando Marley Filho" userId="db0f27c2ee340672" providerId="LiveId" clId="{1320679C-52D2-4BC1-9F34-7139B097422A}" dt="2024-06-26T22:50:59.010" v="17226" actId="1076"/>
          <ac:spMkLst>
            <pc:docMk/>
            <pc:sldMk cId="2520771536" sldId="540"/>
            <ac:spMk id="57" creationId="{2DBA4F0E-3939-54A6-36D0-E90D5F8C2CDD}"/>
          </ac:spMkLst>
        </pc:spChg>
        <pc:spChg chg="add mod">
          <ac:chgData name="Orlando Marley Filho" userId="db0f27c2ee340672" providerId="LiveId" clId="{1320679C-52D2-4BC1-9F34-7139B097422A}" dt="2024-06-26T22:53:46.493" v="17254" actId="1076"/>
          <ac:spMkLst>
            <pc:docMk/>
            <pc:sldMk cId="2520771536" sldId="540"/>
            <ac:spMk id="59" creationId="{D59D836D-914C-D36A-398B-242287C60F39}"/>
          </ac:spMkLst>
        </pc:spChg>
        <pc:spChg chg="add mod">
          <ac:chgData name="Orlando Marley Filho" userId="db0f27c2ee340672" providerId="LiveId" clId="{1320679C-52D2-4BC1-9F34-7139B097422A}" dt="2024-06-26T22:53:46.493" v="17254" actId="1076"/>
          <ac:spMkLst>
            <pc:docMk/>
            <pc:sldMk cId="2520771536" sldId="540"/>
            <ac:spMk id="61" creationId="{B4925A3A-A5D8-6504-1F27-7BA4D13917DF}"/>
          </ac:spMkLst>
        </pc:spChg>
        <pc:spChg chg="add mod">
          <ac:chgData name="Orlando Marley Filho" userId="db0f27c2ee340672" providerId="LiveId" clId="{1320679C-52D2-4BC1-9F34-7139B097422A}" dt="2024-06-26T22:53:46.493" v="17254" actId="1076"/>
          <ac:spMkLst>
            <pc:docMk/>
            <pc:sldMk cId="2520771536" sldId="540"/>
            <ac:spMk id="63" creationId="{ECABF8FF-DFE0-4E9F-8267-A1C3ADD4F178}"/>
          </ac:spMkLst>
        </pc:spChg>
        <pc:grpChg chg="add del mod ord">
          <ac:chgData name="Orlando Marley Filho" userId="db0f27c2ee340672" providerId="LiveId" clId="{1320679C-52D2-4BC1-9F34-7139B097422A}" dt="2024-06-26T22:21:22.983" v="16567" actId="478"/>
          <ac:grpSpMkLst>
            <pc:docMk/>
            <pc:sldMk cId="2520771536" sldId="540"/>
            <ac:grpSpMk id="30" creationId="{A664E763-AB70-D391-4EC0-89B5385515E4}"/>
          </ac:grpSpMkLst>
        </pc:grpChg>
        <pc:grpChg chg="add del mod">
          <ac:chgData name="Orlando Marley Filho" userId="db0f27c2ee340672" providerId="LiveId" clId="{1320679C-52D2-4BC1-9F34-7139B097422A}" dt="2024-06-26T22:21:42.269" v="16578" actId="478"/>
          <ac:grpSpMkLst>
            <pc:docMk/>
            <pc:sldMk cId="2520771536" sldId="540"/>
            <ac:grpSpMk id="31" creationId="{4142F82F-D848-1A19-BA9D-27D1F2950015}"/>
          </ac:grpSpMkLst>
        </pc:grpChg>
        <pc:grpChg chg="add mod">
          <ac:chgData name="Orlando Marley Filho" userId="db0f27c2ee340672" providerId="LiveId" clId="{1320679C-52D2-4BC1-9F34-7139B097422A}" dt="2024-06-26T22:53:25.476" v="17251" actId="164"/>
          <ac:grpSpMkLst>
            <pc:docMk/>
            <pc:sldMk cId="2520771536" sldId="540"/>
            <ac:grpSpMk id="2048" creationId="{25D3A2C1-B712-BBB4-E5F9-D15FA57E0970}"/>
          </ac:grpSpMkLst>
        </pc:grpChg>
        <pc:graphicFrameChg chg="add mod modGraphic">
          <ac:chgData name="Orlando Marley Filho" userId="db0f27c2ee340672" providerId="LiveId" clId="{1320679C-52D2-4BC1-9F34-7139B097422A}" dt="2024-06-26T22:47:24.778" v="17194" actId="1076"/>
          <ac:graphicFrameMkLst>
            <pc:docMk/>
            <pc:sldMk cId="2520771536" sldId="540"/>
            <ac:graphicFrameMk id="15" creationId="{6D69D948-668D-21F0-A39C-A7568BC4DD5F}"/>
          </ac:graphicFrameMkLst>
        </pc:graphicFrameChg>
        <pc:picChg chg="del">
          <ac:chgData name="Orlando Marley Filho" userId="db0f27c2ee340672" providerId="LiveId" clId="{1320679C-52D2-4BC1-9F34-7139B097422A}" dt="2024-06-26T21:54:34.772" v="15908" actId="478"/>
          <ac:picMkLst>
            <pc:docMk/>
            <pc:sldMk cId="2520771536" sldId="540"/>
            <ac:picMk id="7" creationId="{707233D3-A738-AA8A-F89F-A6C8D816B664}"/>
          </ac:picMkLst>
        </pc:picChg>
        <pc:picChg chg="add mod">
          <ac:chgData name="Orlando Marley Filho" userId="db0f27c2ee340672" providerId="LiveId" clId="{1320679C-52D2-4BC1-9F34-7139B097422A}" dt="2024-06-26T21:57:10.549" v="16012"/>
          <ac:picMkLst>
            <pc:docMk/>
            <pc:sldMk cId="2520771536" sldId="540"/>
            <ac:picMk id="12" creationId="{81E60679-220F-DA8F-B2E1-629200DEF94E}"/>
          </ac:picMkLst>
        </pc:picChg>
        <pc:picChg chg="add del mod">
          <ac:chgData name="Orlando Marley Filho" userId="db0f27c2ee340672" providerId="LiveId" clId="{1320679C-52D2-4BC1-9F34-7139B097422A}" dt="2024-06-26T22:40:27.476" v="17069" actId="478"/>
          <ac:picMkLst>
            <pc:docMk/>
            <pc:sldMk cId="2520771536" sldId="540"/>
            <ac:picMk id="13" creationId="{31950B2E-2DAB-9DBF-D086-DC8212761F22}"/>
          </ac:picMkLst>
        </pc:picChg>
        <pc:picChg chg="add mod">
          <ac:chgData name="Orlando Marley Filho" userId="db0f27c2ee340672" providerId="LiveId" clId="{1320679C-52D2-4BC1-9F34-7139B097422A}" dt="2024-06-26T22:47:24.778" v="17194" actId="1076"/>
          <ac:picMkLst>
            <pc:docMk/>
            <pc:sldMk cId="2520771536" sldId="540"/>
            <ac:picMk id="14" creationId="{331F6AF2-82B7-14B9-B7DA-770F661F1CD6}"/>
          </ac:picMkLst>
        </pc:picChg>
        <pc:picChg chg="add del mod">
          <ac:chgData name="Orlando Marley Filho" userId="db0f27c2ee340672" providerId="LiveId" clId="{1320679C-52D2-4BC1-9F34-7139B097422A}" dt="2024-06-26T22:22:58.156" v="16585" actId="478"/>
          <ac:picMkLst>
            <pc:docMk/>
            <pc:sldMk cId="2520771536" sldId="540"/>
            <ac:picMk id="20" creationId="{16799B3A-4CF6-AD8C-55CA-16C210D497F7}"/>
          </ac:picMkLst>
        </pc:picChg>
        <pc:picChg chg="add mod">
          <ac:chgData name="Orlando Marley Filho" userId="db0f27c2ee340672" providerId="LiveId" clId="{1320679C-52D2-4BC1-9F34-7139B097422A}" dt="2024-06-26T22:47:24.778" v="17194" actId="1076"/>
          <ac:picMkLst>
            <pc:docMk/>
            <pc:sldMk cId="2520771536" sldId="540"/>
            <ac:picMk id="24" creationId="{14C5CC62-ACC8-2040-9964-41F4006F876E}"/>
          </ac:picMkLst>
        </pc:picChg>
        <pc:picChg chg="add mod">
          <ac:chgData name="Orlando Marley Filho" userId="db0f27c2ee340672" providerId="LiveId" clId="{1320679C-52D2-4BC1-9F34-7139B097422A}" dt="2024-06-26T22:21:22.983" v="16567" actId="478"/>
          <ac:picMkLst>
            <pc:docMk/>
            <pc:sldMk cId="2520771536" sldId="540"/>
            <ac:picMk id="26" creationId="{9ED30424-E255-EA04-9F50-A4854D850903}"/>
          </ac:picMkLst>
        </pc:picChg>
        <pc:picChg chg="add mod">
          <ac:chgData name="Orlando Marley Filho" userId="db0f27c2ee340672" providerId="LiveId" clId="{1320679C-52D2-4BC1-9F34-7139B097422A}" dt="2024-06-26T22:20:20.638" v="16551" actId="164"/>
          <ac:picMkLst>
            <pc:docMk/>
            <pc:sldMk cId="2520771536" sldId="540"/>
            <ac:picMk id="28" creationId="{3B220A2A-E951-3F81-8E56-25C8C24C4D33}"/>
          </ac:picMkLst>
        </pc:picChg>
        <pc:picChg chg="add mod">
          <ac:chgData name="Orlando Marley Filho" userId="db0f27c2ee340672" providerId="LiveId" clId="{1320679C-52D2-4BC1-9F34-7139B097422A}" dt="2024-06-26T22:47:24.778" v="17194" actId="1076"/>
          <ac:picMkLst>
            <pc:docMk/>
            <pc:sldMk cId="2520771536" sldId="540"/>
            <ac:picMk id="32" creationId="{C89E71B1-BAC6-ED61-651A-5D7F4F1FEDF8}"/>
          </ac:picMkLst>
        </pc:picChg>
        <pc:picChg chg="add del mod">
          <ac:chgData name="Orlando Marley Filho" userId="db0f27c2ee340672" providerId="LiveId" clId="{1320679C-52D2-4BC1-9F34-7139B097422A}" dt="2024-06-26T22:34:10.095" v="16966" actId="478"/>
          <ac:picMkLst>
            <pc:docMk/>
            <pc:sldMk cId="2520771536" sldId="540"/>
            <ac:picMk id="47" creationId="{FAD40588-9459-2B4E-E036-21A96DDB7566}"/>
          </ac:picMkLst>
        </pc:picChg>
        <pc:picChg chg="add mod">
          <ac:chgData name="Orlando Marley Filho" userId="db0f27c2ee340672" providerId="LiveId" clId="{1320679C-52D2-4BC1-9F34-7139B097422A}" dt="2024-06-26T22:50:04.886" v="17223" actId="1076"/>
          <ac:picMkLst>
            <pc:docMk/>
            <pc:sldMk cId="2520771536" sldId="540"/>
            <ac:picMk id="51" creationId="{9AF78BA5-A8F0-E3C9-196E-DC69125A0913}"/>
          </ac:picMkLst>
        </pc:picChg>
        <pc:picChg chg="add del mod">
          <ac:chgData name="Orlando Marley Filho" userId="db0f27c2ee340672" providerId="LiveId" clId="{1320679C-52D2-4BC1-9F34-7139B097422A}" dt="2024-06-26T22:48:17.172" v="17198" actId="478"/>
          <ac:picMkLst>
            <pc:docMk/>
            <pc:sldMk cId="2520771536" sldId="540"/>
            <ac:picMk id="52" creationId="{94B80948-DC29-D2EA-E9CF-A7B7F09E9200}"/>
          </ac:picMkLst>
        </pc:picChg>
        <pc:picChg chg="add mod">
          <ac:chgData name="Orlando Marley Filho" userId="db0f27c2ee340672" providerId="LiveId" clId="{1320679C-52D2-4BC1-9F34-7139B097422A}" dt="2024-06-26T22:53:46.493" v="17254" actId="1076"/>
          <ac:picMkLst>
            <pc:docMk/>
            <pc:sldMk cId="2520771536" sldId="540"/>
            <ac:picMk id="58" creationId="{F77341D6-6AC5-0836-B23F-AE0B6D4D85F4}"/>
          </ac:picMkLst>
        </pc:picChg>
        <pc:picChg chg="add mod">
          <ac:chgData name="Orlando Marley Filho" userId="db0f27c2ee340672" providerId="LiveId" clId="{1320679C-52D2-4BC1-9F34-7139B097422A}" dt="2024-06-26T22:53:46.493" v="17254" actId="1076"/>
          <ac:picMkLst>
            <pc:docMk/>
            <pc:sldMk cId="2520771536" sldId="540"/>
            <ac:picMk id="60" creationId="{B5F21AC9-E0F5-9902-2C83-301A5C2BF415}"/>
          </ac:picMkLst>
        </pc:picChg>
        <pc:picChg chg="add mod">
          <ac:chgData name="Orlando Marley Filho" userId="db0f27c2ee340672" providerId="LiveId" clId="{1320679C-52D2-4BC1-9F34-7139B097422A}" dt="2024-06-26T22:53:46.493" v="17254" actId="1076"/>
          <ac:picMkLst>
            <pc:docMk/>
            <pc:sldMk cId="2520771536" sldId="540"/>
            <ac:picMk id="62" creationId="{9683603A-F28D-412C-BB78-0A17EC4C5A36}"/>
          </ac:picMkLst>
        </pc:picChg>
        <pc:picChg chg="add del mod">
          <ac:chgData name="Orlando Marley Filho" userId="db0f27c2ee340672" providerId="LiveId" clId="{1320679C-52D2-4BC1-9F34-7139B097422A}" dt="2024-06-26T22:22:22" v="16581" actId="478"/>
          <ac:picMkLst>
            <pc:docMk/>
            <pc:sldMk cId="2520771536" sldId="540"/>
            <ac:picMk id="2050" creationId="{4D1311C9-8346-E923-4F96-560E6E400ACA}"/>
          </ac:picMkLst>
        </pc:picChg>
        <pc:picChg chg="add mod">
          <ac:chgData name="Orlando Marley Filho" userId="db0f27c2ee340672" providerId="LiveId" clId="{1320679C-52D2-4BC1-9F34-7139B097422A}" dt="2024-06-26T22:47:24.778" v="17194" actId="1076"/>
          <ac:picMkLst>
            <pc:docMk/>
            <pc:sldMk cId="2520771536" sldId="540"/>
            <ac:picMk id="2052" creationId="{7EDD4BD7-BC0B-EDE3-8571-F0D4677AC898}"/>
          </ac:picMkLst>
        </pc:picChg>
        <pc:picChg chg="add mod">
          <ac:chgData name="Orlando Marley Filho" userId="db0f27c2ee340672" providerId="LiveId" clId="{1320679C-52D2-4BC1-9F34-7139B097422A}" dt="2024-06-26T22:47:24.778" v="17194" actId="1076"/>
          <ac:picMkLst>
            <pc:docMk/>
            <pc:sldMk cId="2520771536" sldId="540"/>
            <ac:picMk id="2054" creationId="{FEB01F77-F8C3-297C-D661-D5C477271481}"/>
          </ac:picMkLst>
        </pc:picChg>
        <pc:cxnChg chg="add mod">
          <ac:chgData name="Orlando Marley Filho" userId="db0f27c2ee340672" providerId="LiveId" clId="{1320679C-52D2-4BC1-9F34-7139B097422A}" dt="2024-06-26T22:47:24.778" v="17194" actId="1076"/>
          <ac:cxnSpMkLst>
            <pc:docMk/>
            <pc:sldMk cId="2520771536" sldId="540"/>
            <ac:cxnSpMk id="22" creationId="{FEE2FDA8-659B-49C1-F40F-29B59460CB57}"/>
          </ac:cxnSpMkLst>
        </pc:cxnChg>
        <pc:cxnChg chg="add mod">
          <ac:chgData name="Orlando Marley Filho" userId="db0f27c2ee340672" providerId="LiveId" clId="{1320679C-52D2-4BC1-9F34-7139B097422A}" dt="2024-06-26T22:47:24.778" v="17194" actId="1076"/>
          <ac:cxnSpMkLst>
            <pc:docMk/>
            <pc:sldMk cId="2520771536" sldId="540"/>
            <ac:cxnSpMk id="41" creationId="{E32CACF5-90CF-61F5-EF3C-670ECF72601E}"/>
          </ac:cxnSpMkLst>
        </pc:cxnChg>
        <pc:cxnChg chg="add del mod">
          <ac:chgData name="Orlando Marley Filho" userId="db0f27c2ee340672" providerId="LiveId" clId="{1320679C-52D2-4BC1-9F34-7139B097422A}" dt="2024-06-26T22:48:19.715" v="17202" actId="478"/>
          <ac:cxnSpMkLst>
            <pc:docMk/>
            <pc:sldMk cId="2520771536" sldId="540"/>
            <ac:cxnSpMk id="55" creationId="{851C942C-8445-E9BE-0252-D5E99C107A76}"/>
          </ac:cxnSpMkLst>
        </pc:cxnChg>
      </pc:sldChg>
      <pc:sldChg chg="delSp modSp add mod">
        <pc:chgData name="Orlando Marley Filho" userId="db0f27c2ee340672" providerId="LiveId" clId="{1320679C-52D2-4BC1-9F34-7139B097422A}" dt="2024-06-12T19:41:54.155" v="15009" actId="20577"/>
        <pc:sldMkLst>
          <pc:docMk/>
          <pc:sldMk cId="2616519812" sldId="540"/>
        </pc:sldMkLst>
        <pc:spChg chg="mod">
          <ac:chgData name="Orlando Marley Filho" userId="db0f27c2ee340672" providerId="LiveId" clId="{1320679C-52D2-4BC1-9F34-7139B097422A}" dt="2024-06-12T19:41:54.155" v="15009" actId="20577"/>
          <ac:spMkLst>
            <pc:docMk/>
            <pc:sldMk cId="2616519812" sldId="540"/>
            <ac:spMk id="3" creationId="{45C87677-58FD-09CA-B0E9-83620BAB7F3A}"/>
          </ac:spMkLst>
        </pc:spChg>
        <pc:spChg chg="del">
          <ac:chgData name="Orlando Marley Filho" userId="db0f27c2ee340672" providerId="LiveId" clId="{1320679C-52D2-4BC1-9F34-7139B097422A}" dt="2024-06-12T19:41:50.173" v="14996" actId="478"/>
          <ac:spMkLst>
            <pc:docMk/>
            <pc:sldMk cId="2616519812" sldId="540"/>
            <ac:spMk id="7" creationId="{E642EF35-D29B-DD49-EBF9-A4FAC9A0C03B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12" creationId="{8B6E69B3-E653-ADDD-336B-E19CB5B22AAE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13" creationId="{6E88097F-0648-211F-C8E6-E783D8DFEF32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14" creationId="{3BDF5525-4BCB-2195-C008-745B38BE2127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20" creationId="{0D42E9FE-1E3D-6267-C972-E32CD18E1C4F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21" creationId="{4CECB64B-0771-EDBB-DB86-C7E20DC52465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22" creationId="{8DFBEBB9-98D8-1FEE-6BE3-8629D9DA276D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34" creationId="{4CD60378-DD07-6933-96E9-2498C2B04A6B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35" creationId="{119A62F4-FEEA-B7FF-B163-1E203876B016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36" creationId="{B9775C11-A117-D0BA-4EE5-837E0F60D436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37" creationId="{16C58C85-9542-BE22-8F2B-0F36589C2D16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39" creationId="{44E6791A-9B9E-A306-3421-DC625C52325F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43" creationId="{0C17508D-8F53-C434-5ACD-75EEEF07386A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44" creationId="{E21CFF0D-9DEC-5212-8F57-7814F191B4AB}"/>
          </ac:spMkLst>
        </pc:spChg>
        <pc:spChg chg="del">
          <ac:chgData name="Orlando Marley Filho" userId="db0f27c2ee340672" providerId="LiveId" clId="{1320679C-52D2-4BC1-9F34-7139B097422A}" dt="2024-06-12T19:41:46.395" v="14995" actId="478"/>
          <ac:spMkLst>
            <pc:docMk/>
            <pc:sldMk cId="2616519812" sldId="540"/>
            <ac:spMk id="49" creationId="{4C8CBB14-8C48-2209-6DF5-66B672B8AD1F}"/>
          </ac:spMkLst>
        </pc:spChg>
        <pc:grpChg chg="del">
          <ac:chgData name="Orlando Marley Filho" userId="db0f27c2ee340672" providerId="LiveId" clId="{1320679C-52D2-4BC1-9F34-7139B097422A}" dt="2024-06-12T19:41:46.395" v="14995" actId="478"/>
          <ac:grpSpMkLst>
            <pc:docMk/>
            <pc:sldMk cId="2616519812" sldId="540"/>
            <ac:grpSpMk id="47" creationId="{809C4F5E-B57D-7D41-B39C-B3E5678852BE}"/>
          </ac:grpSpMkLst>
        </pc:grp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0" creationId="{2DAEAD76-38A6-1495-3BDF-B56720BBE7FD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1" creationId="{BECE4938-DEA3-7FE9-3082-F1418CC25770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5" creationId="{E362DED4-025F-1364-6073-207B52D84777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6" creationId="{E1974E7B-8364-74EC-806C-68D97531DC95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7" creationId="{AAC452E9-7C96-4B5C-9A25-F68B888775CE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8" creationId="{24366310-51DA-9495-914E-2082235B9834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9" creationId="{490FB3A8-E390-B5C0-2318-5142EE581F05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38" creationId="{51FCFF8C-5133-406E-94B3-36975C105540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41" creationId="{F525DA8B-931A-4E1E-B0FA-85F905EDAB3E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42" creationId="{06EBB092-1502-6035-EC8E-6CB2A74D7F3B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032" creationId="{F2EAC0CC-AFB1-0E71-AB62-5DF236DEC90D}"/>
          </ac:picMkLst>
        </pc:picChg>
        <pc:picChg chg="del">
          <ac:chgData name="Orlando Marley Filho" userId="db0f27c2ee340672" providerId="LiveId" clId="{1320679C-52D2-4BC1-9F34-7139B097422A}" dt="2024-06-12T19:41:46.395" v="14995" actId="478"/>
          <ac:picMkLst>
            <pc:docMk/>
            <pc:sldMk cId="2616519812" sldId="540"/>
            <ac:picMk id="1034" creationId="{4CB4C5E6-FAD4-F6D7-EA73-9176962012F8}"/>
          </ac:picMkLst>
        </pc:pic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24" creationId="{46899E7D-E952-E503-246B-CC3C96BC70E0}"/>
          </ac:cxnSpMkLst>
        </pc:cxn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26" creationId="{17683402-4E1E-5BD8-AADD-994079876945}"/>
          </ac:cxnSpMkLst>
        </pc:cxn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30" creationId="{3C5B9163-98C7-EDBC-46FA-FB3A0AE6DB72}"/>
          </ac:cxnSpMkLst>
        </pc:cxn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50" creationId="{B1138994-E18B-8FAF-880C-CA7A74DD8DB9}"/>
          </ac:cxnSpMkLst>
        </pc:cxn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53" creationId="{EB30A6E3-27CE-E119-F566-E5E617795DC9}"/>
          </ac:cxnSpMkLst>
        </pc:cxn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58" creationId="{6F801003-C5AF-AD8D-71AD-A12D41C05F5C}"/>
          </ac:cxnSpMkLst>
        </pc:cxnChg>
        <pc:cxnChg chg="del">
          <ac:chgData name="Orlando Marley Filho" userId="db0f27c2ee340672" providerId="LiveId" clId="{1320679C-52D2-4BC1-9F34-7139B097422A}" dt="2024-06-12T19:41:46.395" v="14995" actId="478"/>
          <ac:cxnSpMkLst>
            <pc:docMk/>
            <pc:sldMk cId="2616519812" sldId="540"/>
            <ac:cxnSpMk id="61" creationId="{702FE966-11AB-BD75-D32D-137993B9D12B}"/>
          </ac:cxnSpMkLst>
        </pc:cxnChg>
      </pc:sldChg>
      <pc:sldChg chg="add del">
        <pc:chgData name="Orlando Marley Filho" userId="db0f27c2ee340672" providerId="LiveId" clId="{1320679C-52D2-4BC1-9F34-7139B097422A}" dt="2024-06-26T19:14:48.969" v="15850"/>
        <pc:sldMkLst>
          <pc:docMk/>
          <pc:sldMk cId="3770256855" sldId="540"/>
        </pc:sldMkLst>
      </pc:sldChg>
      <pc:sldChg chg="addSp delSp modSp add mod ord modShow modNotesTx">
        <pc:chgData name="Orlando Marley Filho" userId="db0f27c2ee340672" providerId="LiveId" clId="{1320679C-52D2-4BC1-9F34-7139B097422A}" dt="2024-07-16T00:15:45.222" v="32952" actId="1076"/>
        <pc:sldMkLst>
          <pc:docMk/>
          <pc:sldMk cId="85800863" sldId="541"/>
        </pc:sldMkLst>
        <pc:spChg chg="mod">
          <ac:chgData name="Orlando Marley Filho" userId="db0f27c2ee340672" providerId="LiveId" clId="{1320679C-52D2-4BC1-9F34-7139B097422A}" dt="2024-06-29T21:28:16.250" v="22122" actId="164"/>
          <ac:spMkLst>
            <pc:docMk/>
            <pc:sldMk cId="85800863" sldId="541"/>
            <ac:spMk id="2" creationId="{E189B805-8333-7444-502C-5217BEC53675}"/>
          </ac:spMkLst>
        </pc:spChg>
        <pc:spChg chg="del mod">
          <ac:chgData name="Orlando Marley Filho" userId="db0f27c2ee340672" providerId="LiveId" clId="{1320679C-52D2-4BC1-9F34-7139B097422A}" dt="2024-06-29T21:27:58.508" v="22118" actId="478"/>
          <ac:spMkLst>
            <pc:docMk/>
            <pc:sldMk cId="85800863" sldId="541"/>
            <ac:spMk id="3" creationId="{74AB7E95-2805-C359-E24C-5730E3A7BCE0}"/>
          </ac:spMkLst>
        </pc:spChg>
        <pc:spChg chg="mod">
          <ac:chgData name="Orlando Marley Filho" userId="db0f27c2ee340672" providerId="LiveId" clId="{1320679C-52D2-4BC1-9F34-7139B097422A}" dt="2024-06-29T21:27:12.605" v="22110"/>
          <ac:spMkLst>
            <pc:docMk/>
            <pc:sldMk cId="85800863" sldId="541"/>
            <ac:spMk id="4" creationId="{722A8741-D7E9-8CF6-8CBE-253CEFA52403}"/>
          </ac:spMkLst>
        </pc:spChg>
        <pc:spChg chg="add mod">
          <ac:chgData name="Orlando Marley Filho" userId="db0f27c2ee340672" providerId="LiveId" clId="{1320679C-52D2-4BC1-9F34-7139B097422A}" dt="2024-07-16T00:13:43.719" v="32926" actId="20577"/>
          <ac:spMkLst>
            <pc:docMk/>
            <pc:sldMk cId="85800863" sldId="541"/>
            <ac:spMk id="5" creationId="{0D9145A3-DCBC-1564-7AB3-42743874AFE6}"/>
          </ac:spMkLst>
        </pc:spChg>
        <pc:spChg chg="mod">
          <ac:chgData name="Orlando Marley Filho" userId="db0f27c2ee340672" providerId="LiveId" clId="{1320679C-52D2-4BC1-9F34-7139B097422A}" dt="2024-06-29T21:27:43.405" v="22113"/>
          <ac:spMkLst>
            <pc:docMk/>
            <pc:sldMk cId="85800863" sldId="541"/>
            <ac:spMk id="5" creationId="{8AAA180C-151C-A963-EB47-3A0EB99EC6D3}"/>
          </ac:spMkLst>
        </pc:spChg>
        <pc:spChg chg="add mod">
          <ac:chgData name="Orlando Marley Filho" userId="db0f27c2ee340672" providerId="LiveId" clId="{1320679C-52D2-4BC1-9F34-7139B097422A}" dt="2024-06-29T21:28:16.250" v="22122" actId="164"/>
          <ac:spMkLst>
            <pc:docMk/>
            <pc:sldMk cId="85800863" sldId="541"/>
            <ac:spMk id="6" creationId="{90EDAD63-F1FB-43B3-B3B9-2D1E08E20D47}"/>
          </ac:spMkLst>
        </pc:spChg>
        <pc:spChg chg="add mod">
          <ac:chgData name="Orlando Marley Filho" userId="db0f27c2ee340672" providerId="LiveId" clId="{1320679C-52D2-4BC1-9F34-7139B097422A}" dt="2024-07-16T00:15:45.222" v="32952" actId="1076"/>
          <ac:spMkLst>
            <pc:docMk/>
            <pc:sldMk cId="85800863" sldId="541"/>
            <ac:spMk id="9" creationId="{057F39C4-C14B-D046-9F9D-C447CA873CF2}"/>
          </ac:spMkLst>
        </pc:spChg>
        <pc:grpChg chg="add mod">
          <ac:chgData name="Orlando Marley Filho" userId="db0f27c2ee340672" providerId="LiveId" clId="{1320679C-52D2-4BC1-9F34-7139B097422A}" dt="2024-06-29T21:28:16.250" v="22122" actId="164"/>
          <ac:grpSpMkLst>
            <pc:docMk/>
            <pc:sldMk cId="85800863" sldId="541"/>
            <ac:grpSpMk id="7" creationId="{3B49427E-2008-30E4-E3E8-789A55DDB07B}"/>
          </ac:grpSpMkLst>
        </pc:grpChg>
      </pc:sldChg>
      <pc:sldChg chg="addSp delSp modSp add mod setBg modAnim modNotesTx">
        <pc:chgData name="Orlando Marley Filho" userId="db0f27c2ee340672" providerId="LiveId" clId="{1320679C-52D2-4BC1-9F34-7139B097422A}" dt="2024-06-30T20:55:24.788" v="25774" actId="2085"/>
        <pc:sldMkLst>
          <pc:docMk/>
          <pc:sldMk cId="3815454007" sldId="542"/>
        </pc:sldMkLst>
        <pc:spChg chg="mod">
          <ac:chgData name="Orlando Marley Filho" userId="db0f27c2ee340672" providerId="LiveId" clId="{1320679C-52D2-4BC1-9F34-7139B097422A}" dt="2024-06-30T19:18:44.812" v="25658" actId="113"/>
          <ac:spMkLst>
            <pc:docMk/>
            <pc:sldMk cId="3815454007" sldId="542"/>
            <ac:spMk id="4" creationId="{722A8741-D7E9-8CF6-8CBE-253CEFA52403}"/>
          </ac:spMkLst>
        </pc:spChg>
        <pc:spChg chg="add del mod">
          <ac:chgData name="Orlando Marley Filho" userId="db0f27c2ee340672" providerId="LiveId" clId="{1320679C-52D2-4BC1-9F34-7139B097422A}" dt="2024-06-29T21:44:04.274" v="22363" actId="478"/>
          <ac:spMkLst>
            <pc:docMk/>
            <pc:sldMk cId="3815454007" sldId="542"/>
            <ac:spMk id="6" creationId="{326F6AC0-A95A-5879-696D-D3997A3FFD09}"/>
          </ac:spMkLst>
        </pc:spChg>
        <pc:spChg chg="add del mod">
          <ac:chgData name="Orlando Marley Filho" userId="db0f27c2ee340672" providerId="LiveId" clId="{1320679C-52D2-4BC1-9F34-7139B097422A}" dt="2024-06-29T21:46:49.291" v="22384" actId="478"/>
          <ac:spMkLst>
            <pc:docMk/>
            <pc:sldMk cId="3815454007" sldId="542"/>
            <ac:spMk id="8" creationId="{198F42C9-264D-401C-B9D1-95FAA323ACE8}"/>
          </ac:spMkLst>
        </pc:spChg>
        <pc:spChg chg="add mod">
          <ac:chgData name="Orlando Marley Filho" userId="db0f27c2ee340672" providerId="LiveId" clId="{1320679C-52D2-4BC1-9F34-7139B097422A}" dt="2024-06-29T22:21:57.869" v="23218" actId="1582"/>
          <ac:spMkLst>
            <pc:docMk/>
            <pc:sldMk cId="3815454007" sldId="542"/>
            <ac:spMk id="9" creationId="{8327AF11-4E1E-D528-EA8E-5631384A0A09}"/>
          </ac:spMkLst>
        </pc:spChg>
        <pc:spChg chg="del">
          <ac:chgData name="Orlando Marley Filho" userId="db0f27c2ee340672" providerId="LiveId" clId="{1320679C-52D2-4BC1-9F34-7139B097422A}" dt="2024-06-29T21:31:50.978" v="22159" actId="478"/>
          <ac:spMkLst>
            <pc:docMk/>
            <pc:sldMk cId="3815454007" sldId="542"/>
            <ac:spMk id="10" creationId="{D73FE0E4-241D-0DF8-210A-D337A69BDFF1}"/>
          </ac:spMkLst>
        </pc:spChg>
        <pc:spChg chg="add mod">
          <ac:chgData name="Orlando Marley Filho" userId="db0f27c2ee340672" providerId="LiveId" clId="{1320679C-52D2-4BC1-9F34-7139B097422A}" dt="2024-06-29T22:08:29.955" v="23018" actId="1076"/>
          <ac:spMkLst>
            <pc:docMk/>
            <pc:sldMk cId="3815454007" sldId="542"/>
            <ac:spMk id="12" creationId="{CDD874E6-227F-475D-92D2-EF6F57A74D77}"/>
          </ac:spMkLst>
        </pc:spChg>
        <pc:spChg chg="add del">
          <ac:chgData name="Orlando Marley Filho" userId="db0f27c2ee340672" providerId="LiveId" clId="{1320679C-52D2-4BC1-9F34-7139B097422A}" dt="2024-06-29T21:48:52.013" v="22406" actId="11529"/>
          <ac:spMkLst>
            <pc:docMk/>
            <pc:sldMk cId="3815454007" sldId="542"/>
            <ac:spMk id="15" creationId="{A77E482D-01B6-CE98-BAAB-46701AD73F49}"/>
          </ac:spMkLst>
        </pc:spChg>
        <pc:spChg chg="add del mod">
          <ac:chgData name="Orlando Marley Filho" userId="db0f27c2ee340672" providerId="LiveId" clId="{1320679C-52D2-4BC1-9F34-7139B097422A}" dt="2024-06-29T21:50:06.175" v="22441" actId="478"/>
          <ac:spMkLst>
            <pc:docMk/>
            <pc:sldMk cId="3815454007" sldId="542"/>
            <ac:spMk id="16" creationId="{36D556B7-DCDC-7CA4-03E5-FE2A6F3E3D2F}"/>
          </ac:spMkLst>
        </pc:spChg>
        <pc:spChg chg="add del mod">
          <ac:chgData name="Orlando Marley Filho" userId="db0f27c2ee340672" providerId="LiveId" clId="{1320679C-52D2-4BC1-9F34-7139B097422A}" dt="2024-06-29T21:50:06.688" v="22442" actId="478"/>
          <ac:spMkLst>
            <pc:docMk/>
            <pc:sldMk cId="3815454007" sldId="542"/>
            <ac:spMk id="17" creationId="{BB2519E2-350E-347A-6155-D5214107F24D}"/>
          </ac:spMkLst>
        </pc:spChg>
        <pc:spChg chg="add mod">
          <ac:chgData name="Orlando Marley Filho" userId="db0f27c2ee340672" providerId="LiveId" clId="{1320679C-52D2-4BC1-9F34-7139B097422A}" dt="2024-06-29T22:08:29.955" v="23018" actId="1076"/>
          <ac:spMkLst>
            <pc:docMk/>
            <pc:sldMk cId="3815454007" sldId="542"/>
            <ac:spMk id="19" creationId="{85C71ED4-0D22-61E9-A947-75145DBE81B2}"/>
          </ac:spMkLst>
        </pc:spChg>
        <pc:spChg chg="add mod">
          <ac:chgData name="Orlando Marley Filho" userId="db0f27c2ee340672" providerId="LiveId" clId="{1320679C-52D2-4BC1-9F34-7139B097422A}" dt="2024-06-29T22:08:29.955" v="23018" actId="1076"/>
          <ac:spMkLst>
            <pc:docMk/>
            <pc:sldMk cId="3815454007" sldId="542"/>
            <ac:spMk id="21" creationId="{D6AE15AE-4126-90F8-7D1A-883496BDBEFE}"/>
          </ac:spMkLst>
        </pc:spChg>
        <pc:spChg chg="add mod">
          <ac:chgData name="Orlando Marley Filho" userId="db0f27c2ee340672" providerId="LiveId" clId="{1320679C-52D2-4BC1-9F34-7139B097422A}" dt="2024-06-29T22:08:29.955" v="23018" actId="1076"/>
          <ac:spMkLst>
            <pc:docMk/>
            <pc:sldMk cId="3815454007" sldId="542"/>
            <ac:spMk id="23" creationId="{88C3AF0B-F884-3FD6-939F-B9634697E951}"/>
          </ac:spMkLst>
        </pc:spChg>
        <pc:spChg chg="add mod">
          <ac:chgData name="Orlando Marley Filho" userId="db0f27c2ee340672" providerId="LiveId" clId="{1320679C-52D2-4BC1-9F34-7139B097422A}" dt="2024-06-29T22:08:29.955" v="23018" actId="1076"/>
          <ac:spMkLst>
            <pc:docMk/>
            <pc:sldMk cId="3815454007" sldId="542"/>
            <ac:spMk id="25" creationId="{9C556C15-DFC6-F1AD-699D-FF78D88D6E82}"/>
          </ac:spMkLst>
        </pc:spChg>
        <pc:spChg chg="add del mod">
          <ac:chgData name="Orlando Marley Filho" userId="db0f27c2ee340672" providerId="LiveId" clId="{1320679C-52D2-4BC1-9F34-7139B097422A}" dt="2024-06-29T21:56:43.241" v="22540" actId="22"/>
          <ac:spMkLst>
            <pc:docMk/>
            <pc:sldMk cId="3815454007" sldId="542"/>
            <ac:spMk id="3077" creationId="{3B031843-60A4-6160-C05E-C0D0476498F7}"/>
          </ac:spMkLst>
        </pc:spChg>
        <pc:spChg chg="add del mod">
          <ac:chgData name="Orlando Marley Filho" userId="db0f27c2ee340672" providerId="LiveId" clId="{1320679C-52D2-4BC1-9F34-7139B097422A}" dt="2024-06-29T22:07:22.430" v="23016" actId="12084"/>
          <ac:spMkLst>
            <pc:docMk/>
            <pc:sldMk cId="3815454007" sldId="542"/>
            <ac:spMk id="3079" creationId="{3302BE26-6FE5-8EA4-59B7-9A219DD2068A}"/>
          </ac:spMkLst>
        </pc:spChg>
        <pc:spChg chg="mod topLvl">
          <ac:chgData name="Orlando Marley Filho" userId="db0f27c2ee340672" providerId="LiveId" clId="{1320679C-52D2-4BC1-9F34-7139B097422A}" dt="2024-06-30T20:55:05.975" v="25768" actId="2085"/>
          <ac:spMkLst>
            <pc:docMk/>
            <pc:sldMk cId="3815454007" sldId="542"/>
            <ac:spMk id="3084" creationId="{6290C07F-7F28-C68A-2622-DA4981010306}"/>
          </ac:spMkLst>
        </pc:spChg>
        <pc:spChg chg="mod topLvl">
          <ac:chgData name="Orlando Marley Filho" userId="db0f27c2ee340672" providerId="LiveId" clId="{1320679C-52D2-4BC1-9F34-7139B097422A}" dt="2024-06-30T20:55:24.788" v="25774" actId="2085"/>
          <ac:spMkLst>
            <pc:docMk/>
            <pc:sldMk cId="3815454007" sldId="542"/>
            <ac:spMk id="3085" creationId="{3E12796A-6852-D154-A4DE-3941C9CD4962}"/>
          </ac:spMkLst>
        </pc:spChg>
        <pc:spChg chg="mod topLvl">
          <ac:chgData name="Orlando Marley Filho" userId="db0f27c2ee340672" providerId="LiveId" clId="{1320679C-52D2-4BC1-9F34-7139B097422A}" dt="2024-06-30T20:55:08.122" v="25769" actId="2085"/>
          <ac:spMkLst>
            <pc:docMk/>
            <pc:sldMk cId="3815454007" sldId="542"/>
            <ac:spMk id="3086" creationId="{1FD28ED5-0EFF-4CFA-0788-6B343E86D54A}"/>
          </ac:spMkLst>
        </pc:spChg>
        <pc:spChg chg="mod topLvl">
          <ac:chgData name="Orlando Marley Filho" userId="db0f27c2ee340672" providerId="LiveId" clId="{1320679C-52D2-4BC1-9F34-7139B097422A}" dt="2024-06-30T20:55:24.788" v="25774" actId="2085"/>
          <ac:spMkLst>
            <pc:docMk/>
            <pc:sldMk cId="3815454007" sldId="542"/>
            <ac:spMk id="3087" creationId="{CD7A52CD-52DF-E7BA-C0F8-DA4E6B527FFF}"/>
          </ac:spMkLst>
        </pc:spChg>
        <pc:spChg chg="mod topLvl">
          <ac:chgData name="Orlando Marley Filho" userId="db0f27c2ee340672" providerId="LiveId" clId="{1320679C-52D2-4BC1-9F34-7139B097422A}" dt="2024-06-30T20:55:10.214" v="25770" actId="2085"/>
          <ac:spMkLst>
            <pc:docMk/>
            <pc:sldMk cId="3815454007" sldId="542"/>
            <ac:spMk id="3088" creationId="{28CFB532-1233-0915-DA84-CD1D37582217}"/>
          </ac:spMkLst>
        </pc:spChg>
        <pc:spChg chg="mod topLvl">
          <ac:chgData name="Orlando Marley Filho" userId="db0f27c2ee340672" providerId="LiveId" clId="{1320679C-52D2-4BC1-9F34-7139B097422A}" dt="2024-06-30T20:55:24.788" v="25774" actId="2085"/>
          <ac:spMkLst>
            <pc:docMk/>
            <pc:sldMk cId="3815454007" sldId="542"/>
            <ac:spMk id="3089" creationId="{6BA70607-7C3E-B559-1BE5-D9849621B780}"/>
          </ac:spMkLst>
        </pc:spChg>
        <pc:grpChg chg="del mod">
          <ac:chgData name="Orlando Marley Filho" userId="db0f27c2ee340672" providerId="LiveId" clId="{1320679C-52D2-4BC1-9F34-7139B097422A}" dt="2024-06-29T22:22:39.408" v="23224" actId="165"/>
          <ac:grpSpMkLst>
            <pc:docMk/>
            <pc:sldMk cId="3815454007" sldId="542"/>
            <ac:grpSpMk id="3083" creationId="{B579EC33-63C7-E708-0C49-781E247ACAA2}"/>
          </ac:grpSpMkLst>
        </pc:grpChg>
        <pc:graphicFrameChg chg="add mod">
          <ac:chgData name="Orlando Marley Filho" userId="db0f27c2ee340672" providerId="LiveId" clId="{1320679C-52D2-4BC1-9F34-7139B097422A}" dt="2024-06-29T22:05:14.346" v="22991" actId="12084"/>
          <ac:graphicFrameMkLst>
            <pc:docMk/>
            <pc:sldMk cId="3815454007" sldId="542"/>
            <ac:graphicFrameMk id="3080" creationId="{85B4EDC4-CE5E-01F9-2800-5FD1DFBC0F3F}"/>
          </ac:graphicFrameMkLst>
        </pc:graphicFrameChg>
        <pc:graphicFrameChg chg="add mod">
          <ac:chgData name="Orlando Marley Filho" userId="db0f27c2ee340672" providerId="LiveId" clId="{1320679C-52D2-4BC1-9F34-7139B097422A}" dt="2024-06-29T22:06:32.845" v="22994" actId="13782"/>
          <ac:graphicFrameMkLst>
            <pc:docMk/>
            <pc:sldMk cId="3815454007" sldId="542"/>
            <ac:graphicFrameMk id="3081" creationId="{AF95C8B6-CC2D-F139-6B08-E31275331ED9}"/>
          </ac:graphicFrameMkLst>
        </pc:graphicFrameChg>
        <pc:graphicFrameChg chg="add del mod modGraphic">
          <ac:chgData name="Orlando Marley Filho" userId="db0f27c2ee340672" providerId="LiveId" clId="{1320679C-52D2-4BC1-9F34-7139B097422A}" dt="2024-06-29T22:22:34.940" v="23223" actId="18245"/>
          <ac:graphicFrameMkLst>
            <pc:docMk/>
            <pc:sldMk cId="3815454007" sldId="542"/>
            <ac:graphicFrameMk id="3082" creationId="{E3C1DFE1-0DC6-8949-00D9-0332A6D3AE4B}"/>
          </ac:graphicFrameMkLst>
        </pc:graphicFrameChg>
        <pc:picChg chg="add del">
          <ac:chgData name="Orlando Marley Filho" userId="db0f27c2ee340672" providerId="LiveId" clId="{1320679C-52D2-4BC1-9F34-7139B097422A}" dt="2024-06-29T21:35:34.344" v="22164" actId="478"/>
          <ac:picMkLst>
            <pc:docMk/>
            <pc:sldMk cId="3815454007" sldId="542"/>
            <ac:picMk id="5" creationId="{AB4D4414-BFC0-88FF-BEFA-5D49CF2FFFAA}"/>
          </ac:picMkLst>
        </pc:picChg>
        <pc:picChg chg="add del mod">
          <ac:chgData name="Orlando Marley Filho" userId="db0f27c2ee340672" providerId="LiveId" clId="{1320679C-52D2-4BC1-9F34-7139B097422A}" dt="2024-06-29T21:46:48.278" v="22383" actId="478"/>
          <ac:picMkLst>
            <pc:docMk/>
            <pc:sldMk cId="3815454007" sldId="542"/>
            <ac:picMk id="7" creationId="{28923E23-0DF1-4B0E-BBB2-EF74F47F0A4E}"/>
          </ac:picMkLst>
        </pc:picChg>
        <pc:picChg chg="add del mod">
          <ac:chgData name="Orlando Marley Filho" userId="db0f27c2ee340672" providerId="LiveId" clId="{1320679C-52D2-4BC1-9F34-7139B097422A}" dt="2024-06-29T22:08:29.955" v="23018" actId="1076"/>
          <ac:picMkLst>
            <pc:docMk/>
            <pc:sldMk cId="3815454007" sldId="542"/>
            <ac:picMk id="11" creationId="{0BA6AF34-EB4E-4ED8-82D0-1DF42B5BDF5E}"/>
          </ac:picMkLst>
        </pc:picChg>
        <pc:picChg chg="add del mod">
          <ac:chgData name="Orlando Marley Filho" userId="db0f27c2ee340672" providerId="LiveId" clId="{1320679C-52D2-4BC1-9F34-7139B097422A}" dt="2024-06-29T21:48:21.701" v="22400" actId="478"/>
          <ac:picMkLst>
            <pc:docMk/>
            <pc:sldMk cId="3815454007" sldId="542"/>
            <ac:picMk id="13" creationId="{1AAF98C5-35B9-5FF2-FD98-21CFC9F35E05}"/>
          </ac:picMkLst>
        </pc:picChg>
        <pc:picChg chg="add del mod">
          <ac:chgData name="Orlando Marley Filho" userId="db0f27c2ee340672" providerId="LiveId" clId="{1320679C-52D2-4BC1-9F34-7139B097422A}" dt="2024-06-29T21:48:20.912" v="22399" actId="478"/>
          <ac:picMkLst>
            <pc:docMk/>
            <pc:sldMk cId="3815454007" sldId="542"/>
            <ac:picMk id="14" creationId="{1AAF98C5-35B9-5FF2-FD98-21CFC9F35E05}"/>
          </ac:picMkLst>
        </pc:picChg>
        <pc:picChg chg="add mod">
          <ac:chgData name="Orlando Marley Filho" userId="db0f27c2ee340672" providerId="LiveId" clId="{1320679C-52D2-4BC1-9F34-7139B097422A}" dt="2024-06-29T22:08:29.955" v="23018" actId="1076"/>
          <ac:picMkLst>
            <pc:docMk/>
            <pc:sldMk cId="3815454007" sldId="542"/>
            <ac:picMk id="18" creationId="{1AAF98C5-35B9-5FF2-FD98-21CFC9F35E05}"/>
          </ac:picMkLst>
        </pc:picChg>
        <pc:picChg chg="add mod">
          <ac:chgData name="Orlando Marley Filho" userId="db0f27c2ee340672" providerId="LiveId" clId="{1320679C-52D2-4BC1-9F34-7139B097422A}" dt="2024-06-29T22:08:29.955" v="23018" actId="1076"/>
          <ac:picMkLst>
            <pc:docMk/>
            <pc:sldMk cId="3815454007" sldId="542"/>
            <ac:picMk id="20" creationId="{C2CA8A77-CA45-8F9A-C429-9704E0FD43F7}"/>
          </ac:picMkLst>
        </pc:picChg>
        <pc:picChg chg="add mod">
          <ac:chgData name="Orlando Marley Filho" userId="db0f27c2ee340672" providerId="LiveId" clId="{1320679C-52D2-4BC1-9F34-7139B097422A}" dt="2024-06-29T22:08:29.955" v="23018" actId="1076"/>
          <ac:picMkLst>
            <pc:docMk/>
            <pc:sldMk cId="3815454007" sldId="542"/>
            <ac:picMk id="22" creationId="{741EDAB8-C313-FA3F-BCA7-CBC750EAFB00}"/>
          </ac:picMkLst>
        </pc:picChg>
        <pc:picChg chg="add mod">
          <ac:chgData name="Orlando Marley Filho" userId="db0f27c2ee340672" providerId="LiveId" clId="{1320679C-52D2-4BC1-9F34-7139B097422A}" dt="2024-06-29T22:08:29.955" v="23018" actId="1076"/>
          <ac:picMkLst>
            <pc:docMk/>
            <pc:sldMk cId="3815454007" sldId="542"/>
            <ac:picMk id="24" creationId="{05F22D1B-E0D1-4CEA-9FC5-238CEB8E805C}"/>
          </ac:picMkLst>
        </pc:picChg>
        <pc:picChg chg="del">
          <ac:chgData name="Orlando Marley Filho" userId="db0f27c2ee340672" providerId="LiveId" clId="{1320679C-52D2-4BC1-9F34-7139B097422A}" dt="2024-06-29T21:31:49.359" v="22158" actId="478"/>
          <ac:picMkLst>
            <pc:docMk/>
            <pc:sldMk cId="3815454007" sldId="542"/>
            <ac:picMk id="3076" creationId="{BA14F22F-ED29-F7D9-99B1-A39C051574E9}"/>
          </ac:picMkLst>
        </pc:picChg>
        <pc:cxnChg chg="add mod">
          <ac:chgData name="Orlando Marley Filho" userId="db0f27c2ee340672" providerId="LiveId" clId="{1320679C-52D2-4BC1-9F34-7139B097422A}" dt="2024-06-29T22:08:29.955" v="23018" actId="1076"/>
          <ac:cxnSpMkLst>
            <pc:docMk/>
            <pc:sldMk cId="3815454007" sldId="542"/>
            <ac:cxnSpMk id="27" creationId="{D1849E0C-906D-1ED5-33AD-4F500CDFB7B9}"/>
          </ac:cxnSpMkLst>
        </pc:cxnChg>
        <pc:cxnChg chg="add mod">
          <ac:chgData name="Orlando Marley Filho" userId="db0f27c2ee340672" providerId="LiveId" clId="{1320679C-52D2-4BC1-9F34-7139B097422A}" dt="2024-06-29T22:08:29.955" v="23018" actId="1076"/>
          <ac:cxnSpMkLst>
            <pc:docMk/>
            <pc:sldMk cId="3815454007" sldId="542"/>
            <ac:cxnSpMk id="28" creationId="{A46AA014-80C9-5BE4-6BB0-BBA99A9103C5}"/>
          </ac:cxnSpMkLst>
        </pc:cxnChg>
        <pc:cxnChg chg="add mod">
          <ac:chgData name="Orlando Marley Filho" userId="db0f27c2ee340672" providerId="LiveId" clId="{1320679C-52D2-4BC1-9F34-7139B097422A}" dt="2024-06-29T22:08:29.955" v="23018" actId="1076"/>
          <ac:cxnSpMkLst>
            <pc:docMk/>
            <pc:sldMk cId="3815454007" sldId="542"/>
            <ac:cxnSpMk id="31" creationId="{FEE74CCF-D599-70E7-DF0D-87866DAC15C8}"/>
          </ac:cxnSpMkLst>
        </pc:cxnChg>
        <pc:cxnChg chg="add mod">
          <ac:chgData name="Orlando Marley Filho" userId="db0f27c2ee340672" providerId="LiveId" clId="{1320679C-52D2-4BC1-9F34-7139B097422A}" dt="2024-06-29T22:08:29.955" v="23018" actId="1076"/>
          <ac:cxnSpMkLst>
            <pc:docMk/>
            <pc:sldMk cId="3815454007" sldId="542"/>
            <ac:cxnSpMk id="40" creationId="{86E33EA5-2F5C-01C9-CC11-216CB21E706E}"/>
          </ac:cxnSpMkLst>
        </pc:cxnChg>
        <pc:cxnChg chg="add mod">
          <ac:chgData name="Orlando Marley Filho" userId="db0f27c2ee340672" providerId="LiveId" clId="{1320679C-52D2-4BC1-9F34-7139B097422A}" dt="2024-06-29T22:08:29.955" v="23018" actId="1076"/>
          <ac:cxnSpMkLst>
            <pc:docMk/>
            <pc:sldMk cId="3815454007" sldId="542"/>
            <ac:cxnSpMk id="43" creationId="{547DF893-BC91-F7BB-0482-68A4592E3164}"/>
          </ac:cxnSpMkLst>
        </pc:cxnChg>
        <pc:cxnChg chg="add mod">
          <ac:chgData name="Orlando Marley Filho" userId="db0f27c2ee340672" providerId="LiveId" clId="{1320679C-52D2-4BC1-9F34-7139B097422A}" dt="2024-06-29T22:08:29.955" v="23018" actId="1076"/>
          <ac:cxnSpMkLst>
            <pc:docMk/>
            <pc:sldMk cId="3815454007" sldId="542"/>
            <ac:cxnSpMk id="48" creationId="{E36519C8-C4CE-DF53-A290-5249C008BDC4}"/>
          </ac:cxnSpMkLst>
        </pc:cxnChg>
      </pc:sldChg>
      <pc:sldChg chg="addSp delSp modSp add mod setBg modAnim modNotesTx">
        <pc:chgData name="Orlando Marley Filho" userId="db0f27c2ee340672" providerId="LiveId" clId="{1320679C-52D2-4BC1-9F34-7139B097422A}" dt="2024-06-30T20:55:55.176" v="25778" actId="12789"/>
        <pc:sldMkLst>
          <pc:docMk/>
          <pc:sldMk cId="2299219473" sldId="543"/>
        </pc:sldMkLst>
        <pc:spChg chg="mod">
          <ac:chgData name="Orlando Marley Filho" userId="db0f27c2ee340672" providerId="LiveId" clId="{1320679C-52D2-4BC1-9F34-7139B097422A}" dt="2024-06-30T20:55:38.923" v="25776" actId="1076"/>
          <ac:spMkLst>
            <pc:docMk/>
            <pc:sldMk cId="2299219473" sldId="543"/>
            <ac:spMk id="4" creationId="{722A8741-D7E9-8CF6-8CBE-253CEFA52403}"/>
          </ac:spMkLst>
        </pc:spChg>
        <pc:spChg chg="add del mod">
          <ac:chgData name="Orlando Marley Filho" userId="db0f27c2ee340672" providerId="LiveId" clId="{1320679C-52D2-4BC1-9F34-7139B097422A}" dt="2024-06-29T22:33:12.068" v="23303" actId="12084"/>
          <ac:spMkLst>
            <pc:docMk/>
            <pc:sldMk cId="2299219473" sldId="543"/>
            <ac:spMk id="6" creationId="{60F80DC1-C73B-0553-8C55-A379FFF8BBCE}"/>
          </ac:spMkLst>
        </pc:spChg>
        <pc:spChg chg="add mod">
          <ac:chgData name="Orlando Marley Filho" userId="db0f27c2ee340672" providerId="LiveId" clId="{1320679C-52D2-4BC1-9F34-7139B097422A}" dt="2024-06-30T20:55:55.176" v="25778" actId="12789"/>
          <ac:spMkLst>
            <pc:docMk/>
            <pc:sldMk cId="2299219473" sldId="543"/>
            <ac:spMk id="6" creationId="{B2D69E63-5F48-E922-E9C0-57DBF03D1C50}"/>
          </ac:spMkLst>
        </pc:spChg>
        <pc:spChg chg="add del mod ord">
          <ac:chgData name="Orlando Marley Filho" userId="db0f27c2ee340672" providerId="LiveId" clId="{1320679C-52D2-4BC1-9F34-7139B097422A}" dt="2024-06-30T16:24:41.372" v="25071" actId="478"/>
          <ac:spMkLst>
            <pc:docMk/>
            <pc:sldMk cId="2299219473" sldId="543"/>
            <ac:spMk id="7" creationId="{09427C74-6C38-1C2E-566E-311A817F4C1B}"/>
          </ac:spMkLst>
        </pc:spChg>
        <pc:spChg chg="add mod">
          <ac:chgData name="Orlando Marley Filho" userId="db0f27c2ee340672" providerId="LiveId" clId="{1320679C-52D2-4BC1-9F34-7139B097422A}" dt="2024-06-30T19:36:16.289" v="25749" actId="207"/>
          <ac:spMkLst>
            <pc:docMk/>
            <pc:sldMk cId="2299219473" sldId="543"/>
            <ac:spMk id="9" creationId="{7450BB50-51D6-7D59-64C0-BD9A47AB6A41}"/>
          </ac:spMkLst>
        </pc:spChg>
        <pc:graphicFrameChg chg="add mod">
          <ac:chgData name="Orlando Marley Filho" userId="db0f27c2ee340672" providerId="LiveId" clId="{1320679C-52D2-4BC1-9F34-7139B097422A}" dt="2024-06-29T22:33:02.789" v="23301" actId="14100"/>
          <ac:graphicFrameMkLst>
            <pc:docMk/>
            <pc:sldMk cId="2299219473" sldId="543"/>
            <ac:graphicFrameMk id="7" creationId="{01F3E94A-070C-95EA-5BA3-7B92BAA83C09}"/>
          </ac:graphicFrameMkLst>
        </pc:graphicFrameChg>
        <pc:graphicFrameChg chg="add mod">
          <ac:chgData name="Orlando Marley Filho" userId="db0f27c2ee340672" providerId="LiveId" clId="{1320679C-52D2-4BC1-9F34-7139B097422A}" dt="2024-06-30T20:55:55.176" v="25778" actId="12789"/>
          <ac:graphicFrameMkLst>
            <pc:docMk/>
            <pc:sldMk cId="2299219473" sldId="543"/>
            <ac:graphicFrameMk id="8" creationId="{CEE024CA-6D59-A334-47A1-A1430BFB1843}"/>
          </ac:graphicFrameMkLst>
        </pc:graphicFrameChg>
        <pc:cxnChg chg="add mod">
          <ac:chgData name="Orlando Marley Filho" userId="db0f27c2ee340672" providerId="LiveId" clId="{1320679C-52D2-4BC1-9F34-7139B097422A}" dt="2024-06-30T20:55:55.176" v="25778" actId="12789"/>
          <ac:cxnSpMkLst>
            <pc:docMk/>
            <pc:sldMk cId="2299219473" sldId="543"/>
            <ac:cxnSpMk id="11" creationId="{59D8EED2-B030-DCE6-5467-7F801AA1C249}"/>
          </ac:cxnSpMkLst>
        </pc:cxnChg>
      </pc:sldChg>
      <pc:sldChg chg="addSp delSp modSp add mod ord setBg addAnim delAnim modAnim modNotesTx">
        <pc:chgData name="Orlando Marley Filho" userId="db0f27c2ee340672" providerId="LiveId" clId="{1320679C-52D2-4BC1-9F34-7139B097422A}" dt="2024-06-30T19:36:50.830" v="25755" actId="14100"/>
        <pc:sldMkLst>
          <pc:docMk/>
          <pc:sldMk cId="2045066962" sldId="544"/>
        </pc:sldMkLst>
        <pc:spChg chg="mod">
          <ac:chgData name="Orlando Marley Filho" userId="db0f27c2ee340672" providerId="LiveId" clId="{1320679C-52D2-4BC1-9F34-7139B097422A}" dt="2024-06-30T00:42:48.270" v="23795" actId="26606"/>
          <ac:spMkLst>
            <pc:docMk/>
            <pc:sldMk cId="2045066962" sldId="544"/>
            <ac:spMk id="2" creationId="{E189B805-8333-7444-502C-5217BEC53675}"/>
          </ac:spMkLst>
        </pc:spChg>
        <pc:spChg chg="mod">
          <ac:chgData name="Orlando Marley Filho" userId="db0f27c2ee340672" providerId="LiveId" clId="{1320679C-52D2-4BC1-9F34-7139B097422A}" dt="2024-06-30T00:42:48.270" v="23795" actId="26606"/>
          <ac:spMkLst>
            <pc:docMk/>
            <pc:sldMk cId="2045066962" sldId="544"/>
            <ac:spMk id="3" creationId="{74AB7E95-2805-C359-E24C-5730E3A7BCE0}"/>
          </ac:spMkLst>
        </pc:spChg>
        <pc:spChg chg="mod">
          <ac:chgData name="Orlando Marley Filho" userId="db0f27c2ee340672" providerId="LiveId" clId="{1320679C-52D2-4BC1-9F34-7139B097422A}" dt="2024-06-30T19:36:04.345" v="25747" actId="207"/>
          <ac:spMkLst>
            <pc:docMk/>
            <pc:sldMk cId="2045066962" sldId="544"/>
            <ac:spMk id="4" creationId="{722A8741-D7E9-8CF6-8CBE-253CEFA52403}"/>
          </ac:spMkLst>
        </pc:spChg>
        <pc:spChg chg="add del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5" creationId="{4BF4EC3D-0613-D48A-EB56-4B1D3BE2CCCA}"/>
          </ac:spMkLst>
        </pc:spChg>
        <pc:spChg chg="add del mod">
          <ac:chgData name="Orlando Marley Filho" userId="db0f27c2ee340672" providerId="LiveId" clId="{1320679C-52D2-4BC1-9F34-7139B097422A}" dt="2024-06-30T15:51:52.995" v="24648" actId="478"/>
          <ac:spMkLst>
            <pc:docMk/>
            <pc:sldMk cId="2045066962" sldId="544"/>
            <ac:spMk id="6" creationId="{C73CF7C3-627B-C980-1C4D-EAF4B40F9BC5}"/>
          </ac:spMkLst>
        </pc:spChg>
        <pc:spChg chg="add del mod">
          <ac:chgData name="Orlando Marley Filho" userId="db0f27c2ee340672" providerId="LiveId" clId="{1320679C-52D2-4BC1-9F34-7139B097422A}" dt="2024-06-30T15:51:46.471" v="24645" actId="478"/>
          <ac:spMkLst>
            <pc:docMk/>
            <pc:sldMk cId="2045066962" sldId="544"/>
            <ac:spMk id="7" creationId="{6C43C3EA-E4B1-EA26-E391-DB82C2857022}"/>
          </ac:spMkLst>
        </pc:spChg>
        <pc:spChg chg="add del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8" creationId="{FA5EC48E-A89D-A268-3976-6639A255E524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9" creationId="{1FB041C5-8992-2B17-AD33-EB22C676090F}"/>
          </ac:spMkLst>
        </pc:spChg>
        <pc:spChg chg="add del mod">
          <ac:chgData name="Orlando Marley Filho" userId="db0f27c2ee340672" providerId="LiveId" clId="{1320679C-52D2-4BC1-9F34-7139B097422A}" dt="2024-06-30T15:52:54.738" v="24678" actId="478"/>
          <ac:spMkLst>
            <pc:docMk/>
            <pc:sldMk cId="2045066962" sldId="544"/>
            <ac:spMk id="10" creationId="{E0CDCB4B-9E23-C0EC-36AC-C3C53523734A}"/>
          </ac:spMkLst>
        </pc:spChg>
        <pc:spChg chg="add del mod">
          <ac:chgData name="Orlando Marley Filho" userId="db0f27c2ee340672" providerId="LiveId" clId="{1320679C-52D2-4BC1-9F34-7139B097422A}" dt="2024-06-30T15:54:36.801" v="24706" actId="21"/>
          <ac:spMkLst>
            <pc:docMk/>
            <pc:sldMk cId="2045066962" sldId="544"/>
            <ac:spMk id="11" creationId="{AA103CF8-9F1D-AFA1-2BD4-F711A785F9A0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12" creationId="{EED1FCDA-5AF6-D959-C9F1-94AAC86E43F8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13" creationId="{7C2A9704-7B04-6B5A-9739-76287EAB2AF2}"/>
          </ac:spMkLst>
        </pc:spChg>
        <pc:spChg chg="add mod">
          <ac:chgData name="Orlando Marley Filho" userId="db0f27c2ee340672" providerId="LiveId" clId="{1320679C-52D2-4BC1-9F34-7139B097422A}" dt="2024-06-30T16:11:59.168" v="24860" actId="12789"/>
          <ac:spMkLst>
            <pc:docMk/>
            <pc:sldMk cId="2045066962" sldId="544"/>
            <ac:spMk id="14" creationId="{BDD6319C-6161-CFA4-C419-C22D6BD845E3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15" creationId="{833082F3-4224-E01E-1E74-198D7196609A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18" creationId="{D0C3A11E-8A24-3491-445F-E34523752EEE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25" creationId="{8642DE2A-DA29-6F04-125A-BDB0F5635DB1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28" creationId="{09E1D3EE-6A25-2ABE-2238-F31F91A0C99B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30" creationId="{AA103CF8-9F1D-AFA1-2BD4-F711A785F9A0}"/>
          </ac:spMkLst>
        </pc:spChg>
        <pc:spChg chg="add mod">
          <ac:chgData name="Orlando Marley Filho" userId="db0f27c2ee340672" providerId="LiveId" clId="{1320679C-52D2-4BC1-9F34-7139B097422A}" dt="2024-06-30T16:11:59.168" v="24860" actId="12789"/>
          <ac:spMkLst>
            <pc:docMk/>
            <pc:sldMk cId="2045066962" sldId="544"/>
            <ac:spMk id="34" creationId="{6B333B27-21FE-8D85-A65D-C15927BE7F27}"/>
          </ac:spMkLst>
        </pc:spChg>
        <pc:spChg chg="add mod">
          <ac:chgData name="Orlando Marley Filho" userId="db0f27c2ee340672" providerId="LiveId" clId="{1320679C-52D2-4BC1-9F34-7139B097422A}" dt="2024-06-30T16:11:59.168" v="24860" actId="12789"/>
          <ac:spMkLst>
            <pc:docMk/>
            <pc:sldMk cId="2045066962" sldId="544"/>
            <ac:spMk id="38" creationId="{92864EF2-768B-CF9E-3D62-4D6924C0A867}"/>
          </ac:spMkLst>
        </pc:spChg>
        <pc:spChg chg="add del mod">
          <ac:chgData name="Orlando Marley Filho" userId="db0f27c2ee340672" providerId="LiveId" clId="{1320679C-52D2-4BC1-9F34-7139B097422A}" dt="2024-06-30T15:59:27.460" v="24797" actId="478"/>
          <ac:spMkLst>
            <pc:docMk/>
            <pc:sldMk cId="2045066962" sldId="544"/>
            <ac:spMk id="40" creationId="{361DC485-F488-F701-70BE-4489AD6FBEB7}"/>
          </ac:spMkLst>
        </pc:spChg>
        <pc:spChg chg="add mod or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41" creationId="{8AE574DA-0F35-CCA1-711E-10E5CC72FCAE}"/>
          </ac:spMkLst>
        </pc:spChg>
        <pc:spChg chg="add mod">
          <ac:chgData name="Orlando Marley Filho" userId="db0f27c2ee340672" providerId="LiveId" clId="{1320679C-52D2-4BC1-9F34-7139B097422A}" dt="2024-06-30T19:36:50.830" v="25755" actId="14100"/>
          <ac:spMkLst>
            <pc:docMk/>
            <pc:sldMk cId="2045066962" sldId="544"/>
            <ac:spMk id="47" creationId="{0307B43D-5E15-D16F-C804-B563E1C3978E}"/>
          </ac:spMkLst>
        </pc:spChg>
        <pc:spChg chg="add mod">
          <ac:chgData name="Orlando Marley Filho" userId="db0f27c2ee340672" providerId="LiveId" clId="{1320679C-52D2-4BC1-9F34-7139B097422A}" dt="2024-06-30T01:18:18.701" v="24623" actId="1076"/>
          <ac:spMkLst>
            <pc:docMk/>
            <pc:sldMk cId="2045066962" sldId="544"/>
            <ac:spMk id="48" creationId="{C27191EC-5456-FCAE-5315-2B1B8EF0635C}"/>
          </ac:spMkLst>
        </pc:spChg>
        <pc:spChg chg="add mod">
          <ac:chgData name="Orlando Marley Filho" userId="db0f27c2ee340672" providerId="LiveId" clId="{1320679C-52D2-4BC1-9F34-7139B097422A}" dt="2024-06-30T16:11:59.168" v="24860" actId="12789"/>
          <ac:spMkLst>
            <pc:docMk/>
            <pc:sldMk cId="2045066962" sldId="544"/>
            <ac:spMk id="49" creationId="{068E4F8E-F81B-E7E9-853E-A7F2A9E9DE7D}"/>
          </ac:spMkLst>
        </pc:spChg>
        <pc:spChg chg="add mod">
          <ac:chgData name="Orlando Marley Filho" userId="db0f27c2ee340672" providerId="LiveId" clId="{1320679C-52D2-4BC1-9F34-7139B097422A}" dt="2024-06-30T01:18:18.701" v="24623" actId="1076"/>
          <ac:spMkLst>
            <pc:docMk/>
            <pc:sldMk cId="2045066962" sldId="544"/>
            <ac:spMk id="49" creationId="{9A738A25-8271-8A62-4540-37DB22537AEA}"/>
          </ac:spMkLst>
        </pc:spChg>
        <pc:spChg chg="add mod">
          <ac:chgData name="Orlando Marley Filho" userId="db0f27c2ee340672" providerId="LiveId" clId="{1320679C-52D2-4BC1-9F34-7139B097422A}" dt="2024-06-30T01:18:18.701" v="24623" actId="1076"/>
          <ac:spMkLst>
            <pc:docMk/>
            <pc:sldMk cId="2045066962" sldId="544"/>
            <ac:spMk id="50" creationId="{58C32689-F42E-D2D1-53FF-A8AA27A7B85C}"/>
          </ac:spMkLst>
        </pc:spChg>
        <pc:spChg chg="add mod">
          <ac:chgData name="Orlando Marley Filho" userId="db0f27c2ee340672" providerId="LiveId" clId="{1320679C-52D2-4BC1-9F34-7139B097422A}" dt="2024-06-30T16:11:59.168" v="24860" actId="12789"/>
          <ac:spMkLst>
            <pc:docMk/>
            <pc:sldMk cId="2045066962" sldId="544"/>
            <ac:spMk id="50" creationId="{EC381C7A-9830-ABB1-E939-767CDCE20992}"/>
          </ac:spMkLst>
        </pc:spChg>
        <pc:spChg chg="add mod">
          <ac:chgData name="Orlando Marley Filho" userId="db0f27c2ee340672" providerId="LiveId" clId="{1320679C-52D2-4BC1-9F34-7139B097422A}" dt="2024-06-30T16:11:59.168" v="24860" actId="12789"/>
          <ac:spMkLst>
            <pc:docMk/>
            <pc:sldMk cId="2045066962" sldId="544"/>
            <ac:spMk id="51" creationId="{3D540DE1-F3D0-CF4A-8802-660C6E1A0646}"/>
          </ac:spMkLst>
        </pc:spChg>
        <pc:spChg chg="add mod">
          <ac:chgData name="Orlando Marley Filho" userId="db0f27c2ee340672" providerId="LiveId" clId="{1320679C-52D2-4BC1-9F34-7139B097422A}" dt="2024-06-30T01:18:18.701" v="24623" actId="1076"/>
          <ac:spMkLst>
            <pc:docMk/>
            <pc:sldMk cId="2045066962" sldId="544"/>
            <ac:spMk id="51" creationId="{EA2E64AB-6AA8-0DE3-CD82-21984751E86D}"/>
          </ac:spMkLst>
        </pc:spChg>
        <pc:spChg chg="add del">
          <ac:chgData name="Orlando Marley Filho" userId="db0f27c2ee340672" providerId="LiveId" clId="{1320679C-52D2-4BC1-9F34-7139B097422A}" dt="2024-06-30T00:42:48.270" v="23795" actId="26606"/>
          <ac:spMkLst>
            <pc:docMk/>
            <pc:sldMk cId="2045066962" sldId="544"/>
            <ac:spMk id="52" creationId="{A7AE9375-4664-4DB2-922D-2782A6E439AC}"/>
          </ac:spMkLst>
        </pc:spChg>
        <pc:spChg chg="add mod">
          <ac:chgData name="Orlando Marley Filho" userId="db0f27c2ee340672" providerId="LiveId" clId="{1320679C-52D2-4BC1-9F34-7139B097422A}" dt="2024-06-30T01:18:18.701" v="24623" actId="1076"/>
          <ac:spMkLst>
            <pc:docMk/>
            <pc:sldMk cId="2045066962" sldId="544"/>
            <ac:spMk id="53" creationId="{7253E1CF-8157-EF57-05C7-D8C66A870E6A}"/>
          </ac:spMkLst>
        </pc:spChg>
        <pc:spChg chg="add mod">
          <ac:chgData name="Orlando Marley Filho" userId="db0f27c2ee340672" providerId="LiveId" clId="{1320679C-52D2-4BC1-9F34-7139B097422A}" dt="2024-06-30T01:18:18.701" v="24623" actId="1076"/>
          <ac:spMkLst>
            <pc:docMk/>
            <pc:sldMk cId="2045066962" sldId="544"/>
            <ac:spMk id="55" creationId="{E868761D-7660-9E93-4EF3-8859BB5133DC}"/>
          </ac:spMkLst>
        </pc:spChg>
        <pc:spChg chg="add mod">
          <ac:chgData name="Orlando Marley Filho" userId="db0f27c2ee340672" providerId="LiveId" clId="{1320679C-52D2-4BC1-9F34-7139B097422A}" dt="2024-06-30T16:12:08.381" v="24861" actId="12789"/>
          <ac:spMkLst>
            <pc:docMk/>
            <pc:sldMk cId="2045066962" sldId="544"/>
            <ac:spMk id="62" creationId="{DFB1D6D5-7AB0-2FDF-F8E3-6A4CCE675511}"/>
          </ac:spMkLst>
        </pc:spChg>
        <pc:cxnChg chg="add mod">
          <ac:chgData name="Orlando Marley Filho" userId="db0f27c2ee340672" providerId="LiveId" clId="{1320679C-52D2-4BC1-9F34-7139B097422A}" dt="2024-06-30T16:12:08.381" v="24861" actId="12789"/>
          <ac:cxnSpMkLst>
            <pc:docMk/>
            <pc:sldMk cId="2045066962" sldId="544"/>
            <ac:cxnSpMk id="16" creationId="{839807B5-61B7-A4D8-1806-3DA91B900A07}"/>
          </ac:cxnSpMkLst>
        </pc:cxnChg>
        <pc:cxnChg chg="add mod">
          <ac:chgData name="Orlando Marley Filho" userId="db0f27c2ee340672" providerId="LiveId" clId="{1320679C-52D2-4BC1-9F34-7139B097422A}" dt="2024-06-30T16:12:08.381" v="24861" actId="12789"/>
          <ac:cxnSpMkLst>
            <pc:docMk/>
            <pc:sldMk cId="2045066962" sldId="544"/>
            <ac:cxnSpMk id="17" creationId="{01C05B88-3B3B-3F89-8468-F26A324969C9}"/>
          </ac:cxnSpMkLst>
        </pc:cxnChg>
        <pc:cxnChg chg="add mod">
          <ac:chgData name="Orlando Marley Filho" userId="db0f27c2ee340672" providerId="LiveId" clId="{1320679C-52D2-4BC1-9F34-7139B097422A}" dt="2024-06-30T16:12:08.381" v="24861" actId="12789"/>
          <ac:cxnSpMkLst>
            <pc:docMk/>
            <pc:sldMk cId="2045066962" sldId="544"/>
            <ac:cxnSpMk id="20" creationId="{94FECBAD-E648-538A-6FDD-A4C286E6C97F}"/>
          </ac:cxnSpMkLst>
        </pc:cxnChg>
        <pc:cxnChg chg="add mod">
          <ac:chgData name="Orlando Marley Filho" userId="db0f27c2ee340672" providerId="LiveId" clId="{1320679C-52D2-4BC1-9F34-7139B097422A}" dt="2024-06-30T16:12:08.381" v="24861" actId="12789"/>
          <ac:cxnSpMkLst>
            <pc:docMk/>
            <pc:sldMk cId="2045066962" sldId="544"/>
            <ac:cxnSpMk id="23" creationId="{C2B46858-5EF1-530B-3189-74E2C3E5723F}"/>
          </ac:cxnSpMkLst>
        </pc:cxnChg>
        <pc:cxnChg chg="add del mod">
          <ac:chgData name="Orlando Marley Filho" userId="db0f27c2ee340672" providerId="LiveId" clId="{1320679C-52D2-4BC1-9F34-7139B097422A}" dt="2024-06-30T15:52:56.693" v="24679" actId="478"/>
          <ac:cxnSpMkLst>
            <pc:docMk/>
            <pc:sldMk cId="2045066962" sldId="544"/>
            <ac:cxnSpMk id="26" creationId="{AA31DFC1-3A1A-31F6-52B5-5F1A74AF3A35}"/>
          </ac:cxnSpMkLst>
        </pc:cxnChg>
        <pc:cxnChg chg="add del mod">
          <ac:chgData name="Orlando Marley Filho" userId="db0f27c2ee340672" providerId="LiveId" clId="{1320679C-52D2-4BC1-9F34-7139B097422A}" dt="2024-06-30T15:56:17.399" v="24739" actId="478"/>
          <ac:cxnSpMkLst>
            <pc:docMk/>
            <pc:sldMk cId="2045066962" sldId="544"/>
            <ac:cxnSpMk id="29" creationId="{FB38E6B4-BBBA-4930-8B3E-B9DFFE0BF43F}"/>
          </ac:cxnSpMkLst>
        </pc:cxnChg>
        <pc:cxnChg chg="add del mod">
          <ac:chgData name="Orlando Marley Filho" userId="db0f27c2ee340672" providerId="LiveId" clId="{1320679C-52D2-4BC1-9F34-7139B097422A}" dt="2024-06-30T15:55:35.144" v="24718" actId="478"/>
          <ac:cxnSpMkLst>
            <pc:docMk/>
            <pc:sldMk cId="2045066962" sldId="544"/>
            <ac:cxnSpMk id="32" creationId="{FE74AD6C-B8FC-5324-D314-399D7448884F}"/>
          </ac:cxnSpMkLst>
        </pc:cxnChg>
        <pc:cxnChg chg="add del mod">
          <ac:chgData name="Orlando Marley Filho" userId="db0f27c2ee340672" providerId="LiveId" clId="{1320679C-52D2-4BC1-9F34-7139B097422A}" dt="2024-06-30T15:55:59.691" v="24735" actId="478"/>
          <ac:cxnSpMkLst>
            <pc:docMk/>
            <pc:sldMk cId="2045066962" sldId="544"/>
            <ac:cxnSpMk id="35" creationId="{258876A0-4E27-F4DA-429C-CA629EE4614F}"/>
          </ac:cxnSpMkLst>
        </pc:cxnChg>
        <pc:cxnChg chg="add mod">
          <ac:chgData name="Orlando Marley Filho" userId="db0f27c2ee340672" providerId="LiveId" clId="{1320679C-52D2-4BC1-9F34-7139B097422A}" dt="2024-06-30T16:12:08.381" v="24861" actId="12789"/>
          <ac:cxnSpMkLst>
            <pc:docMk/>
            <pc:sldMk cId="2045066962" sldId="544"/>
            <ac:cxnSpMk id="37" creationId="{EB1A5F30-4A4F-B788-95DF-CD6E2BE57964}"/>
          </ac:cxnSpMkLst>
        </pc:cxnChg>
        <pc:cxnChg chg="add del mod">
          <ac:chgData name="Orlando Marley Filho" userId="db0f27c2ee340672" providerId="LiveId" clId="{1320679C-52D2-4BC1-9F34-7139B097422A}" dt="2024-06-30T00:27:40.244" v="23669" actId="478"/>
          <ac:cxnSpMkLst>
            <pc:docMk/>
            <pc:sldMk cId="2045066962" sldId="544"/>
            <ac:cxnSpMk id="39" creationId="{14EEF82D-72A2-4664-7BEC-434B1EB6F584}"/>
          </ac:cxnSpMkLst>
        </pc:cxnChg>
        <pc:cxnChg chg="add del mod">
          <ac:chgData name="Orlando Marley Filho" userId="db0f27c2ee340672" providerId="LiveId" clId="{1320679C-52D2-4BC1-9F34-7139B097422A}" dt="2024-06-30T15:56:16.703" v="24737" actId="478"/>
          <ac:cxnSpMkLst>
            <pc:docMk/>
            <pc:sldMk cId="2045066962" sldId="544"/>
            <ac:cxnSpMk id="42" creationId="{DAAD5E14-5EE8-60CB-BCEF-B61A646DD637}"/>
          </ac:cxnSpMkLst>
        </pc:cxnChg>
        <pc:cxnChg chg="add del mod">
          <ac:chgData name="Orlando Marley Filho" userId="db0f27c2ee340672" providerId="LiveId" clId="{1320679C-52D2-4BC1-9F34-7139B097422A}" dt="2024-06-30T15:53:24.257" v="24685" actId="478"/>
          <ac:cxnSpMkLst>
            <pc:docMk/>
            <pc:sldMk cId="2045066962" sldId="544"/>
            <ac:cxnSpMk id="43" creationId="{1D3B8DCB-8D17-38B2-94AC-7912E27170AC}"/>
          </ac:cxnSpMkLst>
        </pc:cxnChg>
        <pc:cxnChg chg="add del mod">
          <ac:chgData name="Orlando Marley Filho" userId="db0f27c2ee340672" providerId="LiveId" clId="{1320679C-52D2-4BC1-9F34-7139B097422A}" dt="2024-06-30T15:57:27.647" v="24763" actId="11529"/>
          <ac:cxnSpMkLst>
            <pc:docMk/>
            <pc:sldMk cId="2045066962" sldId="544"/>
            <ac:cxnSpMk id="44" creationId="{B6C982D8-67A8-A867-7CC2-362C739AEC49}"/>
          </ac:cxnSpMkLst>
        </pc:cxnChg>
        <pc:cxnChg chg="add mod">
          <ac:chgData name="Orlando Marley Filho" userId="db0f27c2ee340672" providerId="LiveId" clId="{1320679C-52D2-4BC1-9F34-7139B097422A}" dt="2024-06-30T16:11:59.168" v="24860" actId="12789"/>
          <ac:cxnSpMkLst>
            <pc:docMk/>
            <pc:sldMk cId="2045066962" sldId="544"/>
            <ac:cxnSpMk id="45" creationId="{9AC252BC-A2FF-0562-423D-43FDF6C46070}"/>
          </ac:cxnSpMkLst>
        </pc:cxnChg>
        <pc:cxnChg chg="add mod">
          <ac:chgData name="Orlando Marley Filho" userId="db0f27c2ee340672" providerId="LiveId" clId="{1320679C-52D2-4BC1-9F34-7139B097422A}" dt="2024-06-30T16:11:59.168" v="24860" actId="12789"/>
          <ac:cxnSpMkLst>
            <pc:docMk/>
            <pc:sldMk cId="2045066962" sldId="544"/>
            <ac:cxnSpMk id="52" creationId="{C466B39B-F76F-574C-DB0E-0A0781CD56E6}"/>
          </ac:cxnSpMkLst>
        </pc:cxnChg>
        <pc:cxnChg chg="add del">
          <ac:chgData name="Orlando Marley Filho" userId="db0f27c2ee340672" providerId="LiveId" clId="{1320679C-52D2-4BC1-9F34-7139B097422A}" dt="2024-06-30T00:42:48.270" v="23795" actId="26606"/>
          <ac:cxnSpMkLst>
            <pc:docMk/>
            <pc:sldMk cId="2045066962" sldId="544"/>
            <ac:cxnSpMk id="54" creationId="{EE504C98-6397-41C1-A8D8-2D9C4ED307E0}"/>
          </ac:cxnSpMkLst>
        </pc:cxnChg>
        <pc:cxnChg chg="add del">
          <ac:chgData name="Orlando Marley Filho" userId="db0f27c2ee340672" providerId="LiveId" clId="{1320679C-52D2-4BC1-9F34-7139B097422A}" dt="2024-06-30T00:42:48.270" v="23795" actId="26606"/>
          <ac:cxnSpMkLst>
            <pc:docMk/>
            <pc:sldMk cId="2045066962" sldId="544"/>
            <ac:cxnSpMk id="56" creationId="{17C2F6CE-0CF2-4DDD-85F5-96799A328F15}"/>
          </ac:cxnSpMkLst>
        </pc:cxnChg>
        <pc:cxnChg chg="add mod">
          <ac:chgData name="Orlando Marley Filho" userId="db0f27c2ee340672" providerId="LiveId" clId="{1320679C-52D2-4BC1-9F34-7139B097422A}" dt="2024-06-30T01:18:18.701" v="24623" actId="1076"/>
          <ac:cxnSpMkLst>
            <pc:docMk/>
            <pc:sldMk cId="2045066962" sldId="544"/>
            <ac:cxnSpMk id="57" creationId="{D5C291BC-CCC7-308B-5F82-B372C99B7EB4}"/>
          </ac:cxnSpMkLst>
        </pc:cxnChg>
        <pc:cxnChg chg="add mod">
          <ac:chgData name="Orlando Marley Filho" userId="db0f27c2ee340672" providerId="LiveId" clId="{1320679C-52D2-4BC1-9F34-7139B097422A}" dt="2024-06-30T01:18:18.701" v="24623" actId="1076"/>
          <ac:cxnSpMkLst>
            <pc:docMk/>
            <pc:sldMk cId="2045066962" sldId="544"/>
            <ac:cxnSpMk id="58" creationId="{E3775E5F-3EDA-0622-64B9-B7789FCD05F2}"/>
          </ac:cxnSpMkLst>
        </pc:cxnChg>
        <pc:cxnChg chg="add mod">
          <ac:chgData name="Orlando Marley Filho" userId="db0f27c2ee340672" providerId="LiveId" clId="{1320679C-52D2-4BC1-9F34-7139B097422A}" dt="2024-06-30T16:12:08.381" v="24861" actId="12789"/>
          <ac:cxnSpMkLst>
            <pc:docMk/>
            <pc:sldMk cId="2045066962" sldId="544"/>
            <ac:cxnSpMk id="59" creationId="{4B3A05B3-75BA-EFB6-538B-8D9BEAB5A3B9}"/>
          </ac:cxnSpMkLst>
        </pc:cxnChg>
        <pc:cxnChg chg="add mod">
          <ac:chgData name="Orlando Marley Filho" userId="db0f27c2ee340672" providerId="LiveId" clId="{1320679C-52D2-4BC1-9F34-7139B097422A}" dt="2024-06-30T01:18:18.701" v="24623" actId="1076"/>
          <ac:cxnSpMkLst>
            <pc:docMk/>
            <pc:sldMk cId="2045066962" sldId="544"/>
            <ac:cxnSpMk id="59" creationId="{AA57AFD9-74CD-9199-973E-33A6715852C0}"/>
          </ac:cxnSpMkLst>
        </pc:cxnChg>
        <pc:cxnChg chg="add mod">
          <ac:chgData name="Orlando Marley Filho" userId="db0f27c2ee340672" providerId="LiveId" clId="{1320679C-52D2-4BC1-9F34-7139B097422A}" dt="2024-06-30T01:18:18.701" v="24623" actId="1076"/>
          <ac:cxnSpMkLst>
            <pc:docMk/>
            <pc:sldMk cId="2045066962" sldId="544"/>
            <ac:cxnSpMk id="60" creationId="{89873AB9-F5BD-044E-19EA-91F2EDDED1B5}"/>
          </ac:cxnSpMkLst>
        </pc:cxnChg>
        <pc:cxnChg chg="add mod">
          <ac:chgData name="Orlando Marley Filho" userId="db0f27c2ee340672" providerId="LiveId" clId="{1320679C-52D2-4BC1-9F34-7139B097422A}" dt="2024-06-30T01:18:18.701" v="24623" actId="1076"/>
          <ac:cxnSpMkLst>
            <pc:docMk/>
            <pc:sldMk cId="2045066962" sldId="544"/>
            <ac:cxnSpMk id="61" creationId="{CE83B9A4-F4E9-808C-422A-E011097ECAAE}"/>
          </ac:cxnSpMkLst>
        </pc:cxnChg>
      </pc:sldChg>
      <pc:sldChg chg="addSp delSp modSp add del mod">
        <pc:chgData name="Orlando Marley Filho" userId="db0f27c2ee340672" providerId="LiveId" clId="{1320679C-52D2-4BC1-9F34-7139B097422A}" dt="2024-06-30T00:45:32.060" v="23815" actId="2696"/>
        <pc:sldMkLst>
          <pc:docMk/>
          <pc:sldMk cId="1333028744" sldId="545"/>
        </pc:sldMkLst>
        <pc:spChg chg="add del">
          <ac:chgData name="Orlando Marley Filho" userId="db0f27c2ee340672" providerId="LiveId" clId="{1320679C-52D2-4BC1-9F34-7139B097422A}" dt="2024-06-30T00:39:20.532" v="23749" actId="22"/>
          <ac:spMkLst>
            <pc:docMk/>
            <pc:sldMk cId="1333028744" sldId="545"/>
            <ac:spMk id="6" creationId="{BFE3C7EF-85B5-A8BD-1868-5826ACF4C946}"/>
          </ac:spMkLst>
        </pc:spChg>
        <pc:spChg chg="add mod">
          <ac:chgData name="Orlando Marley Filho" userId="db0f27c2ee340672" providerId="LiveId" clId="{1320679C-52D2-4BC1-9F34-7139B097422A}" dt="2024-06-30T00:40:25.578" v="23780" actId="20577"/>
          <ac:spMkLst>
            <pc:docMk/>
            <pc:sldMk cId="1333028744" sldId="545"/>
            <ac:spMk id="7" creationId="{40ACDD62-D8B9-8F7D-5D83-A2397EB25DB8}"/>
          </ac:spMkLst>
        </pc:spChg>
        <pc:picChg chg="add del mod">
          <ac:chgData name="Orlando Marley Filho" userId="db0f27c2ee340672" providerId="LiveId" clId="{1320679C-52D2-4BC1-9F34-7139B097422A}" dt="2024-06-30T00:45:22.162" v="23812" actId="21"/>
          <ac:picMkLst>
            <pc:docMk/>
            <pc:sldMk cId="1333028744" sldId="545"/>
            <ac:picMk id="4098" creationId="{1A9E57F4-33DF-3DC2-EC1F-581571FB28B5}"/>
          </ac:picMkLst>
        </pc:picChg>
        <pc:picChg chg="add del mod">
          <ac:chgData name="Orlando Marley Filho" userId="db0f27c2ee340672" providerId="LiveId" clId="{1320679C-52D2-4BC1-9F34-7139B097422A}" dt="2024-06-30T00:39:34.952" v="23752" actId="478"/>
          <ac:picMkLst>
            <pc:docMk/>
            <pc:sldMk cId="1333028744" sldId="545"/>
            <ac:picMk id="4100" creationId="{31A8F9FC-142A-AE5E-C679-7E06DFA548EB}"/>
          </ac:picMkLst>
        </pc:picChg>
      </pc:sldChg>
      <pc:sldChg chg="addSp delSp modSp add mod ord setBg modNotesTx">
        <pc:chgData name="Orlando Marley Filho" userId="db0f27c2ee340672" providerId="LiveId" clId="{1320679C-52D2-4BC1-9F34-7139B097422A}" dt="2024-06-30T19:18:54.760" v="25662" actId="113"/>
        <pc:sldMkLst>
          <pc:docMk/>
          <pc:sldMk cId="3872891111" sldId="546"/>
        </pc:sldMkLst>
        <pc:spChg chg="mod">
          <ac:chgData name="Orlando Marley Filho" userId="db0f27c2ee340672" providerId="LiveId" clId="{1320679C-52D2-4BC1-9F34-7139B097422A}" dt="2024-06-30T19:18:54.760" v="25662" actId="113"/>
          <ac:spMkLst>
            <pc:docMk/>
            <pc:sldMk cId="3872891111" sldId="546"/>
            <ac:spMk id="4" creationId="{722A8741-D7E9-8CF6-8CBE-253CEFA52403}"/>
          </ac:spMkLst>
        </pc:spChg>
        <pc:spChg chg="add del mod">
          <ac:chgData name="Orlando Marley Filho" userId="db0f27c2ee340672" providerId="LiveId" clId="{1320679C-52D2-4BC1-9F34-7139B097422A}" dt="2024-06-30T18:25:34.541" v="25302" actId="478"/>
          <ac:spMkLst>
            <pc:docMk/>
            <pc:sldMk cId="3872891111" sldId="546"/>
            <ac:spMk id="6" creationId="{D60B1B8A-F7CD-BF03-9C0F-3782921C3A02}"/>
          </ac:spMkLst>
        </pc:spChg>
        <pc:spChg chg="add del mod">
          <ac:chgData name="Orlando Marley Filho" userId="db0f27c2ee340672" providerId="LiveId" clId="{1320679C-52D2-4BC1-9F34-7139B097422A}" dt="2024-06-30T18:25:34.541" v="25302" actId="478"/>
          <ac:spMkLst>
            <pc:docMk/>
            <pc:sldMk cId="3872891111" sldId="546"/>
            <ac:spMk id="8" creationId="{C31EDF77-DFBE-2A28-C7E2-8DE8621BFFCF}"/>
          </ac:spMkLst>
        </pc:spChg>
        <pc:spChg chg="add del mod">
          <ac:chgData name="Orlando Marley Filho" userId="db0f27c2ee340672" providerId="LiveId" clId="{1320679C-52D2-4BC1-9F34-7139B097422A}" dt="2024-06-30T18:25:34.541" v="25302" actId="478"/>
          <ac:spMkLst>
            <pc:docMk/>
            <pc:sldMk cId="3872891111" sldId="546"/>
            <ac:spMk id="10" creationId="{B7586459-C96E-5D42-A6A3-329E6DE76146}"/>
          </ac:spMkLst>
        </pc:spChg>
        <pc:spChg chg="add mod">
          <ac:chgData name="Orlando Marley Filho" userId="db0f27c2ee340672" providerId="LiveId" clId="{1320679C-52D2-4BC1-9F34-7139B097422A}" dt="2024-06-30T18:47:31.422" v="25435" actId="1076"/>
          <ac:spMkLst>
            <pc:docMk/>
            <pc:sldMk cId="3872891111" sldId="546"/>
            <ac:spMk id="12" creationId="{39832B29-CDA2-6057-99E8-5F3026D9507B}"/>
          </ac:spMkLst>
        </pc:spChg>
        <pc:picChg chg="add mod">
          <ac:chgData name="Orlando Marley Filho" userId="db0f27c2ee340672" providerId="LiveId" clId="{1320679C-52D2-4BC1-9F34-7139B097422A}" dt="2024-06-30T18:47:38.868" v="25437" actId="108"/>
          <ac:picMkLst>
            <pc:docMk/>
            <pc:sldMk cId="3872891111" sldId="546"/>
            <ac:picMk id="2050" creationId="{91C6EDAD-C0C8-10B7-2D0F-553829DEEAAF}"/>
          </ac:picMkLst>
        </pc:picChg>
      </pc:sldChg>
      <pc:sldChg chg="addSp delSp modSp add mod setBg delAnim modAnim modNotesTx">
        <pc:chgData name="Orlando Marley Filho" userId="db0f27c2ee340672" providerId="LiveId" clId="{1320679C-52D2-4BC1-9F34-7139B097422A}" dt="2024-06-30T19:38:35.721" v="25762" actId="207"/>
        <pc:sldMkLst>
          <pc:docMk/>
          <pc:sldMk cId="3396722051" sldId="547"/>
        </pc:sldMkLst>
        <pc:spChg chg="mod">
          <ac:chgData name="Orlando Marley Filho" userId="db0f27c2ee340672" providerId="LiveId" clId="{1320679C-52D2-4BC1-9F34-7139B097422A}" dt="2024-06-30T19:36:12.752" v="25748" actId="207"/>
          <ac:spMkLst>
            <pc:docMk/>
            <pc:sldMk cId="3396722051" sldId="547"/>
            <ac:spMk id="4" creationId="{722A8741-D7E9-8CF6-8CBE-253CEFA52403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5" creationId="{4BF4EC3D-0613-D48A-EB56-4B1D3BE2CCCA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6" creationId="{C73CF7C3-627B-C980-1C4D-EAF4B40F9BC5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7" creationId="{6C43C3EA-E4B1-EA26-E391-DB82C2857022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8" creationId="{FA5EC48E-A89D-A268-3976-6639A255E524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9" creationId="{1FB041C5-8992-2B17-AD33-EB22C676090F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10" creationId="{E0CDCB4B-9E23-C0EC-36AC-C3C53523734A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11" creationId="{AA103CF8-9F1D-AFA1-2BD4-F711A785F9A0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12" creationId="{EED1FCDA-5AF6-D959-C9F1-94AAC86E43F8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13" creationId="{7C2A9704-7B04-6B5A-9739-76287EAB2AF2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14" creationId="{BDD6319C-6161-CFA4-C419-C22D6BD845E3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15" creationId="{68C84F19-08E3-8357-1C8E-9325A4FFDBF9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18" creationId="{D8A6441D-60B5-7FC1-E5DC-6A0CFE44F87A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19" creationId="{F6322758-BA6D-C18B-9CAE-7EC046388774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21" creationId="{4855839C-76B4-A209-FBFF-91FDBD161370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22" creationId="{961C6AB6-5F34-A0D5-2666-F53C0E74140F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24" creationId="{465A856F-30A9-42C3-2145-7A7EE5B7E578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25" creationId="{4D63BF0D-1B92-3D4D-0575-2231DE2552E2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27" creationId="{5AB73CD9-4BE0-E574-80FD-33584C8E9B7F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28" creationId="{427195F3-6107-B9A5-9C02-31B2FB0AC60B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30" creationId="{260A7EF9-7523-1D8C-DB8A-B715CF2BD1B6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31" creationId="{7821F037-132A-B8AA-64AA-3284A429D456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33" creationId="{FE309B22-1511-827E-00D2-4E473789A20C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34" creationId="{62A7E020-D3B6-0878-CFCD-0307D173FF49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36" creationId="{27E39901-77F5-CF9E-73E0-14C2583DAF9B}"/>
          </ac:spMkLst>
        </pc:spChg>
        <pc:spChg chg="add mod">
          <ac:chgData name="Orlando Marley Filho" userId="db0f27c2ee340672" providerId="LiveId" clId="{1320679C-52D2-4BC1-9F34-7139B097422A}" dt="2024-06-30T01:02:13.652" v="24509" actId="1076"/>
          <ac:spMkLst>
            <pc:docMk/>
            <pc:sldMk cId="3396722051" sldId="547"/>
            <ac:spMk id="37" creationId="{BDE9C3AA-9B65-766F-673D-F1E46F15DECE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40" creationId="{361DC485-F488-F701-70BE-4489AD6FBEB7}"/>
          </ac:spMkLst>
        </pc:spChg>
        <pc:spChg chg="del">
          <ac:chgData name="Orlando Marley Filho" userId="db0f27c2ee340672" providerId="LiveId" clId="{1320679C-52D2-4BC1-9F34-7139B097422A}" dt="2024-06-30T00:45:26.783" v="23813" actId="478"/>
          <ac:spMkLst>
            <pc:docMk/>
            <pc:sldMk cId="3396722051" sldId="547"/>
            <ac:spMk id="41" creationId="{8AE574DA-0F35-CCA1-711E-10E5CC72FCAE}"/>
          </ac:spMkLst>
        </pc:spChg>
        <pc:spChg chg="mod">
          <ac:chgData name="Orlando Marley Filho" userId="db0f27c2ee340672" providerId="LiveId" clId="{1320679C-52D2-4BC1-9F34-7139B097422A}" dt="2024-06-30T19:36:27.806" v="25751" actId="207"/>
          <ac:spMkLst>
            <pc:docMk/>
            <pc:sldMk cId="3396722051" sldId="547"/>
            <ac:spMk id="47" creationId="{0307B43D-5E15-D16F-C804-B563E1C3978E}"/>
          </ac:spMkLst>
        </pc:spChg>
        <pc:spChg chg="add mod">
          <ac:chgData name="Orlando Marley Filho" userId="db0f27c2ee340672" providerId="LiveId" clId="{1320679C-52D2-4BC1-9F34-7139B097422A}" dt="2024-06-30T19:38:35.721" v="25762" actId="207"/>
          <ac:spMkLst>
            <pc:docMk/>
            <pc:sldMk cId="3396722051" sldId="547"/>
            <ac:spMk id="4123" creationId="{31822A85-3ED0-4076-A793-14652B2B4643}"/>
          </ac:spMkLst>
        </pc:spChg>
        <pc:spChg chg="add mod">
          <ac:chgData name="Orlando Marley Filho" userId="db0f27c2ee340672" providerId="LiveId" clId="{1320679C-52D2-4BC1-9F34-7139B097422A}" dt="2024-06-30T19:38:35.721" v="25762" actId="207"/>
          <ac:spMkLst>
            <pc:docMk/>
            <pc:sldMk cId="3396722051" sldId="547"/>
            <ac:spMk id="4124" creationId="{4AD62DE0-5D10-4AE5-7C7B-B9C9F8E1A139}"/>
          </ac:spMkLst>
        </pc:spChg>
        <pc:spChg chg="add mod">
          <ac:chgData name="Orlando Marley Filho" userId="db0f27c2ee340672" providerId="LiveId" clId="{1320679C-52D2-4BC1-9F34-7139B097422A}" dt="2024-06-30T19:38:35.721" v="25762" actId="207"/>
          <ac:spMkLst>
            <pc:docMk/>
            <pc:sldMk cId="3396722051" sldId="547"/>
            <ac:spMk id="4125" creationId="{8DE0A115-69AB-AD2B-ADAE-4C5FFF685408}"/>
          </ac:spMkLst>
        </pc:spChg>
        <pc:spChg chg="add mod">
          <ac:chgData name="Orlando Marley Filho" userId="db0f27c2ee340672" providerId="LiveId" clId="{1320679C-52D2-4BC1-9F34-7139B097422A}" dt="2024-06-30T19:38:35.721" v="25762" actId="207"/>
          <ac:spMkLst>
            <pc:docMk/>
            <pc:sldMk cId="3396722051" sldId="547"/>
            <ac:spMk id="4126" creationId="{43A7B565-90D7-BCE0-EF3F-5A9DCDB8C1E9}"/>
          </ac:spMkLst>
        </pc:spChg>
        <pc:spChg chg="add mod">
          <ac:chgData name="Orlando Marley Filho" userId="db0f27c2ee340672" providerId="LiveId" clId="{1320679C-52D2-4BC1-9F34-7139B097422A}" dt="2024-06-30T19:38:35.721" v="25762" actId="207"/>
          <ac:spMkLst>
            <pc:docMk/>
            <pc:sldMk cId="3396722051" sldId="547"/>
            <ac:spMk id="4127" creationId="{438CE462-C100-5403-5DB6-C032639CB216}"/>
          </ac:spMkLst>
        </pc:spChg>
        <pc:spChg chg="add mod">
          <ac:chgData name="Orlando Marley Filho" userId="db0f27c2ee340672" providerId="LiveId" clId="{1320679C-52D2-4BC1-9F34-7139B097422A}" dt="2024-06-30T19:38:35.721" v="25762" actId="207"/>
          <ac:spMkLst>
            <pc:docMk/>
            <pc:sldMk cId="3396722051" sldId="547"/>
            <ac:spMk id="4128" creationId="{52995C09-D745-BC2D-F60E-B8ED5C2C14FD}"/>
          </ac:spMkLst>
        </pc:spChg>
        <pc:picChg chg="add del mod">
          <ac:chgData name="Orlando Marley Filho" userId="db0f27c2ee340672" providerId="LiveId" clId="{1320679C-52D2-4BC1-9F34-7139B097422A}" dt="2024-06-30T01:02:00.260" v="24508" actId="478"/>
          <ac:picMkLst>
            <pc:docMk/>
            <pc:sldMk cId="3396722051" sldId="547"/>
            <ac:picMk id="4098" creationId="{1A9E57F4-33DF-3DC2-EC1F-581571FB28B5}"/>
          </ac:picMkLst>
        </pc:picChg>
        <pc:cxnChg chg="del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16" creationId="{839807B5-61B7-A4D8-1806-3DA91B900A07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17" creationId="{01C05B88-3B3B-3F89-8468-F26A324969C9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20" creationId="{94FECBAD-E648-538A-6FDD-A4C286E6C97F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23" creationId="{C2B46858-5EF1-530B-3189-74E2C3E5723F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26" creationId="{AA31DFC1-3A1A-31F6-52B5-5F1A74AF3A35}"/>
          </ac:cxnSpMkLst>
        </pc:cxnChg>
        <pc:cxnChg chg="del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29" creationId="{FB38E6B4-BBBA-4930-8B3E-B9DFFE0BF43F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32" creationId="{FE74AD6C-B8FC-5324-D314-399D7448884F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35" creationId="{258876A0-4E27-F4DA-429C-CA629EE4614F}"/>
          </ac:cxnSpMkLst>
        </pc:cxnChg>
        <pc:cxnChg chg="add del mod">
          <ac:chgData name="Orlando Marley Filho" userId="db0f27c2ee340672" providerId="LiveId" clId="{1320679C-52D2-4BC1-9F34-7139B097422A}" dt="2024-06-30T00:56:20.933" v="24399" actId="21"/>
          <ac:cxnSpMkLst>
            <pc:docMk/>
            <pc:sldMk cId="3396722051" sldId="547"/>
            <ac:cxnSpMk id="39" creationId="{CCDAF367-B40D-4D3D-45D6-5FA869263913}"/>
          </ac:cxnSpMkLst>
        </pc:cxnChg>
        <pc:cxnChg chg="del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42" creationId="{DAAD5E14-5EE8-60CB-BCEF-B61A646DD637}"/>
          </ac:cxnSpMkLst>
        </pc:cxnChg>
        <pc:cxnChg chg="del mod">
          <ac:chgData name="Orlando Marley Filho" userId="db0f27c2ee340672" providerId="LiveId" clId="{1320679C-52D2-4BC1-9F34-7139B097422A}" dt="2024-06-30T00:45:26.783" v="23813" actId="478"/>
          <ac:cxnSpMkLst>
            <pc:docMk/>
            <pc:sldMk cId="3396722051" sldId="547"/>
            <ac:cxnSpMk id="43" creationId="{1D3B8DCB-8D17-38B2-94AC-7912E27170AC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4" creationId="{CCDAF367-B40D-4D3D-45D6-5FA869263913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5" creationId="{801F395A-2793-2074-8121-2B77E3EA731A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9" creationId="{FD0FD83E-436B-55E5-B22A-0262043FB8F5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52" creationId="{27B62086-CC3B-506A-BD1B-AFED226BBB9E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55" creationId="{5A6CBC5A-FA69-F74E-54B0-227F34F2E462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58" creationId="{CFEB4AE3-CC03-23FD-F2C3-D5B57D52EE91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61" creationId="{68180B74-6E3D-C3DB-11A5-9DA653343657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096" creationId="{A3B1A025-CABF-1CCF-80CB-279BE4EA4770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01" creationId="{2D8D1948-9752-8776-7C3E-BAB619868F13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02" creationId="{5DABE48E-F7BF-5C49-22C1-1F1AC4D1DE67}"/>
          </ac:cxnSpMkLst>
        </pc:cxnChg>
        <pc:cxnChg chg="add del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05" creationId="{E62C82A8-6CB4-7306-5F40-57D36A612E44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08" creationId="{0852BF6A-BB78-63FB-AAD9-3FB100AE5801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11" creationId="{525B50FA-ADF0-1F9E-6C81-213317E53DD8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14" creationId="{45FACD34-1BE8-3C60-FFDD-DF0828874A52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17" creationId="{EB7F582C-74D8-FBE8-0468-26DCA9A66C95}"/>
          </ac:cxnSpMkLst>
        </pc:cxnChg>
        <pc:cxnChg chg="add mod">
          <ac:chgData name="Orlando Marley Filho" userId="db0f27c2ee340672" providerId="LiveId" clId="{1320679C-52D2-4BC1-9F34-7139B097422A}" dt="2024-06-30T19:38:18.761" v="25759" actId="208"/>
          <ac:cxnSpMkLst>
            <pc:docMk/>
            <pc:sldMk cId="3396722051" sldId="547"/>
            <ac:cxnSpMk id="4120" creationId="{BFC9328F-D4AC-8AF6-4F83-008EDED37423}"/>
          </ac:cxnSpMkLst>
        </pc:cxnChg>
      </pc:sldChg>
      <pc:sldChg chg="addSp delSp add del ord">
        <pc:chgData name="Orlando Marley Filho" userId="db0f27c2ee340672" providerId="LiveId" clId="{1320679C-52D2-4BC1-9F34-7139B097422A}" dt="2024-06-30T18:23:15.380" v="25293" actId="47"/>
        <pc:sldMkLst>
          <pc:docMk/>
          <pc:sldMk cId="3639034701" sldId="548"/>
        </pc:sldMkLst>
        <pc:picChg chg="add">
          <ac:chgData name="Orlando Marley Filho" userId="db0f27c2ee340672" providerId="LiveId" clId="{1320679C-52D2-4BC1-9F34-7139B097422A}" dt="2024-06-30T18:20:36.872" v="25266"/>
          <ac:picMkLst>
            <pc:docMk/>
            <pc:sldMk cId="3639034701" sldId="548"/>
            <ac:picMk id="1026" creationId="{815D2497-3BBA-1B7E-27B7-6C98E38A574F}"/>
          </ac:picMkLst>
        </pc:picChg>
        <pc:picChg chg="add del">
          <ac:chgData name="Orlando Marley Filho" userId="db0f27c2ee340672" providerId="LiveId" clId="{1320679C-52D2-4BC1-9F34-7139B097422A}" dt="2024-06-30T18:23:14.204" v="25292" actId="478"/>
          <ac:picMkLst>
            <pc:docMk/>
            <pc:sldMk cId="3639034701" sldId="548"/>
            <ac:picMk id="1028" creationId="{38645E5F-E624-82EC-5EC1-D228E0B0BA04}"/>
          </ac:picMkLst>
        </pc:picChg>
      </pc:sldChg>
      <pc:sldChg chg="addSp delSp modSp add mod ord setBg modNotesTx">
        <pc:chgData name="Orlando Marley Filho" userId="db0f27c2ee340672" providerId="LiveId" clId="{1320679C-52D2-4BC1-9F34-7139B097422A}" dt="2024-06-30T19:19:07.958" v="25665" actId="13926"/>
        <pc:sldMkLst>
          <pc:docMk/>
          <pc:sldMk cId="572382936" sldId="549"/>
        </pc:sldMkLst>
        <pc:spChg chg="mod">
          <ac:chgData name="Orlando Marley Filho" userId="db0f27c2ee340672" providerId="LiveId" clId="{1320679C-52D2-4BC1-9F34-7139B097422A}" dt="2024-06-30T19:18:59.677" v="25664" actId="113"/>
          <ac:spMkLst>
            <pc:docMk/>
            <pc:sldMk cId="572382936" sldId="549"/>
            <ac:spMk id="4" creationId="{722A8741-D7E9-8CF6-8CBE-253CEFA52403}"/>
          </ac:spMkLst>
        </pc:spChg>
        <pc:spChg chg="add mod">
          <ac:chgData name="Orlando Marley Filho" userId="db0f27c2ee340672" providerId="LiveId" clId="{1320679C-52D2-4BC1-9F34-7139B097422A}" dt="2024-06-30T19:19:07.958" v="25665" actId="13926"/>
          <ac:spMkLst>
            <pc:docMk/>
            <pc:sldMk cId="572382936" sldId="549"/>
            <ac:spMk id="6" creationId="{BF38BAE4-EF40-B464-5B0C-DC3E820A9D70}"/>
          </ac:spMkLst>
        </pc:spChg>
        <pc:picChg chg="add del mod">
          <ac:chgData name="Orlando Marley Filho" userId="db0f27c2ee340672" providerId="LiveId" clId="{1320679C-52D2-4BC1-9F34-7139B097422A}" dt="2024-06-30T18:25:28.762" v="25301" actId="21"/>
          <ac:picMkLst>
            <pc:docMk/>
            <pc:sldMk cId="572382936" sldId="549"/>
            <ac:picMk id="2050" creationId="{91C6EDAD-C0C8-10B7-2D0F-553829DEEAAF}"/>
          </ac:picMkLst>
        </pc:picChg>
        <pc:picChg chg="add mod">
          <ac:chgData name="Orlando Marley Filho" userId="db0f27c2ee340672" providerId="LiveId" clId="{1320679C-52D2-4BC1-9F34-7139B097422A}" dt="2024-06-30T18:47:49.092" v="25440" actId="108"/>
          <ac:picMkLst>
            <pc:docMk/>
            <pc:sldMk cId="572382936" sldId="549"/>
            <ac:picMk id="2052" creationId="{172C7B5B-12BA-A2BC-BE61-8C88926206CE}"/>
          </ac:picMkLst>
        </pc:picChg>
      </pc:sldChg>
      <pc:sldChg chg="addSp modSp add del mod">
        <pc:chgData name="Orlando Marley Filho" userId="db0f27c2ee340672" providerId="LiveId" clId="{1320679C-52D2-4BC1-9F34-7139B097422A}" dt="2024-06-30T19:21:33.743" v="25696" actId="47"/>
        <pc:sldMkLst>
          <pc:docMk/>
          <pc:sldMk cId="340026215" sldId="550"/>
        </pc:sldMkLst>
        <pc:spChg chg="add mod">
          <ac:chgData name="Orlando Marley Filho" userId="db0f27c2ee340672" providerId="LiveId" clId="{1320679C-52D2-4BC1-9F34-7139B097422A}" dt="2024-06-30T18:50:37.744" v="25459" actId="207"/>
          <ac:spMkLst>
            <pc:docMk/>
            <pc:sldMk cId="340026215" sldId="550"/>
            <ac:spMk id="5" creationId="{C4C05217-428D-B960-D7AD-7A8A1D2CFD98}"/>
          </ac:spMkLst>
        </pc:spChg>
      </pc:sldChg>
      <pc:sldChg chg="addSp modSp add mod modNotesTx">
        <pc:chgData name="Orlando Marley Filho" userId="db0f27c2ee340672" providerId="LiveId" clId="{1320679C-52D2-4BC1-9F34-7139B097422A}" dt="2024-06-30T21:22:57.952" v="26182" actId="20577"/>
        <pc:sldMkLst>
          <pc:docMk/>
          <pc:sldMk cId="2571758367" sldId="550"/>
        </pc:sldMkLst>
        <pc:spChg chg="mod">
          <ac:chgData name="Orlando Marley Filho" userId="db0f27c2ee340672" providerId="LiveId" clId="{1320679C-52D2-4BC1-9F34-7139B097422A}" dt="2024-06-30T21:09:51.781" v="25929" actId="113"/>
          <ac:spMkLst>
            <pc:docMk/>
            <pc:sldMk cId="2571758367" sldId="550"/>
            <ac:spMk id="4" creationId="{32877694-3021-3B5C-AC9E-AF559B10D6C9}"/>
          </ac:spMkLst>
        </pc:spChg>
        <pc:spChg chg="add mod">
          <ac:chgData name="Orlando Marley Filho" userId="db0f27c2ee340672" providerId="LiveId" clId="{1320679C-52D2-4BC1-9F34-7139B097422A}" dt="2024-06-30T21:10:34.262" v="25935" actId="1076"/>
          <ac:spMkLst>
            <pc:docMk/>
            <pc:sldMk cId="2571758367" sldId="550"/>
            <ac:spMk id="5" creationId="{019B0054-D7B9-8B8C-C149-088B323A57B8}"/>
          </ac:spMkLst>
        </pc:spChg>
        <pc:spChg chg="add mod">
          <ac:chgData name="Orlando Marley Filho" userId="db0f27c2ee340672" providerId="LiveId" clId="{1320679C-52D2-4BC1-9F34-7139B097422A}" dt="2024-06-30T21:21:12.606" v="26159" actId="20577"/>
          <ac:spMkLst>
            <pc:docMk/>
            <pc:sldMk cId="2571758367" sldId="550"/>
            <ac:spMk id="6" creationId="{CCCD4942-80DC-BE34-6A4F-3D9B4DB508F1}"/>
          </ac:spMkLst>
        </pc:spChg>
        <pc:picChg chg="mod">
          <ac:chgData name="Orlando Marley Filho" userId="db0f27c2ee340672" providerId="LiveId" clId="{1320679C-52D2-4BC1-9F34-7139B097422A}" dt="2024-06-30T21:10:45.624" v="25937" actId="1076"/>
          <ac:picMkLst>
            <pc:docMk/>
            <pc:sldMk cId="2571758367" sldId="550"/>
            <ac:picMk id="4098" creationId="{14B50546-82CE-173F-D8C4-10314C706D2A}"/>
          </ac:picMkLst>
        </pc:picChg>
      </pc:sldChg>
      <pc:sldChg chg="add del ord setBg">
        <pc:chgData name="Orlando Marley Filho" userId="db0f27c2ee340672" providerId="LiveId" clId="{1320679C-52D2-4BC1-9F34-7139B097422A}" dt="2024-06-30T21:01:47.419" v="25815" actId="47"/>
        <pc:sldMkLst>
          <pc:docMk/>
          <pc:sldMk cId="600918272" sldId="551"/>
        </pc:sldMkLst>
      </pc:sldChg>
      <pc:sldChg chg="new del">
        <pc:chgData name="Orlando Marley Filho" userId="db0f27c2ee340672" providerId="LiveId" clId="{1320679C-52D2-4BC1-9F34-7139B097422A}" dt="2024-06-30T19:10:05.018" v="25523" actId="47"/>
        <pc:sldMkLst>
          <pc:docMk/>
          <pc:sldMk cId="1733570740" sldId="551"/>
        </pc:sldMkLst>
      </pc:sldChg>
      <pc:sldChg chg="addSp delSp modSp add mod ord">
        <pc:chgData name="Orlando Marley Filho" userId="db0f27c2ee340672" providerId="LiveId" clId="{1320679C-52D2-4BC1-9F34-7139B097422A}" dt="2024-07-05T23:32:49.499" v="27064"/>
        <pc:sldMkLst>
          <pc:docMk/>
          <pc:sldMk cId="3793277858" sldId="551"/>
        </pc:sldMkLst>
        <pc:spChg chg="add mod">
          <ac:chgData name="Orlando Marley Filho" userId="db0f27c2ee340672" providerId="LiveId" clId="{1320679C-52D2-4BC1-9F34-7139B097422A}" dt="2024-06-30T21:20:10.209" v="26048" actId="20577"/>
          <ac:spMkLst>
            <pc:docMk/>
            <pc:sldMk cId="3793277858" sldId="551"/>
            <ac:spMk id="3" creationId="{082196AB-A66C-F67A-8CE6-D1333F278C99}"/>
          </ac:spMkLst>
        </pc:spChg>
        <pc:spChg chg="mod">
          <ac:chgData name="Orlando Marley Filho" userId="db0f27c2ee340672" providerId="LiveId" clId="{1320679C-52D2-4BC1-9F34-7139B097422A}" dt="2024-06-30T21:14:51.905" v="25952"/>
          <ac:spMkLst>
            <pc:docMk/>
            <pc:sldMk cId="3793277858" sldId="551"/>
            <ac:spMk id="5" creationId="{019B0054-D7B9-8B8C-C149-088B323A57B8}"/>
          </ac:spMkLst>
        </pc:spChg>
        <pc:picChg chg="del mod">
          <ac:chgData name="Orlando Marley Filho" userId="db0f27c2ee340672" providerId="LiveId" clId="{1320679C-52D2-4BC1-9F34-7139B097422A}" dt="2024-06-30T21:14:08.201" v="25941" actId="478"/>
          <ac:picMkLst>
            <pc:docMk/>
            <pc:sldMk cId="3793277858" sldId="551"/>
            <ac:picMk id="4098" creationId="{14B50546-82CE-173F-D8C4-10314C706D2A}"/>
          </ac:picMkLst>
        </pc:picChg>
        <pc:picChg chg="add mod">
          <ac:chgData name="Orlando Marley Filho" userId="db0f27c2ee340672" providerId="LiveId" clId="{1320679C-52D2-4BC1-9F34-7139B097422A}" dt="2024-06-30T21:14:54.744" v="25953" actId="1076"/>
          <ac:picMkLst>
            <pc:docMk/>
            <pc:sldMk cId="3793277858" sldId="551"/>
            <ac:picMk id="5122" creationId="{C984200A-DD16-021E-1ED4-653AF0C57275}"/>
          </ac:picMkLst>
        </pc:picChg>
      </pc:sldChg>
      <pc:sldChg chg="addSp delSp modSp add del mod setBg">
        <pc:chgData name="Orlando Marley Filho" userId="db0f27c2ee340672" providerId="LiveId" clId="{1320679C-52D2-4BC1-9F34-7139B097422A}" dt="2024-06-30T21:20:22.203" v="26087" actId="20577"/>
        <pc:sldMkLst>
          <pc:docMk/>
          <pc:sldMk cId="2646251984" sldId="552"/>
        </pc:sldMkLst>
        <pc:spChg chg="del">
          <ac:chgData name="Orlando Marley Filho" userId="db0f27c2ee340672" providerId="LiveId" clId="{1320679C-52D2-4BC1-9F34-7139B097422A}" dt="2024-06-30T19:04:39.926" v="25464" actId="478"/>
          <ac:spMkLst>
            <pc:docMk/>
            <pc:sldMk cId="2646251984" sldId="552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21:20:22.203" v="26087" actId="20577"/>
          <ac:spMkLst>
            <pc:docMk/>
            <pc:sldMk cId="2646251984" sldId="552"/>
            <ac:spMk id="3" creationId="{5373988A-713C-9FE6-A990-78DA23FC05A3}"/>
          </ac:spMkLst>
        </pc:spChg>
        <pc:spChg chg="mod">
          <ac:chgData name="Orlando Marley Filho" userId="db0f27c2ee340672" providerId="LiveId" clId="{1320679C-52D2-4BC1-9F34-7139B097422A}" dt="2024-06-30T19:13:49.005" v="25592" actId="207"/>
          <ac:spMkLst>
            <pc:docMk/>
            <pc:sldMk cId="2646251984" sldId="552"/>
            <ac:spMk id="5" creationId="{00000000-0000-0000-0000-000000000000}"/>
          </ac:spMkLst>
        </pc:spChg>
        <pc:spChg chg="mod">
          <ac:chgData name="Orlando Marley Filho" userId="db0f27c2ee340672" providerId="LiveId" clId="{1320679C-52D2-4BC1-9F34-7139B097422A}" dt="2024-06-30T21:15:32.451" v="25959"/>
          <ac:spMkLst>
            <pc:docMk/>
            <pc:sldMk cId="2646251984" sldId="552"/>
            <ac:spMk id="5" creationId="{019B0054-D7B9-8B8C-C149-088B323A57B8}"/>
          </ac:spMkLst>
        </pc:spChg>
        <pc:spChg chg="del">
          <ac:chgData name="Orlando Marley Filho" userId="db0f27c2ee340672" providerId="LiveId" clId="{1320679C-52D2-4BC1-9F34-7139B097422A}" dt="2024-06-30T19:04:39.926" v="25464" actId="478"/>
          <ac:spMkLst>
            <pc:docMk/>
            <pc:sldMk cId="2646251984" sldId="552"/>
            <ac:spMk id="7" creationId="{00000000-0000-0000-0000-000000000000}"/>
          </ac:spMkLst>
        </pc:spChg>
        <pc:spChg chg="del">
          <ac:chgData name="Orlando Marley Filho" userId="db0f27c2ee340672" providerId="LiveId" clId="{1320679C-52D2-4BC1-9F34-7139B097422A}" dt="2024-06-30T19:04:39.926" v="25464" actId="478"/>
          <ac:spMkLst>
            <pc:docMk/>
            <pc:sldMk cId="2646251984" sldId="552"/>
            <ac:spMk id="9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6-30T19:10:10.847" v="25524"/>
          <ac:spMkLst>
            <pc:docMk/>
            <pc:sldMk cId="2646251984" sldId="552"/>
            <ac:spMk id="11" creationId="{E5AC7FEB-30A7-64A3-923F-2935EA2AB66E}"/>
          </ac:spMkLst>
        </pc:spChg>
        <pc:spChg chg="add mod">
          <ac:chgData name="Orlando Marley Filho" userId="db0f27c2ee340672" providerId="LiveId" clId="{1320679C-52D2-4BC1-9F34-7139B097422A}" dt="2024-06-30T19:10:10.847" v="25524"/>
          <ac:spMkLst>
            <pc:docMk/>
            <pc:sldMk cId="2646251984" sldId="552"/>
            <ac:spMk id="12" creationId="{C21A980D-254D-18F3-074D-3E28AF96AC48}"/>
          </ac:spMkLst>
        </pc:spChg>
        <pc:spChg chg="add mod">
          <ac:chgData name="Orlando Marley Filho" userId="db0f27c2ee340672" providerId="LiveId" clId="{1320679C-52D2-4BC1-9F34-7139B097422A}" dt="2024-06-30T19:11:13.915" v="25552"/>
          <ac:spMkLst>
            <pc:docMk/>
            <pc:sldMk cId="2646251984" sldId="552"/>
            <ac:spMk id="13" creationId="{A2710AE3-0DCB-FA53-035C-F047D291443D}"/>
          </ac:spMkLst>
        </pc:spChg>
        <pc:spChg chg="add mod">
          <ac:chgData name="Orlando Marley Filho" userId="db0f27c2ee340672" providerId="LiveId" clId="{1320679C-52D2-4BC1-9F34-7139B097422A}" dt="2024-06-30T19:11:13.915" v="25552"/>
          <ac:spMkLst>
            <pc:docMk/>
            <pc:sldMk cId="2646251984" sldId="552"/>
            <ac:spMk id="14" creationId="{0FABE0FC-BF53-1F0A-8732-8AE48EBE9381}"/>
          </ac:spMkLst>
        </pc:spChg>
        <pc:picChg chg="del mod">
          <ac:chgData name="Orlando Marley Filho" userId="db0f27c2ee340672" providerId="LiveId" clId="{1320679C-52D2-4BC1-9F34-7139B097422A}" dt="2024-06-30T19:11:13.574" v="25551" actId="478"/>
          <ac:picMkLst>
            <pc:docMk/>
            <pc:sldMk cId="2646251984" sldId="552"/>
            <ac:picMk id="2" creationId="{00000000-0000-0000-0000-000000000000}"/>
          </ac:picMkLst>
        </pc:picChg>
        <pc:picChg chg="add del">
          <ac:chgData name="Orlando Marley Filho" userId="db0f27c2ee340672" providerId="LiveId" clId="{1320679C-52D2-4BC1-9F34-7139B097422A}" dt="2024-06-30T19:12:18.984" v="25581" actId="478"/>
          <ac:picMkLst>
            <pc:docMk/>
            <pc:sldMk cId="2646251984" sldId="552"/>
            <ac:picMk id="4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41.523" v="25465" actId="478"/>
          <ac:picMkLst>
            <pc:docMk/>
            <pc:sldMk cId="2646251984" sldId="552"/>
            <ac:picMk id="8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19:04:42.512" v="25466" actId="478"/>
          <ac:picMkLst>
            <pc:docMk/>
            <pc:sldMk cId="2646251984" sldId="552"/>
            <ac:picMk id="10" creationId="{00000000-0000-0000-0000-000000000000}"/>
          </ac:picMkLst>
        </pc:picChg>
        <pc:picChg chg="del">
          <ac:chgData name="Orlando Marley Filho" userId="db0f27c2ee340672" providerId="LiveId" clId="{1320679C-52D2-4BC1-9F34-7139B097422A}" dt="2024-06-30T21:15:18.381" v="25955" actId="478"/>
          <ac:picMkLst>
            <pc:docMk/>
            <pc:sldMk cId="2646251984" sldId="552"/>
            <ac:picMk id="5122" creationId="{C984200A-DD16-021E-1ED4-653AF0C57275}"/>
          </ac:picMkLst>
        </pc:picChg>
        <pc:picChg chg="add mod">
          <ac:chgData name="Orlando Marley Filho" userId="db0f27c2ee340672" providerId="LiveId" clId="{1320679C-52D2-4BC1-9F34-7139B097422A}" dt="2024-06-30T21:17:58.894" v="25998" actId="108"/>
          <ac:picMkLst>
            <pc:docMk/>
            <pc:sldMk cId="2646251984" sldId="552"/>
            <ac:picMk id="9218" creationId="{3A3A9CD0-929D-B70F-FCE7-52D5A8F35674}"/>
          </ac:picMkLst>
        </pc:picChg>
      </pc:sldChg>
      <pc:sldChg chg="addSp modSp add mod ord">
        <pc:chgData name="Orlando Marley Filho" userId="db0f27c2ee340672" providerId="LiveId" clId="{1320679C-52D2-4BC1-9F34-7139B097422A}" dt="2024-07-05T23:32:56.662" v="27066"/>
        <pc:sldMkLst>
          <pc:docMk/>
          <pc:sldMk cId="1037916849" sldId="553"/>
        </pc:sldMkLst>
        <pc:spChg chg="add mod">
          <ac:chgData name="Orlando Marley Filho" userId="db0f27c2ee340672" providerId="LiveId" clId="{1320679C-52D2-4BC1-9F34-7139B097422A}" dt="2024-06-30T21:20:36.760" v="26116" actId="20577"/>
          <ac:spMkLst>
            <pc:docMk/>
            <pc:sldMk cId="1037916849" sldId="553"/>
            <ac:spMk id="3" creationId="{4004FB1E-5C71-8C65-6345-B0528265FF99}"/>
          </ac:spMkLst>
        </pc:spChg>
        <pc:spChg chg="mod">
          <ac:chgData name="Orlando Marley Filho" userId="db0f27c2ee340672" providerId="LiveId" clId="{1320679C-52D2-4BC1-9F34-7139B097422A}" dt="2024-06-30T21:15:39.668" v="25963" actId="20577"/>
          <ac:spMkLst>
            <pc:docMk/>
            <pc:sldMk cId="1037916849" sldId="553"/>
            <ac:spMk id="5" creationId="{019B0054-D7B9-8B8C-C149-088B323A57B8}"/>
          </ac:spMkLst>
        </pc:spChg>
        <pc:picChg chg="add mod">
          <ac:chgData name="Orlando Marley Filho" userId="db0f27c2ee340672" providerId="LiveId" clId="{1320679C-52D2-4BC1-9F34-7139B097422A}" dt="2024-06-30T21:18:00.641" v="25999" actId="108"/>
          <ac:picMkLst>
            <pc:docMk/>
            <pc:sldMk cId="1037916849" sldId="553"/>
            <ac:picMk id="8194" creationId="{BC6A5E02-841C-B3DE-94CA-B1F304DCD04C}"/>
          </ac:picMkLst>
        </pc:picChg>
      </pc:sldChg>
      <pc:sldChg chg="addSp delSp modSp add mod ord modShow modNotesTx">
        <pc:chgData name="Orlando Marley Filho" userId="db0f27c2ee340672" providerId="LiveId" clId="{1320679C-52D2-4BC1-9F34-7139B097422A}" dt="2024-07-12T01:02:41.995" v="30741"/>
        <pc:sldMkLst>
          <pc:docMk/>
          <pc:sldMk cId="2094583424" sldId="554"/>
        </pc:sldMkLst>
        <pc:spChg chg="mod">
          <ac:chgData name="Orlando Marley Filho" userId="db0f27c2ee340672" providerId="LiveId" clId="{1320679C-52D2-4BC1-9F34-7139B097422A}" dt="2024-06-30T21:15:55.999" v="25970" actId="20577"/>
          <ac:spMkLst>
            <pc:docMk/>
            <pc:sldMk cId="2094583424" sldId="554"/>
            <ac:spMk id="5" creationId="{019B0054-D7B9-8B8C-C149-088B323A57B8}"/>
          </ac:spMkLst>
        </pc:spChg>
        <pc:spChg chg="add del">
          <ac:chgData name="Orlando Marley Filho" userId="db0f27c2ee340672" providerId="LiveId" clId="{1320679C-52D2-4BC1-9F34-7139B097422A}" dt="2024-06-30T21:15:58.587" v="25972" actId="22"/>
          <ac:spMkLst>
            <pc:docMk/>
            <pc:sldMk cId="2094583424" sldId="554"/>
            <ac:spMk id="6" creationId="{CFAD5CF9-EE74-5500-0AA5-27444BE151D9}"/>
          </ac:spMkLst>
        </pc:spChg>
        <pc:spChg chg="add mod">
          <ac:chgData name="Orlando Marley Filho" userId="db0f27c2ee340672" providerId="LiveId" clId="{1320679C-52D2-4BC1-9F34-7139B097422A}" dt="2024-06-30T21:21:23.314" v="26161" actId="20577"/>
          <ac:spMkLst>
            <pc:docMk/>
            <pc:sldMk cId="2094583424" sldId="554"/>
            <ac:spMk id="8" creationId="{181AABD9-A776-A52B-6A93-3154F4E8F725}"/>
          </ac:spMkLst>
        </pc:spChg>
        <pc:picChg chg="add mod">
          <ac:chgData name="Orlando Marley Filho" userId="db0f27c2ee340672" providerId="LiveId" clId="{1320679C-52D2-4BC1-9F34-7139B097422A}" dt="2024-06-30T21:18:02.794" v="26001" actId="108"/>
          <ac:picMkLst>
            <pc:docMk/>
            <pc:sldMk cId="2094583424" sldId="554"/>
            <ac:picMk id="6146" creationId="{1CB944DD-C2DD-C0ED-25CE-76480A3BBC01}"/>
          </ac:picMkLst>
        </pc:picChg>
      </pc:sldChg>
      <pc:sldChg chg="addSp modSp add mod ord modNotesTx">
        <pc:chgData name="Orlando Marley Filho" userId="db0f27c2ee340672" providerId="LiveId" clId="{1320679C-52D2-4BC1-9F34-7139B097422A}" dt="2024-07-05T23:32:00.448" v="27058"/>
        <pc:sldMkLst>
          <pc:docMk/>
          <pc:sldMk cId="2854850429" sldId="555"/>
        </pc:sldMkLst>
        <pc:spChg chg="add mod">
          <ac:chgData name="Orlando Marley Filho" userId="db0f27c2ee340672" providerId="LiveId" clId="{1320679C-52D2-4BC1-9F34-7139B097422A}" dt="2024-06-30T21:20:47.676" v="26126" actId="20577"/>
          <ac:spMkLst>
            <pc:docMk/>
            <pc:sldMk cId="2854850429" sldId="555"/>
            <ac:spMk id="3" creationId="{14EDC6DA-CD68-94B2-F2A5-2CE8E116D593}"/>
          </ac:spMkLst>
        </pc:spChg>
        <pc:spChg chg="mod">
          <ac:chgData name="Orlando Marley Filho" userId="db0f27c2ee340672" providerId="LiveId" clId="{1320679C-52D2-4BC1-9F34-7139B097422A}" dt="2024-06-30T21:16:50.251" v="25980" actId="20577"/>
          <ac:spMkLst>
            <pc:docMk/>
            <pc:sldMk cId="2854850429" sldId="555"/>
            <ac:spMk id="5" creationId="{019B0054-D7B9-8B8C-C149-088B323A57B8}"/>
          </ac:spMkLst>
        </pc:spChg>
        <pc:picChg chg="add mod">
          <ac:chgData name="Orlando Marley Filho" userId="db0f27c2ee340672" providerId="LiveId" clId="{1320679C-52D2-4BC1-9F34-7139B097422A}" dt="2024-06-30T21:18:26.834" v="26011" actId="1076"/>
          <ac:picMkLst>
            <pc:docMk/>
            <pc:sldMk cId="2854850429" sldId="555"/>
            <ac:picMk id="7170" creationId="{DBC214A2-1993-5A33-B872-74B7BC992B20}"/>
          </ac:picMkLst>
        </pc:picChg>
      </pc:sldChg>
      <pc:sldChg chg="delSp add del">
        <pc:chgData name="Orlando Marley Filho" userId="db0f27c2ee340672" providerId="LiveId" clId="{1320679C-52D2-4BC1-9F34-7139B097422A}" dt="2024-06-30T21:22:42.995" v="26166" actId="2696"/>
        <pc:sldMkLst>
          <pc:docMk/>
          <pc:sldMk cId="372324935" sldId="556"/>
        </pc:sldMkLst>
        <pc:picChg chg="del">
          <ac:chgData name="Orlando Marley Filho" userId="db0f27c2ee340672" providerId="LiveId" clId="{1320679C-52D2-4BC1-9F34-7139B097422A}" dt="2024-06-30T21:22:08.022" v="26165" actId="478"/>
          <ac:picMkLst>
            <pc:docMk/>
            <pc:sldMk cId="372324935" sldId="556"/>
            <ac:picMk id="4098" creationId="{14B50546-82CE-173F-D8C4-10314C706D2A}"/>
          </ac:picMkLst>
        </pc:picChg>
      </pc:sldChg>
      <pc:sldChg chg="addSp delSp modSp add mod ord modNotesTx">
        <pc:chgData name="Orlando Marley Filho" userId="db0f27c2ee340672" providerId="LiveId" clId="{1320679C-52D2-4BC1-9F34-7139B097422A}" dt="2024-07-05T21:24:23.411" v="27027" actId="20577"/>
        <pc:sldMkLst>
          <pc:docMk/>
          <pc:sldMk cId="916783861" sldId="556"/>
        </pc:sldMkLst>
        <pc:spChg chg="add mod">
          <ac:chgData name="Orlando Marley Filho" userId="db0f27c2ee340672" providerId="LiveId" clId="{1320679C-52D2-4BC1-9F34-7139B097422A}" dt="2024-06-30T21:28:27.408" v="26244" actId="20577"/>
          <ac:spMkLst>
            <pc:docMk/>
            <pc:sldMk cId="916783861" sldId="556"/>
            <ac:spMk id="3" creationId="{FDB92719-1422-6A83-DFCB-41554CE50001}"/>
          </ac:spMkLst>
        </pc:spChg>
        <pc:spChg chg="del">
          <ac:chgData name="Orlando Marley Filho" userId="db0f27c2ee340672" providerId="LiveId" clId="{1320679C-52D2-4BC1-9F34-7139B097422A}" dt="2024-06-30T21:27:26.205" v="26225" actId="478"/>
          <ac:spMkLst>
            <pc:docMk/>
            <pc:sldMk cId="916783861" sldId="556"/>
            <ac:spMk id="5" creationId="{B5D8C399-BFDC-364C-EAC7-DA029C00D307}"/>
          </ac:spMkLst>
        </pc:spChg>
        <pc:spChg chg="del">
          <ac:chgData name="Orlando Marley Filho" userId="db0f27c2ee340672" providerId="LiveId" clId="{1320679C-52D2-4BC1-9F34-7139B097422A}" dt="2024-06-30T21:27:06.902" v="26224" actId="478"/>
          <ac:spMkLst>
            <pc:docMk/>
            <pc:sldMk cId="916783861" sldId="556"/>
            <ac:spMk id="6" creationId="{117B54A6-022B-4F9F-C968-C90306F64256}"/>
          </ac:spMkLst>
        </pc:spChg>
        <pc:spChg chg="del">
          <ac:chgData name="Orlando Marley Filho" userId="db0f27c2ee340672" providerId="LiveId" clId="{1320679C-52D2-4BC1-9F34-7139B097422A}" dt="2024-06-30T21:27:06.902" v="26224" actId="478"/>
          <ac:spMkLst>
            <pc:docMk/>
            <pc:sldMk cId="916783861" sldId="556"/>
            <ac:spMk id="8" creationId="{676292CD-33D4-E7EA-B60F-63DE6870CAFA}"/>
          </ac:spMkLst>
        </pc:spChg>
        <pc:spChg chg="del">
          <ac:chgData name="Orlando Marley Filho" userId="db0f27c2ee340672" providerId="LiveId" clId="{1320679C-52D2-4BC1-9F34-7139B097422A}" dt="2024-06-30T21:27:06.902" v="26224" actId="478"/>
          <ac:spMkLst>
            <pc:docMk/>
            <pc:sldMk cId="916783861" sldId="556"/>
            <ac:spMk id="9" creationId="{734EB273-901F-6439-8E14-5B9DCBF59ECF}"/>
          </ac:spMkLst>
        </pc:spChg>
        <pc:spChg chg="del">
          <ac:chgData name="Orlando Marley Filho" userId="db0f27c2ee340672" providerId="LiveId" clId="{1320679C-52D2-4BC1-9F34-7139B097422A}" dt="2024-06-30T21:27:06.902" v="26224" actId="478"/>
          <ac:spMkLst>
            <pc:docMk/>
            <pc:sldMk cId="916783861" sldId="556"/>
            <ac:spMk id="10" creationId="{E6690F55-6F99-DF81-3AA2-6E817A256140}"/>
          </ac:spMkLst>
        </pc:spChg>
        <pc:picChg chg="add mod">
          <ac:chgData name="Orlando Marley Filho" userId="db0f27c2ee340672" providerId="LiveId" clId="{1320679C-52D2-4BC1-9F34-7139B097422A}" dt="2024-06-30T21:29:50.226" v="26246" actId="1076"/>
          <ac:picMkLst>
            <pc:docMk/>
            <pc:sldMk cId="916783861" sldId="556"/>
            <ac:picMk id="10242" creationId="{760AD90F-9434-64CD-90AF-04BEE4329108}"/>
          </ac:picMkLst>
        </pc:picChg>
      </pc:sldChg>
      <pc:sldChg chg="new del">
        <pc:chgData name="Orlando Marley Filho" userId="db0f27c2ee340672" providerId="LiveId" clId="{1320679C-52D2-4BC1-9F34-7139B097422A}" dt="2024-06-30T21:26:55.568" v="26222" actId="2696"/>
        <pc:sldMkLst>
          <pc:docMk/>
          <pc:sldMk cId="1615665633" sldId="556"/>
        </pc:sldMkLst>
      </pc:sldChg>
      <pc:sldChg chg="new del">
        <pc:chgData name="Orlando Marley Filho" userId="db0f27c2ee340672" providerId="LiveId" clId="{1320679C-52D2-4BC1-9F34-7139B097422A}" dt="2024-06-30T21:22:01.917" v="26163" actId="47"/>
        <pc:sldMkLst>
          <pc:docMk/>
          <pc:sldMk cId="2654703784" sldId="556"/>
        </pc:sldMkLst>
      </pc:sldChg>
      <pc:sldChg chg="addSp delSp modSp add del mod modShow">
        <pc:chgData name="Orlando Marley Filho" userId="db0f27c2ee340672" providerId="LiveId" clId="{1320679C-52D2-4BC1-9F34-7139B097422A}" dt="2024-06-30T21:41:47.245" v="26298" actId="2696"/>
        <pc:sldMkLst>
          <pc:docMk/>
          <pc:sldMk cId="2479728314" sldId="557"/>
        </pc:sldMkLst>
        <pc:spChg chg="mod">
          <ac:chgData name="Orlando Marley Filho" userId="db0f27c2ee340672" providerId="LiveId" clId="{1320679C-52D2-4BC1-9F34-7139B097422A}" dt="2024-06-30T21:39:58.753" v="26261" actId="6549"/>
          <ac:spMkLst>
            <pc:docMk/>
            <pc:sldMk cId="2479728314" sldId="557"/>
            <ac:spMk id="4" creationId="{32877694-3021-3B5C-AC9E-AF559B10D6C9}"/>
          </ac:spMkLst>
        </pc:spChg>
        <pc:spChg chg="del">
          <ac:chgData name="Orlando Marley Filho" userId="db0f27c2ee340672" providerId="LiveId" clId="{1320679C-52D2-4BC1-9F34-7139B097422A}" dt="2024-06-30T21:39:54.448" v="26258" actId="478"/>
          <ac:spMkLst>
            <pc:docMk/>
            <pc:sldMk cId="2479728314" sldId="557"/>
            <ac:spMk id="5" creationId="{019B0054-D7B9-8B8C-C149-088B323A57B8}"/>
          </ac:spMkLst>
        </pc:spChg>
        <pc:spChg chg="add del mod">
          <ac:chgData name="Orlando Marley Filho" userId="db0f27c2ee340672" providerId="LiveId" clId="{1320679C-52D2-4BC1-9F34-7139B097422A}" dt="2024-06-30T21:41:30.473" v="26297" actId="478"/>
          <ac:spMkLst>
            <pc:docMk/>
            <pc:sldMk cId="2479728314" sldId="557"/>
            <ac:spMk id="6" creationId="{92981FD8-7672-49CF-5577-8EC3AFEDA4C3}"/>
          </ac:spMkLst>
        </pc:spChg>
        <pc:spChg chg="del mod">
          <ac:chgData name="Orlando Marley Filho" userId="db0f27c2ee340672" providerId="LiveId" clId="{1320679C-52D2-4BC1-9F34-7139B097422A}" dt="2024-06-30T21:40:00.732" v="26262" actId="478"/>
          <ac:spMkLst>
            <pc:docMk/>
            <pc:sldMk cId="2479728314" sldId="557"/>
            <ac:spMk id="8" creationId="{181AABD9-A776-A52B-6A93-3154F4E8F725}"/>
          </ac:spMkLst>
        </pc:spChg>
        <pc:picChg chg="del">
          <ac:chgData name="Orlando Marley Filho" userId="db0f27c2ee340672" providerId="LiveId" clId="{1320679C-52D2-4BC1-9F34-7139B097422A}" dt="2024-06-30T21:39:53.749" v="26257" actId="478"/>
          <ac:picMkLst>
            <pc:docMk/>
            <pc:sldMk cId="2479728314" sldId="557"/>
            <ac:picMk id="6146" creationId="{1CB944DD-C2DD-C0ED-25CE-76480A3BBC01}"/>
          </ac:picMkLst>
        </pc:picChg>
      </pc:sldChg>
      <pc:sldChg chg="add del mod modShow">
        <pc:chgData name="Orlando Marley Filho" userId="db0f27c2ee340672" providerId="LiveId" clId="{1320679C-52D2-4BC1-9F34-7139B097422A}" dt="2024-06-30T21:41:47.245" v="26298" actId="2696"/>
        <pc:sldMkLst>
          <pc:docMk/>
          <pc:sldMk cId="3469026619" sldId="558"/>
        </pc:sldMkLst>
      </pc:sldChg>
      <pc:sldChg chg="add del mod modShow">
        <pc:chgData name="Orlando Marley Filho" userId="db0f27c2ee340672" providerId="LiveId" clId="{1320679C-52D2-4BC1-9F34-7139B097422A}" dt="2024-06-30T21:41:47.245" v="26298" actId="2696"/>
        <pc:sldMkLst>
          <pc:docMk/>
          <pc:sldMk cId="3968304868" sldId="559"/>
        </pc:sldMkLst>
      </pc:sldChg>
      <pc:sldChg chg="add del mod replId modShow">
        <pc:chgData name="Orlando Marley Filho" userId="db0f27c2ee340672" providerId="LiveId" clId="{1320679C-52D2-4BC1-9F34-7139B097422A}" dt="2024-06-30T21:41:47.245" v="26298" actId="2696"/>
        <pc:sldMkLst>
          <pc:docMk/>
          <pc:sldMk cId="805466517" sldId="560"/>
        </pc:sldMkLst>
      </pc:sldChg>
      <pc:sldChg chg="add del mod modShow">
        <pc:chgData name="Orlando Marley Filho" userId="db0f27c2ee340672" providerId="LiveId" clId="{1320679C-52D2-4BC1-9F34-7139B097422A}" dt="2024-06-30T21:41:47.245" v="26298" actId="2696"/>
        <pc:sldMkLst>
          <pc:docMk/>
          <pc:sldMk cId="584017869" sldId="561"/>
        </pc:sldMkLst>
      </pc:sldChg>
      <pc:sldChg chg="add del mod replId modShow">
        <pc:chgData name="Orlando Marley Filho" userId="db0f27c2ee340672" providerId="LiveId" clId="{1320679C-52D2-4BC1-9F34-7139B097422A}" dt="2024-06-30T21:41:47.245" v="26298" actId="2696"/>
        <pc:sldMkLst>
          <pc:docMk/>
          <pc:sldMk cId="225127726" sldId="562"/>
        </pc:sldMkLst>
      </pc:sldChg>
      <pc:sldChg chg="add del mod replId modShow">
        <pc:chgData name="Orlando Marley Filho" userId="db0f27c2ee340672" providerId="LiveId" clId="{1320679C-52D2-4BC1-9F34-7139B097422A}" dt="2024-06-30T21:41:47.245" v="26298" actId="2696"/>
        <pc:sldMkLst>
          <pc:docMk/>
          <pc:sldMk cId="2805510784" sldId="563"/>
        </pc:sldMkLst>
      </pc:sldChg>
      <pc:sldChg chg="addSp delSp modSp add mod replId modShow modNotesTx">
        <pc:chgData name="Orlando Marley Filho" userId="db0f27c2ee340672" providerId="LiveId" clId="{1320679C-52D2-4BC1-9F34-7139B097422A}" dt="2024-06-30T21:50:25.440" v="26447" actId="1076"/>
        <pc:sldMkLst>
          <pc:docMk/>
          <pc:sldMk cId="3980341545" sldId="564"/>
        </pc:sldMkLst>
        <pc:spChg chg="add del mod">
          <ac:chgData name="Orlando Marley Filho" userId="db0f27c2ee340672" providerId="LiveId" clId="{1320679C-52D2-4BC1-9F34-7139B097422A}" dt="2024-06-30T21:43:33.380" v="26312" actId="22"/>
          <ac:spMkLst>
            <pc:docMk/>
            <pc:sldMk cId="3980341545" sldId="564"/>
            <ac:spMk id="5" creationId="{06476C00-F61E-881E-CFC5-971A48844728}"/>
          </ac:spMkLst>
        </pc:spChg>
        <pc:spChg chg="add del mod">
          <ac:chgData name="Orlando Marley Filho" userId="db0f27c2ee340672" providerId="LiveId" clId="{1320679C-52D2-4BC1-9F34-7139B097422A}" dt="2024-06-30T21:44:17.594" v="26315" actId="478"/>
          <ac:spMkLst>
            <pc:docMk/>
            <pc:sldMk cId="3980341545" sldId="564"/>
            <ac:spMk id="8" creationId="{CBFDF1FC-F722-5F2B-73E9-3E1F9C2DB288}"/>
          </ac:spMkLst>
        </pc:spChg>
        <pc:spChg chg="add mod">
          <ac:chgData name="Orlando Marley Filho" userId="db0f27c2ee340672" providerId="LiveId" clId="{1320679C-52D2-4BC1-9F34-7139B097422A}" dt="2024-06-30T21:47:37.876" v="26426"/>
          <ac:spMkLst>
            <pc:docMk/>
            <pc:sldMk cId="3980341545" sldId="564"/>
            <ac:spMk id="9" creationId="{079C6AD0-436A-43D8-ED14-24641E16BE35}"/>
          </ac:spMkLst>
        </pc:spChg>
        <pc:spChg chg="add mod">
          <ac:chgData name="Orlando Marley Filho" userId="db0f27c2ee340672" providerId="LiveId" clId="{1320679C-52D2-4BC1-9F34-7139B097422A}" dt="2024-06-30T21:49:49.019" v="26443" actId="1076"/>
          <ac:spMkLst>
            <pc:docMk/>
            <pc:sldMk cId="3980341545" sldId="564"/>
            <ac:spMk id="11" creationId="{C6EE003E-662F-5DB9-360B-B71405FCD9BD}"/>
          </ac:spMkLst>
        </pc:spChg>
        <pc:picChg chg="add mod">
          <ac:chgData name="Orlando Marley Filho" userId="db0f27c2ee340672" providerId="LiveId" clId="{1320679C-52D2-4BC1-9F34-7139B097422A}" dt="2024-06-30T21:50:25.440" v="26447" actId="1076"/>
          <ac:picMkLst>
            <pc:docMk/>
            <pc:sldMk cId="3980341545" sldId="564"/>
            <ac:picMk id="13" creationId="{FC30DF52-43A8-8907-73CE-32CEA9ED63E4}"/>
          </ac:picMkLst>
        </pc:picChg>
      </pc:sldChg>
      <pc:sldChg chg="new del">
        <pc:chgData name="Orlando Marley Filho" userId="db0f27c2ee340672" providerId="LiveId" clId="{1320679C-52D2-4BC1-9F34-7139B097422A}" dt="2024-06-30T21:44:45.910" v="26317" actId="680"/>
        <pc:sldMkLst>
          <pc:docMk/>
          <pc:sldMk cId="31117593" sldId="565"/>
        </pc:sldMkLst>
      </pc:sldChg>
      <pc:sldChg chg="addSp delSp modSp add mod ord">
        <pc:chgData name="Orlando Marley Filho" userId="db0f27c2ee340672" providerId="LiveId" clId="{1320679C-52D2-4BC1-9F34-7139B097422A}" dt="2024-06-30T21:50:34.104" v="26451" actId="1076"/>
        <pc:sldMkLst>
          <pc:docMk/>
          <pc:sldMk cId="2509989993" sldId="565"/>
        </pc:sldMkLst>
        <pc:spChg chg="del">
          <ac:chgData name="Orlando Marley Filho" userId="db0f27c2ee340672" providerId="LiveId" clId="{1320679C-52D2-4BC1-9F34-7139B097422A}" dt="2024-06-30T21:44:51.184" v="26320" actId="478"/>
          <ac:spMkLst>
            <pc:docMk/>
            <pc:sldMk cId="2509989993" sldId="565"/>
            <ac:spMk id="5" creationId="{019B0054-D7B9-8B8C-C149-088B323A57B8}"/>
          </ac:spMkLst>
        </pc:spChg>
        <pc:spChg chg="add mod">
          <ac:chgData name="Orlando Marley Filho" userId="db0f27c2ee340672" providerId="LiveId" clId="{1320679C-52D2-4BC1-9F34-7139B097422A}" dt="2024-06-30T21:46:47.715" v="26415" actId="20577"/>
          <ac:spMkLst>
            <pc:docMk/>
            <pc:sldMk cId="2509989993" sldId="565"/>
            <ac:spMk id="8" creationId="{94B7D0F8-6454-7DE8-9D3C-96EFF70A195F}"/>
          </ac:spMkLst>
        </pc:spChg>
        <pc:picChg chg="add mod">
          <ac:chgData name="Orlando Marley Filho" userId="db0f27c2ee340672" providerId="LiveId" clId="{1320679C-52D2-4BC1-9F34-7139B097422A}" dt="2024-06-30T21:50:34.104" v="26451" actId="1076"/>
          <ac:picMkLst>
            <pc:docMk/>
            <pc:sldMk cId="2509989993" sldId="565"/>
            <ac:picMk id="10" creationId="{1546F408-B000-E684-AE7B-CAC5F796F6EC}"/>
          </ac:picMkLst>
        </pc:picChg>
        <pc:picChg chg="del">
          <ac:chgData name="Orlando Marley Filho" userId="db0f27c2ee340672" providerId="LiveId" clId="{1320679C-52D2-4BC1-9F34-7139B097422A}" dt="2024-06-30T21:44:49.700" v="26319" actId="478"/>
          <ac:picMkLst>
            <pc:docMk/>
            <pc:sldMk cId="2509989993" sldId="565"/>
            <ac:picMk id="9218" creationId="{3A3A9CD0-929D-B70F-FCE7-52D5A8F35674}"/>
          </ac:picMkLst>
        </pc:picChg>
      </pc:sldChg>
      <pc:sldChg chg="addSp delSp modSp add mod ord modAnim modShow modNotesTx">
        <pc:chgData name="Orlando Marley Filho" userId="db0f27c2ee340672" providerId="LiveId" clId="{1320679C-52D2-4BC1-9F34-7139B097422A}" dt="2024-07-13T18:46:42.251" v="31506" actId="1076"/>
        <pc:sldMkLst>
          <pc:docMk/>
          <pc:sldMk cId="721486161" sldId="566"/>
        </pc:sldMkLst>
        <pc:spChg chg="add mod">
          <ac:chgData name="Orlando Marley Filho" userId="db0f27c2ee340672" providerId="LiveId" clId="{1320679C-52D2-4BC1-9F34-7139B097422A}" dt="2024-07-13T18:46:42.251" v="31506" actId="1076"/>
          <ac:spMkLst>
            <pc:docMk/>
            <pc:sldMk cId="721486161" sldId="566"/>
            <ac:spMk id="3" creationId="{4E6FF8BE-2B6C-4AEE-5EFB-03F69DE0FAB2}"/>
          </ac:spMkLst>
        </pc:spChg>
        <pc:spChg chg="add del mod">
          <ac:chgData name="Orlando Marley Filho" userId="db0f27c2ee340672" providerId="LiveId" clId="{1320679C-52D2-4BC1-9F34-7139B097422A}" dt="2024-07-06T19:33:53.784" v="27433" actId="12084"/>
          <ac:spMkLst>
            <pc:docMk/>
            <pc:sldMk cId="721486161" sldId="566"/>
            <ac:spMk id="3" creationId="{948C62B8-F39B-774F-B7A7-68A8B33F69FB}"/>
          </ac:spMkLst>
        </pc:spChg>
        <pc:spChg chg="add del mod">
          <ac:chgData name="Orlando Marley Filho" userId="db0f27c2ee340672" providerId="LiveId" clId="{1320679C-52D2-4BC1-9F34-7139B097422A}" dt="2024-07-06T19:37:42.234" v="27462" actId="478"/>
          <ac:spMkLst>
            <pc:docMk/>
            <pc:sldMk cId="721486161" sldId="566"/>
            <ac:spMk id="5" creationId="{426ED6E9-BD17-02D8-B2D9-5776D2186458}"/>
          </ac:spMkLst>
        </pc:spChg>
        <pc:spChg chg="del mod">
          <ac:chgData name="Orlando Marley Filho" userId="db0f27c2ee340672" providerId="LiveId" clId="{1320679C-52D2-4BC1-9F34-7139B097422A}" dt="2024-07-06T20:01:12.678" v="27480" actId="478"/>
          <ac:spMkLst>
            <pc:docMk/>
            <pc:sldMk cId="721486161" sldId="566"/>
            <ac:spMk id="9" creationId="{079C6AD0-436A-43D8-ED14-24641E16BE35}"/>
          </ac:spMkLst>
        </pc:spChg>
        <pc:graphicFrameChg chg="add mod">
          <ac:chgData name="Orlando Marley Filho" userId="db0f27c2ee340672" providerId="LiveId" clId="{1320679C-52D2-4BC1-9F34-7139B097422A}" dt="2024-07-06T19:36:47.470" v="27455" actId="20577"/>
          <ac:graphicFrameMkLst>
            <pc:docMk/>
            <pc:sldMk cId="721486161" sldId="566"/>
            <ac:graphicFrameMk id="6" creationId="{41FF2BDB-B55C-4FDD-85C6-3CD3EB5B0D54}"/>
          </ac:graphicFrameMkLst>
        </pc:graphicFrameChg>
      </pc:sldChg>
      <pc:sldChg chg="addSp delSp modSp add mod ord modShow modNotesTx">
        <pc:chgData name="Orlando Marley Filho" userId="db0f27c2ee340672" providerId="LiveId" clId="{1320679C-52D2-4BC1-9F34-7139B097422A}" dt="2024-07-14T23:34:16.259" v="32557"/>
        <pc:sldMkLst>
          <pc:docMk/>
          <pc:sldMk cId="3063097247" sldId="567"/>
        </pc:sldMkLst>
        <pc:spChg chg="add mod">
          <ac:chgData name="Orlando Marley Filho" userId="db0f27c2ee340672" providerId="LiveId" clId="{1320679C-52D2-4BC1-9F34-7139B097422A}" dt="2024-07-14T23:27:39.216" v="32462" actId="1076"/>
          <ac:spMkLst>
            <pc:docMk/>
            <pc:sldMk cId="3063097247" sldId="567"/>
            <ac:spMk id="3" creationId="{954197E1-975F-93B7-B8B1-F057F85A84FE}"/>
          </ac:spMkLst>
        </pc:spChg>
        <pc:spChg chg="add del mod">
          <ac:chgData name="Orlando Marley Filho" userId="db0f27c2ee340672" providerId="LiveId" clId="{1320679C-52D2-4BC1-9F34-7139B097422A}" dt="2024-07-05T21:11:09.843" v="26921" actId="21"/>
          <ac:spMkLst>
            <pc:docMk/>
            <pc:sldMk cId="3063097247" sldId="567"/>
            <ac:spMk id="5" creationId="{954197E1-975F-93B7-B8B1-F057F85A84FE}"/>
          </ac:spMkLst>
        </pc:spChg>
        <pc:spChg chg="add del mod">
          <ac:chgData name="Orlando Marley Filho" userId="db0f27c2ee340672" providerId="LiveId" clId="{1320679C-52D2-4BC1-9F34-7139B097422A}" dt="2024-07-14T23:33:52.455" v="32553" actId="20577"/>
          <ac:spMkLst>
            <pc:docMk/>
            <pc:sldMk cId="3063097247" sldId="567"/>
            <ac:spMk id="5" creationId="{C64D041C-25FB-507C-829E-D7D9C2326889}"/>
          </ac:spMkLst>
        </pc:spChg>
        <pc:spChg chg="add mod">
          <ac:chgData name="Orlando Marley Filho" userId="db0f27c2ee340672" providerId="LiveId" clId="{1320679C-52D2-4BC1-9F34-7139B097422A}" dt="2024-07-05T20:24:19.297" v="26746" actId="14100"/>
          <ac:spMkLst>
            <pc:docMk/>
            <pc:sldMk cId="3063097247" sldId="567"/>
            <ac:spMk id="6" creationId="{4A4E578A-040D-3643-2683-A8C6287EC903}"/>
          </ac:spMkLst>
        </pc:spChg>
        <pc:spChg chg="add mod ord topLvl">
          <ac:chgData name="Orlando Marley Filho" userId="db0f27c2ee340672" providerId="LiveId" clId="{1320679C-52D2-4BC1-9F34-7139B097422A}" dt="2024-07-05T22:21:40.034" v="27043" actId="164"/>
          <ac:spMkLst>
            <pc:docMk/>
            <pc:sldMk cId="3063097247" sldId="567"/>
            <ac:spMk id="8" creationId="{79F31559-3041-1493-D3C1-0B0FC207A46F}"/>
          </ac:spMkLst>
        </pc:spChg>
        <pc:spChg chg="mod">
          <ac:chgData name="Orlando Marley Filho" userId="db0f27c2ee340672" providerId="LiveId" clId="{1320679C-52D2-4BC1-9F34-7139B097422A}" dt="2024-06-30T21:52:02.321" v="26505" actId="20577"/>
          <ac:spMkLst>
            <pc:docMk/>
            <pc:sldMk cId="3063097247" sldId="567"/>
            <ac:spMk id="9" creationId="{079C6AD0-436A-43D8-ED14-24641E16BE35}"/>
          </ac:spMkLst>
        </pc:spChg>
        <pc:spChg chg="add del mod">
          <ac:chgData name="Orlando Marley Filho" userId="db0f27c2ee340672" providerId="LiveId" clId="{1320679C-52D2-4BC1-9F34-7139B097422A}" dt="2024-07-05T21:07:45.603" v="26918" actId="478"/>
          <ac:spMkLst>
            <pc:docMk/>
            <pc:sldMk cId="3063097247" sldId="567"/>
            <ac:spMk id="12" creationId="{CEED533B-5DAC-1201-058C-E8E7477C129E}"/>
          </ac:spMkLst>
        </pc:spChg>
        <pc:spChg chg="add del mod">
          <ac:chgData name="Orlando Marley Filho" userId="db0f27c2ee340672" providerId="LiveId" clId="{1320679C-52D2-4BC1-9F34-7139B097422A}" dt="2024-07-14T23:27:35.899" v="32461" actId="478"/>
          <ac:spMkLst>
            <pc:docMk/>
            <pc:sldMk cId="3063097247" sldId="567"/>
            <ac:spMk id="13" creationId="{954197E1-975F-93B7-B8B1-F057F85A84FE}"/>
          </ac:spMkLst>
        </pc:spChg>
        <pc:grpChg chg="add del mod">
          <ac:chgData name="Orlando Marley Filho" userId="db0f27c2ee340672" providerId="LiveId" clId="{1320679C-52D2-4BC1-9F34-7139B097422A}" dt="2024-07-05T22:21:26.692" v="27042" actId="165"/>
          <ac:grpSpMkLst>
            <pc:docMk/>
            <pc:sldMk cId="3063097247" sldId="567"/>
            <ac:grpSpMk id="10" creationId="{DAFAA284-0CAD-1843-4962-DC5F0FA4AE5B}"/>
          </ac:grpSpMkLst>
        </pc:grpChg>
        <pc:grpChg chg="add mod">
          <ac:chgData name="Orlando Marley Filho" userId="db0f27c2ee340672" providerId="LiveId" clId="{1320679C-52D2-4BC1-9F34-7139B097422A}" dt="2024-07-05T22:21:40.034" v="27043" actId="164"/>
          <ac:grpSpMkLst>
            <pc:docMk/>
            <pc:sldMk cId="3063097247" sldId="567"/>
            <ac:grpSpMk id="14" creationId="{56CFF4D2-9679-FB55-3E7C-08EEC543E239}"/>
          </ac:grpSpMkLst>
        </pc:grpChg>
        <pc:graphicFrameChg chg="add mod">
          <ac:chgData name="Orlando Marley Filho" userId="db0f27c2ee340672" providerId="LiveId" clId="{1320679C-52D2-4BC1-9F34-7139B097422A}" dt="2024-07-14T21:24:08.450" v="32446" actId="12084"/>
          <ac:graphicFrameMkLst>
            <pc:docMk/>
            <pc:sldMk cId="3063097247" sldId="567"/>
            <ac:graphicFrameMk id="10" creationId="{1DA5FDD1-39A0-624A-337A-6447B03007D5}"/>
          </ac:graphicFrameMkLst>
        </pc:graphicFrameChg>
        <pc:graphicFrameChg chg="add mod">
          <ac:chgData name="Orlando Marley Filho" userId="db0f27c2ee340672" providerId="LiveId" clId="{1320679C-52D2-4BC1-9F34-7139B097422A}" dt="2024-07-14T21:24:30.116" v="32448" actId="12084"/>
          <ac:graphicFrameMkLst>
            <pc:docMk/>
            <pc:sldMk cId="3063097247" sldId="567"/>
            <ac:graphicFrameMk id="11" creationId="{219FA09F-5A1A-C718-E995-F85A96D9CE88}"/>
          </ac:graphicFrameMkLst>
        </pc:graphicFrameChg>
        <pc:picChg chg="add mod topLvl">
          <ac:chgData name="Orlando Marley Filho" userId="db0f27c2ee340672" providerId="LiveId" clId="{1320679C-52D2-4BC1-9F34-7139B097422A}" dt="2024-07-05T22:21:40.034" v="27043" actId="164"/>
          <ac:picMkLst>
            <pc:docMk/>
            <pc:sldMk cId="3063097247" sldId="567"/>
            <ac:picMk id="1026" creationId="{AAE9DD26-9981-3B7A-D013-2EDB1DB76518}"/>
          </ac:picMkLst>
        </pc:picChg>
        <pc:picChg chg="add mod topLvl">
          <ac:chgData name="Orlando Marley Filho" userId="db0f27c2ee340672" providerId="LiveId" clId="{1320679C-52D2-4BC1-9F34-7139B097422A}" dt="2024-07-05T22:21:40.034" v="27043" actId="164"/>
          <ac:picMkLst>
            <pc:docMk/>
            <pc:sldMk cId="3063097247" sldId="567"/>
            <ac:picMk id="1028" creationId="{97572295-61C9-2244-5DAE-7B41B71DCD33}"/>
          </ac:picMkLst>
        </pc:picChg>
      </pc:sldChg>
      <pc:sldChg chg="addSp delSp modSp add del mod ord modShow">
        <pc:chgData name="Orlando Marley Filho" userId="db0f27c2ee340672" providerId="LiveId" clId="{1320679C-52D2-4BC1-9F34-7139B097422A}" dt="2024-07-06T21:56:18.579" v="27667" actId="47"/>
        <pc:sldMkLst>
          <pc:docMk/>
          <pc:sldMk cId="1143414615" sldId="568"/>
        </pc:sldMkLst>
        <pc:spChg chg="add del mod">
          <ac:chgData name="Orlando Marley Filho" userId="db0f27c2ee340672" providerId="LiveId" clId="{1320679C-52D2-4BC1-9F34-7139B097422A}" dt="2024-07-06T21:55:43.601" v="27662" actId="21"/>
          <ac:spMkLst>
            <pc:docMk/>
            <pc:sldMk cId="1143414615" sldId="568"/>
            <ac:spMk id="5" creationId="{F193767F-0F0E-436C-0560-1CAB4F35CDCF}"/>
          </ac:spMkLst>
        </pc:spChg>
        <pc:spChg chg="add del mod">
          <ac:chgData name="Orlando Marley Filho" userId="db0f27c2ee340672" providerId="LiveId" clId="{1320679C-52D2-4BC1-9F34-7139B097422A}" dt="2024-07-06T21:55:43.601" v="27662" actId="21"/>
          <ac:spMkLst>
            <pc:docMk/>
            <pc:sldMk cId="1143414615" sldId="568"/>
            <ac:spMk id="8" creationId="{CAB09B0E-6A8C-A08A-B2AA-5DEC4931AF66}"/>
          </ac:spMkLst>
        </pc:spChg>
        <pc:spChg chg="mod">
          <ac:chgData name="Orlando Marley Filho" userId="db0f27c2ee340672" providerId="LiveId" clId="{1320679C-52D2-4BC1-9F34-7139B097422A}" dt="2024-06-30T21:53:28.961" v="26519" actId="1076"/>
          <ac:spMkLst>
            <pc:docMk/>
            <pc:sldMk cId="1143414615" sldId="568"/>
            <ac:spMk id="9" creationId="{079C6AD0-436A-43D8-ED14-24641E16BE35}"/>
          </ac:spMkLst>
        </pc:spChg>
        <pc:picChg chg="add del mod">
          <ac:chgData name="Orlando Marley Filho" userId="db0f27c2ee340672" providerId="LiveId" clId="{1320679C-52D2-4BC1-9F34-7139B097422A}" dt="2024-07-06T21:55:43.601" v="27662" actId="21"/>
          <ac:picMkLst>
            <pc:docMk/>
            <pc:sldMk cId="1143414615" sldId="568"/>
            <ac:picMk id="11" creationId="{5ED06C65-F3C3-2A86-7834-DA51C32CAEE9}"/>
          </ac:picMkLst>
        </pc:picChg>
      </pc:sldChg>
      <pc:sldChg chg="addSp modSp add del mod ord replId modShow">
        <pc:chgData name="Orlando Marley Filho" userId="db0f27c2ee340672" providerId="LiveId" clId="{1320679C-52D2-4BC1-9F34-7139B097422A}" dt="2024-07-06T21:56:43.937" v="27673" actId="47"/>
        <pc:sldMkLst>
          <pc:docMk/>
          <pc:sldMk cId="1966558374" sldId="569"/>
        </pc:sldMkLst>
        <pc:spChg chg="add mod">
          <ac:chgData name="Orlando Marley Filho" userId="db0f27c2ee340672" providerId="LiveId" clId="{1320679C-52D2-4BC1-9F34-7139B097422A}" dt="2024-07-06T19:46:07.881" v="27479" actId="14100"/>
          <ac:spMkLst>
            <pc:docMk/>
            <pc:sldMk cId="1966558374" sldId="569"/>
            <ac:spMk id="5" creationId="{E938F4F2-377E-FF46-87AE-BA3F9C24E1AB}"/>
          </ac:spMkLst>
        </pc:spChg>
        <pc:spChg chg="mod">
          <ac:chgData name="Orlando Marley Filho" userId="db0f27c2ee340672" providerId="LiveId" clId="{1320679C-52D2-4BC1-9F34-7139B097422A}" dt="2024-06-30T21:55:42.478" v="26543" actId="1076"/>
          <ac:spMkLst>
            <pc:docMk/>
            <pc:sldMk cId="1966558374" sldId="569"/>
            <ac:spMk id="9" creationId="{079C6AD0-436A-43D8-ED14-24641E16BE35}"/>
          </ac:spMkLst>
        </pc:spChg>
      </pc:sldChg>
      <pc:sldChg chg="addSp delSp modSp add del mod ord modShow">
        <pc:chgData name="Orlando Marley Filho" userId="db0f27c2ee340672" providerId="LiveId" clId="{1320679C-52D2-4BC1-9F34-7139B097422A}" dt="2024-07-06T21:57:54.654" v="27686" actId="47"/>
        <pc:sldMkLst>
          <pc:docMk/>
          <pc:sldMk cId="3745236543" sldId="570"/>
        </pc:sldMkLst>
        <pc:spChg chg="add del mod">
          <ac:chgData name="Orlando Marley Filho" userId="db0f27c2ee340672" providerId="LiveId" clId="{1320679C-52D2-4BC1-9F34-7139B097422A}" dt="2024-07-06T21:57:42.359" v="27681" actId="21"/>
          <ac:spMkLst>
            <pc:docMk/>
            <pc:sldMk cId="3745236543" sldId="570"/>
            <ac:spMk id="3" creationId="{954197E1-975F-93B7-B8B1-F057F85A84FE}"/>
          </ac:spMkLst>
        </pc:spChg>
        <pc:spChg chg="del mod">
          <ac:chgData name="Orlando Marley Filho" userId="db0f27c2ee340672" providerId="LiveId" clId="{1320679C-52D2-4BC1-9F34-7139B097422A}" dt="2024-07-05T20:57:22.229" v="26908" actId="21"/>
          <ac:spMkLst>
            <pc:docMk/>
            <pc:sldMk cId="3745236543" sldId="570"/>
            <ac:spMk id="5" creationId="{954197E1-975F-93B7-B8B1-F057F85A84FE}"/>
          </ac:spMkLst>
        </pc:spChg>
      </pc:sldChg>
      <pc:sldChg chg="add del">
        <pc:chgData name="Orlando Marley Filho" userId="db0f27c2ee340672" providerId="LiveId" clId="{1320679C-52D2-4BC1-9F34-7139B097422A}" dt="2024-06-30T21:55:21.869" v="26536" actId="47"/>
        <pc:sldMkLst>
          <pc:docMk/>
          <pc:sldMk cId="230068005" sldId="571"/>
        </pc:sldMkLst>
      </pc:sldChg>
      <pc:sldChg chg="addSp delSp modSp add del mod ord modShow">
        <pc:chgData name="Orlando Marley Filho" userId="db0f27c2ee340672" providerId="LiveId" clId="{1320679C-52D2-4BC1-9F34-7139B097422A}" dt="2024-07-06T21:57:24.525" v="27680" actId="47"/>
        <pc:sldMkLst>
          <pc:docMk/>
          <pc:sldMk cId="3510964559" sldId="571"/>
        </pc:sldMkLst>
        <pc:spChg chg="add del mod">
          <ac:chgData name="Orlando Marley Filho" userId="db0f27c2ee340672" providerId="LiveId" clId="{1320679C-52D2-4BC1-9F34-7139B097422A}" dt="2024-07-06T21:57:10.363" v="27676" actId="21"/>
          <ac:spMkLst>
            <pc:docMk/>
            <pc:sldMk cId="3510964559" sldId="571"/>
            <ac:spMk id="5" creationId="{9ACD8333-2C49-D354-7C62-C3A9E223D2FB}"/>
          </ac:spMkLst>
        </pc:spChg>
        <pc:spChg chg="add del mod">
          <ac:chgData name="Orlando Marley Filho" userId="db0f27c2ee340672" providerId="LiveId" clId="{1320679C-52D2-4BC1-9F34-7139B097422A}" dt="2024-07-06T21:57:10.363" v="27676" actId="21"/>
          <ac:spMkLst>
            <pc:docMk/>
            <pc:sldMk cId="3510964559" sldId="571"/>
            <ac:spMk id="8" creationId="{18B35591-09AA-1D1B-D106-5FAB303D98D5}"/>
          </ac:spMkLst>
        </pc:spChg>
        <pc:spChg chg="mod">
          <ac:chgData name="Orlando Marley Filho" userId="db0f27c2ee340672" providerId="LiveId" clId="{1320679C-52D2-4BC1-9F34-7139B097422A}" dt="2024-06-30T21:56:57.920" v="26562"/>
          <ac:spMkLst>
            <pc:docMk/>
            <pc:sldMk cId="3510964559" sldId="571"/>
            <ac:spMk id="9" creationId="{079C6AD0-436A-43D8-ED14-24641E16BE35}"/>
          </ac:spMkLst>
        </pc:spChg>
        <pc:spChg chg="add del mod">
          <ac:chgData name="Orlando Marley Filho" userId="db0f27c2ee340672" providerId="LiveId" clId="{1320679C-52D2-4BC1-9F34-7139B097422A}" dt="2024-07-06T21:57:10.363" v="27676" actId="21"/>
          <ac:spMkLst>
            <pc:docMk/>
            <pc:sldMk cId="3510964559" sldId="571"/>
            <ac:spMk id="11" creationId="{1A31B858-A8D9-4B56-0E08-BE00953A3A25}"/>
          </ac:spMkLst>
        </pc:spChg>
      </pc:sldChg>
      <pc:sldChg chg="addSp delSp modSp add mod ord modShow modNotesTx">
        <pc:chgData name="Orlando Marley Filho" userId="db0f27c2ee340672" providerId="LiveId" clId="{1320679C-52D2-4BC1-9F34-7139B097422A}" dt="2024-07-13T19:00:43.512" v="31999" actId="729"/>
        <pc:sldMkLst>
          <pc:docMk/>
          <pc:sldMk cId="3328052854" sldId="572"/>
        </pc:sldMkLst>
        <pc:spChg chg="add mod">
          <ac:chgData name="Orlando Marley Filho" userId="db0f27c2ee340672" providerId="LiveId" clId="{1320679C-52D2-4BC1-9F34-7139B097422A}" dt="2024-07-13T18:46:32.582" v="31501"/>
          <ac:spMkLst>
            <pc:docMk/>
            <pc:sldMk cId="3328052854" sldId="572"/>
            <ac:spMk id="3" creationId="{4DCBE413-2232-4344-D80D-9792A7CAA8BA}"/>
          </ac:spMkLst>
        </pc:spChg>
        <pc:spChg chg="add del">
          <ac:chgData name="Orlando Marley Filho" userId="db0f27c2ee340672" providerId="LiveId" clId="{1320679C-52D2-4BC1-9F34-7139B097422A}" dt="2024-06-30T21:59:13.121" v="26594" actId="22"/>
          <ac:spMkLst>
            <pc:docMk/>
            <pc:sldMk cId="3328052854" sldId="572"/>
            <ac:spMk id="5" creationId="{9E128671-946B-49B3-FFC0-20DBED4FD815}"/>
          </ac:spMkLst>
        </pc:spChg>
        <pc:spChg chg="add mod">
          <ac:chgData name="Orlando Marley Filho" userId="db0f27c2ee340672" providerId="LiveId" clId="{1320679C-52D2-4BC1-9F34-7139B097422A}" dt="2024-07-13T19:00:25.794" v="31997" actId="12"/>
          <ac:spMkLst>
            <pc:docMk/>
            <pc:sldMk cId="3328052854" sldId="572"/>
            <ac:spMk id="6" creationId="{D9630B8B-0A1C-6DDD-7BCD-5AECE7CFA89A}"/>
          </ac:spMkLst>
        </pc:spChg>
        <pc:spChg chg="add del mod">
          <ac:chgData name="Orlando Marley Filho" userId="db0f27c2ee340672" providerId="LiveId" clId="{1320679C-52D2-4BC1-9F34-7139B097422A}" dt="2024-07-13T19:00:39.282" v="31998" actId="478"/>
          <ac:spMkLst>
            <pc:docMk/>
            <pc:sldMk cId="3328052854" sldId="572"/>
            <ac:spMk id="8" creationId="{8A181997-C064-F8FB-CEAD-0110FB272A0A}"/>
          </ac:spMkLst>
        </pc:spChg>
        <pc:spChg chg="mod">
          <ac:chgData name="Orlando Marley Filho" userId="db0f27c2ee340672" providerId="LiveId" clId="{1320679C-52D2-4BC1-9F34-7139B097422A}" dt="2024-06-30T21:58:48.280" v="26592" actId="1076"/>
          <ac:spMkLst>
            <pc:docMk/>
            <pc:sldMk cId="3328052854" sldId="572"/>
            <ac:spMk id="9" creationId="{079C6AD0-436A-43D8-ED14-24641E16BE35}"/>
          </ac:spMkLst>
        </pc:spChg>
        <pc:spChg chg="add">
          <ac:chgData name="Orlando Marley Filho" userId="db0f27c2ee340672" providerId="LiveId" clId="{1320679C-52D2-4BC1-9F34-7139B097422A}" dt="2024-07-13T18:57:57.842" v="31983"/>
          <ac:spMkLst>
            <pc:docMk/>
            <pc:sldMk cId="3328052854" sldId="572"/>
            <ac:spMk id="10" creationId="{8C4F01FA-9C0E-5581-549A-E2D36F4BDC40}"/>
          </ac:spMkLst>
        </pc:spChg>
      </pc:sldChg>
      <pc:sldChg chg="addSp modSp add del mod modShow">
        <pc:chgData name="Orlando Marley Filho" userId="db0f27c2ee340672" providerId="LiveId" clId="{1320679C-52D2-4BC1-9F34-7139B097422A}" dt="2024-07-13T17:59:17.712" v="30860" actId="47"/>
        <pc:sldMkLst>
          <pc:docMk/>
          <pc:sldMk cId="3427408368" sldId="573"/>
        </pc:sldMkLst>
        <pc:spChg chg="add mod">
          <ac:chgData name="Orlando Marley Filho" userId="db0f27c2ee340672" providerId="LiveId" clId="{1320679C-52D2-4BC1-9F34-7139B097422A}" dt="2024-07-05T22:31:45.502" v="27055" actId="403"/>
          <ac:spMkLst>
            <pc:docMk/>
            <pc:sldMk cId="3427408368" sldId="573"/>
            <ac:spMk id="5" creationId="{48318CC2-FCAD-1998-2EB5-D7EF397CCF96}"/>
          </ac:spMkLst>
        </pc:spChg>
        <pc:spChg chg="mod">
          <ac:chgData name="Orlando Marley Filho" userId="db0f27c2ee340672" providerId="LiveId" clId="{1320679C-52D2-4BC1-9F34-7139B097422A}" dt="2024-07-05T22:26:47.253" v="27046" actId="1076"/>
          <ac:spMkLst>
            <pc:docMk/>
            <pc:sldMk cId="3427408368" sldId="573"/>
            <ac:spMk id="9" creationId="{079C6AD0-436A-43D8-ED14-24641E16BE35}"/>
          </ac:spMkLst>
        </pc:spChg>
      </pc:sldChg>
      <pc:sldChg chg="addSp delSp modSp add mod replId modShow modNotesTx">
        <pc:chgData name="Orlando Marley Filho" userId="db0f27c2ee340672" providerId="LiveId" clId="{1320679C-52D2-4BC1-9F34-7139B097422A}" dt="2024-07-14T01:15:14.777" v="32278" actId="729"/>
        <pc:sldMkLst>
          <pc:docMk/>
          <pc:sldMk cId="2262708092" sldId="574"/>
        </pc:sldMkLst>
        <pc:spChg chg="add del mod">
          <ac:chgData name="Orlando Marley Filho" userId="db0f27c2ee340672" providerId="LiveId" clId="{1320679C-52D2-4BC1-9F34-7139B097422A}" dt="2024-07-14T01:15:09.372" v="32277" actId="478"/>
          <ac:spMkLst>
            <pc:docMk/>
            <pc:sldMk cId="2262708092" sldId="574"/>
            <ac:spMk id="5" creationId="{58836077-5113-8EA7-ECFC-7B92B5A1762C}"/>
          </ac:spMkLst>
        </pc:spChg>
        <pc:spChg chg="add mod">
          <ac:chgData name="Orlando Marley Filho" userId="db0f27c2ee340672" providerId="LiveId" clId="{1320679C-52D2-4BC1-9F34-7139B097422A}" dt="2024-07-14T01:14:45.803" v="32276" actId="12"/>
          <ac:spMkLst>
            <pc:docMk/>
            <pc:sldMk cId="2262708092" sldId="574"/>
            <ac:spMk id="6" creationId="{C5497D72-EF6A-669E-6F71-FD2CA35C9903}"/>
          </ac:spMkLst>
        </pc:spChg>
        <pc:spChg chg="add del mod">
          <ac:chgData name="Orlando Marley Filho" userId="db0f27c2ee340672" providerId="LiveId" clId="{1320679C-52D2-4BC1-9F34-7139B097422A}" dt="2024-07-14T00:58:36.967" v="32025" actId="478"/>
          <ac:spMkLst>
            <pc:docMk/>
            <pc:sldMk cId="2262708092" sldId="574"/>
            <ac:spMk id="8" creationId="{0AE35C31-F257-00F9-BB1E-75816503C9C4}"/>
          </ac:spMkLst>
        </pc:spChg>
        <pc:spChg chg="mod">
          <ac:chgData name="Orlando Marley Filho" userId="db0f27c2ee340672" providerId="LiveId" clId="{1320679C-52D2-4BC1-9F34-7139B097422A}" dt="2024-06-30T22:02:20.421" v="26643"/>
          <ac:spMkLst>
            <pc:docMk/>
            <pc:sldMk cId="2262708092" sldId="574"/>
            <ac:spMk id="9" creationId="{079C6AD0-436A-43D8-ED14-24641E16BE35}"/>
          </ac:spMkLst>
        </pc:spChg>
      </pc:sldChg>
      <pc:sldChg chg="addSp modSp add del mod replId modShow">
        <pc:chgData name="Orlando Marley Filho" userId="db0f27c2ee340672" providerId="LiveId" clId="{1320679C-52D2-4BC1-9F34-7139B097422A}" dt="2024-07-06T16:14:58.590" v="27387" actId="47"/>
        <pc:sldMkLst>
          <pc:docMk/>
          <pc:sldMk cId="2515630058" sldId="575"/>
        </pc:sldMkLst>
        <pc:spChg chg="add mod">
          <ac:chgData name="Orlando Marley Filho" userId="db0f27c2ee340672" providerId="LiveId" clId="{1320679C-52D2-4BC1-9F34-7139B097422A}" dt="2024-07-05T21:40:35.788" v="27035" actId="1076"/>
          <ac:spMkLst>
            <pc:docMk/>
            <pc:sldMk cId="2515630058" sldId="575"/>
            <ac:spMk id="5" creationId="{3E655402-6A7D-9C75-8D00-F5AB18F4C8BC}"/>
          </ac:spMkLst>
        </pc:spChg>
        <pc:spChg chg="mod">
          <ac:chgData name="Orlando Marley Filho" userId="db0f27c2ee340672" providerId="LiveId" clId="{1320679C-52D2-4BC1-9F34-7139B097422A}" dt="2024-06-30T22:02:32.949" v="26646"/>
          <ac:spMkLst>
            <pc:docMk/>
            <pc:sldMk cId="2515630058" sldId="575"/>
            <ac:spMk id="9" creationId="{079C6AD0-436A-43D8-ED14-24641E16BE35}"/>
          </ac:spMkLst>
        </pc:spChg>
      </pc:sldChg>
      <pc:sldChg chg="addSp modSp add del mod modShow">
        <pc:chgData name="Orlando Marley Filho" userId="db0f27c2ee340672" providerId="LiveId" clId="{1320679C-52D2-4BC1-9F34-7139B097422A}" dt="2024-07-06T16:15:10.574" v="27388" actId="47"/>
        <pc:sldMkLst>
          <pc:docMk/>
          <pc:sldMk cId="4224201527" sldId="576"/>
        </pc:sldMkLst>
        <pc:spChg chg="add mod">
          <ac:chgData name="Orlando Marley Filho" userId="db0f27c2ee340672" providerId="LiveId" clId="{1320679C-52D2-4BC1-9F34-7139B097422A}" dt="2024-07-05T21:40:40.761" v="27036" actId="1076"/>
          <ac:spMkLst>
            <pc:docMk/>
            <pc:sldMk cId="4224201527" sldId="576"/>
            <ac:spMk id="5" creationId="{1EC104F3-EBB6-3A52-D31E-CA2BAEB40CB4}"/>
          </ac:spMkLst>
        </pc:spChg>
        <pc:spChg chg="mod">
          <ac:chgData name="Orlando Marley Filho" userId="db0f27c2ee340672" providerId="LiveId" clId="{1320679C-52D2-4BC1-9F34-7139B097422A}" dt="2024-06-30T22:02:44.318" v="26647"/>
          <ac:spMkLst>
            <pc:docMk/>
            <pc:sldMk cId="4224201527" sldId="576"/>
            <ac:spMk id="9" creationId="{079C6AD0-436A-43D8-ED14-24641E16BE35}"/>
          </ac:spMkLst>
        </pc:spChg>
      </pc:sldChg>
      <pc:sldChg chg="addSp delSp modSp add mod replId modShow modNotesTx">
        <pc:chgData name="Orlando Marley Filho" userId="db0f27c2ee340672" providerId="LiveId" clId="{1320679C-52D2-4BC1-9F34-7139B097422A}" dt="2024-07-13T18:31:28.982" v="31498" actId="729"/>
        <pc:sldMkLst>
          <pc:docMk/>
          <pc:sldMk cId="2297795425" sldId="577"/>
        </pc:sldMkLst>
        <pc:spChg chg="add del mod">
          <ac:chgData name="Orlando Marley Filho" userId="db0f27c2ee340672" providerId="LiveId" clId="{1320679C-52D2-4BC1-9F34-7139B097422A}" dt="2024-07-13T18:29:52.427" v="31479" actId="478"/>
          <ac:spMkLst>
            <pc:docMk/>
            <pc:sldMk cId="2297795425" sldId="577"/>
            <ac:spMk id="5" creationId="{5CFC5F22-6B41-037C-6DAF-E3DDA4272678}"/>
          </ac:spMkLst>
        </pc:spChg>
        <pc:spChg chg="add mod">
          <ac:chgData name="Orlando Marley Filho" userId="db0f27c2ee340672" providerId="LiveId" clId="{1320679C-52D2-4BC1-9F34-7139B097422A}" dt="2024-07-12T01:18:25.740" v="30807"/>
          <ac:spMkLst>
            <pc:docMk/>
            <pc:sldMk cId="2297795425" sldId="577"/>
            <ac:spMk id="6" creationId="{9551B956-E311-D648-C5D2-194C42FB7F9C}"/>
          </ac:spMkLst>
        </pc:spChg>
        <pc:spChg chg="mod">
          <ac:chgData name="Orlando Marley Filho" userId="db0f27c2ee340672" providerId="LiveId" clId="{1320679C-52D2-4BC1-9F34-7139B097422A}" dt="2024-07-05T21:18:04.986" v="26993" actId="1076"/>
          <ac:spMkLst>
            <pc:docMk/>
            <pc:sldMk cId="2297795425" sldId="577"/>
            <ac:spMk id="9" creationId="{079C6AD0-436A-43D8-ED14-24641E16BE35}"/>
          </ac:spMkLst>
        </pc:spChg>
        <pc:spChg chg="add del">
          <ac:chgData name="Orlando Marley Filho" userId="db0f27c2ee340672" providerId="LiveId" clId="{1320679C-52D2-4BC1-9F34-7139B097422A}" dt="2024-07-12T01:12:30.745" v="30749" actId="22"/>
          <ac:spMkLst>
            <pc:docMk/>
            <pc:sldMk cId="2297795425" sldId="577"/>
            <ac:spMk id="10" creationId="{AF35574B-A836-D42F-0B3E-28041CCB44E1}"/>
          </ac:spMkLst>
        </pc:spChg>
        <pc:spChg chg="add mod">
          <ac:chgData name="Orlando Marley Filho" userId="db0f27c2ee340672" providerId="LiveId" clId="{1320679C-52D2-4BC1-9F34-7139B097422A}" dt="2024-07-13T18:30:55.241" v="31496" actId="12"/>
          <ac:spMkLst>
            <pc:docMk/>
            <pc:sldMk cId="2297795425" sldId="577"/>
            <ac:spMk id="12" creationId="{97E73F47-67CC-A280-8316-2D6510A0FA81}"/>
          </ac:spMkLst>
        </pc:spChg>
        <pc:spChg chg="add mod">
          <ac:chgData name="Orlando Marley Filho" userId="db0f27c2ee340672" providerId="LiveId" clId="{1320679C-52D2-4BC1-9F34-7139B097422A}" dt="2024-07-13T18:31:02.832" v="31497" actId="12"/>
          <ac:spMkLst>
            <pc:docMk/>
            <pc:sldMk cId="2297795425" sldId="577"/>
            <ac:spMk id="14" creationId="{8BE1139D-A493-18D6-6B02-16D3B419B028}"/>
          </ac:spMkLst>
        </pc:spChg>
        <pc:spChg chg="add mod">
          <ac:chgData name="Orlando Marley Filho" userId="db0f27c2ee340672" providerId="LiveId" clId="{1320679C-52D2-4BC1-9F34-7139B097422A}" dt="2024-07-12T01:20:40.112" v="30820" actId="1076"/>
          <ac:spMkLst>
            <pc:docMk/>
            <pc:sldMk cId="2297795425" sldId="577"/>
            <ac:spMk id="16" creationId="{ECABF8FF-DFE0-4E9F-8267-A1C3ADD4F178}"/>
          </ac:spMkLst>
        </pc:spChg>
        <pc:spChg chg="add mod">
          <ac:chgData name="Orlando Marley Filho" userId="db0f27c2ee340672" providerId="LiveId" clId="{1320679C-52D2-4BC1-9F34-7139B097422A}" dt="2024-07-12T01:20:34.900" v="30817" actId="1076"/>
          <ac:spMkLst>
            <pc:docMk/>
            <pc:sldMk cId="2297795425" sldId="577"/>
            <ac:spMk id="18" creationId="{9AAF8A45-8AAE-4C39-A816-BCE08C351C37}"/>
          </ac:spMkLst>
        </pc:spChg>
        <pc:spChg chg="mod">
          <ac:chgData name="Orlando Marley Filho" userId="db0f27c2ee340672" providerId="LiveId" clId="{1320679C-52D2-4BC1-9F34-7139B097422A}" dt="2024-07-12T01:22:03.208" v="30834" actId="207"/>
          <ac:spMkLst>
            <pc:docMk/>
            <pc:sldMk cId="2297795425" sldId="577"/>
            <ac:spMk id="21" creationId="{A272C2CE-0D73-A70A-18AB-DC3EDE5FC3DC}"/>
          </ac:spMkLst>
        </pc:spChg>
        <pc:spChg chg="mod">
          <ac:chgData name="Orlando Marley Filho" userId="db0f27c2ee340672" providerId="LiveId" clId="{1320679C-52D2-4BC1-9F34-7139B097422A}" dt="2024-07-12T01:22:03.208" v="30834" actId="207"/>
          <ac:spMkLst>
            <pc:docMk/>
            <pc:sldMk cId="2297795425" sldId="577"/>
            <ac:spMk id="22" creationId="{C2FB14D3-0295-C84E-ABA4-F6ADB8851E72}"/>
          </ac:spMkLst>
        </pc:spChg>
        <pc:grpChg chg="mod">
          <ac:chgData name="Orlando Marley Filho" userId="db0f27c2ee340672" providerId="LiveId" clId="{1320679C-52D2-4BC1-9F34-7139B097422A}" dt="2024-07-12T01:22:03.208" v="30834" actId="207"/>
          <ac:grpSpMkLst>
            <pc:docMk/>
            <pc:sldMk cId="2297795425" sldId="577"/>
            <ac:grpSpMk id="20" creationId="{09D8D7E2-BFEC-AA06-AF74-7B63D4D30527}"/>
          </ac:grpSpMkLst>
        </pc:grpChg>
        <pc:picChg chg="add mod">
          <ac:chgData name="Orlando Marley Filho" userId="db0f27c2ee340672" providerId="LiveId" clId="{1320679C-52D2-4BC1-9F34-7139B097422A}" dt="2024-07-12T01:20:40.112" v="30820" actId="1076"/>
          <ac:picMkLst>
            <pc:docMk/>
            <pc:sldMk cId="2297795425" sldId="577"/>
            <ac:picMk id="15" creationId="{9683603A-F28D-412C-BB78-0A17EC4C5A36}"/>
          </ac:picMkLst>
        </pc:picChg>
        <pc:picChg chg="add mod">
          <ac:chgData name="Orlando Marley Filho" userId="db0f27c2ee340672" providerId="LiveId" clId="{1320679C-52D2-4BC1-9F34-7139B097422A}" dt="2024-07-12T01:20:34.900" v="30817" actId="1076"/>
          <ac:picMkLst>
            <pc:docMk/>
            <pc:sldMk cId="2297795425" sldId="577"/>
            <ac:picMk id="17" creationId="{F64F39F0-2A68-441A-942F-AE57CA843B97}"/>
          </ac:picMkLst>
        </pc:picChg>
        <pc:picChg chg="add del mod">
          <ac:chgData name="Orlando Marley Filho" userId="db0f27c2ee340672" providerId="LiveId" clId="{1320679C-52D2-4BC1-9F34-7139B097422A}" dt="2024-07-12T01:21:59.653" v="30833" actId="27803"/>
          <ac:picMkLst>
            <pc:docMk/>
            <pc:sldMk cId="2297795425" sldId="577"/>
            <ac:picMk id="19" creationId="{DD306ACF-2C56-FDF9-4947-9B0533A5DE67}"/>
          </ac:picMkLst>
        </pc:picChg>
        <pc:picChg chg="add mod">
          <ac:chgData name="Orlando Marley Filho" userId="db0f27c2ee340672" providerId="LiveId" clId="{1320679C-52D2-4BC1-9F34-7139B097422A}" dt="2024-07-12T01:23:32.938" v="30859" actId="14100"/>
          <ac:picMkLst>
            <pc:docMk/>
            <pc:sldMk cId="2297795425" sldId="577"/>
            <ac:picMk id="1026" creationId="{3E48BF24-367B-E0CC-8DCB-DAEA452B0C48}"/>
          </ac:picMkLst>
        </pc:picChg>
      </pc:sldChg>
      <pc:sldChg chg="addSp delSp modSp add mod ord replId modShow modNotesTx">
        <pc:chgData name="Orlando Marley Filho" userId="db0f27c2ee340672" providerId="LiveId" clId="{1320679C-52D2-4BC1-9F34-7139B097422A}" dt="2024-07-12T00:31:05.294" v="30720" actId="729"/>
        <pc:sldMkLst>
          <pc:docMk/>
          <pc:sldMk cId="1772886933" sldId="578"/>
        </pc:sldMkLst>
        <pc:spChg chg="add del">
          <ac:chgData name="Orlando Marley Filho" userId="db0f27c2ee340672" providerId="LiveId" clId="{1320679C-52D2-4BC1-9F34-7139B097422A}" dt="2024-07-04T19:46:00.623" v="26677" actId="22"/>
          <ac:spMkLst>
            <pc:docMk/>
            <pc:sldMk cId="1772886933" sldId="578"/>
            <ac:spMk id="5" creationId="{9210DB51-487D-A501-467D-2D7489C3C772}"/>
          </ac:spMkLst>
        </pc:spChg>
        <pc:spChg chg="mod">
          <ac:chgData name="Orlando Marley Filho" userId="db0f27c2ee340672" providerId="LiveId" clId="{1320679C-52D2-4BC1-9F34-7139B097422A}" dt="2024-06-30T22:02:58.224" v="26649"/>
          <ac:spMkLst>
            <pc:docMk/>
            <pc:sldMk cId="1772886933" sldId="578"/>
            <ac:spMk id="9" creationId="{079C6AD0-436A-43D8-ED14-24641E16BE35}"/>
          </ac:spMkLst>
        </pc:spChg>
        <pc:spChg chg="add del mod">
          <ac:chgData name="Orlando Marley Filho" userId="db0f27c2ee340672" providerId="LiveId" clId="{1320679C-52D2-4BC1-9F34-7139B097422A}" dt="2024-07-06T21:17:52.036" v="27506" actId="478"/>
          <ac:spMkLst>
            <pc:docMk/>
            <pc:sldMk cId="1772886933" sldId="578"/>
            <ac:spMk id="11" creationId="{31823D0A-6DCB-704E-768F-2610F0D8BEA0}"/>
          </ac:spMkLst>
        </pc:spChg>
        <pc:picChg chg="add del mod">
          <ac:chgData name="Orlando Marley Filho" userId="db0f27c2ee340672" providerId="LiveId" clId="{1320679C-52D2-4BC1-9F34-7139B097422A}" dt="2024-07-06T21:17:58.900" v="27509" actId="478"/>
          <ac:picMkLst>
            <pc:docMk/>
            <pc:sldMk cId="1772886933" sldId="578"/>
            <ac:picMk id="8" creationId="{7590252E-84AD-AD54-D94B-3234A33903B6}"/>
          </ac:picMkLst>
        </pc:picChg>
        <pc:picChg chg="add mod">
          <ac:chgData name="Orlando Marley Filho" userId="db0f27c2ee340672" providerId="LiveId" clId="{1320679C-52D2-4BC1-9F34-7139B097422A}" dt="2024-07-06T21:18:03.440" v="27511" actId="1076"/>
          <ac:picMkLst>
            <pc:docMk/>
            <pc:sldMk cId="1772886933" sldId="578"/>
            <ac:picMk id="1026" creationId="{EDC9B4A1-ECA5-9E0A-3B7B-33A574DA0B78}"/>
          </ac:picMkLst>
        </pc:picChg>
      </pc:sldChg>
      <pc:sldChg chg="addSp delSp modSp add del mod modShow modNotesTx">
        <pc:chgData name="Orlando Marley Filho" userId="db0f27c2ee340672" providerId="LiveId" clId="{1320679C-52D2-4BC1-9F34-7139B097422A}" dt="2024-07-06T15:56:55.657" v="27382" actId="207"/>
        <pc:sldMkLst>
          <pc:docMk/>
          <pc:sldMk cId="3347350925" sldId="579"/>
        </pc:sldMkLst>
        <pc:spChg chg="add del mod">
          <ac:chgData name="Orlando Marley Filho" userId="db0f27c2ee340672" providerId="LiveId" clId="{1320679C-52D2-4BC1-9F34-7139B097422A}" dt="2024-07-06T15:55:23.939" v="27367" actId="478"/>
          <ac:spMkLst>
            <pc:docMk/>
            <pc:sldMk cId="3347350925" sldId="579"/>
            <ac:spMk id="5" creationId="{48CC1667-4B28-B8FC-3A6D-5C60C50B9C01}"/>
          </ac:spMkLst>
        </pc:spChg>
        <pc:spChg chg="add del mod">
          <ac:chgData name="Orlando Marley Filho" userId="db0f27c2ee340672" providerId="LiveId" clId="{1320679C-52D2-4BC1-9F34-7139B097422A}" dt="2024-07-06T15:41:02.241" v="27124" actId="20577"/>
          <ac:spMkLst>
            <pc:docMk/>
            <pc:sldMk cId="3347350925" sldId="579"/>
            <ac:spMk id="6" creationId="{B0F3E873-2F15-171E-CA23-3A8E60476552}"/>
          </ac:spMkLst>
        </pc:spChg>
        <pc:spChg chg="mod">
          <ac:chgData name="Orlando Marley Filho" userId="db0f27c2ee340672" providerId="LiveId" clId="{1320679C-52D2-4BC1-9F34-7139B097422A}" dt="2024-06-30T22:03:05.680" v="26650"/>
          <ac:spMkLst>
            <pc:docMk/>
            <pc:sldMk cId="3347350925" sldId="579"/>
            <ac:spMk id="9" creationId="{079C6AD0-436A-43D8-ED14-24641E16BE35}"/>
          </ac:spMkLst>
        </pc:spChg>
        <pc:spChg chg="add mod">
          <ac:chgData name="Orlando Marley Filho" userId="db0f27c2ee340672" providerId="LiveId" clId="{1320679C-52D2-4BC1-9F34-7139B097422A}" dt="2024-07-06T15:42:12.214" v="27126"/>
          <ac:spMkLst>
            <pc:docMk/>
            <pc:sldMk cId="3347350925" sldId="579"/>
            <ac:spMk id="12" creationId="{1AE5850E-13B3-48A3-95E4-9C2ABD35A954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14" creationId="{1AE5850E-13B3-48A3-95E4-9C2ABD35A954}"/>
          </ac:spMkLst>
        </pc:spChg>
        <pc:spChg chg="add del mod">
          <ac:chgData name="Orlando Marley Filho" userId="db0f27c2ee340672" providerId="LiveId" clId="{1320679C-52D2-4BC1-9F34-7139B097422A}" dt="2024-07-06T15:43:24.731" v="27131" actId="478"/>
          <ac:spMkLst>
            <pc:docMk/>
            <pc:sldMk cId="3347350925" sldId="579"/>
            <ac:spMk id="16" creationId="{B120249F-D92F-4325-9FA6-3FA7473402FC}"/>
          </ac:spMkLst>
        </pc:spChg>
        <pc:spChg chg="add mod">
          <ac:chgData name="Orlando Marley Filho" userId="db0f27c2ee340672" providerId="LiveId" clId="{1320679C-52D2-4BC1-9F34-7139B097422A}" dt="2024-07-06T15:56:15.826" v="27379" actId="14100"/>
          <ac:spMkLst>
            <pc:docMk/>
            <pc:sldMk cId="3347350925" sldId="579"/>
            <ac:spMk id="17" creationId="{4184F861-981C-7EE2-B092-7EDA9A4B074F}"/>
          </ac:spMkLst>
        </pc:spChg>
        <pc:spChg chg="add mod">
          <ac:chgData name="Orlando Marley Filho" userId="db0f27c2ee340672" providerId="LiveId" clId="{1320679C-52D2-4BC1-9F34-7139B097422A}" dt="2024-07-06T15:56:55.657" v="27382" actId="207"/>
          <ac:spMkLst>
            <pc:docMk/>
            <pc:sldMk cId="3347350925" sldId="579"/>
            <ac:spMk id="18" creationId="{C4D5710C-AB7A-0B79-8D61-06C98E759FD3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19" creationId="{05382265-0EDD-E775-CB21-F71E717375D5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27" creationId="{0D2DF43C-BB1B-4080-37D0-50BA2441105E}"/>
          </ac:spMkLst>
        </pc:spChg>
        <pc:spChg chg="add del mod">
          <ac:chgData name="Orlando Marley Filho" userId="db0f27c2ee340672" providerId="LiveId" clId="{1320679C-52D2-4BC1-9F34-7139B097422A}" dt="2024-07-06T15:48:23.585" v="27305" actId="478"/>
          <ac:spMkLst>
            <pc:docMk/>
            <pc:sldMk cId="3347350925" sldId="579"/>
            <ac:spMk id="28" creationId="{B429AE5B-2AD0-BC4F-5555-B923E518B2F2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30" creationId="{547C41E9-E915-4124-BA66-D2147B3F0D4B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32" creationId="{80818169-1D2A-49F5-9D45-619D54F4885D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34" creationId="{29D07DD3-9871-82A8-066A-25DCAE86F1ED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35" creationId="{7F30E5EC-0B64-0251-DA54-35AE19B8AF1B}"/>
          </ac:spMkLst>
        </pc:spChg>
        <pc:spChg chg="add mod">
          <ac:chgData name="Orlando Marley Filho" userId="db0f27c2ee340672" providerId="LiveId" clId="{1320679C-52D2-4BC1-9F34-7139B097422A}" dt="2024-07-06T15:55:45.863" v="27370" actId="1076"/>
          <ac:spMkLst>
            <pc:docMk/>
            <pc:sldMk cId="3347350925" sldId="579"/>
            <ac:spMk id="36" creationId="{160F314B-9C62-FD42-B453-8B6F2EEF9544}"/>
          </ac:spMkLst>
        </pc:spChg>
        <pc:spChg chg="add mod">
          <ac:chgData name="Orlando Marley Filho" userId="db0f27c2ee340672" providerId="LiveId" clId="{1320679C-52D2-4BC1-9F34-7139B097422A}" dt="2024-07-06T15:56:18.775" v="27380" actId="1076"/>
          <ac:spMkLst>
            <pc:docMk/>
            <pc:sldMk cId="3347350925" sldId="579"/>
            <ac:spMk id="40" creationId="{2D6A275E-2702-F9CE-AA27-02E81EEB530A}"/>
          </ac:spMkLst>
        </pc:spChg>
        <pc:graphicFrameChg chg="add mod">
          <ac:chgData name="Orlando Marley Filho" userId="db0f27c2ee340672" providerId="LiveId" clId="{1320679C-52D2-4BC1-9F34-7139B097422A}" dt="2024-07-06T15:31:24.032" v="27112" actId="12084"/>
          <ac:graphicFrameMkLst>
            <pc:docMk/>
            <pc:sldMk cId="3347350925" sldId="579"/>
            <ac:graphicFrameMk id="10" creationId="{59D61D3A-FAD5-2E71-4A30-2A2843FCCFFA}"/>
          </ac:graphicFrameMkLst>
        </pc:graphicFrameChg>
        <pc:picChg chg="add del mod">
          <ac:chgData name="Orlando Marley Filho" userId="db0f27c2ee340672" providerId="LiveId" clId="{1320679C-52D2-4BC1-9F34-7139B097422A}" dt="2024-07-06T15:55:28.194" v="27368" actId="478"/>
          <ac:picMkLst>
            <pc:docMk/>
            <pc:sldMk cId="3347350925" sldId="579"/>
            <ac:picMk id="8" creationId="{E8627651-2905-0581-B0BF-C93A77E82EE8}"/>
          </ac:picMkLst>
        </pc:picChg>
        <pc:picChg chg="add mod">
          <ac:chgData name="Orlando Marley Filho" userId="db0f27c2ee340672" providerId="LiveId" clId="{1320679C-52D2-4BC1-9F34-7139B097422A}" dt="2024-07-06T15:42:12.214" v="27126"/>
          <ac:picMkLst>
            <pc:docMk/>
            <pc:sldMk cId="3347350925" sldId="579"/>
            <ac:picMk id="11" creationId="{118AEBA6-B174-4027-9F75-4D03C7AEB8A0}"/>
          </ac:picMkLst>
        </pc:picChg>
        <pc:picChg chg="add mod">
          <ac:chgData name="Orlando Marley Filho" userId="db0f27c2ee340672" providerId="LiveId" clId="{1320679C-52D2-4BC1-9F34-7139B097422A}" dt="2024-07-06T15:55:45.863" v="27370" actId="1076"/>
          <ac:picMkLst>
            <pc:docMk/>
            <pc:sldMk cId="3347350925" sldId="579"/>
            <ac:picMk id="13" creationId="{118AEBA6-B174-4027-9F75-4D03C7AEB8A0}"/>
          </ac:picMkLst>
        </pc:picChg>
        <pc:picChg chg="add mod">
          <ac:chgData name="Orlando Marley Filho" userId="db0f27c2ee340672" providerId="LiveId" clId="{1320679C-52D2-4BC1-9F34-7139B097422A}" dt="2024-07-06T15:55:59.855" v="27378" actId="1037"/>
          <ac:picMkLst>
            <pc:docMk/>
            <pc:sldMk cId="3347350925" sldId="579"/>
            <ac:picMk id="15" creationId="{11DE7C73-03D5-4B2A-B781-03169D71DC7F}"/>
          </ac:picMkLst>
        </pc:picChg>
        <pc:picChg chg="add mod">
          <ac:chgData name="Orlando Marley Filho" userId="db0f27c2ee340672" providerId="LiveId" clId="{1320679C-52D2-4BC1-9F34-7139B097422A}" dt="2024-07-06T15:55:45.863" v="27370" actId="1076"/>
          <ac:picMkLst>
            <pc:docMk/>
            <pc:sldMk cId="3347350925" sldId="579"/>
            <ac:picMk id="29" creationId="{503A6B4D-DEE3-46F9-B451-2A59ED89EBA9}"/>
          </ac:picMkLst>
        </pc:picChg>
        <pc:picChg chg="add mod">
          <ac:chgData name="Orlando Marley Filho" userId="db0f27c2ee340672" providerId="LiveId" clId="{1320679C-52D2-4BC1-9F34-7139B097422A}" dt="2024-07-06T15:55:45.863" v="27370" actId="1076"/>
          <ac:picMkLst>
            <pc:docMk/>
            <pc:sldMk cId="3347350925" sldId="579"/>
            <ac:picMk id="31" creationId="{F0F27D85-8B1B-4E60-9EC1-12AB8A2FBCC5}"/>
          </ac:picMkLst>
        </pc:picChg>
        <pc:cxnChg chg="add mod">
          <ac:chgData name="Orlando Marley Filho" userId="db0f27c2ee340672" providerId="LiveId" clId="{1320679C-52D2-4BC1-9F34-7139B097422A}" dt="2024-07-06T15:55:45.863" v="27370" actId="1076"/>
          <ac:cxnSpMkLst>
            <pc:docMk/>
            <pc:sldMk cId="3347350925" sldId="579"/>
            <ac:cxnSpMk id="21" creationId="{D37E52A2-697B-C9A1-5340-726B9423901A}"/>
          </ac:cxnSpMkLst>
        </pc:cxnChg>
      </pc:sldChg>
      <pc:sldChg chg="addSp delSp modSp add del mod ord replId modShow modNotesTx">
        <pc:chgData name="Orlando Marley Filho" userId="db0f27c2ee340672" providerId="LiveId" clId="{1320679C-52D2-4BC1-9F34-7139B097422A}" dt="2024-07-13T18:10:04.025" v="30973" actId="729"/>
        <pc:sldMkLst>
          <pc:docMk/>
          <pc:sldMk cId="2669847602" sldId="580"/>
        </pc:sldMkLst>
        <pc:spChg chg="add del mod">
          <ac:chgData name="Orlando Marley Filho" userId="db0f27c2ee340672" providerId="LiveId" clId="{1320679C-52D2-4BC1-9F34-7139B097422A}" dt="2024-07-13T18:09:39.057" v="30961" actId="478"/>
          <ac:spMkLst>
            <pc:docMk/>
            <pc:sldMk cId="2669847602" sldId="580"/>
            <ac:spMk id="3" creationId="{F193767F-0F0E-436C-0560-1CAB4F35CDCF}"/>
          </ac:spMkLst>
        </pc:spChg>
        <pc:spChg chg="mod">
          <ac:chgData name="Orlando Marley Filho" userId="db0f27c2ee340672" providerId="LiveId" clId="{1320679C-52D2-4BC1-9F34-7139B097422A}" dt="2024-07-13T18:09:51.119" v="30970" actId="1076"/>
          <ac:spMkLst>
            <pc:docMk/>
            <pc:sldMk cId="2669847602" sldId="580"/>
            <ac:spMk id="4" creationId="{32877694-3021-3B5C-AC9E-AF559B10D6C9}"/>
          </ac:spMkLst>
        </pc:spChg>
        <pc:spChg chg="add del mod">
          <ac:chgData name="Orlando Marley Filho" userId="db0f27c2ee340672" providerId="LiveId" clId="{1320679C-52D2-4BC1-9F34-7139B097422A}" dt="2024-07-06T21:42:42.957" v="27641" actId="478"/>
          <ac:spMkLst>
            <pc:docMk/>
            <pc:sldMk cId="2669847602" sldId="580"/>
            <ac:spMk id="5" creationId="{FD44B324-E2D7-AA40-B551-2A426B86E4D0}"/>
          </ac:spMkLst>
        </pc:spChg>
        <pc:spChg chg="add mod">
          <ac:chgData name="Orlando Marley Filho" userId="db0f27c2ee340672" providerId="LiveId" clId="{1320679C-52D2-4BC1-9F34-7139B097422A}" dt="2024-07-05T20:25:57.797" v="26749" actId="14100"/>
          <ac:spMkLst>
            <pc:docMk/>
            <pc:sldMk cId="2669847602" sldId="580"/>
            <ac:spMk id="6" creationId="{9A243F36-8D9F-8A1C-7E7F-96E603D8CC51}"/>
          </ac:spMkLst>
        </pc:spChg>
        <pc:spChg chg="add del mod">
          <ac:chgData name="Orlando Marley Filho" userId="db0f27c2ee340672" providerId="LiveId" clId="{1320679C-52D2-4BC1-9F34-7139B097422A}" dt="2024-07-13T18:09:45.898" v="30968" actId="478"/>
          <ac:spMkLst>
            <pc:docMk/>
            <pc:sldMk cId="2669847602" sldId="580"/>
            <ac:spMk id="8" creationId="{CAB09B0E-6A8C-A08A-B2AA-5DEC4931AF66}"/>
          </ac:spMkLst>
        </pc:spChg>
        <pc:spChg chg="mod">
          <ac:chgData name="Orlando Marley Filho" userId="db0f27c2ee340672" providerId="LiveId" clId="{1320679C-52D2-4BC1-9F34-7139B097422A}" dt="2024-06-30T22:04:16.738" v="26652"/>
          <ac:spMkLst>
            <pc:docMk/>
            <pc:sldMk cId="2669847602" sldId="580"/>
            <ac:spMk id="9" creationId="{079C6AD0-436A-43D8-ED14-24641E16BE35}"/>
          </ac:spMkLst>
        </pc:spChg>
        <pc:spChg chg="add del mod">
          <ac:chgData name="Orlando Marley Filho" userId="db0f27c2ee340672" providerId="LiveId" clId="{1320679C-52D2-4BC1-9F34-7139B097422A}" dt="2024-07-13T18:09:40.251" v="30962" actId="478"/>
          <ac:spMkLst>
            <pc:docMk/>
            <pc:sldMk cId="2669847602" sldId="580"/>
            <ac:spMk id="12" creationId="{DEFAF449-FB50-156D-E374-BE591784DF3C}"/>
          </ac:spMkLst>
        </pc:spChg>
        <pc:spChg chg="add del mod">
          <ac:chgData name="Orlando Marley Filho" userId="db0f27c2ee340672" providerId="LiveId" clId="{1320679C-52D2-4BC1-9F34-7139B097422A}" dt="2024-07-13T18:09:42.730" v="30964" actId="478"/>
          <ac:spMkLst>
            <pc:docMk/>
            <pc:sldMk cId="2669847602" sldId="580"/>
            <ac:spMk id="13" creationId="{339E39B0-9307-8264-B4B4-00AAC67127A3}"/>
          </ac:spMkLst>
        </pc:spChg>
        <pc:spChg chg="add del mod">
          <ac:chgData name="Orlando Marley Filho" userId="db0f27c2ee340672" providerId="LiveId" clId="{1320679C-52D2-4BC1-9F34-7139B097422A}" dt="2024-07-13T18:09:44.751" v="30967" actId="478"/>
          <ac:spMkLst>
            <pc:docMk/>
            <pc:sldMk cId="2669847602" sldId="580"/>
            <ac:spMk id="14" creationId="{50117225-ABB6-C1C3-BCDA-CAC437A89C10}"/>
          </ac:spMkLst>
        </pc:spChg>
        <pc:spChg chg="add del mod">
          <ac:chgData name="Orlando Marley Filho" userId="db0f27c2ee340672" providerId="LiveId" clId="{1320679C-52D2-4BC1-9F34-7139B097422A}" dt="2024-07-13T18:09:55.439" v="30971" actId="478"/>
          <ac:spMkLst>
            <pc:docMk/>
            <pc:sldMk cId="2669847602" sldId="580"/>
            <ac:spMk id="15" creationId="{52CF222C-7842-0291-7372-262F12E9D1D0}"/>
          </ac:spMkLst>
        </pc:spChg>
        <pc:spChg chg="add del mod">
          <ac:chgData name="Orlando Marley Filho" userId="db0f27c2ee340672" providerId="LiveId" clId="{1320679C-52D2-4BC1-9F34-7139B097422A}" dt="2024-07-13T18:09:55.439" v="30971" actId="478"/>
          <ac:spMkLst>
            <pc:docMk/>
            <pc:sldMk cId="2669847602" sldId="580"/>
            <ac:spMk id="16" creationId="{9ACD8333-2C49-D354-7C62-C3A9E223D2FB}"/>
          </ac:spMkLst>
        </pc:spChg>
        <pc:spChg chg="add del mod">
          <ac:chgData name="Orlando Marley Filho" userId="db0f27c2ee340672" providerId="LiveId" clId="{1320679C-52D2-4BC1-9F34-7139B097422A}" dt="2024-07-13T18:09:55.439" v="30971" actId="478"/>
          <ac:spMkLst>
            <pc:docMk/>
            <pc:sldMk cId="2669847602" sldId="580"/>
            <ac:spMk id="17" creationId="{18B35591-09AA-1D1B-D106-5FAB303D98D5}"/>
          </ac:spMkLst>
        </pc:spChg>
        <pc:spChg chg="add del mod">
          <ac:chgData name="Orlando Marley Filho" userId="db0f27c2ee340672" providerId="LiveId" clId="{1320679C-52D2-4BC1-9F34-7139B097422A}" dt="2024-07-13T18:09:55.439" v="30971" actId="478"/>
          <ac:spMkLst>
            <pc:docMk/>
            <pc:sldMk cId="2669847602" sldId="580"/>
            <ac:spMk id="18" creationId="{1A31B858-A8D9-4B56-0E08-BE00953A3A25}"/>
          </ac:spMkLst>
        </pc:spChg>
        <pc:picChg chg="add del mod">
          <ac:chgData name="Orlando Marley Filho" userId="db0f27c2ee340672" providerId="LiveId" clId="{1320679C-52D2-4BC1-9F34-7139B097422A}" dt="2024-07-13T18:09:40.700" v="30963" actId="478"/>
          <ac:picMkLst>
            <pc:docMk/>
            <pc:sldMk cId="2669847602" sldId="580"/>
            <ac:picMk id="11" creationId="{5ED06C65-F3C3-2A86-7834-DA51C32CAEE9}"/>
          </ac:picMkLst>
        </pc:picChg>
        <pc:picChg chg="add mod">
          <ac:chgData name="Orlando Marley Filho" userId="db0f27c2ee340672" providerId="LiveId" clId="{1320679C-52D2-4BC1-9F34-7139B097422A}" dt="2024-07-06T21:42:39.211" v="27640" actId="1076"/>
          <ac:picMkLst>
            <pc:docMk/>
            <pc:sldMk cId="2669847602" sldId="580"/>
            <ac:picMk id="2050" creationId="{ABCC5D7F-579E-2FA2-9AE6-49102EB087AF}"/>
          </ac:picMkLst>
        </pc:picChg>
      </pc:sldChg>
      <pc:sldChg chg="addSp modSp add del mod modShow">
        <pc:chgData name="Orlando Marley Filho" userId="db0f27c2ee340672" providerId="LiveId" clId="{1320679C-52D2-4BC1-9F34-7139B097422A}" dt="2024-07-06T16:02:14.167" v="27386" actId="2696"/>
        <pc:sldMkLst>
          <pc:docMk/>
          <pc:sldMk cId="3110992090" sldId="581"/>
        </pc:sldMkLst>
        <pc:spChg chg="add mod">
          <ac:chgData name="Orlando Marley Filho" userId="db0f27c2ee340672" providerId="LiveId" clId="{1320679C-52D2-4BC1-9F34-7139B097422A}" dt="2024-07-06T15:59:04.888" v="27385" actId="1076"/>
          <ac:spMkLst>
            <pc:docMk/>
            <pc:sldMk cId="3110992090" sldId="581"/>
            <ac:spMk id="10" creationId="{FCD71B4D-1DA3-00AE-FBE3-29DDE6CA3C2C}"/>
          </ac:spMkLst>
        </pc:spChg>
        <pc:picChg chg="add mod">
          <ac:chgData name="Orlando Marley Filho" userId="db0f27c2ee340672" providerId="LiveId" clId="{1320679C-52D2-4BC1-9F34-7139B097422A}" dt="2024-07-06T15:59:04.888" v="27385" actId="1076"/>
          <ac:picMkLst>
            <pc:docMk/>
            <pc:sldMk cId="3110992090" sldId="581"/>
            <ac:picMk id="5" creationId="{ACC36A83-C670-FD5F-73BB-135DB240653B}"/>
          </ac:picMkLst>
        </pc:picChg>
        <pc:picChg chg="add mod">
          <ac:chgData name="Orlando Marley Filho" userId="db0f27c2ee340672" providerId="LiveId" clId="{1320679C-52D2-4BC1-9F34-7139B097422A}" dt="2024-07-06T15:59:04.888" v="27385" actId="1076"/>
          <ac:picMkLst>
            <pc:docMk/>
            <pc:sldMk cId="3110992090" sldId="581"/>
            <ac:picMk id="8" creationId="{E80D3653-1722-C80E-F96B-1093B0AE1B4F}"/>
          </ac:picMkLst>
        </pc:picChg>
      </pc:sldChg>
      <pc:sldChg chg="addSp modSp add del mod modShow">
        <pc:chgData name="Orlando Marley Filho" userId="db0f27c2ee340672" providerId="LiveId" clId="{1320679C-52D2-4BC1-9F34-7139B097422A}" dt="2024-07-16T21:01:07.299" v="33963" actId="47"/>
        <pc:sldMkLst>
          <pc:docMk/>
          <pc:sldMk cId="837598604" sldId="583"/>
        </pc:sldMkLst>
        <pc:spChg chg="add mod">
          <ac:chgData name="Orlando Marley Filho" userId="db0f27c2ee340672" providerId="LiveId" clId="{1320679C-52D2-4BC1-9F34-7139B097422A}" dt="2024-07-07T15:26:34.580" v="27732" actId="108"/>
          <ac:spMkLst>
            <pc:docMk/>
            <pc:sldMk cId="837598604" sldId="583"/>
            <ac:spMk id="5" creationId="{BA8E5EC1-1E3D-8DE7-5776-DC706387F34E}"/>
          </ac:spMkLst>
        </pc:spChg>
        <pc:spChg chg="add mod">
          <ac:chgData name="Orlando Marley Filho" userId="db0f27c2ee340672" providerId="LiveId" clId="{1320679C-52D2-4BC1-9F34-7139B097422A}" dt="2024-07-07T15:25:06.834" v="27719" actId="1076"/>
          <ac:spMkLst>
            <pc:docMk/>
            <pc:sldMk cId="837598604" sldId="583"/>
            <ac:spMk id="9" creationId="{16A1DA21-2653-92DE-0AE2-AD1EBB4119DA}"/>
          </ac:spMkLst>
        </pc:spChg>
      </pc:sldChg>
      <pc:sldChg chg="addSp delSp modSp add mod modShow modNotesTx">
        <pc:chgData name="Orlando Marley Filho" userId="db0f27c2ee340672" providerId="LiveId" clId="{1320679C-52D2-4BC1-9F34-7139B097422A}" dt="2024-07-21T22:22:48.673" v="37568" actId="20577"/>
        <pc:sldMkLst>
          <pc:docMk/>
          <pc:sldMk cId="3377974019" sldId="584"/>
        </pc:sldMkLst>
        <pc:spChg chg="add del mod">
          <ac:chgData name="Orlando Marley Filho" userId="db0f27c2ee340672" providerId="LiveId" clId="{1320679C-52D2-4BC1-9F34-7139B097422A}" dt="2024-07-16T18:27:32.489" v="32953" actId="478"/>
          <ac:spMkLst>
            <pc:docMk/>
            <pc:sldMk cId="3377974019" sldId="584"/>
            <ac:spMk id="5" creationId="{9A46719C-C953-B48E-B60A-E884BD727771}"/>
          </ac:spMkLst>
        </pc:spChg>
        <pc:spChg chg="add mod">
          <ac:chgData name="Orlando Marley Filho" userId="db0f27c2ee340672" providerId="LiveId" clId="{1320679C-52D2-4BC1-9F34-7139B097422A}" dt="2024-07-16T18:27:47.695" v="32970" actId="20577"/>
          <ac:spMkLst>
            <pc:docMk/>
            <pc:sldMk cId="3377974019" sldId="584"/>
            <ac:spMk id="11" creationId="{4251ED02-13C4-3FD8-E5F6-A8F0E1B8802F}"/>
          </ac:spMkLst>
        </pc:spChg>
        <pc:picChg chg="add del mod">
          <ac:chgData name="Orlando Marley Filho" userId="db0f27c2ee340672" providerId="LiveId" clId="{1320679C-52D2-4BC1-9F34-7139B097422A}" dt="2024-07-16T18:27:34.441" v="32954" actId="478"/>
          <ac:picMkLst>
            <pc:docMk/>
            <pc:sldMk cId="3377974019" sldId="584"/>
            <ac:picMk id="9" creationId="{FE168953-EB0E-658B-C0FB-6367119E3C02}"/>
          </ac:picMkLst>
        </pc:picChg>
        <pc:picChg chg="add mod">
          <ac:chgData name="Orlando Marley Filho" userId="db0f27c2ee340672" providerId="LiveId" clId="{1320679C-52D2-4BC1-9F34-7139B097422A}" dt="2024-07-16T18:27:42.267" v="32957" actId="1076"/>
          <ac:picMkLst>
            <pc:docMk/>
            <pc:sldMk cId="3377974019" sldId="584"/>
            <ac:picMk id="1026" creationId="{EA921991-03AB-3090-7542-69D6749B6B9A}"/>
          </ac:picMkLst>
        </pc:picChg>
      </pc:sldChg>
      <pc:sldChg chg="addSp delSp modSp add mod setBg modAnim modShow modNotesTx">
        <pc:chgData name="Orlando Marley Filho" userId="db0f27c2ee340672" providerId="LiveId" clId="{1320679C-52D2-4BC1-9F34-7139B097422A}" dt="2024-07-18T01:15:47.841" v="34384" actId="108"/>
        <pc:sldMkLst>
          <pc:docMk/>
          <pc:sldMk cId="1011519431" sldId="585"/>
        </pc:sldMkLst>
        <pc:spChg chg="add mod">
          <ac:chgData name="Orlando Marley Filho" userId="db0f27c2ee340672" providerId="LiveId" clId="{1320679C-52D2-4BC1-9F34-7139B097422A}" dt="2024-07-07T15:26:51.977" v="27740" actId="122"/>
          <ac:spMkLst>
            <pc:docMk/>
            <pc:sldMk cId="1011519431" sldId="585"/>
            <ac:spMk id="5" creationId="{09742393-0E71-0432-D769-19D8D2D87C25}"/>
          </ac:spMkLst>
        </pc:spChg>
        <pc:spChg chg="add del mod">
          <ac:chgData name="Orlando Marley Filho" userId="db0f27c2ee340672" providerId="LiveId" clId="{1320679C-52D2-4BC1-9F34-7139B097422A}" dt="2024-07-18T00:58:25.535" v="34270" actId="12084"/>
          <ac:spMkLst>
            <pc:docMk/>
            <pc:sldMk cId="1011519431" sldId="585"/>
            <ac:spMk id="9" creationId="{F7B83F24-9C10-CD42-D6A4-F6C2519BC7E4}"/>
          </ac:spMkLst>
        </pc:spChg>
        <pc:graphicFrameChg chg="add mod">
          <ac:chgData name="Orlando Marley Filho" userId="db0f27c2ee340672" providerId="LiveId" clId="{1320679C-52D2-4BC1-9F34-7139B097422A}" dt="2024-07-18T01:15:47.841" v="34384" actId="108"/>
          <ac:graphicFrameMkLst>
            <pc:docMk/>
            <pc:sldMk cId="1011519431" sldId="585"/>
            <ac:graphicFrameMk id="3" creationId="{052CC912-A60D-2CA4-EE25-61B297A95D71}"/>
          </ac:graphicFrameMkLst>
        </pc:graphicFrameChg>
      </pc:sldChg>
      <pc:sldChg chg="addSp delSp modSp add mod replId modAnim modShow modNotesTx">
        <pc:chgData name="Orlando Marley Filho" userId="db0f27c2ee340672" providerId="LiveId" clId="{1320679C-52D2-4BC1-9F34-7139B097422A}" dt="2024-07-21T12:29:14.085" v="34486" actId="6549"/>
        <pc:sldMkLst>
          <pc:docMk/>
          <pc:sldMk cId="2251205619" sldId="586"/>
        </pc:sldMkLst>
        <pc:spChg chg="add mod">
          <ac:chgData name="Orlando Marley Filho" userId="db0f27c2ee340672" providerId="LiveId" clId="{1320679C-52D2-4BC1-9F34-7139B097422A}" dt="2024-07-21T12:29:14.085" v="34486" actId="6549"/>
          <ac:spMkLst>
            <pc:docMk/>
            <pc:sldMk cId="2251205619" sldId="586"/>
            <ac:spMk id="5" creationId="{04B6500B-3076-F222-7730-5567D8D58CDF}"/>
          </ac:spMkLst>
        </pc:spChg>
        <pc:spChg chg="add del mod">
          <ac:chgData name="Orlando Marley Filho" userId="db0f27c2ee340672" providerId="LiveId" clId="{1320679C-52D2-4BC1-9F34-7139B097422A}" dt="2024-07-21T12:16:58.288" v="34440" actId="12084"/>
          <ac:spMkLst>
            <pc:docMk/>
            <pc:sldMk cId="2251205619" sldId="586"/>
            <ac:spMk id="9" creationId="{74C99BE3-126E-459C-504D-89EAE7858C07}"/>
          </ac:spMkLst>
        </pc:spChg>
        <pc:graphicFrameChg chg="add mod">
          <ac:chgData name="Orlando Marley Filho" userId="db0f27c2ee340672" providerId="LiveId" clId="{1320679C-52D2-4BC1-9F34-7139B097422A}" dt="2024-07-21T12:16:17.435" v="34438" actId="14100"/>
          <ac:graphicFrameMkLst>
            <pc:docMk/>
            <pc:sldMk cId="2251205619" sldId="586"/>
            <ac:graphicFrameMk id="3" creationId="{90CF66A0-04EE-61E0-6ADE-D5F93A61D91B}"/>
          </ac:graphicFrameMkLst>
        </pc:graphicFrameChg>
        <pc:graphicFrameChg chg="add mod">
          <ac:chgData name="Orlando Marley Filho" userId="db0f27c2ee340672" providerId="LiveId" clId="{1320679C-52D2-4BC1-9F34-7139B097422A}" dt="2024-07-21T12:18:25.351" v="34462" actId="1076"/>
          <ac:graphicFrameMkLst>
            <pc:docMk/>
            <pc:sldMk cId="2251205619" sldId="586"/>
            <ac:graphicFrameMk id="8" creationId="{6E53F80E-115C-0D00-FF96-AA2395554447}"/>
          </ac:graphicFrameMkLst>
        </pc:graphicFrameChg>
      </pc:sldChg>
      <pc:sldChg chg="addSp delSp modSp add del mod replId modShow modNotesTx">
        <pc:chgData name="Orlando Marley Filho" userId="db0f27c2ee340672" providerId="LiveId" clId="{1320679C-52D2-4BC1-9F34-7139B097422A}" dt="2024-07-21T12:58:14.801" v="34578" actId="47"/>
        <pc:sldMkLst>
          <pc:docMk/>
          <pc:sldMk cId="4012726672" sldId="587"/>
        </pc:sldMkLst>
        <pc:spChg chg="add del">
          <ac:chgData name="Orlando Marley Filho" userId="db0f27c2ee340672" providerId="LiveId" clId="{1320679C-52D2-4BC1-9F34-7139B097422A}" dt="2024-07-07T15:27:49.175" v="27751" actId="22"/>
          <ac:spMkLst>
            <pc:docMk/>
            <pc:sldMk cId="4012726672" sldId="587"/>
            <ac:spMk id="5" creationId="{82D0C019-2662-87C7-5DD1-414BF1082DC2}"/>
          </ac:spMkLst>
        </pc:spChg>
        <pc:spChg chg="add mod">
          <ac:chgData name="Orlando Marley Filho" userId="db0f27c2ee340672" providerId="LiveId" clId="{1320679C-52D2-4BC1-9F34-7139B097422A}" dt="2024-07-21T12:51:56.491" v="34512" actId="20577"/>
          <ac:spMkLst>
            <pc:docMk/>
            <pc:sldMk cId="4012726672" sldId="587"/>
            <ac:spMk id="9" creationId="{A1333C54-66B6-1208-8564-ED02C1022CDB}"/>
          </ac:spMkLst>
        </pc:spChg>
        <pc:spChg chg="add mod">
          <ac:chgData name="Orlando Marley Filho" userId="db0f27c2ee340672" providerId="LiveId" clId="{1320679C-52D2-4BC1-9F34-7139B097422A}" dt="2024-07-21T12:56:02.715" v="34554" actId="6549"/>
          <ac:spMkLst>
            <pc:docMk/>
            <pc:sldMk cId="4012726672" sldId="587"/>
            <ac:spMk id="11" creationId="{ADE7AE45-D6A1-4036-7B63-470D2B3B056D}"/>
          </ac:spMkLst>
        </pc:spChg>
      </pc:sldChg>
      <pc:sldChg chg="addSp delSp modSp add del mod">
        <pc:chgData name="Orlando Marley Filho" userId="db0f27c2ee340672" providerId="LiveId" clId="{1320679C-52D2-4BC1-9F34-7139B097422A}" dt="2024-07-12T01:09:04.886" v="30744" actId="47"/>
        <pc:sldMkLst>
          <pc:docMk/>
          <pc:sldMk cId="227521508" sldId="588"/>
        </pc:sldMkLst>
        <pc:spChg chg="add del">
          <ac:chgData name="Orlando Marley Filho" userId="db0f27c2ee340672" providerId="LiveId" clId="{1320679C-52D2-4BC1-9F34-7139B097422A}" dt="2024-07-07T15:28:59.626" v="27795" actId="22"/>
          <ac:spMkLst>
            <pc:docMk/>
            <pc:sldMk cId="227521508" sldId="588"/>
            <ac:spMk id="5" creationId="{7CE82526-E132-E57E-6685-43D970824032}"/>
          </ac:spMkLst>
        </pc:spChg>
        <pc:spChg chg="add mod">
          <ac:chgData name="Orlando Marley Filho" userId="db0f27c2ee340672" providerId="LiveId" clId="{1320679C-52D2-4BC1-9F34-7139B097422A}" dt="2024-07-07T15:29:04.933" v="27799" actId="122"/>
          <ac:spMkLst>
            <pc:docMk/>
            <pc:sldMk cId="227521508" sldId="588"/>
            <ac:spMk id="9" creationId="{279E7C27-4581-391C-1914-E500F91D7173}"/>
          </ac:spMkLst>
        </pc:spChg>
        <pc:spChg chg="add mod">
          <ac:chgData name="Orlando Marley Filho" userId="db0f27c2ee340672" providerId="LiveId" clId="{1320679C-52D2-4BC1-9F34-7139B097422A}" dt="2024-07-07T15:29:25.395" v="27802" actId="1076"/>
          <ac:spMkLst>
            <pc:docMk/>
            <pc:sldMk cId="227521508" sldId="588"/>
            <ac:spMk id="11" creationId="{E4B592F5-D6B9-DCDF-705E-56650D7B7EB9}"/>
          </ac:spMkLst>
        </pc:spChg>
      </pc:sldChg>
      <pc:sldChg chg="addSp delSp modSp add del mod replId modShow">
        <pc:chgData name="Orlando Marley Filho" userId="db0f27c2ee340672" providerId="LiveId" clId="{1320679C-52D2-4BC1-9F34-7139B097422A}" dt="2024-07-21T12:57:46.833" v="34577" actId="47"/>
        <pc:sldMkLst>
          <pc:docMk/>
          <pc:sldMk cId="4183494571" sldId="589"/>
        </pc:sldMkLst>
        <pc:spChg chg="add del">
          <ac:chgData name="Orlando Marley Filho" userId="db0f27c2ee340672" providerId="LiveId" clId="{1320679C-52D2-4BC1-9F34-7139B097422A}" dt="2024-07-07T15:29:31.755" v="27804" actId="22"/>
          <ac:spMkLst>
            <pc:docMk/>
            <pc:sldMk cId="4183494571" sldId="589"/>
            <ac:spMk id="5" creationId="{DD445DE0-21F6-0F59-A3E3-BED16A4385F5}"/>
          </ac:spMkLst>
        </pc:spChg>
        <pc:spChg chg="add mod">
          <ac:chgData name="Orlando Marley Filho" userId="db0f27c2ee340672" providerId="LiveId" clId="{1320679C-52D2-4BC1-9F34-7139B097422A}" dt="2024-07-21T12:56:32.032" v="34576" actId="20577"/>
          <ac:spMkLst>
            <pc:docMk/>
            <pc:sldMk cId="4183494571" sldId="589"/>
            <ac:spMk id="9" creationId="{2EA34DD4-D5E4-1CD3-FCA6-F6DC3E991445}"/>
          </ac:spMkLst>
        </pc:spChg>
        <pc:spChg chg="add mod">
          <ac:chgData name="Orlando Marley Filho" userId="db0f27c2ee340672" providerId="LiveId" clId="{1320679C-52D2-4BC1-9F34-7139B097422A}" dt="2024-07-07T15:29:56.522" v="27813" actId="14100"/>
          <ac:spMkLst>
            <pc:docMk/>
            <pc:sldMk cId="4183494571" sldId="589"/>
            <ac:spMk id="11" creationId="{821CEF2E-0DC2-E2F4-243B-7BF4640EA707}"/>
          </ac:spMkLst>
        </pc:spChg>
      </pc:sldChg>
      <pc:sldChg chg="addSp delSp modSp add mod replId setBg modShow modNotesTx">
        <pc:chgData name="Orlando Marley Filho" userId="db0f27c2ee340672" providerId="LiveId" clId="{1320679C-52D2-4BC1-9F34-7139B097422A}" dt="2024-07-21T22:23:03.014" v="37570"/>
        <pc:sldMkLst>
          <pc:docMk/>
          <pc:sldMk cId="2913265851" sldId="590"/>
        </pc:sldMkLst>
        <pc:spChg chg="mod">
          <ac:chgData name="Orlando Marley Filho" userId="db0f27c2ee340672" providerId="LiveId" clId="{1320679C-52D2-4BC1-9F34-7139B097422A}" dt="2024-07-18T01:05:18.547" v="34293" actId="207"/>
          <ac:spMkLst>
            <pc:docMk/>
            <pc:sldMk cId="2913265851" sldId="590"/>
            <ac:spMk id="4" creationId="{722A8741-D7E9-8CF6-8CBE-253CEFA52403}"/>
          </ac:spMkLst>
        </pc:spChg>
        <pc:spChg chg="add mod">
          <ac:chgData name="Orlando Marley Filho" userId="db0f27c2ee340672" providerId="LiveId" clId="{1320679C-52D2-4BC1-9F34-7139B097422A}" dt="2024-07-18T01:05:18.547" v="34293" actId="207"/>
          <ac:spMkLst>
            <pc:docMk/>
            <pc:sldMk cId="2913265851" sldId="590"/>
            <ac:spMk id="5" creationId="{9BB9476A-FE4A-CC26-E6D8-A41EAFB88FFE}"/>
          </ac:spMkLst>
        </pc:spChg>
        <pc:spChg chg="add del mod">
          <ac:chgData name="Orlando Marley Filho" userId="db0f27c2ee340672" providerId="LiveId" clId="{1320679C-52D2-4BC1-9F34-7139B097422A}" dt="2024-07-16T20:02:51.370" v="33355" actId="12084"/>
          <ac:spMkLst>
            <pc:docMk/>
            <pc:sldMk cId="2913265851" sldId="590"/>
            <ac:spMk id="9" creationId="{F4E98993-51F7-1222-C233-BD91D9B19B30}"/>
          </ac:spMkLst>
        </pc:spChg>
        <pc:graphicFrameChg chg="add mod">
          <ac:chgData name="Orlando Marley Filho" userId="db0f27c2ee340672" providerId="LiveId" clId="{1320679C-52D2-4BC1-9F34-7139B097422A}" dt="2024-07-16T20:01:46.811" v="33351" actId="12084"/>
          <ac:graphicFrameMkLst>
            <pc:docMk/>
            <pc:sldMk cId="2913265851" sldId="590"/>
            <ac:graphicFrameMk id="3" creationId="{50F2BE80-A6C9-EE1E-CBAA-890F3D45E333}"/>
          </ac:graphicFrameMkLst>
        </pc:graphicFrameChg>
        <pc:graphicFrameChg chg="add mod">
          <ac:chgData name="Orlando Marley Filho" userId="db0f27c2ee340672" providerId="LiveId" clId="{1320679C-52D2-4BC1-9F34-7139B097422A}" dt="2024-07-16T20:02:24.179" v="33353" actId="12084"/>
          <ac:graphicFrameMkLst>
            <pc:docMk/>
            <pc:sldMk cId="2913265851" sldId="590"/>
            <ac:graphicFrameMk id="8" creationId="{D1BF43B7-2829-C88D-FEB8-3DAA38A7F3F2}"/>
          </ac:graphicFrameMkLst>
        </pc:graphicFrameChg>
        <pc:graphicFrameChg chg="add mod">
          <ac:chgData name="Orlando Marley Filho" userId="db0f27c2ee340672" providerId="LiveId" clId="{1320679C-52D2-4BC1-9F34-7139B097422A}" dt="2024-07-16T20:03:42.828" v="33362" actId="207"/>
          <ac:graphicFrameMkLst>
            <pc:docMk/>
            <pc:sldMk cId="2913265851" sldId="590"/>
            <ac:graphicFrameMk id="10" creationId="{B457CE21-F78F-4A39-CB58-27D616B98286}"/>
          </ac:graphicFrameMkLst>
        </pc:graphicFrameChg>
      </pc:sldChg>
      <pc:sldChg chg="addSp delSp modSp add mod replId modShow">
        <pc:chgData name="Orlando Marley Filho" userId="db0f27c2ee340672" providerId="LiveId" clId="{1320679C-52D2-4BC1-9F34-7139B097422A}" dt="2024-07-21T13:20:07.593" v="34822" actId="1038"/>
        <pc:sldMkLst>
          <pc:docMk/>
          <pc:sldMk cId="4237122568" sldId="591"/>
        </pc:sldMkLst>
        <pc:spChg chg="add mod">
          <ac:chgData name="Orlando Marley Filho" userId="db0f27c2ee340672" providerId="LiveId" clId="{1320679C-52D2-4BC1-9F34-7139B097422A}" dt="2024-07-07T15:31:05.006" v="27843" actId="1076"/>
          <ac:spMkLst>
            <pc:docMk/>
            <pc:sldMk cId="4237122568" sldId="591"/>
            <ac:spMk id="5" creationId="{5FC5C3CF-0816-11DA-102C-C1193966E2B6}"/>
          </ac:spMkLst>
        </pc:spChg>
        <pc:spChg chg="add del">
          <ac:chgData name="Orlando Marley Filho" userId="db0f27c2ee340672" providerId="LiveId" clId="{1320679C-52D2-4BC1-9F34-7139B097422A}" dt="2024-07-21T13:03:55.930" v="34589" actId="11529"/>
          <ac:spMkLst>
            <pc:docMk/>
            <pc:sldMk cId="4237122568" sldId="591"/>
            <ac:spMk id="15" creationId="{AB3F3E66-2100-D259-66D5-3509BF5D23D1}"/>
          </ac:spMkLst>
        </pc:spChg>
        <pc:spChg chg="add mod">
          <ac:chgData name="Orlando Marley Filho" userId="db0f27c2ee340672" providerId="LiveId" clId="{1320679C-52D2-4BC1-9F34-7139B097422A}" dt="2024-07-21T13:16:15.152" v="34745" actId="12788"/>
          <ac:spMkLst>
            <pc:docMk/>
            <pc:sldMk cId="4237122568" sldId="591"/>
            <ac:spMk id="16" creationId="{EF130911-3F96-4C6C-F3E6-45CF8C28D614}"/>
          </ac:spMkLst>
        </pc:spChg>
        <pc:spChg chg="add del mod">
          <ac:chgData name="Orlando Marley Filho" userId="db0f27c2ee340672" providerId="LiveId" clId="{1320679C-52D2-4BC1-9F34-7139B097422A}" dt="2024-07-21T13:05:11.327" v="34608" actId="478"/>
          <ac:spMkLst>
            <pc:docMk/>
            <pc:sldMk cId="4237122568" sldId="591"/>
            <ac:spMk id="17" creationId="{C67FE014-5524-FDD5-91FD-5CEB52744FCF}"/>
          </ac:spMkLst>
        </pc:spChg>
        <pc:spChg chg="add del mod">
          <ac:chgData name="Orlando Marley Filho" userId="db0f27c2ee340672" providerId="LiveId" clId="{1320679C-52D2-4BC1-9F34-7139B097422A}" dt="2024-07-21T13:06:26.027" v="34623" actId="478"/>
          <ac:spMkLst>
            <pc:docMk/>
            <pc:sldMk cId="4237122568" sldId="591"/>
            <ac:spMk id="18" creationId="{F9D2504D-C753-CE2F-B302-0BC6AB53919F}"/>
          </ac:spMkLst>
        </pc:spChg>
        <pc:spChg chg="add 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9" creationId="{0271A73E-A560-AE4A-B67D-97661EF9B318}"/>
          </ac:spMkLst>
        </pc:spChg>
        <pc:spChg chg="add del mod">
          <ac:chgData name="Orlando Marley Filho" userId="db0f27c2ee340672" providerId="LiveId" clId="{1320679C-52D2-4BC1-9F34-7139B097422A}" dt="2024-07-21T13:15:45.548" v="34739" actId="478"/>
          <ac:spMkLst>
            <pc:docMk/>
            <pc:sldMk cId="4237122568" sldId="591"/>
            <ac:spMk id="20" creationId="{AB8EE4F7-4054-0BF3-4F3C-BEC95932B313}"/>
          </ac:spMkLst>
        </pc:spChg>
        <pc:spChg chg="add 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26" creationId="{0B0F0637-E754-E269-6CDC-FA979F7B8B9F}"/>
          </ac:spMkLst>
        </pc:spChg>
        <pc:spChg chg="add 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33" creationId="{D4F5D739-8CC3-D354-9127-8180D9455F5F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36" creationId="{A6B35166-2C40-9D2F-5CD8-27F2F3E3D5CA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37" creationId="{69EB4A08-BBB4-8151-49F4-E49A77BD2E14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39" creationId="{7754A8A9-5AD9-C056-793B-678F550DC721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40" creationId="{3DB0E757-68C1-E7FF-D1F8-F7CE5B5F5568}"/>
          </ac:spMkLst>
        </pc:spChg>
        <pc:spChg chg="add 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41" creationId="{6FE92694-6FF8-7100-84E9-0DCD02B4BB03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59" creationId="{2F11906B-3888-CDD5-3E43-12FE7138FEA3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61" creationId="{68B15EF3-77FD-884E-6F22-9BE309A976B5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025" creationId="{BB1C6132-D9B2-B5C5-A7D4-48423C4FFAC3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027" creationId="{B15D6E80-CD8D-15C9-DA2C-380191EEAF0A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029" creationId="{BA66B314-23D1-9CF8-A868-7FA3893954E4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030" creationId="{535C5C46-6071-9425-6F62-97B5871FA674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031" creationId="{0AF3A2BD-0697-86AA-8EF8-51181AB697F1}"/>
          </ac:spMkLst>
        </pc:spChg>
        <pc:spChg chg="mod">
          <ac:chgData name="Orlando Marley Filho" userId="db0f27c2ee340672" providerId="LiveId" clId="{1320679C-52D2-4BC1-9F34-7139B097422A}" dt="2024-07-21T13:20:07.593" v="34822" actId="1038"/>
          <ac:spMkLst>
            <pc:docMk/>
            <pc:sldMk cId="4237122568" sldId="591"/>
            <ac:spMk id="1032" creationId="{C6B68369-ACC9-DDA6-FFC3-D51FF612835D}"/>
          </ac:spMkLst>
        </pc:s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34" creationId="{B68DD7D3-8E87-082C-B91D-F8F74E5A8FB1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35" creationId="{3305A398-D60E-B473-E832-3AA2BA77DF77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38" creationId="{33F0B3B3-75EE-B5DE-D077-7EFE5962297E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42" creationId="{1A3FA40C-AE64-3B72-B0A6-34CB62BDB082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43" creationId="{E07511A7-AAD6-15BF-671C-B59D59126044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44" creationId="{17A83086-098F-5691-7B0C-97B66C06A69F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54" creationId="{382EF20F-41D9-BCE0-4148-27D3947F9B35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58" creationId="{34F909DA-7A75-977C-0AD2-1DBDCBE3E9E5}"/>
          </ac:grpSpMkLst>
        </pc:grpChg>
        <pc:grpChg chg="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60" creationId="{6778A651-04F1-A790-6DE9-BE25BE670433}"/>
          </ac:grpSpMkLst>
        </pc:grpChg>
        <pc:grpChg chg="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62" creationId="{D803B98C-4479-013C-CB82-CB56EA59A9C1}"/>
          </ac:grpSpMkLst>
        </pc:grpChg>
        <pc:grpChg chg="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63" creationId="{057803FE-DDBE-5C81-87F6-86327BEEF8BB}"/>
          </ac:grpSpMkLst>
        </pc:grpChg>
        <pc:grpChg chg="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1024" creationId="{3301D543-446D-F26E-71E9-414678BFF25B}"/>
          </ac:grpSpMkLst>
        </pc:grpChg>
        <pc:grpChg chg="add mod">
          <ac:chgData name="Orlando Marley Filho" userId="db0f27c2ee340672" providerId="LiveId" clId="{1320679C-52D2-4BC1-9F34-7139B097422A}" dt="2024-07-21T13:20:07.593" v="34822" actId="1038"/>
          <ac:grpSpMkLst>
            <pc:docMk/>
            <pc:sldMk cId="4237122568" sldId="591"/>
            <ac:grpSpMk id="1036" creationId="{DF53AF7C-E469-AC95-DF56-36714E08C87C}"/>
          </ac:grpSpMkLst>
        </pc:grpChg>
        <pc:picChg chg="add del mod">
          <ac:chgData name="Orlando Marley Filho" userId="db0f27c2ee340672" providerId="LiveId" clId="{1320679C-52D2-4BC1-9F34-7139B097422A}" dt="2024-07-21T13:14:00.494" v="34720" actId="478"/>
          <ac:picMkLst>
            <pc:docMk/>
            <pc:sldMk cId="4237122568" sldId="591"/>
            <ac:picMk id="9" creationId="{5636371F-ED45-D0B9-504F-6D731D03C66D}"/>
          </ac:picMkLst>
        </pc:picChg>
        <pc:picChg chg="add mod">
          <ac:chgData name="Orlando Marley Filho" userId="db0f27c2ee340672" providerId="LiveId" clId="{1320679C-52D2-4BC1-9F34-7139B097422A}" dt="2024-07-21T13:20:07.593" v="34822" actId="1038"/>
          <ac:picMkLst>
            <pc:docMk/>
            <pc:sldMk cId="4237122568" sldId="591"/>
            <ac:picMk id="21" creationId="{3E04DAB1-5951-E76B-7F38-6304FCEC4EBE}"/>
          </ac:picMkLst>
        </pc:picChg>
        <pc:picChg chg="add mod">
          <ac:chgData name="Orlando Marley Filho" userId="db0f27c2ee340672" providerId="LiveId" clId="{1320679C-52D2-4BC1-9F34-7139B097422A}" dt="2024-07-21T13:20:07.593" v="34822" actId="1038"/>
          <ac:picMkLst>
            <pc:docMk/>
            <pc:sldMk cId="4237122568" sldId="591"/>
            <ac:picMk id="22" creationId="{10FDBEBE-5E79-07FB-2498-E8B150542E7F}"/>
          </ac:picMkLst>
        </pc:picChg>
        <pc:picChg chg="add del mod">
          <ac:chgData name="Orlando Marley Filho" userId="db0f27c2ee340672" providerId="LiveId" clId="{1320679C-52D2-4BC1-9F34-7139B097422A}" dt="2024-07-21T13:15:45.548" v="34739" actId="478"/>
          <ac:picMkLst>
            <pc:docMk/>
            <pc:sldMk cId="4237122568" sldId="591"/>
            <ac:picMk id="23" creationId="{A5B94FBD-6E79-057C-C40B-E8CBFE203D53}"/>
          </ac:picMkLst>
        </pc:picChg>
        <pc:picChg chg="add del mod">
          <ac:chgData name="Orlando Marley Filho" userId="db0f27c2ee340672" providerId="LiveId" clId="{1320679C-52D2-4BC1-9F34-7139B097422A}" dt="2024-07-21T13:15:45.548" v="34739" actId="478"/>
          <ac:picMkLst>
            <pc:docMk/>
            <pc:sldMk cId="4237122568" sldId="591"/>
            <ac:picMk id="24" creationId="{5BDF18C3-8ABD-ECF1-66BD-F6F999CC08E4}"/>
          </ac:picMkLst>
        </pc:picChg>
        <pc:picChg chg="add del mod">
          <ac:chgData name="Orlando Marley Filho" userId="db0f27c2ee340672" providerId="LiveId" clId="{1320679C-52D2-4BC1-9F34-7139B097422A}" dt="2024-07-21T13:15:45.548" v="34739" actId="478"/>
          <ac:picMkLst>
            <pc:docMk/>
            <pc:sldMk cId="4237122568" sldId="591"/>
            <ac:picMk id="25" creationId="{291B2604-552E-03EB-0362-3044116F60A2}"/>
          </ac:picMkLst>
        </pc:picChg>
        <pc:picChg chg="add mod">
          <ac:chgData name="Orlando Marley Filho" userId="db0f27c2ee340672" providerId="LiveId" clId="{1320679C-52D2-4BC1-9F34-7139B097422A}" dt="2024-07-21T13:12:57.476" v="34690"/>
          <ac:picMkLst>
            <pc:docMk/>
            <pc:sldMk cId="4237122568" sldId="591"/>
            <ac:picMk id="27" creationId="{B4E269CB-1C87-A5A7-D83B-3C15221E000D}"/>
          </ac:picMkLst>
        </pc:picChg>
        <pc:picChg chg="add mod">
          <ac:chgData name="Orlando Marley Filho" userId="db0f27c2ee340672" providerId="LiveId" clId="{1320679C-52D2-4BC1-9F34-7139B097422A}" dt="2024-07-21T13:12:57.476" v="34690"/>
          <ac:picMkLst>
            <pc:docMk/>
            <pc:sldMk cId="4237122568" sldId="591"/>
            <ac:picMk id="28" creationId="{2B2608D9-3A50-DB60-21E6-34D3D263AB90}"/>
          </ac:picMkLst>
        </pc:picChg>
        <pc:picChg chg="add mod">
          <ac:chgData name="Orlando Marley Filho" userId="db0f27c2ee340672" providerId="LiveId" clId="{1320679C-52D2-4BC1-9F34-7139B097422A}" dt="2024-07-21T13:12:57.476" v="34690"/>
          <ac:picMkLst>
            <pc:docMk/>
            <pc:sldMk cId="4237122568" sldId="591"/>
            <ac:picMk id="29" creationId="{C389A64C-4BA0-AE6D-7DEC-441E488970ED}"/>
          </ac:picMkLst>
        </pc:picChg>
        <pc:picChg chg="add mod">
          <ac:chgData name="Orlando Marley Filho" userId="db0f27c2ee340672" providerId="LiveId" clId="{1320679C-52D2-4BC1-9F34-7139B097422A}" dt="2024-07-21T13:13:00.759" v="34692"/>
          <ac:picMkLst>
            <pc:docMk/>
            <pc:sldMk cId="4237122568" sldId="591"/>
            <ac:picMk id="30" creationId="{ECCAA832-0066-96BC-4F78-F3224828C347}"/>
          </ac:picMkLst>
        </pc:picChg>
        <pc:picChg chg="add mod">
          <ac:chgData name="Orlando Marley Filho" userId="db0f27c2ee340672" providerId="LiveId" clId="{1320679C-52D2-4BC1-9F34-7139B097422A}" dt="2024-07-21T13:13:00.759" v="34692"/>
          <ac:picMkLst>
            <pc:docMk/>
            <pc:sldMk cId="4237122568" sldId="591"/>
            <ac:picMk id="31" creationId="{FE1C7734-4F20-3D1E-FBFF-072A5CB6888C}"/>
          </ac:picMkLst>
        </pc:picChg>
        <pc:picChg chg="add mod">
          <ac:chgData name="Orlando Marley Filho" userId="db0f27c2ee340672" providerId="LiveId" clId="{1320679C-52D2-4BC1-9F34-7139B097422A}" dt="2024-07-21T13:13:00.759" v="34692"/>
          <ac:picMkLst>
            <pc:docMk/>
            <pc:sldMk cId="4237122568" sldId="591"/>
            <ac:picMk id="32" creationId="{6816D71C-E975-8CFD-011B-C6D535EEFBAD}"/>
          </ac:picMkLst>
        </pc:picChg>
        <pc:picChg chg="mod">
          <ac:chgData name="Orlando Marley Filho" userId="db0f27c2ee340672" providerId="LiveId" clId="{1320679C-52D2-4BC1-9F34-7139B097422A}" dt="2024-07-21T13:20:07.593" v="34822" actId="1038"/>
          <ac:picMkLst>
            <pc:docMk/>
            <pc:sldMk cId="4237122568" sldId="591"/>
            <ac:picMk id="55" creationId="{C40ED191-82C5-D2E2-CE3C-F45704D4F34C}"/>
          </ac:picMkLst>
        </pc:picChg>
        <pc:picChg chg="mod">
          <ac:chgData name="Orlando Marley Filho" userId="db0f27c2ee340672" providerId="LiveId" clId="{1320679C-52D2-4BC1-9F34-7139B097422A}" dt="2024-07-21T13:20:07.593" v="34822" actId="1038"/>
          <ac:picMkLst>
            <pc:docMk/>
            <pc:sldMk cId="4237122568" sldId="591"/>
            <ac:picMk id="56" creationId="{00B98AFC-EBCC-8C3D-B754-A4ECB4899E4E}"/>
          </ac:picMkLst>
        </pc:picChg>
        <pc:picChg chg="mod">
          <ac:chgData name="Orlando Marley Filho" userId="db0f27c2ee340672" providerId="LiveId" clId="{1320679C-52D2-4BC1-9F34-7139B097422A}" dt="2024-07-21T13:20:07.593" v="34822" actId="1038"/>
          <ac:picMkLst>
            <pc:docMk/>
            <pc:sldMk cId="4237122568" sldId="591"/>
            <ac:picMk id="57" creationId="{EB23934A-4F17-47AF-EBD7-42B4E7A450AF}"/>
          </ac:picMkLst>
        </pc:picChg>
        <pc:picChg chg="add mod">
          <ac:chgData name="Orlando Marley Filho" userId="db0f27c2ee340672" providerId="LiveId" clId="{1320679C-52D2-4BC1-9F34-7139B097422A}" dt="2024-07-21T13:16:15.152" v="34745" actId="12788"/>
          <ac:picMkLst>
            <pc:docMk/>
            <pc:sldMk cId="4237122568" sldId="591"/>
            <ac:picMk id="1026" creationId="{1FE1B634-EEEB-A16D-1E25-BC611EFC93D5}"/>
          </ac:picMkLst>
        </pc:picChg>
        <pc:picChg chg="add mod">
          <ac:chgData name="Orlando Marley Filho" userId="db0f27c2ee340672" providerId="LiveId" clId="{1320679C-52D2-4BC1-9F34-7139B097422A}" dt="2024-07-21T13:20:07.593" v="34822" actId="1038"/>
          <ac:picMkLst>
            <pc:docMk/>
            <pc:sldMk cId="4237122568" sldId="591"/>
            <ac:picMk id="1028" creationId="{2A4B457F-0726-5176-5553-A74AC506EA27}"/>
          </ac:picMkLst>
        </pc:picChg>
        <pc:cxnChg chg="add del mod">
          <ac:chgData name="Orlando Marley Filho" userId="db0f27c2ee340672" providerId="LiveId" clId="{1320679C-52D2-4BC1-9F34-7139B097422A}" dt="2024-07-21T13:03:26.495" v="34587" actId="478"/>
          <ac:cxnSpMkLst>
            <pc:docMk/>
            <pc:sldMk cId="4237122568" sldId="591"/>
            <ac:cxnSpMk id="8" creationId="{56266962-B1EB-8B08-DBE0-D6BBF16B6FFB}"/>
          </ac:cxnSpMkLst>
        </pc:cxnChg>
        <pc:cxnChg chg="add mod">
          <ac:chgData name="Orlando Marley Filho" userId="db0f27c2ee340672" providerId="LiveId" clId="{1320679C-52D2-4BC1-9F34-7139B097422A}" dt="2024-07-21T13:20:07.593" v="34822" actId="1038"/>
          <ac:cxnSpMkLst>
            <pc:docMk/>
            <pc:sldMk cId="4237122568" sldId="591"/>
            <ac:cxnSpMk id="46" creationId="{2ADF3808-0199-7036-AFA8-8E45C9572B34}"/>
          </ac:cxnSpMkLst>
        </pc:cxnChg>
        <pc:cxnChg chg="add mod">
          <ac:chgData name="Orlando Marley Filho" userId="db0f27c2ee340672" providerId="LiveId" clId="{1320679C-52D2-4BC1-9F34-7139B097422A}" dt="2024-07-21T13:20:07.593" v="34822" actId="1038"/>
          <ac:cxnSpMkLst>
            <pc:docMk/>
            <pc:sldMk cId="4237122568" sldId="591"/>
            <ac:cxnSpMk id="48" creationId="{C0B4CD34-3BB4-054D-F7AB-91361E79A2D4}"/>
          </ac:cxnSpMkLst>
        </pc:cxnChg>
        <pc:cxnChg chg="add mod">
          <ac:chgData name="Orlando Marley Filho" userId="db0f27c2ee340672" providerId="LiveId" clId="{1320679C-52D2-4BC1-9F34-7139B097422A}" dt="2024-07-21T13:20:07.593" v="34822" actId="1038"/>
          <ac:cxnSpMkLst>
            <pc:docMk/>
            <pc:sldMk cId="4237122568" sldId="591"/>
            <ac:cxnSpMk id="51" creationId="{3863A95A-58BB-912E-5C88-CAC7633CD4C7}"/>
          </ac:cxnSpMkLst>
        </pc:cxnChg>
        <pc:cxnChg chg="add mod">
          <ac:chgData name="Orlando Marley Filho" userId="db0f27c2ee340672" providerId="LiveId" clId="{1320679C-52D2-4BC1-9F34-7139B097422A}" dt="2024-07-21T13:20:07.593" v="34822" actId="1038"/>
          <ac:cxnSpMkLst>
            <pc:docMk/>
            <pc:sldMk cId="4237122568" sldId="591"/>
            <ac:cxnSpMk id="1033" creationId="{E77C9698-2248-55D4-1419-10DA39AD7E2A}"/>
          </ac:cxnSpMkLst>
        </pc:cxnChg>
        <pc:cxnChg chg="add mod">
          <ac:chgData name="Orlando Marley Filho" userId="db0f27c2ee340672" providerId="LiveId" clId="{1320679C-52D2-4BC1-9F34-7139B097422A}" dt="2024-07-21T13:20:07.593" v="34822" actId="1038"/>
          <ac:cxnSpMkLst>
            <pc:docMk/>
            <pc:sldMk cId="4237122568" sldId="591"/>
            <ac:cxnSpMk id="1034" creationId="{23A0C027-ECB4-C161-98A0-B70047299B37}"/>
          </ac:cxnSpMkLst>
        </pc:cxnChg>
        <pc:cxnChg chg="add mod">
          <ac:chgData name="Orlando Marley Filho" userId="db0f27c2ee340672" providerId="LiveId" clId="{1320679C-52D2-4BC1-9F34-7139B097422A}" dt="2024-07-21T13:20:07.593" v="34822" actId="1038"/>
          <ac:cxnSpMkLst>
            <pc:docMk/>
            <pc:sldMk cId="4237122568" sldId="591"/>
            <ac:cxnSpMk id="1035" creationId="{7D20CCC9-1671-84A7-5017-DAE5181DB868}"/>
          </ac:cxnSpMkLst>
        </pc:cxnChg>
      </pc:sldChg>
      <pc:sldChg chg="addSp delSp modSp add mod replId modShow">
        <pc:chgData name="Orlando Marley Filho" userId="db0f27c2ee340672" providerId="LiveId" clId="{1320679C-52D2-4BC1-9F34-7139B097422A}" dt="2024-07-21T13:19:52.988" v="34820" actId="729"/>
        <pc:sldMkLst>
          <pc:docMk/>
          <pc:sldMk cId="911812098" sldId="592"/>
        </pc:sldMkLst>
        <pc:spChg chg="add del mod">
          <ac:chgData name="Orlando Marley Filho" userId="db0f27c2ee340672" providerId="LiveId" clId="{1320679C-52D2-4BC1-9F34-7139B097422A}" dt="2024-07-21T13:16:28.749" v="34748" actId="478"/>
          <ac:spMkLst>
            <pc:docMk/>
            <pc:sldMk cId="911812098" sldId="592"/>
            <ac:spMk id="3" creationId="{AAD89D41-9860-B622-5484-242A4763ADC1}"/>
          </ac:spMkLst>
        </pc:spChg>
        <pc:spChg chg="add del">
          <ac:chgData name="Orlando Marley Filho" userId="db0f27c2ee340672" providerId="LiveId" clId="{1320679C-52D2-4BC1-9F34-7139B097422A}" dt="2024-07-07T15:31:32.020" v="27847" actId="22"/>
          <ac:spMkLst>
            <pc:docMk/>
            <pc:sldMk cId="911812098" sldId="592"/>
            <ac:spMk id="5" creationId="{A0C09D2F-29E8-B979-3ACD-6FCA42DBCAAF}"/>
          </ac:spMkLst>
        </pc:spChg>
        <pc:spChg chg="add mod">
          <ac:chgData name="Orlando Marley Filho" userId="db0f27c2ee340672" providerId="LiveId" clId="{1320679C-52D2-4BC1-9F34-7139B097422A}" dt="2024-07-07T15:31:37.601" v="27850" actId="1076"/>
          <ac:spMkLst>
            <pc:docMk/>
            <pc:sldMk cId="911812098" sldId="592"/>
            <ac:spMk id="9" creationId="{BBA3346E-D27A-7DCE-D276-AC6285216B20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21" creationId="{FA4C1F16-C5E7-13AE-9FAA-792DB13FA349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23" creationId="{5E0AE462-CAD8-3A99-91C4-5BE64940249C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27" creationId="{A0081510-1732-037B-2C66-C645C5B89D12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28" creationId="{0363E7BA-263C-4EC7-1DE6-11B5FF54933A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29" creationId="{99879F68-6E47-C7EC-852F-4855A58E6070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30" creationId="{0D4D8819-5D20-DF85-E874-A621B578341D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31" creationId="{3901D232-8799-32F2-D5DF-BA7352777E2B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32" creationId="{C79E408E-3A40-A1B1-2AB7-4E43BA37B373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36" creationId="{D5C777C8-08A6-257B-0D29-F1F0482EE3DF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38" creationId="{ED15A1F9-98FF-318F-EF31-6CB3E0EA6195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42" creationId="{B210509C-464C-87F2-4748-38BBA2009B66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43" creationId="{FFAFF857-1571-A2E0-5E62-3E0C5A6FB1C5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44" creationId="{C66FB9B4-3FD3-EDAD-91CD-1A05E764BC70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45" creationId="{4D44C584-01B7-387D-2092-D6F670C9700C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46" creationId="{361037C5-64DA-A1DF-13B4-15FAE00C539F}"/>
          </ac:spMkLst>
        </pc:spChg>
        <pc:spChg chg="mod">
          <ac:chgData name="Orlando Marley Filho" userId="db0f27c2ee340672" providerId="LiveId" clId="{1320679C-52D2-4BC1-9F34-7139B097422A}" dt="2024-07-21T13:16:21.781" v="34746"/>
          <ac:spMkLst>
            <pc:docMk/>
            <pc:sldMk cId="911812098" sldId="592"/>
            <ac:spMk id="47" creationId="{A611EF1F-C209-B9C9-E574-2636DF3AF2FF}"/>
          </ac:spMkLst>
        </pc:spChg>
        <pc:spChg chg="add mod">
          <ac:chgData name="Orlando Marley Filho" userId="db0f27c2ee340672" providerId="LiveId" clId="{1320679C-52D2-4BC1-9F34-7139B097422A}" dt="2024-07-21T13:18:58.271" v="34802" actId="12789"/>
          <ac:spMkLst>
            <pc:docMk/>
            <pc:sldMk cId="911812098" sldId="592"/>
            <ac:spMk id="68" creationId="{A7B7859A-3D51-9CBD-A93A-00B6DB2C21B7}"/>
          </ac:spMkLst>
        </pc:spChg>
        <pc:spChg chg="add mod">
          <ac:chgData name="Orlando Marley Filho" userId="db0f27c2ee340672" providerId="LiveId" clId="{1320679C-52D2-4BC1-9F34-7139B097422A}" dt="2024-07-21T13:18:58.271" v="34802" actId="12789"/>
          <ac:spMkLst>
            <pc:docMk/>
            <pc:sldMk cId="911812098" sldId="592"/>
            <ac:spMk id="69" creationId="{23DF891C-521B-2A35-BDC0-77D2A04BF4EB}"/>
          </ac:spMkLst>
        </pc:spChg>
        <pc:spChg chg="add mod">
          <ac:chgData name="Orlando Marley Filho" userId="db0f27c2ee340672" providerId="LiveId" clId="{1320679C-52D2-4BC1-9F34-7139B097422A}" dt="2024-07-21T13:18:58.271" v="34802" actId="12789"/>
          <ac:spMkLst>
            <pc:docMk/>
            <pc:sldMk cId="911812098" sldId="592"/>
            <ac:spMk id="70" creationId="{9BD66C56-AED6-F0DC-AE16-3D521BB8F048}"/>
          </ac:spMkLst>
        </pc:spChg>
        <pc:spChg chg="add mod">
          <ac:chgData name="Orlando Marley Filho" userId="db0f27c2ee340672" providerId="LiveId" clId="{1320679C-52D2-4BC1-9F34-7139B097422A}" dt="2024-07-21T13:19:11.003" v="34812" actId="1037"/>
          <ac:spMkLst>
            <pc:docMk/>
            <pc:sldMk cId="911812098" sldId="592"/>
            <ac:spMk id="71" creationId="{07A43571-C2A1-9FF6-9201-F60E8630DA83}"/>
          </ac:spMkLst>
        </pc:spChg>
        <pc:spChg chg="add mod">
          <ac:chgData name="Orlando Marley Filho" userId="db0f27c2ee340672" providerId="LiveId" clId="{1320679C-52D2-4BC1-9F34-7139B097422A}" dt="2024-07-21T13:18:58.271" v="34802" actId="12789"/>
          <ac:spMkLst>
            <pc:docMk/>
            <pc:sldMk cId="911812098" sldId="592"/>
            <ac:spMk id="72" creationId="{ADE164A0-3C8A-416F-F61C-0308F730FC71}"/>
          </ac:spMkLst>
        </pc:spChg>
        <pc:spChg chg="add mod">
          <ac:chgData name="Orlando Marley Filho" userId="db0f27c2ee340672" providerId="LiveId" clId="{1320679C-52D2-4BC1-9F34-7139B097422A}" dt="2024-07-21T13:19:04.500" v="34811" actId="1037"/>
          <ac:spMkLst>
            <pc:docMk/>
            <pc:sldMk cId="911812098" sldId="592"/>
            <ac:spMk id="73" creationId="{EE8649F6-38C7-5167-3833-EDE479ED94CD}"/>
          </ac:spMkLst>
        </pc:spChg>
        <pc:grpChg chg="add 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8" creationId="{EC0B803D-7595-6E0E-87DF-4E6D1F850C58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10" creationId="{618066B5-888D-165A-1D42-DC16661F27BF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12" creationId="{53D3CF97-A657-A1EA-565A-D82ECDDB4D5E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16" creationId="{E65B1621-BF55-83B3-7D18-F8E5B4402B69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17" creationId="{CF00F309-DF60-CBC1-CBB8-8CD5D03E87A5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22" creationId="{B6CC82B7-2875-D602-CB76-73C2A3ECE2B5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24" creationId="{BBEB4099-D950-AB22-D949-7DE5B26F50F2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25" creationId="{2A9160CF-CE72-343C-D450-027E5E5AC9F0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26" creationId="{0362061F-33B0-0A44-CB5B-422BB6066AF7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37" creationId="{BB5570B1-E3EB-B270-D184-C41BA8DF19A6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39" creationId="{A7B0DA92-58BB-9E3F-5BF0-C3019729B12A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40" creationId="{205AE67B-5B1A-6388-D1E9-7EEBF62BF71C}"/>
          </ac:grpSpMkLst>
        </pc:grpChg>
        <pc:grpChg chg="mod">
          <ac:chgData name="Orlando Marley Filho" userId="db0f27c2ee340672" providerId="LiveId" clId="{1320679C-52D2-4BC1-9F34-7139B097422A}" dt="2024-07-21T13:16:21.781" v="34746"/>
          <ac:grpSpMkLst>
            <pc:docMk/>
            <pc:sldMk cId="911812098" sldId="592"/>
            <ac:grpSpMk id="41" creationId="{CF81BC7B-3820-8652-412E-C62F633A862B}"/>
          </ac:grpSpMkLst>
        </pc:grpChg>
        <pc:picChg chg="add 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5" creationId="{5CAD2D2A-FBA4-386E-B6A8-243FA062B352}"/>
          </ac:picMkLst>
        </pc:picChg>
        <pc:picChg chg="add del mod">
          <ac:chgData name="Orlando Marley Filho" userId="db0f27c2ee340672" providerId="LiveId" clId="{1320679C-52D2-4BC1-9F34-7139B097422A}" dt="2024-07-21T13:16:27.125" v="34747" actId="478"/>
          <ac:picMkLst>
            <pc:docMk/>
            <pc:sldMk cId="911812098" sldId="592"/>
            <ac:picMk id="11" creationId="{DBF992B7-827E-2C1C-F4AC-A016117EB1A6}"/>
          </ac:picMkLst>
        </pc:picChg>
        <pc:picChg chg="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33" creationId="{7EACA3F4-4F4D-ADFE-6783-2C2B23FFE2DE}"/>
          </ac:picMkLst>
        </pc:picChg>
        <pc:picChg chg="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34" creationId="{B33F420A-EDD1-935A-DA1E-8B0529791E47}"/>
          </ac:picMkLst>
        </pc:picChg>
        <pc:picChg chg="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35" creationId="{DF7DF585-5A92-A14F-529D-DBA7292FE458}"/>
          </ac:picMkLst>
        </pc:picChg>
        <pc:picChg chg="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48" creationId="{8AE42D8D-6138-43B8-54D5-29060948D2BA}"/>
          </ac:picMkLst>
        </pc:picChg>
        <pc:picChg chg="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49" creationId="{DFAC06E6-F4F1-126D-873D-3ABA154CE891}"/>
          </ac:picMkLst>
        </pc:picChg>
        <pc:picChg chg="mod">
          <ac:chgData name="Orlando Marley Filho" userId="db0f27c2ee340672" providerId="LiveId" clId="{1320679C-52D2-4BC1-9F34-7139B097422A}" dt="2024-07-21T13:16:21.781" v="34746"/>
          <ac:picMkLst>
            <pc:docMk/>
            <pc:sldMk cId="911812098" sldId="592"/>
            <ac:picMk id="50" creationId="{00BE0AF9-206F-2C48-461C-B302CDF7B67A}"/>
          </ac:picMkLst>
        </pc:picChg>
        <pc:cxnChg chg="mod">
          <ac:chgData name="Orlando Marley Filho" userId="db0f27c2ee340672" providerId="LiveId" clId="{1320679C-52D2-4BC1-9F34-7139B097422A}" dt="2024-07-21T13:17:12.412" v="34752" actId="1582"/>
          <ac:cxnSpMkLst>
            <pc:docMk/>
            <pc:sldMk cId="911812098" sldId="592"/>
            <ac:cxnSpMk id="13" creationId="{EC352A01-2C29-194B-53B1-F6599F4B9926}"/>
          </ac:cxnSpMkLst>
        </pc:cxnChg>
        <pc:cxnChg chg="mod">
          <ac:chgData name="Orlando Marley Filho" userId="db0f27c2ee340672" providerId="LiveId" clId="{1320679C-52D2-4BC1-9F34-7139B097422A}" dt="2024-07-21T13:17:12.412" v="34752" actId="1582"/>
          <ac:cxnSpMkLst>
            <pc:docMk/>
            <pc:sldMk cId="911812098" sldId="592"/>
            <ac:cxnSpMk id="14" creationId="{1371D9C9-0B13-554A-0329-8E828DB0D006}"/>
          </ac:cxnSpMkLst>
        </pc:cxnChg>
        <pc:cxnChg chg="mod">
          <ac:chgData name="Orlando Marley Filho" userId="db0f27c2ee340672" providerId="LiveId" clId="{1320679C-52D2-4BC1-9F34-7139B097422A}" dt="2024-07-21T13:17:12.412" v="34752" actId="1582"/>
          <ac:cxnSpMkLst>
            <pc:docMk/>
            <pc:sldMk cId="911812098" sldId="592"/>
            <ac:cxnSpMk id="15" creationId="{76FA85A7-6C26-3E44-1DA0-3EFF491D4108}"/>
          </ac:cxnSpMkLst>
        </pc:cxnChg>
        <pc:cxnChg chg="mod">
          <ac:chgData name="Orlando Marley Filho" userId="db0f27c2ee340672" providerId="LiveId" clId="{1320679C-52D2-4BC1-9F34-7139B097422A}" dt="2024-07-21T13:17:12.412" v="34752" actId="1582"/>
          <ac:cxnSpMkLst>
            <pc:docMk/>
            <pc:sldMk cId="911812098" sldId="592"/>
            <ac:cxnSpMk id="18" creationId="{0FA41B93-3A65-E0FB-8254-56C0ADDDA7EA}"/>
          </ac:cxnSpMkLst>
        </pc:cxnChg>
        <pc:cxnChg chg="mod">
          <ac:chgData name="Orlando Marley Filho" userId="db0f27c2ee340672" providerId="LiveId" clId="{1320679C-52D2-4BC1-9F34-7139B097422A}" dt="2024-07-21T13:17:12.412" v="34752" actId="1582"/>
          <ac:cxnSpMkLst>
            <pc:docMk/>
            <pc:sldMk cId="911812098" sldId="592"/>
            <ac:cxnSpMk id="19" creationId="{92847B96-287C-07B5-0292-8D5079C93C1A}"/>
          </ac:cxnSpMkLst>
        </pc:cxnChg>
        <pc:cxnChg chg="mod">
          <ac:chgData name="Orlando Marley Filho" userId="db0f27c2ee340672" providerId="LiveId" clId="{1320679C-52D2-4BC1-9F34-7139B097422A}" dt="2024-07-21T13:17:12.412" v="34752" actId="1582"/>
          <ac:cxnSpMkLst>
            <pc:docMk/>
            <pc:sldMk cId="911812098" sldId="592"/>
            <ac:cxnSpMk id="20" creationId="{FDECDB6A-9138-79B4-F43E-943B737B1E3B}"/>
          </ac:cxnSpMkLst>
        </pc:cxnChg>
        <pc:cxnChg chg="add mod">
          <ac:chgData name="Orlando Marley Filho" userId="db0f27c2ee340672" providerId="LiveId" clId="{1320679C-52D2-4BC1-9F34-7139B097422A}" dt="2024-07-21T13:17:01.372" v="34751" actId="1582"/>
          <ac:cxnSpMkLst>
            <pc:docMk/>
            <pc:sldMk cId="911812098" sldId="592"/>
            <ac:cxnSpMk id="52" creationId="{89A0E941-6D50-9325-1EB7-A0A3F0EBF4C8}"/>
          </ac:cxnSpMkLst>
        </pc:cxnChg>
        <pc:cxnChg chg="add mod">
          <ac:chgData name="Orlando Marley Filho" userId="db0f27c2ee340672" providerId="LiveId" clId="{1320679C-52D2-4BC1-9F34-7139B097422A}" dt="2024-07-21T13:17:36.832" v="34767" actId="14100"/>
          <ac:cxnSpMkLst>
            <pc:docMk/>
            <pc:sldMk cId="911812098" sldId="592"/>
            <ac:cxnSpMk id="53" creationId="{638B604D-A750-D1BA-F11D-296600C5EE4A}"/>
          </ac:cxnSpMkLst>
        </pc:cxnChg>
        <pc:cxnChg chg="add mod">
          <ac:chgData name="Orlando Marley Filho" userId="db0f27c2ee340672" providerId="LiveId" clId="{1320679C-52D2-4BC1-9F34-7139B097422A}" dt="2024-07-21T13:17:34.516" v="34766" actId="14100"/>
          <ac:cxnSpMkLst>
            <pc:docMk/>
            <pc:sldMk cId="911812098" sldId="592"/>
            <ac:cxnSpMk id="55" creationId="{2C746162-807F-A0F1-FD67-6041C45C1A85}"/>
          </ac:cxnSpMkLst>
        </pc:cxnChg>
        <pc:cxnChg chg="add mod">
          <ac:chgData name="Orlando Marley Filho" userId="db0f27c2ee340672" providerId="LiveId" clId="{1320679C-52D2-4BC1-9F34-7139B097422A}" dt="2024-07-21T13:17:31.605" v="34765" actId="14100"/>
          <ac:cxnSpMkLst>
            <pc:docMk/>
            <pc:sldMk cId="911812098" sldId="592"/>
            <ac:cxnSpMk id="57" creationId="{4E7B0B93-AF2B-CFD2-FA18-05A61B3416E6}"/>
          </ac:cxnSpMkLst>
        </pc:cxnChg>
        <pc:cxnChg chg="add mod">
          <ac:chgData name="Orlando Marley Filho" userId="db0f27c2ee340672" providerId="LiveId" clId="{1320679C-52D2-4BC1-9F34-7139B097422A}" dt="2024-07-21T13:17:28.321" v="34764" actId="14100"/>
          <ac:cxnSpMkLst>
            <pc:docMk/>
            <pc:sldMk cId="911812098" sldId="592"/>
            <ac:cxnSpMk id="59" creationId="{EB043221-89F4-DB7A-1F27-AC17799EA5E1}"/>
          </ac:cxnSpMkLst>
        </pc:cxnChg>
        <pc:cxnChg chg="add mod">
          <ac:chgData name="Orlando Marley Filho" userId="db0f27c2ee340672" providerId="LiveId" clId="{1320679C-52D2-4BC1-9F34-7139B097422A}" dt="2024-07-21T13:17:25.034" v="34763" actId="14100"/>
          <ac:cxnSpMkLst>
            <pc:docMk/>
            <pc:sldMk cId="911812098" sldId="592"/>
            <ac:cxnSpMk id="61" creationId="{8DFE13E1-52AA-B0A7-E5FC-81A125CE519F}"/>
          </ac:cxnSpMkLst>
        </pc:cxnChg>
      </pc:sldChg>
      <pc:sldChg chg="addSp delSp modSp add mod replId modShow">
        <pc:chgData name="Orlando Marley Filho" userId="db0f27c2ee340672" providerId="LiveId" clId="{1320679C-52D2-4BC1-9F34-7139B097422A}" dt="2024-07-21T13:19:52.988" v="34820" actId="729"/>
        <pc:sldMkLst>
          <pc:docMk/>
          <pc:sldMk cId="2973634455" sldId="593"/>
        </pc:sldMkLst>
        <pc:spChg chg="add mod">
          <ac:chgData name="Orlando Marley Filho" userId="db0f27c2ee340672" providerId="LiveId" clId="{1320679C-52D2-4BC1-9F34-7139B097422A}" dt="2024-07-07T15:32:23.915" v="27859" actId="1076"/>
          <ac:spMkLst>
            <pc:docMk/>
            <pc:sldMk cId="2973634455" sldId="593"/>
            <ac:spMk id="5" creationId="{9027B62F-8337-DE68-599B-AD5AAA367602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20" creationId="{AED0534C-C2AC-0C98-7493-8C3E11660F9D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22" creationId="{7C8D4B88-283A-0D1F-342B-AB774A0D1C90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26" creationId="{E76E4A23-783E-CF8F-4DC0-AEB633F68612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27" creationId="{8891B0B9-BCB5-8564-5EC3-07BD2AA33BFD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28" creationId="{D91C50D6-B6AF-8298-4846-F29B18052901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29" creationId="{52DC4DD7-5F27-2295-D76E-01750615800E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30" creationId="{D1270639-6380-4808-D17D-E8B68A77CDB9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31" creationId="{E538C5CD-C401-0C97-FD86-45560D3AACDB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35" creationId="{D4DEA3D8-6B83-556F-CA6C-D20818DCA436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37" creationId="{68C43388-2AD3-24B1-97FA-04FE878FCB24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41" creationId="{48F76022-0BD5-1C79-EFE4-8DFB6DA46E2F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42" creationId="{BB08606A-AA17-27AB-8E80-6F03FA0D3CAA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43" creationId="{1A9068FA-1565-0F14-C039-084EA39512EA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44" creationId="{20F6D302-5C3B-CF3B-18B6-DF91C1AEE2AA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45" creationId="{57784DD4-00D9-A839-1FF1-7CE93C40A97D}"/>
          </ac:spMkLst>
        </pc:spChg>
        <pc:spChg chg="mod">
          <ac:chgData name="Orlando Marley Filho" userId="db0f27c2ee340672" providerId="LiveId" clId="{1320679C-52D2-4BC1-9F34-7139B097422A}" dt="2024-07-21T13:19:38.572" v="34813"/>
          <ac:spMkLst>
            <pc:docMk/>
            <pc:sldMk cId="2973634455" sldId="593"/>
            <ac:spMk id="46" creationId="{44E47330-AAA4-E2A5-FF35-BD514C20ACA1}"/>
          </ac:spMkLst>
        </pc:spChg>
        <pc:spChg chg="add del mod">
          <ac:chgData name="Orlando Marley Filho" userId="db0f27c2ee340672" providerId="LiveId" clId="{1320679C-52D2-4BC1-9F34-7139B097422A}" dt="2024-07-21T13:19:44.121" v="34815" actId="478"/>
          <ac:spMkLst>
            <pc:docMk/>
            <pc:sldMk cId="2973634455" sldId="593"/>
            <ac:spMk id="56" creationId="{1E52711D-928B-4E65-F67B-BFD95D857F94}"/>
          </ac:spMkLst>
        </pc:spChg>
        <pc:spChg chg="add del mod">
          <ac:chgData name="Orlando Marley Filho" userId="db0f27c2ee340672" providerId="LiveId" clId="{1320679C-52D2-4BC1-9F34-7139B097422A}" dt="2024-07-21T13:19:44.121" v="34815" actId="478"/>
          <ac:spMkLst>
            <pc:docMk/>
            <pc:sldMk cId="2973634455" sldId="593"/>
            <ac:spMk id="57" creationId="{4EE34E12-10D0-323D-3FC6-198A5B54AE4E}"/>
          </ac:spMkLst>
        </pc:spChg>
        <pc:spChg chg="add del mod">
          <ac:chgData name="Orlando Marley Filho" userId="db0f27c2ee340672" providerId="LiveId" clId="{1320679C-52D2-4BC1-9F34-7139B097422A}" dt="2024-07-21T13:19:44.121" v="34815" actId="478"/>
          <ac:spMkLst>
            <pc:docMk/>
            <pc:sldMk cId="2973634455" sldId="593"/>
            <ac:spMk id="58" creationId="{5CF8AF14-E56D-679A-A50B-78EA9F45DC24}"/>
          </ac:spMkLst>
        </pc:spChg>
        <pc:spChg chg="add del mod">
          <ac:chgData name="Orlando Marley Filho" userId="db0f27c2ee340672" providerId="LiveId" clId="{1320679C-52D2-4BC1-9F34-7139B097422A}" dt="2024-07-21T13:19:44.121" v="34815" actId="478"/>
          <ac:spMkLst>
            <pc:docMk/>
            <pc:sldMk cId="2973634455" sldId="593"/>
            <ac:spMk id="59" creationId="{213FBDC0-DAFE-3860-1126-5F7B82BF5314}"/>
          </ac:spMkLst>
        </pc:spChg>
        <pc:spChg chg="add del mod">
          <ac:chgData name="Orlando Marley Filho" userId="db0f27c2ee340672" providerId="LiveId" clId="{1320679C-52D2-4BC1-9F34-7139B097422A}" dt="2024-07-21T13:19:44.121" v="34815" actId="478"/>
          <ac:spMkLst>
            <pc:docMk/>
            <pc:sldMk cId="2973634455" sldId="593"/>
            <ac:spMk id="60" creationId="{1BBBE389-634F-B079-D9EF-839D913B9E86}"/>
          </ac:spMkLst>
        </pc:spChg>
        <pc:spChg chg="add del mod">
          <ac:chgData name="Orlando Marley Filho" userId="db0f27c2ee340672" providerId="LiveId" clId="{1320679C-52D2-4BC1-9F34-7139B097422A}" dt="2024-07-21T13:19:44.121" v="34815" actId="478"/>
          <ac:spMkLst>
            <pc:docMk/>
            <pc:sldMk cId="2973634455" sldId="593"/>
            <ac:spMk id="61" creationId="{F32BAED1-F4BA-7E9D-7D91-54BF74B2AD7E}"/>
          </ac:spMkLst>
        </pc:spChg>
        <pc:grpChg chg="add 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8" creationId="{C33D575D-0DA4-4A2A-0097-567CF4550F31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10" creationId="{5F41CC60-9563-46F2-161D-082FD45769EB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11" creationId="{2E68EDBE-CAF7-7148-63C8-B9B729DEDD6F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15" creationId="{77E26DC2-F6E1-776C-22AE-7140CBDC2092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16" creationId="{1ADE50EF-21C4-C027-C3E1-72B4FA0F7217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21" creationId="{4E3327A6-8032-649C-49DA-BB85868FE4B7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23" creationId="{0EBD40A5-BD38-9DB6-801E-D556AAF93220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24" creationId="{F5A8A175-4387-DACD-371F-74118E41200D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25" creationId="{D7AA57DB-1206-42F5-6305-F14E8677984A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36" creationId="{6C52B4D2-96F8-4CF5-DDE7-F0167448ECEA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38" creationId="{28ADAF29-7D1F-4A89-B684-B8FA772ECB67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39" creationId="{EE98D92A-01E9-E0A3-0B06-873F5C8FD248}"/>
          </ac:grpSpMkLst>
        </pc:grpChg>
        <pc:grpChg chg="mod">
          <ac:chgData name="Orlando Marley Filho" userId="db0f27c2ee340672" providerId="LiveId" clId="{1320679C-52D2-4BC1-9F34-7139B097422A}" dt="2024-07-21T13:19:38.572" v="34813"/>
          <ac:grpSpMkLst>
            <pc:docMk/>
            <pc:sldMk cId="2973634455" sldId="593"/>
            <ac:grpSpMk id="40" creationId="{824E2B30-A0C5-BF1D-0B08-6C24FE675D97}"/>
          </ac:grpSpMkLst>
        </pc:grpChg>
        <pc:picChg chg="add 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3" creationId="{B2BFC743-E405-CD44-08F9-15DE2A255770}"/>
          </ac:picMkLst>
        </pc:picChg>
        <pc:picChg chg="add del mod">
          <ac:chgData name="Orlando Marley Filho" userId="db0f27c2ee340672" providerId="LiveId" clId="{1320679C-52D2-4BC1-9F34-7139B097422A}" dt="2024-07-21T13:19:42.278" v="34814" actId="478"/>
          <ac:picMkLst>
            <pc:docMk/>
            <pc:sldMk cId="2973634455" sldId="593"/>
            <ac:picMk id="9" creationId="{6702F288-A503-97FC-3F72-9DD0788429F7}"/>
          </ac:picMkLst>
        </pc:picChg>
        <pc:picChg chg="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32" creationId="{11B8827A-E0C3-4424-05D8-FB0C8A261744}"/>
          </ac:picMkLst>
        </pc:picChg>
        <pc:picChg chg="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33" creationId="{DC37498A-6732-0D55-DAFE-AC00802C3B42}"/>
          </ac:picMkLst>
        </pc:picChg>
        <pc:picChg chg="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34" creationId="{78204F06-E0E3-8B34-4ECA-C59C46D6A630}"/>
          </ac:picMkLst>
        </pc:picChg>
        <pc:picChg chg="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47" creationId="{8619BFEC-703B-BB05-3B17-0FBFBC1CB10E}"/>
          </ac:picMkLst>
        </pc:picChg>
        <pc:picChg chg="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48" creationId="{95270C87-1AB7-9B1E-F5AC-4DDA8E649883}"/>
          </ac:picMkLst>
        </pc:picChg>
        <pc:picChg chg="mod">
          <ac:chgData name="Orlando Marley Filho" userId="db0f27c2ee340672" providerId="LiveId" clId="{1320679C-52D2-4BC1-9F34-7139B097422A}" dt="2024-07-21T13:19:38.572" v="34813"/>
          <ac:picMkLst>
            <pc:docMk/>
            <pc:sldMk cId="2973634455" sldId="593"/>
            <ac:picMk id="49" creationId="{6F4D05F7-831F-0857-5656-2F01187F4B7B}"/>
          </ac:picMkLst>
        </pc:picChg>
        <pc:cxnChg chg="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12" creationId="{F02E0711-51F1-7B37-A140-46CBA7463610}"/>
          </ac:cxnSpMkLst>
        </pc:cxnChg>
        <pc:cxnChg chg="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13" creationId="{AEEB84D1-DE0B-3E2C-EFE4-AAC1003D4148}"/>
          </ac:cxnSpMkLst>
        </pc:cxnChg>
        <pc:cxnChg chg="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14" creationId="{46BBA49F-6023-8363-918D-E3B25D671782}"/>
          </ac:cxnSpMkLst>
        </pc:cxnChg>
        <pc:cxnChg chg="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17" creationId="{1BBC21E5-5EE1-BEE3-C573-8DEA8B747170}"/>
          </ac:cxnSpMkLst>
        </pc:cxnChg>
        <pc:cxnChg chg="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18" creationId="{983494D2-EB2A-CAF2-C725-0D6B53209B20}"/>
          </ac:cxnSpMkLst>
        </pc:cxnChg>
        <pc:cxnChg chg="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19" creationId="{FEB66CBA-2C8D-55CA-CCA1-8846C0E09B97}"/>
          </ac:cxnSpMkLst>
        </pc:cxnChg>
        <pc:cxnChg chg="add del mod">
          <ac:chgData name="Orlando Marley Filho" userId="db0f27c2ee340672" providerId="LiveId" clId="{1320679C-52D2-4BC1-9F34-7139B097422A}" dt="2024-07-21T13:19:44.864" v="34816" actId="478"/>
          <ac:cxnSpMkLst>
            <pc:docMk/>
            <pc:sldMk cId="2973634455" sldId="593"/>
            <ac:cxnSpMk id="50" creationId="{91A44BD5-8A91-988E-1725-8C1EE3AE46F4}"/>
          </ac:cxnSpMkLst>
        </pc:cxnChg>
        <pc:cxnChg chg="add 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51" creationId="{E85C13EB-2D10-D207-4A9B-AFF8DD4EE14A}"/>
          </ac:cxnSpMkLst>
        </pc:cxnChg>
        <pc:cxnChg chg="add del mod">
          <ac:chgData name="Orlando Marley Filho" userId="db0f27c2ee340672" providerId="LiveId" clId="{1320679C-52D2-4BC1-9F34-7139B097422A}" dt="2024-07-21T13:19:45.652" v="34817" actId="478"/>
          <ac:cxnSpMkLst>
            <pc:docMk/>
            <pc:sldMk cId="2973634455" sldId="593"/>
            <ac:cxnSpMk id="52" creationId="{A0F2410E-4563-DB18-3400-D5ACFC6A9E1F}"/>
          </ac:cxnSpMkLst>
        </pc:cxnChg>
        <pc:cxnChg chg="add del mod">
          <ac:chgData name="Orlando Marley Filho" userId="db0f27c2ee340672" providerId="LiveId" clId="{1320679C-52D2-4BC1-9F34-7139B097422A}" dt="2024-07-21T13:19:46.439" v="34818" actId="478"/>
          <ac:cxnSpMkLst>
            <pc:docMk/>
            <pc:sldMk cId="2973634455" sldId="593"/>
            <ac:cxnSpMk id="53" creationId="{C80EE117-8A3F-1A58-B313-3D9EF3BD205E}"/>
          </ac:cxnSpMkLst>
        </pc:cxnChg>
        <pc:cxnChg chg="add mod">
          <ac:chgData name="Orlando Marley Filho" userId="db0f27c2ee340672" providerId="LiveId" clId="{1320679C-52D2-4BC1-9F34-7139B097422A}" dt="2024-07-21T13:19:38.572" v="34813"/>
          <ac:cxnSpMkLst>
            <pc:docMk/>
            <pc:sldMk cId="2973634455" sldId="593"/>
            <ac:cxnSpMk id="54" creationId="{79AB2348-FF29-B580-9E8B-2BF687438D7E}"/>
          </ac:cxnSpMkLst>
        </pc:cxnChg>
        <pc:cxnChg chg="add del mod">
          <ac:chgData name="Orlando Marley Filho" userId="db0f27c2ee340672" providerId="LiveId" clId="{1320679C-52D2-4BC1-9F34-7139B097422A}" dt="2024-07-21T13:19:46.981" v="34819" actId="478"/>
          <ac:cxnSpMkLst>
            <pc:docMk/>
            <pc:sldMk cId="2973634455" sldId="593"/>
            <ac:cxnSpMk id="55" creationId="{85D0DCDC-3317-02E0-7236-0F1F9EE0BE34}"/>
          </ac:cxnSpMkLst>
        </pc:cxnChg>
      </pc:sldChg>
      <pc:sldChg chg="addSp delSp modSp add mod modShow modNotesTx">
        <pc:chgData name="Orlando Marley Filho" userId="db0f27c2ee340672" providerId="LiveId" clId="{1320679C-52D2-4BC1-9F34-7139B097422A}" dt="2024-07-16T20:51:17.201" v="33960" actId="729"/>
        <pc:sldMkLst>
          <pc:docMk/>
          <pc:sldMk cId="2521775591" sldId="594"/>
        </pc:sldMkLst>
        <pc:spChg chg="add mod">
          <ac:chgData name="Orlando Marley Filho" userId="db0f27c2ee340672" providerId="LiveId" clId="{1320679C-52D2-4BC1-9F34-7139B097422A}" dt="2024-07-16T20:22:15.849" v="33422" actId="114"/>
          <ac:spMkLst>
            <pc:docMk/>
            <pc:sldMk cId="2521775591" sldId="594"/>
            <ac:spMk id="5" creationId="{075644BD-074D-5D17-8315-E449C1FB67CE}"/>
          </ac:spMkLst>
        </pc:spChg>
        <pc:spChg chg="add del">
          <ac:chgData name="Orlando Marley Filho" userId="db0f27c2ee340672" providerId="LiveId" clId="{1320679C-52D2-4BC1-9F34-7139B097422A}" dt="2024-07-16T20:27:03.178" v="33453" actId="22"/>
          <ac:spMkLst>
            <pc:docMk/>
            <pc:sldMk cId="2521775591" sldId="594"/>
            <ac:spMk id="8" creationId="{A6F8E930-4308-1343-AEB4-BAE211FDC9F8}"/>
          </ac:spMkLst>
        </pc:spChg>
        <pc:spChg chg="add mod">
          <ac:chgData name="Orlando Marley Filho" userId="db0f27c2ee340672" providerId="LiveId" clId="{1320679C-52D2-4BC1-9F34-7139B097422A}" dt="2024-07-16T20:26:55.549" v="33451" actId="20577"/>
          <ac:spMkLst>
            <pc:docMk/>
            <pc:sldMk cId="2521775591" sldId="594"/>
            <ac:spMk id="9" creationId="{1A5E25E0-3772-8EC3-8A17-00FB762EB523}"/>
          </ac:spMkLst>
        </pc:spChg>
        <pc:spChg chg="add del mod">
          <ac:chgData name="Orlando Marley Filho" userId="db0f27c2ee340672" providerId="LiveId" clId="{1320679C-52D2-4BC1-9F34-7139B097422A}" dt="2024-07-16T20:32:24.513" v="33692"/>
          <ac:spMkLst>
            <pc:docMk/>
            <pc:sldMk cId="2521775591" sldId="594"/>
            <ac:spMk id="11" creationId="{7610E66C-070F-8C8B-78A3-D94BEBDCEE81}"/>
          </ac:spMkLst>
        </pc:spChg>
        <pc:spChg chg="add mod">
          <ac:chgData name="Orlando Marley Filho" userId="db0f27c2ee340672" providerId="LiveId" clId="{1320679C-52D2-4BC1-9F34-7139B097422A}" dt="2024-07-16T20:51:01.299" v="33957" actId="6549"/>
          <ac:spMkLst>
            <pc:docMk/>
            <pc:sldMk cId="2521775591" sldId="594"/>
            <ac:spMk id="13" creationId="{2FDF88E7-2172-0BA6-BA10-97C72697A54E}"/>
          </ac:spMkLst>
        </pc:spChg>
      </pc:sldChg>
      <pc:sldChg chg="addSp delSp modSp add del mod replId modShow">
        <pc:chgData name="Orlando Marley Filho" userId="db0f27c2ee340672" providerId="LiveId" clId="{1320679C-52D2-4BC1-9F34-7139B097422A}" dt="2024-07-16T20:39:53.957" v="33750" actId="47"/>
        <pc:sldMkLst>
          <pc:docMk/>
          <pc:sldMk cId="3594835766" sldId="595"/>
        </pc:sldMkLst>
        <pc:spChg chg="add mod">
          <ac:chgData name="Orlando Marley Filho" userId="db0f27c2ee340672" providerId="LiveId" clId="{1320679C-52D2-4BC1-9F34-7139B097422A}" dt="2024-07-07T15:33:33.598" v="27872" actId="1076"/>
          <ac:spMkLst>
            <pc:docMk/>
            <pc:sldMk cId="3594835766" sldId="595"/>
            <ac:spMk id="5" creationId="{7D2CA649-B170-DB95-968F-77A7E5C792E3}"/>
          </ac:spMkLst>
        </pc:spChg>
        <pc:spChg chg="add del mod">
          <ac:chgData name="Orlando Marley Filho" userId="db0f27c2ee340672" providerId="LiveId" clId="{1320679C-52D2-4BC1-9F34-7139B097422A}" dt="2024-07-07T15:33:42.386" v="27876" actId="22"/>
          <ac:spMkLst>
            <pc:docMk/>
            <pc:sldMk cId="3594835766" sldId="595"/>
            <ac:spMk id="9" creationId="{6097C795-E695-1D91-0426-52132EC270B4}"/>
          </ac:spMkLst>
        </pc:spChg>
        <pc:picChg chg="add">
          <ac:chgData name="Orlando Marley Filho" userId="db0f27c2ee340672" providerId="LiveId" clId="{1320679C-52D2-4BC1-9F34-7139B097422A}" dt="2024-07-07T15:34:00.673" v="27877" actId="22"/>
          <ac:picMkLst>
            <pc:docMk/>
            <pc:sldMk cId="3594835766" sldId="595"/>
            <ac:picMk id="11" creationId="{0CC26395-BDED-98AE-C2CA-09CC081F5BED}"/>
          </ac:picMkLst>
        </pc:picChg>
      </pc:sldChg>
      <pc:sldChg chg="addSp modSp add del mod replId modShow">
        <pc:chgData name="Orlando Marley Filho" userId="db0f27c2ee340672" providerId="LiveId" clId="{1320679C-52D2-4BC1-9F34-7139B097422A}" dt="2024-07-16T20:39:55.823" v="33751" actId="47"/>
        <pc:sldMkLst>
          <pc:docMk/>
          <pc:sldMk cId="176779017" sldId="596"/>
        </pc:sldMkLst>
        <pc:spChg chg="add mod">
          <ac:chgData name="Orlando Marley Filho" userId="db0f27c2ee340672" providerId="LiveId" clId="{1320679C-52D2-4BC1-9F34-7139B097422A}" dt="2024-07-07T15:34:11.077" v="27880" actId="1076"/>
          <ac:spMkLst>
            <pc:docMk/>
            <pc:sldMk cId="176779017" sldId="596"/>
            <ac:spMk id="5" creationId="{06E68C75-268D-64B4-A4F4-D287D5491AC4}"/>
          </ac:spMkLst>
        </pc:spChg>
        <pc:picChg chg="add">
          <ac:chgData name="Orlando Marley Filho" userId="db0f27c2ee340672" providerId="LiveId" clId="{1320679C-52D2-4BC1-9F34-7139B097422A}" dt="2024-07-07T15:34:19.525" v="27881" actId="22"/>
          <ac:picMkLst>
            <pc:docMk/>
            <pc:sldMk cId="176779017" sldId="596"/>
            <ac:picMk id="9" creationId="{D3A9A288-24FB-1F5A-AC0D-BAD79243058A}"/>
          </ac:picMkLst>
        </pc:picChg>
      </pc:sldChg>
      <pc:sldChg chg="addSp modSp add del mod replId modShow">
        <pc:chgData name="Orlando Marley Filho" userId="db0f27c2ee340672" providerId="LiveId" clId="{1320679C-52D2-4BC1-9F34-7139B097422A}" dt="2024-07-16T20:40:19.332" v="33752" actId="47"/>
        <pc:sldMkLst>
          <pc:docMk/>
          <pc:sldMk cId="1503634907" sldId="597"/>
        </pc:sldMkLst>
        <pc:spChg chg="add mod">
          <ac:chgData name="Orlando Marley Filho" userId="db0f27c2ee340672" providerId="LiveId" clId="{1320679C-52D2-4BC1-9F34-7139B097422A}" dt="2024-07-07T15:34:35.828" v="27885" actId="1076"/>
          <ac:spMkLst>
            <pc:docMk/>
            <pc:sldMk cId="1503634907" sldId="597"/>
            <ac:spMk id="5" creationId="{54C547B2-AF4E-8C46-D4FE-204E91914F49}"/>
          </ac:spMkLst>
        </pc:spChg>
        <pc:picChg chg="add">
          <ac:chgData name="Orlando Marley Filho" userId="db0f27c2ee340672" providerId="LiveId" clId="{1320679C-52D2-4BC1-9F34-7139B097422A}" dt="2024-07-07T15:34:46.752" v="27886" actId="22"/>
          <ac:picMkLst>
            <pc:docMk/>
            <pc:sldMk cId="1503634907" sldId="597"/>
            <ac:picMk id="9" creationId="{F4D224BF-D4C3-DBA8-5A81-A841884A1C81}"/>
          </ac:picMkLst>
        </pc:picChg>
      </pc:sldChg>
      <pc:sldChg chg="addSp delSp modSp add mod replId modAnim modShow modNotesTx">
        <pc:chgData name="Orlando Marley Filho" userId="db0f27c2ee340672" providerId="LiveId" clId="{1320679C-52D2-4BC1-9F34-7139B097422A}" dt="2024-07-21T22:24:26.984" v="37575"/>
        <pc:sldMkLst>
          <pc:docMk/>
          <pc:sldMk cId="3948009476" sldId="598"/>
        </pc:sldMkLst>
        <pc:spChg chg="add del mod">
          <ac:chgData name="Orlando Marley Filho" userId="db0f27c2ee340672" providerId="LiveId" clId="{1320679C-52D2-4BC1-9F34-7139B097422A}" dt="2024-07-21T19:33:09.515" v="35973" actId="12084"/>
          <ac:spMkLst>
            <pc:docMk/>
            <pc:sldMk cId="3948009476" sldId="598"/>
            <ac:spMk id="5" creationId="{A5233EAC-B535-D28F-EAA6-45FCBE102BC0}"/>
          </ac:spMkLst>
        </pc:spChg>
        <pc:spChg chg="add mod">
          <ac:chgData name="Orlando Marley Filho" userId="db0f27c2ee340672" providerId="LiveId" clId="{1320679C-52D2-4BC1-9F34-7139B097422A}" dt="2024-07-21T19:34:49.132" v="36014" actId="1076"/>
          <ac:spMkLst>
            <pc:docMk/>
            <pc:sldMk cId="3948009476" sldId="598"/>
            <ac:spMk id="9" creationId="{94E4958F-C0B2-0746-AB5F-705F7566B700}"/>
          </ac:spMkLst>
        </pc:spChg>
        <pc:graphicFrameChg chg="add mod">
          <ac:chgData name="Orlando Marley Filho" userId="db0f27c2ee340672" providerId="LiveId" clId="{1320679C-52D2-4BC1-9F34-7139B097422A}" dt="2024-07-21T19:34:22.921" v="35977" actId="207"/>
          <ac:graphicFrameMkLst>
            <pc:docMk/>
            <pc:sldMk cId="3948009476" sldId="598"/>
            <ac:graphicFrameMk id="3" creationId="{16BE2E83-A42B-BC3E-97CF-E3231F2A1E2B}"/>
          </ac:graphicFrameMkLst>
        </pc:graphicFrameChg>
      </pc:sldChg>
      <pc:sldChg chg="addSp modSp add mod replId modShow modNotesTx">
        <pc:chgData name="Orlando Marley Filho" userId="db0f27c2ee340672" providerId="LiveId" clId="{1320679C-52D2-4BC1-9F34-7139B097422A}" dt="2024-07-21T20:10:59.206" v="36298" actId="6549"/>
        <pc:sldMkLst>
          <pc:docMk/>
          <pc:sldMk cId="1501953070" sldId="599"/>
        </pc:sldMkLst>
        <pc:spChg chg="add mod">
          <ac:chgData name="Orlando Marley Filho" userId="db0f27c2ee340672" providerId="LiveId" clId="{1320679C-52D2-4BC1-9F34-7139B097422A}" dt="2024-07-21T19:14:18.548" v="35852" actId="6549"/>
          <ac:spMkLst>
            <pc:docMk/>
            <pc:sldMk cId="1501953070" sldId="599"/>
            <ac:spMk id="5" creationId="{D03ACF97-941D-578A-8558-FC1E5252DDFF}"/>
          </ac:spMkLst>
        </pc:spChg>
        <pc:spChg chg="add mod">
          <ac:chgData name="Orlando Marley Filho" userId="db0f27c2ee340672" providerId="LiveId" clId="{1320679C-52D2-4BC1-9F34-7139B097422A}" dt="2024-07-21T20:10:59.206" v="36298" actId="6549"/>
          <ac:spMkLst>
            <pc:docMk/>
            <pc:sldMk cId="1501953070" sldId="599"/>
            <ac:spMk id="9" creationId="{1C58C7F1-9D6D-9901-95CB-81C6D48526C2}"/>
          </ac:spMkLst>
        </pc:spChg>
      </pc:sldChg>
      <pc:sldChg chg="addSp modSp add del mod modShow">
        <pc:chgData name="Orlando Marley Filho" userId="db0f27c2ee340672" providerId="LiveId" clId="{1320679C-52D2-4BC1-9F34-7139B097422A}" dt="2024-07-21T15:30:24.989" v="35571" actId="47"/>
        <pc:sldMkLst>
          <pc:docMk/>
          <pc:sldMk cId="1439258491" sldId="600"/>
        </pc:sldMkLst>
        <pc:spChg chg="add mod">
          <ac:chgData name="Orlando Marley Filho" userId="db0f27c2ee340672" providerId="LiveId" clId="{1320679C-52D2-4BC1-9F34-7139B097422A}" dt="2024-07-07T17:20:21.588" v="27970" actId="1076"/>
          <ac:spMkLst>
            <pc:docMk/>
            <pc:sldMk cId="1439258491" sldId="600"/>
            <ac:spMk id="5" creationId="{24A1985D-0D24-8847-AB14-9D03F97DDC52}"/>
          </ac:spMkLst>
        </pc:spChg>
        <pc:spChg chg="add mod">
          <ac:chgData name="Orlando Marley Filho" userId="db0f27c2ee340672" providerId="LiveId" clId="{1320679C-52D2-4BC1-9F34-7139B097422A}" dt="2024-07-07T17:20:59.405" v="27975" actId="12"/>
          <ac:spMkLst>
            <pc:docMk/>
            <pc:sldMk cId="1439258491" sldId="600"/>
            <ac:spMk id="9" creationId="{57197F21-CA77-389F-B6D8-08ABA4FB47CB}"/>
          </ac:spMkLst>
        </pc:spChg>
      </pc:sldChg>
      <pc:sldChg chg="addSp delSp modSp add mod replId modShow modNotesTx">
        <pc:chgData name="Orlando Marley Filho" userId="db0f27c2ee340672" providerId="LiveId" clId="{1320679C-52D2-4BC1-9F34-7139B097422A}" dt="2024-07-21T15:19:50.966" v="35570" actId="729"/>
        <pc:sldMkLst>
          <pc:docMk/>
          <pc:sldMk cId="1399778833" sldId="601"/>
        </pc:sldMkLst>
        <pc:spChg chg="add mod">
          <ac:chgData name="Orlando Marley Filho" userId="db0f27c2ee340672" providerId="LiveId" clId="{1320679C-52D2-4BC1-9F34-7139B097422A}" dt="2024-07-07T17:21:30.985" v="27979"/>
          <ac:spMkLst>
            <pc:docMk/>
            <pc:sldMk cId="1399778833" sldId="601"/>
            <ac:spMk id="5" creationId="{ADEE44A4-F20A-6E7A-493D-891D9FBE8A15}"/>
          </ac:spMkLst>
        </pc:spChg>
        <pc:spChg chg="add mod">
          <ac:chgData name="Orlando Marley Filho" userId="db0f27c2ee340672" providerId="LiveId" clId="{1320679C-52D2-4BC1-9F34-7139B097422A}" dt="2024-07-21T15:18:53.208" v="35559" actId="20577"/>
          <ac:spMkLst>
            <pc:docMk/>
            <pc:sldMk cId="1399778833" sldId="601"/>
            <ac:spMk id="9" creationId="{A1812509-57A4-3498-CB1E-A07D4BE643D5}"/>
          </ac:spMkLst>
        </pc:spChg>
        <pc:spChg chg="add mod">
          <ac:chgData name="Orlando Marley Filho" userId="db0f27c2ee340672" providerId="LiveId" clId="{1320679C-52D2-4BC1-9F34-7139B097422A}" dt="2024-07-21T15:19:23.005" v="35567" actId="404"/>
          <ac:spMkLst>
            <pc:docMk/>
            <pc:sldMk cId="1399778833" sldId="601"/>
            <ac:spMk id="11" creationId="{BAAC582C-62BC-5821-1095-FA09D3FE529B}"/>
          </ac:spMkLst>
        </pc:spChg>
        <pc:picChg chg="add del mod">
          <ac:chgData name="Orlando Marley Filho" userId="db0f27c2ee340672" providerId="LiveId" clId="{1320679C-52D2-4BC1-9F34-7139B097422A}" dt="2024-07-21T15:17:48.564" v="35522" actId="478"/>
          <ac:picMkLst>
            <pc:docMk/>
            <pc:sldMk cId="1399778833" sldId="601"/>
            <ac:picMk id="13" creationId="{94BD3108-1790-E4A0-7164-DAA7639D7EBC}"/>
          </ac:picMkLst>
        </pc:picChg>
        <pc:picChg chg="add mod">
          <ac:chgData name="Orlando Marley Filho" userId="db0f27c2ee340672" providerId="LiveId" clId="{1320679C-52D2-4BC1-9F34-7139B097422A}" dt="2024-07-21T15:19:30.230" v="35569" actId="1076"/>
          <ac:picMkLst>
            <pc:docMk/>
            <pc:sldMk cId="1399778833" sldId="601"/>
            <ac:picMk id="5122" creationId="{B8EC79D4-BCFE-22A4-622C-419AAC6B96EB}"/>
          </ac:picMkLst>
        </pc:picChg>
      </pc:sldChg>
      <pc:sldChg chg="addSp delSp modSp add mod replId modShow modNotesTx">
        <pc:chgData name="Orlando Marley Filho" userId="db0f27c2ee340672" providerId="LiveId" clId="{1320679C-52D2-4BC1-9F34-7139B097422A}" dt="2024-07-21T15:56:18.458" v="35843" actId="20577"/>
        <pc:sldMkLst>
          <pc:docMk/>
          <pc:sldMk cId="3131373882" sldId="602"/>
        </pc:sldMkLst>
        <pc:spChg chg="mod">
          <ac:chgData name="Orlando Marley Filho" userId="db0f27c2ee340672" providerId="LiveId" clId="{1320679C-52D2-4BC1-9F34-7139B097422A}" dt="2024-07-21T15:45:00.045" v="35646" actId="1076"/>
          <ac:spMkLst>
            <pc:docMk/>
            <pc:sldMk cId="3131373882" sldId="602"/>
            <ac:spMk id="4" creationId="{722A8741-D7E9-8CF6-8CBE-253CEFA52403}"/>
          </ac:spMkLst>
        </pc:spChg>
        <pc:spChg chg="add mod">
          <ac:chgData name="Orlando Marley Filho" userId="db0f27c2ee340672" providerId="LiveId" clId="{1320679C-52D2-4BC1-9F34-7139B097422A}" dt="2024-07-21T15:47:40.517" v="35705" actId="20577"/>
          <ac:spMkLst>
            <pc:docMk/>
            <pc:sldMk cId="3131373882" sldId="602"/>
            <ac:spMk id="5" creationId="{3078BCBA-5A80-EB6C-974C-11593A3ABCBC}"/>
          </ac:spMkLst>
        </pc:spChg>
        <pc:spChg chg="add mod">
          <ac:chgData name="Orlando Marley Filho" userId="db0f27c2ee340672" providerId="LiveId" clId="{1320679C-52D2-4BC1-9F34-7139B097422A}" dt="2024-07-21T15:51:32.270" v="35728" actId="12788"/>
          <ac:spMkLst>
            <pc:docMk/>
            <pc:sldMk cId="3131373882" sldId="602"/>
            <ac:spMk id="8" creationId="{547C41E9-E915-4124-BA66-D2147B3F0D4B}"/>
          </ac:spMkLst>
        </pc:spChg>
        <pc:spChg chg="add del">
          <ac:chgData name="Orlando Marley Filho" userId="db0f27c2ee340672" providerId="LiveId" clId="{1320679C-52D2-4BC1-9F34-7139B097422A}" dt="2024-07-07T17:22:38.151" v="27990" actId="22"/>
          <ac:spMkLst>
            <pc:docMk/>
            <pc:sldMk cId="3131373882" sldId="602"/>
            <ac:spMk id="9" creationId="{6C82615A-A0A2-BA1C-0402-82BBA4B639E5}"/>
          </ac:spMkLst>
        </pc:spChg>
        <pc:spChg chg="add del mod">
          <ac:chgData name="Orlando Marley Filho" userId="db0f27c2ee340672" providerId="LiveId" clId="{1320679C-52D2-4BC1-9F34-7139B097422A}" dt="2024-07-21T15:51:21.292" v="35725" actId="478"/>
          <ac:spMkLst>
            <pc:docMk/>
            <pc:sldMk cId="3131373882" sldId="602"/>
            <ac:spMk id="10" creationId="{F0AA8CED-74BA-47A8-97B8-B26DC6979467}"/>
          </ac:spMkLst>
        </pc:spChg>
        <pc:spChg chg="add del mod">
          <ac:chgData name="Orlando Marley Filho" userId="db0f27c2ee340672" providerId="LiveId" clId="{1320679C-52D2-4BC1-9F34-7139B097422A}" dt="2024-07-21T15:43:54.207" v="35632" actId="478"/>
          <ac:spMkLst>
            <pc:docMk/>
            <pc:sldMk cId="3131373882" sldId="602"/>
            <ac:spMk id="11" creationId="{44F47238-86AD-9A92-8542-FE6298DB5358}"/>
          </ac:spMkLst>
        </pc:spChg>
        <pc:spChg chg="add mod">
          <ac:chgData name="Orlando Marley Filho" userId="db0f27c2ee340672" providerId="LiveId" clId="{1320679C-52D2-4BC1-9F34-7139B097422A}" dt="2024-07-21T15:47:32.038" v="35685" actId="1076"/>
          <ac:spMkLst>
            <pc:docMk/>
            <pc:sldMk cId="3131373882" sldId="602"/>
            <ac:spMk id="14" creationId="{F3466FCE-F293-BA43-8AA3-223118ECE0CC}"/>
          </ac:spMkLst>
        </pc:spChg>
        <pc:spChg chg="add mod">
          <ac:chgData name="Orlando Marley Filho" userId="db0f27c2ee340672" providerId="LiveId" clId="{1320679C-52D2-4BC1-9F34-7139B097422A}" dt="2024-07-21T15:52:30.951" v="35731" actId="1076"/>
          <ac:spMkLst>
            <pc:docMk/>
            <pc:sldMk cId="3131373882" sldId="602"/>
            <ac:spMk id="16" creationId="{F0AA8CED-74BA-47A8-97B8-B26DC6979467}"/>
          </ac:spMkLst>
        </pc:spChg>
        <pc:spChg chg="add mod">
          <ac:chgData name="Orlando Marley Filho" userId="db0f27c2ee340672" providerId="LiveId" clId="{1320679C-52D2-4BC1-9F34-7139B097422A}" dt="2024-07-21T15:47:32.038" v="35685" actId="1076"/>
          <ac:spMkLst>
            <pc:docMk/>
            <pc:sldMk cId="3131373882" sldId="602"/>
            <ac:spMk id="18" creationId="{F80B1B25-E75C-4AB3-B898-6BB976D790E9}"/>
          </ac:spMkLst>
        </pc:spChg>
        <pc:spChg chg="add mod">
          <ac:chgData name="Orlando Marley Filho" userId="db0f27c2ee340672" providerId="LiveId" clId="{1320679C-52D2-4BC1-9F34-7139B097422A}" dt="2024-07-21T15:52:26.359" v="35730" actId="1076"/>
          <ac:spMkLst>
            <pc:docMk/>
            <pc:sldMk cId="3131373882" sldId="602"/>
            <ac:spMk id="20" creationId="{198F42C9-264D-401C-B9D1-95FAA323ACE8}"/>
          </ac:spMkLst>
        </pc:spChg>
        <pc:spChg chg="add mod">
          <ac:chgData name="Orlando Marley Filho" userId="db0f27c2ee340672" providerId="LiveId" clId="{1320679C-52D2-4BC1-9F34-7139B097422A}" dt="2024-07-21T15:47:32.038" v="35685" actId="1076"/>
          <ac:spMkLst>
            <pc:docMk/>
            <pc:sldMk cId="3131373882" sldId="602"/>
            <ac:spMk id="22" creationId="{3F651F46-D965-4FAA-87AF-33EA3C7ECCF6}"/>
          </ac:spMkLst>
        </pc:spChg>
        <pc:spChg chg="add mod">
          <ac:chgData name="Orlando Marley Filho" userId="db0f27c2ee340672" providerId="LiveId" clId="{1320679C-52D2-4BC1-9F34-7139B097422A}" dt="2024-07-21T15:47:32.038" v="35685" actId="1076"/>
          <ac:spMkLst>
            <pc:docMk/>
            <pc:sldMk cId="3131373882" sldId="602"/>
            <ac:spMk id="24" creationId="{669F5D65-EFB5-4603-ADD6-D690990F90EC}"/>
          </ac:spMkLst>
        </pc:spChg>
        <pc:spChg chg="add mod">
          <ac:chgData name="Orlando Marley Filho" userId="db0f27c2ee340672" providerId="LiveId" clId="{1320679C-52D2-4BC1-9F34-7139B097422A}" dt="2024-07-21T15:51:32.270" v="35728" actId="12788"/>
          <ac:spMkLst>
            <pc:docMk/>
            <pc:sldMk cId="3131373882" sldId="602"/>
            <ac:spMk id="26" creationId="{36FEB6A7-BBBF-BF4E-B09F-F70950BA7F04}"/>
          </ac:spMkLst>
        </pc:spChg>
        <pc:picChg chg="add mod">
          <ac:chgData name="Orlando Marley Filho" userId="db0f27c2ee340672" providerId="LiveId" clId="{1320679C-52D2-4BC1-9F34-7139B097422A}" dt="2024-07-21T15:51:32.270" v="35728" actId="12788"/>
          <ac:picMkLst>
            <pc:docMk/>
            <pc:sldMk cId="3131373882" sldId="602"/>
            <ac:picMk id="3" creationId="{503A6B4D-DEE3-46F9-B451-2A59ED89EBA9}"/>
          </ac:picMkLst>
        </pc:picChg>
        <pc:picChg chg="add del mod">
          <ac:chgData name="Orlando Marley Filho" userId="db0f27c2ee340672" providerId="LiveId" clId="{1320679C-52D2-4BC1-9F34-7139B097422A}" dt="2024-07-21T15:51:21.292" v="35725" actId="478"/>
          <ac:picMkLst>
            <pc:docMk/>
            <pc:sldMk cId="3131373882" sldId="602"/>
            <ac:picMk id="9" creationId="{942EB6AF-A806-4F12-801B-080608DC66BC}"/>
          </ac:picMkLst>
        </pc:picChg>
        <pc:picChg chg="add mod">
          <ac:chgData name="Orlando Marley Filho" userId="db0f27c2ee340672" providerId="LiveId" clId="{1320679C-52D2-4BC1-9F34-7139B097422A}" dt="2024-07-21T15:47:32.038" v="35685" actId="1076"/>
          <ac:picMkLst>
            <pc:docMk/>
            <pc:sldMk cId="3131373882" sldId="602"/>
            <ac:picMk id="12" creationId="{780C44B0-24CB-0E46-8E63-78BE71121DDA}"/>
          </ac:picMkLst>
        </pc:picChg>
        <pc:picChg chg="add del mod">
          <ac:chgData name="Orlando Marley Filho" userId="db0f27c2ee340672" providerId="LiveId" clId="{1320679C-52D2-4BC1-9F34-7139B097422A}" dt="2024-07-21T15:43:33.348" v="35631" actId="478"/>
          <ac:picMkLst>
            <pc:docMk/>
            <pc:sldMk cId="3131373882" sldId="602"/>
            <ac:picMk id="13" creationId="{3046F9A4-72EF-9506-E5E8-30A4D5431F17}"/>
          </ac:picMkLst>
        </pc:picChg>
        <pc:picChg chg="add mod">
          <ac:chgData name="Orlando Marley Filho" userId="db0f27c2ee340672" providerId="LiveId" clId="{1320679C-52D2-4BC1-9F34-7139B097422A}" dt="2024-07-21T15:52:30.951" v="35731" actId="1076"/>
          <ac:picMkLst>
            <pc:docMk/>
            <pc:sldMk cId="3131373882" sldId="602"/>
            <ac:picMk id="15" creationId="{942EB6AF-A806-4F12-801B-080608DC66BC}"/>
          </ac:picMkLst>
        </pc:picChg>
        <pc:picChg chg="add mod">
          <ac:chgData name="Orlando Marley Filho" userId="db0f27c2ee340672" providerId="LiveId" clId="{1320679C-52D2-4BC1-9F34-7139B097422A}" dt="2024-07-21T15:47:32.038" v="35685" actId="1076"/>
          <ac:picMkLst>
            <pc:docMk/>
            <pc:sldMk cId="3131373882" sldId="602"/>
            <ac:picMk id="17" creationId="{39387DD6-8509-4913-B7FB-7689D51E1BB0}"/>
          </ac:picMkLst>
        </pc:picChg>
        <pc:picChg chg="add mod">
          <ac:chgData name="Orlando Marley Filho" userId="db0f27c2ee340672" providerId="LiveId" clId="{1320679C-52D2-4BC1-9F34-7139B097422A}" dt="2024-07-21T15:52:26.359" v="35730" actId="1076"/>
          <ac:picMkLst>
            <pc:docMk/>
            <pc:sldMk cId="3131373882" sldId="602"/>
            <ac:picMk id="19" creationId="{28923E23-0DF1-4B0E-BBB2-EF74F47F0A4E}"/>
          </ac:picMkLst>
        </pc:picChg>
        <pc:picChg chg="add mod">
          <ac:chgData name="Orlando Marley Filho" userId="db0f27c2ee340672" providerId="LiveId" clId="{1320679C-52D2-4BC1-9F34-7139B097422A}" dt="2024-07-21T15:47:32.038" v="35685" actId="1076"/>
          <ac:picMkLst>
            <pc:docMk/>
            <pc:sldMk cId="3131373882" sldId="602"/>
            <ac:picMk id="21" creationId="{53363DF9-3FD3-4258-B09D-7FFDCF7FC5C9}"/>
          </ac:picMkLst>
        </pc:picChg>
        <pc:picChg chg="add mod">
          <ac:chgData name="Orlando Marley Filho" userId="db0f27c2ee340672" providerId="LiveId" clId="{1320679C-52D2-4BC1-9F34-7139B097422A}" dt="2024-07-21T15:47:32.038" v="35685" actId="1076"/>
          <ac:picMkLst>
            <pc:docMk/>
            <pc:sldMk cId="3131373882" sldId="602"/>
            <ac:picMk id="23" creationId="{4A6775F7-A18E-4E50-B479-9DF45279A40F}"/>
          </ac:picMkLst>
        </pc:picChg>
        <pc:picChg chg="add mod">
          <ac:chgData name="Orlando Marley Filho" userId="db0f27c2ee340672" providerId="LiveId" clId="{1320679C-52D2-4BC1-9F34-7139B097422A}" dt="2024-07-21T15:51:32.270" v="35728" actId="12788"/>
          <ac:picMkLst>
            <pc:docMk/>
            <pc:sldMk cId="3131373882" sldId="602"/>
            <ac:picMk id="25" creationId="{38622D4A-AB16-E74E-A250-BDBAAFFAA603}"/>
          </ac:picMkLst>
        </pc:picChg>
      </pc:sldChg>
      <pc:sldChg chg="addSp modSp add mod setBg modShow modNotesTx">
        <pc:chgData name="Orlando Marley Filho" userId="db0f27c2ee340672" providerId="LiveId" clId="{1320679C-52D2-4BC1-9F34-7139B097422A}" dt="2024-07-21T21:46:10.776" v="36687" actId="729"/>
        <pc:sldMkLst>
          <pc:docMk/>
          <pc:sldMk cId="1106061820" sldId="603"/>
        </pc:sldMkLst>
        <pc:spChg chg="mod">
          <ac:chgData name="Orlando Marley Filho" userId="db0f27c2ee340672" providerId="LiveId" clId="{1320679C-52D2-4BC1-9F34-7139B097422A}" dt="2024-07-21T21:46:05.006" v="36686" actId="207"/>
          <ac:spMkLst>
            <pc:docMk/>
            <pc:sldMk cId="1106061820" sldId="603"/>
            <ac:spMk id="2" creationId="{E189B805-8333-7444-502C-5217BEC53675}"/>
          </ac:spMkLst>
        </pc:spChg>
        <pc:spChg chg="mod">
          <ac:chgData name="Orlando Marley Filho" userId="db0f27c2ee340672" providerId="LiveId" clId="{1320679C-52D2-4BC1-9F34-7139B097422A}" dt="2024-07-21T21:46:05.006" v="36686" actId="207"/>
          <ac:spMkLst>
            <pc:docMk/>
            <pc:sldMk cId="1106061820" sldId="603"/>
            <ac:spMk id="4" creationId="{722A8741-D7E9-8CF6-8CBE-253CEFA52403}"/>
          </ac:spMkLst>
        </pc:spChg>
        <pc:spChg chg="add mod">
          <ac:chgData name="Orlando Marley Filho" userId="db0f27c2ee340672" providerId="LiveId" clId="{1320679C-52D2-4BC1-9F34-7139B097422A}" dt="2024-07-21T21:46:05.006" v="36686" actId="207"/>
          <ac:spMkLst>
            <pc:docMk/>
            <pc:sldMk cId="1106061820" sldId="603"/>
            <ac:spMk id="5" creationId="{EEEE54A5-4B12-0552-BADE-8F30361F1CA8}"/>
          </ac:spMkLst>
        </pc:spChg>
        <pc:spChg chg="mod">
          <ac:chgData name="Orlando Marley Filho" userId="db0f27c2ee340672" providerId="LiveId" clId="{1320679C-52D2-4BC1-9F34-7139B097422A}" dt="2024-07-21T21:46:05.006" v="36686" actId="207"/>
          <ac:spMkLst>
            <pc:docMk/>
            <pc:sldMk cId="1106061820" sldId="603"/>
            <ac:spMk id="6" creationId="{90EDAD63-F1FB-43B3-B3B9-2D1E08E20D47}"/>
          </ac:spMkLst>
        </pc:spChg>
        <pc:spChg chg="add mod">
          <ac:chgData name="Orlando Marley Filho" userId="db0f27c2ee340672" providerId="LiveId" clId="{1320679C-52D2-4BC1-9F34-7139B097422A}" dt="2024-07-21T21:46:05.006" v="36686" actId="207"/>
          <ac:spMkLst>
            <pc:docMk/>
            <pc:sldMk cId="1106061820" sldId="603"/>
            <ac:spMk id="9" creationId="{ADC190D9-94ED-FC17-0447-ED30B9674D8E}"/>
          </ac:spMkLst>
        </pc:spChg>
      </pc:sldChg>
      <pc:sldChg chg="addSp modSp add del mod replId modShow">
        <pc:chgData name="Orlando Marley Filho" userId="db0f27c2ee340672" providerId="LiveId" clId="{1320679C-52D2-4BC1-9F34-7139B097422A}" dt="2024-07-21T21:40:22.222" v="36561" actId="47"/>
        <pc:sldMkLst>
          <pc:docMk/>
          <pc:sldMk cId="2665817261" sldId="604"/>
        </pc:sldMkLst>
        <pc:spChg chg="add mod">
          <ac:chgData name="Orlando Marley Filho" userId="db0f27c2ee340672" providerId="LiveId" clId="{1320679C-52D2-4BC1-9F34-7139B097422A}" dt="2024-07-07T17:24:01.321" v="28013" actId="1076"/>
          <ac:spMkLst>
            <pc:docMk/>
            <pc:sldMk cId="2665817261" sldId="604"/>
            <ac:spMk id="5" creationId="{101B818E-D8CE-FBAA-9408-FDA4A8B096D6}"/>
          </ac:spMkLst>
        </pc:spChg>
        <pc:spChg chg="add mod">
          <ac:chgData name="Orlando Marley Filho" userId="db0f27c2ee340672" providerId="LiveId" clId="{1320679C-52D2-4BC1-9F34-7139B097422A}" dt="2024-07-07T17:24:16.961" v="28016" actId="14100"/>
          <ac:spMkLst>
            <pc:docMk/>
            <pc:sldMk cId="2665817261" sldId="604"/>
            <ac:spMk id="9" creationId="{C540ED95-F9E8-106B-CAC6-996D1E7D3199}"/>
          </ac:spMkLst>
        </pc:spChg>
      </pc:sldChg>
      <pc:sldChg chg="addSp delSp modSp add mod replId modShow modNotesTx">
        <pc:chgData name="Orlando Marley Filho" userId="db0f27c2ee340672" providerId="LiveId" clId="{1320679C-52D2-4BC1-9F34-7139B097422A}" dt="2024-07-27T20:49:53.567" v="39366" actId="14100"/>
        <pc:sldMkLst>
          <pc:docMk/>
          <pc:sldMk cId="2539758732" sldId="605"/>
        </pc:sldMkLst>
        <pc:spChg chg="add mod">
          <ac:chgData name="Orlando Marley Filho" userId="db0f27c2ee340672" providerId="LiveId" clId="{1320679C-52D2-4BC1-9F34-7139B097422A}" dt="2024-07-07T17:25:31.963" v="28019" actId="1076"/>
          <ac:spMkLst>
            <pc:docMk/>
            <pc:sldMk cId="2539758732" sldId="605"/>
            <ac:spMk id="5" creationId="{316D3CD4-FC42-7151-0027-C9F63103E0E7}"/>
          </ac:spMkLst>
        </pc:spChg>
        <pc:spChg chg="add del">
          <ac:chgData name="Orlando Marley Filho" userId="db0f27c2ee340672" providerId="LiveId" clId="{1320679C-52D2-4BC1-9F34-7139B097422A}" dt="2024-07-27T20:48:58.693" v="39349" actId="22"/>
          <ac:spMkLst>
            <pc:docMk/>
            <pc:sldMk cId="2539758732" sldId="605"/>
            <ac:spMk id="8" creationId="{91CEA23F-E730-6B91-2CA3-CF98FAA97926}"/>
          </ac:spMkLst>
        </pc:spChg>
        <pc:spChg chg="add del mod">
          <ac:chgData name="Orlando Marley Filho" userId="db0f27c2ee340672" providerId="LiveId" clId="{1320679C-52D2-4BC1-9F34-7139B097422A}" dt="2024-07-27T20:48:55.136" v="39347" actId="478"/>
          <ac:spMkLst>
            <pc:docMk/>
            <pc:sldMk cId="2539758732" sldId="605"/>
            <ac:spMk id="9" creationId="{F7AEE80C-A40B-E3D7-A0F5-52FC9CF8FB11}"/>
          </ac:spMkLst>
        </pc:spChg>
        <pc:spChg chg="add mod">
          <ac:chgData name="Orlando Marley Filho" userId="db0f27c2ee340672" providerId="LiveId" clId="{1320679C-52D2-4BC1-9F34-7139B097422A}" dt="2024-07-27T20:49:53.567" v="39366" actId="14100"/>
          <ac:spMkLst>
            <pc:docMk/>
            <pc:sldMk cId="2539758732" sldId="605"/>
            <ac:spMk id="11" creationId="{CCE89182-013E-E824-6F77-B35B5F1CC134}"/>
          </ac:spMkLst>
        </pc:spChg>
      </pc:sldChg>
      <pc:sldChg chg="addSp delSp modSp add mod replId modShow modNotesTx">
        <pc:chgData name="Orlando Marley Filho" userId="db0f27c2ee340672" providerId="LiveId" clId="{1320679C-52D2-4BC1-9F34-7139B097422A}" dt="2024-07-28T00:22:35.070" v="39917" actId="1076"/>
        <pc:sldMkLst>
          <pc:docMk/>
          <pc:sldMk cId="198706153" sldId="606"/>
        </pc:sldMkLst>
        <pc:spChg chg="add mod">
          <ac:chgData name="Orlando Marley Filho" userId="db0f27c2ee340672" providerId="LiveId" clId="{1320679C-52D2-4BC1-9F34-7139B097422A}" dt="2024-07-07T17:26:09.166" v="28028" actId="1076"/>
          <ac:spMkLst>
            <pc:docMk/>
            <pc:sldMk cId="198706153" sldId="606"/>
            <ac:spMk id="5" creationId="{2C70CC04-9601-2153-8D77-3E515486D1B2}"/>
          </ac:spMkLst>
        </pc:spChg>
        <pc:spChg chg="add del mod">
          <ac:chgData name="Orlando Marley Filho" userId="db0f27c2ee340672" providerId="LiveId" clId="{1320679C-52D2-4BC1-9F34-7139B097422A}" dt="2024-07-27T23:28:28.950" v="39893"/>
          <ac:spMkLst>
            <pc:docMk/>
            <pc:sldMk cId="198706153" sldId="606"/>
            <ac:spMk id="9" creationId="{578A3CFC-AC55-BA3F-B727-EC9609945C1E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18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19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2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22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24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25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27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8T00:22:35.070" v="39917" actId="1076"/>
          <ac:spMkLst>
            <pc:docMk/>
            <pc:sldMk cId="198706153" sldId="606"/>
            <ac:spMk id="28" creationId="{00000000-0000-0000-0000-000000000000}"/>
          </ac:spMkLst>
        </pc:spChg>
        <pc:picChg chg="add mod">
          <ac:chgData name="Orlando Marley Filho" userId="db0f27c2ee340672" providerId="LiveId" clId="{1320679C-52D2-4BC1-9F34-7139B097422A}" dt="2024-07-28T00:22:35.070" v="39917" actId="1076"/>
          <ac:picMkLst>
            <pc:docMk/>
            <pc:sldMk cId="198706153" sldId="606"/>
            <ac:picMk id="17" creationId="{00000000-0000-0000-0000-000000000000}"/>
          </ac:picMkLst>
        </pc:picChg>
        <pc:picChg chg="add mod">
          <ac:chgData name="Orlando Marley Filho" userId="db0f27c2ee340672" providerId="LiveId" clId="{1320679C-52D2-4BC1-9F34-7139B097422A}" dt="2024-07-28T00:22:35.070" v="39917" actId="1076"/>
          <ac:picMkLst>
            <pc:docMk/>
            <pc:sldMk cId="198706153" sldId="606"/>
            <ac:picMk id="20" creationId="{00000000-0000-0000-0000-000000000000}"/>
          </ac:picMkLst>
        </pc:picChg>
        <pc:picChg chg="add mod">
          <ac:chgData name="Orlando Marley Filho" userId="db0f27c2ee340672" providerId="LiveId" clId="{1320679C-52D2-4BC1-9F34-7139B097422A}" dt="2024-07-28T00:22:35.070" v="39917" actId="1076"/>
          <ac:picMkLst>
            <pc:docMk/>
            <pc:sldMk cId="198706153" sldId="606"/>
            <ac:picMk id="23" creationId="{00000000-0000-0000-0000-000000000000}"/>
          </ac:picMkLst>
        </pc:picChg>
        <pc:picChg chg="add mod">
          <ac:chgData name="Orlando Marley Filho" userId="db0f27c2ee340672" providerId="LiveId" clId="{1320679C-52D2-4BC1-9F34-7139B097422A}" dt="2024-07-28T00:22:35.070" v="39917" actId="1076"/>
          <ac:picMkLst>
            <pc:docMk/>
            <pc:sldMk cId="198706153" sldId="606"/>
            <ac:picMk id="26" creationId="{00000000-0000-0000-0000-000000000000}"/>
          </ac:picMkLst>
        </pc:picChg>
      </pc:sldChg>
      <pc:sldChg chg="addSp delSp modSp add mod replId modShow modNotesTx">
        <pc:chgData name="Orlando Marley Filho" userId="db0f27c2ee340672" providerId="LiveId" clId="{1320679C-52D2-4BC1-9F34-7139B097422A}" dt="2024-07-27T22:29:12.759" v="39390" actId="403"/>
        <pc:sldMkLst>
          <pc:docMk/>
          <pc:sldMk cId="443224907" sldId="607"/>
        </pc:sldMkLst>
        <pc:spChg chg="mod">
          <ac:chgData name="Orlando Marley Filho" userId="db0f27c2ee340672" providerId="LiveId" clId="{1320679C-52D2-4BC1-9F34-7139B097422A}" dt="2024-07-27T20:58:34.942" v="39367" actId="208"/>
          <ac:spMkLst>
            <pc:docMk/>
            <pc:sldMk cId="443224907" sldId="607"/>
            <ac:spMk id="2" creationId="{E189B805-8333-7444-502C-5217BEC53675}"/>
          </ac:spMkLst>
        </pc:spChg>
        <pc:spChg chg="add mod">
          <ac:chgData name="Orlando Marley Filho" userId="db0f27c2ee340672" providerId="LiveId" clId="{1320679C-52D2-4BC1-9F34-7139B097422A}" dt="2024-07-07T17:26:56.834" v="28041" actId="1076"/>
          <ac:spMkLst>
            <pc:docMk/>
            <pc:sldMk cId="443224907" sldId="607"/>
            <ac:spMk id="5" creationId="{6C7C6FBE-26F3-31B9-3F76-0DCC4BBB27FA}"/>
          </ac:spMkLst>
        </pc:spChg>
        <pc:spChg chg="mod">
          <ac:chgData name="Orlando Marley Filho" userId="db0f27c2ee340672" providerId="LiveId" clId="{1320679C-52D2-4BC1-9F34-7139B097422A}" dt="2024-07-27T20:58:34.942" v="39367" actId="208"/>
          <ac:spMkLst>
            <pc:docMk/>
            <pc:sldMk cId="443224907" sldId="607"/>
            <ac:spMk id="6" creationId="{90EDAD63-F1FB-43B3-B3B9-2D1E08E20D47}"/>
          </ac:spMkLst>
        </pc:spChg>
        <pc:spChg chg="add del mod">
          <ac:chgData name="Orlando Marley Filho" userId="db0f27c2ee340672" providerId="LiveId" clId="{1320679C-52D2-4BC1-9F34-7139B097422A}" dt="2024-07-27T21:01:20.626" v="39379" actId="22"/>
          <ac:spMkLst>
            <pc:docMk/>
            <pc:sldMk cId="443224907" sldId="607"/>
            <ac:spMk id="8" creationId="{229E9580-8A22-4953-DB45-888F016B4B69}"/>
          </ac:spMkLst>
        </pc:spChg>
        <pc:spChg chg="add del mod">
          <ac:chgData name="Orlando Marley Filho" userId="db0f27c2ee340672" providerId="LiveId" clId="{1320679C-52D2-4BC1-9F34-7139B097422A}" dt="2024-07-27T22:29:12.759" v="39390" actId="403"/>
          <ac:spMkLst>
            <pc:docMk/>
            <pc:sldMk cId="443224907" sldId="607"/>
            <ac:spMk id="9" creationId="{B4FA9D2B-D444-5010-120C-3D84A8B7514B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2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4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5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6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7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8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19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2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2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28:49.404" v="39384"/>
          <ac:spMkLst>
            <pc:docMk/>
            <pc:sldMk cId="443224907" sldId="607"/>
            <ac:spMk id="22" creationId="{00000000-0000-0000-0000-000000000000}"/>
          </ac:spMkLst>
        </pc:spChg>
        <pc:graphicFrameChg chg="add mod">
          <ac:chgData name="Orlando Marley Filho" userId="db0f27c2ee340672" providerId="LiveId" clId="{1320679C-52D2-4BC1-9F34-7139B097422A}" dt="2024-07-21T22:04:54.115" v="37329" actId="12084"/>
          <ac:graphicFrameMkLst>
            <pc:docMk/>
            <pc:sldMk cId="443224907" sldId="607"/>
            <ac:graphicFrameMk id="3" creationId="{0D494052-ECC3-7D9C-DD04-C52099B1ECDC}"/>
          </ac:graphicFrameMkLst>
        </pc:graphicFrameChg>
        <pc:graphicFrameChg chg="add mod">
          <ac:chgData name="Orlando Marley Filho" userId="db0f27c2ee340672" providerId="LiveId" clId="{1320679C-52D2-4BC1-9F34-7139B097422A}" dt="2024-07-21T22:06:14.232" v="37333" actId="12084"/>
          <ac:graphicFrameMkLst>
            <pc:docMk/>
            <pc:sldMk cId="443224907" sldId="607"/>
            <ac:graphicFrameMk id="8" creationId="{D8639B9B-765A-0239-C551-E67A3E9CA146}"/>
          </ac:graphicFrameMkLst>
        </pc:graphicFrameChg>
        <pc:graphicFrameChg chg="add mod">
          <ac:chgData name="Orlando Marley Filho" userId="db0f27c2ee340672" providerId="LiveId" clId="{1320679C-52D2-4BC1-9F34-7139B097422A}" dt="2024-07-21T22:06:56.554" v="37335" actId="12084"/>
          <ac:graphicFrameMkLst>
            <pc:docMk/>
            <pc:sldMk cId="443224907" sldId="607"/>
            <ac:graphicFrameMk id="10" creationId="{CDC11007-2935-384C-F0CB-5122629804EE}"/>
          </ac:graphicFrameMkLst>
        </pc:graphicFrameChg>
      </pc:sldChg>
      <pc:sldChg chg="addSp delSp modSp add mod modAnim modShow modNotesTx">
        <pc:chgData name="Orlando Marley Filho" userId="db0f27c2ee340672" providerId="LiveId" clId="{1320679C-52D2-4BC1-9F34-7139B097422A}" dt="2024-07-21T22:32:34.475" v="37595" actId="729"/>
        <pc:sldMkLst>
          <pc:docMk/>
          <pc:sldMk cId="2056831264" sldId="608"/>
        </pc:sldMkLst>
        <pc:spChg chg="add mod">
          <ac:chgData name="Orlando Marley Filho" userId="db0f27c2ee340672" providerId="LiveId" clId="{1320679C-52D2-4BC1-9F34-7139B097422A}" dt="2024-07-07T17:27:44.686" v="28080" actId="1076"/>
          <ac:spMkLst>
            <pc:docMk/>
            <pc:sldMk cId="2056831264" sldId="608"/>
            <ac:spMk id="5" creationId="{D1BC331C-E611-8A69-3CB5-54B841FDF877}"/>
          </ac:spMkLst>
        </pc:spChg>
        <pc:spChg chg="add del mod">
          <ac:chgData name="Orlando Marley Filho" userId="db0f27c2ee340672" providerId="LiveId" clId="{1320679C-52D2-4BC1-9F34-7139B097422A}" dt="2024-07-21T22:28:44.714" v="37583" actId="12084"/>
          <ac:spMkLst>
            <pc:docMk/>
            <pc:sldMk cId="2056831264" sldId="608"/>
            <ac:spMk id="9" creationId="{9E74EB23-4D5F-F106-7432-76280E354296}"/>
          </ac:spMkLst>
        </pc:spChg>
        <pc:graphicFrameChg chg="add mod">
          <ac:chgData name="Orlando Marley Filho" userId="db0f27c2ee340672" providerId="LiveId" clId="{1320679C-52D2-4BC1-9F34-7139B097422A}" dt="2024-07-21T22:32:04.021" v="37594" actId="20577"/>
          <ac:graphicFrameMkLst>
            <pc:docMk/>
            <pc:sldMk cId="2056831264" sldId="608"/>
            <ac:graphicFrameMk id="3" creationId="{181C1A3E-9333-79F4-F46F-3A5C50C7CAAA}"/>
          </ac:graphicFrameMkLst>
        </pc:graphicFrameChg>
      </pc:sldChg>
      <pc:sldChg chg="addSp delSp modSp add mod ord replId modShow modNotesTx">
        <pc:chgData name="Orlando Marley Filho" userId="db0f27c2ee340672" providerId="LiveId" clId="{1320679C-52D2-4BC1-9F34-7139B097422A}" dt="2024-07-28T00:21:58.670" v="39915" actId="1076"/>
        <pc:sldMkLst>
          <pc:docMk/>
          <pc:sldMk cId="898922095" sldId="609"/>
        </pc:sldMkLst>
        <pc:spChg chg="add mod">
          <ac:chgData name="Orlando Marley Filho" userId="db0f27c2ee340672" providerId="LiveId" clId="{1320679C-52D2-4BC1-9F34-7139B097422A}" dt="2024-07-21T14:48:55.615" v="35432" actId="20577"/>
          <ac:spMkLst>
            <pc:docMk/>
            <pc:sldMk cId="898922095" sldId="609"/>
            <ac:spMk id="5" creationId="{7D2ADEBB-3810-EB6F-7ECB-D8AF2D26391E}"/>
          </ac:spMkLst>
        </pc:spChg>
        <pc:spChg chg="add del mod">
          <ac:chgData name="Orlando Marley Filho" userId="db0f27c2ee340672" providerId="LiveId" clId="{1320679C-52D2-4BC1-9F34-7139B097422A}" dt="2024-07-21T14:46:07.696" v="35412" actId="12084"/>
          <ac:spMkLst>
            <pc:docMk/>
            <pc:sldMk cId="898922095" sldId="609"/>
            <ac:spMk id="8" creationId="{0F5AF473-0148-CD20-1D7F-2B414E2B2186}"/>
          </ac:spMkLst>
        </pc:spChg>
        <pc:spChg chg="add del mod">
          <ac:chgData name="Orlando Marley Filho" userId="db0f27c2ee340672" providerId="LiveId" clId="{1320679C-52D2-4BC1-9F34-7139B097422A}" dt="2024-07-28T00:21:58.670" v="39915" actId="1076"/>
          <ac:spMkLst>
            <pc:docMk/>
            <pc:sldMk cId="898922095" sldId="609"/>
            <ac:spMk id="9" creationId="{A288C289-B659-AFFA-C988-AE8C765D4F94}"/>
          </ac:spMkLst>
        </pc:spChg>
        <pc:spChg chg="add mod">
          <ac:chgData name="Orlando Marley Filho" userId="db0f27c2ee340672" providerId="LiveId" clId="{1320679C-52D2-4BC1-9F34-7139B097422A}" dt="2024-07-21T14:53:06.424" v="35491"/>
          <ac:spMkLst>
            <pc:docMk/>
            <pc:sldMk cId="898922095" sldId="609"/>
            <ac:spMk id="11" creationId="{08F426E4-805F-50AE-4574-3D578BD82368}"/>
          </ac:spMkLst>
        </pc:spChg>
        <pc:graphicFrameChg chg="add mod">
          <ac:chgData name="Orlando Marley Filho" userId="db0f27c2ee340672" providerId="LiveId" clId="{1320679C-52D2-4BC1-9F34-7139B097422A}" dt="2024-07-21T14:52:45.995" v="35475" actId="1076"/>
          <ac:graphicFrameMkLst>
            <pc:docMk/>
            <pc:sldMk cId="898922095" sldId="609"/>
            <ac:graphicFrameMk id="10" creationId="{12707FF2-652C-A205-3E63-DF30D89B8935}"/>
          </ac:graphicFrameMkLst>
        </pc:graphicFrameChg>
      </pc:sldChg>
      <pc:sldChg chg="addSp delSp modSp add del mod replId modShow">
        <pc:chgData name="Orlando Marley Filho" userId="db0f27c2ee340672" providerId="LiveId" clId="{1320679C-52D2-4BC1-9F34-7139B097422A}" dt="2024-07-27T13:55:46.255" v="39169" actId="47"/>
        <pc:sldMkLst>
          <pc:docMk/>
          <pc:sldMk cId="873610337" sldId="610"/>
        </pc:sldMkLst>
        <pc:spChg chg="add del">
          <ac:chgData name="Orlando Marley Filho" userId="db0f27c2ee340672" providerId="LiveId" clId="{1320679C-52D2-4BC1-9F34-7139B097422A}" dt="2024-07-07T17:28:59.740" v="28103" actId="22"/>
          <ac:spMkLst>
            <pc:docMk/>
            <pc:sldMk cId="873610337" sldId="610"/>
            <ac:spMk id="5" creationId="{244509C6-67CA-244D-2E2E-8365572AF1BE}"/>
          </ac:spMkLst>
        </pc:spChg>
        <pc:spChg chg="add mod">
          <ac:chgData name="Orlando Marley Filho" userId="db0f27c2ee340672" providerId="LiveId" clId="{1320679C-52D2-4BC1-9F34-7139B097422A}" dt="2024-07-07T17:29:56.181" v="28135" actId="12"/>
          <ac:spMkLst>
            <pc:docMk/>
            <pc:sldMk cId="873610337" sldId="610"/>
            <ac:spMk id="9" creationId="{4663C530-A555-5F1D-8D51-1563ECC1D87D}"/>
          </ac:spMkLst>
        </pc:spChg>
      </pc:sldChg>
      <pc:sldChg chg="addSp modSp add del mod modShow">
        <pc:chgData name="Orlando Marley Filho" userId="db0f27c2ee340672" providerId="LiveId" clId="{1320679C-52D2-4BC1-9F34-7139B097422A}" dt="2024-07-21T13:59:17.461" v="35276" actId="47"/>
        <pc:sldMkLst>
          <pc:docMk/>
          <pc:sldMk cId="3852374812" sldId="611"/>
        </pc:sldMkLst>
        <pc:spChg chg="add mod">
          <ac:chgData name="Orlando Marley Filho" userId="db0f27c2ee340672" providerId="LiveId" clId="{1320679C-52D2-4BC1-9F34-7139B097422A}" dt="2024-07-07T17:30:06.214" v="28138" actId="1076"/>
          <ac:spMkLst>
            <pc:docMk/>
            <pc:sldMk cId="3852374812" sldId="611"/>
            <ac:spMk id="5" creationId="{B3D1FD42-BC7A-A5F9-BE6D-3A76B0CAE34A}"/>
          </ac:spMkLst>
        </pc:spChg>
        <pc:spChg chg="add mod">
          <ac:chgData name="Orlando Marley Filho" userId="db0f27c2ee340672" providerId="LiveId" clId="{1320679C-52D2-4BC1-9F34-7139B097422A}" dt="2024-07-07T17:30:32.055" v="28141" actId="14100"/>
          <ac:spMkLst>
            <pc:docMk/>
            <pc:sldMk cId="3852374812" sldId="611"/>
            <ac:spMk id="9" creationId="{67CFDCDA-9175-68AD-E82D-19F8D27288E8}"/>
          </ac:spMkLst>
        </pc:spChg>
        <pc:picChg chg="add mod">
          <ac:chgData name="Orlando Marley Filho" userId="db0f27c2ee340672" providerId="LiveId" clId="{1320679C-52D2-4BC1-9F34-7139B097422A}" dt="2024-07-07T17:30:43.752" v="28143" actId="1076"/>
          <ac:picMkLst>
            <pc:docMk/>
            <pc:sldMk cId="3852374812" sldId="611"/>
            <ac:picMk id="11" creationId="{AA88433D-F8BA-3780-B047-DE3D4E758676}"/>
          </ac:picMkLst>
        </pc:picChg>
      </pc:sldChg>
      <pc:sldChg chg="addSp delSp modSp add mod replId modShow modNotesTx">
        <pc:chgData name="Orlando Marley Filho" userId="db0f27c2ee340672" providerId="LiveId" clId="{1320679C-52D2-4BC1-9F34-7139B097422A}" dt="2024-07-21T13:41:50.864" v="34885" actId="729"/>
        <pc:sldMkLst>
          <pc:docMk/>
          <pc:sldMk cId="1276156962" sldId="612"/>
        </pc:sldMkLst>
        <pc:spChg chg="add mod">
          <ac:chgData name="Orlando Marley Filho" userId="db0f27c2ee340672" providerId="LiveId" clId="{1320679C-52D2-4BC1-9F34-7139B097422A}" dt="2024-07-07T17:30:53.555" v="28146" actId="1076"/>
          <ac:spMkLst>
            <pc:docMk/>
            <pc:sldMk cId="1276156962" sldId="612"/>
            <ac:spMk id="5" creationId="{7E6716F3-BA61-C621-F4A1-95A2864795A2}"/>
          </ac:spMkLst>
        </pc:spChg>
        <pc:picChg chg="add del mod">
          <ac:chgData name="Orlando Marley Filho" userId="db0f27c2ee340672" providerId="LiveId" clId="{1320679C-52D2-4BC1-9F34-7139B097422A}" dt="2024-07-21T13:40:58.477" v="34852" actId="478"/>
          <ac:picMkLst>
            <pc:docMk/>
            <pc:sldMk cId="1276156962" sldId="612"/>
            <ac:picMk id="9" creationId="{36D5C3DE-D4ED-AC48-5E13-0DC087C87AED}"/>
          </ac:picMkLst>
        </pc:picChg>
        <pc:picChg chg="add mod">
          <ac:chgData name="Orlando Marley Filho" userId="db0f27c2ee340672" providerId="LiveId" clId="{1320679C-52D2-4BC1-9F34-7139B097422A}" dt="2024-07-21T13:41:46.030" v="34884" actId="208"/>
          <ac:picMkLst>
            <pc:docMk/>
            <pc:sldMk cId="1276156962" sldId="612"/>
            <ac:picMk id="2050" creationId="{BE43FD7D-4E6A-322E-A0ED-5F0C3B077A25}"/>
          </ac:picMkLst>
        </pc:picChg>
      </pc:sldChg>
      <pc:sldChg chg="addSp delSp modSp add mod replId modAnim modShow modNotesTx">
        <pc:chgData name="Orlando Marley Filho" userId="db0f27c2ee340672" providerId="LiveId" clId="{1320679C-52D2-4BC1-9F34-7139B097422A}" dt="2024-07-21T13:51:46.163" v="35275" actId="20577"/>
        <pc:sldMkLst>
          <pc:docMk/>
          <pc:sldMk cId="462758255" sldId="613"/>
        </pc:sldMkLst>
        <pc:spChg chg="add mod">
          <ac:chgData name="Orlando Marley Filho" userId="db0f27c2ee340672" providerId="LiveId" clId="{1320679C-52D2-4BC1-9F34-7139B097422A}" dt="2024-07-21T13:44:19.222" v="34948" actId="790"/>
          <ac:spMkLst>
            <pc:docMk/>
            <pc:sldMk cId="462758255" sldId="613"/>
            <ac:spMk id="5" creationId="{8DA3E6C4-E84D-664B-6DE1-5C9B10490D4A}"/>
          </ac:spMkLst>
        </pc:spChg>
        <pc:spChg chg="add del mod">
          <ac:chgData name="Orlando Marley Filho" userId="db0f27c2ee340672" providerId="LiveId" clId="{1320679C-52D2-4BC1-9F34-7139B097422A}" dt="2024-07-21T13:50:24.155" v="35226" actId="12084"/>
          <ac:spMkLst>
            <pc:docMk/>
            <pc:sldMk cId="462758255" sldId="613"/>
            <ac:spMk id="9" creationId="{518FF4D9-FC5A-EFA7-6B01-00D2D6A7B57D}"/>
          </ac:spMkLst>
        </pc:spChg>
        <pc:graphicFrameChg chg="add mod">
          <ac:chgData name="Orlando Marley Filho" userId="db0f27c2ee340672" providerId="LiveId" clId="{1320679C-52D2-4BC1-9F34-7139B097422A}" dt="2024-07-21T13:50:15.701" v="35224" actId="13782"/>
          <ac:graphicFrameMkLst>
            <pc:docMk/>
            <pc:sldMk cId="462758255" sldId="613"/>
            <ac:graphicFrameMk id="3" creationId="{C29142A2-B985-449F-DC71-AFE73FAE9A79}"/>
          </ac:graphicFrameMkLst>
        </pc:graphicFrameChg>
        <pc:graphicFrameChg chg="add mod">
          <ac:chgData name="Orlando Marley Filho" userId="db0f27c2ee340672" providerId="LiveId" clId="{1320679C-52D2-4BC1-9F34-7139B097422A}" dt="2024-07-21T13:51:46.163" v="35275" actId="20577"/>
          <ac:graphicFrameMkLst>
            <pc:docMk/>
            <pc:sldMk cId="462758255" sldId="613"/>
            <ac:graphicFrameMk id="8" creationId="{5C9605F3-0BE9-80C0-44C0-56318EF47813}"/>
          </ac:graphicFrameMkLst>
        </pc:graphicFrameChg>
      </pc:sldChg>
      <pc:sldChg chg="addSp delSp modSp add del mod replId modShow modNotesTx">
        <pc:chgData name="Orlando Marley Filho" userId="db0f27c2ee340672" providerId="LiveId" clId="{1320679C-52D2-4BC1-9F34-7139B097422A}" dt="2024-07-27T22:33:53.976" v="39443" actId="729"/>
        <pc:sldMkLst>
          <pc:docMk/>
          <pc:sldMk cId="1170181598" sldId="614"/>
        </pc:sldMkLst>
        <pc:spChg chg="add mod">
          <ac:chgData name="Orlando Marley Filho" userId="db0f27c2ee340672" providerId="LiveId" clId="{1320679C-52D2-4BC1-9F34-7139B097422A}" dt="2024-07-27T22:29:36.025" v="39394" actId="1076"/>
          <ac:spMkLst>
            <pc:docMk/>
            <pc:sldMk cId="1170181598" sldId="614"/>
            <ac:spMk id="3" creationId="{FA02DFB0-C010-ACFF-3E37-91A8FEF74B49}"/>
          </ac:spMkLst>
        </pc:spChg>
        <pc:spChg chg="add mod">
          <ac:chgData name="Orlando Marley Filho" userId="db0f27c2ee340672" providerId="LiveId" clId="{1320679C-52D2-4BC1-9F34-7139B097422A}" dt="2024-07-27T14:07:55.947" v="39180" actId="20577"/>
          <ac:spMkLst>
            <pc:docMk/>
            <pc:sldMk cId="1170181598" sldId="614"/>
            <ac:spMk id="5" creationId="{D6D1B104-BAE6-BD51-EE18-13F1BB313CB6}"/>
          </ac:spMkLst>
        </pc:spChg>
        <pc:spChg chg="add mod">
          <ac:chgData name="Orlando Marley Filho" userId="db0f27c2ee340672" providerId="LiveId" clId="{1320679C-52D2-4BC1-9F34-7139B097422A}" dt="2024-07-27T22:29:36.025" v="39394" actId="1076"/>
          <ac:spMkLst>
            <pc:docMk/>
            <pc:sldMk cId="1170181598" sldId="614"/>
            <ac:spMk id="8" creationId="{91155DC6-8225-1EF7-C6AD-2A83D03D9C07}"/>
          </ac:spMkLst>
        </pc:spChg>
        <pc:spChg chg="add del mod">
          <ac:chgData name="Orlando Marley Filho" userId="db0f27c2ee340672" providerId="LiveId" clId="{1320679C-52D2-4BC1-9F34-7139B097422A}" dt="2024-07-27T22:29:18.180" v="39392" actId="478"/>
          <ac:spMkLst>
            <pc:docMk/>
            <pc:sldMk cId="1170181598" sldId="614"/>
            <ac:spMk id="9" creationId="{BA77C4BA-6EEB-FA00-3F02-5BC37DB9D195}"/>
          </ac:spMkLst>
        </pc:spChg>
        <pc:spChg chg="add mod">
          <ac:chgData name="Orlando Marley Filho" userId="db0f27c2ee340672" providerId="LiveId" clId="{1320679C-52D2-4BC1-9F34-7139B097422A}" dt="2024-07-27T22:33:35.607" v="39440" actId="242"/>
          <ac:spMkLst>
            <pc:docMk/>
            <pc:sldMk cId="1170181598" sldId="614"/>
            <ac:spMk id="10" creationId="{13E9FFC7-B331-E3E2-C896-42E65011EB31}"/>
          </ac:spMkLst>
        </pc:spChg>
        <pc:spChg chg="add mod">
          <ac:chgData name="Orlando Marley Filho" userId="db0f27c2ee340672" providerId="LiveId" clId="{1320679C-52D2-4BC1-9F34-7139B097422A}" dt="2024-07-27T22:33:02.617" v="39432" actId="14100"/>
          <ac:spMkLst>
            <pc:docMk/>
            <pc:sldMk cId="1170181598" sldId="614"/>
            <ac:spMk id="11" creationId="{896AA61F-B3EB-9880-F5D0-FC40B198907B}"/>
          </ac:spMkLst>
        </pc:spChg>
        <pc:spChg chg="add mod">
          <ac:chgData name="Orlando Marley Filho" userId="db0f27c2ee340672" providerId="LiveId" clId="{1320679C-52D2-4BC1-9F34-7139B097422A}" dt="2024-07-27T22:30:32.487" v="39403" actId="1076"/>
          <ac:spMkLst>
            <pc:docMk/>
            <pc:sldMk cId="1170181598" sldId="614"/>
            <ac:spMk id="12" creationId="{327CA6E0-BA79-C6D3-C664-8A08075D492C}"/>
          </ac:spMkLst>
        </pc:spChg>
        <pc:spChg chg="add mod">
          <ac:chgData name="Orlando Marley Filho" userId="db0f27c2ee340672" providerId="LiveId" clId="{1320679C-52D2-4BC1-9F34-7139B097422A}" dt="2024-07-27T22:30:32.487" v="39403" actId="1076"/>
          <ac:spMkLst>
            <pc:docMk/>
            <pc:sldMk cId="1170181598" sldId="614"/>
            <ac:spMk id="13" creationId="{D5989725-9200-4FA4-34B7-23EF460FF83C}"/>
          </ac:spMkLst>
        </pc:spChg>
        <pc:spChg chg="add mod">
          <ac:chgData name="Orlando Marley Filho" userId="db0f27c2ee340672" providerId="LiveId" clId="{1320679C-52D2-4BC1-9F34-7139B097422A}" dt="2024-07-27T22:33:38.847" v="39441" actId="242"/>
          <ac:spMkLst>
            <pc:docMk/>
            <pc:sldMk cId="1170181598" sldId="614"/>
            <ac:spMk id="14" creationId="{881561DC-FBBC-68DB-C919-8F2CF29B118D}"/>
          </ac:spMkLst>
        </pc:spChg>
        <pc:spChg chg="add mod">
          <ac:chgData name="Orlando Marley Filho" userId="db0f27c2ee340672" providerId="LiveId" clId="{1320679C-52D2-4BC1-9F34-7139B097422A}" dt="2024-07-27T22:32:56.821" v="39430" actId="14100"/>
          <ac:spMkLst>
            <pc:docMk/>
            <pc:sldMk cId="1170181598" sldId="614"/>
            <ac:spMk id="15" creationId="{CC0DB5BA-AB30-ECCE-D8C9-AEEF75FE5310}"/>
          </ac:spMkLst>
        </pc:spChg>
        <pc:spChg chg="add mod">
          <ac:chgData name="Orlando Marley Filho" userId="db0f27c2ee340672" providerId="LiveId" clId="{1320679C-52D2-4BC1-9F34-7139B097422A}" dt="2024-07-27T22:30:49.602" v="39405" actId="1076"/>
          <ac:spMkLst>
            <pc:docMk/>
            <pc:sldMk cId="1170181598" sldId="614"/>
            <ac:spMk id="16" creationId="{F7F59E83-B472-1511-1D2C-CFA37F018124}"/>
          </ac:spMkLst>
        </pc:spChg>
        <pc:spChg chg="add mod">
          <ac:chgData name="Orlando Marley Filho" userId="db0f27c2ee340672" providerId="LiveId" clId="{1320679C-52D2-4BC1-9F34-7139B097422A}" dt="2024-07-27T22:30:49.602" v="39405" actId="1076"/>
          <ac:spMkLst>
            <pc:docMk/>
            <pc:sldMk cId="1170181598" sldId="614"/>
            <ac:spMk id="17" creationId="{09E4D1C0-53A6-71FF-D604-AF9AE737ADA8}"/>
          </ac:spMkLst>
        </pc:spChg>
        <pc:spChg chg="add mod">
          <ac:chgData name="Orlando Marley Filho" userId="db0f27c2ee340672" providerId="LiveId" clId="{1320679C-52D2-4BC1-9F34-7139B097422A}" dt="2024-07-27T22:33:41.772" v="39442" actId="242"/>
          <ac:spMkLst>
            <pc:docMk/>
            <pc:sldMk cId="1170181598" sldId="614"/>
            <ac:spMk id="18" creationId="{3F43899D-3033-27EF-AB23-3BC2135A1649}"/>
          </ac:spMkLst>
        </pc:spChg>
        <pc:spChg chg="add mod">
          <ac:chgData name="Orlando Marley Filho" userId="db0f27c2ee340672" providerId="LiveId" clId="{1320679C-52D2-4BC1-9F34-7139B097422A}" dt="2024-07-27T22:33:05.812" v="39433" actId="14100"/>
          <ac:spMkLst>
            <pc:docMk/>
            <pc:sldMk cId="1170181598" sldId="614"/>
            <ac:spMk id="19" creationId="{96BEDBF4-DC3A-F25B-BCB4-E4176FD3907B}"/>
          </ac:spMkLst>
        </pc:spChg>
        <pc:spChg chg="add del mod">
          <ac:chgData name="Orlando Marley Filho" userId="db0f27c2ee340672" providerId="LiveId" clId="{1320679C-52D2-4BC1-9F34-7139B097422A}" dt="2024-07-27T22:29:26.684" v="39393" actId="478"/>
          <ac:spMkLst>
            <pc:docMk/>
            <pc:sldMk cId="1170181598" sldId="614"/>
            <ac:spMk id="20" creationId="{58FAF5D8-205D-60F5-0306-E164FEB10CCD}"/>
          </ac:spMkLst>
        </pc:spChg>
      </pc:sldChg>
      <pc:sldChg chg="addSp delSp modSp add del mod replId setBg modShow">
        <pc:chgData name="Orlando Marley Filho" userId="db0f27c2ee340672" providerId="LiveId" clId="{1320679C-52D2-4BC1-9F34-7139B097422A}" dt="2024-07-27T23:24:56.397" v="39875" actId="729"/>
        <pc:sldMkLst>
          <pc:docMk/>
          <pc:sldMk cId="181958378" sldId="615"/>
        </pc:sldMkLst>
        <pc:spChg chg="mod">
          <ac:chgData name="Orlando Marley Filho" userId="db0f27c2ee340672" providerId="LiveId" clId="{1320679C-52D2-4BC1-9F34-7139B097422A}" dt="2024-07-27T14:24:12.859" v="39295" actId="26606"/>
          <ac:spMkLst>
            <pc:docMk/>
            <pc:sldMk cId="181958378" sldId="615"/>
            <ac:spMk id="4" creationId="{722A8741-D7E9-8CF6-8CBE-253CEFA52403}"/>
          </ac:spMkLst>
        </pc:spChg>
        <pc:spChg chg="add mod ord">
          <ac:chgData name="Orlando Marley Filho" userId="db0f27c2ee340672" providerId="LiveId" clId="{1320679C-52D2-4BC1-9F34-7139B097422A}" dt="2024-07-27T14:24:12.859" v="39295" actId="26606"/>
          <ac:spMkLst>
            <pc:docMk/>
            <pc:sldMk cId="181958378" sldId="615"/>
            <ac:spMk id="5" creationId="{818734C4-8744-2CCD-42EE-DD445D63124E}"/>
          </ac:spMkLst>
        </pc:spChg>
        <pc:spChg chg="add del">
          <ac:chgData name="Orlando Marley Filho" userId="db0f27c2ee340672" providerId="LiveId" clId="{1320679C-52D2-4BC1-9F34-7139B097422A}" dt="2024-07-27T14:38:20.173" v="39299" actId="22"/>
          <ac:spMkLst>
            <pc:docMk/>
            <pc:sldMk cId="181958378" sldId="615"/>
            <ac:spMk id="8" creationId="{C8DB389E-3DE2-454D-A21D-7AEA0B80FA9B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9" creationId="{00000000-0000-0000-0000-000000000000}"/>
          </ac:spMkLst>
        </pc:spChg>
        <pc:spChg chg="add del">
          <ac:chgData name="Orlando Marley Filho" userId="db0f27c2ee340672" providerId="LiveId" clId="{1320679C-52D2-4BC1-9F34-7139B097422A}" dt="2024-07-07T17:32:47.894" v="28171" actId="22"/>
          <ac:spMkLst>
            <pc:docMk/>
            <pc:sldMk cId="181958378" sldId="615"/>
            <ac:spMk id="9" creationId="{91C2186A-49DC-7FC2-1741-2F49B10135EB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10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2:46:16.104" v="39612" actId="478"/>
          <ac:spMkLst>
            <pc:docMk/>
            <pc:sldMk cId="181958378" sldId="615"/>
            <ac:spMk id="11" creationId="{560A79CA-ECDE-2E31-D384-EF901B6AB14F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12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13" creationId="{00000000-0000-0000-0000-000000000000}"/>
          </ac:spMkLst>
        </pc:spChg>
        <pc:spChg chg="add del">
          <ac:chgData name="Orlando Marley Filho" userId="db0f27c2ee340672" providerId="LiveId" clId="{1320679C-52D2-4BC1-9F34-7139B097422A}" dt="2024-07-07T17:33:10.506" v="28177" actId="22"/>
          <ac:spMkLst>
            <pc:docMk/>
            <pc:sldMk cId="181958378" sldId="615"/>
            <ac:spMk id="13" creationId="{E0CFD84B-2246-FFD3-C84F-2E5823478226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16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2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4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5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6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7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8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29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3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3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6:16.379" v="39613"/>
          <ac:spMkLst>
            <pc:docMk/>
            <pc:sldMk cId="181958378" sldId="615"/>
            <ac:spMk id="32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3:22:50.221" v="39867" actId="12084"/>
          <ac:spMkLst>
            <pc:docMk/>
            <pc:sldMk cId="181958378" sldId="615"/>
            <ac:spMk id="34" creationId="{A1A97A76-0B84-EC2C-4251-B22E77CEC7FA}"/>
          </ac:spMkLst>
        </pc:spChg>
        <pc:grpChg chg="add del">
          <ac:chgData name="Orlando Marley Filho" userId="db0f27c2ee340672" providerId="LiveId" clId="{1320679C-52D2-4BC1-9F34-7139B097422A}" dt="2024-07-27T14:24:28.185" v="39296" actId="21"/>
          <ac:grpSpMkLst>
            <pc:docMk/>
            <pc:sldMk cId="181958378" sldId="615"/>
            <ac:grpSpMk id="7" creationId="{3B49427E-2008-30E4-E3E8-789A55DDB07B}"/>
          </ac:grpSpMkLst>
        </pc:grpChg>
        <pc:grpChg chg="add del">
          <ac:chgData name="Orlando Marley Filho" userId="db0f27c2ee340672" providerId="LiveId" clId="{1320679C-52D2-4BC1-9F34-7139B097422A}" dt="2024-07-27T14:24:12.859" v="39295" actId="26606"/>
          <ac:grpSpMkLst>
            <pc:docMk/>
            <pc:sldMk cId="181958378" sldId="615"/>
            <ac:grpSpMk id="17" creationId="{A5AFD70F-20E3-55D2-E154-7D4FACFBB016}"/>
          </ac:grpSpMkLst>
        </pc:grpChg>
        <pc:graphicFrameChg chg="add mod">
          <ac:chgData name="Orlando Marley Filho" userId="db0f27c2ee340672" providerId="LiveId" clId="{1320679C-52D2-4BC1-9F34-7139B097422A}" dt="2024-07-27T23:19:56.147" v="39846" actId="12084"/>
          <ac:graphicFrameMkLst>
            <pc:docMk/>
            <pc:sldMk cId="181958378" sldId="615"/>
            <ac:graphicFrameMk id="35" creationId="{BCB99265-3F35-3D72-812D-44A8B9D97C42}"/>
          </ac:graphicFrameMkLst>
        </pc:graphicFrameChg>
        <pc:graphicFrameChg chg="add mod">
          <ac:chgData name="Orlando Marley Filho" userId="db0f27c2ee340672" providerId="LiveId" clId="{1320679C-52D2-4BC1-9F34-7139B097422A}" dt="2024-07-27T23:22:44.568" v="39865" actId="14100"/>
          <ac:graphicFrameMkLst>
            <pc:docMk/>
            <pc:sldMk cId="181958378" sldId="615"/>
            <ac:graphicFrameMk id="36" creationId="{537467D0-D091-1B1F-3593-7B42F2F7C10F}"/>
          </ac:graphicFrameMkLst>
        </pc:graphicFrameChg>
        <pc:graphicFrameChg chg="add mod">
          <ac:chgData name="Orlando Marley Filho" userId="db0f27c2ee340672" providerId="LiveId" clId="{1320679C-52D2-4BC1-9F34-7139B097422A}" dt="2024-07-27T23:24:50.607" v="39874" actId="18714"/>
          <ac:graphicFrameMkLst>
            <pc:docMk/>
            <pc:sldMk cId="181958378" sldId="615"/>
            <ac:graphicFrameMk id="37" creationId="{82EE38C0-8140-CB0F-A0A3-E4928459D8A2}"/>
          </ac:graphicFrameMkLst>
        </pc:graphicFrameChg>
        <pc:picChg chg="add del">
          <ac:chgData name="Orlando Marley Filho" userId="db0f27c2ee340672" providerId="LiveId" clId="{1320679C-52D2-4BC1-9F34-7139B097422A}" dt="2024-07-27T14:24:12.859" v="39295" actId="26606"/>
          <ac:picMkLst>
            <pc:docMk/>
            <pc:sldMk cId="181958378" sldId="615"/>
            <ac:picMk id="14" creationId="{151B34DE-C7AE-0571-3E8B-AFE94F1CD685}"/>
          </ac:picMkLst>
        </pc:picChg>
        <pc:picChg chg="add del mod">
          <ac:chgData name="Orlando Marley Filho" userId="db0f27c2ee340672" providerId="LiveId" clId="{1320679C-52D2-4BC1-9F34-7139B097422A}" dt="2024-07-27T22:33:56.960" v="39444" actId="478"/>
          <ac:picMkLst>
            <pc:docMk/>
            <pc:sldMk cId="181958378" sldId="615"/>
            <ac:picMk id="15" creationId="{900B9851-76A7-2161-9CB2-A5F19301E3EF}"/>
          </ac:picMkLst>
        </pc:picChg>
      </pc:sldChg>
      <pc:sldChg chg="addSp delSp modSp add del mod replId modShow">
        <pc:chgData name="Orlando Marley Filho" userId="db0f27c2ee340672" providerId="LiveId" clId="{1320679C-52D2-4BC1-9F34-7139B097422A}" dt="2024-07-27T23:19:29.786" v="39842" actId="729"/>
        <pc:sldMkLst>
          <pc:docMk/>
          <pc:sldMk cId="833126860" sldId="616"/>
        </pc:sldMkLst>
        <pc:spChg chg="add mod">
          <ac:chgData name="Orlando Marley Filho" userId="db0f27c2ee340672" providerId="LiveId" clId="{1320679C-52D2-4BC1-9F34-7139B097422A}" dt="2024-07-07T17:33:48.639" v="28185" actId="1076"/>
          <ac:spMkLst>
            <pc:docMk/>
            <pc:sldMk cId="833126860" sldId="616"/>
            <ac:spMk id="5" creationId="{87BD17CF-2ABB-77B2-9CE2-6B8856F497F1}"/>
          </ac:spMkLst>
        </pc:spChg>
        <pc:spChg chg="add mod">
          <ac:chgData name="Orlando Marley Filho" userId="db0f27c2ee340672" providerId="LiveId" clId="{1320679C-52D2-4BC1-9F34-7139B097422A}" dt="2024-07-27T23:19:26.478" v="39841" actId="14100"/>
          <ac:spMkLst>
            <pc:docMk/>
            <pc:sldMk cId="833126860" sldId="616"/>
            <ac:spMk id="8" creationId="{29157568-7DB1-A731-492A-1F26441C0BDE}"/>
          </ac:spMkLst>
        </pc:spChg>
        <pc:spChg chg="add del mod">
          <ac:chgData name="Orlando Marley Filho" userId="db0f27c2ee340672" providerId="LiveId" clId="{1320679C-52D2-4BC1-9F34-7139B097422A}" dt="2024-07-27T23:14:08.569" v="39804" actId="478"/>
          <ac:spMkLst>
            <pc:docMk/>
            <pc:sldMk cId="833126860" sldId="616"/>
            <ac:spMk id="9" creationId="{CB31E388-0F0C-4931-EE57-3AE2848C935D}"/>
          </ac:spMkLst>
        </pc:spChg>
        <pc:spChg chg="add del mod">
          <ac:chgData name="Orlando Marley Filho" userId="db0f27c2ee340672" providerId="LiveId" clId="{1320679C-52D2-4BC1-9F34-7139B097422A}" dt="2024-07-27T23:14:08.569" v="39804" actId="478"/>
          <ac:spMkLst>
            <pc:docMk/>
            <pc:sldMk cId="833126860" sldId="616"/>
            <ac:spMk id="11" creationId="{04F3D141-5543-0E6E-EA9F-349BCDC56E5B}"/>
          </ac:spMkLst>
        </pc:spChg>
      </pc:sldChg>
      <pc:sldChg chg="addSp delSp modSp add del mod replId modShow modNotesTx">
        <pc:chgData name="Orlando Marley Filho" userId="db0f27c2ee340672" providerId="LiveId" clId="{1320679C-52D2-4BC1-9F34-7139B097422A}" dt="2024-07-27T23:30:09.863" v="39914"/>
        <pc:sldMkLst>
          <pc:docMk/>
          <pc:sldMk cId="1226777616" sldId="617"/>
        </pc:sldMkLst>
        <pc:spChg chg="add mod">
          <ac:chgData name="Orlando Marley Filho" userId="db0f27c2ee340672" providerId="LiveId" clId="{1320679C-52D2-4BC1-9F34-7139B097422A}" dt="2024-07-07T17:34:39.820" v="28197" actId="1076"/>
          <ac:spMkLst>
            <pc:docMk/>
            <pc:sldMk cId="1226777616" sldId="617"/>
            <ac:spMk id="5" creationId="{50F485B2-9A49-6308-15CB-003B389EC770}"/>
          </ac:spMkLst>
        </pc:spChg>
        <pc:spChg chg="mod">
          <ac:chgData name="Orlando Marley Filho" userId="db0f27c2ee340672" providerId="LiveId" clId="{1320679C-52D2-4BC1-9F34-7139B097422A}" dt="2024-07-27T20:31:22.782" v="39340" actId="208"/>
          <ac:spMkLst>
            <pc:docMk/>
            <pc:sldMk cId="1226777616" sldId="617"/>
            <ac:spMk id="6" creationId="{90EDAD63-F1FB-43B3-B3B9-2D1E08E20D47}"/>
          </ac:spMkLst>
        </pc:spChg>
        <pc:spChg chg="add mod">
          <ac:chgData name="Orlando Marley Filho" userId="db0f27c2ee340672" providerId="LiveId" clId="{1320679C-52D2-4BC1-9F34-7139B097422A}" dt="2024-07-27T23:18:39.781" v="39830" actId="948"/>
          <ac:spMkLst>
            <pc:docMk/>
            <pc:sldMk cId="1226777616" sldId="617"/>
            <ac:spMk id="8" creationId="{4A55269B-D0A5-05CC-407A-319ADBFB4F74}"/>
          </ac:spMkLst>
        </pc:spChg>
        <pc:spChg chg="add del mod">
          <ac:chgData name="Orlando Marley Filho" userId="db0f27c2ee340672" providerId="LiveId" clId="{1320679C-52D2-4BC1-9F34-7139B097422A}" dt="2024-07-27T23:14:00.919" v="39801" actId="478"/>
          <ac:spMkLst>
            <pc:docMk/>
            <pc:sldMk cId="1226777616" sldId="617"/>
            <ac:spMk id="9" creationId="{2EBE6C1A-B226-B928-3C67-5C4102996207}"/>
          </ac:spMkLst>
        </pc:spChg>
      </pc:sldChg>
      <pc:sldChg chg="addSp delSp modSp add del mod replId modShow">
        <pc:chgData name="Orlando Marley Filho" userId="db0f27c2ee340672" providerId="LiveId" clId="{1320679C-52D2-4BC1-9F34-7139B097422A}" dt="2024-07-27T23:06:44.245" v="39753" actId="729"/>
        <pc:sldMkLst>
          <pc:docMk/>
          <pc:sldMk cId="824899862" sldId="618"/>
        </pc:sldMkLst>
        <pc:spChg chg="add mod">
          <ac:chgData name="Orlando Marley Filho" userId="db0f27c2ee340672" providerId="LiveId" clId="{1320679C-52D2-4BC1-9F34-7139B097422A}" dt="2024-07-27T23:06:37.259" v="39752" actId="1076"/>
          <ac:spMkLst>
            <pc:docMk/>
            <pc:sldMk cId="824899862" sldId="618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07T17:35:30.506" v="28208" actId="1076"/>
          <ac:spMkLst>
            <pc:docMk/>
            <pc:sldMk cId="824899862" sldId="618"/>
            <ac:spMk id="5" creationId="{BFE74E9D-5C60-D370-F8CF-F5AAF72FC1A1}"/>
          </ac:spMkLst>
        </pc:spChg>
        <pc:spChg chg="add del mod">
          <ac:chgData name="Orlando Marley Filho" userId="db0f27c2ee340672" providerId="LiveId" clId="{1320679C-52D2-4BC1-9F34-7139B097422A}" dt="2024-07-27T23:06:32.844" v="39750" actId="478"/>
          <ac:spMkLst>
            <pc:docMk/>
            <pc:sldMk cId="824899862" sldId="618"/>
            <ac:spMk id="9" creationId="{9CC8FED3-A640-37CA-66CB-E56CBE71F172}"/>
          </ac:spMkLst>
        </pc:spChg>
      </pc:sldChg>
      <pc:sldChg chg="addSp delSp modSp add del mod replId modShow">
        <pc:chgData name="Orlando Marley Filho" userId="db0f27c2ee340672" providerId="LiveId" clId="{1320679C-52D2-4BC1-9F34-7139B097422A}" dt="2024-07-27T23:09:30.844" v="39775" actId="729"/>
        <pc:sldMkLst>
          <pc:docMk/>
          <pc:sldMk cId="3338539885" sldId="619"/>
        </pc:sldMkLst>
        <pc:spChg chg="add mod">
          <ac:chgData name="Orlando Marley Filho" userId="db0f27c2ee340672" providerId="LiveId" clId="{1320679C-52D2-4BC1-9F34-7139B097422A}" dt="2024-07-07T17:36:11.363" v="28235" actId="1076"/>
          <ac:spMkLst>
            <pc:docMk/>
            <pc:sldMk cId="3338539885" sldId="619"/>
            <ac:spMk id="5" creationId="{4EBE4A1A-7BBE-D01A-0132-840E5FE9900E}"/>
          </ac:spMkLst>
        </pc:spChg>
        <pc:spChg chg="add mod">
          <ac:chgData name="Orlando Marley Filho" userId="db0f27c2ee340672" providerId="LiveId" clId="{1320679C-52D2-4BC1-9F34-7139B097422A}" dt="2024-07-27T23:09:20.097" v="39774" actId="552"/>
          <ac:spMkLst>
            <pc:docMk/>
            <pc:sldMk cId="3338539885" sldId="619"/>
            <ac:spMk id="8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3:06:56.425" v="39754" actId="478"/>
          <ac:spMkLst>
            <pc:docMk/>
            <pc:sldMk cId="3338539885" sldId="619"/>
            <ac:spMk id="9" creationId="{685E3F03-910F-E360-3BD2-B76735F5BE38}"/>
          </ac:spMkLst>
        </pc:spChg>
        <pc:spChg chg="add mod">
          <ac:chgData name="Orlando Marley Filho" userId="db0f27c2ee340672" providerId="LiveId" clId="{1320679C-52D2-4BC1-9F34-7139B097422A}" dt="2024-07-27T23:09:20.097" v="39774" actId="552"/>
          <ac:spMkLst>
            <pc:docMk/>
            <pc:sldMk cId="3338539885" sldId="619"/>
            <ac:spMk id="1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9:20.097" v="39774" actId="552"/>
          <ac:spMkLst>
            <pc:docMk/>
            <pc:sldMk cId="3338539885" sldId="619"/>
            <ac:spMk id="12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9:20.097" v="39774" actId="552"/>
          <ac:spMkLst>
            <pc:docMk/>
            <pc:sldMk cId="3338539885" sldId="619"/>
            <ac:spMk id="1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9:20.097" v="39774" actId="552"/>
          <ac:spMkLst>
            <pc:docMk/>
            <pc:sldMk cId="3338539885" sldId="619"/>
            <ac:spMk id="15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9:20.097" v="39774" actId="552"/>
          <ac:spMkLst>
            <pc:docMk/>
            <pc:sldMk cId="3338539885" sldId="619"/>
            <ac:spMk id="16" creationId="{00000000-0000-0000-0000-000000000000}"/>
          </ac:spMkLst>
        </pc:spChg>
        <pc:picChg chg="add mod">
          <ac:chgData name="Orlando Marley Filho" userId="db0f27c2ee340672" providerId="LiveId" clId="{1320679C-52D2-4BC1-9F34-7139B097422A}" dt="2024-07-27T23:08:55.425" v="39771" actId="1076"/>
          <ac:picMkLst>
            <pc:docMk/>
            <pc:sldMk cId="3338539885" sldId="619"/>
            <ac:picMk id="3" creationId="{00000000-0000-0000-0000-000000000000}"/>
          </ac:picMkLst>
        </pc:picChg>
        <pc:picChg chg="add mod">
          <ac:chgData name="Orlando Marley Filho" userId="db0f27c2ee340672" providerId="LiveId" clId="{1320679C-52D2-4BC1-9F34-7139B097422A}" dt="2024-07-27T23:07:43.778" v="39762" actId="1076"/>
          <ac:picMkLst>
            <pc:docMk/>
            <pc:sldMk cId="3338539885" sldId="619"/>
            <ac:picMk id="11" creationId="{00000000-0000-0000-0000-000000000000}"/>
          </ac:picMkLst>
        </pc:picChg>
        <pc:picChg chg="add mod">
          <ac:chgData name="Orlando Marley Filho" userId="db0f27c2ee340672" providerId="LiveId" clId="{1320679C-52D2-4BC1-9F34-7139B097422A}" dt="2024-07-27T23:08:36.712" v="39768" actId="1076"/>
          <ac:picMkLst>
            <pc:docMk/>
            <pc:sldMk cId="3338539885" sldId="619"/>
            <ac:picMk id="14" creationId="{00000000-0000-0000-0000-000000000000}"/>
          </ac:picMkLst>
        </pc:picChg>
      </pc:sldChg>
      <pc:sldChg chg="addSp delSp modSp add mod ord replId modShow">
        <pc:chgData name="Orlando Marley Filho" userId="db0f27c2ee340672" providerId="LiveId" clId="{1320679C-52D2-4BC1-9F34-7139B097422A}" dt="2024-07-28T00:24:36.153" v="39926" actId="1076"/>
        <pc:sldMkLst>
          <pc:docMk/>
          <pc:sldMk cId="1294107112" sldId="620"/>
        </pc:sldMkLst>
        <pc:spChg chg="add mod">
          <ac:chgData name="Orlando Marley Filho" userId="db0f27c2ee340672" providerId="LiveId" clId="{1320679C-52D2-4BC1-9F34-7139B097422A}" dt="2024-07-27T23:29:42.496" v="39898" actId="255"/>
          <ac:spMkLst>
            <pc:docMk/>
            <pc:sldMk cId="1294107112" sldId="620"/>
            <ac:spMk id="3" creationId="{19ABEBB3-A11C-2EC6-26AF-62E229A4ADBD}"/>
          </ac:spMkLst>
        </pc:spChg>
        <pc:spChg chg="add mod">
          <ac:chgData name="Orlando Marley Filho" userId="db0f27c2ee340672" providerId="LiveId" clId="{1320679C-52D2-4BC1-9F34-7139B097422A}" dt="2024-07-07T17:36:50.466" v="28244" actId="1076"/>
          <ac:spMkLst>
            <pc:docMk/>
            <pc:sldMk cId="1294107112" sldId="620"/>
            <ac:spMk id="5" creationId="{A2828ADC-C46C-7E6B-5426-49511E4B4CA4}"/>
          </ac:spMkLst>
        </pc:spChg>
        <pc:spChg chg="add mod">
          <ac:chgData name="Orlando Marley Filho" userId="db0f27c2ee340672" providerId="LiveId" clId="{1320679C-52D2-4BC1-9F34-7139B097422A}" dt="2024-07-28T00:24:36.153" v="39926" actId="1076"/>
          <ac:spMkLst>
            <pc:docMk/>
            <pc:sldMk cId="1294107112" sldId="620"/>
            <ac:spMk id="8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3:10:07.184" v="39777" actId="478"/>
          <ac:spMkLst>
            <pc:docMk/>
            <pc:sldMk cId="1294107112" sldId="620"/>
            <ac:spMk id="9" creationId="{C3757658-E850-95F8-3CC6-032001EF3EA2}"/>
          </ac:spMkLst>
        </pc:spChg>
        <pc:picChg chg="add del mod">
          <ac:chgData name="Orlando Marley Filho" userId="db0f27c2ee340672" providerId="LiveId" clId="{1320679C-52D2-4BC1-9F34-7139B097422A}" dt="2024-07-27T23:09:44.840" v="39776" actId="478"/>
          <ac:picMkLst>
            <pc:docMk/>
            <pc:sldMk cId="1294107112" sldId="620"/>
            <ac:picMk id="11" creationId="{7C5B8AFD-56E8-FF27-F2EB-BE71316776FD}"/>
          </ac:picMkLst>
        </pc:picChg>
      </pc:sldChg>
      <pc:sldChg chg="addSp delSp modSp add mod modShow">
        <pc:chgData name="Orlando Marley Filho" userId="db0f27c2ee340672" providerId="LiveId" clId="{1320679C-52D2-4BC1-9F34-7139B097422A}" dt="2024-07-27T23:28:00.902" v="39888" actId="729"/>
        <pc:sldMkLst>
          <pc:docMk/>
          <pc:sldMk cId="1367053238" sldId="621"/>
        </pc:sldMkLst>
        <pc:spChg chg="add mod">
          <ac:chgData name="Orlando Marley Filho" userId="db0f27c2ee340672" providerId="LiveId" clId="{1320679C-52D2-4BC1-9F34-7139B097422A}" dt="2024-07-07T17:37:43.935" v="28256" actId="1076"/>
          <ac:spMkLst>
            <pc:docMk/>
            <pc:sldMk cId="1367053238" sldId="621"/>
            <ac:spMk id="5" creationId="{6B87A607-E2CA-BB17-7983-D21AA328BEDC}"/>
          </ac:spMkLst>
        </pc:spChg>
        <pc:spChg chg="add del">
          <ac:chgData name="Orlando Marley Filho" userId="db0f27c2ee340672" providerId="LiveId" clId="{1320679C-52D2-4BC1-9F34-7139B097422A}" dt="2024-07-27T23:15:35.582" v="39816" actId="22"/>
          <ac:spMkLst>
            <pc:docMk/>
            <pc:sldMk cId="1367053238" sldId="621"/>
            <ac:spMk id="8" creationId="{C1574669-652F-0F24-CDB7-86CA74D4834F}"/>
          </ac:spMkLst>
        </pc:spChg>
        <pc:spChg chg="add del mod">
          <ac:chgData name="Orlando Marley Filho" userId="db0f27c2ee340672" providerId="LiveId" clId="{1320679C-52D2-4BC1-9F34-7139B097422A}" dt="2024-07-27T23:13:35.336" v="39800" actId="478"/>
          <ac:spMkLst>
            <pc:docMk/>
            <pc:sldMk cId="1367053238" sldId="621"/>
            <ac:spMk id="9" creationId="{A18C8945-BD33-BCAD-8D88-3764A69E1C38}"/>
          </ac:spMkLst>
        </pc:spChg>
        <pc:spChg chg="add del">
          <ac:chgData name="Orlando Marley Filho" userId="db0f27c2ee340672" providerId="LiveId" clId="{1320679C-52D2-4BC1-9F34-7139B097422A}" dt="2024-07-27T23:15:53.155" v="39818" actId="22"/>
          <ac:spMkLst>
            <pc:docMk/>
            <pc:sldMk cId="1367053238" sldId="621"/>
            <ac:spMk id="11" creationId="{6EE1C363-C8E0-00D6-E01C-EC6B641D6D28}"/>
          </ac:spMkLst>
        </pc:spChg>
        <pc:spChg chg="add del mod">
          <ac:chgData name="Orlando Marley Filho" userId="db0f27c2ee340672" providerId="LiveId" clId="{1320679C-52D2-4BC1-9F34-7139B097422A}" dt="2024-07-07T17:38:43.874" v="28268" actId="22"/>
          <ac:spMkLst>
            <pc:docMk/>
            <pc:sldMk cId="1367053238" sldId="621"/>
            <ac:spMk id="11" creationId="{C589A943-8712-88C9-D7C2-B0E562A3FC04}"/>
          </ac:spMkLst>
        </pc:spChg>
        <pc:spChg chg="add del mod">
          <ac:chgData name="Orlando Marley Filho" userId="db0f27c2ee340672" providerId="LiveId" clId="{1320679C-52D2-4BC1-9F34-7139B097422A}" dt="2024-07-07T17:38:50.738" v="28272" actId="22"/>
          <ac:spMkLst>
            <pc:docMk/>
            <pc:sldMk cId="1367053238" sldId="621"/>
            <ac:spMk id="13" creationId="{059F5FD4-B49D-A392-CABF-2134E1A2E3FE}"/>
          </ac:spMkLst>
        </pc:spChg>
        <pc:spChg chg="add del mod">
          <ac:chgData name="Orlando Marley Filho" userId="db0f27c2ee340672" providerId="LiveId" clId="{1320679C-52D2-4BC1-9F34-7139B097422A}" dt="2024-07-27T23:26:14.177" v="39885" actId="12084"/>
          <ac:spMkLst>
            <pc:docMk/>
            <pc:sldMk cId="1367053238" sldId="621"/>
            <ac:spMk id="13" creationId="{DD3AA55F-8D51-D516-C5B5-FA78B563E66B}"/>
          </ac:spMkLst>
        </pc:spChg>
        <pc:graphicFrameChg chg="add mod">
          <ac:chgData name="Orlando Marley Filho" userId="db0f27c2ee340672" providerId="LiveId" clId="{1320679C-52D2-4BC1-9F34-7139B097422A}" dt="2024-07-27T23:27:21.316" v="39887" actId="12269"/>
          <ac:graphicFrameMkLst>
            <pc:docMk/>
            <pc:sldMk cId="1367053238" sldId="621"/>
            <ac:graphicFrameMk id="14" creationId="{D1BE5D24-EA36-5009-2C7C-08E3679DD2E1}"/>
          </ac:graphicFrameMkLst>
        </pc:graphicFrameChg>
        <pc:picChg chg="add del mod">
          <ac:chgData name="Orlando Marley Filho" userId="db0f27c2ee340672" providerId="LiveId" clId="{1320679C-52D2-4BC1-9F34-7139B097422A}" dt="2024-07-27T23:13:35.336" v="39800" actId="478"/>
          <ac:picMkLst>
            <pc:docMk/>
            <pc:sldMk cId="1367053238" sldId="621"/>
            <ac:picMk id="15" creationId="{44E7EA71-99D2-DAED-B43C-1B177201894E}"/>
          </ac:picMkLst>
        </pc:picChg>
      </pc:sldChg>
      <pc:sldChg chg="addSp delSp modSp add mod replId modShow">
        <pc:chgData name="Orlando Marley Filho" userId="db0f27c2ee340672" providerId="LiveId" clId="{1320679C-52D2-4BC1-9F34-7139B097422A}" dt="2024-07-28T00:24:08.865" v="39922"/>
        <pc:sldMkLst>
          <pc:docMk/>
          <pc:sldMk cId="736294747" sldId="622"/>
        </pc:sldMkLst>
        <pc:spChg chg="add mod">
          <ac:chgData name="Orlando Marley Filho" userId="db0f27c2ee340672" providerId="LiveId" clId="{1320679C-52D2-4BC1-9F34-7139B097422A}" dt="2024-07-27T23:14:46.551" v="39807" actId="1076"/>
          <ac:spMkLst>
            <pc:docMk/>
            <pc:sldMk cId="736294747" sldId="622"/>
            <ac:spMk id="3" creationId="{DAF42B46-C458-E57A-DD93-FB4355D421A9}"/>
          </ac:spMkLst>
        </pc:spChg>
        <pc:spChg chg="add del">
          <ac:chgData name="Orlando Marley Filho" userId="db0f27c2ee340672" providerId="LiveId" clId="{1320679C-52D2-4BC1-9F34-7139B097422A}" dt="2024-07-07T17:39:10.762" v="28276" actId="22"/>
          <ac:spMkLst>
            <pc:docMk/>
            <pc:sldMk cId="736294747" sldId="622"/>
            <ac:spMk id="5" creationId="{23BDF021-84FB-D05E-F2E4-32EC9353CEA0}"/>
          </ac:spMkLst>
        </pc:spChg>
        <pc:spChg chg="add mod">
          <ac:chgData name="Orlando Marley Filho" userId="db0f27c2ee340672" providerId="LiveId" clId="{1320679C-52D2-4BC1-9F34-7139B097422A}" dt="2024-07-27T23:15:20.201" v="39814" actId="948"/>
          <ac:spMkLst>
            <pc:docMk/>
            <pc:sldMk cId="736294747" sldId="622"/>
            <ac:spMk id="8" creationId="{51AE1B9D-C432-9582-43CD-6779D813CE50}"/>
          </ac:spMkLst>
        </pc:spChg>
        <pc:spChg chg="add mod">
          <ac:chgData name="Orlando Marley Filho" userId="db0f27c2ee340672" providerId="LiveId" clId="{1320679C-52D2-4BC1-9F34-7139B097422A}" dt="2024-07-28T00:24:08.865" v="39922"/>
          <ac:spMkLst>
            <pc:docMk/>
            <pc:sldMk cId="736294747" sldId="622"/>
            <ac:spMk id="9" creationId="{8904C5FC-2CAD-65C7-F9BF-8E25776843B1}"/>
          </ac:spMkLst>
        </pc:spChg>
        <pc:spChg chg="add del mod">
          <ac:chgData name="Orlando Marley Filho" userId="db0f27c2ee340672" providerId="LiveId" clId="{1320679C-52D2-4BC1-9F34-7139B097422A}" dt="2024-07-27T23:13:27.393" v="39799" actId="478"/>
          <ac:spMkLst>
            <pc:docMk/>
            <pc:sldMk cId="736294747" sldId="622"/>
            <ac:spMk id="11" creationId="{7DF7886C-6FE5-AB54-5F49-323939886BFB}"/>
          </ac:spMkLst>
        </pc:spChg>
        <pc:picChg chg="add del mod">
          <ac:chgData name="Orlando Marley Filho" userId="db0f27c2ee340672" providerId="LiveId" clId="{1320679C-52D2-4BC1-9F34-7139B097422A}" dt="2024-07-27T23:13:27.393" v="39799" actId="478"/>
          <ac:picMkLst>
            <pc:docMk/>
            <pc:sldMk cId="736294747" sldId="622"/>
            <ac:picMk id="13" creationId="{7E0CD3D1-2B7E-6F61-839B-FB605EF40188}"/>
          </ac:picMkLst>
        </pc:picChg>
      </pc:sldChg>
      <pc:sldChg chg="addSp delSp modSp add mod replId modShow">
        <pc:chgData name="Orlando Marley Filho" userId="db0f27c2ee340672" providerId="LiveId" clId="{1320679C-52D2-4BC1-9F34-7139B097422A}" dt="2024-07-27T23:03:32.268" v="39749" actId="729"/>
        <pc:sldMkLst>
          <pc:docMk/>
          <pc:sldMk cId="3232892830" sldId="623"/>
        </pc:sldMkLst>
        <pc:spChg chg="add mod">
          <ac:chgData name="Orlando Marley Filho" userId="db0f27c2ee340672" providerId="LiveId" clId="{1320679C-52D2-4BC1-9F34-7139B097422A}" dt="2024-07-27T23:03:29.763" v="39748" actId="14100"/>
          <ac:spMkLst>
            <pc:docMk/>
            <pc:sldMk cId="3232892830" sldId="623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07T17:40:12.649" v="28289" actId="1076"/>
          <ac:spMkLst>
            <pc:docMk/>
            <pc:sldMk cId="3232892830" sldId="623"/>
            <ac:spMk id="5" creationId="{9492CD64-3743-DB2D-93D1-C722BE25D5B9}"/>
          </ac:spMkLst>
        </pc:spChg>
        <pc:spChg chg="add del">
          <ac:chgData name="Orlando Marley Filho" userId="db0f27c2ee340672" providerId="LiveId" clId="{1320679C-52D2-4BC1-9F34-7139B097422A}" dt="2024-07-07T17:40:14.124" v="28291" actId="22"/>
          <ac:spMkLst>
            <pc:docMk/>
            <pc:sldMk cId="3232892830" sldId="623"/>
            <ac:spMk id="9" creationId="{36F27C47-D130-462C-CCF0-8D21A4B616AD}"/>
          </ac:spMkLst>
        </pc:spChg>
        <pc:spChg chg="add del mod">
          <ac:chgData name="Orlando Marley Filho" userId="db0f27c2ee340672" providerId="LiveId" clId="{1320679C-52D2-4BC1-9F34-7139B097422A}" dt="2024-07-27T23:03:20.734" v="39744" actId="478"/>
          <ac:spMkLst>
            <pc:docMk/>
            <pc:sldMk cId="3232892830" sldId="623"/>
            <ac:spMk id="13" creationId="{408106E7-0743-F0AF-A57F-95857082383C}"/>
          </ac:spMkLst>
        </pc:spChg>
        <pc:picChg chg="add del mod">
          <ac:chgData name="Orlando Marley Filho" userId="db0f27c2ee340672" providerId="LiveId" clId="{1320679C-52D2-4BC1-9F34-7139B097422A}" dt="2024-07-27T23:02:19.217" v="39741" actId="478"/>
          <ac:picMkLst>
            <pc:docMk/>
            <pc:sldMk cId="3232892830" sldId="623"/>
            <ac:picMk id="11" creationId="{ECCA76BD-DC31-2787-5ED7-3C872469CB16}"/>
          </ac:picMkLst>
        </pc:picChg>
      </pc:sldChg>
      <pc:sldChg chg="addSp delSp modSp add mod replId modShow">
        <pc:chgData name="Orlando Marley Filho" userId="db0f27c2ee340672" providerId="LiveId" clId="{1320679C-52D2-4BC1-9F34-7139B097422A}" dt="2024-07-27T23:02:15.754" v="39740" actId="729"/>
        <pc:sldMkLst>
          <pc:docMk/>
          <pc:sldMk cId="3038832946" sldId="624"/>
        </pc:sldMkLst>
        <pc:spChg chg="add mod">
          <ac:chgData name="Orlando Marley Filho" userId="db0f27c2ee340672" providerId="LiveId" clId="{1320679C-52D2-4BC1-9F34-7139B097422A}" dt="2024-07-27T23:02:05.985" v="39739" actId="948"/>
          <ac:spMkLst>
            <pc:docMk/>
            <pc:sldMk cId="3038832946" sldId="624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07T17:41:15.528" v="28304" actId="1076"/>
          <ac:spMkLst>
            <pc:docMk/>
            <pc:sldMk cId="3038832946" sldId="624"/>
            <ac:spMk id="5" creationId="{D90B0D8F-D58C-46E4-C18E-0A1F73221788}"/>
          </ac:spMkLst>
        </pc:spChg>
        <pc:spChg chg="add del mod">
          <ac:chgData name="Orlando Marley Filho" userId="db0f27c2ee340672" providerId="LiveId" clId="{1320679C-52D2-4BC1-9F34-7139B097422A}" dt="2024-07-27T23:01:47.964" v="39734" actId="478"/>
          <ac:spMkLst>
            <pc:docMk/>
            <pc:sldMk cId="3038832946" sldId="624"/>
            <ac:spMk id="9" creationId="{05E5E162-E628-4CCD-B386-C8A7DFF2F1E2}"/>
          </ac:spMkLst>
        </pc:spChg>
        <pc:spChg chg="add del mod">
          <ac:chgData name="Orlando Marley Filho" userId="db0f27c2ee340672" providerId="LiveId" clId="{1320679C-52D2-4BC1-9F34-7139B097422A}" dt="2024-07-27T23:01:46.068" v="39733" actId="478"/>
          <ac:spMkLst>
            <pc:docMk/>
            <pc:sldMk cId="3038832946" sldId="624"/>
            <ac:spMk id="11" creationId="{C826CACE-3D10-751F-A1CF-1B6766933347}"/>
          </ac:spMkLst>
        </pc:spChg>
        <pc:spChg chg="add del mod">
          <ac:chgData name="Orlando Marley Filho" userId="db0f27c2ee340672" providerId="LiveId" clId="{1320679C-52D2-4BC1-9F34-7139B097422A}" dt="2024-07-27T23:01:46.068" v="39733" actId="478"/>
          <ac:spMkLst>
            <pc:docMk/>
            <pc:sldMk cId="3038832946" sldId="624"/>
            <ac:spMk id="13" creationId="{E0C63F89-D4A9-46B1-CC36-35CEAE3B1E0B}"/>
          </ac:spMkLst>
        </pc:spChg>
        <pc:picChg chg="add del mod">
          <ac:chgData name="Orlando Marley Filho" userId="db0f27c2ee340672" providerId="LiveId" clId="{1320679C-52D2-4BC1-9F34-7139B097422A}" dt="2024-07-27T23:01:46.068" v="39733" actId="478"/>
          <ac:picMkLst>
            <pc:docMk/>
            <pc:sldMk cId="3038832946" sldId="624"/>
            <ac:picMk id="15" creationId="{854B97A5-B610-46F0-7561-139DC4E91018}"/>
          </ac:picMkLst>
        </pc:picChg>
      </pc:sldChg>
      <pc:sldChg chg="addSp delSp modSp add mod replId modShow">
        <pc:chgData name="Orlando Marley Filho" userId="db0f27c2ee340672" providerId="LiveId" clId="{1320679C-52D2-4BC1-9F34-7139B097422A}" dt="2024-07-27T23:02:15.754" v="39740" actId="729"/>
        <pc:sldMkLst>
          <pc:docMk/>
          <pc:sldMk cId="975318944" sldId="625"/>
        </pc:sldMkLst>
        <pc:spChg chg="add mod">
          <ac:chgData name="Orlando Marley Filho" userId="db0f27c2ee340672" providerId="LiveId" clId="{1320679C-52D2-4BC1-9F34-7139B097422A}" dt="2024-07-27T22:57:56.664" v="39702" actId="1076"/>
          <ac:spMkLst>
            <pc:docMk/>
            <pc:sldMk cId="975318944" sldId="625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07T17:43:02.415" v="28364" actId="1076"/>
          <ac:spMkLst>
            <pc:docMk/>
            <pc:sldMk cId="975318944" sldId="625"/>
            <ac:spMk id="5" creationId="{2D87274A-AA7D-C619-5435-A948C7FF6681}"/>
          </ac:spMkLst>
        </pc:spChg>
        <pc:spChg chg="add mod">
          <ac:chgData name="Orlando Marley Filho" userId="db0f27c2ee340672" providerId="LiveId" clId="{1320679C-52D2-4BC1-9F34-7139B097422A}" dt="2024-07-27T22:57:56.664" v="39702" actId="1076"/>
          <ac:spMkLst>
            <pc:docMk/>
            <pc:sldMk cId="975318944" sldId="625"/>
            <ac:spMk id="8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2:57:30.536" v="39700" actId="478"/>
          <ac:spMkLst>
            <pc:docMk/>
            <pc:sldMk cId="975318944" sldId="625"/>
            <ac:spMk id="9" creationId="{08609C23-4FC7-90EC-5E1B-64D40F0C3DA0}"/>
          </ac:spMkLst>
        </pc:spChg>
        <pc:spChg chg="add mod">
          <ac:chgData name="Orlando Marley Filho" userId="db0f27c2ee340672" providerId="LiveId" clId="{1320679C-52D2-4BC1-9F34-7139B097422A}" dt="2024-07-27T22:59:51.955" v="39722" actId="1076"/>
          <ac:spMkLst>
            <pc:docMk/>
            <pc:sldMk cId="975318944" sldId="625"/>
            <ac:spMk id="1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59:34.569" v="39718" actId="1076"/>
          <ac:spMkLst>
            <pc:docMk/>
            <pc:sldMk cId="975318944" sldId="625"/>
            <ac:spMk id="11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07T17:49:26.499" v="28383" actId="22"/>
          <ac:spMkLst>
            <pc:docMk/>
            <pc:sldMk cId="975318944" sldId="625"/>
            <ac:spMk id="11" creationId="{F764B7FE-EE84-60D4-E56F-957F5E55499D}"/>
          </ac:spMkLst>
        </pc:spChg>
        <pc:spChg chg="add mod">
          <ac:chgData name="Orlando Marley Filho" userId="db0f27c2ee340672" providerId="LiveId" clId="{1320679C-52D2-4BC1-9F34-7139B097422A}" dt="2024-07-27T23:00:37.136" v="39730" actId="1076"/>
          <ac:spMkLst>
            <pc:docMk/>
            <pc:sldMk cId="975318944" sldId="625"/>
            <ac:spMk id="12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2:56:04.561" v="39680" actId="478"/>
          <ac:spMkLst>
            <pc:docMk/>
            <pc:sldMk cId="975318944" sldId="625"/>
            <ac:spMk id="13" creationId="{CB41C9FF-3A58-95FE-BE59-0227B4CA9C47}"/>
          </ac:spMkLst>
        </pc:spChg>
        <pc:spChg chg="add mod">
          <ac:chgData name="Orlando Marley Filho" userId="db0f27c2ee340672" providerId="LiveId" clId="{1320679C-52D2-4BC1-9F34-7139B097422A}" dt="2024-07-27T23:00:37.136" v="39730" actId="1076"/>
          <ac:spMkLst>
            <pc:docMk/>
            <pc:sldMk cId="975318944" sldId="625"/>
            <ac:spMk id="14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37.136" v="39730" actId="1076"/>
          <ac:spMkLst>
            <pc:docMk/>
            <pc:sldMk cId="975318944" sldId="625"/>
            <ac:spMk id="15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07T17:49:47.829" v="28394" actId="22"/>
          <ac:spMkLst>
            <pc:docMk/>
            <pc:sldMk cId="975318944" sldId="625"/>
            <ac:spMk id="15" creationId="{BB4A84EC-CEC0-B836-D996-53E887E0E033}"/>
          </ac:spMkLst>
        </pc:spChg>
        <pc:spChg chg="add mod">
          <ac:chgData name="Orlando Marley Filho" userId="db0f27c2ee340672" providerId="LiveId" clId="{1320679C-52D2-4BC1-9F34-7139B097422A}" dt="2024-07-27T23:00:37.136" v="39730" actId="1076"/>
          <ac:spMkLst>
            <pc:docMk/>
            <pc:sldMk cId="975318944" sldId="625"/>
            <ac:spMk id="16" creationId="{00000000-0000-0000-0000-000000000000}"/>
          </ac:spMkLst>
        </pc:spChg>
        <pc:spChg chg="add del mod">
          <ac:chgData name="Orlando Marley Filho" userId="db0f27c2ee340672" providerId="LiveId" clId="{1320679C-52D2-4BC1-9F34-7139B097422A}" dt="2024-07-27T22:56:06.024" v="39682" actId="478"/>
          <ac:spMkLst>
            <pc:docMk/>
            <pc:sldMk cId="975318944" sldId="625"/>
            <ac:spMk id="17" creationId="{EFF21BA6-661F-9DE6-8B44-62E77B93E8EF}"/>
          </ac:spMkLst>
        </pc:spChg>
        <pc:spChg chg="add del">
          <ac:chgData name="Orlando Marley Filho" userId="db0f27c2ee340672" providerId="LiveId" clId="{1320679C-52D2-4BC1-9F34-7139B097422A}" dt="2024-07-27T22:56:09.467" v="39683" actId="478"/>
          <ac:spMkLst>
            <pc:docMk/>
            <pc:sldMk cId="975318944" sldId="625"/>
            <ac:spMk id="18" creationId="{6AF9B7A2-C5B5-0B06-5B76-0908DAD75A51}"/>
          </ac:spMkLst>
        </pc:spChg>
        <pc:spChg chg="add mod">
          <ac:chgData name="Orlando Marley Filho" userId="db0f27c2ee340672" providerId="LiveId" clId="{1320679C-52D2-4BC1-9F34-7139B097422A}" dt="2024-07-27T23:00:42.430" v="39731" actId="1076"/>
          <ac:spMkLst>
            <pc:docMk/>
            <pc:sldMk cId="975318944" sldId="625"/>
            <ac:spMk id="19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2.430" v="39731" actId="1076"/>
          <ac:spMkLst>
            <pc:docMk/>
            <pc:sldMk cId="975318944" sldId="625"/>
            <ac:spMk id="20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2.430" v="39731" actId="1076"/>
          <ac:spMkLst>
            <pc:docMk/>
            <pc:sldMk cId="975318944" sldId="625"/>
            <ac:spMk id="21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2.430" v="39731" actId="1076"/>
          <ac:spMkLst>
            <pc:docMk/>
            <pc:sldMk cId="975318944" sldId="625"/>
            <ac:spMk id="22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5.325" v="39732" actId="1076"/>
          <ac:spMkLst>
            <pc:docMk/>
            <pc:sldMk cId="975318944" sldId="625"/>
            <ac:spMk id="2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5.325" v="39732" actId="1076"/>
          <ac:spMkLst>
            <pc:docMk/>
            <pc:sldMk cId="975318944" sldId="625"/>
            <ac:spMk id="24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5.325" v="39732" actId="1076"/>
          <ac:spMkLst>
            <pc:docMk/>
            <pc:sldMk cId="975318944" sldId="625"/>
            <ac:spMk id="25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3:00:45.325" v="39732" actId="1076"/>
          <ac:spMkLst>
            <pc:docMk/>
            <pc:sldMk cId="975318944" sldId="625"/>
            <ac:spMk id="26" creationId="{00000000-0000-0000-0000-000000000000}"/>
          </ac:spMkLst>
        </pc:spChg>
      </pc:sldChg>
      <pc:sldChg chg="addSp delSp modSp add mod replId modShow">
        <pc:chgData name="Orlando Marley Filho" userId="db0f27c2ee340672" providerId="LiveId" clId="{1320679C-52D2-4BC1-9F34-7139B097422A}" dt="2024-07-27T23:02:15.754" v="39740" actId="729"/>
        <pc:sldMkLst>
          <pc:docMk/>
          <pc:sldMk cId="2749973332" sldId="626"/>
        </pc:sldMkLst>
        <pc:spChg chg="add mod">
          <ac:chgData name="Orlando Marley Filho" userId="db0f27c2ee340672" providerId="LiveId" clId="{1320679C-52D2-4BC1-9F34-7139B097422A}" dt="2024-07-27T22:57:26.240" v="39699" actId="20577"/>
          <ac:spMkLst>
            <pc:docMk/>
            <pc:sldMk cId="2749973332" sldId="626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0:37:13.564" v="39342" actId="1076"/>
          <ac:spMkLst>
            <pc:docMk/>
            <pc:sldMk cId="2749973332" sldId="626"/>
            <ac:spMk id="5" creationId="{7D08425A-6F70-B336-6E6A-21EC51B8316C}"/>
          </ac:spMkLst>
        </pc:spChg>
        <pc:spChg chg="add del mod">
          <ac:chgData name="Orlando Marley Filho" userId="db0f27c2ee340672" providerId="LiveId" clId="{1320679C-52D2-4BC1-9F34-7139B097422A}" dt="2024-07-07T17:50:39.557" v="28405" actId="22"/>
          <ac:spMkLst>
            <pc:docMk/>
            <pc:sldMk cId="2749973332" sldId="626"/>
            <ac:spMk id="9" creationId="{EB9157BB-C0C7-745A-6C46-C0BFCE423F13}"/>
          </ac:spMkLst>
        </pc:spChg>
        <pc:spChg chg="add del mod">
          <ac:chgData name="Orlando Marley Filho" userId="db0f27c2ee340672" providerId="LiveId" clId="{1320679C-52D2-4BC1-9F34-7139B097422A}" dt="2024-07-27T22:55:22.732" v="39674" actId="478"/>
          <ac:spMkLst>
            <pc:docMk/>
            <pc:sldMk cId="2749973332" sldId="626"/>
            <ac:spMk id="11" creationId="{DD265482-9CBA-76F6-8D5B-FB87CAA31519}"/>
          </ac:spMkLst>
        </pc:spChg>
        <pc:picChg chg="add del mod">
          <ac:chgData name="Orlando Marley Filho" userId="db0f27c2ee340672" providerId="LiveId" clId="{1320679C-52D2-4BC1-9F34-7139B097422A}" dt="2024-07-27T22:54:54.269" v="39673" actId="478"/>
          <ac:picMkLst>
            <pc:docMk/>
            <pc:sldMk cId="2749973332" sldId="626"/>
            <ac:picMk id="13" creationId="{F993A73A-A3AA-458A-77AE-0D5A7CE33FC4}"/>
          </ac:picMkLst>
        </pc:picChg>
      </pc:sldChg>
      <pc:sldChg chg="addSp delSp modSp add mod modShow">
        <pc:chgData name="Orlando Marley Filho" userId="db0f27c2ee340672" providerId="LiveId" clId="{1320679C-52D2-4BC1-9F34-7139B097422A}" dt="2024-07-27T23:02:15.754" v="39740" actId="729"/>
        <pc:sldMkLst>
          <pc:docMk/>
          <pc:sldMk cId="1586308884" sldId="627"/>
        </pc:sldMkLst>
        <pc:spChg chg="add mod">
          <ac:chgData name="Orlando Marley Filho" userId="db0f27c2ee340672" providerId="LiveId" clId="{1320679C-52D2-4BC1-9F34-7139B097422A}" dt="2024-07-27T22:57:08.981" v="39695" actId="948"/>
          <ac:spMkLst>
            <pc:docMk/>
            <pc:sldMk cId="1586308884" sldId="627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07T17:43:22.095" v="28370" actId="1076"/>
          <ac:spMkLst>
            <pc:docMk/>
            <pc:sldMk cId="1586308884" sldId="627"/>
            <ac:spMk id="5" creationId="{9274D1F0-E6EF-CE00-3C28-84FE1D1A1C02}"/>
          </ac:spMkLst>
        </pc:spChg>
        <pc:spChg chg="add del mod">
          <ac:chgData name="Orlando Marley Filho" userId="db0f27c2ee340672" providerId="LiveId" clId="{1320679C-52D2-4BC1-9F34-7139B097422A}" dt="2024-07-27T22:53:02.261" v="39645" actId="478"/>
          <ac:spMkLst>
            <pc:docMk/>
            <pc:sldMk cId="1586308884" sldId="627"/>
            <ac:spMk id="9" creationId="{00F118A8-440D-1B49-DFA4-9A7DAA3F0F8C}"/>
          </ac:spMkLst>
        </pc:spChg>
        <pc:spChg chg="add del mod">
          <ac:chgData name="Orlando Marley Filho" userId="db0f27c2ee340672" providerId="LiveId" clId="{1320679C-52D2-4BC1-9F34-7139B097422A}" dt="2024-07-27T22:54:19.192" v="39666" actId="478"/>
          <ac:spMkLst>
            <pc:docMk/>
            <pc:sldMk cId="1586308884" sldId="627"/>
            <ac:spMk id="11" creationId="{43866546-071E-DC86-D499-D041CB604F8B}"/>
          </ac:spMkLst>
        </pc:spChg>
      </pc:sldChg>
      <pc:sldChg chg="addSp delSp modSp add mod replId modShow">
        <pc:chgData name="Orlando Marley Filho" userId="db0f27c2ee340672" providerId="LiveId" clId="{1320679C-52D2-4BC1-9F34-7139B097422A}" dt="2024-07-27T23:02:15.754" v="39740" actId="729"/>
        <pc:sldMkLst>
          <pc:docMk/>
          <pc:sldMk cId="1406787648" sldId="628"/>
        </pc:sldMkLst>
        <pc:spChg chg="add mod">
          <ac:chgData name="Orlando Marley Filho" userId="db0f27c2ee340672" providerId="LiveId" clId="{1320679C-52D2-4BC1-9F34-7139B097422A}" dt="2024-07-27T22:49:21.176" v="39614"/>
          <ac:spMkLst>
            <pc:docMk/>
            <pc:sldMk cId="1406787648" sldId="628"/>
            <ac:spMk id="3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27T22:49:21.176" v="39614"/>
          <ac:spMkLst>
            <pc:docMk/>
            <pc:sldMk cId="1406787648" sldId="628"/>
            <ac:spMk id="5" creationId="{00000000-0000-0000-0000-000000000000}"/>
          </ac:spMkLst>
        </pc:spChg>
        <pc:spChg chg="add del">
          <ac:chgData name="Orlando Marley Filho" userId="db0f27c2ee340672" providerId="LiveId" clId="{1320679C-52D2-4BC1-9F34-7139B097422A}" dt="2024-07-07T17:43:36.473" v="28372" actId="22"/>
          <ac:spMkLst>
            <pc:docMk/>
            <pc:sldMk cId="1406787648" sldId="628"/>
            <ac:spMk id="5" creationId="{5262BD4E-1FF1-B585-418D-08C722871561}"/>
          </ac:spMkLst>
        </pc:spChg>
        <pc:spChg chg="add mod">
          <ac:chgData name="Orlando Marley Filho" userId="db0f27c2ee340672" providerId="LiveId" clId="{1320679C-52D2-4BC1-9F34-7139B097422A}" dt="2024-07-27T22:49:21.176" v="39614"/>
          <ac:spMkLst>
            <pc:docMk/>
            <pc:sldMk cId="1406787648" sldId="628"/>
            <ac:spMk id="8" creationId="{00000000-0000-0000-0000-000000000000}"/>
          </ac:spMkLst>
        </pc:spChg>
        <pc:spChg chg="add mod">
          <ac:chgData name="Orlando Marley Filho" userId="db0f27c2ee340672" providerId="LiveId" clId="{1320679C-52D2-4BC1-9F34-7139B097422A}" dt="2024-07-07T17:43:40.358" v="28375" actId="1076"/>
          <ac:spMkLst>
            <pc:docMk/>
            <pc:sldMk cId="1406787648" sldId="628"/>
            <ac:spMk id="9" creationId="{119F9EC3-B737-2FB1-EB34-02DD7929235A}"/>
          </ac:spMkLst>
        </pc:spChg>
        <pc:spChg chg="add del mod">
          <ac:chgData name="Orlando Marley Filho" userId="db0f27c2ee340672" providerId="LiveId" clId="{1320679C-52D2-4BC1-9F34-7139B097422A}" dt="2024-07-27T22:56:48.571" v="39691" actId="948"/>
          <ac:spMkLst>
            <pc:docMk/>
            <pc:sldMk cId="1406787648" sldId="628"/>
            <ac:spMk id="10" creationId="{71542810-96BC-B365-756A-29C54B2C7D68}"/>
          </ac:spMkLst>
        </pc:spChg>
        <pc:spChg chg="add del mod">
          <ac:chgData name="Orlando Marley Filho" userId="db0f27c2ee340672" providerId="LiveId" clId="{1320679C-52D2-4BC1-9F34-7139B097422A}" dt="2024-07-27T22:49:24.547" v="39615" actId="478"/>
          <ac:spMkLst>
            <pc:docMk/>
            <pc:sldMk cId="1406787648" sldId="628"/>
            <ac:spMk id="11" creationId="{AB89F2E6-2E5D-A0B2-871D-D9BE4736F884}"/>
          </ac:spMkLst>
        </pc:spChg>
        <pc:spChg chg="add mod">
          <ac:chgData name="Orlando Marley Filho" userId="db0f27c2ee340672" providerId="LiveId" clId="{1320679C-52D2-4BC1-9F34-7139B097422A}" dt="2024-07-27T22:49:57.362" v="39626" actId="21"/>
          <ac:spMkLst>
            <pc:docMk/>
            <pc:sldMk cId="1406787648" sldId="628"/>
            <ac:spMk id="12" creationId="{CEB50452-4829-82CE-016F-39B863245277}"/>
          </ac:spMkLst>
        </pc:spChg>
        <pc:spChg chg="add del mod">
          <ac:chgData name="Orlando Marley Filho" userId="db0f27c2ee340672" providerId="LiveId" clId="{1320679C-52D2-4BC1-9F34-7139B097422A}" dt="2024-07-27T22:54:27.944" v="39668" actId="478"/>
          <ac:spMkLst>
            <pc:docMk/>
            <pc:sldMk cId="1406787648" sldId="628"/>
            <ac:spMk id="13" creationId="{2F13D96A-1D50-FE7A-9A52-69740F7E7DCE}"/>
          </ac:spMkLst>
        </pc:spChg>
        <pc:spChg chg="add del mod">
          <ac:chgData name="Orlando Marley Filho" userId="db0f27c2ee340672" providerId="LiveId" clId="{1320679C-52D2-4BC1-9F34-7139B097422A}" dt="2024-07-27T22:56:24.744" v="39687" actId="478"/>
          <ac:spMkLst>
            <pc:docMk/>
            <pc:sldMk cId="1406787648" sldId="628"/>
            <ac:spMk id="14" creationId="{0E3DCD1F-13CC-D686-4586-541BCD926A43}"/>
          </ac:spMkLst>
        </pc:spChg>
        <pc:spChg chg="add del mod">
          <ac:chgData name="Orlando Marley Filho" userId="db0f27c2ee340672" providerId="LiveId" clId="{1320679C-52D2-4BC1-9F34-7139B097422A}" dt="2024-07-27T22:51:48.302" v="39642" actId="478"/>
          <ac:spMkLst>
            <pc:docMk/>
            <pc:sldMk cId="1406787648" sldId="628"/>
            <ac:spMk id="15" creationId="{ABAE5670-CFE3-FA56-67EE-21E901C29E2C}"/>
          </ac:spMkLst>
        </pc:spChg>
        <pc:spChg chg="add del mod">
          <ac:chgData name="Orlando Marley Filho" userId="db0f27c2ee340672" providerId="LiveId" clId="{1320679C-52D2-4BC1-9F34-7139B097422A}" dt="2024-07-27T22:51:46.930" v="39641" actId="478"/>
          <ac:spMkLst>
            <pc:docMk/>
            <pc:sldMk cId="1406787648" sldId="628"/>
            <ac:spMk id="17" creationId="{712E0D43-459D-7AD4-4CEF-451E44F3BF8B}"/>
          </ac:spMkLst>
        </pc:spChg>
        <pc:graphicFrameChg chg="add mod">
          <ac:chgData name="Orlando Marley Filho" userId="db0f27c2ee340672" providerId="LiveId" clId="{1320679C-52D2-4BC1-9F34-7139B097422A}" dt="2024-07-27T22:50:46.534" v="39639" actId="12084"/>
          <ac:graphicFrameMkLst>
            <pc:docMk/>
            <pc:sldMk cId="1406787648" sldId="628"/>
            <ac:graphicFrameMk id="16" creationId="{C602D90C-C89E-18B9-6420-2CB1EAF75EB0}"/>
          </ac:graphicFrameMkLst>
        </pc:graphicFrameChg>
      </pc:sldChg>
      <pc:sldChg chg="addSp delSp modSp add mod ord modAnim modShow modNotesTx">
        <pc:chgData name="Orlando Marley Filho" userId="db0f27c2ee340672" providerId="LiveId" clId="{1320679C-52D2-4BC1-9F34-7139B097422A}" dt="2024-07-28T22:47:56.583" v="42929"/>
        <pc:sldMkLst>
          <pc:docMk/>
          <pc:sldMk cId="4276985642" sldId="629"/>
        </pc:sldMkLst>
        <pc:spChg chg="mod">
          <ac:chgData name="Orlando Marley Filho" userId="db0f27c2ee340672" providerId="LiveId" clId="{1320679C-52D2-4BC1-9F34-7139B097422A}" dt="2024-07-28T22:41:08.426" v="42836" actId="1076"/>
          <ac:spMkLst>
            <pc:docMk/>
            <pc:sldMk cId="4276985642" sldId="629"/>
            <ac:spMk id="2" creationId="{518CBEBD-7F61-1C19-2D5B-79CCDBF0BEE5}"/>
          </ac:spMkLst>
        </pc:spChg>
        <pc:spChg chg="add mod or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3" creationId="{B9DB72BB-DE9D-4831-C68C-6DCBD1281ECF}"/>
          </ac:spMkLst>
        </pc:spChg>
        <pc:spChg chg="add mod">
          <ac:chgData name="Orlando Marley Filho" userId="db0f27c2ee340672" providerId="LiveId" clId="{1320679C-52D2-4BC1-9F34-7139B097422A}" dt="2024-07-28T22:01:39.720" v="42103" actId="465"/>
          <ac:spMkLst>
            <pc:docMk/>
            <pc:sldMk cId="4276985642" sldId="629"/>
            <ac:spMk id="4" creationId="{15230BE4-A080-D201-2015-2867A3A16348}"/>
          </ac:spMkLst>
        </pc:spChg>
        <pc:spChg chg="add mod">
          <ac:chgData name="Orlando Marley Filho" userId="db0f27c2ee340672" providerId="LiveId" clId="{1320679C-52D2-4BC1-9F34-7139B097422A}" dt="2024-07-28T22:06:52.760" v="42336" actId="1076"/>
          <ac:spMkLst>
            <pc:docMk/>
            <pc:sldMk cId="4276985642" sldId="629"/>
            <ac:spMk id="7" creationId="{C6256B71-20B6-41A4-8920-C3FA6321093A}"/>
          </ac:spMkLst>
        </pc:spChg>
        <pc:spChg chg="add mod">
          <ac:chgData name="Orlando Marley Filho" userId="db0f27c2ee340672" providerId="LiveId" clId="{1320679C-52D2-4BC1-9F34-7139B097422A}" dt="2024-07-28T22:06:38.756" v="42332" actId="1076"/>
          <ac:spMkLst>
            <pc:docMk/>
            <pc:sldMk cId="4276985642" sldId="629"/>
            <ac:spMk id="8" creationId="{D6B0B5A6-0238-4E6C-BC98-8143FC6D49AF}"/>
          </ac:spMkLst>
        </pc:spChg>
        <pc:spChg chg="add del mod">
          <ac:chgData name="Orlando Marley Filho" userId="db0f27c2ee340672" providerId="LiveId" clId="{1320679C-52D2-4BC1-9F34-7139B097422A}" dt="2024-07-28T22:06:35.059" v="42331" actId="1076"/>
          <ac:spMkLst>
            <pc:docMk/>
            <pc:sldMk cId="4276985642" sldId="629"/>
            <ac:spMk id="12" creationId="{E5D4A7D0-5E44-1943-968A-C198F40D0E71}"/>
          </ac:spMkLst>
        </pc:spChg>
        <pc:spChg chg="add mod">
          <ac:chgData name="Orlando Marley Filho" userId="db0f27c2ee340672" providerId="LiveId" clId="{1320679C-52D2-4BC1-9F34-7139B097422A}" dt="2024-07-28T22:06:44.939" v="42333" actId="1076"/>
          <ac:spMkLst>
            <pc:docMk/>
            <pc:sldMk cId="4276985642" sldId="629"/>
            <ac:spMk id="14" creationId="{262B01EF-097F-3797-8830-365E1588752D}"/>
          </ac:spMkLst>
        </pc:spChg>
        <pc:spChg chg="add mod">
          <ac:chgData name="Orlando Marley Filho" userId="db0f27c2ee340672" providerId="LiveId" clId="{1320679C-52D2-4BC1-9F34-7139B097422A}" dt="2024-07-28T22:09:11.172" v="42446" actId="12788"/>
          <ac:spMkLst>
            <pc:docMk/>
            <pc:sldMk cId="4276985642" sldId="629"/>
            <ac:spMk id="15" creationId="{9DF2BD42-A8E8-90C2-B656-E325F2343B5E}"/>
          </ac:spMkLst>
        </pc:spChg>
        <pc:spChg chg="add mod">
          <ac:chgData name="Orlando Marley Filho" userId="db0f27c2ee340672" providerId="LiveId" clId="{1320679C-52D2-4BC1-9F34-7139B097422A}" dt="2024-07-28T22:24:08.162" v="42744" actId="1076"/>
          <ac:spMkLst>
            <pc:docMk/>
            <pc:sldMk cId="4276985642" sldId="629"/>
            <ac:spMk id="16" creationId="{1F0B9928-A897-822F-6F16-DC67756BD7A0}"/>
          </ac:spMkLst>
        </pc:spChg>
        <pc:spChg chg="add mod">
          <ac:chgData name="Orlando Marley Filho" userId="db0f27c2ee340672" providerId="LiveId" clId="{1320679C-52D2-4BC1-9F34-7139B097422A}" dt="2024-07-28T22:24:10.788" v="42745" actId="1076"/>
          <ac:spMkLst>
            <pc:docMk/>
            <pc:sldMk cId="4276985642" sldId="629"/>
            <ac:spMk id="17" creationId="{FD061E8F-2DBA-7946-04D4-B5F3E80941E5}"/>
          </ac:spMkLst>
        </pc:spChg>
        <pc:spChg chg="add mod">
          <ac:chgData name="Orlando Marley Filho" userId="db0f27c2ee340672" providerId="LiveId" clId="{1320679C-52D2-4BC1-9F34-7139B097422A}" dt="2024-07-28T22:09:11.172" v="42446" actId="12788"/>
          <ac:spMkLst>
            <pc:docMk/>
            <pc:sldMk cId="4276985642" sldId="629"/>
            <ac:spMk id="18" creationId="{EF799248-5F00-C1D9-8F95-8FBAB3ED7C66}"/>
          </ac:spMkLst>
        </pc:spChg>
        <pc:spChg chg="add mod">
          <ac:chgData name="Orlando Marley Filho" userId="db0f27c2ee340672" providerId="LiveId" clId="{1320679C-52D2-4BC1-9F34-7139B097422A}" dt="2024-07-28T22:11:59.581" v="42493" actId="12788"/>
          <ac:spMkLst>
            <pc:docMk/>
            <pc:sldMk cId="4276985642" sldId="629"/>
            <ac:spMk id="19" creationId="{F8AD5439-AA9C-07C8-7EBE-9A9E35F8CD2B}"/>
          </ac:spMkLst>
        </pc:spChg>
        <pc:spChg chg="add mod">
          <ac:chgData name="Orlando Marley Filho" userId="db0f27c2ee340672" providerId="LiveId" clId="{1320679C-52D2-4BC1-9F34-7139B097422A}" dt="2024-07-28T22:12:04.417" v="42494" actId="12788"/>
          <ac:spMkLst>
            <pc:docMk/>
            <pc:sldMk cId="4276985642" sldId="629"/>
            <ac:spMk id="20" creationId="{B2D0EB33-D096-7999-D3FB-16AF48947B8B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21" creationId="{42CE956F-39FD-4D38-8830-5DD16D0AB9F5}"/>
          </ac:spMkLst>
        </pc:spChg>
        <pc:spChg chg="add mod">
          <ac:chgData name="Orlando Marley Filho" userId="db0f27c2ee340672" providerId="LiveId" clId="{1320679C-52D2-4BC1-9F34-7139B097422A}" dt="2024-07-28T22:18:02.664" v="42664" actId="12789"/>
          <ac:spMkLst>
            <pc:docMk/>
            <pc:sldMk cId="4276985642" sldId="629"/>
            <ac:spMk id="22" creationId="{2E316912-BE6E-934E-9F88-08C36D593E48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23" creationId="{4E5D6095-AA1A-FED7-40C3-02C06F9D1A0C}"/>
          </ac:spMkLst>
        </pc:spChg>
        <pc:spChg chg="add mod">
          <ac:chgData name="Orlando Marley Filho" userId="db0f27c2ee340672" providerId="LiveId" clId="{1320679C-52D2-4BC1-9F34-7139B097422A}" dt="2024-07-28T22:18:02.664" v="42664" actId="12789"/>
          <ac:spMkLst>
            <pc:docMk/>
            <pc:sldMk cId="4276985642" sldId="629"/>
            <ac:spMk id="24" creationId="{08F19C20-8CD5-4D3F-7C73-9B7D3EA5B62A}"/>
          </ac:spMkLst>
        </pc:spChg>
        <pc:spChg chg="add mod">
          <ac:chgData name="Orlando Marley Filho" userId="db0f27c2ee340672" providerId="LiveId" clId="{1320679C-52D2-4BC1-9F34-7139B097422A}" dt="2024-07-28T22:14:11.919" v="42584" actId="1076"/>
          <ac:spMkLst>
            <pc:docMk/>
            <pc:sldMk cId="4276985642" sldId="629"/>
            <ac:spMk id="25" creationId="{C0E9AB05-FFFA-EAC3-8FCC-D7A681F8C481}"/>
          </ac:spMkLst>
        </pc:spChg>
        <pc:spChg chg="add mod">
          <ac:chgData name="Orlando Marley Filho" userId="db0f27c2ee340672" providerId="LiveId" clId="{1320679C-52D2-4BC1-9F34-7139B097422A}" dt="2024-07-28T22:15:38.750" v="42624" actId="12788"/>
          <ac:spMkLst>
            <pc:docMk/>
            <pc:sldMk cId="4276985642" sldId="629"/>
            <ac:spMk id="26" creationId="{1AE723B5-E85C-A42F-CBBA-A697AA292EDF}"/>
          </ac:spMkLst>
        </pc:spChg>
        <pc:spChg chg="add mod">
          <ac:chgData name="Orlando Marley Filho" userId="db0f27c2ee340672" providerId="LiveId" clId="{1320679C-52D2-4BC1-9F34-7139B097422A}" dt="2024-07-28T22:14:11.919" v="42584" actId="1076"/>
          <ac:spMkLst>
            <pc:docMk/>
            <pc:sldMk cId="4276985642" sldId="629"/>
            <ac:spMk id="27" creationId="{BC95C9A1-403D-882A-DC84-EF4DB52411A2}"/>
          </ac:spMkLst>
        </pc:spChg>
        <pc:spChg chg="add mod">
          <ac:chgData name="Orlando Marley Filho" userId="db0f27c2ee340672" providerId="LiveId" clId="{1320679C-52D2-4BC1-9F34-7139B097422A}" dt="2024-07-28T22:32:22.970" v="42811" actId="20577"/>
          <ac:spMkLst>
            <pc:docMk/>
            <pc:sldMk cId="4276985642" sldId="629"/>
            <ac:spMk id="28" creationId="{295AEF94-45AC-A401-76A0-7C2193ED1247}"/>
          </ac:spMkLst>
        </pc:spChg>
        <pc:spChg chg="add del mod">
          <ac:chgData name="Orlando Marley Filho" userId="db0f27c2ee340672" providerId="LiveId" clId="{1320679C-52D2-4BC1-9F34-7139B097422A}" dt="2024-07-28T22:32:17.861" v="42799" actId="478"/>
          <ac:spMkLst>
            <pc:docMk/>
            <pc:sldMk cId="4276985642" sldId="629"/>
            <ac:spMk id="29" creationId="{C5333773-B05C-E55F-1DAF-8FADA5B6472C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30" creationId="{78C333D0-FF34-10D7-C5B2-DF31EF5C0773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31" creationId="{13FC2338-F04A-EA39-2FE3-884133BD3273}"/>
          </ac:spMkLst>
        </pc:spChg>
        <pc:spChg chg="add mod">
          <ac:chgData name="Orlando Marley Filho" userId="db0f27c2ee340672" providerId="LiveId" clId="{1320679C-52D2-4BC1-9F34-7139B097422A}" dt="2024-07-28T22:46:55.812" v="42917" actId="1076"/>
          <ac:spMkLst>
            <pc:docMk/>
            <pc:sldMk cId="4276985642" sldId="629"/>
            <ac:spMk id="32" creationId="{6D922CB1-5C38-8C91-A99D-718AF46445F6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33" creationId="{AD4784EF-9DF7-0B0E-BDAC-1F2798BBCD61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34" creationId="{E80F6DE4-4048-E41B-1E82-B3F0F470DB42}"/>
          </ac:spMkLst>
        </pc:spChg>
        <pc:spChg chg="add mod">
          <ac:chgData name="Orlando Marley Filho" userId="db0f27c2ee340672" providerId="LiveId" clId="{1320679C-52D2-4BC1-9F34-7139B097422A}" dt="2024-07-28T22:12:17.367" v="42497" actId="14100"/>
          <ac:spMkLst>
            <pc:docMk/>
            <pc:sldMk cId="4276985642" sldId="629"/>
            <ac:spMk id="35" creationId="{111105BB-0E69-70EC-033D-7247964A5AD5}"/>
          </ac:spMkLst>
        </pc:spChg>
        <pc:spChg chg="add mod ord">
          <ac:chgData name="Orlando Marley Filho" userId="db0f27c2ee340672" providerId="LiveId" clId="{1320679C-52D2-4BC1-9F34-7139B097422A}" dt="2024-07-28T22:14:11.919" v="42584" actId="1076"/>
          <ac:spMkLst>
            <pc:docMk/>
            <pc:sldMk cId="4276985642" sldId="629"/>
            <ac:spMk id="36" creationId="{216433FB-1E86-1481-FA9B-78BCF603E6BC}"/>
          </ac:spMkLst>
        </pc:spChg>
        <pc:spChg chg="add mod ord">
          <ac:chgData name="Orlando Marley Filho" userId="db0f27c2ee340672" providerId="LiveId" clId="{1320679C-52D2-4BC1-9F34-7139B097422A}" dt="2024-07-28T22:14:11.919" v="42584" actId="1076"/>
          <ac:spMkLst>
            <pc:docMk/>
            <pc:sldMk cId="4276985642" sldId="629"/>
            <ac:spMk id="37" creationId="{F6D76276-66EB-E9D4-69C4-CCEB387E305A}"/>
          </ac:spMkLst>
        </pc:spChg>
        <pc:spChg chg="add mod">
          <ac:chgData name="Orlando Marley Filho" userId="db0f27c2ee340672" providerId="LiveId" clId="{1320679C-52D2-4BC1-9F34-7139B097422A}" dt="2024-07-28T22:14:11.919" v="42584" actId="1076"/>
          <ac:spMkLst>
            <pc:docMk/>
            <pc:sldMk cId="4276985642" sldId="629"/>
            <ac:spMk id="38" creationId="{260476C7-9575-8EC5-9977-4D3BB9B99D21}"/>
          </ac:spMkLst>
        </pc:spChg>
        <pc:spChg chg="add mod">
          <ac:chgData name="Orlando Marley Filho" userId="db0f27c2ee340672" providerId="LiveId" clId="{1320679C-52D2-4BC1-9F34-7139B097422A}" dt="2024-07-28T22:15:38.750" v="42624" actId="12788"/>
          <ac:spMkLst>
            <pc:docMk/>
            <pc:sldMk cId="4276985642" sldId="629"/>
            <ac:spMk id="39" creationId="{223255CB-0155-74F2-8BD9-3515ECB0B56D}"/>
          </ac:spMkLst>
        </pc:spChg>
        <pc:spChg chg="add mod">
          <ac:chgData name="Orlando Marley Filho" userId="db0f27c2ee340672" providerId="LiveId" clId="{1320679C-52D2-4BC1-9F34-7139B097422A}" dt="2024-07-28T22:15:38.750" v="42624" actId="12788"/>
          <ac:spMkLst>
            <pc:docMk/>
            <pc:sldMk cId="4276985642" sldId="629"/>
            <ac:spMk id="40" creationId="{7BFD6538-CF10-38F9-7FF6-F3FC2C3A1214}"/>
          </ac:spMkLst>
        </pc:spChg>
        <pc:spChg chg="add mod">
          <ac:chgData name="Orlando Marley Filho" userId="db0f27c2ee340672" providerId="LiveId" clId="{1320679C-52D2-4BC1-9F34-7139B097422A}" dt="2024-07-28T22:14:23.735" v="42587"/>
          <ac:spMkLst>
            <pc:docMk/>
            <pc:sldMk cId="4276985642" sldId="629"/>
            <ac:spMk id="41" creationId="{D6B8C0C5-387C-3D4D-031C-B0520323F91C}"/>
          </ac:spMkLst>
        </pc:spChg>
        <pc:spChg chg="add mod">
          <ac:chgData name="Orlando Marley Filho" userId="db0f27c2ee340672" providerId="LiveId" clId="{1320679C-52D2-4BC1-9F34-7139B097422A}" dt="2024-07-28T22:14:23.735" v="42587"/>
          <ac:spMkLst>
            <pc:docMk/>
            <pc:sldMk cId="4276985642" sldId="629"/>
            <ac:spMk id="42" creationId="{AC0E8E0B-CECA-C4C5-63C4-1BAEDCE14A84}"/>
          </ac:spMkLst>
        </pc:spChg>
        <pc:spChg chg="add mod">
          <ac:chgData name="Orlando Marley Filho" userId="db0f27c2ee340672" providerId="LiveId" clId="{1320679C-52D2-4BC1-9F34-7139B097422A}" dt="2024-07-28T22:15:38.750" v="42624" actId="12788"/>
          <ac:spMkLst>
            <pc:docMk/>
            <pc:sldMk cId="4276985642" sldId="629"/>
            <ac:spMk id="43" creationId="{66D840FA-7E6D-C319-DF48-C8A8C80C18DE}"/>
          </ac:spMkLst>
        </pc:spChg>
        <pc:spChg chg="add mod">
          <ac:chgData name="Orlando Marley Filho" userId="db0f27c2ee340672" providerId="LiveId" clId="{1320679C-52D2-4BC1-9F34-7139B097422A}" dt="2024-07-28T22:15:38.750" v="42624" actId="12788"/>
          <ac:spMkLst>
            <pc:docMk/>
            <pc:sldMk cId="4276985642" sldId="629"/>
            <ac:spMk id="44" creationId="{E615E893-C352-919E-165F-6D25611609D2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45" creationId="{C9EF2DC7-9E68-5199-A707-4F78E5F7CCAF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46" creationId="{68ABB3FE-0615-69C7-2863-278D82F22651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47" creationId="{4A151A01-CEAA-13DE-BE66-31CBFF91E7A5}"/>
          </ac:spMkLst>
        </pc:spChg>
        <pc:spChg chg="add mod">
          <ac:chgData name="Orlando Marley Filho" userId="db0f27c2ee340672" providerId="LiveId" clId="{1320679C-52D2-4BC1-9F34-7139B097422A}" dt="2024-07-28T22:27:59.980" v="42773" actId="12788"/>
          <ac:spMkLst>
            <pc:docMk/>
            <pc:sldMk cId="4276985642" sldId="629"/>
            <ac:spMk id="48" creationId="{50CB0BD4-D335-33F8-A655-4679E4394BAA}"/>
          </ac:spMkLst>
        </pc:spChg>
        <pc:picChg chg="add del">
          <ac:chgData name="Orlando Marley Filho" userId="db0f27c2ee340672" providerId="LiveId" clId="{1320679C-52D2-4BC1-9F34-7139B097422A}" dt="2024-07-07T20:29:55.046" v="30417" actId="478"/>
          <ac:picMkLst>
            <pc:docMk/>
            <pc:sldMk cId="4276985642" sldId="629"/>
            <ac:picMk id="4" creationId="{D9F34EE4-5825-5B67-7034-3CAEA9AD303D}"/>
          </ac:picMkLst>
        </pc:picChg>
        <pc:picChg chg="add mod">
          <ac:chgData name="Orlando Marley Filho" userId="db0f27c2ee340672" providerId="LiveId" clId="{1320679C-52D2-4BC1-9F34-7139B097422A}" dt="2024-07-28T22:01:39.720" v="42103" actId="465"/>
          <ac:picMkLst>
            <pc:docMk/>
            <pc:sldMk cId="4276985642" sldId="629"/>
            <ac:picMk id="5" creationId="{C1941114-D962-41D4-BFC9-48FAB75A3E09}"/>
          </ac:picMkLst>
        </pc:picChg>
        <pc:picChg chg="add del">
          <ac:chgData name="Orlando Marley Filho" userId="db0f27c2ee340672" providerId="LiveId" clId="{1320679C-52D2-4BC1-9F34-7139B097422A}" dt="2024-07-07T20:29:53.969" v="30416" actId="22"/>
          <ac:picMkLst>
            <pc:docMk/>
            <pc:sldMk cId="4276985642" sldId="629"/>
            <ac:picMk id="7" creationId="{2A9BF9B8-DDED-3958-F25D-DCDF63636C1F}"/>
          </ac:picMkLst>
        </pc:picChg>
        <pc:picChg chg="add del mod">
          <ac:chgData name="Orlando Marley Filho" userId="db0f27c2ee340672" providerId="LiveId" clId="{1320679C-52D2-4BC1-9F34-7139B097422A}" dt="2024-07-28T22:24:15.157" v="42746" actId="478"/>
          <ac:picMkLst>
            <pc:docMk/>
            <pc:sldMk cId="4276985642" sldId="629"/>
            <ac:picMk id="10" creationId="{6E4009C6-2834-6218-EAF4-B0B5C4A9B8E4}"/>
          </ac:picMkLst>
        </pc:picChg>
        <pc:picChg chg="add mod">
          <ac:chgData name="Orlando Marley Filho" userId="db0f27c2ee340672" providerId="LiveId" clId="{1320679C-52D2-4BC1-9F34-7139B097422A}" dt="2024-07-28T22:01:39.720" v="42103" actId="465"/>
          <ac:picMkLst>
            <pc:docMk/>
            <pc:sldMk cId="4276985642" sldId="629"/>
            <ac:picMk id="11" creationId="{7249C1EC-5A69-3C4D-9DDF-0DB93BB70BC6}"/>
          </ac:picMkLst>
        </pc:picChg>
        <pc:picChg chg="add mod">
          <ac:chgData name="Orlando Marley Filho" userId="db0f27c2ee340672" providerId="LiveId" clId="{1320679C-52D2-4BC1-9F34-7139B097422A}" dt="2024-07-28T22:01:39.720" v="42103" actId="465"/>
          <ac:picMkLst>
            <pc:docMk/>
            <pc:sldMk cId="4276985642" sldId="629"/>
            <ac:picMk id="13" creationId="{1AAF98C5-35B9-5FF2-FD98-21CFC9F35E05}"/>
          </ac:picMkLst>
        </pc:picChg>
        <pc:picChg chg="add mod">
          <ac:chgData name="Orlando Marley Filho" userId="db0f27c2ee340672" providerId="LiveId" clId="{1320679C-52D2-4BC1-9F34-7139B097422A}" dt="2024-07-28T22:47:10.383" v="42919" actId="1076"/>
          <ac:picMkLst>
            <pc:docMk/>
            <pc:sldMk cId="4276985642" sldId="629"/>
            <ac:picMk id="54" creationId="{B648EB9D-E261-4908-BF89-B6CB02379325}"/>
          </ac:picMkLst>
        </pc:picChg>
        <pc:picChg chg="add mod">
          <ac:chgData name="Orlando Marley Filho" userId="db0f27c2ee340672" providerId="LiveId" clId="{1320679C-52D2-4BC1-9F34-7139B097422A}" dt="2024-07-28T22:45:21.659" v="42907" actId="1076"/>
          <ac:picMkLst>
            <pc:docMk/>
            <pc:sldMk cId="4276985642" sldId="629"/>
            <ac:picMk id="55" creationId="{6E9DE789-1163-44CF-AF26-EC7F6657AB42}"/>
          </ac:picMkLst>
        </pc:picChg>
        <pc:picChg chg="add mod">
          <ac:chgData name="Orlando Marley Filho" userId="db0f27c2ee340672" providerId="LiveId" clId="{1320679C-52D2-4BC1-9F34-7139B097422A}" dt="2024-07-28T22:45:36.874" v="42912" actId="1076"/>
          <ac:picMkLst>
            <pc:docMk/>
            <pc:sldMk cId="4276985642" sldId="629"/>
            <ac:picMk id="56" creationId="{B409BAE7-B594-48DE-A515-288D23E675D4}"/>
          </ac:picMkLst>
        </pc:picChg>
        <pc:picChg chg="add mod">
          <ac:chgData name="Orlando Marley Filho" userId="db0f27c2ee340672" providerId="LiveId" clId="{1320679C-52D2-4BC1-9F34-7139B097422A}" dt="2024-07-28T22:45:38.518" v="42913" actId="1076"/>
          <ac:picMkLst>
            <pc:docMk/>
            <pc:sldMk cId="4276985642" sldId="629"/>
            <ac:picMk id="57" creationId="{6F7D8291-0A7E-4E11-9200-80AD96F02889}"/>
          </ac:picMkLst>
        </pc:picChg>
        <pc:picChg chg="add mod">
          <ac:chgData name="Orlando Marley Filho" userId="db0f27c2ee340672" providerId="LiveId" clId="{1320679C-52D2-4BC1-9F34-7139B097422A}" dt="2024-07-28T22:47:00.262" v="42918" actId="1076"/>
          <ac:picMkLst>
            <pc:docMk/>
            <pc:sldMk cId="4276985642" sldId="629"/>
            <ac:picMk id="58" creationId="{74D7B39F-56C4-4E0C-8942-64E440F750FC}"/>
          </ac:picMkLst>
        </pc:picChg>
        <pc:picChg chg="add del mod">
          <ac:chgData name="Orlando Marley Filho" userId="db0f27c2ee340672" providerId="LiveId" clId="{1320679C-52D2-4BC1-9F34-7139B097422A}" dt="2024-07-28T22:44:58.135" v="42901" actId="478"/>
          <ac:picMkLst>
            <pc:docMk/>
            <pc:sldMk cId="4276985642" sldId="629"/>
            <ac:picMk id="1026" creationId="{A8AEB1D3-91F7-4307-455D-88CE52F7DDCE}"/>
          </ac:picMkLst>
        </pc:picChg>
        <pc:picChg chg="add del mod">
          <ac:chgData name="Orlando Marley Filho" userId="db0f27c2ee340672" providerId="LiveId" clId="{1320679C-52D2-4BC1-9F34-7139B097422A}" dt="2024-07-28T22:45:11.589" v="42905" actId="478"/>
          <ac:picMkLst>
            <pc:docMk/>
            <pc:sldMk cId="4276985642" sldId="629"/>
            <ac:picMk id="1028" creationId="{4F2B70AD-431C-9BF8-8931-4E63AE0E0031}"/>
          </ac:picMkLst>
        </pc:picChg>
        <pc:picChg chg="add">
          <ac:chgData name="Orlando Marley Filho" userId="db0f27c2ee340672" providerId="LiveId" clId="{1320679C-52D2-4BC1-9F34-7139B097422A}" dt="2024-07-28T22:21:51.916" v="42735"/>
          <ac:picMkLst>
            <pc:docMk/>
            <pc:sldMk cId="4276985642" sldId="629"/>
            <ac:picMk id="1030" creationId="{F5CE2140-EF0C-4D58-C552-54DAC44CA158}"/>
          </ac:picMkLst>
        </pc:picChg>
        <pc:picChg chg="add del mod">
          <ac:chgData name="Orlando Marley Filho" userId="db0f27c2ee340672" providerId="LiveId" clId="{1320679C-52D2-4BC1-9F34-7139B097422A}" dt="2024-07-28T22:45:00.271" v="42902" actId="478"/>
          <ac:picMkLst>
            <pc:docMk/>
            <pc:sldMk cId="4276985642" sldId="629"/>
            <ac:picMk id="1032" creationId="{D64D7F3B-CFBF-FCD7-CC4A-022A5C84AC5D}"/>
          </ac:picMkLst>
        </pc:picChg>
        <pc:picChg chg="add del mod">
          <ac:chgData name="Orlando Marley Filho" userId="db0f27c2ee340672" providerId="LiveId" clId="{1320679C-52D2-4BC1-9F34-7139B097422A}" dt="2024-07-28T22:46:31.623" v="42914" actId="478"/>
          <ac:picMkLst>
            <pc:docMk/>
            <pc:sldMk cId="4276985642" sldId="629"/>
            <ac:picMk id="1034" creationId="{94EAAC0C-F171-D5E8-7F29-2E1E32111F48}"/>
          </ac:picMkLst>
        </pc:picChg>
        <pc:cxnChg chg="add mod">
          <ac:chgData name="Orlando Marley Filho" userId="db0f27c2ee340672" providerId="LiveId" clId="{1320679C-52D2-4BC1-9F34-7139B097422A}" dt="2024-07-28T22:30:23.858" v="42786" actId="208"/>
          <ac:cxnSpMkLst>
            <pc:docMk/>
            <pc:sldMk cId="4276985642" sldId="629"/>
            <ac:cxnSpMk id="50" creationId="{C43B6241-2E3A-4B9D-0970-DDCA38AF4EF8}"/>
          </ac:cxnSpMkLst>
        </pc:cxnChg>
        <pc:cxnChg chg="add mod">
          <ac:chgData name="Orlando Marley Filho" userId="db0f27c2ee340672" providerId="LiveId" clId="{1320679C-52D2-4BC1-9F34-7139B097422A}" dt="2024-07-28T22:32:44.017" v="42816" actId="14100"/>
          <ac:cxnSpMkLst>
            <pc:docMk/>
            <pc:sldMk cId="4276985642" sldId="629"/>
            <ac:cxnSpMk id="51" creationId="{AF6131D0-5BE5-0979-4C7E-D0A8067398BA}"/>
          </ac:cxnSpMkLst>
        </pc:cxnChg>
      </pc:sldChg>
      <pc:sldChg chg="addSp delSp modSp add mod ord modAnim modShow modNotesTx">
        <pc:chgData name="Orlando Marley Filho" userId="db0f27c2ee340672" providerId="LiveId" clId="{1320679C-52D2-4BC1-9F34-7139B097422A}" dt="2024-07-28T23:02:38.661" v="43068"/>
        <pc:sldMkLst>
          <pc:docMk/>
          <pc:sldMk cId="3807531579" sldId="630"/>
        </pc:sldMkLst>
        <pc:spChg chg="add mod">
          <ac:chgData name="Orlando Marley Filho" userId="db0f27c2ee340672" providerId="LiveId" clId="{1320679C-52D2-4BC1-9F34-7139B097422A}" dt="2024-07-28T22:58:51.039" v="43067" actId="20577"/>
          <ac:spMkLst>
            <pc:docMk/>
            <pc:sldMk cId="3807531579" sldId="630"/>
            <ac:spMk id="4" creationId="{0A55CA9E-7195-3B0D-E041-BF8D7DFA74C0}"/>
          </ac:spMkLst>
        </pc:spChg>
        <pc:spChg chg="add mod">
          <ac:chgData name="Orlando Marley Filho" userId="db0f27c2ee340672" providerId="LiveId" clId="{1320679C-52D2-4BC1-9F34-7139B097422A}" dt="2024-07-28T21:34:30.879" v="41507" actId="6549"/>
          <ac:spMkLst>
            <pc:docMk/>
            <pc:sldMk cId="3807531579" sldId="630"/>
            <ac:spMk id="7" creationId="{D05CBE8D-001E-0726-19C8-DA27B697FB68}"/>
          </ac:spMkLst>
        </pc:spChg>
        <pc:spChg chg="add del mod">
          <ac:chgData name="Orlando Marley Filho" userId="db0f27c2ee340672" providerId="LiveId" clId="{1320679C-52D2-4BC1-9F34-7139B097422A}" dt="2024-07-07T18:43:00.079" v="29190" actId="478"/>
          <ac:spMkLst>
            <pc:docMk/>
            <pc:sldMk cId="3807531579" sldId="630"/>
            <ac:spMk id="10" creationId="{8FBB63BD-C5A1-B3CE-A963-DB521C4CC571}"/>
          </ac:spMkLst>
        </pc:spChg>
      </pc:sldChg>
      <pc:sldChg chg="addSp delSp modSp add mod modAnim modShow modNotesTx">
        <pc:chgData name="Orlando Marley Filho" userId="db0f27c2ee340672" providerId="LiveId" clId="{1320679C-52D2-4BC1-9F34-7139B097422A}" dt="2024-07-28T21:43:31.086" v="41771" actId="729"/>
        <pc:sldMkLst>
          <pc:docMk/>
          <pc:sldMk cId="532523182" sldId="631"/>
        </pc:sldMkLst>
        <pc:spChg chg="add mod">
          <ac:chgData name="Orlando Marley Filho" userId="db0f27c2ee340672" providerId="LiveId" clId="{1320679C-52D2-4BC1-9F34-7139B097422A}" dt="2024-07-28T21:39:19.309" v="41558" actId="20577"/>
          <ac:spMkLst>
            <pc:docMk/>
            <pc:sldMk cId="532523182" sldId="631"/>
            <ac:spMk id="4" creationId="{3B6B9542-1B72-3543-A177-BD71AF5EC55B}"/>
          </ac:spMkLst>
        </pc:spChg>
        <pc:spChg chg="add mod">
          <ac:chgData name="Orlando Marley Filho" userId="db0f27c2ee340672" providerId="LiveId" clId="{1320679C-52D2-4BC1-9F34-7139B097422A}" dt="2024-07-28T21:40:13.446" v="41565" actId="6549"/>
          <ac:spMkLst>
            <pc:docMk/>
            <pc:sldMk cId="532523182" sldId="631"/>
            <ac:spMk id="7" creationId="{9F2F2C60-FDE3-BABD-F8AF-A547B979CDF1}"/>
          </ac:spMkLst>
        </pc:spChg>
        <pc:spChg chg="add del mod">
          <ac:chgData name="Orlando Marley Filho" userId="db0f27c2ee340672" providerId="LiveId" clId="{1320679C-52D2-4BC1-9F34-7139B097422A}" dt="2024-07-07T19:10:06.192" v="29376" actId="478"/>
          <ac:spMkLst>
            <pc:docMk/>
            <pc:sldMk cId="532523182" sldId="631"/>
            <ac:spMk id="10" creationId="{8034B9E8-DA07-9539-A876-07A6060B7753}"/>
          </ac:spMkLst>
        </pc:spChg>
      </pc:sldChg>
      <pc:sldChg chg="addSp modSp add mod replId modAnim modShow modNotesTx">
        <pc:chgData name="Orlando Marley Filho" userId="db0f27c2ee340672" providerId="LiveId" clId="{1320679C-52D2-4BC1-9F34-7139B097422A}" dt="2024-07-29T01:10:32.678" v="43550" actId="729"/>
        <pc:sldMkLst>
          <pc:docMk/>
          <pc:sldMk cId="4110220915" sldId="632"/>
        </pc:sldMkLst>
        <pc:spChg chg="add mod">
          <ac:chgData name="Orlando Marley Filho" userId="db0f27c2ee340672" providerId="LiveId" clId="{1320679C-52D2-4BC1-9F34-7139B097422A}" dt="2024-07-07T18:02:35.332" v="28532" actId="1076"/>
          <ac:spMkLst>
            <pc:docMk/>
            <pc:sldMk cId="4110220915" sldId="632"/>
            <ac:spMk id="4" creationId="{56C1613E-F57C-4BEB-FF0D-F6646ACBE259}"/>
          </ac:spMkLst>
        </pc:spChg>
        <pc:spChg chg="add mod">
          <ac:chgData name="Orlando Marley Filho" userId="db0f27c2ee340672" providerId="LiveId" clId="{1320679C-52D2-4BC1-9F34-7139B097422A}" dt="2024-07-29T01:03:44.295" v="43397" actId="1076"/>
          <ac:spMkLst>
            <pc:docMk/>
            <pc:sldMk cId="4110220915" sldId="632"/>
            <ac:spMk id="7" creationId="{2F7C13E5-045D-4E2D-98D4-E00979032DD1}"/>
          </ac:spMkLst>
        </pc:spChg>
      </pc:sldChg>
      <pc:sldChg chg="addSp delSp modSp add mod replId modAnim modShow">
        <pc:chgData name="Orlando Marley Filho" userId="db0f27c2ee340672" providerId="LiveId" clId="{1320679C-52D2-4BC1-9F34-7139B097422A}" dt="2024-07-29T01:14:10.016" v="43604" actId="729"/>
        <pc:sldMkLst>
          <pc:docMk/>
          <pc:sldMk cId="3955404753" sldId="633"/>
        </pc:sldMkLst>
        <pc:spChg chg="add mod">
          <ac:chgData name="Orlando Marley Filho" userId="db0f27c2ee340672" providerId="LiveId" clId="{1320679C-52D2-4BC1-9F34-7139B097422A}" dt="2024-07-29T01:07:17.002" v="43451" actId="404"/>
          <ac:spMkLst>
            <pc:docMk/>
            <pc:sldMk cId="3955404753" sldId="633"/>
            <ac:spMk id="3" creationId="{A39F66C5-8178-0A8E-F7F2-CD9C2C6CDF49}"/>
          </ac:spMkLst>
        </pc:spChg>
        <pc:spChg chg="add mod">
          <ac:chgData name="Orlando Marley Filho" userId="db0f27c2ee340672" providerId="LiveId" clId="{1320679C-52D2-4BC1-9F34-7139B097422A}" dt="2024-07-07T18:03:38.075" v="28544" actId="122"/>
          <ac:spMkLst>
            <pc:docMk/>
            <pc:sldMk cId="3955404753" sldId="633"/>
            <ac:spMk id="4" creationId="{896D343B-41CE-6B25-E252-03CF51FA0F34}"/>
          </ac:spMkLst>
        </pc:spChg>
        <pc:spChg chg="add mod">
          <ac:chgData name="Orlando Marley Filho" userId="db0f27c2ee340672" providerId="LiveId" clId="{1320679C-52D2-4BC1-9F34-7139B097422A}" dt="2024-07-29T01:07:17.002" v="43451" actId="404"/>
          <ac:spMkLst>
            <pc:docMk/>
            <pc:sldMk cId="3955404753" sldId="633"/>
            <ac:spMk id="5" creationId="{E38642B9-E617-2B02-0468-C2F8E2735001}"/>
          </ac:spMkLst>
        </pc:spChg>
        <pc:spChg chg="add mod">
          <ac:chgData name="Orlando Marley Filho" userId="db0f27c2ee340672" providerId="LiveId" clId="{1320679C-52D2-4BC1-9F34-7139B097422A}" dt="2024-07-07T20:39:04.083" v="30641" actId="14100"/>
          <ac:spMkLst>
            <pc:docMk/>
            <pc:sldMk cId="3955404753" sldId="633"/>
            <ac:spMk id="7" creationId="{A0192DAA-3FC0-F17E-4663-130268806512}"/>
          </ac:spMkLst>
        </pc:spChg>
        <pc:spChg chg="add mod">
          <ac:chgData name="Orlando Marley Filho" userId="db0f27c2ee340672" providerId="LiveId" clId="{1320679C-52D2-4BC1-9F34-7139B097422A}" dt="2024-07-29T01:07:17.002" v="43451" actId="404"/>
          <ac:spMkLst>
            <pc:docMk/>
            <pc:sldMk cId="3955404753" sldId="633"/>
            <ac:spMk id="8" creationId="{5107BC47-61E8-8082-BAF4-7B87492E12A4}"/>
          </ac:spMkLst>
        </pc:spChg>
        <pc:spChg chg="add mod">
          <ac:chgData name="Orlando Marley Filho" userId="db0f27c2ee340672" providerId="LiveId" clId="{1320679C-52D2-4BC1-9F34-7139B097422A}" dt="2024-07-29T01:07:52.133" v="43464" actId="1076"/>
          <ac:spMkLst>
            <pc:docMk/>
            <pc:sldMk cId="3955404753" sldId="633"/>
            <ac:spMk id="11" creationId="{9C9BB94B-7A11-6065-3459-0BF630ECBA80}"/>
          </ac:spMkLst>
        </pc:spChg>
        <pc:spChg chg="add mod">
          <ac:chgData name="Orlando Marley Filho" userId="db0f27c2ee340672" providerId="LiveId" clId="{1320679C-52D2-4BC1-9F34-7139B097422A}" dt="2024-07-29T01:07:52.133" v="43464" actId="1076"/>
          <ac:spMkLst>
            <pc:docMk/>
            <pc:sldMk cId="3955404753" sldId="633"/>
            <ac:spMk id="12" creationId="{2C3914B8-27AD-1ED2-4AE8-763D31FD0DDB}"/>
          </ac:spMkLst>
        </pc:spChg>
        <pc:spChg chg="add mod">
          <ac:chgData name="Orlando Marley Filho" userId="db0f27c2ee340672" providerId="LiveId" clId="{1320679C-52D2-4BC1-9F34-7139B097422A}" dt="2024-07-29T01:07:52.133" v="43464" actId="1076"/>
          <ac:spMkLst>
            <pc:docMk/>
            <pc:sldMk cId="3955404753" sldId="633"/>
            <ac:spMk id="13" creationId="{A407F5E0-77D5-DBA6-18A4-33B066B7042E}"/>
          </ac:spMkLst>
        </pc:spChg>
        <pc:spChg chg="add mod">
          <ac:chgData name="Orlando Marley Filho" userId="db0f27c2ee340672" providerId="LiveId" clId="{1320679C-52D2-4BC1-9F34-7139B097422A}" dt="2024-07-29T01:07:52.133" v="43464" actId="1076"/>
          <ac:spMkLst>
            <pc:docMk/>
            <pc:sldMk cId="3955404753" sldId="633"/>
            <ac:spMk id="14" creationId="{228B3862-B9F3-C34D-0B1E-48FD6460A1CA}"/>
          </ac:spMkLst>
        </pc:spChg>
        <pc:spChg chg="add del">
          <ac:chgData name="Orlando Marley Filho" userId="db0f27c2ee340672" providerId="LiveId" clId="{1320679C-52D2-4BC1-9F34-7139B097422A}" dt="2024-07-29T01:08:03.853" v="43466" actId="11529"/>
          <ac:spMkLst>
            <pc:docMk/>
            <pc:sldMk cId="3955404753" sldId="633"/>
            <ac:spMk id="15" creationId="{AF8B28C5-5D16-09BA-B7D5-82C033C9BAE2}"/>
          </ac:spMkLst>
        </pc:spChg>
        <pc:spChg chg="add mod">
          <ac:chgData name="Orlando Marley Filho" userId="db0f27c2ee340672" providerId="LiveId" clId="{1320679C-52D2-4BC1-9F34-7139B097422A}" dt="2024-07-29T01:12:55.896" v="43598" actId="1076"/>
          <ac:spMkLst>
            <pc:docMk/>
            <pc:sldMk cId="3955404753" sldId="633"/>
            <ac:spMk id="16" creationId="{21ABD397-F072-284F-C15D-5DE9BDBE23D9}"/>
          </ac:spMkLst>
        </pc:spChg>
        <pc:spChg chg="add mod">
          <ac:chgData name="Orlando Marley Filho" userId="db0f27c2ee340672" providerId="LiveId" clId="{1320679C-52D2-4BC1-9F34-7139B097422A}" dt="2024-07-29T01:12:48.412" v="43595" actId="14100"/>
          <ac:spMkLst>
            <pc:docMk/>
            <pc:sldMk cId="3955404753" sldId="633"/>
            <ac:spMk id="17" creationId="{9400CF47-2AFC-1137-106E-B87691064CB8}"/>
          </ac:spMkLst>
        </pc:spChg>
        <pc:spChg chg="add mod">
          <ac:chgData name="Orlando Marley Filho" userId="db0f27c2ee340672" providerId="LiveId" clId="{1320679C-52D2-4BC1-9F34-7139B097422A}" dt="2024-07-29T01:13:04.439" v="43600" actId="1076"/>
          <ac:spMkLst>
            <pc:docMk/>
            <pc:sldMk cId="3955404753" sldId="633"/>
            <ac:spMk id="18" creationId="{8E78CFDA-46EC-F826-6C6B-01E2E1E9AD3C}"/>
          </ac:spMkLst>
        </pc:spChg>
        <pc:spChg chg="add mod">
          <ac:chgData name="Orlando Marley Filho" userId="db0f27c2ee340672" providerId="LiveId" clId="{1320679C-52D2-4BC1-9F34-7139B097422A}" dt="2024-07-29T01:13:06.893" v="43601" actId="1076"/>
          <ac:spMkLst>
            <pc:docMk/>
            <pc:sldMk cId="3955404753" sldId="633"/>
            <ac:spMk id="19" creationId="{FEA84234-0A12-E1C8-F208-3B959B7AE508}"/>
          </ac:spMkLst>
        </pc:spChg>
        <pc:picChg chg="mod">
          <ac:chgData name="Orlando Marley Filho" userId="db0f27c2ee340672" providerId="LiveId" clId="{1320679C-52D2-4BC1-9F34-7139B097422A}" dt="2024-07-29T01:07:09.963" v="43449" actId="1076"/>
          <ac:picMkLst>
            <pc:docMk/>
            <pc:sldMk cId="3955404753" sldId="633"/>
            <ac:picMk id="9" creationId="{07C2C66C-3393-4C35-BDCA-1A652AE5DD98}"/>
          </ac:picMkLst>
        </pc:picChg>
        <pc:picChg chg="add del mod">
          <ac:chgData name="Orlando Marley Filho" userId="db0f27c2ee340672" providerId="LiveId" clId="{1320679C-52D2-4BC1-9F34-7139B097422A}" dt="2024-07-29T01:11:07.658" v="43583" actId="478"/>
          <ac:picMkLst>
            <pc:docMk/>
            <pc:sldMk cId="3955404753" sldId="633"/>
            <ac:picMk id="10" creationId="{87E50991-39B0-E919-B236-035B4E3BAFE2}"/>
          </ac:picMkLst>
        </pc:picChg>
      </pc:sldChg>
      <pc:sldChg chg="addSp delSp modSp add mod modAnim modShow">
        <pc:chgData name="Orlando Marley Filho" userId="db0f27c2ee340672" providerId="LiveId" clId="{1320679C-52D2-4BC1-9F34-7139B097422A}" dt="2024-07-29T01:30:44.335" v="43938" actId="729"/>
        <pc:sldMkLst>
          <pc:docMk/>
          <pc:sldMk cId="1595846242" sldId="634"/>
        </pc:sldMkLst>
        <pc:spChg chg="add mod">
          <ac:chgData name="Orlando Marley Filho" userId="db0f27c2ee340672" providerId="LiveId" clId="{1320679C-52D2-4BC1-9F34-7139B097422A}" dt="2024-07-29T01:14:36.463" v="43631" actId="20577"/>
          <ac:spMkLst>
            <pc:docMk/>
            <pc:sldMk cId="1595846242" sldId="634"/>
            <ac:spMk id="4" creationId="{AE156F02-6F55-EB92-629C-CEF171ADFA85}"/>
          </ac:spMkLst>
        </pc:spChg>
        <pc:spChg chg="add mod">
          <ac:chgData name="Orlando Marley Filho" userId="db0f27c2ee340672" providerId="LiveId" clId="{1320679C-52D2-4BC1-9F34-7139B097422A}" dt="2024-07-29T01:25:34.916" v="43837" actId="688"/>
          <ac:spMkLst>
            <pc:docMk/>
            <pc:sldMk cId="1595846242" sldId="634"/>
            <ac:spMk id="5" creationId="{EA1A4412-C407-47B0-A856-01DC9E3FCB57}"/>
          </ac:spMkLst>
        </pc:spChg>
        <pc:spChg chg="add mod">
          <ac:chgData name="Orlando Marley Filho" userId="db0f27c2ee340672" providerId="LiveId" clId="{1320679C-52D2-4BC1-9F34-7139B097422A}" dt="2024-07-07T19:15:47.328" v="29408" actId="20577"/>
          <ac:spMkLst>
            <pc:docMk/>
            <pc:sldMk cId="1595846242" sldId="634"/>
            <ac:spMk id="7" creationId="{51393A99-4433-7B1D-65D5-AD62AB4AFF90}"/>
          </ac:spMkLst>
        </pc:spChg>
        <pc:spChg chg="add mod">
          <ac:chgData name="Orlando Marley Filho" userId="db0f27c2ee340672" providerId="LiveId" clId="{1320679C-52D2-4BC1-9F34-7139B097422A}" dt="2024-07-29T01:20:10.729" v="43680" actId="1076"/>
          <ac:spMkLst>
            <pc:docMk/>
            <pc:sldMk cId="1595846242" sldId="634"/>
            <ac:spMk id="11" creationId="{EA32B4E4-74D8-8F18-1E46-A17E58354DF8}"/>
          </ac:spMkLst>
        </pc:spChg>
        <pc:spChg chg="add mod">
          <ac:chgData name="Orlando Marley Filho" userId="db0f27c2ee340672" providerId="LiveId" clId="{1320679C-52D2-4BC1-9F34-7139B097422A}" dt="2024-07-29T01:30:32.967" v="43920" actId="1076"/>
          <ac:spMkLst>
            <pc:docMk/>
            <pc:sldMk cId="1595846242" sldId="634"/>
            <ac:spMk id="12" creationId="{6E35AF88-A25C-A35B-471F-EAA125B9C09D}"/>
          </ac:spMkLst>
        </pc:spChg>
        <pc:spChg chg="add mod">
          <ac:chgData name="Orlando Marley Filho" userId="db0f27c2ee340672" providerId="LiveId" clId="{1320679C-52D2-4BC1-9F34-7139B097422A}" dt="2024-07-29T01:23:53.538" v="43766" actId="1076"/>
          <ac:spMkLst>
            <pc:docMk/>
            <pc:sldMk cId="1595846242" sldId="634"/>
            <ac:spMk id="17" creationId="{06A8B48A-0ECA-BB68-3935-1BE5E188A7E9}"/>
          </ac:spMkLst>
        </pc:spChg>
        <pc:spChg chg="add mod">
          <ac:chgData name="Orlando Marley Filho" userId="db0f27c2ee340672" providerId="LiveId" clId="{1320679C-52D2-4BC1-9F34-7139B097422A}" dt="2024-07-29T01:30:38.871" v="43937" actId="20577"/>
          <ac:spMkLst>
            <pc:docMk/>
            <pc:sldMk cId="1595846242" sldId="634"/>
            <ac:spMk id="18" creationId="{CB7103A3-67D4-184F-6795-55BE2409A69A}"/>
          </ac:spMkLst>
        </pc:spChg>
        <pc:spChg chg="add mod">
          <ac:chgData name="Orlando Marley Filho" userId="db0f27c2ee340672" providerId="LiveId" clId="{1320679C-52D2-4BC1-9F34-7139B097422A}" dt="2024-07-29T01:24:39.828" v="43823" actId="1076"/>
          <ac:spMkLst>
            <pc:docMk/>
            <pc:sldMk cId="1595846242" sldId="634"/>
            <ac:spMk id="19" creationId="{78CE8160-9C0F-1D10-3FE6-4C2BA833D9C2}"/>
          </ac:spMkLst>
        </pc:spChg>
        <pc:spChg chg="add mod">
          <ac:chgData name="Orlando Marley Filho" userId="db0f27c2ee340672" providerId="LiveId" clId="{1320679C-52D2-4BC1-9F34-7139B097422A}" dt="2024-07-29T01:24:44.405" v="43825" actId="1076"/>
          <ac:spMkLst>
            <pc:docMk/>
            <pc:sldMk cId="1595846242" sldId="634"/>
            <ac:spMk id="20" creationId="{ED11AF6D-91B0-ACA8-D202-3F455C77EED8}"/>
          </ac:spMkLst>
        </pc:spChg>
        <pc:spChg chg="add mod">
          <ac:chgData name="Orlando Marley Filho" userId="db0f27c2ee340672" providerId="LiveId" clId="{1320679C-52D2-4BC1-9F34-7139B097422A}" dt="2024-07-29T01:24:54.439" v="43830" actId="1076"/>
          <ac:spMkLst>
            <pc:docMk/>
            <pc:sldMk cId="1595846242" sldId="634"/>
            <ac:spMk id="21" creationId="{41314733-49FF-EC4D-725C-8F30514EA617}"/>
          </ac:spMkLst>
        </pc:spChg>
        <pc:spChg chg="add mod">
          <ac:chgData name="Orlando Marley Filho" userId="db0f27c2ee340672" providerId="LiveId" clId="{1320679C-52D2-4BC1-9F34-7139B097422A}" dt="2024-07-29T01:24:54.717" v="43831"/>
          <ac:spMkLst>
            <pc:docMk/>
            <pc:sldMk cId="1595846242" sldId="634"/>
            <ac:spMk id="22" creationId="{0744E688-B17E-BC76-70B2-135CAD4B5951}"/>
          </ac:spMkLst>
        </pc:spChg>
        <pc:spChg chg="add mod">
          <ac:chgData name="Orlando Marley Filho" userId="db0f27c2ee340672" providerId="LiveId" clId="{1320679C-52D2-4BC1-9F34-7139B097422A}" dt="2024-07-29T01:24:59.675" v="43833" actId="1076"/>
          <ac:spMkLst>
            <pc:docMk/>
            <pc:sldMk cId="1595846242" sldId="634"/>
            <ac:spMk id="23" creationId="{B5F26D31-8035-2714-BB2D-F8447900D6AC}"/>
          </ac:spMkLst>
        </pc:spChg>
        <pc:spChg chg="add mod">
          <ac:chgData name="Orlando Marley Filho" userId="db0f27c2ee340672" providerId="LiveId" clId="{1320679C-52D2-4BC1-9F34-7139B097422A}" dt="2024-07-29T01:25:04.422" v="43835" actId="1076"/>
          <ac:spMkLst>
            <pc:docMk/>
            <pc:sldMk cId="1595846242" sldId="634"/>
            <ac:spMk id="24" creationId="{5F9B312A-F979-3E59-86C7-77D767E1CCBB}"/>
          </ac:spMkLst>
        </pc:spChg>
        <pc:picChg chg="add mod">
          <ac:chgData name="Orlando Marley Filho" userId="db0f27c2ee340672" providerId="LiveId" clId="{1320679C-52D2-4BC1-9F34-7139B097422A}" dt="2024-07-29T01:25:34.916" v="43837" actId="688"/>
          <ac:picMkLst>
            <pc:docMk/>
            <pc:sldMk cId="1595846242" sldId="634"/>
            <ac:picMk id="3" creationId="{B540B959-3023-4F64-B798-E3683CC9DB27}"/>
          </ac:picMkLst>
        </pc:picChg>
        <pc:picChg chg="add mod">
          <ac:chgData name="Orlando Marley Filho" userId="db0f27c2ee340672" providerId="LiveId" clId="{1320679C-52D2-4BC1-9F34-7139B097422A}" dt="2024-07-29T01:19:54.013" v="43648" actId="14100"/>
          <ac:picMkLst>
            <pc:docMk/>
            <pc:sldMk cId="1595846242" sldId="634"/>
            <ac:picMk id="8" creationId="{944C747F-8398-AFF6-703B-DDF1548818E3}"/>
          </ac:picMkLst>
        </pc:picChg>
        <pc:picChg chg="add del mod">
          <ac:chgData name="Orlando Marley Filho" userId="db0f27c2ee340672" providerId="LiveId" clId="{1320679C-52D2-4BC1-9F34-7139B097422A}" dt="2024-07-29T01:25:06.727" v="43836" actId="478"/>
          <ac:picMkLst>
            <pc:docMk/>
            <pc:sldMk cId="1595846242" sldId="634"/>
            <ac:picMk id="10" creationId="{380FD6FB-9051-C104-464E-032ABACFE690}"/>
          </ac:picMkLst>
        </pc:picChg>
        <pc:picChg chg="add mod">
          <ac:chgData name="Orlando Marley Filho" userId="db0f27c2ee340672" providerId="LiveId" clId="{1320679C-52D2-4BC1-9F34-7139B097422A}" dt="2024-07-29T01:23:16.868" v="43755" actId="1076"/>
          <ac:picMkLst>
            <pc:docMk/>
            <pc:sldMk cId="1595846242" sldId="634"/>
            <ac:picMk id="2050" creationId="{E5966440-8C46-D68C-3F4D-BB92B7D5D7C1}"/>
          </ac:picMkLst>
        </pc:picChg>
        <pc:cxnChg chg="add mod">
          <ac:chgData name="Orlando Marley Filho" userId="db0f27c2ee340672" providerId="LiveId" clId="{1320679C-52D2-4BC1-9F34-7139B097422A}" dt="2024-07-29T01:23:32.637" v="43758" actId="1582"/>
          <ac:cxnSpMkLst>
            <pc:docMk/>
            <pc:sldMk cId="1595846242" sldId="634"/>
            <ac:cxnSpMk id="14" creationId="{17ED714E-2F03-FAAE-ABD6-A0FCFE681F10}"/>
          </ac:cxnSpMkLst>
        </pc:cxnChg>
        <pc:cxnChg chg="add mod">
          <ac:chgData name="Orlando Marley Filho" userId="db0f27c2ee340672" providerId="LiveId" clId="{1320679C-52D2-4BC1-9F34-7139B097422A}" dt="2024-07-29T01:23:40.330" v="43761" actId="14100"/>
          <ac:cxnSpMkLst>
            <pc:docMk/>
            <pc:sldMk cId="1595846242" sldId="634"/>
            <ac:cxnSpMk id="15" creationId="{3E04DD3A-1E0C-7C58-27CD-AADAA4576229}"/>
          </ac:cxnSpMkLst>
        </pc:cxnChg>
      </pc:sldChg>
      <pc:sldChg chg="addSp delSp modSp add mod replId modAnim modShow">
        <pc:chgData name="Orlando Marley Filho" userId="db0f27c2ee340672" providerId="LiveId" clId="{1320679C-52D2-4BC1-9F34-7139B097422A}" dt="2024-07-29T01:34:20.654" v="43943" actId="729"/>
        <pc:sldMkLst>
          <pc:docMk/>
          <pc:sldMk cId="2042997633" sldId="635"/>
        </pc:sldMkLst>
        <pc:spChg chg="add del">
          <ac:chgData name="Orlando Marley Filho" userId="db0f27c2ee340672" providerId="LiveId" clId="{1320679C-52D2-4BC1-9F34-7139B097422A}" dt="2024-07-07T18:05:09.339" v="28558" actId="22"/>
          <ac:spMkLst>
            <pc:docMk/>
            <pc:sldMk cId="2042997633" sldId="635"/>
            <ac:spMk id="4" creationId="{33DA94AD-F8C3-4CE0-642B-6051E08CD441}"/>
          </ac:spMkLst>
        </pc:spChg>
        <pc:spChg chg="add mod">
          <ac:chgData name="Orlando Marley Filho" userId="db0f27c2ee340672" providerId="LiveId" clId="{1320679C-52D2-4BC1-9F34-7139B097422A}" dt="2024-07-07T18:05:14.522" v="28561" actId="1076"/>
          <ac:spMkLst>
            <pc:docMk/>
            <pc:sldMk cId="2042997633" sldId="635"/>
            <ac:spMk id="7" creationId="{B77B924A-DCB4-3AD2-DECA-A0AC86078FAD}"/>
          </ac:spMkLst>
        </pc:spChg>
        <pc:spChg chg="add mod">
          <ac:chgData name="Orlando Marley Filho" userId="db0f27c2ee340672" providerId="LiveId" clId="{1320679C-52D2-4BC1-9F34-7139B097422A}" dt="2024-07-07T20:40:12.871" v="30651" actId="20577"/>
          <ac:spMkLst>
            <pc:docMk/>
            <pc:sldMk cId="2042997633" sldId="635"/>
            <ac:spMk id="10" creationId="{CCB4C7E3-809D-F766-30AA-AB9E97F08363}"/>
          </ac:spMkLst>
        </pc:spChg>
      </pc:sldChg>
      <pc:sldChg chg="addSp delSp modSp add del mod replId">
        <pc:chgData name="Orlando Marley Filho" userId="db0f27c2ee340672" providerId="LiveId" clId="{1320679C-52D2-4BC1-9F34-7139B097422A}" dt="2024-07-28T20:49:34.568" v="41077" actId="47"/>
        <pc:sldMkLst>
          <pc:docMk/>
          <pc:sldMk cId="3553644741" sldId="636"/>
        </pc:sldMkLst>
        <pc:spChg chg="add mod">
          <ac:chgData name="Orlando Marley Filho" userId="db0f27c2ee340672" providerId="LiveId" clId="{1320679C-52D2-4BC1-9F34-7139B097422A}" dt="2024-07-07T18:05:49.946" v="28568" actId="1076"/>
          <ac:spMkLst>
            <pc:docMk/>
            <pc:sldMk cId="3553644741" sldId="636"/>
            <ac:spMk id="4" creationId="{A4A48798-D9D8-F0DE-F5DA-9B0C453B21FF}"/>
          </ac:spMkLst>
        </pc:spChg>
        <pc:spChg chg="add del">
          <ac:chgData name="Orlando Marley Filho" userId="db0f27c2ee340672" providerId="LiveId" clId="{1320679C-52D2-4BC1-9F34-7139B097422A}" dt="2024-07-07T18:05:54.700" v="28570" actId="22"/>
          <ac:spMkLst>
            <pc:docMk/>
            <pc:sldMk cId="3553644741" sldId="636"/>
            <ac:spMk id="7" creationId="{181BDB53-7B29-E226-9161-69EA3E5AE24C}"/>
          </ac:spMkLst>
        </pc:spChg>
        <pc:spChg chg="add mod">
          <ac:chgData name="Orlando Marley Filho" userId="db0f27c2ee340672" providerId="LiveId" clId="{1320679C-52D2-4BC1-9F34-7139B097422A}" dt="2024-07-07T19:19:19.143" v="29466" actId="6549"/>
          <ac:spMkLst>
            <pc:docMk/>
            <pc:sldMk cId="3553644741" sldId="636"/>
            <ac:spMk id="10" creationId="{6CC7B538-D001-FBD1-44D8-348E5006F2A0}"/>
          </ac:spMkLst>
        </pc:spChg>
        <pc:picChg chg="add del mod">
          <ac:chgData name="Orlando Marley Filho" userId="db0f27c2ee340672" providerId="LiveId" clId="{1320679C-52D2-4BC1-9F34-7139B097422A}" dt="2024-07-07T18:06:59.547" v="28598" actId="22"/>
          <ac:picMkLst>
            <pc:docMk/>
            <pc:sldMk cId="3553644741" sldId="636"/>
            <ac:picMk id="12" creationId="{DFB44F17-C459-71C5-A07E-3BACA2A2C7E7}"/>
          </ac:picMkLst>
        </pc:picChg>
        <pc:picChg chg="add mod">
          <ac:chgData name="Orlando Marley Filho" userId="db0f27c2ee340672" providerId="LiveId" clId="{1320679C-52D2-4BC1-9F34-7139B097422A}" dt="2024-07-07T18:07:01.752" v="28600" actId="1076"/>
          <ac:picMkLst>
            <pc:docMk/>
            <pc:sldMk cId="3553644741" sldId="636"/>
            <ac:picMk id="14" creationId="{D4892604-C3C8-D6DD-B826-0B7D0851EEF1}"/>
          </ac:picMkLst>
        </pc:picChg>
      </pc:sldChg>
      <pc:sldChg chg="addSp delSp modSp add mod replId addAnim delAnim modAnim modShow modNotesTx">
        <pc:chgData name="Orlando Marley Filho" userId="db0f27c2ee340672" providerId="LiveId" clId="{1320679C-52D2-4BC1-9F34-7139B097422A}" dt="2024-07-29T02:20:42.143" v="44296" actId="1076"/>
        <pc:sldMkLst>
          <pc:docMk/>
          <pc:sldMk cId="1668285268" sldId="637"/>
        </pc:sldMkLst>
        <pc:spChg chg="add mod">
          <ac:chgData name="Orlando Marley Filho" userId="db0f27c2ee340672" providerId="LiveId" clId="{1320679C-52D2-4BC1-9F34-7139B097422A}" dt="2024-07-29T02:15:40.899" v="44252" actId="1076"/>
          <ac:spMkLst>
            <pc:docMk/>
            <pc:sldMk cId="1668285268" sldId="637"/>
            <ac:spMk id="3" creationId="{4D84EC5F-1334-8558-3EDF-BC3040801BA5}"/>
          </ac:spMkLst>
        </pc:spChg>
        <pc:spChg chg="add mod">
          <ac:chgData name="Orlando Marley Filho" userId="db0f27c2ee340672" providerId="LiveId" clId="{1320679C-52D2-4BC1-9F34-7139B097422A}" dt="2024-07-07T18:07:13.070" v="28603" actId="1076"/>
          <ac:spMkLst>
            <pc:docMk/>
            <pc:sldMk cId="1668285268" sldId="637"/>
            <ac:spMk id="4" creationId="{8CA3AD61-8571-16D6-A9F2-069BFB8362AD}"/>
          </ac:spMkLst>
        </pc:spChg>
        <pc:spChg chg="add del mod">
          <ac:chgData name="Orlando Marley Filho" userId="db0f27c2ee340672" providerId="LiveId" clId="{1320679C-52D2-4BC1-9F34-7139B097422A}" dt="2024-07-29T02:14:58.019" v="44238" actId="478"/>
          <ac:spMkLst>
            <pc:docMk/>
            <pc:sldMk cId="1668285268" sldId="637"/>
            <ac:spMk id="5" creationId="{BBD39610-D698-B1FF-1456-71A3CA45BF0D}"/>
          </ac:spMkLst>
        </pc:spChg>
        <pc:spChg chg="add mod">
          <ac:chgData name="Orlando Marley Filho" userId="db0f27c2ee340672" providerId="LiveId" clId="{1320679C-52D2-4BC1-9F34-7139B097422A}" dt="2024-07-29T02:05:29.401" v="44212" actId="6549"/>
          <ac:spMkLst>
            <pc:docMk/>
            <pc:sldMk cId="1668285268" sldId="637"/>
            <ac:spMk id="7" creationId="{FB5363DE-4E44-E32A-1B30-5A72C256EE98}"/>
          </ac:spMkLst>
        </pc:spChg>
        <pc:spChg chg="add del mod">
          <ac:chgData name="Orlando Marley Filho" userId="db0f27c2ee340672" providerId="LiveId" clId="{1320679C-52D2-4BC1-9F34-7139B097422A}" dt="2024-07-29T02:14:59.166" v="44239" actId="478"/>
          <ac:spMkLst>
            <pc:docMk/>
            <pc:sldMk cId="1668285268" sldId="637"/>
            <ac:spMk id="8" creationId="{DB6CF06A-D051-A568-7EDA-8A28DE0CA4B2}"/>
          </ac:spMkLst>
        </pc:spChg>
        <pc:spChg chg="add del mod">
          <ac:chgData name="Orlando Marley Filho" userId="db0f27c2ee340672" providerId="LiveId" clId="{1320679C-52D2-4BC1-9F34-7139B097422A}" dt="2024-07-29T02:15:00.538" v="44241" actId="478"/>
          <ac:spMkLst>
            <pc:docMk/>
            <pc:sldMk cId="1668285268" sldId="637"/>
            <ac:spMk id="11" creationId="{5F0B2A68-34BC-5BE6-3265-BE12C112B227}"/>
          </ac:spMkLst>
        </pc:spChg>
        <pc:spChg chg="add del mod ord">
          <ac:chgData name="Orlando Marley Filho" userId="db0f27c2ee340672" providerId="LiveId" clId="{1320679C-52D2-4BC1-9F34-7139B097422A}" dt="2024-07-29T02:14:55.675" v="44237" actId="478"/>
          <ac:spMkLst>
            <pc:docMk/>
            <pc:sldMk cId="1668285268" sldId="637"/>
            <ac:spMk id="12" creationId="{58BA7BC1-4CAA-6B6E-D219-13BFDDF4D53E}"/>
          </ac:spMkLst>
        </pc:spChg>
        <pc:spChg chg="add mod">
          <ac:chgData name="Orlando Marley Filho" userId="db0f27c2ee340672" providerId="LiveId" clId="{1320679C-52D2-4BC1-9F34-7139B097422A}" dt="2024-07-29T02:17:25.412" v="44267" actId="1076"/>
          <ac:spMkLst>
            <pc:docMk/>
            <pc:sldMk cId="1668285268" sldId="637"/>
            <ac:spMk id="13" creationId="{AE2253DD-6030-87BA-F4A6-9480623BFF42}"/>
          </ac:spMkLst>
        </pc:spChg>
        <pc:spChg chg="add mod">
          <ac:chgData name="Orlando Marley Filho" userId="db0f27c2ee340672" providerId="LiveId" clId="{1320679C-52D2-4BC1-9F34-7139B097422A}" dt="2024-07-29T02:17:28.345" v="44268" actId="1076"/>
          <ac:spMkLst>
            <pc:docMk/>
            <pc:sldMk cId="1668285268" sldId="637"/>
            <ac:spMk id="14" creationId="{6DFA43C8-A877-62C4-E574-61882A8C6FEF}"/>
          </ac:spMkLst>
        </pc:spChg>
        <pc:spChg chg="add mod">
          <ac:chgData name="Orlando Marley Filho" userId="db0f27c2ee340672" providerId="LiveId" clId="{1320679C-52D2-4BC1-9F34-7139B097422A}" dt="2024-07-29T02:17:30.909" v="44269" actId="1076"/>
          <ac:spMkLst>
            <pc:docMk/>
            <pc:sldMk cId="1668285268" sldId="637"/>
            <ac:spMk id="15" creationId="{CA918AA1-5458-4CE3-4962-159BA3BF184B}"/>
          </ac:spMkLst>
        </pc:spChg>
        <pc:spChg chg="add mod">
          <ac:chgData name="Orlando Marley Filho" userId="db0f27c2ee340672" providerId="LiveId" clId="{1320679C-52D2-4BC1-9F34-7139B097422A}" dt="2024-07-29T02:17:22.825" v="44266" actId="1076"/>
          <ac:spMkLst>
            <pc:docMk/>
            <pc:sldMk cId="1668285268" sldId="637"/>
            <ac:spMk id="23" creationId="{AFA1B2BB-9476-E67E-987A-CBFF13AB1E26}"/>
          </ac:spMkLst>
        </pc:spChg>
        <pc:spChg chg="add mod">
          <ac:chgData name="Orlando Marley Filho" userId="db0f27c2ee340672" providerId="LiveId" clId="{1320679C-52D2-4BC1-9F34-7139B097422A}" dt="2024-07-29T02:17:36.617" v="44271" actId="1076"/>
          <ac:spMkLst>
            <pc:docMk/>
            <pc:sldMk cId="1668285268" sldId="637"/>
            <ac:spMk id="24" creationId="{47D66E17-570A-453E-BCEC-FC235327DE71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57" creationId="{247FCB84-7074-8B78-B18F-FDAA3B8BAF61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58" creationId="{FD55A09D-8B7A-4084-5AF2-7C5B6D7CD906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59" creationId="{E2AB3F40-13EA-355E-908E-65E8BBBD529F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60" creationId="{53C800F5-9530-C6BB-E7CD-A7CC5C4E7ED1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61" creationId="{2365212A-09F6-5527-8CE5-A32E649F90B1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62" creationId="{3A55C342-44A6-9B92-36EC-A6D0A94547DD}"/>
          </ac:spMkLst>
        </pc:spChg>
        <pc:spChg chg="add del mod">
          <ac:chgData name="Orlando Marley Filho" userId="db0f27c2ee340672" providerId="LiveId" clId="{1320679C-52D2-4BC1-9F34-7139B097422A}" dt="2024-07-29T02:20:42.143" v="44296" actId="1076"/>
          <ac:spMkLst>
            <pc:docMk/>
            <pc:sldMk cId="1668285268" sldId="637"/>
            <ac:spMk id="63" creationId="{32371DD9-AB44-CC60-2010-E6F4AE50C8EB}"/>
          </ac:spMkLst>
        </pc:spChg>
        <pc:spChg chg="add del mod">
          <ac:chgData name="Orlando Marley Filho" userId="db0f27c2ee340672" providerId="LiveId" clId="{1320679C-52D2-4BC1-9F34-7139B097422A}" dt="2024-07-29T02:19:13.738" v="44295" actId="21"/>
          <ac:spMkLst>
            <pc:docMk/>
            <pc:sldMk cId="1668285268" sldId="637"/>
            <ac:spMk id="64" creationId="{797252E6-15A5-11E1-6FFD-9E0D2ACFE91D}"/>
          </ac:spMkLst>
        </pc:spChg>
        <pc:picChg chg="add del mod">
          <ac:chgData name="Orlando Marley Filho" userId="db0f27c2ee340672" providerId="LiveId" clId="{1320679C-52D2-4BC1-9F34-7139B097422A}" dt="2024-07-29T01:51:00.985" v="44128" actId="478"/>
          <ac:picMkLst>
            <pc:docMk/>
            <pc:sldMk cId="1668285268" sldId="637"/>
            <ac:picMk id="10" creationId="{8488B9B3-BC35-A056-CD4C-F62B3E398C42}"/>
          </ac:picMkLst>
        </pc:picChg>
        <pc:cxnChg chg="add mod">
          <ac:chgData name="Orlando Marley Filho" userId="db0f27c2ee340672" providerId="LiveId" clId="{1320679C-52D2-4BC1-9F34-7139B097422A}" dt="2024-07-29T02:17:55.510" v="44278" actId="14100"/>
          <ac:cxnSpMkLst>
            <pc:docMk/>
            <pc:sldMk cId="1668285268" sldId="637"/>
            <ac:cxnSpMk id="17" creationId="{96F7C1E1-8B63-51CA-5943-7ABB69CF16A9}"/>
          </ac:cxnSpMkLst>
        </pc:cxnChg>
        <pc:cxnChg chg="add mod">
          <ac:chgData name="Orlando Marley Filho" userId="db0f27c2ee340672" providerId="LiveId" clId="{1320679C-52D2-4BC1-9F34-7139B097422A}" dt="2024-07-29T02:17:51.280" v="44277" actId="14100"/>
          <ac:cxnSpMkLst>
            <pc:docMk/>
            <pc:sldMk cId="1668285268" sldId="637"/>
            <ac:cxnSpMk id="20" creationId="{E4E2DDA6-C073-904A-CEA6-647A543356ED}"/>
          </ac:cxnSpMkLst>
        </pc:cxnChg>
        <pc:cxnChg chg="add mod">
          <ac:chgData name="Orlando Marley Filho" userId="db0f27c2ee340672" providerId="LiveId" clId="{1320679C-52D2-4BC1-9F34-7139B097422A}" dt="2024-07-29T02:18:02.838" v="44280" actId="14100"/>
          <ac:cxnSpMkLst>
            <pc:docMk/>
            <pc:sldMk cId="1668285268" sldId="637"/>
            <ac:cxnSpMk id="26" creationId="{3235C983-670B-4FF3-2AA3-AF237EB77D43}"/>
          </ac:cxnSpMkLst>
        </pc:cxnChg>
        <pc:cxnChg chg="add mod">
          <ac:chgData name="Orlando Marley Filho" userId="db0f27c2ee340672" providerId="LiveId" clId="{1320679C-52D2-4BC1-9F34-7139B097422A}" dt="2024-07-29T02:18:11.694" v="44282" actId="14100"/>
          <ac:cxnSpMkLst>
            <pc:docMk/>
            <pc:sldMk cId="1668285268" sldId="637"/>
            <ac:cxnSpMk id="30" creationId="{27E29A24-1AF2-9C1D-99C7-321CB2A4EEFF}"/>
          </ac:cxnSpMkLst>
        </pc:cxnChg>
        <pc:cxnChg chg="add mod">
          <ac:chgData name="Orlando Marley Filho" userId="db0f27c2ee340672" providerId="LiveId" clId="{1320679C-52D2-4BC1-9F34-7139B097422A}" dt="2024-07-29T02:18:38.501" v="44289" actId="14100"/>
          <ac:cxnSpMkLst>
            <pc:docMk/>
            <pc:sldMk cId="1668285268" sldId="637"/>
            <ac:cxnSpMk id="35" creationId="{6A0321B4-06DF-9923-3158-97FA1BF62FB9}"/>
          </ac:cxnSpMkLst>
        </pc:cxnChg>
        <pc:cxnChg chg="add mod">
          <ac:chgData name="Orlando Marley Filho" userId="db0f27c2ee340672" providerId="LiveId" clId="{1320679C-52D2-4BC1-9F34-7139B097422A}" dt="2024-07-29T02:18:33.791" v="44288" actId="14100"/>
          <ac:cxnSpMkLst>
            <pc:docMk/>
            <pc:sldMk cId="1668285268" sldId="637"/>
            <ac:cxnSpMk id="38" creationId="{3AF86D06-91DA-DEC8-00F6-6D072CF6FE7D}"/>
          </ac:cxnSpMkLst>
        </pc:cxnChg>
        <pc:cxnChg chg="add del mod">
          <ac:chgData name="Orlando Marley Filho" userId="db0f27c2ee340672" providerId="LiveId" clId="{1320679C-52D2-4BC1-9F34-7139B097422A}" dt="2024-07-29T02:15:40.899" v="44252" actId="1076"/>
          <ac:cxnSpMkLst>
            <pc:docMk/>
            <pc:sldMk cId="1668285268" sldId="637"/>
            <ac:cxnSpMk id="53" creationId="{B9664A67-0C69-0C68-8CED-F2B1D27F0ACD}"/>
          </ac:cxnSpMkLst>
        </pc:cxnChg>
      </pc:sldChg>
      <pc:sldChg chg="addSp delSp modSp add mod replId delAnim modAnim modShow">
        <pc:chgData name="Orlando Marley Filho" userId="db0f27c2ee340672" providerId="LiveId" clId="{1320679C-52D2-4BC1-9F34-7139B097422A}" dt="2024-07-29T02:59:35.060" v="45112" actId="729"/>
        <pc:sldMkLst>
          <pc:docMk/>
          <pc:sldMk cId="1758095327" sldId="638"/>
        </pc:sldMkLst>
        <pc:spChg chg="add mod">
          <ac:chgData name="Orlando Marley Filho" userId="db0f27c2ee340672" providerId="LiveId" clId="{1320679C-52D2-4BC1-9F34-7139B097422A}" dt="2024-07-07T18:08:23.031" v="28611" actId="1076"/>
          <ac:spMkLst>
            <pc:docMk/>
            <pc:sldMk cId="1758095327" sldId="638"/>
            <ac:spMk id="4" creationId="{DE57490C-A23D-6460-55FC-83330BCDD3B7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5" creationId="{0A3C52BB-787D-C9CB-C2E0-60CD8FE17F9C}"/>
          </ac:spMkLst>
        </pc:spChg>
        <pc:spChg chg="add mod">
          <ac:chgData name="Orlando Marley Filho" userId="db0f27c2ee340672" providerId="LiveId" clId="{1320679C-52D2-4BC1-9F34-7139B097422A}" dt="2024-07-29T02:55:19.729" v="45104" actId="114"/>
          <ac:spMkLst>
            <pc:docMk/>
            <pc:sldMk cId="1758095327" sldId="638"/>
            <ac:spMk id="7" creationId="{27178126-6180-5CA0-46FD-073028BF8721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8" creationId="{21F687F3-1502-03C7-32ED-909784B48A14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1" creationId="{7B82062D-50FC-B6B3-620C-9D8234E46DC2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2" creationId="{47675F6C-DA1A-8E3F-107A-0A0C9AC5A356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3" creationId="{10FCF0F9-EA30-12FF-4E52-EE1AFA20EE26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4" creationId="{59823159-8804-1AF0-BE57-DDE7A9D24231}"/>
          </ac:spMkLst>
        </pc:spChg>
        <pc:spChg chg="add del mod">
          <ac:chgData name="Orlando Marley Filho" userId="db0f27c2ee340672" providerId="LiveId" clId="{1320679C-52D2-4BC1-9F34-7139B097422A}" dt="2024-07-29T02:22:10.074" v="44343" actId="21"/>
          <ac:spMkLst>
            <pc:docMk/>
            <pc:sldMk cId="1758095327" sldId="638"/>
            <ac:spMk id="15" creationId="{5593F797-E8EB-3F52-1F79-F05151AA7C2D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6" creationId="{926C0D5C-6E01-029C-E8BC-7F5E9D5664FB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7" creationId="{5593F797-E8EB-3F52-1F79-F05151AA7C2D}"/>
          </ac:spMkLst>
        </pc:spChg>
        <pc:spChg chg="add mod">
          <ac:chgData name="Orlando Marley Filho" userId="db0f27c2ee340672" providerId="LiveId" clId="{1320679C-52D2-4BC1-9F34-7139B097422A}" dt="2024-07-29T02:22:38.629" v="44354" actId="12788"/>
          <ac:spMkLst>
            <pc:docMk/>
            <pc:sldMk cId="1758095327" sldId="638"/>
            <ac:spMk id="18" creationId="{4CF9D4C1-567F-DFDA-E989-F07DE2A6B3FD}"/>
          </ac:spMkLst>
        </pc:spChg>
        <pc:spChg chg="add mod">
          <ac:chgData name="Orlando Marley Filho" userId="db0f27c2ee340672" providerId="LiveId" clId="{1320679C-52D2-4BC1-9F34-7139B097422A}" dt="2024-07-29T02:23:24.063" v="44366" actId="1076"/>
          <ac:spMkLst>
            <pc:docMk/>
            <pc:sldMk cId="1758095327" sldId="638"/>
            <ac:spMk id="22" creationId="{F3466FCE-F293-BA43-8AA3-223118ECE0CC}"/>
          </ac:spMkLst>
        </pc:spChg>
        <pc:spChg chg="add mod">
          <ac:chgData name="Orlando Marley Filho" userId="db0f27c2ee340672" providerId="LiveId" clId="{1320679C-52D2-4BC1-9F34-7139B097422A}" dt="2024-07-29T02:24:22.333" v="44408" actId="1076"/>
          <ac:spMkLst>
            <pc:docMk/>
            <pc:sldMk cId="1758095327" sldId="638"/>
            <ac:spMk id="34" creationId="{DF9365F2-8113-82EE-FC7D-4112A881D66D}"/>
          </ac:spMkLst>
        </pc:spChg>
        <pc:spChg chg="add mod">
          <ac:chgData name="Orlando Marley Filho" userId="db0f27c2ee340672" providerId="LiveId" clId="{1320679C-52D2-4BC1-9F34-7139B097422A}" dt="2024-07-29T02:24:26.682" v="44410" actId="1076"/>
          <ac:spMkLst>
            <pc:docMk/>
            <pc:sldMk cId="1758095327" sldId="638"/>
            <ac:spMk id="35" creationId="{FE17CD42-6179-BF32-5C43-622FB7D65DA9}"/>
          </ac:spMkLst>
        </pc:spChg>
        <pc:spChg chg="add mod">
          <ac:chgData name="Orlando Marley Filho" userId="db0f27c2ee340672" providerId="LiveId" clId="{1320679C-52D2-4BC1-9F34-7139B097422A}" dt="2024-07-29T02:24:49.699" v="44435" actId="1076"/>
          <ac:spMkLst>
            <pc:docMk/>
            <pc:sldMk cId="1758095327" sldId="638"/>
            <ac:spMk id="36" creationId="{02C26C0C-46C5-57D0-0FA8-B29397F33581}"/>
          </ac:spMkLst>
        </pc:spChg>
        <pc:spChg chg="add mod">
          <ac:chgData name="Orlando Marley Filho" userId="db0f27c2ee340672" providerId="LiveId" clId="{1320679C-52D2-4BC1-9F34-7139B097422A}" dt="2024-07-29T02:29:33.962" v="44526"/>
          <ac:spMkLst>
            <pc:docMk/>
            <pc:sldMk cId="1758095327" sldId="638"/>
            <ac:spMk id="44" creationId="{E9CC89C3-8CCF-440A-BD7F-E4EABEB6A248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57" creationId="{247FCB84-7074-8B78-B18F-FDAA3B8BAF61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58" creationId="{FD55A09D-8B7A-4084-5AF2-7C5B6D7CD906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59" creationId="{E2AB3F40-13EA-355E-908E-65E8BBBD529F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60" creationId="{53C800F5-9530-C6BB-E7CD-A7CC5C4E7ED1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61" creationId="{2365212A-09F6-5527-8CE5-A32E649F90B1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62" creationId="{3A55C342-44A6-9B92-36EC-A6D0A94547DD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63" creationId="{32371DD9-AB44-CC60-2010-E6F4AE50C8EB}"/>
          </ac:spMkLst>
        </pc:spChg>
        <pc:spChg chg="add mod">
          <ac:chgData name="Orlando Marley Filho" userId="db0f27c2ee340672" providerId="LiveId" clId="{1320679C-52D2-4BC1-9F34-7139B097422A}" dt="2024-07-29T02:19:10.358" v="44293" actId="1076"/>
          <ac:spMkLst>
            <pc:docMk/>
            <pc:sldMk cId="1758095327" sldId="638"/>
            <ac:spMk id="64" creationId="{797252E6-15A5-11E1-6FFD-9E0D2ACFE91D}"/>
          </ac:spMkLst>
        </pc:spChg>
        <pc:picChg chg="add del mod">
          <ac:chgData name="Orlando Marley Filho" userId="db0f27c2ee340672" providerId="LiveId" clId="{1320679C-52D2-4BC1-9F34-7139B097422A}" dt="2024-07-29T02:25:19.955" v="44444" actId="478"/>
          <ac:picMkLst>
            <pc:docMk/>
            <pc:sldMk cId="1758095327" sldId="638"/>
            <ac:picMk id="10" creationId="{2662DC6E-B6F9-8AC5-FF89-466BC82F8070}"/>
          </ac:picMkLst>
        </pc:picChg>
        <pc:picChg chg="add mod">
          <ac:chgData name="Orlando Marley Filho" userId="db0f27c2ee340672" providerId="LiveId" clId="{1320679C-52D2-4BC1-9F34-7139B097422A}" dt="2024-07-29T02:22:56.089" v="44356" actId="1076"/>
          <ac:picMkLst>
            <pc:docMk/>
            <pc:sldMk cId="1758095327" sldId="638"/>
            <ac:picMk id="19" creationId="{CA0867A9-2A59-BE19-A245-7C3B43FA4D40}"/>
          </ac:picMkLst>
        </pc:picChg>
        <pc:picChg chg="add mod">
          <ac:chgData name="Orlando Marley Filho" userId="db0f27c2ee340672" providerId="LiveId" clId="{1320679C-52D2-4BC1-9F34-7139B097422A}" dt="2024-07-29T02:22:59.619" v="44359" actId="1076"/>
          <ac:picMkLst>
            <pc:docMk/>
            <pc:sldMk cId="1758095327" sldId="638"/>
            <ac:picMk id="20" creationId="{26A131A2-E7A7-D480-62F0-34118E5CDC51}"/>
          </ac:picMkLst>
        </pc:picChg>
        <pc:picChg chg="add mod">
          <ac:chgData name="Orlando Marley Filho" userId="db0f27c2ee340672" providerId="LiveId" clId="{1320679C-52D2-4BC1-9F34-7139B097422A}" dt="2024-07-29T02:23:17.569" v="44364" actId="1076"/>
          <ac:picMkLst>
            <pc:docMk/>
            <pc:sldMk cId="1758095327" sldId="638"/>
            <ac:picMk id="21" creationId="{780C44B0-24CB-0E46-8E63-78BE71121DDA}"/>
          </ac:picMkLst>
        </pc:picChg>
        <pc:picChg chg="add mod">
          <ac:chgData name="Orlando Marley Filho" userId="db0f27c2ee340672" providerId="LiveId" clId="{1320679C-52D2-4BC1-9F34-7139B097422A}" dt="2024-07-29T02:29:33.962" v="44526"/>
          <ac:picMkLst>
            <pc:docMk/>
            <pc:sldMk cId="1758095327" sldId="638"/>
            <ac:picMk id="43" creationId="{07C2C66C-3393-4C35-BDCA-1A652AE5DD98}"/>
          </ac:picMkLst>
        </pc:picChg>
        <pc:cxnChg chg="add del mod">
          <ac:chgData name="Orlando Marley Filho" userId="db0f27c2ee340672" providerId="LiveId" clId="{1320679C-52D2-4BC1-9F34-7139B097422A}" dt="2024-07-29T02:21:07.519" v="44322" actId="478"/>
          <ac:cxnSpMkLst>
            <pc:docMk/>
            <pc:sldMk cId="1758095327" sldId="638"/>
            <ac:cxnSpMk id="3" creationId="{09D8CA2F-2D97-5CA7-6822-A1068F533244}"/>
          </ac:cxnSpMkLst>
        </pc:cxnChg>
        <pc:cxnChg chg="add mod">
          <ac:chgData name="Orlando Marley Filho" userId="db0f27c2ee340672" providerId="LiveId" clId="{1320679C-52D2-4BC1-9F34-7139B097422A}" dt="2024-07-29T02:23:40.560" v="44369" actId="1582"/>
          <ac:cxnSpMkLst>
            <pc:docMk/>
            <pc:sldMk cId="1758095327" sldId="638"/>
            <ac:cxnSpMk id="24" creationId="{AC53F9D2-118C-E165-7D12-8FEEE1E6F902}"/>
          </ac:cxnSpMkLst>
        </pc:cxnChg>
        <pc:cxnChg chg="add mod">
          <ac:chgData name="Orlando Marley Filho" userId="db0f27c2ee340672" providerId="LiveId" clId="{1320679C-52D2-4BC1-9F34-7139B097422A}" dt="2024-07-29T02:23:47.749" v="44372" actId="14100"/>
          <ac:cxnSpMkLst>
            <pc:docMk/>
            <pc:sldMk cId="1758095327" sldId="638"/>
            <ac:cxnSpMk id="25" creationId="{4BD1DDAA-779F-6CED-FEBD-6E070F77B667}"/>
          </ac:cxnSpMkLst>
        </pc:cxnChg>
        <pc:cxnChg chg="add mod">
          <ac:chgData name="Orlando Marley Filho" userId="db0f27c2ee340672" providerId="LiveId" clId="{1320679C-52D2-4BC1-9F34-7139B097422A}" dt="2024-07-29T02:23:55.977" v="44375" actId="14100"/>
          <ac:cxnSpMkLst>
            <pc:docMk/>
            <pc:sldMk cId="1758095327" sldId="638"/>
            <ac:cxnSpMk id="28" creationId="{9C9F9B99-14A9-421B-8884-08D93FB99BC3}"/>
          </ac:cxnSpMkLst>
        </pc:cxnChg>
        <pc:cxnChg chg="add mod">
          <ac:chgData name="Orlando Marley Filho" userId="db0f27c2ee340672" providerId="LiveId" clId="{1320679C-52D2-4BC1-9F34-7139B097422A}" dt="2024-07-29T02:24:00.589" v="44378" actId="14100"/>
          <ac:cxnSpMkLst>
            <pc:docMk/>
            <pc:sldMk cId="1758095327" sldId="638"/>
            <ac:cxnSpMk id="31" creationId="{709E33CE-9F97-F5AE-4E35-BD208232B9EE}"/>
          </ac:cxnSpMkLst>
        </pc:cxnChg>
        <pc:cxnChg chg="add mod">
          <ac:chgData name="Orlando Marley Filho" userId="db0f27c2ee340672" providerId="LiveId" clId="{1320679C-52D2-4BC1-9F34-7139B097422A}" dt="2024-07-29T02:25:10.695" v="44440" actId="1582"/>
          <ac:cxnSpMkLst>
            <pc:docMk/>
            <pc:sldMk cId="1758095327" sldId="638"/>
            <ac:cxnSpMk id="38" creationId="{96FE4754-33C1-DFC9-1758-91AEBF00FC5F}"/>
          </ac:cxnSpMkLst>
        </pc:cxnChg>
        <pc:cxnChg chg="add mod">
          <ac:chgData name="Orlando Marley Filho" userId="db0f27c2ee340672" providerId="LiveId" clId="{1320679C-52D2-4BC1-9F34-7139B097422A}" dt="2024-07-29T02:25:17.293" v="44443" actId="14100"/>
          <ac:cxnSpMkLst>
            <pc:docMk/>
            <pc:sldMk cId="1758095327" sldId="638"/>
            <ac:cxnSpMk id="40" creationId="{E1DD7294-B180-361B-7D40-F70DFAFD2E41}"/>
          </ac:cxnSpMkLst>
        </pc:cxnChg>
      </pc:sldChg>
      <pc:sldChg chg="addSp delSp modSp add mod replId modAnim modNotesTx">
        <pc:chgData name="Orlando Marley Filho" userId="db0f27c2ee340672" providerId="LiveId" clId="{1320679C-52D2-4BC1-9F34-7139B097422A}" dt="2024-07-29T03:05:01.709" v="45133" actId="1076"/>
        <pc:sldMkLst>
          <pc:docMk/>
          <pc:sldMk cId="1188082736" sldId="639"/>
        </pc:sldMkLst>
        <pc:spChg chg="add mod">
          <ac:chgData name="Orlando Marley Filho" userId="db0f27c2ee340672" providerId="LiveId" clId="{1320679C-52D2-4BC1-9F34-7139B097422A}" dt="2024-07-07T18:09:17.970" v="28619" actId="1076"/>
          <ac:spMkLst>
            <pc:docMk/>
            <pc:sldMk cId="1188082736" sldId="639"/>
            <ac:spMk id="4" creationId="{C14FE436-D88A-5491-24A7-3ED6F9AFD951}"/>
          </ac:spMkLst>
        </pc:spChg>
        <pc:spChg chg="add mod">
          <ac:chgData name="Orlando Marley Filho" userId="db0f27c2ee340672" providerId="LiveId" clId="{1320679C-52D2-4BC1-9F34-7139B097422A}" dt="2024-07-29T02:28:37.334" v="44509" actId="12788"/>
          <ac:spMkLst>
            <pc:docMk/>
            <pc:sldMk cId="1188082736" sldId="639"/>
            <ac:spMk id="5" creationId="{F3466FCE-F293-BA43-8AA3-223118ECE0CC}"/>
          </ac:spMkLst>
        </pc:spChg>
        <pc:spChg chg="add mod">
          <ac:chgData name="Orlando Marley Filho" userId="db0f27c2ee340672" providerId="LiveId" clId="{1320679C-52D2-4BC1-9F34-7139B097422A}" dt="2024-07-29T03:05:01.709" v="45133" actId="1076"/>
          <ac:spMkLst>
            <pc:docMk/>
            <pc:sldMk cId="1188082736" sldId="639"/>
            <ac:spMk id="7" creationId="{A716CFD8-CE8B-B76E-DE7D-6EEF341D043F}"/>
          </ac:spMkLst>
        </pc:spChg>
        <pc:spChg chg="add mod">
          <ac:chgData name="Orlando Marley Filho" userId="db0f27c2ee340672" providerId="LiveId" clId="{1320679C-52D2-4BC1-9F34-7139B097422A}" dt="2024-07-29T02:28:42.057" v="44510" actId="1076"/>
          <ac:spMkLst>
            <pc:docMk/>
            <pc:sldMk cId="1188082736" sldId="639"/>
            <ac:spMk id="11" creationId="{547C41E9-E915-4124-BA66-D2147B3F0D4B}"/>
          </ac:spMkLst>
        </pc:spChg>
        <pc:spChg chg="add mod">
          <ac:chgData name="Orlando Marley Filho" userId="db0f27c2ee340672" providerId="LiveId" clId="{1320679C-52D2-4BC1-9F34-7139B097422A}" dt="2024-07-29T02:28:46.991" v="44511" actId="1076"/>
          <ac:spMkLst>
            <pc:docMk/>
            <pc:sldMk cId="1188082736" sldId="639"/>
            <ac:spMk id="13" creationId="{09D8BB8C-8C0A-D94E-8924-DACACBA11AC3}"/>
          </ac:spMkLst>
        </pc:spChg>
        <pc:spChg chg="add del mod">
          <ac:chgData name="Orlando Marley Filho" userId="db0f27c2ee340672" providerId="LiveId" clId="{1320679C-52D2-4BC1-9F34-7139B097422A}" dt="2024-07-29T02:29:51.761" v="44538" actId="21"/>
          <ac:spMkLst>
            <pc:docMk/>
            <pc:sldMk cId="1188082736" sldId="639"/>
            <ac:spMk id="15" creationId="{E295E109-0739-4D7E-8F44-642B1F562F36}"/>
          </ac:spMkLst>
        </pc:spChg>
        <pc:spChg chg="add mod">
          <ac:chgData name="Orlando Marley Filho" userId="db0f27c2ee340672" providerId="LiveId" clId="{1320679C-52D2-4BC1-9F34-7139B097422A}" dt="2024-07-29T02:29:29.111" v="44524" actId="1076"/>
          <ac:spMkLst>
            <pc:docMk/>
            <pc:sldMk cId="1188082736" sldId="639"/>
            <ac:spMk id="17" creationId="{E9CC89C3-8CCF-440A-BD7F-E4EABEB6A248}"/>
          </ac:spMkLst>
        </pc:spChg>
        <pc:spChg chg="add mod">
          <ac:chgData name="Orlando Marley Filho" userId="db0f27c2ee340672" providerId="LiveId" clId="{1320679C-52D2-4BC1-9F34-7139B097422A}" dt="2024-07-29T02:30:09.192" v="44577" actId="1076"/>
          <ac:spMkLst>
            <pc:docMk/>
            <pc:sldMk cId="1188082736" sldId="639"/>
            <ac:spMk id="19" creationId="{F1A67694-7A08-9AAA-B6BF-9894385959A7}"/>
          </ac:spMkLst>
        </pc:spChg>
        <pc:picChg chg="add mod">
          <ac:chgData name="Orlando Marley Filho" userId="db0f27c2ee340672" providerId="LiveId" clId="{1320679C-52D2-4BC1-9F34-7139B097422A}" dt="2024-07-29T02:28:37.334" v="44509" actId="12788"/>
          <ac:picMkLst>
            <pc:docMk/>
            <pc:sldMk cId="1188082736" sldId="639"/>
            <ac:picMk id="3" creationId="{780C44B0-24CB-0E46-8E63-78BE71121DDA}"/>
          </ac:picMkLst>
        </pc:picChg>
        <pc:picChg chg="add mod">
          <ac:chgData name="Orlando Marley Filho" userId="db0f27c2ee340672" providerId="LiveId" clId="{1320679C-52D2-4BC1-9F34-7139B097422A}" dt="2024-07-29T02:28:37.334" v="44509" actId="12788"/>
          <ac:picMkLst>
            <pc:docMk/>
            <pc:sldMk cId="1188082736" sldId="639"/>
            <ac:picMk id="8" creationId="{503A6B4D-DEE3-46F9-B451-2A59ED89EBA9}"/>
          </ac:picMkLst>
        </pc:picChg>
        <pc:picChg chg="add del mod">
          <ac:chgData name="Orlando Marley Filho" userId="db0f27c2ee340672" providerId="LiveId" clId="{1320679C-52D2-4BC1-9F34-7139B097422A}" dt="2024-07-29T02:30:43.870" v="44593" actId="478"/>
          <ac:picMkLst>
            <pc:docMk/>
            <pc:sldMk cId="1188082736" sldId="639"/>
            <ac:picMk id="10" creationId="{68C13D07-EB9A-9F00-A43A-CEB588A8459D}"/>
          </ac:picMkLst>
        </pc:picChg>
        <pc:picChg chg="add mod">
          <ac:chgData name="Orlando Marley Filho" userId="db0f27c2ee340672" providerId="LiveId" clId="{1320679C-52D2-4BC1-9F34-7139B097422A}" dt="2024-07-29T02:28:37.334" v="44509" actId="12788"/>
          <ac:picMkLst>
            <pc:docMk/>
            <pc:sldMk cId="1188082736" sldId="639"/>
            <ac:picMk id="12" creationId="{F1C23086-EC84-CB4E-BB00-6843C7A21B5C}"/>
          </ac:picMkLst>
        </pc:picChg>
        <pc:picChg chg="add mod">
          <ac:chgData name="Orlando Marley Filho" userId="db0f27c2ee340672" providerId="LiveId" clId="{1320679C-52D2-4BC1-9F34-7139B097422A}" dt="2024-07-29T02:28:37.334" v="44509" actId="12788"/>
          <ac:picMkLst>
            <pc:docMk/>
            <pc:sldMk cId="1188082736" sldId="639"/>
            <ac:picMk id="14" creationId="{A96D308A-526F-49DD-B27E-841BC3CCA063}"/>
          </ac:picMkLst>
        </pc:picChg>
        <pc:picChg chg="add mod">
          <ac:chgData name="Orlando Marley Filho" userId="db0f27c2ee340672" providerId="LiveId" clId="{1320679C-52D2-4BC1-9F34-7139B097422A}" dt="2024-07-29T02:29:20.508" v="44521" actId="1076"/>
          <ac:picMkLst>
            <pc:docMk/>
            <pc:sldMk cId="1188082736" sldId="639"/>
            <ac:picMk id="16" creationId="{07C2C66C-3393-4C35-BDCA-1A652AE5DD98}"/>
          </ac:picMkLst>
        </pc:picChg>
        <pc:picChg chg="add mod">
          <ac:chgData name="Orlando Marley Filho" userId="db0f27c2ee340672" providerId="LiveId" clId="{1320679C-52D2-4BC1-9F34-7139B097422A}" dt="2024-07-29T02:29:47.764" v="44536" actId="1076"/>
          <ac:picMkLst>
            <pc:docMk/>
            <pc:sldMk cId="1188082736" sldId="639"/>
            <ac:picMk id="18" creationId="{0FAD1CF3-5F6E-75FD-B4B1-ED95E3E4A18E}"/>
          </ac:picMkLst>
        </pc:picChg>
        <pc:cxnChg chg="add mod">
          <ac:chgData name="Orlando Marley Filho" userId="db0f27c2ee340672" providerId="LiveId" clId="{1320679C-52D2-4BC1-9F34-7139B097422A}" dt="2024-07-29T02:30:17.735" v="44580" actId="14100"/>
          <ac:cxnSpMkLst>
            <pc:docMk/>
            <pc:sldMk cId="1188082736" sldId="639"/>
            <ac:cxnSpMk id="20" creationId="{3D67A847-4BD3-E31A-534F-DC98593F6459}"/>
          </ac:cxnSpMkLst>
        </pc:cxnChg>
        <pc:cxnChg chg="add mod">
          <ac:chgData name="Orlando Marley Filho" userId="db0f27c2ee340672" providerId="LiveId" clId="{1320679C-52D2-4BC1-9F34-7139B097422A}" dt="2024-07-29T02:30:23.240" v="44583" actId="14100"/>
          <ac:cxnSpMkLst>
            <pc:docMk/>
            <pc:sldMk cId="1188082736" sldId="639"/>
            <ac:cxnSpMk id="23" creationId="{F821D3B2-1F57-F838-BFFA-2E423F81E2C2}"/>
          </ac:cxnSpMkLst>
        </pc:cxnChg>
        <pc:cxnChg chg="add mod">
          <ac:chgData name="Orlando Marley Filho" userId="db0f27c2ee340672" providerId="LiveId" clId="{1320679C-52D2-4BC1-9F34-7139B097422A}" dt="2024-07-29T02:30:30.802" v="44586" actId="14100"/>
          <ac:cxnSpMkLst>
            <pc:docMk/>
            <pc:sldMk cId="1188082736" sldId="639"/>
            <ac:cxnSpMk id="26" creationId="{89BF3E6F-982C-31D3-D4DE-A64C38F103FB}"/>
          </ac:cxnSpMkLst>
        </pc:cxnChg>
        <pc:cxnChg chg="add mod">
          <ac:chgData name="Orlando Marley Filho" userId="db0f27c2ee340672" providerId="LiveId" clId="{1320679C-52D2-4BC1-9F34-7139B097422A}" dt="2024-07-29T02:30:36.702" v="44589" actId="14100"/>
          <ac:cxnSpMkLst>
            <pc:docMk/>
            <pc:sldMk cId="1188082736" sldId="639"/>
            <ac:cxnSpMk id="29" creationId="{E28CE8E3-63CB-E4E1-74B3-11DF13F17189}"/>
          </ac:cxnSpMkLst>
        </pc:cxnChg>
        <pc:cxnChg chg="add mod">
          <ac:chgData name="Orlando Marley Filho" userId="db0f27c2ee340672" providerId="LiveId" clId="{1320679C-52D2-4BC1-9F34-7139B097422A}" dt="2024-07-29T02:30:42.524" v="44592" actId="14100"/>
          <ac:cxnSpMkLst>
            <pc:docMk/>
            <pc:sldMk cId="1188082736" sldId="639"/>
            <ac:cxnSpMk id="32" creationId="{EDA48D96-094C-A9F5-6B1A-577AD897990F}"/>
          </ac:cxnSpMkLst>
        </pc:cxnChg>
      </pc:sldChg>
      <pc:sldChg chg="addSp modSp add mod modAnim">
        <pc:chgData name="Orlando Marley Filho" userId="db0f27c2ee340672" providerId="LiveId" clId="{1320679C-52D2-4BC1-9F34-7139B097422A}" dt="2024-07-29T03:07:16.054" v="45136"/>
        <pc:sldMkLst>
          <pc:docMk/>
          <pc:sldMk cId="231045076" sldId="640"/>
        </pc:sldMkLst>
        <pc:spChg chg="add mod">
          <ac:chgData name="Orlando Marley Filho" userId="db0f27c2ee340672" providerId="LiveId" clId="{1320679C-52D2-4BC1-9F34-7139B097422A}" dt="2024-07-07T18:10:35.095" v="28628" actId="1076"/>
          <ac:spMkLst>
            <pc:docMk/>
            <pc:sldMk cId="231045076" sldId="640"/>
            <ac:spMk id="4" creationId="{129B87C1-7142-840E-7FFB-6784DFD69E08}"/>
          </ac:spMkLst>
        </pc:spChg>
        <pc:spChg chg="add mod">
          <ac:chgData name="Orlando Marley Filho" userId="db0f27c2ee340672" providerId="LiveId" clId="{1320679C-52D2-4BC1-9F34-7139B097422A}" dt="2024-07-07T19:26:20.697" v="29625" actId="20577"/>
          <ac:spMkLst>
            <pc:docMk/>
            <pc:sldMk cId="231045076" sldId="640"/>
            <ac:spMk id="7" creationId="{4E42758A-37EF-E513-65C5-06508B21A494}"/>
          </ac:spMkLst>
        </pc:spChg>
      </pc:sldChg>
      <pc:sldChg chg="addSp delSp modSp add mod replId modAnim">
        <pc:chgData name="Orlando Marley Filho" userId="db0f27c2ee340672" providerId="LiveId" clId="{1320679C-52D2-4BC1-9F34-7139B097422A}" dt="2024-07-29T02:36:21.148" v="44781" actId="478"/>
        <pc:sldMkLst>
          <pc:docMk/>
          <pc:sldMk cId="876795907" sldId="641"/>
        </pc:sldMkLst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3" creationId="{A0591D3C-C0F5-219F-D688-2173D1AC9A1B}"/>
          </ac:spMkLst>
        </pc:spChg>
        <pc:spChg chg="add mod">
          <ac:chgData name="Orlando Marley Filho" userId="db0f27c2ee340672" providerId="LiveId" clId="{1320679C-52D2-4BC1-9F34-7139B097422A}" dt="2024-07-07T18:11:26.779" v="28636" actId="1076"/>
          <ac:spMkLst>
            <pc:docMk/>
            <pc:sldMk cId="876795907" sldId="641"/>
            <ac:spMk id="4" creationId="{D9085D48-C9B2-61B8-2510-49AB3420C8B9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5" creationId="{840AE924-F1BC-7762-99CE-1AA258F4C1A3}"/>
          </ac:spMkLst>
        </pc:spChg>
        <pc:spChg chg="add mod">
          <ac:chgData name="Orlando Marley Filho" userId="db0f27c2ee340672" providerId="LiveId" clId="{1320679C-52D2-4BC1-9F34-7139B097422A}" dt="2024-07-07T19:27:10.580" v="29644" actId="20577"/>
          <ac:spMkLst>
            <pc:docMk/>
            <pc:sldMk cId="876795907" sldId="641"/>
            <ac:spMk id="7" creationId="{4857BD5D-22D8-9C48-6737-0EBD073F6D32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8" creationId="{689C6857-5850-79B2-0655-8F9426C48047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11" creationId="{C677AD0F-FE2C-5100-B24E-2F2FF9498258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12" creationId="{5DEC7E98-92B6-C787-264B-412C9C8EF3BC}"/>
          </ac:spMkLst>
        </pc:spChg>
        <pc:spChg chg="add mod">
          <ac:chgData name="Orlando Marley Filho" userId="db0f27c2ee340672" providerId="LiveId" clId="{1320679C-52D2-4BC1-9F34-7139B097422A}" dt="2024-07-29T02:34:52.772" v="44746" actId="1076"/>
          <ac:spMkLst>
            <pc:docMk/>
            <pc:sldMk cId="876795907" sldId="641"/>
            <ac:spMk id="13" creationId="{FA96F81B-4091-07F3-3958-F013616B8927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14" creationId="{27301E44-6410-AE12-C73C-5DC6D33558D9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15" creationId="{BC995EC9-DD10-4CF2-004C-A912BA0FCB1B}"/>
          </ac:spMkLst>
        </pc:spChg>
        <pc:spChg chg="add mod">
          <ac:chgData name="Orlando Marley Filho" userId="db0f27c2ee340672" providerId="LiveId" clId="{1320679C-52D2-4BC1-9F34-7139B097422A}" dt="2024-07-29T02:31:31.409" v="44645" actId="1076"/>
          <ac:spMkLst>
            <pc:docMk/>
            <pc:sldMk cId="876795907" sldId="641"/>
            <ac:spMk id="16" creationId="{85DA6D2D-A9BF-9E25-544E-D51EB35B269A}"/>
          </ac:spMkLst>
        </pc:spChg>
        <pc:spChg chg="add mod">
          <ac:chgData name="Orlando Marley Filho" userId="db0f27c2ee340672" providerId="LiveId" clId="{1320679C-52D2-4BC1-9F34-7139B097422A}" dt="2024-07-29T02:31:56.389" v="44661" actId="20577"/>
          <ac:spMkLst>
            <pc:docMk/>
            <pc:sldMk cId="876795907" sldId="641"/>
            <ac:spMk id="17" creationId="{FD5D834F-2DF1-41CD-BB5E-7B458203F914}"/>
          </ac:spMkLst>
        </pc:spChg>
        <pc:spChg chg="add mod">
          <ac:chgData name="Orlando Marley Filho" userId="db0f27c2ee340672" providerId="LiveId" clId="{1320679C-52D2-4BC1-9F34-7139B097422A}" dt="2024-07-29T02:32:29.505" v="44697" actId="1076"/>
          <ac:spMkLst>
            <pc:docMk/>
            <pc:sldMk cId="876795907" sldId="641"/>
            <ac:spMk id="21" creationId="{F2E0AD84-CEB0-18D6-E6DD-5782AE669B05}"/>
          </ac:spMkLst>
        </pc:spChg>
        <pc:spChg chg="add mod">
          <ac:chgData name="Orlando Marley Filho" userId="db0f27c2ee340672" providerId="LiveId" clId="{1320679C-52D2-4BC1-9F34-7139B097422A}" dt="2024-07-29T02:34:48.012" v="44743" actId="1076"/>
          <ac:spMkLst>
            <pc:docMk/>
            <pc:sldMk cId="876795907" sldId="641"/>
            <ac:spMk id="22" creationId="{AB7E266E-5474-047E-E7D9-2ECDA75E4082}"/>
          </ac:spMkLst>
        </pc:spChg>
        <pc:spChg chg="add mod">
          <ac:chgData name="Orlando Marley Filho" userId="db0f27c2ee340672" providerId="LiveId" clId="{1320679C-52D2-4BC1-9F34-7139B097422A}" dt="2024-07-29T02:34:37.406" v="44741" actId="1076"/>
          <ac:spMkLst>
            <pc:docMk/>
            <pc:sldMk cId="876795907" sldId="641"/>
            <ac:spMk id="35" creationId="{A0581012-71F2-C225-8A38-29E35AD51771}"/>
          </ac:spMkLst>
        </pc:spChg>
        <pc:spChg chg="add mod">
          <ac:chgData name="Orlando Marley Filho" userId="db0f27c2ee340672" providerId="LiveId" clId="{1320679C-52D2-4BC1-9F34-7139B097422A}" dt="2024-07-29T02:35:17.217" v="44752" actId="688"/>
          <ac:spMkLst>
            <pc:docMk/>
            <pc:sldMk cId="876795907" sldId="641"/>
            <ac:spMk id="36" creationId="{3B8D7F1E-6920-EC6A-8347-E29B1204D2DF}"/>
          </ac:spMkLst>
        </pc:spChg>
        <pc:spChg chg="add mod">
          <ac:chgData name="Orlando Marley Filho" userId="db0f27c2ee340672" providerId="LiveId" clId="{1320679C-52D2-4BC1-9F34-7139B097422A}" dt="2024-07-29T02:36:12.869" v="44780" actId="688"/>
          <ac:spMkLst>
            <pc:docMk/>
            <pc:sldMk cId="876795907" sldId="641"/>
            <ac:spMk id="42" creationId="{E6E91D4C-0314-CCB4-62E3-AE0BFF2072D5}"/>
          </ac:spMkLst>
        </pc:spChg>
        <pc:spChg chg="add mod">
          <ac:chgData name="Orlando Marley Filho" userId="db0f27c2ee340672" providerId="LiveId" clId="{1320679C-52D2-4BC1-9F34-7139B097422A}" dt="2024-07-29T02:35:46.903" v="44775" actId="688"/>
          <ac:spMkLst>
            <pc:docMk/>
            <pc:sldMk cId="876795907" sldId="641"/>
            <ac:spMk id="43" creationId="{F42D4974-232F-6599-5FD7-AB6321C53875}"/>
          </ac:spMkLst>
        </pc:spChg>
        <pc:picChg chg="add del mod">
          <ac:chgData name="Orlando Marley Filho" userId="db0f27c2ee340672" providerId="LiveId" clId="{1320679C-52D2-4BC1-9F34-7139B097422A}" dt="2024-07-29T02:36:21.148" v="44781" actId="478"/>
          <ac:picMkLst>
            <pc:docMk/>
            <pc:sldMk cId="876795907" sldId="641"/>
            <ac:picMk id="10" creationId="{912E6FBA-8B10-F855-3182-4CBB1B128ABB}"/>
          </ac:picMkLst>
        </pc:picChg>
        <pc:cxnChg chg="add mod">
          <ac:chgData name="Orlando Marley Filho" userId="db0f27c2ee340672" providerId="LiveId" clId="{1320679C-52D2-4BC1-9F34-7139B097422A}" dt="2024-07-29T02:32:39.711" v="44698" actId="1582"/>
          <ac:cxnSpMkLst>
            <pc:docMk/>
            <pc:sldMk cId="876795907" sldId="641"/>
            <ac:cxnSpMk id="18" creationId="{22918AA2-362A-F23D-3DF0-F2CF1E42C0C4}"/>
          </ac:cxnSpMkLst>
        </pc:cxnChg>
        <pc:cxnChg chg="add mod">
          <ac:chgData name="Orlando Marley Filho" userId="db0f27c2ee340672" providerId="LiveId" clId="{1320679C-52D2-4BC1-9F34-7139B097422A}" dt="2024-07-29T02:32:51.151" v="44701" actId="14100"/>
          <ac:cxnSpMkLst>
            <pc:docMk/>
            <pc:sldMk cId="876795907" sldId="641"/>
            <ac:cxnSpMk id="23" creationId="{2F89663D-6A39-D3A8-1095-6765F7DE3F27}"/>
          </ac:cxnSpMkLst>
        </pc:cxnChg>
        <pc:cxnChg chg="add mod">
          <ac:chgData name="Orlando Marley Filho" userId="db0f27c2ee340672" providerId="LiveId" clId="{1320679C-52D2-4BC1-9F34-7139B097422A}" dt="2024-07-29T02:33:45.057" v="44712" actId="692"/>
          <ac:cxnSpMkLst>
            <pc:docMk/>
            <pc:sldMk cId="876795907" sldId="641"/>
            <ac:cxnSpMk id="26" creationId="{0E8B3165-25CA-3C39-735E-A6A1B722CA88}"/>
          </ac:cxnSpMkLst>
        </pc:cxnChg>
        <pc:cxnChg chg="add mod">
          <ac:chgData name="Orlando Marley Filho" userId="db0f27c2ee340672" providerId="LiveId" clId="{1320679C-52D2-4BC1-9F34-7139B097422A}" dt="2024-07-29T02:35:11.232" v="44750" actId="14100"/>
          <ac:cxnSpMkLst>
            <pc:docMk/>
            <pc:sldMk cId="876795907" sldId="641"/>
            <ac:cxnSpMk id="29" creationId="{7A7DE494-CDD5-0D96-B522-CCA3EB79A439}"/>
          </ac:cxnSpMkLst>
        </pc:cxnChg>
        <pc:cxnChg chg="add mod">
          <ac:chgData name="Orlando Marley Filho" userId="db0f27c2ee340672" providerId="LiveId" clId="{1320679C-52D2-4BC1-9F34-7139B097422A}" dt="2024-07-29T02:34:54.844" v="44747" actId="14100"/>
          <ac:cxnSpMkLst>
            <pc:docMk/>
            <pc:sldMk cId="876795907" sldId="641"/>
            <ac:cxnSpMk id="32" creationId="{710D920A-27C6-C65E-5AB4-6EDFCFB82795}"/>
          </ac:cxnSpMkLst>
        </pc:cxnChg>
      </pc:sldChg>
      <pc:sldChg chg="addSp modSp add mod replId">
        <pc:chgData name="Orlando Marley Filho" userId="db0f27c2ee340672" providerId="LiveId" clId="{1320679C-52D2-4BC1-9F34-7139B097422A}" dt="2024-07-07T19:28:23.024" v="29707" actId="790"/>
        <pc:sldMkLst>
          <pc:docMk/>
          <pc:sldMk cId="3402572417" sldId="642"/>
        </pc:sldMkLst>
        <pc:spChg chg="add mod">
          <ac:chgData name="Orlando Marley Filho" userId="db0f27c2ee340672" providerId="LiveId" clId="{1320679C-52D2-4BC1-9F34-7139B097422A}" dt="2024-07-07T18:12:30.731" v="28644" actId="1076"/>
          <ac:spMkLst>
            <pc:docMk/>
            <pc:sldMk cId="3402572417" sldId="642"/>
            <ac:spMk id="4" creationId="{A25BE5AB-E299-F8AF-3583-A976666226B8}"/>
          </ac:spMkLst>
        </pc:spChg>
        <pc:spChg chg="add mod">
          <ac:chgData name="Orlando Marley Filho" userId="db0f27c2ee340672" providerId="LiveId" clId="{1320679C-52D2-4BC1-9F34-7139B097422A}" dt="2024-07-07T19:28:23.024" v="29707" actId="790"/>
          <ac:spMkLst>
            <pc:docMk/>
            <pc:sldMk cId="3402572417" sldId="642"/>
            <ac:spMk id="7" creationId="{0376EDC4-639E-699F-2F4F-5D4E62931114}"/>
          </ac:spMkLst>
        </pc:spChg>
      </pc:sldChg>
      <pc:sldChg chg="addSp delSp modSp add mod replId modAnim">
        <pc:chgData name="Orlando Marley Filho" userId="db0f27c2ee340672" providerId="LiveId" clId="{1320679C-52D2-4BC1-9F34-7139B097422A}" dt="2024-07-29T02:42:12.242" v="44932" actId="2085"/>
        <pc:sldMkLst>
          <pc:docMk/>
          <pc:sldMk cId="118474927" sldId="643"/>
        </pc:sldMkLst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3" creationId="{C4A36EA5-F98B-0579-FD91-3C85BFE3D4D1}"/>
          </ac:spMkLst>
        </pc:spChg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4" creationId="{07D75657-FCAB-2E8B-0A45-6257C0CA272E}"/>
          </ac:spMkLst>
        </pc:spChg>
        <pc:spChg chg="add del">
          <ac:chgData name="Orlando Marley Filho" userId="db0f27c2ee340672" providerId="LiveId" clId="{1320679C-52D2-4BC1-9F34-7139B097422A}" dt="2024-07-07T18:13:18.792" v="28654" actId="22"/>
          <ac:spMkLst>
            <pc:docMk/>
            <pc:sldMk cId="118474927" sldId="643"/>
            <ac:spMk id="4" creationId="{686FF35B-8FCE-68CE-EFAA-FC60324BEB0D}"/>
          </ac:spMkLst>
        </pc:spChg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5" creationId="{D72B2FA1-7711-0753-0D1E-97D5F3AC8DFC}"/>
          </ac:spMkLst>
        </pc:spChg>
        <pc:spChg chg="add mod">
          <ac:chgData name="Orlando Marley Filho" userId="db0f27c2ee340672" providerId="LiveId" clId="{1320679C-52D2-4BC1-9F34-7139B097422A}" dt="2024-07-07T18:13:24.351" v="28658" actId="1076"/>
          <ac:spMkLst>
            <pc:docMk/>
            <pc:sldMk cId="118474927" sldId="643"/>
            <ac:spMk id="7" creationId="{FA9E2A41-7BA9-FB44-A3AF-F1F6DD698032}"/>
          </ac:spMkLst>
        </pc:spChg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8" creationId="{B2D0FDD0-4F05-D3B0-D0C2-5CD5F87077DF}"/>
          </ac:spMkLst>
        </pc:spChg>
        <pc:spChg chg="add mod">
          <ac:chgData name="Orlando Marley Filho" userId="db0f27c2ee340672" providerId="LiveId" clId="{1320679C-52D2-4BC1-9F34-7139B097422A}" dt="2024-07-07T19:29:12.444" v="29746" actId="114"/>
          <ac:spMkLst>
            <pc:docMk/>
            <pc:sldMk cId="118474927" sldId="643"/>
            <ac:spMk id="10" creationId="{88E01695-60CC-449C-DC6B-61F0087EA53C}"/>
          </ac:spMkLst>
        </pc:spChg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11" creationId="{F02711B4-72A1-1396-C4EF-CE77103AA027}"/>
          </ac:spMkLst>
        </pc:spChg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13" creationId="{2486F479-2E5A-6A33-DEBE-312D0F26D92D}"/>
          </ac:spMkLst>
        </pc:spChg>
        <pc:spChg chg="add mod">
          <ac:chgData name="Orlando Marley Filho" userId="db0f27c2ee340672" providerId="LiveId" clId="{1320679C-52D2-4BC1-9F34-7139B097422A}" dt="2024-07-29T02:41:56.171" v="44930" actId="208"/>
          <ac:spMkLst>
            <pc:docMk/>
            <pc:sldMk cId="118474927" sldId="643"/>
            <ac:spMk id="14" creationId="{32CD54C6-5B0C-5E21-6EA0-1BD79E6A2EA3}"/>
          </ac:spMkLst>
        </pc:spChg>
        <pc:spChg chg="add mod">
          <ac:chgData name="Orlando Marley Filho" userId="db0f27c2ee340672" providerId="LiveId" clId="{1320679C-52D2-4BC1-9F34-7139B097422A}" dt="2024-07-29T02:42:12.242" v="44932" actId="2085"/>
          <ac:spMkLst>
            <pc:docMk/>
            <pc:sldMk cId="118474927" sldId="643"/>
            <ac:spMk id="21" creationId="{B9605EB4-EB1A-3E9F-A715-473D2920BF4D}"/>
          </ac:spMkLst>
        </pc:spChg>
        <pc:picChg chg="add del mod">
          <ac:chgData name="Orlando Marley Filho" userId="db0f27c2ee340672" providerId="LiveId" clId="{1320679C-52D2-4BC1-9F34-7139B097422A}" dt="2024-07-29T02:38:39.328" v="44889" actId="478"/>
          <ac:picMkLst>
            <pc:docMk/>
            <pc:sldMk cId="118474927" sldId="643"/>
            <ac:picMk id="12" creationId="{1A8BE7E6-ED33-74BD-E6FF-15E9676E20AD}"/>
          </ac:picMkLst>
        </pc:picChg>
        <pc:cxnChg chg="add mod">
          <ac:chgData name="Orlando Marley Filho" userId="db0f27c2ee340672" providerId="LiveId" clId="{1320679C-52D2-4BC1-9F34-7139B097422A}" dt="2024-07-29T02:41:56.171" v="44930" actId="208"/>
          <ac:cxnSpMkLst>
            <pc:docMk/>
            <pc:sldMk cId="118474927" sldId="643"/>
            <ac:cxnSpMk id="15" creationId="{9BDD370D-7D08-44F9-FACD-D7C78E923851}"/>
          </ac:cxnSpMkLst>
        </pc:cxnChg>
        <pc:cxnChg chg="add mod">
          <ac:chgData name="Orlando Marley Filho" userId="db0f27c2ee340672" providerId="LiveId" clId="{1320679C-52D2-4BC1-9F34-7139B097422A}" dt="2024-07-29T02:41:56.171" v="44930" actId="208"/>
          <ac:cxnSpMkLst>
            <pc:docMk/>
            <pc:sldMk cId="118474927" sldId="643"/>
            <ac:cxnSpMk id="18" creationId="{1D6FFD0E-3B33-50A1-3320-8E8E640B121B}"/>
          </ac:cxnSpMkLst>
        </pc:cxnChg>
      </pc:sldChg>
      <pc:sldChg chg="addSp delSp modSp add mod replId modAnim">
        <pc:chgData name="Orlando Marley Filho" userId="db0f27c2ee340672" providerId="LiveId" clId="{1320679C-52D2-4BC1-9F34-7139B097422A}" dt="2024-07-29T02:42:56.658" v="44935" actId="207"/>
        <pc:sldMkLst>
          <pc:docMk/>
          <pc:sldMk cId="1528016917" sldId="644"/>
        </pc:sldMkLst>
        <pc:spChg chg="add mod">
          <ac:chgData name="Orlando Marley Filho" userId="db0f27c2ee340672" providerId="LiveId" clId="{1320679C-52D2-4BC1-9F34-7139B097422A}" dt="2024-07-29T02:42:04.156" v="44931" actId="208"/>
          <ac:spMkLst>
            <pc:docMk/>
            <pc:sldMk cId="1528016917" sldId="644"/>
            <ac:spMk id="3" creationId="{DE3BDFDB-8C5C-BE22-06BD-51AF922A1B8E}"/>
          </ac:spMkLst>
        </pc:spChg>
        <pc:spChg chg="add mod">
          <ac:chgData name="Orlando Marley Filho" userId="db0f27c2ee340672" providerId="LiveId" clId="{1320679C-52D2-4BC1-9F34-7139B097422A}" dt="2024-07-07T18:14:11.766" v="28667" actId="1076"/>
          <ac:spMkLst>
            <pc:docMk/>
            <pc:sldMk cId="1528016917" sldId="644"/>
            <ac:spMk id="4" creationId="{32B329B3-FAF6-075D-AC42-72B617C7D125}"/>
          </ac:spMkLst>
        </pc:spChg>
        <pc:spChg chg="add mod">
          <ac:chgData name="Orlando Marley Filho" userId="db0f27c2ee340672" providerId="LiveId" clId="{1320679C-52D2-4BC1-9F34-7139B097422A}" dt="2024-07-29T02:42:56.658" v="44935" actId="207"/>
          <ac:spMkLst>
            <pc:docMk/>
            <pc:sldMk cId="1528016917" sldId="644"/>
            <ac:spMk id="5" creationId="{7F522896-249C-58A1-1CD3-8D0DA0C4607D}"/>
          </ac:spMkLst>
        </pc:spChg>
        <pc:spChg chg="add mod">
          <ac:chgData name="Orlando Marley Filho" userId="db0f27c2ee340672" providerId="LiveId" clId="{1320679C-52D2-4BC1-9F34-7139B097422A}" dt="2024-07-07T19:30:00.591" v="29755" actId="790"/>
          <ac:spMkLst>
            <pc:docMk/>
            <pc:sldMk cId="1528016917" sldId="644"/>
            <ac:spMk id="7" creationId="{DC7E67A4-1243-DBC5-842B-DEB73D501995}"/>
          </ac:spMkLst>
        </pc:spChg>
        <pc:spChg chg="add mod">
          <ac:chgData name="Orlando Marley Filho" userId="db0f27c2ee340672" providerId="LiveId" clId="{1320679C-52D2-4BC1-9F34-7139B097422A}" dt="2024-07-29T02:42:53.539" v="44934" actId="207"/>
          <ac:spMkLst>
            <pc:docMk/>
            <pc:sldMk cId="1528016917" sldId="644"/>
            <ac:spMk id="8" creationId="{934F8EE3-8E65-9F3F-15D7-2AEF510C0D7C}"/>
          </ac:spMkLst>
        </pc:spChg>
        <pc:spChg chg="add mod">
          <ac:chgData name="Orlando Marley Filho" userId="db0f27c2ee340672" providerId="LiveId" clId="{1320679C-52D2-4BC1-9F34-7139B097422A}" dt="2024-07-29T02:42:53.539" v="44934" actId="207"/>
          <ac:spMkLst>
            <pc:docMk/>
            <pc:sldMk cId="1528016917" sldId="644"/>
            <ac:spMk id="11" creationId="{18BCA445-ADF7-374C-1494-31BCF12525A9}"/>
          </ac:spMkLst>
        </pc:spChg>
        <pc:spChg chg="add mod">
          <ac:chgData name="Orlando Marley Filho" userId="db0f27c2ee340672" providerId="LiveId" clId="{1320679C-52D2-4BC1-9F34-7139B097422A}" dt="2024-07-29T02:42:56.658" v="44935" actId="207"/>
          <ac:spMkLst>
            <pc:docMk/>
            <pc:sldMk cId="1528016917" sldId="644"/>
            <ac:spMk id="12" creationId="{096593F3-1E70-12BC-A4B4-9E3B0A3F3040}"/>
          </ac:spMkLst>
        </pc:spChg>
        <pc:spChg chg="add mod">
          <ac:chgData name="Orlando Marley Filho" userId="db0f27c2ee340672" providerId="LiveId" clId="{1320679C-52D2-4BC1-9F34-7139B097422A}" dt="2024-07-29T02:42:53.539" v="44934" actId="207"/>
          <ac:spMkLst>
            <pc:docMk/>
            <pc:sldMk cId="1528016917" sldId="644"/>
            <ac:spMk id="13" creationId="{0FDD9F68-907A-162C-7B6E-BAD0D8EE6884}"/>
          </ac:spMkLst>
        </pc:spChg>
        <pc:spChg chg="add mod">
          <ac:chgData name="Orlando Marley Filho" userId="db0f27c2ee340672" providerId="LiveId" clId="{1320679C-52D2-4BC1-9F34-7139B097422A}" dt="2024-07-29T02:42:56.658" v="44935" actId="207"/>
          <ac:spMkLst>
            <pc:docMk/>
            <pc:sldMk cId="1528016917" sldId="644"/>
            <ac:spMk id="14" creationId="{D595CC30-793E-E91E-B904-8A7B95359B6D}"/>
          </ac:spMkLst>
        </pc:spChg>
        <pc:spChg chg="add mod">
          <ac:chgData name="Orlando Marley Filho" userId="db0f27c2ee340672" providerId="LiveId" clId="{1320679C-52D2-4BC1-9F34-7139B097422A}" dt="2024-07-29T02:42:18.218" v="44933" actId="2085"/>
          <ac:spMkLst>
            <pc:docMk/>
            <pc:sldMk cId="1528016917" sldId="644"/>
            <ac:spMk id="17" creationId="{821EBA56-9056-87CF-9938-2D2B4717349F}"/>
          </ac:spMkLst>
        </pc:spChg>
        <pc:picChg chg="add del mod">
          <ac:chgData name="Orlando Marley Filho" userId="db0f27c2ee340672" providerId="LiveId" clId="{1320679C-52D2-4BC1-9F34-7139B097422A}" dt="2024-07-29T02:40:31.518" v="44923" actId="478"/>
          <ac:picMkLst>
            <pc:docMk/>
            <pc:sldMk cId="1528016917" sldId="644"/>
            <ac:picMk id="10" creationId="{629BAF61-FFCB-F983-9750-AEF9891205B9}"/>
          </ac:picMkLst>
        </pc:picChg>
        <pc:cxnChg chg="add mod">
          <ac:chgData name="Orlando Marley Filho" userId="db0f27c2ee340672" providerId="LiveId" clId="{1320679C-52D2-4BC1-9F34-7139B097422A}" dt="2024-07-29T02:42:04.156" v="44931" actId="208"/>
          <ac:cxnSpMkLst>
            <pc:docMk/>
            <pc:sldMk cId="1528016917" sldId="644"/>
            <ac:cxnSpMk id="15" creationId="{F684B9D8-B0D8-87E1-77B0-DF0397A74439}"/>
          </ac:cxnSpMkLst>
        </pc:cxnChg>
        <pc:cxnChg chg="add mod">
          <ac:chgData name="Orlando Marley Filho" userId="db0f27c2ee340672" providerId="LiveId" clId="{1320679C-52D2-4BC1-9F34-7139B097422A}" dt="2024-07-29T02:42:04.156" v="44931" actId="208"/>
          <ac:cxnSpMkLst>
            <pc:docMk/>
            <pc:sldMk cId="1528016917" sldId="644"/>
            <ac:cxnSpMk id="16" creationId="{443B144A-39A5-C061-B6AD-047165E453E2}"/>
          </ac:cxnSpMkLst>
        </pc:cxnChg>
      </pc:sldChg>
      <pc:sldChg chg="addSp modSp add mod replId">
        <pc:chgData name="Orlando Marley Filho" userId="db0f27c2ee340672" providerId="LiveId" clId="{1320679C-52D2-4BC1-9F34-7139B097422A}" dt="2024-07-07T19:32:08.715" v="29840" actId="114"/>
        <pc:sldMkLst>
          <pc:docMk/>
          <pc:sldMk cId="2552008230" sldId="645"/>
        </pc:sldMkLst>
        <pc:spChg chg="add mod">
          <ac:chgData name="Orlando Marley Filho" userId="db0f27c2ee340672" providerId="LiveId" clId="{1320679C-52D2-4BC1-9F34-7139B097422A}" dt="2024-07-07T18:20:16.714" v="28675" actId="1076"/>
          <ac:spMkLst>
            <pc:docMk/>
            <pc:sldMk cId="2552008230" sldId="645"/>
            <ac:spMk id="4" creationId="{B1EB8103-A542-F3CF-F225-47170A9D5C83}"/>
          </ac:spMkLst>
        </pc:spChg>
        <pc:spChg chg="add mod">
          <ac:chgData name="Orlando Marley Filho" userId="db0f27c2ee340672" providerId="LiveId" clId="{1320679C-52D2-4BC1-9F34-7139B097422A}" dt="2024-07-07T19:32:08.715" v="29840" actId="114"/>
          <ac:spMkLst>
            <pc:docMk/>
            <pc:sldMk cId="2552008230" sldId="645"/>
            <ac:spMk id="7" creationId="{5D71BCEC-0EBD-C21A-656B-56A3E0949F58}"/>
          </ac:spMkLst>
        </pc:spChg>
        <pc:picChg chg="add mod">
          <ac:chgData name="Orlando Marley Filho" userId="db0f27c2ee340672" providerId="LiveId" clId="{1320679C-52D2-4BC1-9F34-7139B097422A}" dt="2024-07-07T18:21:18.636" v="28680" actId="1076"/>
          <ac:picMkLst>
            <pc:docMk/>
            <pc:sldMk cId="2552008230" sldId="645"/>
            <ac:picMk id="10" creationId="{37BEA686-6981-9232-CBB1-220CDFC16661}"/>
          </ac:picMkLst>
        </pc:picChg>
      </pc:sldChg>
      <pc:sldChg chg="addSp delSp modSp add mod">
        <pc:chgData name="Orlando Marley Filho" userId="db0f27c2ee340672" providerId="LiveId" clId="{1320679C-52D2-4BC1-9F34-7139B097422A}" dt="2024-07-29T02:53:25.785" v="45087" actId="478"/>
        <pc:sldMkLst>
          <pc:docMk/>
          <pc:sldMk cId="699282563" sldId="646"/>
        </pc:sldMkLst>
        <pc:spChg chg="add mod">
          <ac:chgData name="Orlando Marley Filho" userId="db0f27c2ee340672" providerId="LiveId" clId="{1320679C-52D2-4BC1-9F34-7139B097422A}" dt="2024-07-07T19:33:05.868" v="29851" actId="114"/>
          <ac:spMkLst>
            <pc:docMk/>
            <pc:sldMk cId="699282563" sldId="646"/>
            <ac:spMk id="4" creationId="{93D539AF-464E-6DE7-3A81-4E072748B0CF}"/>
          </ac:spMkLst>
        </pc:spChg>
        <pc:spChg chg="add mod">
          <ac:chgData name="Orlando Marley Filho" userId="db0f27c2ee340672" providerId="LiveId" clId="{1320679C-52D2-4BC1-9F34-7139B097422A}" dt="2024-07-29T02:46:29.461" v="44984" actId="1076"/>
          <ac:spMkLst>
            <pc:docMk/>
            <pc:sldMk cId="699282563" sldId="646"/>
            <ac:spMk id="5" creationId="{5563638F-942C-4731-B009-AB8B784F38FB}"/>
          </ac:spMkLst>
        </pc:spChg>
        <pc:spChg chg="add mod">
          <ac:chgData name="Orlando Marley Filho" userId="db0f27c2ee340672" providerId="LiveId" clId="{1320679C-52D2-4BC1-9F34-7139B097422A}" dt="2024-07-07T18:21:49.923" v="28686" actId="122"/>
          <ac:spMkLst>
            <pc:docMk/>
            <pc:sldMk cId="699282563" sldId="646"/>
            <ac:spMk id="7" creationId="{34001935-EAF3-6354-BEEE-439DD55C590C}"/>
          </ac:spMkLst>
        </pc:spChg>
        <pc:spChg chg="add mod">
          <ac:chgData name="Orlando Marley Filho" userId="db0f27c2ee340672" providerId="LiveId" clId="{1320679C-52D2-4BC1-9F34-7139B097422A}" dt="2024-07-29T02:46:24.922" v="44983" actId="1076"/>
          <ac:spMkLst>
            <pc:docMk/>
            <pc:sldMk cId="699282563" sldId="646"/>
            <ac:spMk id="11" creationId="{AC60105A-1DCA-45B6-9890-69049713108D}"/>
          </ac:spMkLst>
        </pc:spChg>
        <pc:spChg chg="add del mod">
          <ac:chgData name="Orlando Marley Filho" userId="db0f27c2ee340672" providerId="LiveId" clId="{1320679C-52D2-4BC1-9F34-7139B097422A}" dt="2024-07-29T02:51:59.966" v="45077" actId="478"/>
          <ac:spMkLst>
            <pc:docMk/>
            <pc:sldMk cId="699282563" sldId="646"/>
            <ac:spMk id="13" creationId="{7BA7AE2F-7144-4F74-BE18-148BA58879C6}"/>
          </ac:spMkLst>
        </pc:spChg>
        <pc:spChg chg="add mod">
          <ac:chgData name="Orlando Marley Filho" userId="db0f27c2ee340672" providerId="LiveId" clId="{1320679C-52D2-4BC1-9F34-7139B097422A}" dt="2024-07-29T02:47:58.305" v="44998" actId="1076"/>
          <ac:spMkLst>
            <pc:docMk/>
            <pc:sldMk cId="699282563" sldId="646"/>
            <ac:spMk id="15" creationId="{C8925D45-1D6A-449D-AB08-652B1DC1A15B}"/>
          </ac:spMkLst>
        </pc:spChg>
        <pc:spChg chg="add mod">
          <ac:chgData name="Orlando Marley Filho" userId="db0f27c2ee340672" providerId="LiveId" clId="{1320679C-52D2-4BC1-9F34-7139B097422A}" dt="2024-07-29T02:48:37.555" v="45010" actId="1076"/>
          <ac:spMkLst>
            <pc:docMk/>
            <pc:sldMk cId="699282563" sldId="646"/>
            <ac:spMk id="17" creationId="{70E93A9B-B3E0-D24E-9DFE-BE9C66CA3837}"/>
          </ac:spMkLst>
        </pc:spChg>
        <pc:spChg chg="add mod">
          <ac:chgData name="Orlando Marley Filho" userId="db0f27c2ee340672" providerId="LiveId" clId="{1320679C-52D2-4BC1-9F34-7139B097422A}" dt="2024-07-29T02:49:10.209" v="45021" actId="1076"/>
          <ac:spMkLst>
            <pc:docMk/>
            <pc:sldMk cId="699282563" sldId="646"/>
            <ac:spMk id="19" creationId="{ECABF8FF-DFE0-4E9F-8267-A1C3ADD4F178}"/>
          </ac:spMkLst>
        </pc:spChg>
        <pc:spChg chg="add mod">
          <ac:chgData name="Orlando Marley Filho" userId="db0f27c2ee340672" providerId="LiveId" clId="{1320679C-52D2-4BC1-9F34-7139B097422A}" dt="2024-07-29T02:52:19.382" v="45084" actId="1076"/>
          <ac:spMkLst>
            <pc:docMk/>
            <pc:sldMk cId="699282563" sldId="646"/>
            <ac:spMk id="46" creationId="{4B9E3E39-EF61-DE7D-E13F-6035C8215BE2}"/>
          </ac:spMkLst>
        </pc:spChg>
        <pc:picChg chg="add mod">
          <ac:chgData name="Orlando Marley Filho" userId="db0f27c2ee340672" providerId="LiveId" clId="{1320679C-52D2-4BC1-9F34-7139B097422A}" dt="2024-07-29T02:44:56.074" v="44968" actId="1076"/>
          <ac:picMkLst>
            <pc:docMk/>
            <pc:sldMk cId="699282563" sldId="646"/>
            <ac:picMk id="3" creationId="{F6609951-C9D9-4301-BB6E-6A11DDCCDC26}"/>
          </ac:picMkLst>
        </pc:picChg>
        <pc:picChg chg="add mod">
          <ac:chgData name="Orlando Marley Filho" userId="db0f27c2ee340672" providerId="LiveId" clId="{1320679C-52D2-4BC1-9F34-7139B097422A}" dt="2024-07-29T02:45:23.022" v="44970" actId="1076"/>
          <ac:picMkLst>
            <pc:docMk/>
            <pc:sldMk cId="699282563" sldId="646"/>
            <ac:picMk id="8" creationId="{70644DFB-74ED-4BBB-8628-3672F3B8D725}"/>
          </ac:picMkLst>
        </pc:picChg>
        <pc:picChg chg="add del mod">
          <ac:chgData name="Orlando Marley Filho" userId="db0f27c2ee340672" providerId="LiveId" clId="{1320679C-52D2-4BC1-9F34-7139B097422A}" dt="2024-07-29T02:53:25.785" v="45087" actId="478"/>
          <ac:picMkLst>
            <pc:docMk/>
            <pc:sldMk cId="699282563" sldId="646"/>
            <ac:picMk id="10" creationId="{50A9F08F-6178-1C07-7374-791CAD59D499}"/>
          </ac:picMkLst>
        </pc:picChg>
        <pc:picChg chg="add del mod">
          <ac:chgData name="Orlando Marley Filho" userId="db0f27c2ee340672" providerId="LiveId" clId="{1320679C-52D2-4BC1-9F34-7139B097422A}" dt="2024-07-29T02:51:58.819" v="45076" actId="478"/>
          <ac:picMkLst>
            <pc:docMk/>
            <pc:sldMk cId="699282563" sldId="646"/>
            <ac:picMk id="12" creationId="{69893D36-423E-48B5-832B-009BB47A9ACF}"/>
          </ac:picMkLst>
        </pc:picChg>
        <pc:picChg chg="add del mod">
          <ac:chgData name="Orlando Marley Filho" userId="db0f27c2ee340672" providerId="LiveId" clId="{1320679C-52D2-4BC1-9F34-7139B097422A}" dt="2024-07-29T02:50:15.611" v="45050" actId="1076"/>
          <ac:picMkLst>
            <pc:docMk/>
            <pc:sldMk cId="699282563" sldId="646"/>
            <ac:picMk id="14" creationId="{BD51857F-14A9-44B4-9A9C-AA61227F6C60}"/>
          </ac:picMkLst>
        </pc:picChg>
        <pc:picChg chg="add mod">
          <ac:chgData name="Orlando Marley Filho" userId="db0f27c2ee340672" providerId="LiveId" clId="{1320679C-52D2-4BC1-9F34-7139B097422A}" dt="2024-07-29T02:48:20.169" v="45001" actId="1076"/>
          <ac:picMkLst>
            <pc:docMk/>
            <pc:sldMk cId="699282563" sldId="646"/>
            <ac:picMk id="16" creationId="{E2B9011C-C7EB-AD4B-85D7-DC979571C750}"/>
          </ac:picMkLst>
        </pc:picChg>
        <pc:picChg chg="add del mod">
          <ac:chgData name="Orlando Marley Filho" userId="db0f27c2ee340672" providerId="LiveId" clId="{1320679C-52D2-4BC1-9F34-7139B097422A}" dt="2024-07-29T02:50:56.923" v="45070" actId="1076"/>
          <ac:picMkLst>
            <pc:docMk/>
            <pc:sldMk cId="699282563" sldId="646"/>
            <ac:picMk id="18" creationId="{9683603A-F28D-412C-BB78-0A17EC4C5A36}"/>
          </ac:picMkLst>
        </pc:picChg>
        <pc:picChg chg="add mod">
          <ac:chgData name="Orlando Marley Filho" userId="db0f27c2ee340672" providerId="LiveId" clId="{1320679C-52D2-4BC1-9F34-7139B097422A}" dt="2024-07-29T02:50:18.785" v="45053"/>
          <ac:picMkLst>
            <pc:docMk/>
            <pc:sldMk cId="699282563" sldId="646"/>
            <ac:picMk id="33" creationId="{BD51857F-14A9-44B4-9A9C-AA61227F6C60}"/>
          </ac:picMkLst>
        </pc:picChg>
        <pc:picChg chg="add mod">
          <ac:chgData name="Orlando Marley Filho" userId="db0f27c2ee340672" providerId="LiveId" clId="{1320679C-52D2-4BC1-9F34-7139B097422A}" dt="2024-07-29T02:52:11.632" v="45080" actId="1076"/>
          <ac:picMkLst>
            <pc:docMk/>
            <pc:sldMk cId="699282563" sldId="646"/>
            <ac:picMk id="45" creationId="{D622C24C-E804-4AD6-14E7-66CDD17668C2}"/>
          </ac:picMkLst>
        </pc:picChg>
        <pc:cxnChg chg="add mod">
          <ac:chgData name="Orlando Marley Filho" userId="db0f27c2ee340672" providerId="LiveId" clId="{1320679C-52D2-4BC1-9F34-7139B097422A}" dt="2024-07-29T02:49:55.228" v="45039" actId="692"/>
          <ac:cxnSpMkLst>
            <pc:docMk/>
            <pc:sldMk cId="699282563" sldId="646"/>
            <ac:cxnSpMk id="21" creationId="{1D54C9C9-2492-7DA3-2300-EB6234706513}"/>
          </ac:cxnSpMkLst>
        </pc:cxnChg>
        <pc:cxnChg chg="add mod">
          <ac:chgData name="Orlando Marley Filho" userId="db0f27c2ee340672" providerId="LiveId" clId="{1320679C-52D2-4BC1-9F34-7139B097422A}" dt="2024-07-29T02:50:02.577" v="45042" actId="14100"/>
          <ac:cxnSpMkLst>
            <pc:docMk/>
            <pc:sldMk cId="699282563" sldId="646"/>
            <ac:cxnSpMk id="25" creationId="{3F40BAEE-7FF9-ABF9-AD7C-E98B8703D4F1}"/>
          </ac:cxnSpMkLst>
        </pc:cxnChg>
        <pc:cxnChg chg="add del mod">
          <ac:chgData name="Orlando Marley Filho" userId="db0f27c2ee340672" providerId="LiveId" clId="{1320679C-52D2-4BC1-9F34-7139B097422A}" dt="2024-07-29T02:50:17.678" v="45052" actId="478"/>
          <ac:cxnSpMkLst>
            <pc:docMk/>
            <pc:sldMk cId="699282563" sldId="646"/>
            <ac:cxnSpMk id="28" creationId="{0C84A8CC-3F09-0552-8C35-1DBC67634AE8}"/>
          </ac:cxnSpMkLst>
        </pc:cxnChg>
        <pc:cxnChg chg="add mod">
          <ac:chgData name="Orlando Marley Filho" userId="db0f27c2ee340672" providerId="LiveId" clId="{1320679C-52D2-4BC1-9F34-7139B097422A}" dt="2024-07-29T02:50:38.227" v="45062" actId="692"/>
          <ac:cxnSpMkLst>
            <pc:docMk/>
            <pc:sldMk cId="699282563" sldId="646"/>
            <ac:cxnSpMk id="35" creationId="{98EDB5A4-C5EC-8B93-3521-54838EE484DE}"/>
          </ac:cxnSpMkLst>
        </pc:cxnChg>
        <pc:cxnChg chg="add mod">
          <ac:chgData name="Orlando Marley Filho" userId="db0f27c2ee340672" providerId="LiveId" clId="{1320679C-52D2-4BC1-9F34-7139B097422A}" dt="2024-07-29T02:51:01.141" v="45071" actId="692"/>
          <ac:cxnSpMkLst>
            <pc:docMk/>
            <pc:sldMk cId="699282563" sldId="646"/>
            <ac:cxnSpMk id="38" creationId="{2B547C26-9820-2C75-EF62-1EEFB7B442FA}"/>
          </ac:cxnSpMkLst>
        </pc:cxnChg>
        <pc:cxnChg chg="add mod">
          <ac:chgData name="Orlando Marley Filho" userId="db0f27c2ee340672" providerId="LiveId" clId="{1320679C-52D2-4BC1-9F34-7139B097422A}" dt="2024-07-29T02:51:09.515" v="45074" actId="14100"/>
          <ac:cxnSpMkLst>
            <pc:docMk/>
            <pc:sldMk cId="699282563" sldId="646"/>
            <ac:cxnSpMk id="42" creationId="{BDE0A6E9-1EFB-34D6-B3F2-361A1A8BEFF8}"/>
          </ac:cxnSpMkLst>
        </pc:cxnChg>
      </pc:sldChg>
      <pc:sldChg chg="addSp delSp modSp add mod replId">
        <pc:chgData name="Orlando Marley Filho" userId="db0f27c2ee340672" providerId="LiveId" clId="{1320679C-52D2-4BC1-9F34-7139B097422A}" dt="2024-07-07T20:18:56.004" v="29920" actId="114"/>
        <pc:sldMkLst>
          <pc:docMk/>
          <pc:sldMk cId="984585684" sldId="647"/>
        </pc:sldMkLst>
        <pc:spChg chg="add del">
          <ac:chgData name="Orlando Marley Filho" userId="db0f27c2ee340672" providerId="LiveId" clId="{1320679C-52D2-4BC1-9F34-7139B097422A}" dt="2024-07-07T18:22:11.099" v="28691" actId="22"/>
          <ac:spMkLst>
            <pc:docMk/>
            <pc:sldMk cId="984585684" sldId="647"/>
            <ac:spMk id="4" creationId="{B18661B8-D94B-AEB9-3252-76350D0BFDE6}"/>
          </ac:spMkLst>
        </pc:spChg>
        <pc:spChg chg="add mod">
          <ac:chgData name="Orlando Marley Filho" userId="db0f27c2ee340672" providerId="LiveId" clId="{1320679C-52D2-4BC1-9F34-7139B097422A}" dt="2024-07-07T18:22:19.800" v="28694" actId="1076"/>
          <ac:spMkLst>
            <pc:docMk/>
            <pc:sldMk cId="984585684" sldId="647"/>
            <ac:spMk id="7" creationId="{88F5E610-44B4-22D5-F2DD-C751F92131DD}"/>
          </ac:spMkLst>
        </pc:spChg>
        <pc:spChg chg="add mod">
          <ac:chgData name="Orlando Marley Filho" userId="db0f27c2ee340672" providerId="LiveId" clId="{1320679C-52D2-4BC1-9F34-7139B097422A}" dt="2024-07-07T20:18:56.004" v="29920" actId="114"/>
          <ac:spMkLst>
            <pc:docMk/>
            <pc:sldMk cId="984585684" sldId="647"/>
            <ac:spMk id="10" creationId="{D6755382-9F66-E580-066E-12638457E38E}"/>
          </ac:spMkLst>
        </pc:spChg>
      </pc:sldChg>
      <pc:sldChg chg="addSp delSp modSp add mod replId">
        <pc:chgData name="Orlando Marley Filho" userId="db0f27c2ee340672" providerId="LiveId" clId="{1320679C-52D2-4BC1-9F34-7139B097422A}" dt="2024-07-07T20:19:24.308" v="29938" actId="20577"/>
        <pc:sldMkLst>
          <pc:docMk/>
          <pc:sldMk cId="2653162241" sldId="648"/>
        </pc:sldMkLst>
        <pc:spChg chg="add mod">
          <ac:chgData name="Orlando Marley Filho" userId="db0f27c2ee340672" providerId="LiveId" clId="{1320679C-52D2-4BC1-9F34-7139B097422A}" dt="2024-07-07T18:22:54.435" v="28701" actId="1076"/>
          <ac:spMkLst>
            <pc:docMk/>
            <pc:sldMk cId="2653162241" sldId="648"/>
            <ac:spMk id="4" creationId="{A08E48AC-E35A-C96C-1CE7-763444546682}"/>
          </ac:spMkLst>
        </pc:spChg>
        <pc:spChg chg="add del mod">
          <ac:chgData name="Orlando Marley Filho" userId="db0f27c2ee340672" providerId="LiveId" clId="{1320679C-52D2-4BC1-9F34-7139B097422A}" dt="2024-07-07T18:23:03.432" v="28705" actId="22"/>
          <ac:spMkLst>
            <pc:docMk/>
            <pc:sldMk cId="2653162241" sldId="648"/>
            <ac:spMk id="7" creationId="{D752D172-9715-5692-8453-CAC25001E85E}"/>
          </ac:spMkLst>
        </pc:spChg>
        <pc:spChg chg="add mod">
          <ac:chgData name="Orlando Marley Filho" userId="db0f27c2ee340672" providerId="LiveId" clId="{1320679C-52D2-4BC1-9F34-7139B097422A}" dt="2024-07-07T20:19:24.308" v="29938" actId="20577"/>
          <ac:spMkLst>
            <pc:docMk/>
            <pc:sldMk cId="2653162241" sldId="648"/>
            <ac:spMk id="10" creationId="{283369E1-AD11-DF81-5C64-CC074D5791CB}"/>
          </ac:spMkLst>
        </pc:spChg>
      </pc:sldChg>
      <pc:sldChg chg="addSp delSp modSp add mod">
        <pc:chgData name="Orlando Marley Filho" userId="db0f27c2ee340672" providerId="LiveId" clId="{1320679C-52D2-4BC1-9F34-7139B097422A}" dt="2024-07-07T20:19:53.872" v="29940" actId="790"/>
        <pc:sldMkLst>
          <pc:docMk/>
          <pc:sldMk cId="2919237802" sldId="649"/>
        </pc:sldMkLst>
        <pc:spChg chg="add mod">
          <ac:chgData name="Orlando Marley Filho" userId="db0f27c2ee340672" providerId="LiveId" clId="{1320679C-52D2-4BC1-9F34-7139B097422A}" dt="2024-07-07T18:23:39.136" v="28714" actId="1076"/>
          <ac:spMkLst>
            <pc:docMk/>
            <pc:sldMk cId="2919237802" sldId="649"/>
            <ac:spMk id="4" creationId="{63B255C9-2B80-E650-509F-B6159B766BFD}"/>
          </ac:spMkLst>
        </pc:spChg>
        <pc:spChg chg="add del mod">
          <ac:chgData name="Orlando Marley Filho" userId="db0f27c2ee340672" providerId="LiveId" clId="{1320679C-52D2-4BC1-9F34-7139B097422A}" dt="2024-07-07T18:23:46.792" v="28718" actId="22"/>
          <ac:spMkLst>
            <pc:docMk/>
            <pc:sldMk cId="2919237802" sldId="649"/>
            <ac:spMk id="7" creationId="{F9691345-3504-63AD-D9CA-7A566A1C4B02}"/>
          </ac:spMkLst>
        </pc:spChg>
        <pc:spChg chg="add mod">
          <ac:chgData name="Orlando Marley Filho" userId="db0f27c2ee340672" providerId="LiveId" clId="{1320679C-52D2-4BC1-9F34-7139B097422A}" dt="2024-07-07T20:19:53.872" v="29940" actId="790"/>
          <ac:spMkLst>
            <pc:docMk/>
            <pc:sldMk cId="2919237802" sldId="649"/>
            <ac:spMk id="10" creationId="{D44053C3-764A-3F76-6B0E-F6EBB51C54FB}"/>
          </ac:spMkLst>
        </pc:spChg>
        <pc:picChg chg="add mod">
          <ac:chgData name="Orlando Marley Filho" userId="db0f27c2ee340672" providerId="LiveId" clId="{1320679C-52D2-4BC1-9F34-7139B097422A}" dt="2024-07-07T18:24:20.305" v="28723" actId="1076"/>
          <ac:picMkLst>
            <pc:docMk/>
            <pc:sldMk cId="2919237802" sldId="649"/>
            <ac:picMk id="12" creationId="{D3182B8B-6526-BB3B-E56F-5E3E7CA47194}"/>
          </ac:picMkLst>
        </pc:picChg>
      </pc:sldChg>
      <pc:sldChg chg="addSp modSp add mod replId modNotesTx">
        <pc:chgData name="Orlando Marley Filho" userId="db0f27c2ee340672" providerId="LiveId" clId="{1320679C-52D2-4BC1-9F34-7139B097422A}" dt="2024-07-29T19:41:29.094" v="45712" actId="20577"/>
        <pc:sldMkLst>
          <pc:docMk/>
          <pc:sldMk cId="915656084" sldId="650"/>
        </pc:sldMkLst>
        <pc:spChg chg="add mod">
          <ac:chgData name="Orlando Marley Filho" userId="db0f27c2ee340672" providerId="LiveId" clId="{1320679C-52D2-4BC1-9F34-7139B097422A}" dt="2024-07-07T20:20:57.214" v="29968" actId="20577"/>
          <ac:spMkLst>
            <pc:docMk/>
            <pc:sldMk cId="915656084" sldId="650"/>
            <ac:spMk id="4" creationId="{B78DBFF5-74D1-35CD-0BED-64A4ACAA852E}"/>
          </ac:spMkLst>
        </pc:spChg>
        <pc:spChg chg="add mod">
          <ac:chgData name="Orlando Marley Filho" userId="db0f27c2ee340672" providerId="LiveId" clId="{1320679C-52D2-4BC1-9F34-7139B097422A}" dt="2024-07-07T20:20:48.416" v="29967" actId="790"/>
          <ac:spMkLst>
            <pc:docMk/>
            <pc:sldMk cId="915656084" sldId="650"/>
            <ac:spMk id="7" creationId="{5199DEAD-55E3-9894-0860-93F8B23D3513}"/>
          </ac:spMkLst>
        </pc:spChg>
      </pc:sldChg>
      <pc:sldChg chg="addSp delSp modSp add mod replId">
        <pc:chgData name="Orlando Marley Filho" userId="db0f27c2ee340672" providerId="LiveId" clId="{1320679C-52D2-4BC1-9F34-7139B097422A}" dt="2024-07-07T18:27:33.111" v="28758" actId="1076"/>
        <pc:sldMkLst>
          <pc:docMk/>
          <pc:sldMk cId="3263297703" sldId="651"/>
        </pc:sldMkLst>
        <pc:spChg chg="mod">
          <ac:chgData name="Orlando Marley Filho" userId="db0f27c2ee340672" providerId="LiveId" clId="{1320679C-52D2-4BC1-9F34-7139B097422A}" dt="2024-07-07T18:25:31.373" v="28748" actId="20577"/>
          <ac:spMkLst>
            <pc:docMk/>
            <pc:sldMk cId="3263297703" sldId="651"/>
            <ac:spMk id="2" creationId="{518CBEBD-7F61-1C19-2D5B-79CCDBF0BEE5}"/>
          </ac:spMkLst>
        </pc:spChg>
        <pc:spChg chg="add mod">
          <ac:chgData name="Orlando Marley Filho" userId="db0f27c2ee340672" providerId="LiveId" clId="{1320679C-52D2-4BC1-9F34-7139B097422A}" dt="2024-07-07T18:25:39.724" v="28751" actId="1076"/>
          <ac:spMkLst>
            <pc:docMk/>
            <pc:sldMk cId="3263297703" sldId="651"/>
            <ac:spMk id="3" creationId="{33AF0242-4A09-D003-11F2-2C4B1ED3F8D2}"/>
          </ac:spMkLst>
        </pc:spChg>
        <pc:picChg chg="add mod">
          <ac:chgData name="Orlando Marley Filho" userId="db0f27c2ee340672" providerId="LiveId" clId="{1320679C-52D2-4BC1-9F34-7139B097422A}" dt="2024-07-07T18:27:33.111" v="28758" actId="1076"/>
          <ac:picMkLst>
            <pc:docMk/>
            <pc:sldMk cId="3263297703" sldId="651"/>
            <ac:picMk id="5" creationId="{6476C7D7-56F0-0636-57BF-C591088917EB}"/>
          </ac:picMkLst>
        </pc:picChg>
        <pc:picChg chg="del">
          <ac:chgData name="Orlando Marley Filho" userId="db0f27c2ee340672" providerId="LiveId" clId="{1320679C-52D2-4BC1-9F34-7139B097422A}" dt="2024-07-07T18:25:37.965" v="28750" actId="478"/>
          <ac:picMkLst>
            <pc:docMk/>
            <pc:sldMk cId="3263297703" sldId="651"/>
            <ac:picMk id="9" creationId="{07C2C66C-3393-4C35-BDCA-1A652AE5DD98}"/>
          </ac:picMkLst>
        </pc:picChg>
      </pc:sldChg>
      <pc:sldChg chg="add del replId">
        <pc:chgData name="Orlando Marley Filho" userId="db0f27c2ee340672" providerId="LiveId" clId="{1320679C-52D2-4BC1-9F34-7139B097422A}" dt="2024-07-07T18:25:44.372" v="28752" actId="47"/>
        <pc:sldMkLst>
          <pc:docMk/>
          <pc:sldMk cId="572253574" sldId="652"/>
        </pc:sldMkLst>
      </pc:sldChg>
      <pc:sldChg chg="addSp modSp add mod">
        <pc:chgData name="Orlando Marley Filho" userId="db0f27c2ee340672" providerId="LiveId" clId="{1320679C-52D2-4BC1-9F34-7139B097422A}" dt="2024-07-07T20:22:15.539" v="29978" actId="20577"/>
        <pc:sldMkLst>
          <pc:docMk/>
          <pc:sldMk cId="1958515980" sldId="652"/>
        </pc:sldMkLst>
        <pc:spChg chg="add mod">
          <ac:chgData name="Orlando Marley Filho" userId="db0f27c2ee340672" providerId="LiveId" clId="{1320679C-52D2-4BC1-9F34-7139B097422A}" dt="2024-07-07T20:22:15.539" v="29978" actId="20577"/>
          <ac:spMkLst>
            <pc:docMk/>
            <pc:sldMk cId="1958515980" sldId="652"/>
            <ac:spMk id="5" creationId="{A19D7826-3ACD-9198-1ED3-F855DB9DAF08}"/>
          </ac:spMkLst>
        </pc:spChg>
      </pc:sldChg>
      <pc:sldChg chg="add del replId">
        <pc:chgData name="Orlando Marley Filho" userId="db0f27c2ee340672" providerId="LiveId" clId="{1320679C-52D2-4BC1-9F34-7139B097422A}" dt="2024-07-07T18:25:44.372" v="28752" actId="47"/>
        <pc:sldMkLst>
          <pc:docMk/>
          <pc:sldMk cId="1236022437" sldId="653"/>
        </pc:sldMkLst>
      </pc:sldChg>
      <pc:sldChg chg="addSp modSp add mod">
        <pc:chgData name="Orlando Marley Filho" userId="db0f27c2ee340672" providerId="LiveId" clId="{1320679C-52D2-4BC1-9F34-7139B097422A}" dt="2024-07-07T18:28:58.271" v="28765" actId="22"/>
        <pc:sldMkLst>
          <pc:docMk/>
          <pc:sldMk cId="2575656202" sldId="653"/>
        </pc:sldMkLst>
        <pc:spChg chg="add mod">
          <ac:chgData name="Orlando Marley Filho" userId="db0f27c2ee340672" providerId="LiveId" clId="{1320679C-52D2-4BC1-9F34-7139B097422A}" dt="2024-07-07T18:28:12.059" v="28764" actId="1076"/>
          <ac:spMkLst>
            <pc:docMk/>
            <pc:sldMk cId="2575656202" sldId="653"/>
            <ac:spMk id="5" creationId="{771F0102-6B8D-4C4D-D833-9CC4C40FD0AA}"/>
          </ac:spMkLst>
        </pc:spChg>
        <pc:picChg chg="add">
          <ac:chgData name="Orlando Marley Filho" userId="db0f27c2ee340672" providerId="LiveId" clId="{1320679C-52D2-4BC1-9F34-7139B097422A}" dt="2024-07-07T18:28:58.271" v="28765" actId="22"/>
          <ac:picMkLst>
            <pc:docMk/>
            <pc:sldMk cId="2575656202" sldId="653"/>
            <ac:picMk id="8" creationId="{E4BB8242-2A5A-BCF5-5BF2-C19CCBF41EF4}"/>
          </ac:picMkLst>
        </pc:picChg>
      </pc:sldChg>
      <pc:sldChg chg="add del replId">
        <pc:chgData name="Orlando Marley Filho" userId="db0f27c2ee340672" providerId="LiveId" clId="{1320679C-52D2-4BC1-9F34-7139B097422A}" dt="2024-07-07T18:25:44.372" v="28752" actId="47"/>
        <pc:sldMkLst>
          <pc:docMk/>
          <pc:sldMk cId="1225968593" sldId="654"/>
        </pc:sldMkLst>
      </pc:sldChg>
      <pc:sldChg chg="add del replId">
        <pc:chgData name="Orlando Marley Filho" userId="db0f27c2ee340672" providerId="LiveId" clId="{1320679C-52D2-4BC1-9F34-7139B097422A}" dt="2024-07-07T18:32:53.073" v="28811" actId="47"/>
        <pc:sldMkLst>
          <pc:docMk/>
          <pc:sldMk cId="2504951893" sldId="654"/>
        </pc:sldMkLst>
      </pc:sldChg>
      <pc:sldChg chg="addSp modSp add mod">
        <pc:chgData name="Orlando Marley Filho" userId="db0f27c2ee340672" providerId="LiveId" clId="{1320679C-52D2-4BC1-9F34-7139B097422A}" dt="2024-07-07T20:24:45.460" v="30094" actId="20577"/>
        <pc:sldMkLst>
          <pc:docMk/>
          <pc:sldMk cId="2756887467" sldId="655"/>
        </pc:sldMkLst>
        <pc:spChg chg="add mod">
          <ac:chgData name="Orlando Marley Filho" userId="db0f27c2ee340672" providerId="LiveId" clId="{1320679C-52D2-4BC1-9F34-7139B097422A}" dt="2024-07-07T18:29:07.102" v="28769" actId="1076"/>
          <ac:spMkLst>
            <pc:docMk/>
            <pc:sldMk cId="2756887467" sldId="655"/>
            <ac:spMk id="5" creationId="{B0017921-1840-E907-302A-DCAF639F0773}"/>
          </ac:spMkLst>
        </pc:spChg>
        <pc:spChg chg="add mod">
          <ac:chgData name="Orlando Marley Filho" userId="db0f27c2ee340672" providerId="LiveId" clId="{1320679C-52D2-4BC1-9F34-7139B097422A}" dt="2024-07-07T20:24:45.460" v="30094" actId="20577"/>
          <ac:spMkLst>
            <pc:docMk/>
            <pc:sldMk cId="2756887467" sldId="655"/>
            <ac:spMk id="8" creationId="{13BEED85-9031-7730-5A28-B2CFB2D91CF4}"/>
          </ac:spMkLst>
        </pc:spChg>
      </pc:sldChg>
      <pc:sldChg chg="addSp modSp add mod replId">
        <pc:chgData name="Orlando Marley Filho" userId="db0f27c2ee340672" providerId="LiveId" clId="{1320679C-52D2-4BC1-9F34-7139B097422A}" dt="2024-07-07T20:27:22.583" v="30289" actId="6549"/>
        <pc:sldMkLst>
          <pc:docMk/>
          <pc:sldMk cId="3728436358" sldId="656"/>
        </pc:sldMkLst>
        <pc:spChg chg="add mod">
          <ac:chgData name="Orlando Marley Filho" userId="db0f27c2ee340672" providerId="LiveId" clId="{1320679C-52D2-4BC1-9F34-7139B097422A}" dt="2024-07-07T18:29:34.952" v="28775" actId="1076"/>
          <ac:spMkLst>
            <pc:docMk/>
            <pc:sldMk cId="3728436358" sldId="656"/>
            <ac:spMk id="5" creationId="{01AFFA3F-6884-C581-6B4C-0B8B299C99B4}"/>
          </ac:spMkLst>
        </pc:spChg>
        <pc:spChg chg="add mod">
          <ac:chgData name="Orlando Marley Filho" userId="db0f27c2ee340672" providerId="LiveId" clId="{1320679C-52D2-4BC1-9F34-7139B097422A}" dt="2024-07-07T20:27:22.583" v="30289" actId="6549"/>
          <ac:spMkLst>
            <pc:docMk/>
            <pc:sldMk cId="3728436358" sldId="656"/>
            <ac:spMk id="8" creationId="{8C067100-E824-F01F-ACAC-D2E494A3A34E}"/>
          </ac:spMkLst>
        </pc:spChg>
      </pc:sldChg>
      <pc:sldChg chg="add del replId">
        <pc:chgData name="Orlando Marley Filho" userId="db0f27c2ee340672" providerId="LiveId" clId="{1320679C-52D2-4BC1-9F34-7139B097422A}" dt="2024-07-07T18:32:53.073" v="28811" actId="47"/>
        <pc:sldMkLst>
          <pc:docMk/>
          <pc:sldMk cId="965547972" sldId="657"/>
        </pc:sldMkLst>
      </pc:sldChg>
      <pc:sldChg chg="addSp modSp add mod">
        <pc:chgData name="Orlando Marley Filho" userId="db0f27c2ee340672" providerId="LiveId" clId="{1320679C-52D2-4BC1-9F34-7139B097422A}" dt="2024-07-07T20:28:48.128" v="30414" actId="20577"/>
        <pc:sldMkLst>
          <pc:docMk/>
          <pc:sldMk cId="1189621756" sldId="658"/>
        </pc:sldMkLst>
        <pc:spChg chg="mod">
          <ac:chgData name="Orlando Marley Filho" userId="db0f27c2ee340672" providerId="LiveId" clId="{1320679C-52D2-4BC1-9F34-7139B097422A}" dt="2024-07-07T18:30:54.168" v="28788"/>
          <ac:spMkLst>
            <pc:docMk/>
            <pc:sldMk cId="1189621756" sldId="658"/>
            <ac:spMk id="2" creationId="{518CBEBD-7F61-1C19-2D5B-79CCDBF0BEE5}"/>
          </ac:spMkLst>
        </pc:spChg>
        <pc:spChg chg="add mod">
          <ac:chgData name="Orlando Marley Filho" userId="db0f27c2ee340672" providerId="LiveId" clId="{1320679C-52D2-4BC1-9F34-7139B097422A}" dt="2024-07-07T18:31:01.847" v="28791" actId="1076"/>
          <ac:spMkLst>
            <pc:docMk/>
            <pc:sldMk cId="1189621756" sldId="658"/>
            <ac:spMk id="5" creationId="{8D13E51C-3202-2AA0-98DE-20259199A9C5}"/>
          </ac:spMkLst>
        </pc:spChg>
        <pc:spChg chg="add mod">
          <ac:chgData name="Orlando Marley Filho" userId="db0f27c2ee340672" providerId="LiveId" clId="{1320679C-52D2-4BC1-9F34-7139B097422A}" dt="2024-07-07T20:28:48.128" v="30414" actId="20577"/>
          <ac:spMkLst>
            <pc:docMk/>
            <pc:sldMk cId="1189621756" sldId="658"/>
            <ac:spMk id="8" creationId="{A785FA65-3414-B7E6-34A0-55363A72BFE5}"/>
          </ac:spMkLst>
        </pc:spChg>
      </pc:sldChg>
      <pc:sldChg chg="addSp modSp add mod replId">
        <pc:chgData name="Orlando Marley Filho" userId="db0f27c2ee340672" providerId="LiveId" clId="{1320679C-52D2-4BC1-9F34-7139B097422A}" dt="2024-07-07T18:31:45.344" v="28799" actId="22"/>
        <pc:sldMkLst>
          <pc:docMk/>
          <pc:sldMk cId="2432277527" sldId="659"/>
        </pc:sldMkLst>
        <pc:spChg chg="add mod">
          <ac:chgData name="Orlando Marley Filho" userId="db0f27c2ee340672" providerId="LiveId" clId="{1320679C-52D2-4BC1-9F34-7139B097422A}" dt="2024-07-07T18:31:34.866" v="28798" actId="1076"/>
          <ac:spMkLst>
            <pc:docMk/>
            <pc:sldMk cId="2432277527" sldId="659"/>
            <ac:spMk id="5" creationId="{E7A16A8B-EED6-75D8-8ADC-EFAA57627C64}"/>
          </ac:spMkLst>
        </pc:spChg>
        <pc:picChg chg="add">
          <ac:chgData name="Orlando Marley Filho" userId="db0f27c2ee340672" providerId="LiveId" clId="{1320679C-52D2-4BC1-9F34-7139B097422A}" dt="2024-07-07T18:31:45.344" v="28799" actId="22"/>
          <ac:picMkLst>
            <pc:docMk/>
            <pc:sldMk cId="2432277527" sldId="659"/>
            <ac:picMk id="8" creationId="{E0DD781C-4545-4B1A-DDF7-9BDD5FCA1339}"/>
          </ac:picMkLst>
        </pc:picChg>
      </pc:sldChg>
      <pc:sldChg chg="addSp modSp add mod replId">
        <pc:chgData name="Orlando Marley Filho" userId="db0f27c2ee340672" providerId="LiveId" clId="{1320679C-52D2-4BC1-9F34-7139B097422A}" dt="2024-07-07T18:32:18.216" v="28805" actId="22"/>
        <pc:sldMkLst>
          <pc:docMk/>
          <pc:sldMk cId="1103914241" sldId="660"/>
        </pc:sldMkLst>
        <pc:spChg chg="add mod">
          <ac:chgData name="Orlando Marley Filho" userId="db0f27c2ee340672" providerId="LiveId" clId="{1320679C-52D2-4BC1-9F34-7139B097422A}" dt="2024-07-07T18:32:03.327" v="28804" actId="1076"/>
          <ac:spMkLst>
            <pc:docMk/>
            <pc:sldMk cId="1103914241" sldId="660"/>
            <ac:spMk id="5" creationId="{261617C5-87A3-5891-E1FB-482FB1786BC8}"/>
          </ac:spMkLst>
        </pc:spChg>
        <pc:picChg chg="add">
          <ac:chgData name="Orlando Marley Filho" userId="db0f27c2ee340672" providerId="LiveId" clId="{1320679C-52D2-4BC1-9F34-7139B097422A}" dt="2024-07-07T18:32:18.216" v="28805" actId="22"/>
          <ac:picMkLst>
            <pc:docMk/>
            <pc:sldMk cId="1103914241" sldId="660"/>
            <ac:picMk id="8" creationId="{C6A313B6-F50E-9ED6-8B3E-CD6752314424}"/>
          </ac:picMkLst>
        </pc:picChg>
      </pc:sldChg>
      <pc:sldChg chg="add del replId">
        <pc:chgData name="Orlando Marley Filho" userId="db0f27c2ee340672" providerId="LiveId" clId="{1320679C-52D2-4BC1-9F34-7139B097422A}" dt="2024-07-07T19:33:36.275" v="29852" actId="47"/>
        <pc:sldMkLst>
          <pc:docMk/>
          <pc:sldMk cId="2892478369" sldId="661"/>
        </pc:sldMkLst>
      </pc:sldChg>
      <pc:sldChg chg="addSp modSp add mod replId">
        <pc:chgData name="Orlando Marley Filho" userId="db0f27c2ee340672" providerId="LiveId" clId="{1320679C-52D2-4BC1-9F34-7139B097422A}" dt="2024-07-07T18:32:41.280" v="28810" actId="22"/>
        <pc:sldMkLst>
          <pc:docMk/>
          <pc:sldMk cId="3450176512" sldId="662"/>
        </pc:sldMkLst>
        <pc:spChg chg="add mod">
          <ac:chgData name="Orlando Marley Filho" userId="db0f27c2ee340672" providerId="LiveId" clId="{1320679C-52D2-4BC1-9F34-7139B097422A}" dt="2024-07-07T18:32:31.843" v="28809" actId="1076"/>
          <ac:spMkLst>
            <pc:docMk/>
            <pc:sldMk cId="3450176512" sldId="662"/>
            <ac:spMk id="5" creationId="{753F4056-25E3-C965-492F-42C584866CB3}"/>
          </ac:spMkLst>
        </pc:spChg>
        <pc:picChg chg="add">
          <ac:chgData name="Orlando Marley Filho" userId="db0f27c2ee340672" providerId="LiveId" clId="{1320679C-52D2-4BC1-9F34-7139B097422A}" dt="2024-07-07T18:32:41.280" v="28810" actId="22"/>
          <ac:picMkLst>
            <pc:docMk/>
            <pc:sldMk cId="3450176512" sldId="662"/>
            <ac:picMk id="8" creationId="{6D4DF233-37F3-4669-7FAB-FC2E9D634EC5}"/>
          </ac:picMkLst>
        </pc:picChg>
      </pc:sldChg>
      <pc:sldChg chg="modSp add ord">
        <pc:chgData name="Orlando Marley Filho" userId="db0f27c2ee340672" providerId="LiveId" clId="{1320679C-52D2-4BC1-9F34-7139B097422A}" dt="2024-07-07T18:33:39.408" v="28825" actId="20577"/>
        <pc:sldMkLst>
          <pc:docMk/>
          <pc:sldMk cId="4035957447" sldId="663"/>
        </pc:sldMkLst>
        <pc:graphicFrameChg chg="mod">
          <ac:chgData name="Orlando Marley Filho" userId="db0f27c2ee340672" providerId="LiveId" clId="{1320679C-52D2-4BC1-9F34-7139B097422A}" dt="2024-07-07T18:33:39.408" v="28825" actId="20577"/>
          <ac:graphicFrameMkLst>
            <pc:docMk/>
            <pc:sldMk cId="4035957447" sldId="663"/>
            <ac:graphicFrameMk id="130" creationId="{304D6D49-9EA4-5A03-5B41-6EB572A1E82F}"/>
          </ac:graphicFrameMkLst>
        </pc:graphicFrameChg>
      </pc:sldChg>
      <pc:sldChg chg="addSp delSp modSp add mod modShow modNotesTx">
        <pc:chgData name="Orlando Marley Filho" userId="db0f27c2ee340672" providerId="LiveId" clId="{1320679C-52D2-4BC1-9F34-7139B097422A}" dt="2024-07-13T18:29:38.005" v="31478" actId="729"/>
        <pc:sldMkLst>
          <pc:docMk/>
          <pc:sldMk cId="4253204151" sldId="664"/>
        </pc:sldMkLst>
        <pc:spChg chg="del mod">
          <ac:chgData name="Orlando Marley Filho" userId="db0f27c2ee340672" providerId="LiveId" clId="{1320679C-52D2-4BC1-9F34-7139B097422A}" dt="2024-07-13T18:09:30.125" v="30959" actId="478"/>
          <ac:spMkLst>
            <pc:docMk/>
            <pc:sldMk cId="4253204151" sldId="664"/>
            <ac:spMk id="3" creationId="{F193767F-0F0E-436C-0560-1CAB4F35CDCF}"/>
          </ac:spMkLst>
        </pc:spChg>
        <pc:spChg chg="del">
          <ac:chgData name="Orlando Marley Filho" userId="db0f27c2ee340672" providerId="LiveId" clId="{1320679C-52D2-4BC1-9F34-7139B097422A}" dt="2024-07-13T18:05:42.083" v="30863" actId="478"/>
          <ac:spMkLst>
            <pc:docMk/>
            <pc:sldMk cId="4253204151" sldId="664"/>
            <ac:spMk id="6" creationId="{9A243F36-8D9F-8A1C-7E7F-96E603D8CC51}"/>
          </ac:spMkLst>
        </pc:spChg>
        <pc:spChg chg="del">
          <ac:chgData name="Orlando Marley Filho" userId="db0f27c2ee340672" providerId="LiveId" clId="{1320679C-52D2-4BC1-9F34-7139B097422A}" dt="2024-07-13T18:17:42.801" v="31191" actId="478"/>
          <ac:spMkLst>
            <pc:docMk/>
            <pc:sldMk cId="4253204151" sldId="664"/>
            <ac:spMk id="8" creationId="{CAB09B0E-6A8C-A08A-B2AA-5DEC4931AF66}"/>
          </ac:spMkLst>
        </pc:spChg>
        <pc:spChg chg="mod">
          <ac:chgData name="Orlando Marley Filho" userId="db0f27c2ee340672" providerId="LiveId" clId="{1320679C-52D2-4BC1-9F34-7139B097422A}" dt="2024-07-13T18:09:25.828" v="30958" actId="20577"/>
          <ac:spMkLst>
            <pc:docMk/>
            <pc:sldMk cId="4253204151" sldId="664"/>
            <ac:spMk id="9" creationId="{079C6AD0-436A-43D8-ED14-24641E16BE35}"/>
          </ac:spMkLst>
        </pc:spChg>
        <pc:spChg chg="add del mod">
          <ac:chgData name="Orlando Marley Filho" userId="db0f27c2ee340672" providerId="LiveId" clId="{1320679C-52D2-4BC1-9F34-7139B097422A}" dt="2024-07-13T18:07:01.666" v="30877" actId="478"/>
          <ac:spMkLst>
            <pc:docMk/>
            <pc:sldMk cId="4253204151" sldId="664"/>
            <ac:spMk id="10" creationId="{8A35AB33-4955-0FB4-343D-75057F646FC0}"/>
          </ac:spMkLst>
        </pc:spChg>
        <pc:spChg chg="del">
          <ac:chgData name="Orlando Marley Filho" userId="db0f27c2ee340672" providerId="LiveId" clId="{1320679C-52D2-4BC1-9F34-7139B097422A}" dt="2024-07-13T18:09:32.423" v="30960" actId="478"/>
          <ac:spMkLst>
            <pc:docMk/>
            <pc:sldMk cId="4253204151" sldId="664"/>
            <ac:spMk id="12" creationId="{DEFAF449-FB50-156D-E374-BE591784DF3C}"/>
          </ac:spMkLst>
        </pc:spChg>
        <pc:spChg chg="del">
          <ac:chgData name="Orlando Marley Filho" userId="db0f27c2ee340672" providerId="LiveId" clId="{1320679C-52D2-4BC1-9F34-7139B097422A}" dt="2024-07-13T18:26:07.059" v="31426" actId="478"/>
          <ac:spMkLst>
            <pc:docMk/>
            <pc:sldMk cId="4253204151" sldId="664"/>
            <ac:spMk id="13" creationId="{339E39B0-9307-8264-B4B4-00AAC67127A3}"/>
          </ac:spMkLst>
        </pc:spChg>
        <pc:spChg chg="del mod">
          <ac:chgData name="Orlando Marley Filho" userId="db0f27c2ee340672" providerId="LiveId" clId="{1320679C-52D2-4BC1-9F34-7139B097422A}" dt="2024-07-13T18:29:06.841" v="31474" actId="478"/>
          <ac:spMkLst>
            <pc:docMk/>
            <pc:sldMk cId="4253204151" sldId="664"/>
            <ac:spMk id="14" creationId="{50117225-ABB6-C1C3-BCDA-CAC437A89C10}"/>
          </ac:spMkLst>
        </pc:spChg>
        <pc:spChg chg="del">
          <ac:chgData name="Orlando Marley Filho" userId="db0f27c2ee340672" providerId="LiveId" clId="{1320679C-52D2-4BC1-9F34-7139B097422A}" dt="2024-07-13T18:29:10.844" v="31475" actId="478"/>
          <ac:spMkLst>
            <pc:docMk/>
            <pc:sldMk cId="4253204151" sldId="664"/>
            <ac:spMk id="15" creationId="{52CF222C-7842-0291-7372-262F12E9D1D0}"/>
          </ac:spMkLst>
        </pc:spChg>
        <pc:spChg chg="del">
          <ac:chgData name="Orlando Marley Filho" userId="db0f27c2ee340672" providerId="LiveId" clId="{1320679C-52D2-4BC1-9F34-7139B097422A}" dt="2024-07-13T18:29:30.393" v="31476" actId="478"/>
          <ac:spMkLst>
            <pc:docMk/>
            <pc:sldMk cId="4253204151" sldId="664"/>
            <ac:spMk id="16" creationId="{9ACD8333-2C49-D354-7C62-C3A9E223D2FB}"/>
          </ac:spMkLst>
        </pc:spChg>
        <pc:spChg chg="del">
          <ac:chgData name="Orlando Marley Filho" userId="db0f27c2ee340672" providerId="LiveId" clId="{1320679C-52D2-4BC1-9F34-7139B097422A}" dt="2024-07-13T18:29:34.133" v="31477" actId="478"/>
          <ac:spMkLst>
            <pc:docMk/>
            <pc:sldMk cId="4253204151" sldId="664"/>
            <ac:spMk id="17" creationId="{18B35591-09AA-1D1B-D106-5FAB303D98D5}"/>
          </ac:spMkLst>
        </pc:spChg>
        <pc:spChg chg="del">
          <ac:chgData name="Orlando Marley Filho" userId="db0f27c2ee340672" providerId="LiveId" clId="{1320679C-52D2-4BC1-9F34-7139B097422A}" dt="2024-07-13T18:29:34.133" v="31477" actId="478"/>
          <ac:spMkLst>
            <pc:docMk/>
            <pc:sldMk cId="4253204151" sldId="664"/>
            <ac:spMk id="18" creationId="{1A31B858-A8D9-4B56-0E08-BE00953A3A25}"/>
          </ac:spMkLst>
        </pc:spChg>
        <pc:spChg chg="add">
          <ac:chgData name="Orlando Marley Filho" userId="db0f27c2ee340672" providerId="LiveId" clId="{1320679C-52D2-4BC1-9F34-7139B097422A}" dt="2024-07-13T18:06:56.438" v="30876"/>
          <ac:spMkLst>
            <pc:docMk/>
            <pc:sldMk cId="4253204151" sldId="664"/>
            <ac:spMk id="19" creationId="{50648533-20DF-380C-19DF-7C30FB3318C1}"/>
          </ac:spMkLst>
        </pc:spChg>
        <pc:spChg chg="add mod">
          <ac:chgData name="Orlando Marley Filho" userId="db0f27c2ee340672" providerId="LiveId" clId="{1320679C-52D2-4BC1-9F34-7139B097422A}" dt="2024-07-13T18:24:15.743" v="31317" actId="552"/>
          <ac:spMkLst>
            <pc:docMk/>
            <pc:sldMk cId="4253204151" sldId="664"/>
            <ac:spMk id="21" creationId="{BCBB5B74-8B60-A915-E24B-90BE142790E1}"/>
          </ac:spMkLst>
        </pc:spChg>
        <pc:spChg chg="add mod">
          <ac:chgData name="Orlando Marley Filho" userId="db0f27c2ee340672" providerId="LiveId" clId="{1320679C-52D2-4BC1-9F34-7139B097422A}" dt="2024-07-13T18:24:15.743" v="31317" actId="552"/>
          <ac:spMkLst>
            <pc:docMk/>
            <pc:sldMk cId="4253204151" sldId="664"/>
            <ac:spMk id="23" creationId="{4C6DD707-87E4-4E46-BB43-37EE96A803FE}"/>
          </ac:spMkLst>
        </pc:spChg>
        <pc:spChg chg="add mod">
          <ac:chgData name="Orlando Marley Filho" userId="db0f27c2ee340672" providerId="LiveId" clId="{1320679C-52D2-4BC1-9F34-7139B097422A}" dt="2024-07-13T18:22:56.260" v="31302" actId="1076"/>
          <ac:spMkLst>
            <pc:docMk/>
            <pc:sldMk cId="4253204151" sldId="664"/>
            <ac:spMk id="24" creationId="{C17F172F-53DA-777D-6103-774FE8B00112}"/>
          </ac:spMkLst>
        </pc:spChg>
        <pc:spChg chg="add mod">
          <ac:chgData name="Orlando Marley Filho" userId="db0f27c2ee340672" providerId="LiveId" clId="{1320679C-52D2-4BC1-9F34-7139B097422A}" dt="2024-07-13T18:22:56.260" v="31302" actId="1076"/>
          <ac:spMkLst>
            <pc:docMk/>
            <pc:sldMk cId="4253204151" sldId="664"/>
            <ac:spMk id="25" creationId="{F219C8E6-8910-0F10-4F1B-A47C7194C711}"/>
          </ac:spMkLst>
        </pc:spChg>
        <pc:spChg chg="add mod topLvl">
          <ac:chgData name="Orlando Marley Filho" userId="db0f27c2ee340672" providerId="LiveId" clId="{1320679C-52D2-4BC1-9F34-7139B097422A}" dt="2024-07-13T18:23:35.833" v="31309" actId="12789"/>
          <ac:spMkLst>
            <pc:docMk/>
            <pc:sldMk cId="4253204151" sldId="664"/>
            <ac:spMk id="26" creationId="{75202EF0-024F-59D0-A0ED-2CED070EBCEC}"/>
          </ac:spMkLst>
        </pc:spChg>
        <pc:spChg chg="add mod topLvl">
          <ac:chgData name="Orlando Marley Filho" userId="db0f27c2ee340672" providerId="LiveId" clId="{1320679C-52D2-4BC1-9F34-7139B097422A}" dt="2024-07-13T18:23:35.833" v="31309" actId="12789"/>
          <ac:spMkLst>
            <pc:docMk/>
            <pc:sldMk cId="4253204151" sldId="664"/>
            <ac:spMk id="27" creationId="{FAACB0CB-DE5C-E0EF-E612-2E972A7D6215}"/>
          </ac:spMkLst>
        </pc:spChg>
        <pc:spChg chg="add mod topLvl">
          <ac:chgData name="Orlando Marley Filho" userId="db0f27c2ee340672" providerId="LiveId" clId="{1320679C-52D2-4BC1-9F34-7139B097422A}" dt="2024-07-13T18:23:35.833" v="31309" actId="12789"/>
          <ac:spMkLst>
            <pc:docMk/>
            <pc:sldMk cId="4253204151" sldId="664"/>
            <ac:spMk id="28" creationId="{F98DC945-4742-DEA7-2807-EB2539997E2E}"/>
          </ac:spMkLst>
        </pc:spChg>
        <pc:spChg chg="add mod">
          <ac:chgData name="Orlando Marley Filho" userId="db0f27c2ee340672" providerId="LiveId" clId="{1320679C-52D2-4BC1-9F34-7139B097422A}" dt="2024-07-13T18:22:56.260" v="31302" actId="1076"/>
          <ac:spMkLst>
            <pc:docMk/>
            <pc:sldMk cId="4253204151" sldId="664"/>
            <ac:spMk id="30" creationId="{B5F7D5E8-79B6-0F28-14CA-8CBE789A8808}"/>
          </ac:spMkLst>
        </pc:spChg>
        <pc:spChg chg="add mod">
          <ac:chgData name="Orlando Marley Filho" userId="db0f27c2ee340672" providerId="LiveId" clId="{1320679C-52D2-4BC1-9F34-7139B097422A}" dt="2024-07-13T18:23:32.153" v="31308" actId="12789"/>
          <ac:spMkLst>
            <pc:docMk/>
            <pc:sldMk cId="4253204151" sldId="664"/>
            <ac:spMk id="31" creationId="{217C6AFB-800E-1EE9-3438-1BA05037FB76}"/>
          </ac:spMkLst>
        </pc:spChg>
        <pc:spChg chg="add mod">
          <ac:chgData name="Orlando Marley Filho" userId="db0f27c2ee340672" providerId="LiveId" clId="{1320679C-52D2-4BC1-9F34-7139B097422A}" dt="2024-07-13T18:23:32.153" v="31308" actId="12789"/>
          <ac:spMkLst>
            <pc:docMk/>
            <pc:sldMk cId="4253204151" sldId="664"/>
            <ac:spMk id="32" creationId="{EADEA74C-4BCE-90A4-FBE8-ECCDEB8E1A98}"/>
          </ac:spMkLst>
        </pc:spChg>
        <pc:spChg chg="add mod">
          <ac:chgData name="Orlando Marley Filho" userId="db0f27c2ee340672" providerId="LiveId" clId="{1320679C-52D2-4BC1-9F34-7139B097422A}" dt="2024-07-13T18:23:32.153" v="31308" actId="12789"/>
          <ac:spMkLst>
            <pc:docMk/>
            <pc:sldMk cId="4253204151" sldId="664"/>
            <ac:spMk id="33" creationId="{885349C5-2D55-99CA-15FE-9F6CBAEE5546}"/>
          </ac:spMkLst>
        </pc:spChg>
        <pc:spChg chg="add mod">
          <ac:chgData name="Orlando Marley Filho" userId="db0f27c2ee340672" providerId="LiveId" clId="{1320679C-52D2-4BC1-9F34-7139B097422A}" dt="2024-07-13T18:22:56.260" v="31302" actId="1076"/>
          <ac:spMkLst>
            <pc:docMk/>
            <pc:sldMk cId="4253204151" sldId="664"/>
            <ac:spMk id="34" creationId="{453983A6-6849-60D0-6074-A4734B0C989F}"/>
          </ac:spMkLst>
        </pc:spChg>
        <pc:spChg chg="add mod">
          <ac:chgData name="Orlando Marley Filho" userId="db0f27c2ee340672" providerId="LiveId" clId="{1320679C-52D2-4BC1-9F34-7139B097422A}" dt="2024-07-13T18:23:25.073" v="31306" actId="12789"/>
          <ac:spMkLst>
            <pc:docMk/>
            <pc:sldMk cId="4253204151" sldId="664"/>
            <ac:spMk id="35" creationId="{856FF84C-3A61-0A6E-4E1A-2C5ECF0606C6}"/>
          </ac:spMkLst>
        </pc:spChg>
        <pc:spChg chg="add mod">
          <ac:chgData name="Orlando Marley Filho" userId="db0f27c2ee340672" providerId="LiveId" clId="{1320679C-52D2-4BC1-9F34-7139B097422A}" dt="2024-07-13T18:23:25.073" v="31306" actId="12789"/>
          <ac:spMkLst>
            <pc:docMk/>
            <pc:sldMk cId="4253204151" sldId="664"/>
            <ac:spMk id="36" creationId="{296EEAA3-CA6B-DAF3-3E18-0614E7375133}"/>
          </ac:spMkLst>
        </pc:spChg>
        <pc:spChg chg="add mod">
          <ac:chgData name="Orlando Marley Filho" userId="db0f27c2ee340672" providerId="LiveId" clId="{1320679C-52D2-4BC1-9F34-7139B097422A}" dt="2024-07-13T18:23:25.073" v="31306" actId="12789"/>
          <ac:spMkLst>
            <pc:docMk/>
            <pc:sldMk cId="4253204151" sldId="664"/>
            <ac:spMk id="37" creationId="{BAD94E43-0122-3D74-8366-CC96CBEA7555}"/>
          </ac:spMkLst>
        </pc:spChg>
        <pc:spChg chg="add mod">
          <ac:chgData name="Orlando Marley Filho" userId="db0f27c2ee340672" providerId="LiveId" clId="{1320679C-52D2-4BC1-9F34-7139B097422A}" dt="2024-07-13T18:24:15.743" v="31317" actId="552"/>
          <ac:spMkLst>
            <pc:docMk/>
            <pc:sldMk cId="4253204151" sldId="664"/>
            <ac:spMk id="39" creationId="{391C549B-5199-28C1-CF3A-4DB110BE6CAA}"/>
          </ac:spMkLst>
        </pc:spChg>
        <pc:spChg chg="add mod">
          <ac:chgData name="Orlando Marley Filho" userId="db0f27c2ee340672" providerId="LiveId" clId="{1320679C-52D2-4BC1-9F34-7139B097422A}" dt="2024-07-13T18:28:59.528" v="31473" actId="20577"/>
          <ac:spMkLst>
            <pc:docMk/>
            <pc:sldMk cId="4253204151" sldId="664"/>
            <ac:spMk id="41" creationId="{B045AA44-0809-2117-1B18-775C8F32F9C8}"/>
          </ac:spMkLst>
        </pc:spChg>
        <pc:grpChg chg="add del mod">
          <ac:chgData name="Orlando Marley Filho" userId="db0f27c2ee340672" providerId="LiveId" clId="{1320679C-52D2-4BC1-9F34-7139B097422A}" dt="2024-07-13T18:22:29.276" v="31294" actId="165"/>
          <ac:grpSpMkLst>
            <pc:docMk/>
            <pc:sldMk cId="4253204151" sldId="664"/>
            <ac:grpSpMk id="29" creationId="{3BB142C6-B6E5-F68E-FCE8-4D4196A59C85}"/>
          </ac:grpSpMkLst>
        </pc:grpChg>
        <pc:picChg chg="del mod">
          <ac:chgData name="Orlando Marley Filho" userId="db0f27c2ee340672" providerId="LiveId" clId="{1320679C-52D2-4BC1-9F34-7139B097422A}" dt="2024-07-13T18:22:59.093" v="31303" actId="478"/>
          <ac:picMkLst>
            <pc:docMk/>
            <pc:sldMk cId="4253204151" sldId="664"/>
            <ac:picMk id="11" creationId="{5ED06C65-F3C3-2A86-7834-DA51C32CAEE9}"/>
          </ac:picMkLst>
        </pc:picChg>
        <pc:picChg chg="del">
          <ac:chgData name="Orlando Marley Filho" userId="db0f27c2ee340672" providerId="LiveId" clId="{1320679C-52D2-4BC1-9F34-7139B097422A}" dt="2024-07-13T18:05:40.418" v="30862" actId="478"/>
          <ac:picMkLst>
            <pc:docMk/>
            <pc:sldMk cId="4253204151" sldId="664"/>
            <ac:picMk id="2050" creationId="{ABCC5D7F-579E-2FA2-9AE6-49102EB087AF}"/>
          </ac:picMkLst>
        </pc:picChg>
      </pc:sldChg>
      <pc:sldChg chg="addSp delSp add del setBg delDesignElem">
        <pc:chgData name="Orlando Marley Filho" userId="db0f27c2ee340672" providerId="LiveId" clId="{1320679C-52D2-4BC1-9F34-7139B097422A}" dt="2024-07-29T20:32:34.925" v="45715"/>
        <pc:sldMkLst>
          <pc:docMk/>
          <pc:sldMk cId="26839859" sldId="665"/>
        </pc:sldMkLst>
        <pc:spChg chg="add del">
          <ac:chgData name="Orlando Marley Filho" userId="db0f27c2ee340672" providerId="LiveId" clId="{1320679C-52D2-4BC1-9F34-7139B097422A}" dt="2024-07-29T20:32:34.925" v="45715"/>
          <ac:spMkLst>
            <pc:docMk/>
            <pc:sldMk cId="26839859" sldId="665"/>
            <ac:spMk id="154" creationId="{657F69E0-C4B0-4BEC-A689-4F8D877F05D4}"/>
          </ac:spMkLst>
        </pc:spChg>
        <pc:spChg chg="add del">
          <ac:chgData name="Orlando Marley Filho" userId="db0f27c2ee340672" providerId="LiveId" clId="{1320679C-52D2-4BC1-9F34-7139B097422A}" dt="2024-07-29T20:32:34.925" v="45715"/>
          <ac:spMkLst>
            <pc:docMk/>
            <pc:sldMk cId="26839859" sldId="665"/>
            <ac:spMk id="155" creationId="{9F6380B4-6A1C-481E-8408-B4E6C75B9B81}"/>
          </ac:spMkLst>
        </pc:spChg>
      </pc:sldChg>
      <pc:sldChg chg="modSp add mod ord modNotesTx">
        <pc:chgData name="Orlando Marley Filho" userId="db0f27c2ee340672" providerId="LiveId" clId="{1320679C-52D2-4BC1-9F34-7139B097422A}" dt="2024-07-29T20:35:53.417" v="45781" actId="6549"/>
        <pc:sldMkLst>
          <pc:docMk/>
          <pc:sldMk cId="1141538444" sldId="665"/>
        </pc:sldMkLst>
        <pc:spChg chg="mod">
          <ac:chgData name="Orlando Marley Filho" userId="db0f27c2ee340672" providerId="LiveId" clId="{1320679C-52D2-4BC1-9F34-7139B097422A}" dt="2024-07-29T20:35:08.172" v="45774" actId="20577"/>
          <ac:spMkLst>
            <pc:docMk/>
            <pc:sldMk cId="1141538444" sldId="665"/>
            <ac:spMk id="3" creationId="{C0CE5EBF-BD8E-689D-AEBA-B1675499050A}"/>
          </ac:spMkLst>
        </pc:spChg>
      </pc:sldChg>
      <pc:sldChg chg="add del modNotesTx">
        <pc:chgData name="Orlando Marley Filho" userId="db0f27c2ee340672" providerId="LiveId" clId="{1320679C-52D2-4BC1-9F34-7139B097422A}" dt="2024-07-21T21:20:42.847" v="36387" actId="47"/>
        <pc:sldMkLst>
          <pc:docMk/>
          <pc:sldMk cId="3084561910" sldId="665"/>
        </pc:sldMkLst>
      </pc:sldChg>
      <pc:sldChg chg="addSp delSp modSp new del mod">
        <pc:chgData name="Orlando Marley Filho" userId="db0f27c2ee340672" providerId="LiveId" clId="{1320679C-52D2-4BC1-9F34-7139B097422A}" dt="2024-07-27T19:55:38.123" v="39335" actId="680"/>
        <pc:sldMkLst>
          <pc:docMk/>
          <pc:sldMk cId="3719159931" sldId="665"/>
        </pc:sldMkLst>
        <pc:spChg chg="add del">
          <ac:chgData name="Orlando Marley Filho" userId="db0f27c2ee340672" providerId="LiveId" clId="{1320679C-52D2-4BC1-9F34-7139B097422A}" dt="2024-07-27T19:55:37.596" v="39334" actId="478"/>
          <ac:spMkLst>
            <pc:docMk/>
            <pc:sldMk cId="3719159931" sldId="665"/>
            <ac:spMk id="2" creationId="{F8F0A1CE-3884-2B34-EB20-216CABB6C6A4}"/>
          </ac:spMkLst>
        </pc:spChg>
        <pc:spChg chg="add del">
          <ac:chgData name="Orlando Marley Filho" userId="db0f27c2ee340672" providerId="LiveId" clId="{1320679C-52D2-4BC1-9F34-7139B097422A}" dt="2024-07-27T19:55:37.596" v="39334" actId="478"/>
          <ac:spMkLst>
            <pc:docMk/>
            <pc:sldMk cId="3719159931" sldId="665"/>
            <ac:spMk id="3" creationId="{822B2456-204A-BE93-3662-9D356D763258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4" creationId="{2128DF6F-3FA1-68D2-E10D-7D2BD2BE1F70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6" creationId="{77A09872-B6EC-956E-5024-851963975666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7" creationId="{C75BC8A3-E941-C1F6-C596-295DF72B00D7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9" creationId="{91E16DB4-0F8E-F55F-614E-A3FC03AD1D6B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10" creationId="{50DCE2E2-F765-0F79-9C8A-15B4BB0D1F4D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12" creationId="{382240A2-754D-4EB6-B2C5-3FC20DFBE7F2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13" creationId="{98689DF3-DD6B-6C69-A0A7-2F35364CAD25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15" creationId="{4CA7D264-7788-87F0-FB8D-A07D2F1896B6}"/>
          </ac:spMkLst>
        </pc:spChg>
        <pc:spChg chg="add mod">
          <ac:chgData name="Orlando Marley Filho" userId="db0f27c2ee340672" providerId="LiveId" clId="{1320679C-52D2-4BC1-9F34-7139B097422A}" dt="2024-07-27T19:55:35.953" v="39333" actId="1076"/>
          <ac:spMkLst>
            <pc:docMk/>
            <pc:sldMk cId="3719159931" sldId="665"/>
            <ac:spMk id="16" creationId="{71FEF73F-677E-3FD1-ED4A-174A99F7B349}"/>
          </ac:spMkLst>
        </pc:spChg>
        <pc:picChg chg="add mod">
          <ac:chgData name="Orlando Marley Filho" userId="db0f27c2ee340672" providerId="LiveId" clId="{1320679C-52D2-4BC1-9F34-7139B097422A}" dt="2024-07-27T19:55:35.953" v="39333" actId="1076"/>
          <ac:picMkLst>
            <pc:docMk/>
            <pc:sldMk cId="3719159931" sldId="665"/>
            <ac:picMk id="5" creationId="{8807C6C6-7D1C-5621-D339-65F1B12D7578}"/>
          </ac:picMkLst>
        </pc:picChg>
        <pc:picChg chg="add mod">
          <ac:chgData name="Orlando Marley Filho" userId="db0f27c2ee340672" providerId="LiveId" clId="{1320679C-52D2-4BC1-9F34-7139B097422A}" dt="2024-07-27T19:55:35.953" v="39333" actId="1076"/>
          <ac:picMkLst>
            <pc:docMk/>
            <pc:sldMk cId="3719159931" sldId="665"/>
            <ac:picMk id="8" creationId="{C3C2B431-430A-48FA-DED0-393151709867}"/>
          </ac:picMkLst>
        </pc:picChg>
        <pc:picChg chg="add mod">
          <ac:chgData name="Orlando Marley Filho" userId="db0f27c2ee340672" providerId="LiveId" clId="{1320679C-52D2-4BC1-9F34-7139B097422A}" dt="2024-07-27T19:55:35.953" v="39333" actId="1076"/>
          <ac:picMkLst>
            <pc:docMk/>
            <pc:sldMk cId="3719159931" sldId="665"/>
            <ac:picMk id="11" creationId="{09A1C36D-46CB-F078-9FD5-974AF4A28424}"/>
          </ac:picMkLst>
        </pc:picChg>
        <pc:picChg chg="add mod">
          <ac:chgData name="Orlando Marley Filho" userId="db0f27c2ee340672" providerId="LiveId" clId="{1320679C-52D2-4BC1-9F34-7139B097422A}" dt="2024-07-27T19:55:35.953" v="39333" actId="1076"/>
          <ac:picMkLst>
            <pc:docMk/>
            <pc:sldMk cId="3719159931" sldId="665"/>
            <ac:picMk id="14" creationId="{E1298723-D1C1-6DF4-43FC-9A72D7F8BE4F}"/>
          </ac:picMkLst>
        </pc:picChg>
      </pc:sldChg>
      <pc:sldChg chg="add ord modNotesTx">
        <pc:chgData name="Orlando Marley Filho" userId="db0f27c2ee340672" providerId="LiveId" clId="{1320679C-52D2-4BC1-9F34-7139B097422A}" dt="2024-07-29T20:36:16.105" v="45787"/>
        <pc:sldMkLst>
          <pc:docMk/>
          <pc:sldMk cId="3598631839" sldId="666"/>
        </pc:sldMkLst>
      </pc:sldChg>
      <pc:sldChg chg="add">
        <pc:chgData name="Orlando Marley Filho" userId="db0f27c2ee340672" providerId="LiveId" clId="{1320679C-52D2-4BC1-9F34-7139B097422A}" dt="2024-07-29T20:36:04.165" v="45782" actId="2890"/>
        <pc:sldMkLst>
          <pc:docMk/>
          <pc:sldMk cId="3574131177" sldId="667"/>
        </pc:sldMkLst>
      </pc:sldChg>
    </pc:docChg>
  </pc:docChgLst>
  <pc:docChgLst>
    <pc:chgData name="Orlando Marley Filho" userId="db0f27c2ee340672" providerId="LiveId" clId="{46F43FBE-C119-446F-A669-6FB8C433C22B}"/>
    <pc:docChg chg="undo redo custSel addSld delSld modSld sldOrd addSection delSection modSection">
      <pc:chgData name="Orlando Marley Filho" userId="db0f27c2ee340672" providerId="LiveId" clId="{46F43FBE-C119-446F-A669-6FB8C433C22B}" dt="2024-07-29T16:40:42.022" v="10171" actId="20577"/>
      <pc:docMkLst>
        <pc:docMk/>
      </pc:docMkLst>
      <pc:sldChg chg="modSp">
        <pc:chgData name="Orlando Marley Filho" userId="db0f27c2ee340672" providerId="LiveId" clId="{46F43FBE-C119-446F-A669-6FB8C433C22B}" dt="2024-07-29T11:27:22.479" v="9070" actId="1076"/>
        <pc:sldMkLst>
          <pc:docMk/>
          <pc:sldMk cId="3074231162" sldId="362"/>
        </pc:sldMkLst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3" creationId="{B19AEA23-E982-9008-6FE6-A17E65999A50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4" creationId="{6BBE7B81-768D-503E-C207-760D64D8C5CA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7" creationId="{91FB4C36-40DF-2608-58BC-29E751A9D6A8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9" creationId="{7E049C31-4425-9632-BC95-0B1C17B570BC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11" creationId="{AF17989A-2430-73D8-64AA-80BBE6A4A8F4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13" creationId="{A79D3237-149A-FC3F-2BAF-385479089939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15" creationId="{D703236F-09D6-66E3-3AF0-0618C5DE3D58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17" creationId="{597B7919-08EA-1E9F-EC91-110CC54C1F6B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19" creationId="{61F40C4B-AE13-0263-CFC0-B137DEB430EB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21" creationId="{31D5F016-6550-C287-14E1-D54EE6BD2693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23" creationId="{AFF564B3-8CE9-54B2-99C3-0C7331077930}"/>
          </ac:spMkLst>
        </pc:spChg>
        <pc:spChg chg="mod">
          <ac:chgData name="Orlando Marley Filho" userId="db0f27c2ee340672" providerId="LiveId" clId="{46F43FBE-C119-446F-A669-6FB8C433C22B}" dt="2024-07-29T11:27:22.479" v="9070" actId="1076"/>
          <ac:spMkLst>
            <pc:docMk/>
            <pc:sldMk cId="3074231162" sldId="362"/>
            <ac:spMk id="25" creationId="{7A7B4DA2-E3AA-FAD2-DBAC-CEF8760840A7}"/>
          </ac:spMkLst>
        </pc:spChg>
        <pc:grpChg chg="mod">
          <ac:chgData name="Orlando Marley Filho" userId="db0f27c2ee340672" providerId="LiveId" clId="{46F43FBE-C119-446F-A669-6FB8C433C22B}" dt="2024-07-29T11:27:22.479" v="9070" actId="1076"/>
          <ac:grpSpMkLst>
            <pc:docMk/>
            <pc:sldMk cId="3074231162" sldId="362"/>
            <ac:grpSpMk id="31" creationId="{4E2C50F8-2EC6-46E5-6B4A-2488EB8378BC}"/>
          </ac:grpSpMkLst>
        </pc:grpChg>
        <pc:grpChg chg="mod">
          <ac:chgData name="Orlando Marley Filho" userId="db0f27c2ee340672" providerId="LiveId" clId="{46F43FBE-C119-446F-A669-6FB8C433C22B}" dt="2024-07-29T11:27:22.479" v="9070" actId="1076"/>
          <ac:grpSpMkLst>
            <pc:docMk/>
            <pc:sldMk cId="3074231162" sldId="362"/>
            <ac:grpSpMk id="32" creationId="{D5AA7F74-65DB-998E-8D13-43AD7FFD76A1}"/>
          </ac:grpSpMkLst>
        </pc:grpChg>
        <pc:grpChg chg="mod">
          <ac:chgData name="Orlando Marley Filho" userId="db0f27c2ee340672" providerId="LiveId" clId="{46F43FBE-C119-446F-A669-6FB8C433C22B}" dt="2024-07-29T11:27:22.479" v="9070" actId="1076"/>
          <ac:grpSpMkLst>
            <pc:docMk/>
            <pc:sldMk cId="3074231162" sldId="362"/>
            <ac:grpSpMk id="33" creationId="{C75FD54C-613A-CAC5-7E13-C0C853F43E5B}"/>
          </ac:grpSpMkLst>
        </pc:grpChg>
        <pc:grpChg chg="mod">
          <ac:chgData name="Orlando Marley Filho" userId="db0f27c2ee340672" providerId="LiveId" clId="{46F43FBE-C119-446F-A669-6FB8C433C22B}" dt="2024-07-29T11:27:22.479" v="9070" actId="1076"/>
          <ac:grpSpMkLst>
            <pc:docMk/>
            <pc:sldMk cId="3074231162" sldId="362"/>
            <ac:grpSpMk id="34" creationId="{E26F2308-8541-8B70-C707-1ACA3978DE95}"/>
          </ac:grpSpMkLst>
        </pc:grpChg>
        <pc:grpChg chg="mod">
          <ac:chgData name="Orlando Marley Filho" userId="db0f27c2ee340672" providerId="LiveId" clId="{46F43FBE-C119-446F-A669-6FB8C433C22B}" dt="2024-07-29T11:27:22.479" v="9070" actId="1076"/>
          <ac:grpSpMkLst>
            <pc:docMk/>
            <pc:sldMk cId="3074231162" sldId="362"/>
            <ac:grpSpMk id="35" creationId="{2A7B499C-D4D1-B108-CA23-497D3803D6CA}"/>
          </ac:grpSpMkLst>
        </pc:grpChg>
        <pc:grpChg chg="mod">
          <ac:chgData name="Orlando Marley Filho" userId="db0f27c2ee340672" providerId="LiveId" clId="{46F43FBE-C119-446F-A669-6FB8C433C22B}" dt="2024-07-29T11:27:22.479" v="9070" actId="1076"/>
          <ac:grpSpMkLst>
            <pc:docMk/>
            <pc:sldMk cId="3074231162" sldId="362"/>
            <ac:grpSpMk id="36" creationId="{72F5640F-D035-C055-27FA-CD5010456F60}"/>
          </ac:grpSpMkLst>
        </pc:grp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26" creationId="{C3D4F24A-E8F5-5338-FEDF-B4BB914ABF80}"/>
          </ac:picMkLst>
        </pc:pic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27" creationId="{F1A76B81-A848-6C40-FC85-DD4D8347FFF8}"/>
          </ac:picMkLst>
        </pc:pic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28" creationId="{83898194-9A10-4BB2-EDF4-571BB92F1E77}"/>
          </ac:picMkLst>
        </pc:pic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29" creationId="{1C12CF4C-53C2-F6D0-93B4-7ACF4A0F313C}"/>
          </ac:picMkLst>
        </pc:pic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30" creationId="{AE465A93-F931-4DC0-D774-579A7258F8A6}"/>
          </ac:picMkLst>
        </pc:pic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3078" creationId="{991DD4A8-1949-6C8F-ED79-8C3351AA7F92}"/>
          </ac:picMkLst>
        </pc:picChg>
        <pc:picChg chg="mod">
          <ac:chgData name="Orlando Marley Filho" userId="db0f27c2ee340672" providerId="LiveId" clId="{46F43FBE-C119-446F-A669-6FB8C433C22B}" dt="2024-07-29T11:27:22.479" v="9070" actId="1076"/>
          <ac:picMkLst>
            <pc:docMk/>
            <pc:sldMk cId="3074231162" sldId="362"/>
            <ac:picMk id="3080" creationId="{6296EE78-E85F-E94A-8914-F3EE3581D053}"/>
          </ac:picMkLst>
        </pc:picChg>
      </pc:sldChg>
      <pc:sldChg chg="addSp delSp modSp mod modNotesTx">
        <pc:chgData name="Orlando Marley Filho" userId="db0f27c2ee340672" providerId="LiveId" clId="{46F43FBE-C119-446F-A669-6FB8C433C22B}" dt="2024-07-29T10:45:30.754" v="8542" actId="20577"/>
        <pc:sldMkLst>
          <pc:docMk/>
          <pc:sldMk cId="1197917657" sldId="367"/>
        </pc:sldMkLst>
        <pc:spChg chg="mod ord">
          <ac:chgData name="Orlando Marley Filho" userId="db0f27c2ee340672" providerId="LiveId" clId="{46F43FBE-C119-446F-A669-6FB8C433C22B}" dt="2024-06-04T13:27:21.427" v="1077" actId="164"/>
          <ac:spMkLst>
            <pc:docMk/>
            <pc:sldMk cId="1197917657" sldId="367"/>
            <ac:spMk id="6" creationId="{1A5BF365-BEA4-A8F8-ED6D-283DEAC5ABFE}"/>
          </ac:spMkLst>
        </pc:spChg>
        <pc:grpChg chg="add del mod">
          <ac:chgData name="Orlando Marley Filho" userId="db0f27c2ee340672" providerId="LiveId" clId="{46F43FBE-C119-446F-A669-6FB8C433C22B}" dt="2024-06-04T13:26:56.302" v="1073" actId="478"/>
          <ac:grpSpMkLst>
            <pc:docMk/>
            <pc:sldMk cId="1197917657" sldId="367"/>
            <ac:grpSpMk id="4" creationId="{3CAAB333-B754-B804-54E7-656AE4033F0A}"/>
          </ac:grpSpMkLst>
        </pc:grpChg>
        <pc:grpChg chg="add mod">
          <ac:chgData name="Orlando Marley Filho" userId="db0f27c2ee340672" providerId="LiveId" clId="{46F43FBE-C119-446F-A669-6FB8C433C22B}" dt="2024-06-04T13:27:21.427" v="1077" actId="164"/>
          <ac:grpSpMkLst>
            <pc:docMk/>
            <pc:sldMk cId="1197917657" sldId="367"/>
            <ac:grpSpMk id="8" creationId="{F4D9A777-5284-E215-82F9-E041B85DEE32}"/>
          </ac:grpSpMkLst>
        </pc:grpChg>
        <pc:picChg chg="mod">
          <ac:chgData name="Orlando Marley Filho" userId="db0f27c2ee340672" providerId="LiveId" clId="{46F43FBE-C119-446F-A669-6FB8C433C22B}" dt="2024-06-04T13:27:21.427" v="1077" actId="164"/>
          <ac:picMkLst>
            <pc:docMk/>
            <pc:sldMk cId="1197917657" sldId="367"/>
            <ac:picMk id="3" creationId="{0F4A7E32-9871-406B-84F3-C360C5F0C6E0}"/>
          </ac:picMkLst>
        </pc:picChg>
        <pc:picChg chg="del mod">
          <ac:chgData name="Orlando Marley Filho" userId="db0f27c2ee340672" providerId="LiveId" clId="{46F43FBE-C119-446F-A669-6FB8C433C22B}" dt="2024-06-04T13:26:56.302" v="1073" actId="478"/>
          <ac:picMkLst>
            <pc:docMk/>
            <pc:sldMk cId="1197917657" sldId="367"/>
            <ac:picMk id="7" creationId="{A1D696E4-D795-A4DB-573A-E5D1482ACD4D}"/>
          </ac:picMkLst>
        </pc:picChg>
      </pc:sldChg>
      <pc:sldChg chg="modNotesTx">
        <pc:chgData name="Orlando Marley Filho" userId="db0f27c2ee340672" providerId="LiveId" clId="{46F43FBE-C119-446F-A669-6FB8C433C22B}" dt="2024-07-29T10:40:05.119" v="8466" actId="20577"/>
        <pc:sldMkLst>
          <pc:docMk/>
          <pc:sldMk cId="1929335754" sldId="368"/>
        </pc:sldMkLst>
      </pc:sldChg>
      <pc:sldChg chg="addSp delSp modSp mod ord setBg delDesignElem chgLayout modNotesTx">
        <pc:chgData name="Orlando Marley Filho" userId="db0f27c2ee340672" providerId="LiveId" clId="{46F43FBE-C119-446F-A669-6FB8C433C22B}" dt="2024-07-29T12:27:15.607" v="9266" actId="1076"/>
        <pc:sldMkLst>
          <pc:docMk/>
          <pc:sldMk cId="3403243220" sldId="369"/>
        </pc:sldMkLst>
        <pc:spChg chg="mod ord">
          <ac:chgData name="Orlando Marley Filho" userId="db0f27c2ee340672" providerId="LiveId" clId="{46F43FBE-C119-446F-A669-6FB8C433C22B}" dt="2024-06-04T13:30:19.832" v="1085" actId="6264"/>
          <ac:spMkLst>
            <pc:docMk/>
            <pc:sldMk cId="3403243220" sldId="369"/>
            <ac:spMk id="2" creationId="{4F0D4A32-93C8-F9DB-5275-DA5BC3A622C4}"/>
          </ac:spMkLst>
        </pc:spChg>
        <pc:spChg chg="mod">
          <ac:chgData name="Orlando Marley Filho" userId="db0f27c2ee340672" providerId="LiveId" clId="{46F43FBE-C119-446F-A669-6FB8C433C22B}" dt="2024-06-07T13:51:15.207" v="5863" actId="1076"/>
          <ac:spMkLst>
            <pc:docMk/>
            <pc:sldMk cId="3403243220" sldId="369"/>
            <ac:spMk id="3" creationId="{45C87677-58FD-09CA-B0E9-83620BAB7F3A}"/>
          </ac:spMkLst>
        </pc:spChg>
        <pc:spChg chg="mod">
          <ac:chgData name="Orlando Marley Filho" userId="db0f27c2ee340672" providerId="LiveId" clId="{46F43FBE-C119-446F-A669-6FB8C433C22B}" dt="2024-06-04T13:25:46.715" v="1065" actId="164"/>
          <ac:spMkLst>
            <pc:docMk/>
            <pc:sldMk cId="3403243220" sldId="369"/>
            <ac:spMk id="4" creationId="{839F2EA4-52B3-FBCC-EE50-585DEF22D44C}"/>
          </ac:spMkLst>
        </pc:spChg>
        <pc:spChg chg="mod">
          <ac:chgData name="Orlando Marley Filho" userId="db0f27c2ee340672" providerId="LiveId" clId="{46F43FBE-C119-446F-A669-6FB8C433C22B}" dt="2024-07-29T12:27:10.344" v="9265" actId="1076"/>
          <ac:spMkLst>
            <pc:docMk/>
            <pc:sldMk cId="3403243220" sldId="369"/>
            <ac:spMk id="7" creationId="{60DF52E3-DF77-E1EB-B787-0F3B6FFF7899}"/>
          </ac:spMkLst>
        </pc:spChg>
        <pc:spChg chg="add del mod">
          <ac:chgData name="Orlando Marley Filho" userId="db0f27c2ee340672" providerId="LiveId" clId="{46F43FBE-C119-446F-A669-6FB8C433C22B}" dt="2024-06-04T13:30:19.832" v="1085" actId="6264"/>
          <ac:spMkLst>
            <pc:docMk/>
            <pc:sldMk cId="3403243220" sldId="369"/>
            <ac:spMk id="10" creationId="{A74E64C4-9555-8765-4819-C64B8B59E1D5}"/>
          </ac:spMkLst>
        </pc:spChg>
        <pc:spChg chg="add del mod ord">
          <ac:chgData name="Orlando Marley Filho" userId="db0f27c2ee340672" providerId="LiveId" clId="{46F43FBE-C119-446F-A669-6FB8C433C22B}" dt="2024-06-04T13:30:19.832" v="1085" actId="6264"/>
          <ac:spMkLst>
            <pc:docMk/>
            <pc:sldMk cId="3403243220" sldId="369"/>
            <ac:spMk id="11" creationId="{C0B4F742-CD49-9638-2D6F-00145FC0DE19}"/>
          </ac:spMkLst>
        </pc:spChg>
        <pc:spChg chg="add del">
          <ac:chgData name="Orlando Marley Filho" userId="db0f27c2ee340672" providerId="LiveId" clId="{46F43FBE-C119-446F-A669-6FB8C433C22B}" dt="2024-06-04T13:30:19.832" v="1085" actId="6264"/>
          <ac:spMkLst>
            <pc:docMk/>
            <pc:sldMk cId="3403243220" sldId="369"/>
            <ac:spMk id="10247" creationId="{F0DCC097-1DB8-4B6D-85D0-6FBA0E1CA4BA}"/>
          </ac:spMkLst>
        </pc:spChg>
        <pc:spChg chg="add del">
          <ac:chgData name="Orlando Marley Filho" userId="db0f27c2ee340672" providerId="LiveId" clId="{46F43FBE-C119-446F-A669-6FB8C433C22B}" dt="2024-06-04T13:30:19.832" v="1085" actId="6264"/>
          <ac:spMkLst>
            <pc:docMk/>
            <pc:sldMk cId="3403243220" sldId="369"/>
            <ac:spMk id="10249" creationId="{E0B58608-23C8-4441-994D-C6823EEE1DB7}"/>
          </ac:spMkLst>
        </pc:spChg>
        <pc:grpChg chg="add del mod">
          <ac:chgData name="Orlando Marley Filho" userId="db0f27c2ee340672" providerId="LiveId" clId="{46F43FBE-C119-446F-A669-6FB8C433C22B}" dt="2024-06-04T13:25:27.532" v="1061" actId="478"/>
          <ac:grpSpMkLst>
            <pc:docMk/>
            <pc:sldMk cId="3403243220" sldId="369"/>
            <ac:grpSpMk id="3" creationId="{57B2860D-BA14-4A0C-8C60-095B18D193F0}"/>
          </ac:grpSpMkLst>
        </pc:grpChg>
        <pc:grpChg chg="add mod">
          <ac:chgData name="Orlando Marley Filho" userId="db0f27c2ee340672" providerId="LiveId" clId="{46F43FBE-C119-446F-A669-6FB8C433C22B}" dt="2024-06-04T13:25:46.715" v="1065" actId="164"/>
          <ac:grpSpMkLst>
            <pc:docMk/>
            <pc:sldMk cId="3403243220" sldId="369"/>
            <ac:grpSpMk id="9" creationId="{C73A0C75-FB67-37D7-BD6B-F8FE126C5F8A}"/>
          </ac:grpSpMkLst>
        </pc:grpChg>
        <pc:picChg chg="del mod">
          <ac:chgData name="Orlando Marley Filho" userId="db0f27c2ee340672" providerId="LiveId" clId="{46F43FBE-C119-446F-A669-6FB8C433C22B}" dt="2024-06-04T13:25:27.532" v="1061" actId="478"/>
          <ac:picMkLst>
            <pc:docMk/>
            <pc:sldMk cId="3403243220" sldId="369"/>
            <ac:picMk id="5" creationId="{43F8B868-2803-5E0B-A8D6-08D7E268EF66}"/>
          </ac:picMkLst>
        </pc:picChg>
        <pc:picChg chg="add mod">
          <ac:chgData name="Orlando Marley Filho" userId="db0f27c2ee340672" providerId="LiveId" clId="{46F43FBE-C119-446F-A669-6FB8C433C22B}" dt="2024-06-04T13:25:24.254" v="1060"/>
          <ac:picMkLst>
            <pc:docMk/>
            <pc:sldMk cId="3403243220" sldId="369"/>
            <ac:picMk id="6" creationId="{503A6B4D-DEE3-46F9-B451-2A59ED89EBA9}"/>
          </ac:picMkLst>
        </pc:picChg>
        <pc:picChg chg="add mod">
          <ac:chgData name="Orlando Marley Filho" userId="db0f27c2ee340672" providerId="LiveId" clId="{46F43FBE-C119-446F-A669-6FB8C433C22B}" dt="2024-06-04T13:25:46.715" v="1065" actId="164"/>
          <ac:picMkLst>
            <pc:docMk/>
            <pc:sldMk cId="3403243220" sldId="369"/>
            <ac:picMk id="8" creationId="{C9A602C8-98C4-14B4-6EED-F5BC6076A7A4}"/>
          </ac:picMkLst>
        </pc:picChg>
        <pc:picChg chg="del">
          <ac:chgData name="Orlando Marley Filho" userId="db0f27c2ee340672" providerId="LiveId" clId="{46F43FBE-C119-446F-A669-6FB8C433C22B}" dt="2024-06-04T13:25:22.525" v="1059" actId="21"/>
          <ac:picMkLst>
            <pc:docMk/>
            <pc:sldMk cId="3403243220" sldId="369"/>
            <ac:picMk id="41" creationId="{503A6B4D-DEE3-46F9-B451-2A59ED89EBA9}"/>
          </ac:picMkLst>
        </pc:picChg>
        <pc:picChg chg="mod">
          <ac:chgData name="Orlando Marley Filho" userId="db0f27c2ee340672" providerId="LiveId" clId="{46F43FBE-C119-446F-A669-6FB8C433C22B}" dt="2024-07-29T12:27:15.607" v="9266" actId="1076"/>
          <ac:picMkLst>
            <pc:docMk/>
            <pc:sldMk cId="3403243220" sldId="369"/>
            <ac:picMk id="10242" creationId="{3A4397CA-3FDC-BAA3-3074-3223D9847A9C}"/>
          </ac:picMkLst>
        </pc:picChg>
      </pc:sldChg>
      <pc:sldChg chg="addSp modSp mod setBg">
        <pc:chgData name="Orlando Marley Filho" userId="db0f27c2ee340672" providerId="LiveId" clId="{46F43FBE-C119-446F-A669-6FB8C433C22B}" dt="2024-06-07T13:50:52.301" v="5845" actId="6549"/>
        <pc:sldMkLst>
          <pc:docMk/>
          <pc:sldMk cId="1776515117" sldId="382"/>
        </pc:sldMkLst>
        <pc:spChg chg="add mod">
          <ac:chgData name="Orlando Marley Filho" userId="db0f27c2ee340672" providerId="LiveId" clId="{46F43FBE-C119-446F-A669-6FB8C433C22B}" dt="2024-06-04T13:22:30.013" v="1024"/>
          <ac:spMkLst>
            <pc:docMk/>
            <pc:sldMk cId="1776515117" sldId="382"/>
            <ac:spMk id="3" creationId="{469FA1AF-6897-38BD-55F1-E789145977FE}"/>
          </ac:spMkLst>
        </pc:spChg>
        <pc:spChg chg="add mod ord">
          <ac:chgData name="Orlando Marley Filho" userId="db0f27c2ee340672" providerId="LiveId" clId="{46F43FBE-C119-446F-A669-6FB8C433C22B}" dt="2024-06-04T13:25:06.459" v="1055" actId="1076"/>
          <ac:spMkLst>
            <pc:docMk/>
            <pc:sldMk cId="1776515117" sldId="382"/>
            <ac:spMk id="4" creationId="{2BEF3778-BBF5-AB0D-9F8F-C8CD598D95FF}"/>
          </ac:spMkLst>
        </pc:spChg>
        <pc:spChg chg="mod">
          <ac:chgData name="Orlando Marley Filho" userId="db0f27c2ee340672" providerId="LiveId" clId="{46F43FBE-C119-446F-A669-6FB8C433C22B}" dt="2024-06-07T13:50:52.301" v="5845" actId="6549"/>
          <ac:spMkLst>
            <pc:docMk/>
            <pc:sldMk cId="1776515117" sldId="382"/>
            <ac:spMk id="9" creationId="{F2B8FAD8-015B-0A2B-AF89-698E5902A50F}"/>
          </ac:spMkLst>
        </pc:spChg>
        <pc:grpChg chg="add mod">
          <ac:chgData name="Orlando Marley Filho" userId="db0f27c2ee340672" providerId="LiveId" clId="{46F43FBE-C119-446F-A669-6FB8C433C22B}" dt="2024-06-04T13:25:06.459" v="1055" actId="1076"/>
          <ac:grpSpMkLst>
            <pc:docMk/>
            <pc:sldMk cId="1776515117" sldId="382"/>
            <ac:grpSpMk id="5" creationId="{EFF58F25-3154-3873-3691-755234029F27}"/>
          </ac:grpSpMkLst>
        </pc:grpChg>
        <pc:picChg chg="mod">
          <ac:chgData name="Orlando Marley Filho" userId="db0f27c2ee340672" providerId="LiveId" clId="{46F43FBE-C119-446F-A669-6FB8C433C22B}" dt="2024-06-04T13:25:06.459" v="1055" actId="1076"/>
          <ac:picMkLst>
            <pc:docMk/>
            <pc:sldMk cId="1776515117" sldId="382"/>
            <ac:picMk id="21" creationId="{9FC6C023-BFA8-421E-9385-3F03F9615E80}"/>
          </ac:picMkLst>
        </pc:picChg>
      </pc:sldChg>
      <pc:sldChg chg="addSp delSp modSp mod setBg modNotesTx">
        <pc:chgData name="Orlando Marley Filho" userId="db0f27c2ee340672" providerId="LiveId" clId="{46F43FBE-C119-446F-A669-6FB8C433C22B}" dt="2024-07-29T12:36:24.703" v="9314" actId="208"/>
        <pc:sldMkLst>
          <pc:docMk/>
          <pc:sldMk cId="756318273" sldId="383"/>
        </pc:sldMkLst>
        <pc:spChg chg="mod">
          <ac:chgData name="Orlando Marley Filho" userId="db0f27c2ee340672" providerId="LiveId" clId="{46F43FBE-C119-446F-A669-6FB8C433C22B}" dt="2024-06-07T13:53:25.902" v="5913" actId="1076"/>
          <ac:spMkLst>
            <pc:docMk/>
            <pc:sldMk cId="756318273" sldId="383"/>
            <ac:spMk id="2" creationId="{0AC2542F-0A57-970F-3272-4258EA9DC083}"/>
          </ac:spMkLst>
        </pc:spChg>
        <pc:spChg chg="del">
          <ac:chgData name="Orlando Marley Filho" userId="db0f27c2ee340672" providerId="LiveId" clId="{46F43FBE-C119-446F-A669-6FB8C433C22B}" dt="2024-06-03T14:03:09.970" v="125" actId="478"/>
          <ac:spMkLst>
            <pc:docMk/>
            <pc:sldMk cId="756318273" sldId="383"/>
            <ac:spMk id="3" creationId="{63E7F75A-7083-084A-0762-F7CE534FDA63}"/>
          </ac:spMkLst>
        </pc:spChg>
        <pc:spChg chg="mod topLvl">
          <ac:chgData name="Orlando Marley Filho" userId="db0f27c2ee340672" providerId="LiveId" clId="{46F43FBE-C119-446F-A669-6FB8C433C22B}" dt="2024-06-05T13:54:42.947" v="1549" actId="207"/>
          <ac:spMkLst>
            <pc:docMk/>
            <pc:sldMk cId="756318273" sldId="383"/>
            <ac:spMk id="4" creationId="{1C81B996-1CB5-BBB8-A41F-8E0C8F06487C}"/>
          </ac:spMkLst>
        </pc:spChg>
        <pc:spChg chg="add del mod">
          <ac:chgData name="Orlando Marley Filho" userId="db0f27c2ee340672" providerId="LiveId" clId="{46F43FBE-C119-446F-A669-6FB8C433C22B}" dt="2024-06-05T13:54:37.572" v="1548" actId="478"/>
          <ac:spMkLst>
            <pc:docMk/>
            <pc:sldMk cId="756318273" sldId="383"/>
            <ac:spMk id="6" creationId="{7F3A0852-E7CD-2F80-8C73-F14637E83974}"/>
          </ac:spMkLst>
        </pc:spChg>
        <pc:spChg chg="add del mod">
          <ac:chgData name="Orlando Marley Filho" userId="db0f27c2ee340672" providerId="LiveId" clId="{46F43FBE-C119-446F-A669-6FB8C433C22B}" dt="2024-06-05T13:54:36.925" v="1547" actId="478"/>
          <ac:spMkLst>
            <pc:docMk/>
            <pc:sldMk cId="756318273" sldId="383"/>
            <ac:spMk id="7" creationId="{2FEA75A0-7E7F-3133-24C2-87AD6311FCC8}"/>
          </ac:spMkLst>
        </pc:spChg>
        <pc:spChg chg="add mod">
          <ac:chgData name="Orlando Marley Filho" userId="db0f27c2ee340672" providerId="LiveId" clId="{46F43FBE-C119-446F-A669-6FB8C433C22B}" dt="2024-06-05T13:53:35.771" v="1534"/>
          <ac:spMkLst>
            <pc:docMk/>
            <pc:sldMk cId="756318273" sldId="383"/>
            <ac:spMk id="8" creationId="{5A335F38-68EE-A68E-B4D4-A9BE160956A4}"/>
          </ac:spMkLst>
        </pc:spChg>
        <pc:spChg chg="add mod">
          <ac:chgData name="Orlando Marley Filho" userId="db0f27c2ee340672" providerId="LiveId" clId="{46F43FBE-C119-446F-A669-6FB8C433C22B}" dt="2024-06-05T13:53:54.517" v="1536"/>
          <ac:spMkLst>
            <pc:docMk/>
            <pc:sldMk cId="756318273" sldId="383"/>
            <ac:spMk id="9" creationId="{30C1D911-5A07-BDDF-DFDF-32E95018BCA4}"/>
          </ac:spMkLst>
        </pc:spChg>
        <pc:spChg chg="add mod">
          <ac:chgData name="Orlando Marley Filho" userId="db0f27c2ee340672" providerId="LiveId" clId="{46F43FBE-C119-446F-A669-6FB8C433C22B}" dt="2024-06-05T13:54:35.078" v="1546" actId="1076"/>
          <ac:spMkLst>
            <pc:docMk/>
            <pc:sldMk cId="756318273" sldId="383"/>
            <ac:spMk id="10" creationId="{528C7DD1-A2BF-92F4-D0AF-A050B25EA856}"/>
          </ac:spMkLst>
        </pc:spChg>
        <pc:spChg chg="add del">
          <ac:chgData name="Orlando Marley Filho" userId="db0f27c2ee340672" providerId="LiveId" clId="{46F43FBE-C119-446F-A669-6FB8C433C22B}" dt="2024-06-05T13:56:14.856" v="1554" actId="26606"/>
          <ac:spMkLst>
            <pc:docMk/>
            <pc:sldMk cId="756318273" sldId="383"/>
            <ac:spMk id="1031" creationId="{6753252F-4873-4F63-801D-CC719279A7D5}"/>
          </ac:spMkLst>
        </pc:spChg>
        <pc:spChg chg="add del">
          <ac:chgData name="Orlando Marley Filho" userId="db0f27c2ee340672" providerId="LiveId" clId="{46F43FBE-C119-446F-A669-6FB8C433C22B}" dt="2024-06-05T13:56:14.856" v="1554" actId="26606"/>
          <ac:spMkLst>
            <pc:docMk/>
            <pc:sldMk cId="756318273" sldId="383"/>
            <ac:spMk id="1033" creationId="{047C8CCB-F95D-4249-92DD-651249D3535A}"/>
          </ac:spMkLst>
        </pc:spChg>
        <pc:grpChg chg="add del mod">
          <ac:chgData name="Orlando Marley Filho" userId="db0f27c2ee340672" providerId="LiveId" clId="{46F43FBE-C119-446F-A669-6FB8C433C22B}" dt="2024-06-05T13:53:41.142" v="1535" actId="165"/>
          <ac:grpSpMkLst>
            <pc:docMk/>
            <pc:sldMk cId="756318273" sldId="383"/>
            <ac:grpSpMk id="3" creationId="{9EBF1B6B-DF90-67D5-E8AB-31C644C00068}"/>
          </ac:grpSpMkLst>
        </pc:grpChg>
        <pc:picChg chg="del mod topLvl">
          <ac:chgData name="Orlando Marley Filho" userId="db0f27c2ee340672" providerId="LiveId" clId="{46F43FBE-C119-446F-A669-6FB8C433C22B}" dt="2024-06-05T13:54:31.948" v="1545" actId="478"/>
          <ac:picMkLst>
            <pc:docMk/>
            <pc:sldMk cId="756318273" sldId="383"/>
            <ac:picMk id="5" creationId="{AEDC2970-E92F-F46D-928D-79DA8BD7194D}"/>
          </ac:picMkLst>
        </pc:picChg>
        <pc:picChg chg="add mod ord">
          <ac:chgData name="Orlando Marley Filho" userId="db0f27c2ee340672" providerId="LiveId" clId="{46F43FBE-C119-446F-A669-6FB8C433C22B}" dt="2024-07-29T12:36:24.703" v="9314" actId="208"/>
          <ac:picMkLst>
            <pc:docMk/>
            <pc:sldMk cId="756318273" sldId="383"/>
            <ac:picMk id="1026" creationId="{E9E76A8D-4172-74BC-4F22-46DFCEB20877}"/>
          </ac:picMkLst>
        </pc:picChg>
        <pc:cxnChg chg="add del mod">
          <ac:chgData name="Orlando Marley Filho" userId="db0f27c2ee340672" providerId="LiveId" clId="{46F43FBE-C119-446F-A669-6FB8C433C22B}" dt="2024-06-05T14:02:47.741" v="1612" actId="478"/>
          <ac:cxnSpMkLst>
            <pc:docMk/>
            <pc:sldMk cId="756318273" sldId="383"/>
            <ac:cxnSpMk id="12" creationId="{F38B81A7-522F-4688-8890-BA873D8EA6C0}"/>
          </ac:cxnSpMkLst>
        </pc:cxnChg>
      </pc:sldChg>
      <pc:sldChg chg="addSp delSp modSp mod delAnim modAnim modNotesTx">
        <pc:chgData name="Orlando Marley Filho" userId="db0f27c2ee340672" providerId="LiveId" clId="{46F43FBE-C119-446F-A669-6FB8C433C22B}" dt="2024-06-07T13:50:06.402" v="5840" actId="1076"/>
        <pc:sldMkLst>
          <pc:docMk/>
          <pc:sldMk cId="2919742581" sldId="387"/>
        </pc:sldMkLst>
        <pc:spChg chg="mod">
          <ac:chgData name="Orlando Marley Filho" userId="db0f27c2ee340672" providerId="LiveId" clId="{46F43FBE-C119-446F-A669-6FB8C433C22B}" dt="2024-06-07T13:50:06.402" v="5840" actId="1076"/>
          <ac:spMkLst>
            <pc:docMk/>
            <pc:sldMk cId="2919742581" sldId="387"/>
            <ac:spMk id="2" creationId="{876720BB-8918-960B-7D1D-2FD0CC53ABAA}"/>
          </ac:spMkLst>
        </pc:spChg>
        <pc:spChg chg="del">
          <ac:chgData name="Orlando Marley Filho" userId="db0f27c2ee340672" providerId="LiveId" clId="{46F43FBE-C119-446F-A669-6FB8C433C22B}" dt="2024-06-07T11:02:53.104" v="4460" actId="478"/>
          <ac:spMkLst>
            <pc:docMk/>
            <pc:sldMk cId="2919742581" sldId="387"/>
            <ac:spMk id="3" creationId="{0273C606-1B4A-E8DF-0BAD-461B456D4477}"/>
          </ac:spMkLst>
        </pc:spChg>
        <pc:spChg chg="add mod">
          <ac:chgData name="Orlando Marley Filho" userId="db0f27c2ee340672" providerId="LiveId" clId="{46F43FBE-C119-446F-A669-6FB8C433C22B}" dt="2024-06-07T11:22:13.980" v="4731" actId="164"/>
          <ac:spMkLst>
            <pc:docMk/>
            <pc:sldMk cId="2919742581" sldId="387"/>
            <ac:spMk id="5" creationId="{09FED709-1DDB-078A-80B2-25E76EAFEB1B}"/>
          </ac:spMkLst>
        </pc:spChg>
        <pc:spChg chg="add mod ord">
          <ac:chgData name="Orlando Marley Filho" userId="db0f27c2ee340672" providerId="LiveId" clId="{46F43FBE-C119-446F-A669-6FB8C433C22B}" dt="2024-06-07T11:22:13.980" v="4731" actId="164"/>
          <ac:spMkLst>
            <pc:docMk/>
            <pc:sldMk cId="2919742581" sldId="387"/>
            <ac:spMk id="6" creationId="{3DEBB38D-13A2-247B-248F-21061CAD85BF}"/>
          </ac:spMkLst>
        </pc:spChg>
        <pc:spChg chg="add mod">
          <ac:chgData name="Orlando Marley Filho" userId="db0f27c2ee340672" providerId="LiveId" clId="{46F43FBE-C119-446F-A669-6FB8C433C22B}" dt="2024-06-07T11:29:23.586" v="4778" actId="1076"/>
          <ac:spMkLst>
            <pc:docMk/>
            <pc:sldMk cId="2919742581" sldId="387"/>
            <ac:spMk id="8" creationId="{2D39242A-C288-E615-FB48-972734CBD08D}"/>
          </ac:spMkLst>
        </pc:spChg>
        <pc:spChg chg="add mod">
          <ac:chgData name="Orlando Marley Filho" userId="db0f27c2ee340672" providerId="LiveId" clId="{46F43FBE-C119-446F-A669-6FB8C433C22B}" dt="2024-06-07T11:29:26.890" v="4785" actId="20577"/>
          <ac:spMkLst>
            <pc:docMk/>
            <pc:sldMk cId="2919742581" sldId="387"/>
            <ac:spMk id="9" creationId="{B8818860-3D81-850D-5E75-16BDE256CBFD}"/>
          </ac:spMkLst>
        </pc:spChg>
        <pc:spChg chg="add mod">
          <ac:chgData name="Orlando Marley Filho" userId="db0f27c2ee340672" providerId="LiveId" clId="{46F43FBE-C119-446F-A669-6FB8C433C22B}" dt="2024-06-07T11:34:30.669" v="4854" actId="1076"/>
          <ac:spMkLst>
            <pc:docMk/>
            <pc:sldMk cId="2919742581" sldId="387"/>
            <ac:spMk id="10" creationId="{DEF69E10-41AE-9081-BC9F-3D88D09E5940}"/>
          </ac:spMkLst>
        </pc:spChg>
        <pc:spChg chg="add mod">
          <ac:chgData name="Orlando Marley Filho" userId="db0f27c2ee340672" providerId="LiveId" clId="{46F43FBE-C119-446F-A669-6FB8C433C22B}" dt="2024-06-07T11:34:37.197" v="4855" actId="1076"/>
          <ac:spMkLst>
            <pc:docMk/>
            <pc:sldMk cId="2919742581" sldId="387"/>
            <ac:spMk id="11" creationId="{6F8BAF69-21C1-B08D-FE95-92F2D9580AA8}"/>
          </ac:spMkLst>
        </pc:spChg>
        <pc:spChg chg="mod topLvl">
          <ac:chgData name="Orlando Marley Filho" userId="db0f27c2ee340672" providerId="LiveId" clId="{46F43FBE-C119-446F-A669-6FB8C433C22B}" dt="2024-06-07T11:37:09.213" v="4872" actId="164"/>
          <ac:spMkLst>
            <pc:docMk/>
            <pc:sldMk cId="2919742581" sldId="387"/>
            <ac:spMk id="13" creationId="{DA97524C-ACDD-39EB-611E-6DA83443A0BC}"/>
          </ac:spMkLst>
        </pc:spChg>
        <pc:spChg chg="mod topLvl">
          <ac:chgData name="Orlando Marley Filho" userId="db0f27c2ee340672" providerId="LiveId" clId="{46F43FBE-C119-446F-A669-6FB8C433C22B}" dt="2024-06-07T11:37:09.213" v="4872" actId="164"/>
          <ac:spMkLst>
            <pc:docMk/>
            <pc:sldMk cId="2919742581" sldId="387"/>
            <ac:spMk id="14" creationId="{0F81BE27-1A26-8680-006E-77136543EA82}"/>
          </ac:spMkLst>
        </pc:spChg>
        <pc:spChg chg="mod topLvl">
          <ac:chgData name="Orlando Marley Filho" userId="db0f27c2ee340672" providerId="LiveId" clId="{46F43FBE-C119-446F-A669-6FB8C433C22B}" dt="2024-06-07T11:37:13.821" v="4873" actId="164"/>
          <ac:spMkLst>
            <pc:docMk/>
            <pc:sldMk cId="2919742581" sldId="387"/>
            <ac:spMk id="15" creationId="{E14BC86C-5D57-A46E-30B7-4150556AD5D2}"/>
          </ac:spMkLst>
        </pc:spChg>
        <pc:spChg chg="mod topLvl">
          <ac:chgData name="Orlando Marley Filho" userId="db0f27c2ee340672" providerId="LiveId" clId="{46F43FBE-C119-446F-A669-6FB8C433C22B}" dt="2024-06-07T11:37:13.821" v="4873" actId="164"/>
          <ac:spMkLst>
            <pc:docMk/>
            <pc:sldMk cId="2919742581" sldId="387"/>
            <ac:spMk id="16" creationId="{EBEB250A-A3E1-9DF7-186F-1726DF3D98DC}"/>
          </ac:spMkLst>
        </pc:spChg>
        <pc:spChg chg="mod topLvl">
          <ac:chgData name="Orlando Marley Filho" userId="db0f27c2ee340672" providerId="LiveId" clId="{46F43FBE-C119-446F-A669-6FB8C433C22B}" dt="2024-06-07T11:37:19.220" v="4874" actId="164"/>
          <ac:spMkLst>
            <pc:docMk/>
            <pc:sldMk cId="2919742581" sldId="387"/>
            <ac:spMk id="17" creationId="{32F447EA-4023-E93C-C21A-2A0BBA425A3E}"/>
          </ac:spMkLst>
        </pc:spChg>
        <pc:spChg chg="mod topLvl">
          <ac:chgData name="Orlando Marley Filho" userId="db0f27c2ee340672" providerId="LiveId" clId="{46F43FBE-C119-446F-A669-6FB8C433C22B}" dt="2024-06-07T11:37:19.220" v="4874" actId="164"/>
          <ac:spMkLst>
            <pc:docMk/>
            <pc:sldMk cId="2919742581" sldId="387"/>
            <ac:spMk id="18" creationId="{99733D5B-2300-82B3-5426-0DBFA2BA9667}"/>
          </ac:spMkLst>
        </pc:spChg>
        <pc:spChg chg="mod topLvl">
          <ac:chgData name="Orlando Marley Filho" userId="db0f27c2ee340672" providerId="LiveId" clId="{46F43FBE-C119-446F-A669-6FB8C433C22B}" dt="2024-06-07T11:37:22.434" v="4875" actId="164"/>
          <ac:spMkLst>
            <pc:docMk/>
            <pc:sldMk cId="2919742581" sldId="387"/>
            <ac:spMk id="19" creationId="{CDCBFBD6-34F9-B4B6-787B-9FD885A0D870}"/>
          </ac:spMkLst>
        </pc:spChg>
        <pc:spChg chg="mod topLvl">
          <ac:chgData name="Orlando Marley Filho" userId="db0f27c2ee340672" providerId="LiveId" clId="{46F43FBE-C119-446F-A669-6FB8C433C22B}" dt="2024-06-07T11:37:22.434" v="4875" actId="164"/>
          <ac:spMkLst>
            <pc:docMk/>
            <pc:sldMk cId="2919742581" sldId="387"/>
            <ac:spMk id="20" creationId="{3AAA0C0E-D8D3-C201-87F0-3648370AB38B}"/>
          </ac:spMkLst>
        </pc:spChg>
        <pc:spChg chg="mod topLvl">
          <ac:chgData name="Orlando Marley Filho" userId="db0f27c2ee340672" providerId="LiveId" clId="{46F43FBE-C119-446F-A669-6FB8C433C22B}" dt="2024-06-07T11:37:25.880" v="4876" actId="164"/>
          <ac:spMkLst>
            <pc:docMk/>
            <pc:sldMk cId="2919742581" sldId="387"/>
            <ac:spMk id="21" creationId="{504ABB73-9C64-7D32-E8DF-FB5B96828BA0}"/>
          </ac:spMkLst>
        </pc:spChg>
        <pc:spChg chg="mod topLvl">
          <ac:chgData name="Orlando Marley Filho" userId="db0f27c2ee340672" providerId="LiveId" clId="{46F43FBE-C119-446F-A669-6FB8C433C22B}" dt="2024-06-07T11:37:25.880" v="4876" actId="164"/>
          <ac:spMkLst>
            <pc:docMk/>
            <pc:sldMk cId="2919742581" sldId="387"/>
            <ac:spMk id="22" creationId="{A97B700F-38F1-94B4-1B3F-DD23AD4B0368}"/>
          </ac:spMkLst>
        </pc:spChg>
        <pc:spChg chg="mod topLvl">
          <ac:chgData name="Orlando Marley Filho" userId="db0f27c2ee340672" providerId="LiveId" clId="{46F43FBE-C119-446F-A669-6FB8C433C22B}" dt="2024-06-07T11:37:37.770" v="4877" actId="164"/>
          <ac:spMkLst>
            <pc:docMk/>
            <pc:sldMk cId="2919742581" sldId="387"/>
            <ac:spMk id="23" creationId="{71675F36-D8A3-4B59-4D4B-82C01549019A}"/>
          </ac:spMkLst>
        </pc:spChg>
        <pc:spChg chg="mod topLvl">
          <ac:chgData name="Orlando Marley Filho" userId="db0f27c2ee340672" providerId="LiveId" clId="{46F43FBE-C119-446F-A669-6FB8C433C22B}" dt="2024-06-07T11:37:37.770" v="4877" actId="164"/>
          <ac:spMkLst>
            <pc:docMk/>
            <pc:sldMk cId="2919742581" sldId="387"/>
            <ac:spMk id="24" creationId="{192B3626-2402-74F1-F818-97901225F5D2}"/>
          </ac:spMkLst>
        </pc:spChg>
        <pc:spChg chg="mod topLvl">
          <ac:chgData name="Orlando Marley Filho" userId="db0f27c2ee340672" providerId="LiveId" clId="{46F43FBE-C119-446F-A669-6FB8C433C22B}" dt="2024-06-07T11:37:42.125" v="4878" actId="164"/>
          <ac:spMkLst>
            <pc:docMk/>
            <pc:sldMk cId="2919742581" sldId="387"/>
            <ac:spMk id="25" creationId="{E60AB611-1E3E-8EE6-49CC-32D4F4F33B0B}"/>
          </ac:spMkLst>
        </pc:spChg>
        <pc:spChg chg="mod topLvl">
          <ac:chgData name="Orlando Marley Filho" userId="db0f27c2ee340672" providerId="LiveId" clId="{46F43FBE-C119-446F-A669-6FB8C433C22B}" dt="2024-06-07T11:37:42.125" v="4878" actId="164"/>
          <ac:spMkLst>
            <pc:docMk/>
            <pc:sldMk cId="2919742581" sldId="387"/>
            <ac:spMk id="26" creationId="{030B81D4-F4E5-1F3F-0871-AE17356D6BC2}"/>
          </ac:spMkLst>
        </pc:spChg>
        <pc:spChg chg="add mod">
          <ac:chgData name="Orlando Marley Filho" userId="db0f27c2ee340672" providerId="LiveId" clId="{46F43FBE-C119-446F-A669-6FB8C433C22B}" dt="2024-06-07T12:32:31.324" v="5251" actId="11530"/>
          <ac:spMkLst>
            <pc:docMk/>
            <pc:sldMk cId="2919742581" sldId="387"/>
            <ac:spMk id="40" creationId="{832852CE-296F-133E-EF24-24E663D4A272}"/>
          </ac:spMkLst>
        </pc:spChg>
        <pc:spChg chg="mod">
          <ac:chgData name="Orlando Marley Filho" userId="db0f27c2ee340672" providerId="LiveId" clId="{46F43FBE-C119-446F-A669-6FB8C433C22B}" dt="2024-06-07T11:56:16.198" v="5041"/>
          <ac:spMkLst>
            <pc:docMk/>
            <pc:sldMk cId="2919742581" sldId="387"/>
            <ac:spMk id="43" creationId="{50C5D861-39E2-FCFF-9B5F-F3AFA172DE98}"/>
          </ac:spMkLst>
        </pc:spChg>
        <pc:grpChg chg="add mod">
          <ac:chgData name="Orlando Marley Filho" userId="db0f27c2ee340672" providerId="LiveId" clId="{46F43FBE-C119-446F-A669-6FB8C433C22B}" dt="2024-06-07T11:34:56.985" v="4859" actId="12789"/>
          <ac:grpSpMkLst>
            <pc:docMk/>
            <pc:sldMk cId="2919742581" sldId="387"/>
            <ac:grpSpMk id="7" creationId="{3B06C25B-7948-0AC9-1831-EDEAF81381A7}"/>
          </ac:grpSpMkLst>
        </pc:grpChg>
        <pc:grpChg chg="del mod">
          <ac:chgData name="Orlando Marley Filho" userId="db0f27c2ee340672" providerId="LiveId" clId="{46F43FBE-C119-446F-A669-6FB8C433C22B}" dt="2024-06-07T11:37:03.680" v="4871" actId="165"/>
          <ac:grpSpMkLst>
            <pc:docMk/>
            <pc:sldMk cId="2919742581" sldId="387"/>
            <ac:grpSpMk id="12" creationId="{33B11F8C-1A50-80B5-A6F6-B0F0CC780BD8}"/>
          </ac:grpSpMkLst>
        </pc:grpChg>
        <pc:grpChg chg="add mod">
          <ac:chgData name="Orlando Marley Filho" userId="db0f27c2ee340672" providerId="LiveId" clId="{46F43FBE-C119-446F-A669-6FB8C433C22B}" dt="2024-06-07T11:37:09.213" v="4872" actId="164"/>
          <ac:grpSpMkLst>
            <pc:docMk/>
            <pc:sldMk cId="2919742581" sldId="387"/>
            <ac:grpSpMk id="27" creationId="{01B9BF53-774C-C9D9-0413-16EB9055D640}"/>
          </ac:grpSpMkLst>
        </pc:grpChg>
        <pc:grpChg chg="add mod">
          <ac:chgData name="Orlando Marley Filho" userId="db0f27c2ee340672" providerId="LiveId" clId="{46F43FBE-C119-446F-A669-6FB8C433C22B}" dt="2024-06-07T11:37:13.821" v="4873" actId="164"/>
          <ac:grpSpMkLst>
            <pc:docMk/>
            <pc:sldMk cId="2919742581" sldId="387"/>
            <ac:grpSpMk id="28" creationId="{9AA02CB9-7CA4-D2D7-0E25-0FE0C0FE68BD}"/>
          </ac:grpSpMkLst>
        </pc:grpChg>
        <pc:grpChg chg="add mod">
          <ac:chgData name="Orlando Marley Filho" userId="db0f27c2ee340672" providerId="LiveId" clId="{46F43FBE-C119-446F-A669-6FB8C433C22B}" dt="2024-06-07T11:37:19.220" v="4874" actId="164"/>
          <ac:grpSpMkLst>
            <pc:docMk/>
            <pc:sldMk cId="2919742581" sldId="387"/>
            <ac:grpSpMk id="29" creationId="{C9C43261-0F90-1092-A9E3-B3BD4916A2CE}"/>
          </ac:grpSpMkLst>
        </pc:grpChg>
        <pc:grpChg chg="add mod">
          <ac:chgData name="Orlando Marley Filho" userId="db0f27c2ee340672" providerId="LiveId" clId="{46F43FBE-C119-446F-A669-6FB8C433C22B}" dt="2024-06-07T11:50:18.096" v="4949" actId="1076"/>
          <ac:grpSpMkLst>
            <pc:docMk/>
            <pc:sldMk cId="2919742581" sldId="387"/>
            <ac:grpSpMk id="30" creationId="{B2A5E587-348D-B51B-B993-5F614C7CC9A6}"/>
          </ac:grpSpMkLst>
        </pc:grpChg>
        <pc:grpChg chg="add mod">
          <ac:chgData name="Orlando Marley Filho" userId="db0f27c2ee340672" providerId="LiveId" clId="{46F43FBE-C119-446F-A669-6FB8C433C22B}" dt="2024-06-07T11:37:25.880" v="4876" actId="164"/>
          <ac:grpSpMkLst>
            <pc:docMk/>
            <pc:sldMk cId="2919742581" sldId="387"/>
            <ac:grpSpMk id="31" creationId="{16722A68-17A5-102B-42D9-D90167582D9D}"/>
          </ac:grpSpMkLst>
        </pc:grpChg>
        <pc:grpChg chg="add mod">
          <ac:chgData name="Orlando Marley Filho" userId="db0f27c2ee340672" providerId="LiveId" clId="{46F43FBE-C119-446F-A669-6FB8C433C22B}" dt="2024-06-07T11:37:37.770" v="4877" actId="164"/>
          <ac:grpSpMkLst>
            <pc:docMk/>
            <pc:sldMk cId="2919742581" sldId="387"/>
            <ac:grpSpMk id="32" creationId="{0D589626-F503-64A5-B530-8AF4BE0C85B0}"/>
          </ac:grpSpMkLst>
        </pc:grpChg>
        <pc:grpChg chg="add mod">
          <ac:chgData name="Orlando Marley Filho" userId="db0f27c2ee340672" providerId="LiveId" clId="{46F43FBE-C119-446F-A669-6FB8C433C22B}" dt="2024-06-07T11:37:42.125" v="4878" actId="164"/>
          <ac:grpSpMkLst>
            <pc:docMk/>
            <pc:sldMk cId="2919742581" sldId="387"/>
            <ac:grpSpMk id="33" creationId="{F3CEB07E-AE64-5417-A32E-D958B6F69377}"/>
          </ac:grpSpMkLst>
        </pc:grpChg>
        <pc:grpChg chg="add mod">
          <ac:chgData name="Orlando Marley Filho" userId="db0f27c2ee340672" providerId="LiveId" clId="{46F43FBE-C119-446F-A669-6FB8C433C22B}" dt="2024-06-07T12:00:10.878" v="5055" actId="11530"/>
          <ac:grpSpMkLst>
            <pc:docMk/>
            <pc:sldMk cId="2919742581" sldId="387"/>
            <ac:grpSpMk id="41" creationId="{D6FD53BB-DB92-9DF2-639B-7D3B763A7393}"/>
          </ac:grpSpMkLst>
        </pc:grpChg>
        <pc:grpChg chg="add mod">
          <ac:chgData name="Orlando Marley Filho" userId="db0f27c2ee340672" providerId="LiveId" clId="{46F43FBE-C119-446F-A669-6FB8C433C22B}" dt="2024-06-07T12:00:18.033" v="5056" actId="11530"/>
          <ac:grpSpMkLst>
            <pc:docMk/>
            <pc:sldMk cId="2919742581" sldId="387"/>
            <ac:grpSpMk id="42" creationId="{FD17DFEA-E170-F0E7-8DA4-32B9A3263689}"/>
          </ac:grpSpMkLst>
        </pc:grpChg>
        <pc:graphicFrameChg chg="add del mod modGraphic">
          <ac:chgData name="Orlando Marley Filho" userId="db0f27c2ee340672" providerId="LiveId" clId="{46F43FBE-C119-446F-A669-6FB8C433C22B}" dt="2024-06-07T11:36:57.039" v="4870" actId="18245"/>
          <ac:graphicFrameMkLst>
            <pc:docMk/>
            <pc:sldMk cId="2919742581" sldId="387"/>
            <ac:graphicFrameMk id="4" creationId="{5F1FD61C-C04E-927B-7A9A-4B774249FC89}"/>
          </ac:graphicFrameMkLst>
        </pc:graphicFrameChg>
        <pc:picChg chg="add del mod">
          <ac:chgData name="Orlando Marley Filho" userId="db0f27c2ee340672" providerId="LiveId" clId="{46F43FBE-C119-446F-A669-6FB8C433C22B}" dt="2024-06-07T11:45:17.902" v="4940" actId="478"/>
          <ac:picMkLst>
            <pc:docMk/>
            <pc:sldMk cId="2919742581" sldId="387"/>
            <ac:picMk id="34" creationId="{E021D899-1211-38BA-94E9-922E1A6E85EE}"/>
          </ac:picMkLst>
        </pc:picChg>
        <pc:picChg chg="add del mod">
          <ac:chgData name="Orlando Marley Filho" userId="db0f27c2ee340672" providerId="LiveId" clId="{46F43FBE-C119-446F-A669-6FB8C433C22B}" dt="2024-06-07T11:45:19.578" v="4942" actId="478"/>
          <ac:picMkLst>
            <pc:docMk/>
            <pc:sldMk cId="2919742581" sldId="387"/>
            <ac:picMk id="35" creationId="{D68EE1F8-D9A3-7582-7303-337AFA2A8699}"/>
          </ac:picMkLst>
        </pc:picChg>
        <pc:picChg chg="add del mod">
          <ac:chgData name="Orlando Marley Filho" userId="db0f27c2ee340672" providerId="LiveId" clId="{46F43FBE-C119-446F-A669-6FB8C433C22B}" dt="2024-06-07T11:45:19.939" v="4943" actId="478"/>
          <ac:picMkLst>
            <pc:docMk/>
            <pc:sldMk cId="2919742581" sldId="387"/>
            <ac:picMk id="36" creationId="{32313654-8621-BBDB-3D52-408701442EEC}"/>
          </ac:picMkLst>
        </pc:picChg>
        <pc:picChg chg="add del mod">
          <ac:chgData name="Orlando Marley Filho" userId="db0f27c2ee340672" providerId="LiveId" clId="{46F43FBE-C119-446F-A669-6FB8C433C22B}" dt="2024-06-07T11:45:18.431" v="4941" actId="478"/>
          <ac:picMkLst>
            <pc:docMk/>
            <pc:sldMk cId="2919742581" sldId="387"/>
            <ac:picMk id="37" creationId="{D8958B0B-5370-60EE-AAEC-2CAE1572A1CA}"/>
          </ac:picMkLst>
        </pc:picChg>
        <pc:picChg chg="add mod ord">
          <ac:chgData name="Orlando Marley Filho" userId="db0f27c2ee340672" providerId="LiveId" clId="{46F43FBE-C119-446F-A669-6FB8C433C22B}" dt="2024-06-07T12:37:01.651" v="5260" actId="14826"/>
          <ac:picMkLst>
            <pc:docMk/>
            <pc:sldMk cId="2919742581" sldId="387"/>
            <ac:picMk id="38" creationId="{B8FB9BBE-EC90-D211-9189-A18F087AA726}"/>
          </ac:picMkLst>
        </pc:picChg>
        <pc:picChg chg="add del mod">
          <ac:chgData name="Orlando Marley Filho" userId="db0f27c2ee340672" providerId="LiveId" clId="{46F43FBE-C119-446F-A669-6FB8C433C22B}" dt="2024-06-07T11:53:32.035" v="5012" actId="478"/>
          <ac:picMkLst>
            <pc:docMk/>
            <pc:sldMk cId="2919742581" sldId="387"/>
            <ac:picMk id="39" creationId="{9FBEDC4A-C021-75FA-35DF-5C65068080D4}"/>
          </ac:picMkLst>
        </pc:picChg>
        <pc:picChg chg="mod">
          <ac:chgData name="Orlando Marley Filho" userId="db0f27c2ee340672" providerId="LiveId" clId="{46F43FBE-C119-446F-A669-6FB8C433C22B}" dt="2024-06-07T11:56:16.198" v="5041"/>
          <ac:picMkLst>
            <pc:docMk/>
            <pc:sldMk cId="2919742581" sldId="387"/>
            <ac:picMk id="44" creationId="{11559BFF-E681-8FA3-E1D3-437A026D52F3}"/>
          </ac:picMkLst>
        </pc:picChg>
        <pc:picChg chg="add">
          <ac:chgData name="Orlando Marley Filho" userId="db0f27c2ee340672" providerId="LiveId" clId="{46F43FBE-C119-446F-A669-6FB8C433C22B}" dt="2024-06-07T11:14:41.505" v="4709"/>
          <ac:picMkLst>
            <pc:docMk/>
            <pc:sldMk cId="2919742581" sldId="387"/>
            <ac:picMk id="2050" creationId="{F35859BC-57A6-DBD7-A2AE-0003389959E7}"/>
          </ac:picMkLst>
        </pc:picChg>
        <pc:picChg chg="add mod">
          <ac:chgData name="Orlando Marley Filho" userId="db0f27c2ee340672" providerId="LiveId" clId="{46F43FBE-C119-446F-A669-6FB8C433C22B}" dt="2024-06-07T11:34:37.197" v="4855" actId="1076"/>
          <ac:picMkLst>
            <pc:docMk/>
            <pc:sldMk cId="2919742581" sldId="387"/>
            <ac:picMk id="2052" creationId="{53D39664-35EF-25BF-C035-CCBFA7F629EA}"/>
          </ac:picMkLst>
        </pc:picChg>
        <pc:picChg chg="add mod">
          <ac:chgData name="Orlando Marley Filho" userId="db0f27c2ee340672" providerId="LiveId" clId="{46F43FBE-C119-446F-A669-6FB8C433C22B}" dt="2024-06-07T11:54:58.559" v="5031" actId="167"/>
          <ac:picMkLst>
            <pc:docMk/>
            <pc:sldMk cId="2919742581" sldId="387"/>
            <ac:picMk id="2054" creationId="{9CCF2CF2-094A-55CC-C729-6B45FAC82482}"/>
          </ac:picMkLst>
        </pc:picChg>
        <pc:picChg chg="add del mod">
          <ac:chgData name="Orlando Marley Filho" userId="db0f27c2ee340672" providerId="LiveId" clId="{46F43FBE-C119-446F-A669-6FB8C433C22B}" dt="2024-06-07T11:47:08.697" v="4946" actId="478"/>
          <ac:picMkLst>
            <pc:docMk/>
            <pc:sldMk cId="2919742581" sldId="387"/>
            <ac:picMk id="2056" creationId="{B8FF149D-A492-48C6-8928-4735B5612F73}"/>
          </ac:picMkLst>
        </pc:picChg>
      </pc:sldChg>
      <pc:sldChg chg="addSp delSp modSp mod ord">
        <pc:chgData name="Orlando Marley Filho" userId="db0f27c2ee340672" providerId="LiveId" clId="{46F43FBE-C119-446F-A669-6FB8C433C22B}" dt="2024-06-07T13:49:49.474" v="5838" actId="1076"/>
        <pc:sldMkLst>
          <pc:docMk/>
          <pc:sldMk cId="2074054550" sldId="389"/>
        </pc:sldMkLst>
        <pc:spChg chg="mod">
          <ac:chgData name="Orlando Marley Filho" userId="db0f27c2ee340672" providerId="LiveId" clId="{46F43FBE-C119-446F-A669-6FB8C433C22B}" dt="2024-06-07T13:49:49.474" v="5838" actId="1076"/>
          <ac:spMkLst>
            <pc:docMk/>
            <pc:sldMk cId="2074054550" sldId="389"/>
            <ac:spMk id="2" creationId="{3021F5A9-B043-D4EB-1A1D-FBFACB841B7C}"/>
          </ac:spMkLst>
        </pc:spChg>
        <pc:spChg chg="del">
          <ac:chgData name="Orlando Marley Filho" userId="db0f27c2ee340672" providerId="LiveId" clId="{46F43FBE-C119-446F-A669-6FB8C433C22B}" dt="2024-06-07T13:49:27.931" v="5835" actId="478"/>
          <ac:spMkLst>
            <pc:docMk/>
            <pc:sldMk cId="2074054550" sldId="389"/>
            <ac:spMk id="3" creationId="{8A456FA1-150A-8C4F-F676-C95096E1574F}"/>
          </ac:spMkLst>
        </pc:spChg>
        <pc:spChg chg="mod topLvl">
          <ac:chgData name="Orlando Marley Filho" userId="db0f27c2ee340672" providerId="LiveId" clId="{46F43FBE-C119-446F-A669-6FB8C433C22B}" dt="2024-06-07T13:49:25.724" v="5834" actId="164"/>
          <ac:spMkLst>
            <pc:docMk/>
            <pc:sldMk cId="2074054550" sldId="389"/>
            <ac:spMk id="5" creationId="{D2C8729C-B17C-30F8-3C72-D86AA4C42AEA}"/>
          </ac:spMkLst>
        </pc:spChg>
        <pc:spChg chg="del mod topLvl">
          <ac:chgData name="Orlando Marley Filho" userId="db0f27c2ee340672" providerId="LiveId" clId="{46F43FBE-C119-446F-A669-6FB8C433C22B}" dt="2024-06-07T13:48:49.849" v="5826" actId="478"/>
          <ac:spMkLst>
            <pc:docMk/>
            <pc:sldMk cId="2074054550" sldId="389"/>
            <ac:spMk id="6" creationId="{95511100-1012-F828-6393-969E15260A04}"/>
          </ac:spMkLst>
        </pc:spChg>
        <pc:spChg chg="add mod">
          <ac:chgData name="Orlando Marley Filho" userId="db0f27c2ee340672" providerId="LiveId" clId="{46F43FBE-C119-446F-A669-6FB8C433C22B}" dt="2024-06-07T13:49:25.724" v="5834" actId="164"/>
          <ac:spMkLst>
            <pc:docMk/>
            <pc:sldMk cId="2074054550" sldId="389"/>
            <ac:spMk id="7" creationId="{4CD937CF-B831-8328-0A39-01A79A2CB5A2}"/>
          </ac:spMkLst>
        </pc:spChg>
        <pc:grpChg chg="add del mod">
          <ac:chgData name="Orlando Marley Filho" userId="db0f27c2ee340672" providerId="LiveId" clId="{46F43FBE-C119-446F-A669-6FB8C433C22B}" dt="2024-06-07T13:48:49.849" v="5826" actId="478"/>
          <ac:grpSpMkLst>
            <pc:docMk/>
            <pc:sldMk cId="2074054550" sldId="389"/>
            <ac:grpSpMk id="4" creationId="{E9F17F09-6BD2-F189-A8FD-C56A68AE633D}"/>
          </ac:grpSpMkLst>
        </pc:grpChg>
        <pc:grpChg chg="add mod">
          <ac:chgData name="Orlando Marley Filho" userId="db0f27c2ee340672" providerId="LiveId" clId="{46F43FBE-C119-446F-A669-6FB8C433C22B}" dt="2024-06-07T13:49:43.289" v="5837" actId="1076"/>
          <ac:grpSpMkLst>
            <pc:docMk/>
            <pc:sldMk cId="2074054550" sldId="389"/>
            <ac:grpSpMk id="8" creationId="{877F0D83-5886-B18C-B5A6-770640FF57D0}"/>
          </ac:grpSpMkLst>
        </pc:grpChg>
      </pc:sldChg>
      <pc:sldChg chg="modSp del mod modNotesTx">
        <pc:chgData name="Orlando Marley Filho" userId="db0f27c2ee340672" providerId="LiveId" clId="{46F43FBE-C119-446F-A669-6FB8C433C22B}" dt="2024-06-04T11:53:59.677" v="660" actId="47"/>
        <pc:sldMkLst>
          <pc:docMk/>
          <pc:sldMk cId="613132008" sldId="391"/>
        </pc:sldMkLst>
        <pc:spChg chg="mod">
          <ac:chgData name="Orlando Marley Filho" userId="db0f27c2ee340672" providerId="LiveId" clId="{46F43FBE-C119-446F-A669-6FB8C433C22B}" dt="2024-06-03T14:00:32.189" v="124" actId="20577"/>
          <ac:spMkLst>
            <pc:docMk/>
            <pc:sldMk cId="613132008" sldId="391"/>
            <ac:spMk id="4" creationId="{4EC0530B-C5DD-DA9B-61B2-9DE775B5C74D}"/>
          </ac:spMkLst>
        </pc:spChg>
      </pc:sldChg>
      <pc:sldChg chg="modSp del mod">
        <pc:chgData name="Orlando Marley Filho" userId="db0f27c2ee340672" providerId="LiveId" clId="{46F43FBE-C119-446F-A669-6FB8C433C22B}" dt="2024-06-04T11:56:39.856" v="711" actId="47"/>
        <pc:sldMkLst>
          <pc:docMk/>
          <pc:sldMk cId="3087195127" sldId="392"/>
        </pc:sldMkLst>
        <pc:spChg chg="mod">
          <ac:chgData name="Orlando Marley Filho" userId="db0f27c2ee340672" providerId="LiveId" clId="{46F43FBE-C119-446F-A669-6FB8C433C22B}" dt="2024-06-04T11:23:06.890" v="289" actId="20577"/>
          <ac:spMkLst>
            <pc:docMk/>
            <pc:sldMk cId="3087195127" sldId="392"/>
            <ac:spMk id="3" creationId="{C0CE5EBF-BD8E-689D-AEBA-B1675499050A}"/>
          </ac:spMkLst>
        </pc:spChg>
      </pc:sldChg>
      <pc:sldChg chg="modSp del mod">
        <pc:chgData name="Orlando Marley Filho" userId="db0f27c2ee340672" providerId="LiveId" clId="{46F43FBE-C119-446F-A669-6FB8C433C22B}" dt="2024-06-04T11:58:27.825" v="764" actId="47"/>
        <pc:sldMkLst>
          <pc:docMk/>
          <pc:sldMk cId="2471343804" sldId="393"/>
        </pc:sldMkLst>
        <pc:spChg chg="mod">
          <ac:chgData name="Orlando Marley Filho" userId="db0f27c2ee340672" providerId="LiveId" clId="{46F43FBE-C119-446F-A669-6FB8C433C22B}" dt="2024-06-04T11:23:08.747" v="291" actId="20577"/>
          <ac:spMkLst>
            <pc:docMk/>
            <pc:sldMk cId="2471343804" sldId="393"/>
            <ac:spMk id="3" creationId="{C0CE5EBF-BD8E-689D-AEBA-B1675499050A}"/>
          </ac:spMkLst>
        </pc:spChg>
      </pc:sldChg>
      <pc:sldChg chg="modSp del mod">
        <pc:chgData name="Orlando Marley Filho" userId="db0f27c2ee340672" providerId="LiveId" clId="{46F43FBE-C119-446F-A669-6FB8C433C22B}" dt="2024-06-04T11:58:59.344" v="793" actId="47"/>
        <pc:sldMkLst>
          <pc:docMk/>
          <pc:sldMk cId="90615280" sldId="394"/>
        </pc:sldMkLst>
        <pc:spChg chg="mod">
          <ac:chgData name="Orlando Marley Filho" userId="db0f27c2ee340672" providerId="LiveId" clId="{46F43FBE-C119-446F-A669-6FB8C433C22B}" dt="2024-06-04T11:23:13.224" v="298" actId="20577"/>
          <ac:spMkLst>
            <pc:docMk/>
            <pc:sldMk cId="90615280" sldId="394"/>
            <ac:spMk id="3" creationId="{C0CE5EBF-BD8E-689D-AEBA-B1675499050A}"/>
          </ac:spMkLst>
        </pc:spChg>
      </pc:sldChg>
      <pc:sldChg chg="addSp delSp modSp mod setBg modAnim setClrOvrMap delDesignElem chgLayout">
        <pc:chgData name="Orlando Marley Filho" userId="db0f27c2ee340672" providerId="LiveId" clId="{46F43FBE-C119-446F-A669-6FB8C433C22B}" dt="2024-06-04T13:38:19.976" v="1128"/>
        <pc:sldMkLst>
          <pc:docMk/>
          <pc:sldMk cId="1087663850" sldId="395"/>
        </pc:sldMkLst>
        <pc:spChg chg="mod">
          <ac:chgData name="Orlando Marley Filho" userId="db0f27c2ee340672" providerId="LiveId" clId="{46F43FBE-C119-446F-A669-6FB8C433C22B}" dt="2024-06-04T11:49:39.615" v="567" actId="26606"/>
          <ac:spMkLst>
            <pc:docMk/>
            <pc:sldMk cId="1087663850" sldId="395"/>
            <ac:spMk id="3" creationId="{C0CE5EBF-BD8E-689D-AEBA-B1675499050A}"/>
          </ac:spMkLst>
        </pc:spChg>
        <pc:spChg chg="add del mod">
          <ac:chgData name="Orlando Marley Filho" userId="db0f27c2ee340672" providerId="LiveId" clId="{46F43FBE-C119-446F-A669-6FB8C433C22B}" dt="2024-06-04T11:42:59.895" v="504" actId="26606"/>
          <ac:spMkLst>
            <pc:docMk/>
            <pc:sldMk cId="1087663850" sldId="395"/>
            <ac:spMk id="4" creationId="{4EC0530B-C5DD-DA9B-61B2-9DE775B5C74D}"/>
          </ac:spMkLst>
        </pc:spChg>
        <pc:spChg chg="del">
          <ac:chgData name="Orlando Marley Filho" userId="db0f27c2ee340672" providerId="LiveId" clId="{46F43FBE-C119-446F-A669-6FB8C433C22B}" dt="2024-06-04T11:41:00.941" v="494" actId="26606"/>
          <ac:spMkLst>
            <pc:docMk/>
            <pc:sldMk cId="1087663850" sldId="395"/>
            <ac:spMk id="53" creationId="{464EC53C-35C4-4E84-AFE2-A7D081852617}"/>
          </ac:spMkLst>
        </pc:spChg>
        <pc:spChg chg="del">
          <ac:chgData name="Orlando Marley Filho" userId="db0f27c2ee340672" providerId="LiveId" clId="{46F43FBE-C119-446F-A669-6FB8C433C22B}" dt="2024-06-04T11:41:00.941" v="494" actId="26606"/>
          <ac:spMkLst>
            <pc:docMk/>
            <pc:sldMk cId="1087663850" sldId="395"/>
            <ac:spMk id="61" creationId="{712D4376-A578-4FF1-94FC-245E7A6A489F}"/>
          </ac:spMkLst>
        </pc:spChg>
        <pc:spChg chg="del">
          <ac:chgData name="Orlando Marley Filho" userId="db0f27c2ee340672" providerId="LiveId" clId="{46F43FBE-C119-446F-A669-6FB8C433C22B}" dt="2024-06-04T11:41:00.941" v="494" actId="26606"/>
          <ac:spMkLst>
            <pc:docMk/>
            <pc:sldMk cId="1087663850" sldId="395"/>
            <ac:spMk id="63" creationId="{AEA7509D-F04F-40CB-A0B3-EEF16499CC9F}"/>
          </ac:spMkLst>
        </pc:spChg>
        <pc:spChg chg="del">
          <ac:chgData name="Orlando Marley Filho" userId="db0f27c2ee340672" providerId="LiveId" clId="{46F43FBE-C119-446F-A669-6FB8C433C22B}" dt="2024-06-04T11:41:00.941" v="494" actId="26606"/>
          <ac:spMkLst>
            <pc:docMk/>
            <pc:sldMk cId="1087663850" sldId="395"/>
            <ac:spMk id="98" creationId="{9A3F5928-D955-456A-97B5-AA390B8CE9D5}"/>
          </ac:spMkLst>
        </pc:spChg>
        <pc:spChg chg="del">
          <ac:chgData name="Orlando Marley Filho" userId="db0f27c2ee340672" providerId="LiveId" clId="{46F43FBE-C119-446F-A669-6FB8C433C22B}" dt="2024-06-04T11:41:00.941" v="494" actId="26606"/>
          <ac:spMkLst>
            <pc:docMk/>
            <pc:sldMk cId="1087663850" sldId="395"/>
            <ac:spMk id="99" creationId="{C5CB530E-515E-412C-9DF1-5F8FFBD6F383}"/>
          </ac:spMkLst>
        </pc:spChg>
        <pc:spChg chg="add del">
          <ac:chgData name="Orlando Marley Filho" userId="db0f27c2ee340672" providerId="LiveId" clId="{46F43FBE-C119-446F-A669-6FB8C433C22B}" dt="2024-06-04T11:42:59.895" v="504" actId="26606"/>
          <ac:spMkLst>
            <pc:docMk/>
            <pc:sldMk cId="1087663850" sldId="395"/>
            <ac:spMk id="104" creationId="{7C432AFE-B3D2-4BFF-BF8F-96C27AFF1AC7}"/>
          </ac:spMkLst>
        </pc:spChg>
        <pc:spChg chg="add del">
          <ac:chgData name="Orlando Marley Filho" userId="db0f27c2ee340672" providerId="LiveId" clId="{46F43FBE-C119-446F-A669-6FB8C433C22B}" dt="2024-06-04T11:42:59.895" v="504" actId="26606"/>
          <ac:spMkLst>
            <pc:docMk/>
            <pc:sldMk cId="1087663850" sldId="395"/>
            <ac:spMk id="106" creationId="{AF2F604E-43BE-4DC3-B983-E071523364F8}"/>
          </ac:spMkLst>
        </pc:spChg>
        <pc:spChg chg="add del">
          <ac:chgData name="Orlando Marley Filho" userId="db0f27c2ee340672" providerId="LiveId" clId="{46F43FBE-C119-446F-A669-6FB8C433C22B}" dt="2024-06-04T11:42:59.895" v="504" actId="26606"/>
          <ac:spMkLst>
            <pc:docMk/>
            <pc:sldMk cId="1087663850" sldId="395"/>
            <ac:spMk id="108" creationId="{08C9B587-E65E-4B52-B37C-ABEBB6E87928}"/>
          </ac:spMkLst>
        </pc:spChg>
        <pc:spChg chg="add del">
          <ac:chgData name="Orlando Marley Filho" userId="db0f27c2ee340672" providerId="LiveId" clId="{46F43FBE-C119-446F-A669-6FB8C433C22B}" dt="2024-06-04T11:42:59.878" v="503" actId="26606"/>
          <ac:spMkLst>
            <pc:docMk/>
            <pc:sldMk cId="1087663850" sldId="395"/>
            <ac:spMk id="113" creationId="{A7AE9375-4664-4DB2-922D-2782A6E439AC}"/>
          </ac:spMkLst>
        </pc:spChg>
        <pc:spChg chg="add del">
          <ac:chgData name="Orlando Marley Filho" userId="db0f27c2ee340672" providerId="LiveId" clId="{46F43FBE-C119-446F-A669-6FB8C433C22B}" dt="2024-06-04T11:42:56.612" v="501" actId="26606"/>
          <ac:spMkLst>
            <pc:docMk/>
            <pc:sldMk cId="1087663850" sldId="395"/>
            <ac:spMk id="114" creationId="{BACC6370-2D7E-4714-9D71-7542949D7D5D}"/>
          </ac:spMkLst>
        </pc:spChg>
        <pc:spChg chg="add del">
          <ac:chgData name="Orlando Marley Filho" userId="db0f27c2ee340672" providerId="LiveId" clId="{46F43FBE-C119-446F-A669-6FB8C433C22B}" dt="2024-06-04T11:42:56.612" v="501" actId="26606"/>
          <ac:spMkLst>
            <pc:docMk/>
            <pc:sldMk cId="1087663850" sldId="395"/>
            <ac:spMk id="116" creationId="{F68B3F68-107C-434F-AA38-110D5EA91B85}"/>
          </ac:spMkLst>
        </pc:spChg>
        <pc:spChg chg="add del">
          <ac:chgData name="Orlando Marley Filho" userId="db0f27c2ee340672" providerId="LiveId" clId="{46F43FBE-C119-446F-A669-6FB8C433C22B}" dt="2024-06-04T11:42:59.878" v="503" actId="26606"/>
          <ac:spMkLst>
            <pc:docMk/>
            <pc:sldMk cId="1087663850" sldId="395"/>
            <ac:spMk id="117" creationId="{9DD005C1-8C51-42D6-9BEE-B9B83849743D}"/>
          </ac:spMkLst>
        </pc:spChg>
        <pc:spChg chg="add del">
          <ac:chgData name="Orlando Marley Filho" userId="db0f27c2ee340672" providerId="LiveId" clId="{46F43FBE-C119-446F-A669-6FB8C433C22B}" dt="2024-06-04T11:42:56.612" v="501" actId="26606"/>
          <ac:spMkLst>
            <pc:docMk/>
            <pc:sldMk cId="1087663850" sldId="395"/>
            <ac:spMk id="118" creationId="{AAD0DBB9-1A4B-4391-81D4-CB19F9AB918A}"/>
          </ac:spMkLst>
        </pc:spChg>
        <pc:spChg chg="add del">
          <ac:chgData name="Orlando Marley Filho" userId="db0f27c2ee340672" providerId="LiveId" clId="{46F43FBE-C119-446F-A669-6FB8C433C22B}" dt="2024-06-04T11:42:56.612" v="501" actId="26606"/>
          <ac:spMkLst>
            <pc:docMk/>
            <pc:sldMk cId="1087663850" sldId="395"/>
            <ac:spMk id="120" creationId="{063BBA22-50EA-4C4D-BE05-F1CE4E63AA56}"/>
          </ac:spMkLst>
        </pc:spChg>
        <pc:spChg chg="add del">
          <ac:chgData name="Orlando Marley Filho" userId="db0f27c2ee340672" providerId="LiveId" clId="{46F43FBE-C119-446F-A669-6FB8C433C22B}" dt="2024-06-04T11:42:59.878" v="503" actId="26606"/>
          <ac:spMkLst>
            <pc:docMk/>
            <pc:sldMk cId="1087663850" sldId="395"/>
            <ac:spMk id="122" creationId="{4EC0530B-C5DD-DA9B-61B2-9DE775B5C74D}"/>
          </ac:spMkLst>
        </pc:spChg>
        <pc:spChg chg="add del">
          <ac:chgData name="Orlando Marley Filho" userId="db0f27c2ee340672" providerId="LiveId" clId="{46F43FBE-C119-446F-A669-6FB8C433C22B}" dt="2024-06-04T11:43:09.629" v="506" actId="6264"/>
          <ac:spMkLst>
            <pc:docMk/>
            <pc:sldMk cId="1087663850" sldId="395"/>
            <ac:spMk id="124" creationId="{7C432AFE-B3D2-4BFF-BF8F-96C27AFF1AC7}"/>
          </ac:spMkLst>
        </pc:spChg>
        <pc:spChg chg="add del">
          <ac:chgData name="Orlando Marley Filho" userId="db0f27c2ee340672" providerId="LiveId" clId="{46F43FBE-C119-446F-A669-6FB8C433C22B}" dt="2024-06-04T11:43:09.629" v="506" actId="6264"/>
          <ac:spMkLst>
            <pc:docMk/>
            <pc:sldMk cId="1087663850" sldId="395"/>
            <ac:spMk id="126" creationId="{AF2F604E-43BE-4DC3-B983-E071523364F8}"/>
          </ac:spMkLst>
        </pc:spChg>
        <pc:spChg chg="add del">
          <ac:chgData name="Orlando Marley Filho" userId="db0f27c2ee340672" providerId="LiveId" clId="{46F43FBE-C119-446F-A669-6FB8C433C22B}" dt="2024-06-04T11:43:09.629" v="506" actId="6264"/>
          <ac:spMkLst>
            <pc:docMk/>
            <pc:sldMk cId="1087663850" sldId="395"/>
            <ac:spMk id="127" creationId="{08C9B587-E65E-4B52-B37C-ABEBB6E87928}"/>
          </ac:spMkLst>
        </pc:spChg>
        <pc:spChg chg="add del mod">
          <ac:chgData name="Orlando Marley Filho" userId="db0f27c2ee340672" providerId="LiveId" clId="{46F43FBE-C119-446F-A669-6FB8C433C22B}" dt="2024-06-04T11:44:38.562" v="532" actId="26606"/>
          <ac:spMkLst>
            <pc:docMk/>
            <pc:sldMk cId="1087663850" sldId="395"/>
            <ac:spMk id="128" creationId="{4EC0530B-C5DD-DA9B-61B2-9DE775B5C74D}"/>
          </ac:spMkLst>
        </pc:spChg>
        <pc:spChg chg="add del">
          <ac:chgData name="Orlando Marley Filho" userId="db0f27c2ee340672" providerId="LiveId" clId="{46F43FBE-C119-446F-A669-6FB8C433C22B}" dt="2024-06-04T11:46:41.872" v="546" actId="26606"/>
          <ac:spMkLst>
            <pc:docMk/>
            <pc:sldMk cId="1087663850" sldId="395"/>
            <ac:spMk id="135" creationId="{9228552E-C8B1-4A80-8448-0787CE0FC704}"/>
          </ac:spMkLst>
        </pc:spChg>
        <pc:spChg chg="add del">
          <ac:chgData name="Orlando Marley Filho" userId="db0f27c2ee340672" providerId="LiveId" clId="{46F43FBE-C119-446F-A669-6FB8C433C22B}" dt="2024-06-04T11:46:41.024" v="543" actId="26606"/>
          <ac:spMkLst>
            <pc:docMk/>
            <pc:sldMk cId="1087663850" sldId="395"/>
            <ac:spMk id="140" creationId="{9228552E-C8B1-4A80-8448-0787CE0FC704}"/>
          </ac:spMkLst>
        </pc:spChg>
        <pc:spChg chg="add del">
          <ac:chgData name="Orlando Marley Filho" userId="db0f27c2ee340672" providerId="LiveId" clId="{46F43FBE-C119-446F-A669-6FB8C433C22B}" dt="2024-06-04T11:46:41.787" v="545" actId="26606"/>
          <ac:spMkLst>
            <pc:docMk/>
            <pc:sldMk cId="1087663850" sldId="395"/>
            <ac:spMk id="142" creationId="{9228552E-C8B1-4A80-8448-0787CE0FC704}"/>
          </ac:spMkLst>
        </pc:spChg>
        <pc:spChg chg="add del">
          <ac:chgData name="Orlando Marley Filho" userId="db0f27c2ee340672" providerId="LiveId" clId="{46F43FBE-C119-446F-A669-6FB8C433C22B}" dt="2024-06-04T11:49:39.615" v="567" actId="26606"/>
          <ac:spMkLst>
            <pc:docMk/>
            <pc:sldMk cId="1087663850" sldId="395"/>
            <ac:spMk id="144" creationId="{9228552E-C8B1-4A80-8448-0787CE0FC704}"/>
          </ac:spMkLst>
        </pc:spChg>
        <pc:spChg chg="add">
          <ac:chgData name="Orlando Marley Filho" userId="db0f27c2ee340672" providerId="LiveId" clId="{46F43FBE-C119-446F-A669-6FB8C433C22B}" dt="2024-06-04T11:49:39.615" v="567" actId="26606"/>
          <ac:spMkLst>
            <pc:docMk/>
            <pc:sldMk cId="1087663850" sldId="395"/>
            <ac:spMk id="149" creationId="{96CF2A2B-0745-440C-9224-C5C6A0A4286F}"/>
          </ac:spMkLst>
        </pc:spChg>
        <pc:spChg chg="add">
          <ac:chgData name="Orlando Marley Filho" userId="db0f27c2ee340672" providerId="LiveId" clId="{46F43FBE-C119-446F-A669-6FB8C433C22B}" dt="2024-06-04T11:49:39.615" v="567" actId="26606"/>
          <ac:spMkLst>
            <pc:docMk/>
            <pc:sldMk cId="1087663850" sldId="395"/>
            <ac:spMk id="151" creationId="{75BE6D6B-84C9-4D2B-97EB-773B7369EF82}"/>
          </ac:spMkLst>
        </pc:spChg>
        <pc:graphicFrameChg chg="add del">
          <ac:chgData name="Orlando Marley Filho" userId="db0f27c2ee340672" providerId="LiveId" clId="{46F43FBE-C119-446F-A669-6FB8C433C22B}" dt="2024-06-04T11:39:39.988" v="485" actId="26606"/>
          <ac:graphicFrameMkLst>
            <pc:docMk/>
            <pc:sldMk cId="1087663850" sldId="395"/>
            <ac:graphicFrameMk id="101" creationId="{67CEB7D3-985E-4C94-DEC1-F4C427FBCCD9}"/>
          </ac:graphicFrameMkLst>
        </pc:graphicFrameChg>
        <pc:graphicFrameChg chg="add del">
          <ac:chgData name="Orlando Marley Filho" userId="db0f27c2ee340672" providerId="LiveId" clId="{46F43FBE-C119-446F-A669-6FB8C433C22B}" dt="2024-06-04T11:39:48.179" v="487" actId="26606"/>
          <ac:graphicFrameMkLst>
            <pc:docMk/>
            <pc:sldMk cId="1087663850" sldId="395"/>
            <ac:graphicFrameMk id="103" creationId="{3096C2C1-0BB1-B86E-737B-ACAE0FDE9729}"/>
          </ac:graphicFrameMkLst>
        </pc:graphicFrameChg>
        <pc:graphicFrameChg chg="add del">
          <ac:chgData name="Orlando Marley Filho" userId="db0f27c2ee340672" providerId="LiveId" clId="{46F43FBE-C119-446F-A669-6FB8C433C22B}" dt="2024-06-04T11:39:50.955" v="489" actId="26606"/>
          <ac:graphicFrameMkLst>
            <pc:docMk/>
            <pc:sldMk cId="1087663850" sldId="395"/>
            <ac:graphicFrameMk id="105" creationId="{2666C48D-85E0-DEA5-C4F8-E1C408AC6DF0}"/>
          </ac:graphicFrameMkLst>
        </pc:graphicFrameChg>
        <pc:graphicFrameChg chg="add del">
          <ac:chgData name="Orlando Marley Filho" userId="db0f27c2ee340672" providerId="LiveId" clId="{46F43FBE-C119-446F-A669-6FB8C433C22B}" dt="2024-06-04T11:39:52.510" v="491" actId="26606"/>
          <ac:graphicFrameMkLst>
            <pc:docMk/>
            <pc:sldMk cId="1087663850" sldId="395"/>
            <ac:graphicFrameMk id="107" creationId="{FA01618E-AB5F-C45B-5713-4AD7DC3A57FD}"/>
          </ac:graphicFrameMkLst>
        </pc:graphicFrameChg>
        <pc:graphicFrameChg chg="add del">
          <ac:chgData name="Orlando Marley Filho" userId="db0f27c2ee340672" providerId="LiveId" clId="{46F43FBE-C119-446F-A669-6FB8C433C22B}" dt="2024-06-04T11:42:56.612" v="501" actId="26606"/>
          <ac:graphicFrameMkLst>
            <pc:docMk/>
            <pc:sldMk cId="1087663850" sldId="395"/>
            <ac:graphicFrameMk id="110" creationId="{1E87A89C-4765-3A41-795E-892682E7181D}"/>
          </ac:graphicFrameMkLst>
        </pc:graphicFrameChg>
        <pc:graphicFrameChg chg="add mod modGraphic">
          <ac:chgData name="Orlando Marley Filho" userId="db0f27c2ee340672" providerId="LiveId" clId="{46F43FBE-C119-446F-A669-6FB8C433C22B}" dt="2024-06-04T12:03:03.446" v="823"/>
          <ac:graphicFrameMkLst>
            <pc:docMk/>
            <pc:sldMk cId="1087663850" sldId="395"/>
            <ac:graphicFrameMk id="130" creationId="{304D6D49-9EA4-5A03-5B41-6EB572A1E82F}"/>
          </ac:graphicFrameMkLst>
        </pc:graphicFrameChg>
        <pc:picChg chg="add del mod">
          <ac:chgData name="Orlando Marley Filho" userId="db0f27c2ee340672" providerId="LiveId" clId="{46F43FBE-C119-446F-A669-6FB8C433C22B}" dt="2024-06-04T11:41:09.139" v="495" actId="478"/>
          <ac:picMkLst>
            <pc:docMk/>
            <pc:sldMk cId="1087663850" sldId="395"/>
            <ac:picMk id="48" creationId="{34382726-E18F-C618-1221-FC04EC35B0A5}"/>
          </ac:picMkLst>
        </pc:picChg>
        <pc:picChg chg="add del">
          <ac:chgData name="Orlando Marley Filho" userId="db0f27c2ee340672" providerId="LiveId" clId="{46F43FBE-C119-446F-A669-6FB8C433C22B}" dt="2024-06-04T11:43:03.085" v="505" actId="478"/>
          <ac:picMkLst>
            <pc:docMk/>
            <pc:sldMk cId="1087663850" sldId="395"/>
            <ac:picMk id="125" creationId="{6473DC17-9796-0E5B-F44E-D2CFB9DEFBC9}"/>
          </ac:picMkLst>
        </pc:picChg>
        <pc:picChg chg="add del mod">
          <ac:chgData name="Orlando Marley Filho" userId="db0f27c2ee340672" providerId="LiveId" clId="{46F43FBE-C119-446F-A669-6FB8C433C22B}" dt="2024-06-04T11:50:00.908" v="569" actId="27614"/>
          <ac:picMkLst>
            <pc:docMk/>
            <pc:sldMk cId="1087663850" sldId="395"/>
            <ac:picMk id="131" creationId="{2B328895-9693-3A6D-FE42-55F7BC92F612}"/>
          </ac:picMkLst>
        </pc:picChg>
        <pc:cxnChg chg="del">
          <ac:chgData name="Orlando Marley Filho" userId="db0f27c2ee340672" providerId="LiveId" clId="{46F43FBE-C119-446F-A669-6FB8C433C22B}" dt="2024-06-04T11:41:00.941" v="494" actId="26606"/>
          <ac:cxnSpMkLst>
            <pc:docMk/>
            <pc:sldMk cId="1087663850" sldId="395"/>
            <ac:cxnSpMk id="57" creationId="{56020367-4FD5-4596-8E10-C5F095CD8DBF}"/>
          </ac:cxnSpMkLst>
        </pc:cxnChg>
        <pc:cxnChg chg="add del">
          <ac:chgData name="Orlando Marley Filho" userId="db0f27c2ee340672" providerId="LiveId" clId="{46F43FBE-C119-446F-A669-6FB8C433C22B}" dt="2024-06-04T11:42:59.878" v="503" actId="26606"/>
          <ac:cxnSpMkLst>
            <pc:docMk/>
            <pc:sldMk cId="1087663850" sldId="395"/>
            <ac:cxnSpMk id="115" creationId="{EE504C98-6397-41C1-A8D8-2D9C4ED307E0}"/>
          </ac:cxnSpMkLst>
        </pc:cxnChg>
      </pc:sldChg>
      <pc:sldChg chg="del">
        <pc:chgData name="Orlando Marley Filho" userId="db0f27c2ee340672" providerId="LiveId" clId="{46F43FBE-C119-446F-A669-6FB8C433C22B}" dt="2024-06-04T11:59:40.387" v="801" actId="47"/>
        <pc:sldMkLst>
          <pc:docMk/>
          <pc:sldMk cId="2036119791" sldId="396"/>
        </pc:sldMkLst>
      </pc:sldChg>
      <pc:sldChg chg="addSp delSp modSp mod">
        <pc:chgData name="Orlando Marley Filho" userId="db0f27c2ee340672" providerId="LiveId" clId="{46F43FBE-C119-446F-A669-6FB8C433C22B}" dt="2024-06-04T13:27:44.519" v="1083" actId="164"/>
        <pc:sldMkLst>
          <pc:docMk/>
          <pc:sldMk cId="3861370021" sldId="402"/>
        </pc:sldMkLst>
        <pc:spChg chg="mod ord">
          <ac:chgData name="Orlando Marley Filho" userId="db0f27c2ee340672" providerId="LiveId" clId="{46F43FBE-C119-446F-A669-6FB8C433C22B}" dt="2024-06-04T13:27:44.519" v="1083" actId="164"/>
          <ac:spMkLst>
            <pc:docMk/>
            <pc:sldMk cId="3861370021" sldId="402"/>
            <ac:spMk id="8" creationId="{BB7A7EA3-D11A-2601-2C48-CC898E5B0E9E}"/>
          </ac:spMkLst>
        </pc:spChg>
        <pc:grpChg chg="add del mod">
          <ac:chgData name="Orlando Marley Filho" userId="db0f27c2ee340672" providerId="LiveId" clId="{46F43FBE-C119-446F-A669-6FB8C433C22B}" dt="2024-06-04T13:27:29.694" v="1079" actId="478"/>
          <ac:grpSpMkLst>
            <pc:docMk/>
            <pc:sldMk cId="3861370021" sldId="402"/>
            <ac:grpSpMk id="6" creationId="{C8E55411-97DF-CF42-955A-2A6DF3EBD7D4}"/>
          </ac:grpSpMkLst>
        </pc:grpChg>
        <pc:grpChg chg="add mod">
          <ac:chgData name="Orlando Marley Filho" userId="db0f27c2ee340672" providerId="LiveId" clId="{46F43FBE-C119-446F-A669-6FB8C433C22B}" dt="2024-06-04T13:27:44.519" v="1083" actId="164"/>
          <ac:grpSpMkLst>
            <pc:docMk/>
            <pc:sldMk cId="3861370021" sldId="402"/>
            <ac:grpSpMk id="11" creationId="{3D411445-781D-CC4D-F094-0B1D1BB2A35D}"/>
          </ac:grpSpMkLst>
        </pc:grpChg>
        <pc:picChg chg="mod">
          <ac:chgData name="Orlando Marley Filho" userId="db0f27c2ee340672" providerId="LiveId" clId="{46F43FBE-C119-446F-A669-6FB8C433C22B}" dt="2024-06-04T13:27:44.519" v="1083" actId="164"/>
          <ac:picMkLst>
            <pc:docMk/>
            <pc:sldMk cId="3861370021" sldId="402"/>
            <ac:picMk id="5" creationId="{76FD037F-B7B7-4F71-944C-9F4FA49BCBDF}"/>
          </ac:picMkLst>
        </pc:picChg>
        <pc:picChg chg="del mod">
          <ac:chgData name="Orlando Marley Filho" userId="db0f27c2ee340672" providerId="LiveId" clId="{46F43FBE-C119-446F-A669-6FB8C433C22B}" dt="2024-06-04T13:27:29.694" v="1079" actId="478"/>
          <ac:picMkLst>
            <pc:docMk/>
            <pc:sldMk cId="3861370021" sldId="402"/>
            <ac:picMk id="9" creationId="{774810CE-7F85-0885-528B-71F9F2B831B2}"/>
          </ac:picMkLst>
        </pc:picChg>
      </pc:sldChg>
      <pc:sldChg chg="addSp delSp modSp mod ord setBg modAnim">
        <pc:chgData name="Orlando Marley Filho" userId="db0f27c2ee340672" providerId="LiveId" clId="{46F43FBE-C119-446F-A669-6FB8C433C22B}" dt="2024-07-29T12:35:51.077" v="9307" actId="108"/>
        <pc:sldMkLst>
          <pc:docMk/>
          <pc:sldMk cId="949955737" sldId="405"/>
        </pc:sldMkLst>
        <pc:spChg chg="mod">
          <ac:chgData name="Orlando Marley Filho" userId="db0f27c2ee340672" providerId="LiveId" clId="{46F43FBE-C119-446F-A669-6FB8C433C22B}" dt="2024-06-11T14:48:29.951" v="7310" actId="1076"/>
          <ac:spMkLst>
            <pc:docMk/>
            <pc:sldMk cId="949955737" sldId="405"/>
            <ac:spMk id="8" creationId="{EFE26EA4-6F06-4D41-92FE-281F2C788166}"/>
          </ac:spMkLst>
        </pc:spChg>
        <pc:spChg chg="mod">
          <ac:chgData name="Orlando Marley Filho" userId="db0f27c2ee340672" providerId="LiveId" clId="{46F43FBE-C119-446F-A669-6FB8C433C22B}" dt="2024-06-04T13:25:55.864" v="1067"/>
          <ac:spMkLst>
            <pc:docMk/>
            <pc:sldMk cId="949955737" sldId="405"/>
            <ac:spMk id="9" creationId="{F9C9FBCE-4346-39E5-4945-7A9BDB854035}"/>
          </ac:spMkLst>
        </pc:spChg>
        <pc:spChg chg="mod">
          <ac:chgData name="Orlando Marley Filho" userId="db0f27c2ee340672" providerId="LiveId" clId="{46F43FBE-C119-446F-A669-6FB8C433C22B}" dt="2024-06-07T13:52:19.956" v="5900" actId="20577"/>
          <ac:spMkLst>
            <pc:docMk/>
            <pc:sldMk cId="949955737" sldId="405"/>
            <ac:spMk id="11" creationId="{8958197A-765E-EC12-8E63-F1A786949866}"/>
          </ac:spMkLst>
        </pc:spChg>
        <pc:spChg chg="mod">
          <ac:chgData name="Orlando Marley Filho" userId="db0f27c2ee340672" providerId="LiveId" clId="{46F43FBE-C119-446F-A669-6FB8C433C22B}" dt="2024-06-11T14:33:12.776" v="7181" actId="400"/>
          <ac:spMkLst>
            <pc:docMk/>
            <pc:sldMk cId="949955737" sldId="405"/>
            <ac:spMk id="45" creationId="{0E1E7DAF-00C8-A13E-EA7E-705516DE2AF3}"/>
          </ac:spMkLst>
        </pc:spChg>
        <pc:spChg chg="mod topLvl">
          <ac:chgData name="Orlando Marley Filho" userId="db0f27c2ee340672" providerId="LiveId" clId="{46F43FBE-C119-446F-A669-6FB8C433C22B}" dt="2024-06-11T15:57:53.983" v="7354" actId="20577"/>
          <ac:spMkLst>
            <pc:docMk/>
            <pc:sldMk cId="949955737" sldId="405"/>
            <ac:spMk id="47" creationId="{0335DB95-FA9E-2BC4-FDA3-4040F1985FD6}"/>
          </ac:spMkLst>
        </pc:spChg>
        <pc:spChg chg="mod">
          <ac:chgData name="Orlando Marley Filho" userId="db0f27c2ee340672" providerId="LiveId" clId="{46F43FBE-C119-446F-A669-6FB8C433C22B}" dt="2024-06-11T14:43:23.549" v="7288" actId="1076"/>
          <ac:spMkLst>
            <pc:docMk/>
            <pc:sldMk cId="949955737" sldId="405"/>
            <ac:spMk id="55" creationId="{013031D6-8D4F-8E75-49D2-C9675DD425DE}"/>
          </ac:spMkLst>
        </pc:spChg>
        <pc:spChg chg="del">
          <ac:chgData name="Orlando Marley Filho" userId="db0f27c2ee340672" providerId="LiveId" clId="{46F43FBE-C119-446F-A669-6FB8C433C22B}" dt="2024-06-11T14:42:31.981" v="7277" actId="478"/>
          <ac:spMkLst>
            <pc:docMk/>
            <pc:sldMk cId="949955737" sldId="405"/>
            <ac:spMk id="11294" creationId="{FDE6AA1A-4E1A-D6CA-6F8D-2562CD5CEC7B}"/>
          </ac:spMkLst>
        </pc:spChg>
        <pc:spChg chg="add mod">
          <ac:chgData name="Orlando Marley Filho" userId="db0f27c2ee340672" providerId="LiveId" clId="{46F43FBE-C119-446F-A669-6FB8C433C22B}" dt="2024-07-29T12:28:55.031" v="9271" actId="1076"/>
          <ac:spMkLst>
            <pc:docMk/>
            <pc:sldMk cId="949955737" sldId="405"/>
            <ac:spMk id="11316" creationId="{5BFCE39F-2179-680F-63FA-935D73314C0B}"/>
          </ac:spMkLst>
        </pc:spChg>
        <pc:spChg chg="add mod">
          <ac:chgData name="Orlando Marley Filho" userId="db0f27c2ee340672" providerId="LiveId" clId="{46F43FBE-C119-446F-A669-6FB8C433C22B}" dt="2024-07-29T12:28:55.031" v="9271" actId="1076"/>
          <ac:spMkLst>
            <pc:docMk/>
            <pc:sldMk cId="949955737" sldId="405"/>
            <ac:spMk id="11317" creationId="{F6996094-EB68-600B-D4EB-F8476FFFAA17}"/>
          </ac:spMkLst>
        </pc:spChg>
        <pc:spChg chg="add mod">
          <ac:chgData name="Orlando Marley Filho" userId="db0f27c2ee340672" providerId="LiveId" clId="{46F43FBE-C119-446F-A669-6FB8C433C22B}" dt="2024-07-29T12:28:55.031" v="9271" actId="1076"/>
          <ac:spMkLst>
            <pc:docMk/>
            <pc:sldMk cId="949955737" sldId="405"/>
            <ac:spMk id="11327" creationId="{9C582B5C-D2E4-A232-5BD9-877568174550}"/>
          </ac:spMkLst>
        </pc:spChg>
        <pc:grpChg chg="add mod">
          <ac:chgData name="Orlando Marley Filho" userId="db0f27c2ee340672" providerId="LiveId" clId="{46F43FBE-C119-446F-A669-6FB8C433C22B}" dt="2024-06-04T13:25:55.864" v="1067"/>
          <ac:grpSpMkLst>
            <pc:docMk/>
            <pc:sldMk cId="949955737" sldId="405"/>
            <ac:grpSpMk id="7" creationId="{FA3EFAA3-845E-7402-3BB0-011364932613}"/>
          </ac:grpSpMkLst>
        </pc:grpChg>
        <pc:grpChg chg="add mod">
          <ac:chgData name="Orlando Marley Filho" userId="db0f27c2ee340672" providerId="LiveId" clId="{46F43FBE-C119-446F-A669-6FB8C433C22B}" dt="2024-06-11T14:48:18.300" v="7308" actId="164"/>
          <ac:grpSpMkLst>
            <pc:docMk/>
            <pc:sldMk cId="949955737" sldId="405"/>
            <ac:grpSpMk id="12" creationId="{CE974E38-A460-19C2-8005-DE10E54B9B46}"/>
          </ac:grpSpMkLst>
        </pc:grpChg>
        <pc:grpChg chg="mod topLvl">
          <ac:chgData name="Orlando Marley Filho" userId="db0f27c2ee340672" providerId="LiveId" clId="{46F43FBE-C119-446F-A669-6FB8C433C22B}" dt="2024-06-11T14:48:29.951" v="7310" actId="1076"/>
          <ac:grpSpMkLst>
            <pc:docMk/>
            <pc:sldMk cId="949955737" sldId="405"/>
            <ac:grpSpMk id="20" creationId="{630F7AE8-02D2-9BB8-1E35-C4ACAA99FD2A}"/>
          </ac:grpSpMkLst>
        </pc:grpChg>
        <pc:grpChg chg="del mod">
          <ac:chgData name="Orlando Marley Filho" userId="db0f27c2ee340672" providerId="LiveId" clId="{46F43FBE-C119-446F-A669-6FB8C433C22B}" dt="2024-06-11T14:47:46.651" v="7305" actId="165"/>
          <ac:grpSpMkLst>
            <pc:docMk/>
            <pc:sldMk cId="949955737" sldId="405"/>
            <ac:grpSpMk id="10250" creationId="{65C78AED-70BF-7064-AA80-945099E8E942}"/>
          </ac:grpSpMkLst>
        </pc:grpChg>
        <pc:grpChg chg="del">
          <ac:chgData name="Orlando Marley Filho" userId="db0f27c2ee340672" providerId="LiveId" clId="{46F43FBE-C119-446F-A669-6FB8C433C22B}" dt="2024-06-11T14:42:31.981" v="7277" actId="478"/>
          <ac:grpSpMkLst>
            <pc:docMk/>
            <pc:sldMk cId="949955737" sldId="405"/>
            <ac:grpSpMk id="10251" creationId="{E80A8CCB-13C6-2577-DAB8-576D1933B2A1}"/>
          </ac:grpSpMkLst>
        </pc:grpChg>
        <pc:picChg chg="mod">
          <ac:chgData name="Orlando Marley Filho" userId="db0f27c2ee340672" providerId="LiveId" clId="{46F43FBE-C119-446F-A669-6FB8C433C22B}" dt="2024-06-11T14:48:29.951" v="7310" actId="1076"/>
          <ac:picMkLst>
            <pc:docMk/>
            <pc:sldMk cId="949955737" sldId="405"/>
            <ac:picMk id="6" creationId="{C50E3454-25C4-4265-AECB-E43FBA129B08}"/>
          </ac:picMkLst>
        </pc:picChg>
        <pc:picChg chg="mod">
          <ac:chgData name="Orlando Marley Filho" userId="db0f27c2ee340672" providerId="LiveId" clId="{46F43FBE-C119-446F-A669-6FB8C433C22B}" dt="2024-06-04T13:25:55.864" v="1067"/>
          <ac:picMkLst>
            <pc:docMk/>
            <pc:sldMk cId="949955737" sldId="405"/>
            <ac:picMk id="10" creationId="{5677331A-F172-A22A-258E-736B8EFFD081}"/>
          </ac:picMkLst>
        </pc:picChg>
        <pc:picChg chg="mod">
          <ac:chgData name="Orlando Marley Filho" userId="db0f27c2ee340672" providerId="LiveId" clId="{46F43FBE-C119-446F-A669-6FB8C433C22B}" dt="2024-07-29T12:35:51.077" v="9307" actId="108"/>
          <ac:picMkLst>
            <pc:docMk/>
            <pc:sldMk cId="949955737" sldId="405"/>
            <ac:picMk id="3074" creationId="{9A289237-C056-4CE4-C85E-58DE49CE7DAD}"/>
          </ac:picMkLst>
        </pc:picChg>
        <pc:picChg chg="del">
          <ac:chgData name="Orlando Marley Filho" userId="db0f27c2ee340672" providerId="LiveId" clId="{46F43FBE-C119-446F-A669-6FB8C433C22B}" dt="2024-06-04T13:25:55.492" v="1066" actId="478"/>
          <ac:picMkLst>
            <pc:docMk/>
            <pc:sldMk cId="949955737" sldId="405"/>
            <ac:picMk id="10252" creationId="{657B9BDF-BF6F-5E55-9A07-7AA079093CBB}"/>
          </ac:picMkLst>
        </pc:picChg>
        <pc:picChg chg="add mod">
          <ac:chgData name="Orlando Marley Filho" userId="db0f27c2ee340672" providerId="LiveId" clId="{46F43FBE-C119-446F-A669-6FB8C433C22B}" dt="2024-07-29T12:28:55.031" v="9271" actId="1076"/>
          <ac:picMkLst>
            <pc:docMk/>
            <pc:sldMk cId="949955737" sldId="405"/>
            <ac:picMk id="11315" creationId="{31E2FC47-5097-B409-104A-2F75670D3324}"/>
          </ac:picMkLst>
        </pc:picChg>
        <pc:cxnChg chg="add mod">
          <ac:chgData name="Orlando Marley Filho" userId="db0f27c2ee340672" providerId="LiveId" clId="{46F43FBE-C119-446F-A669-6FB8C433C22B}" dt="2024-06-11T14:49:47.073" v="7323" actId="14100"/>
          <ac:cxnSpMkLst>
            <pc:docMk/>
            <pc:sldMk cId="949955737" sldId="405"/>
            <ac:cxnSpMk id="2" creationId="{3E50CA54-8C57-9854-3675-0AFB6CAD3B6D}"/>
          </ac:cxnSpMkLst>
        </pc:cxnChg>
        <pc:cxnChg chg="mod">
          <ac:chgData name="Orlando Marley Filho" userId="db0f27c2ee340672" providerId="LiveId" clId="{46F43FBE-C119-446F-A669-6FB8C433C22B}" dt="2024-07-29T12:28:55.031" v="9271" actId="1076"/>
          <ac:cxnSpMkLst>
            <pc:docMk/>
            <pc:sldMk cId="949955737" sldId="405"/>
            <ac:cxnSpMk id="4" creationId="{9C858CC2-F4EF-648E-97EC-BE93B2097502}"/>
          </ac:cxnSpMkLst>
        </pc:cxnChg>
        <pc:cxnChg chg="del">
          <ac:chgData name="Orlando Marley Filho" userId="db0f27c2ee340672" providerId="LiveId" clId="{46F43FBE-C119-446F-A669-6FB8C433C22B}" dt="2024-06-11T14:42:31.981" v="7277" actId="478"/>
          <ac:cxnSpMkLst>
            <pc:docMk/>
            <pc:sldMk cId="949955737" sldId="405"/>
            <ac:cxnSpMk id="11311" creationId="{779D367E-0DF6-3EC7-5281-32752220B3F8}"/>
          </ac:cxnSpMkLst>
        </pc:cxnChg>
        <pc:cxnChg chg="mod">
          <ac:chgData name="Orlando Marley Filho" userId="db0f27c2ee340672" providerId="LiveId" clId="{46F43FBE-C119-446F-A669-6FB8C433C22B}" dt="2024-06-11T14:49:56.721" v="7326" actId="14100"/>
          <ac:cxnSpMkLst>
            <pc:docMk/>
            <pc:sldMk cId="949955737" sldId="405"/>
            <ac:cxnSpMk id="11312" creationId="{B2B2F9FC-D701-0EDC-DB32-452D0017E2A1}"/>
          </ac:cxnSpMkLst>
        </pc:cxnChg>
      </pc:sldChg>
      <pc:sldChg chg="addSp delSp modSp mod ord setBg modAnim">
        <pc:chgData name="Orlando Marley Filho" userId="db0f27c2ee340672" providerId="LiveId" clId="{46F43FBE-C119-446F-A669-6FB8C433C22B}" dt="2024-07-29T12:44:47.523" v="9342" actId="108"/>
        <pc:sldMkLst>
          <pc:docMk/>
          <pc:sldMk cId="2179631702" sldId="406"/>
        </pc:sldMkLst>
        <pc:spChg chg="mod">
          <ac:chgData name="Orlando Marley Filho" userId="db0f27c2ee340672" providerId="LiveId" clId="{46F43FBE-C119-446F-A669-6FB8C433C22B}" dt="2024-06-04T13:26:39.396" v="1071"/>
          <ac:spMkLst>
            <pc:docMk/>
            <pc:sldMk cId="2179631702" sldId="406"/>
            <ac:spMk id="4" creationId="{6775A4B3-DE9D-BFD6-2DE6-9AC70083DAAB}"/>
          </ac:spMkLst>
        </pc:spChg>
        <pc:spChg chg="mod">
          <ac:chgData name="Orlando Marley Filho" userId="db0f27c2ee340672" providerId="LiveId" clId="{46F43FBE-C119-446F-A669-6FB8C433C22B}" dt="2024-06-07T13:52:43.628" v="5904" actId="1076"/>
          <ac:spMkLst>
            <pc:docMk/>
            <pc:sldMk cId="2179631702" sldId="406"/>
            <ac:spMk id="10" creationId="{4F0D4A32-93C8-F9DB-5275-DA5BC3A622C4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14" creationId="{0BE1F961-5A62-4AE2-AFA9-2C903743CA3C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16" creationId="{6FF4A02E-43F5-49EB-B14E-94681104B8D3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18" creationId="{B34A4F74-DF56-4414-8EB0-E351DD29A3BA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19" creationId="{19135ACF-A0A8-E253-4662-0E52725A9BA2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30" creationId="{41A0A865-54F0-D576-EE12-7E6102780F27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32" creationId="{80C9E281-C264-54D6-F34F-9F05D923CBEE}"/>
          </ac:spMkLst>
        </pc:spChg>
        <pc:spChg chg="mod">
          <ac:chgData name="Orlando Marley Filho" userId="db0f27c2ee340672" providerId="LiveId" clId="{46F43FBE-C119-446F-A669-6FB8C433C22B}" dt="2024-07-29T12:29:08.145" v="9272" actId="1076"/>
          <ac:spMkLst>
            <pc:docMk/>
            <pc:sldMk cId="2179631702" sldId="406"/>
            <ac:spMk id="34" creationId="{BFAB8FB8-DEAC-7E0C-818C-9FD8E9CDD250}"/>
          </ac:spMkLst>
        </pc:spChg>
        <pc:spChg chg="mod">
          <ac:chgData name="Orlando Marley Filho" userId="db0f27c2ee340672" providerId="LiveId" clId="{46F43FBE-C119-446F-A669-6FB8C433C22B}" dt="2024-06-11T14:49:35.097" v="7322" actId="1076"/>
          <ac:spMkLst>
            <pc:docMk/>
            <pc:sldMk cId="2179631702" sldId="406"/>
            <ac:spMk id="39" creationId="{81316DFB-2780-4377-A0F0-C5140E9C2223}"/>
          </ac:spMkLst>
        </pc:spChg>
        <pc:spChg chg="del mod">
          <ac:chgData name="Orlando Marley Filho" userId="db0f27c2ee340672" providerId="LiveId" clId="{46F43FBE-C119-446F-A669-6FB8C433C22B}" dt="2024-06-11T16:14:29.651" v="7384" actId="478"/>
          <ac:spMkLst>
            <pc:docMk/>
            <pc:sldMk cId="2179631702" sldId="406"/>
            <ac:spMk id="41" creationId="{0BEFBE9B-01B5-F68E-71FB-24643C0570F3}"/>
          </ac:spMkLst>
        </pc:spChg>
        <pc:spChg chg="del mod">
          <ac:chgData name="Orlando Marley Filho" userId="db0f27c2ee340672" providerId="LiveId" clId="{46F43FBE-C119-446F-A669-6FB8C433C22B}" dt="2024-06-11T16:14:29.651" v="7384" actId="478"/>
          <ac:spMkLst>
            <pc:docMk/>
            <pc:sldMk cId="2179631702" sldId="406"/>
            <ac:spMk id="48" creationId="{E5460954-1BF6-4A12-591F-9FA6F98E2FBE}"/>
          </ac:spMkLst>
        </pc:spChg>
        <pc:grpChg chg="add mod">
          <ac:chgData name="Orlando Marley Filho" userId="db0f27c2ee340672" providerId="LiveId" clId="{46F43FBE-C119-446F-A669-6FB8C433C22B}" dt="2024-06-04T13:26:39.396" v="1071"/>
          <ac:grpSpMkLst>
            <pc:docMk/>
            <pc:sldMk cId="2179631702" sldId="406"/>
            <ac:grpSpMk id="3" creationId="{B4A63A6A-74C1-E153-F31D-F902297B838F}"/>
          </ac:grpSpMkLst>
        </pc:grpChg>
        <pc:grpChg chg="mod">
          <ac:chgData name="Orlando Marley Filho" userId="db0f27c2ee340672" providerId="LiveId" clId="{46F43FBE-C119-446F-A669-6FB8C433C22B}" dt="2024-07-29T12:29:08.145" v="9272" actId="1076"/>
          <ac:grpSpMkLst>
            <pc:docMk/>
            <pc:sldMk cId="2179631702" sldId="406"/>
            <ac:grpSpMk id="23" creationId="{9C5FCB9E-459C-5C6C-CFEC-3E2E0E23C02C}"/>
          </ac:grpSpMkLst>
        </pc:grpChg>
        <pc:grpChg chg="mod">
          <ac:chgData name="Orlando Marley Filho" userId="db0f27c2ee340672" providerId="LiveId" clId="{46F43FBE-C119-446F-A669-6FB8C433C22B}" dt="2024-07-29T12:29:08.145" v="9272" actId="1076"/>
          <ac:grpSpMkLst>
            <pc:docMk/>
            <pc:sldMk cId="2179631702" sldId="406"/>
            <ac:grpSpMk id="24" creationId="{5E9BF899-91DE-827D-EF4D-D0B58ECB1BB2}"/>
          </ac:grpSpMkLst>
        </pc:grpChg>
        <pc:grpChg chg="mod">
          <ac:chgData name="Orlando Marley Filho" userId="db0f27c2ee340672" providerId="LiveId" clId="{46F43FBE-C119-446F-A669-6FB8C433C22B}" dt="2024-07-29T12:29:08.145" v="9272" actId="1076"/>
          <ac:grpSpMkLst>
            <pc:docMk/>
            <pc:sldMk cId="2179631702" sldId="406"/>
            <ac:grpSpMk id="25" creationId="{0BC3C167-89E9-0C8A-F383-34564FFFD6C1}"/>
          </ac:grpSpMkLst>
        </pc:grpChg>
        <pc:grpChg chg="del mod">
          <ac:chgData name="Orlando Marley Filho" userId="db0f27c2ee340672" providerId="LiveId" clId="{46F43FBE-C119-446F-A669-6FB8C433C22B}" dt="2024-06-11T16:14:29.651" v="7384" actId="478"/>
          <ac:grpSpMkLst>
            <pc:docMk/>
            <pc:sldMk cId="2179631702" sldId="406"/>
            <ac:grpSpMk id="37" creationId="{CF6CBCB0-8765-2BA2-1ECA-809CAA72A25C}"/>
          </ac:grpSpMkLst>
        </pc:grpChg>
        <pc:picChg chg="mod">
          <ac:chgData name="Orlando Marley Filho" userId="db0f27c2ee340672" providerId="LiveId" clId="{46F43FBE-C119-446F-A669-6FB8C433C22B}" dt="2024-06-04T13:26:39.396" v="1071"/>
          <ac:picMkLst>
            <pc:docMk/>
            <pc:sldMk cId="2179631702" sldId="406"/>
            <ac:picMk id="5" creationId="{CF83C237-2437-85AA-0410-03FB57937E9A}"/>
          </ac:picMkLst>
        </pc:picChg>
        <pc:picChg chg="mod">
          <ac:chgData name="Orlando Marley Filho" userId="db0f27c2ee340672" providerId="LiveId" clId="{46F43FBE-C119-446F-A669-6FB8C433C22B}" dt="2024-07-29T12:29:08.145" v="9272" actId="1076"/>
          <ac:picMkLst>
            <pc:docMk/>
            <pc:sldMk cId="2179631702" sldId="406"/>
            <ac:picMk id="13" creationId="{B66FD2DC-4A03-4F2F-B529-81BA58329E6D}"/>
          </ac:picMkLst>
        </pc:picChg>
        <pc:picChg chg="mod">
          <ac:chgData name="Orlando Marley Filho" userId="db0f27c2ee340672" providerId="LiveId" clId="{46F43FBE-C119-446F-A669-6FB8C433C22B}" dt="2024-07-29T12:29:08.145" v="9272" actId="1076"/>
          <ac:picMkLst>
            <pc:docMk/>
            <pc:sldMk cId="2179631702" sldId="406"/>
            <ac:picMk id="15" creationId="{196EC08C-78EB-4D02-BC31-33F5B185913D}"/>
          </ac:picMkLst>
        </pc:picChg>
        <pc:picChg chg="mod">
          <ac:chgData name="Orlando Marley Filho" userId="db0f27c2ee340672" providerId="LiveId" clId="{46F43FBE-C119-446F-A669-6FB8C433C22B}" dt="2024-07-29T12:29:08.145" v="9272" actId="1076"/>
          <ac:picMkLst>
            <pc:docMk/>
            <pc:sldMk cId="2179631702" sldId="406"/>
            <ac:picMk id="17" creationId="{F530127A-5D93-437D-A30B-DDB94FFC8067}"/>
          </ac:picMkLst>
        </pc:picChg>
        <pc:picChg chg="mod">
          <ac:chgData name="Orlando Marley Filho" userId="db0f27c2ee340672" providerId="LiveId" clId="{46F43FBE-C119-446F-A669-6FB8C433C22B}" dt="2024-06-11T14:49:35.097" v="7322" actId="1076"/>
          <ac:picMkLst>
            <pc:docMk/>
            <pc:sldMk cId="2179631702" sldId="406"/>
            <ac:picMk id="38" creationId="{2D665405-3CA1-4B29-91E6-E04E8B37457C}"/>
          </ac:picMkLst>
        </pc:picChg>
        <pc:picChg chg="del">
          <ac:chgData name="Orlando Marley Filho" userId="db0f27c2ee340672" providerId="LiveId" clId="{46F43FBE-C119-446F-A669-6FB8C433C22B}" dt="2024-06-04T13:26:38.980" v="1070" actId="478"/>
          <ac:picMkLst>
            <pc:docMk/>
            <pc:sldMk cId="2179631702" sldId="406"/>
            <ac:picMk id="49" creationId="{7EE242E2-5CEE-6356-C5FE-367253F7767F}"/>
          </ac:picMkLst>
        </pc:picChg>
        <pc:picChg chg="mod">
          <ac:chgData name="Orlando Marley Filho" userId="db0f27c2ee340672" providerId="LiveId" clId="{46F43FBE-C119-446F-A669-6FB8C433C22B}" dt="2024-07-29T12:44:47.523" v="9342" actId="108"/>
          <ac:picMkLst>
            <pc:docMk/>
            <pc:sldMk cId="2179631702" sldId="406"/>
            <ac:picMk id="4098" creationId="{FCE35CFE-AA02-0FD9-AF58-6B6C3005F9AE}"/>
          </ac:picMkLst>
        </pc:picChg>
        <pc:cxnChg chg="mod">
          <ac:chgData name="Orlando Marley Filho" userId="db0f27c2ee340672" providerId="LiveId" clId="{46F43FBE-C119-446F-A669-6FB8C433C22B}" dt="2024-07-29T12:29:08.145" v="9272" actId="1076"/>
          <ac:cxnSpMkLst>
            <pc:docMk/>
            <pc:sldMk cId="2179631702" sldId="406"/>
            <ac:cxnSpMk id="35" creationId="{8312B14C-CF45-2F24-AFFD-BCED0046EB0C}"/>
          </ac:cxnSpMkLst>
        </pc:cxnChg>
        <pc:cxnChg chg="del mod">
          <ac:chgData name="Orlando Marley Filho" userId="db0f27c2ee340672" providerId="LiveId" clId="{46F43FBE-C119-446F-A669-6FB8C433C22B}" dt="2024-06-11T16:14:29.651" v="7384" actId="478"/>
          <ac:cxnSpMkLst>
            <pc:docMk/>
            <pc:sldMk cId="2179631702" sldId="406"/>
            <ac:cxnSpMk id="42" creationId="{43421C83-696E-63AC-C399-D7F695A480E6}"/>
          </ac:cxnSpMkLst>
        </pc:cxnChg>
      </pc:sldChg>
      <pc:sldChg chg="addSp delSp modSp del mod setBg modAnim">
        <pc:chgData name="Orlando Marley Filho" userId="db0f27c2ee340672" providerId="LiveId" clId="{46F43FBE-C119-446F-A669-6FB8C433C22B}" dt="2024-06-11T14:45:24.269" v="7294" actId="47"/>
        <pc:sldMkLst>
          <pc:docMk/>
          <pc:sldMk cId="3120171325" sldId="410"/>
        </pc:sldMkLst>
        <pc:spChg chg="mod">
          <ac:chgData name="Orlando Marley Filho" userId="db0f27c2ee340672" providerId="LiveId" clId="{46F43FBE-C119-446F-A669-6FB8C433C22B}" dt="2024-06-04T13:25:59.298" v="1069"/>
          <ac:spMkLst>
            <pc:docMk/>
            <pc:sldMk cId="3120171325" sldId="410"/>
            <ac:spMk id="4" creationId="{DC582212-FE3A-6E66-8DC8-AB4A4DDCA41F}"/>
          </ac:spMkLst>
        </pc:spChg>
        <pc:spChg chg="mod">
          <ac:chgData name="Orlando Marley Filho" userId="db0f27c2ee340672" providerId="LiveId" clId="{46F43FBE-C119-446F-A669-6FB8C433C22B}" dt="2024-06-07T13:52:28.501" v="5901"/>
          <ac:spMkLst>
            <pc:docMk/>
            <pc:sldMk cId="3120171325" sldId="410"/>
            <ac:spMk id="6" creationId="{C2CCB517-24EF-CA8C-4DEA-0BF34C18A55A}"/>
          </ac:spMkLst>
        </pc:spChg>
        <pc:spChg chg="add del">
          <ac:chgData name="Orlando Marley Filho" userId="db0f27c2ee340672" providerId="LiveId" clId="{46F43FBE-C119-446F-A669-6FB8C433C22B}" dt="2024-06-11T13:36:09.514" v="6858" actId="22"/>
          <ac:spMkLst>
            <pc:docMk/>
            <pc:sldMk cId="3120171325" sldId="410"/>
            <ac:spMk id="14" creationId="{0EBCD8AC-9D94-7EAF-2145-F2043DD367E1}"/>
          </ac:spMkLst>
        </pc:spChg>
        <pc:spChg chg="add">
          <ac:chgData name="Orlando Marley Filho" userId="db0f27c2ee340672" providerId="LiveId" clId="{46F43FBE-C119-446F-A669-6FB8C433C22B}" dt="2024-06-11T13:36:16.290" v="6859"/>
          <ac:spMkLst>
            <pc:docMk/>
            <pc:sldMk cId="3120171325" sldId="410"/>
            <ac:spMk id="15" creationId="{05EECFAE-0607-344E-0527-7999A6F38F0F}"/>
          </ac:spMkLst>
        </pc:spChg>
        <pc:spChg chg="mod">
          <ac:chgData name="Orlando Marley Filho" userId="db0f27c2ee340672" providerId="LiveId" clId="{46F43FBE-C119-446F-A669-6FB8C433C22B}" dt="2024-06-11T14:34:12.784" v="7184" actId="400"/>
          <ac:spMkLst>
            <pc:docMk/>
            <pc:sldMk cId="3120171325" sldId="410"/>
            <ac:spMk id="51" creationId="{81A1A6F5-3C81-7CC8-64A3-EFD273A7D5DC}"/>
          </ac:spMkLst>
        </pc:spChg>
        <pc:spChg chg="mod">
          <ac:chgData name="Orlando Marley Filho" userId="db0f27c2ee340672" providerId="LiveId" clId="{46F43FBE-C119-446F-A669-6FB8C433C22B}" dt="2024-06-11T14:34:25.297" v="7185" actId="400"/>
          <ac:spMkLst>
            <pc:docMk/>
            <pc:sldMk cId="3120171325" sldId="410"/>
            <ac:spMk id="53" creationId="{26C540E5-EE0A-26A8-3F28-43FD566A7B03}"/>
          </ac:spMkLst>
        </pc:spChg>
        <pc:spChg chg="del mod">
          <ac:chgData name="Orlando Marley Filho" userId="db0f27c2ee340672" providerId="LiveId" clId="{46F43FBE-C119-446F-A669-6FB8C433C22B}" dt="2024-06-11T14:42:23.517" v="7276" actId="478"/>
          <ac:spMkLst>
            <pc:docMk/>
            <pc:sldMk cId="3120171325" sldId="410"/>
            <ac:spMk id="11292" creationId="{E0D26EAC-0AFA-C59F-EA68-980FA601587A}"/>
          </ac:spMkLst>
        </pc:spChg>
        <pc:spChg chg="del mod">
          <ac:chgData name="Orlando Marley Filho" userId="db0f27c2ee340672" providerId="LiveId" clId="{46F43FBE-C119-446F-A669-6FB8C433C22B}" dt="2024-06-11T14:45:02.684" v="7291" actId="21"/>
          <ac:spMkLst>
            <pc:docMk/>
            <pc:sldMk cId="3120171325" sldId="410"/>
            <ac:spMk id="11316" creationId="{5BFCE39F-2179-680F-63FA-935D73314C0B}"/>
          </ac:spMkLst>
        </pc:spChg>
        <pc:spChg chg="del mod">
          <ac:chgData name="Orlando Marley Filho" userId="db0f27c2ee340672" providerId="LiveId" clId="{46F43FBE-C119-446F-A669-6FB8C433C22B}" dt="2024-06-11T14:45:02.684" v="7291" actId="21"/>
          <ac:spMkLst>
            <pc:docMk/>
            <pc:sldMk cId="3120171325" sldId="410"/>
            <ac:spMk id="11317" creationId="{F6996094-EB68-600B-D4EB-F8476FFFAA17}"/>
          </ac:spMkLst>
        </pc:spChg>
        <pc:spChg chg="del mod">
          <ac:chgData name="Orlando Marley Filho" userId="db0f27c2ee340672" providerId="LiveId" clId="{46F43FBE-C119-446F-A669-6FB8C433C22B}" dt="2024-06-11T14:45:02.684" v="7291" actId="21"/>
          <ac:spMkLst>
            <pc:docMk/>
            <pc:sldMk cId="3120171325" sldId="410"/>
            <ac:spMk id="11327" creationId="{9C582B5C-D2E4-A232-5BD9-877568174550}"/>
          </ac:spMkLst>
        </pc:spChg>
        <pc:grpChg chg="add mod">
          <ac:chgData name="Orlando Marley Filho" userId="db0f27c2ee340672" providerId="LiveId" clId="{46F43FBE-C119-446F-A669-6FB8C433C22B}" dt="2024-06-04T13:25:59.298" v="1069"/>
          <ac:grpSpMkLst>
            <pc:docMk/>
            <pc:sldMk cId="3120171325" sldId="410"/>
            <ac:grpSpMk id="3" creationId="{E6CF5A2E-02AD-70D4-B092-85ACB4B2C599}"/>
          </ac:grpSpMkLst>
        </pc:grpChg>
        <pc:grpChg chg="del">
          <ac:chgData name="Orlando Marley Filho" userId="db0f27c2ee340672" providerId="LiveId" clId="{46F43FBE-C119-446F-A669-6FB8C433C22B}" dt="2024-06-11T14:42:23.517" v="7276" actId="478"/>
          <ac:grpSpMkLst>
            <pc:docMk/>
            <pc:sldMk cId="3120171325" sldId="410"/>
            <ac:grpSpMk id="11308" creationId="{57BE3532-73E2-0E8D-E120-8AAD2F815BC6}"/>
          </ac:grpSpMkLst>
        </pc:grpChg>
        <pc:grpChg chg="del">
          <ac:chgData name="Orlando Marley Filho" userId="db0f27c2ee340672" providerId="LiveId" clId="{46F43FBE-C119-446F-A669-6FB8C433C22B}" dt="2024-06-11T14:42:23.517" v="7276" actId="478"/>
          <ac:grpSpMkLst>
            <pc:docMk/>
            <pc:sldMk cId="3120171325" sldId="410"/>
            <ac:grpSpMk id="11309" creationId="{D7683B7F-54C9-F672-BC58-E74A656C64CA}"/>
          </ac:grpSpMkLst>
        </pc:grpChg>
        <pc:picChg chg="mod">
          <ac:chgData name="Orlando Marley Filho" userId="db0f27c2ee340672" providerId="LiveId" clId="{46F43FBE-C119-446F-A669-6FB8C433C22B}" dt="2024-06-04T13:25:59.298" v="1069"/>
          <ac:picMkLst>
            <pc:docMk/>
            <pc:sldMk cId="3120171325" sldId="410"/>
            <ac:picMk id="5" creationId="{D366608A-FE2C-D125-FB69-7C70DF992DDB}"/>
          </ac:picMkLst>
        </pc:picChg>
        <pc:picChg chg="add del mod">
          <ac:chgData name="Orlando Marley Filho" userId="db0f27c2ee340672" providerId="LiveId" clId="{46F43FBE-C119-446F-A669-6FB8C433C22B}" dt="2024-06-11T13:28:03.074" v="6856" actId="22"/>
          <ac:picMkLst>
            <pc:docMk/>
            <pc:sldMk cId="3120171325" sldId="410"/>
            <ac:picMk id="8" creationId="{4D93C9DF-C706-4AD6-5FF0-1AB8C97E71B0}"/>
          </ac:picMkLst>
        </pc:picChg>
        <pc:picChg chg="del">
          <ac:chgData name="Orlando Marley Filho" userId="db0f27c2ee340672" providerId="LiveId" clId="{46F43FBE-C119-446F-A669-6FB8C433C22B}" dt="2024-06-04T13:25:58.987" v="1068" actId="478"/>
          <ac:picMkLst>
            <pc:docMk/>
            <pc:sldMk cId="3120171325" sldId="410"/>
            <ac:picMk id="14" creationId="{4A9FDCAA-F254-0458-D3F9-C64934084546}"/>
          </ac:picMkLst>
        </pc:picChg>
        <pc:picChg chg="add del mod">
          <ac:chgData name="Orlando Marley Filho" userId="db0f27c2ee340672" providerId="LiveId" clId="{46F43FBE-C119-446F-A669-6FB8C433C22B}" dt="2024-06-11T13:45:03.752" v="6862" actId="478"/>
          <ac:picMkLst>
            <pc:docMk/>
            <pc:sldMk cId="3120171325" sldId="410"/>
            <ac:picMk id="17" creationId="{F89BB975-A1E4-6C27-4068-9F9CB5D245A5}"/>
          </ac:picMkLst>
        </pc:picChg>
        <pc:picChg chg="del mod">
          <ac:chgData name="Orlando Marley Filho" userId="db0f27c2ee340672" providerId="LiveId" clId="{46F43FBE-C119-446F-A669-6FB8C433C22B}" dt="2024-06-11T14:45:02.684" v="7291" actId="21"/>
          <ac:picMkLst>
            <pc:docMk/>
            <pc:sldMk cId="3120171325" sldId="410"/>
            <ac:picMk id="11315" creationId="{31E2FC47-5097-B409-104A-2F75670D3324}"/>
          </ac:picMkLst>
        </pc:picChg>
        <pc:cxnChg chg="del mod">
          <ac:chgData name="Orlando Marley Filho" userId="db0f27c2ee340672" providerId="LiveId" clId="{46F43FBE-C119-446F-A669-6FB8C433C22B}" dt="2024-06-11T14:45:02.684" v="7291" actId="21"/>
          <ac:cxnSpMkLst>
            <pc:docMk/>
            <pc:sldMk cId="3120171325" sldId="410"/>
            <ac:cxnSpMk id="7" creationId="{3E50CA54-8C57-9854-3675-0AFB6CAD3B6D}"/>
          </ac:cxnSpMkLst>
        </pc:cxnChg>
        <pc:cxnChg chg="del">
          <ac:chgData name="Orlando Marley Filho" userId="db0f27c2ee340672" providerId="LiveId" clId="{46F43FBE-C119-446F-A669-6FB8C433C22B}" dt="2024-06-11T14:42:23.517" v="7276" actId="478"/>
          <ac:cxnSpMkLst>
            <pc:docMk/>
            <pc:sldMk cId="3120171325" sldId="410"/>
            <ac:cxnSpMk id="11313" creationId="{36CEA6E2-4FDD-5B29-605C-CBDC3E1171E1}"/>
          </ac:cxnSpMkLst>
        </pc:cxnChg>
      </pc:sldChg>
      <pc:sldChg chg="new del">
        <pc:chgData name="Orlando Marley Filho" userId="db0f27c2ee340672" providerId="LiveId" clId="{46F43FBE-C119-446F-A669-6FB8C433C22B}" dt="2024-06-03T13:50:25.589" v="9" actId="47"/>
        <pc:sldMkLst>
          <pc:docMk/>
          <pc:sldMk cId="1233165935" sldId="413"/>
        </pc:sldMkLst>
      </pc:sldChg>
      <pc:sldChg chg="addSp delSp modSp add mod setBg modAnim modNotesTx">
        <pc:chgData name="Orlando Marley Filho" userId="db0f27c2ee340672" providerId="LiveId" clId="{46F43FBE-C119-446F-A669-6FB8C433C22B}" dt="2024-07-29T12:55:05.825" v="9407" actId="5793"/>
        <pc:sldMkLst>
          <pc:docMk/>
          <pc:sldMk cId="2108332422" sldId="414"/>
        </pc:sldMkLst>
        <pc:spChg chg="add del">
          <ac:chgData name="Orlando Marley Filho" userId="db0f27c2ee340672" providerId="LiveId" clId="{46F43FBE-C119-446F-A669-6FB8C433C22B}" dt="2024-06-03T13:50:31.867" v="13" actId="22"/>
          <ac:spMkLst>
            <pc:docMk/>
            <pc:sldMk cId="2108332422" sldId="414"/>
            <ac:spMk id="4" creationId="{97DEA767-948B-2E4D-3CB3-222CED7D99A9}"/>
          </ac:spMkLst>
        </pc:spChg>
        <pc:spChg chg="mod">
          <ac:chgData name="Orlando Marley Filho" userId="db0f27c2ee340672" providerId="LiveId" clId="{46F43FBE-C119-446F-A669-6FB8C433C22B}" dt="2024-06-04T13:25:13.200" v="1057"/>
          <ac:spMkLst>
            <pc:docMk/>
            <pc:sldMk cId="2108332422" sldId="414"/>
            <ac:spMk id="4" creationId="{C5CFE668-E127-92A9-E387-5DA8502B0C5F}"/>
          </ac:spMkLst>
        </pc:spChg>
        <pc:spChg chg="mod">
          <ac:chgData name="Orlando Marley Filho" userId="db0f27c2ee340672" providerId="LiveId" clId="{46F43FBE-C119-446F-A669-6FB8C433C22B}" dt="2024-06-07T13:51:03.568" v="5861" actId="6549"/>
          <ac:spMkLst>
            <pc:docMk/>
            <pc:sldMk cId="2108332422" sldId="414"/>
            <ac:spMk id="8" creationId="{90E0D3C4-830E-48D3-9CCB-D88BE0CE6D64}"/>
          </ac:spMkLst>
        </pc:spChg>
        <pc:spChg chg="del">
          <ac:chgData name="Orlando Marley Filho" userId="db0f27c2ee340672" providerId="LiveId" clId="{46F43FBE-C119-446F-A669-6FB8C433C22B}" dt="2024-06-03T13:50:29.429" v="11" actId="478"/>
          <ac:spMkLst>
            <pc:docMk/>
            <pc:sldMk cId="2108332422" sldId="414"/>
            <ac:spMk id="8" creationId="{DA7D4EB5-0932-82A8-30F9-A1107194F01E}"/>
          </ac:spMkLst>
        </pc:spChg>
        <pc:spChg chg="add del">
          <ac:chgData name="Orlando Marley Filho" userId="db0f27c2ee340672" providerId="LiveId" clId="{46F43FBE-C119-446F-A669-6FB8C433C22B}" dt="2024-06-03T13:51:12.236" v="23" actId="22"/>
          <ac:spMkLst>
            <pc:docMk/>
            <pc:sldMk cId="2108332422" sldId="414"/>
            <ac:spMk id="12" creationId="{3C913EDC-3807-3979-EFAA-B165D8A2D56C}"/>
          </ac:spMkLst>
        </pc:spChg>
        <pc:grpChg chg="add mod">
          <ac:chgData name="Orlando Marley Filho" userId="db0f27c2ee340672" providerId="LiveId" clId="{46F43FBE-C119-446F-A669-6FB8C433C22B}" dt="2024-06-04T13:25:13.200" v="1057"/>
          <ac:grpSpMkLst>
            <pc:docMk/>
            <pc:sldMk cId="2108332422" sldId="414"/>
            <ac:grpSpMk id="3" creationId="{C6ADD4A8-D546-A707-3B49-F131BD84DF61}"/>
          </ac:grpSpMkLst>
        </pc:grpChg>
        <pc:grpChg chg="del">
          <ac:chgData name="Orlando Marley Filho" userId="db0f27c2ee340672" providerId="LiveId" clId="{46F43FBE-C119-446F-A669-6FB8C433C22B}" dt="2024-06-03T13:50:28.113" v="10" actId="478"/>
          <ac:grpSpMkLst>
            <pc:docMk/>
            <pc:sldMk cId="2108332422" sldId="414"/>
            <ac:grpSpMk id="20" creationId="{302C82D6-5BF0-AEB1-9BA4-5B39C0197D4F}"/>
          </ac:grpSpMkLst>
        </pc:grpChg>
        <pc:picChg chg="mod">
          <ac:chgData name="Orlando Marley Filho" userId="db0f27c2ee340672" providerId="LiveId" clId="{46F43FBE-C119-446F-A669-6FB8C433C22B}" dt="2024-06-04T13:25:13.200" v="1057"/>
          <ac:picMkLst>
            <pc:docMk/>
            <pc:sldMk cId="2108332422" sldId="414"/>
            <ac:picMk id="5" creationId="{FE6D2985-9136-1D15-4D17-36F4AD652985}"/>
          </ac:picMkLst>
        </pc:picChg>
        <pc:picChg chg="add del mod">
          <ac:chgData name="Orlando Marley Filho" userId="db0f27c2ee340672" providerId="LiveId" clId="{46F43FBE-C119-446F-A669-6FB8C433C22B}" dt="2024-06-03T13:50:48.033" v="17" actId="22"/>
          <ac:picMkLst>
            <pc:docMk/>
            <pc:sldMk cId="2108332422" sldId="414"/>
            <ac:picMk id="7" creationId="{B4311496-7791-E493-ECD4-9A1547B0FCD5}"/>
          </ac:picMkLst>
        </pc:picChg>
        <pc:picChg chg="mod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9" creationId="{4C68EB1C-F5D6-7125-5AC6-979F5EA01601}"/>
          </ac:picMkLst>
        </pc:picChg>
        <pc:picChg chg="mod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0" creationId="{80F745C7-78D5-EA1B-6853-06C5DCCF0605}"/>
          </ac:picMkLst>
        </pc:picChg>
        <pc:picChg chg="add del mod">
          <ac:chgData name="Orlando Marley Filho" userId="db0f27c2ee340672" providerId="LiveId" clId="{46F43FBE-C119-446F-A669-6FB8C433C22B}" dt="2024-06-03T13:51:05.127" v="21" actId="22"/>
          <ac:picMkLst>
            <pc:docMk/>
            <pc:sldMk cId="2108332422" sldId="414"/>
            <ac:picMk id="10" creationId="{ADFEBDD2-C654-E224-7859-82C9725021B4}"/>
          </ac:picMkLst>
        </pc:picChg>
        <pc:picChg chg="mod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1" creationId="{86BA2EAC-5EC1-31BA-3A6F-FEE5752AA3DF}"/>
          </ac:picMkLst>
        </pc:picChg>
        <pc:picChg chg="mod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2" creationId="{90A648E3-81BE-DD96-9713-CC4FE8590A57}"/>
          </ac:picMkLst>
        </pc:picChg>
        <pc:picChg chg="add mod modCrop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4" creationId="{5D554979-6CD3-63A0-C551-FB0FEE88DB0A}"/>
          </ac:picMkLst>
        </pc:picChg>
        <pc:picChg chg="add mod modCrop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5" creationId="{85C3B112-C574-86B4-A721-4377C32B32F3}"/>
          </ac:picMkLst>
        </pc:picChg>
        <pc:picChg chg="add mod modCrop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6" creationId="{68766BA5-F149-B32F-7675-784BB01BB6C5}"/>
          </ac:picMkLst>
        </pc:picChg>
        <pc:picChg chg="add mod modCrop">
          <ac:chgData name="Orlando Marley Filho" userId="db0f27c2ee340672" providerId="LiveId" clId="{46F43FBE-C119-446F-A669-6FB8C433C22B}" dt="2024-07-29T11:25:54.278" v="9069" actId="1076"/>
          <ac:picMkLst>
            <pc:docMk/>
            <pc:sldMk cId="2108332422" sldId="414"/>
            <ac:picMk id="17" creationId="{157AB0A2-DD13-68FD-9B1A-5A7318691232}"/>
          </ac:picMkLst>
        </pc:picChg>
        <pc:picChg chg="add mod">
          <ac:chgData name="Orlando Marley Filho" userId="db0f27c2ee340672" providerId="LiveId" clId="{46F43FBE-C119-446F-A669-6FB8C433C22B}" dt="2024-06-03T13:55:41.376" v="61"/>
          <ac:picMkLst>
            <pc:docMk/>
            <pc:sldMk cId="2108332422" sldId="414"/>
            <ac:picMk id="18" creationId="{57ED18AA-9D00-76A1-EFBA-66C7841086AE}"/>
          </ac:picMkLst>
        </pc:picChg>
        <pc:picChg chg="del">
          <ac:chgData name="Orlando Marley Filho" userId="db0f27c2ee340672" providerId="LiveId" clId="{46F43FBE-C119-446F-A669-6FB8C433C22B}" dt="2024-06-04T13:25:12.636" v="1056" actId="478"/>
          <ac:picMkLst>
            <pc:docMk/>
            <pc:sldMk cId="2108332422" sldId="414"/>
            <ac:picMk id="21" creationId="{9FC6C023-BFA8-421E-9385-3F03F9615E80}"/>
          </ac:picMkLst>
        </pc:picChg>
        <pc:picChg chg="add del">
          <ac:chgData name="Orlando Marley Filho" userId="db0f27c2ee340672" providerId="LiveId" clId="{46F43FBE-C119-446F-A669-6FB8C433C22B}" dt="2024-06-03T13:55:55.753" v="63" actId="478"/>
          <ac:picMkLst>
            <pc:docMk/>
            <pc:sldMk cId="2108332422" sldId="414"/>
            <ac:picMk id="23" creationId="{F25771F4-B964-6819-AD4B-8F2784ED49A0}"/>
          </ac:picMkLst>
        </pc:picChg>
      </pc:sldChg>
      <pc:sldChg chg="del">
        <pc:chgData name="Orlando Marley Filho" userId="db0f27c2ee340672" providerId="LiveId" clId="{46F43FBE-C119-446F-A669-6FB8C433C22B}" dt="2024-06-04T14:42:17.795" v="1531" actId="47"/>
        <pc:sldMkLst>
          <pc:docMk/>
          <pc:sldMk cId="3732393043" sldId="415"/>
        </pc:sldMkLst>
      </pc:sldChg>
      <pc:sldChg chg="addSp delSp modSp mod ord setBg addAnim delAnim modAnim setClrOvrMap modShow chgLayout modNotesTx">
        <pc:chgData name="Orlando Marley Filho" userId="db0f27c2ee340672" providerId="LiveId" clId="{46F43FBE-C119-446F-A669-6FB8C433C22B}" dt="2024-06-11T11:26:41.192" v="5938" actId="20577"/>
        <pc:sldMkLst>
          <pc:docMk/>
          <pc:sldMk cId="1294933357" sldId="416"/>
        </pc:sldMkLst>
        <pc:spChg chg="mod ord">
          <ac:chgData name="Orlando Marley Filho" userId="db0f27c2ee340672" providerId="LiveId" clId="{46F43FBE-C119-446F-A669-6FB8C433C22B}" dt="2024-06-07T13:51:24.350" v="5864" actId="1076"/>
          <ac:spMkLst>
            <pc:docMk/>
            <pc:sldMk cId="1294933357" sldId="416"/>
            <ac:spMk id="2" creationId="{2351CB00-D4A1-CE3C-CE8D-5F9D753D7F9B}"/>
          </ac:spMkLst>
        </pc:spChg>
        <pc:spChg chg="del mod">
          <ac:chgData name="Orlando Marley Filho" userId="db0f27c2ee340672" providerId="LiveId" clId="{46F43FBE-C119-446F-A669-6FB8C433C22B}" dt="2024-06-04T12:55:07.969" v="826" actId="478"/>
          <ac:spMkLst>
            <pc:docMk/>
            <pc:sldMk cId="1294933357" sldId="416"/>
            <ac:spMk id="3" creationId="{EEC98D0F-EDC1-BE55-927E-2DB762D641AA}"/>
          </ac:spMkLst>
        </pc:spChg>
        <pc:spChg chg="add mod">
          <ac:chgData name="Orlando Marley Filho" userId="db0f27c2ee340672" providerId="LiveId" clId="{46F43FBE-C119-446F-A669-6FB8C433C22B}" dt="2024-06-04T13:14:14.052" v="978" actId="1076"/>
          <ac:spMkLst>
            <pc:docMk/>
            <pc:sldMk cId="1294933357" sldId="416"/>
            <ac:spMk id="5" creationId="{EE11F5FF-546B-DFE5-92F8-D2674221660B}"/>
          </ac:spMkLst>
        </pc:spChg>
        <pc:spChg chg="add del mod">
          <ac:chgData name="Orlando Marley Filho" userId="db0f27c2ee340672" providerId="LiveId" clId="{46F43FBE-C119-446F-A669-6FB8C433C22B}" dt="2024-06-04T13:14:14.052" v="978" actId="1076"/>
          <ac:spMkLst>
            <pc:docMk/>
            <pc:sldMk cId="1294933357" sldId="416"/>
            <ac:spMk id="7" creationId="{D0316227-BC30-153F-D456-09AE9FF15DE2}"/>
          </ac:spMkLst>
        </pc:spChg>
        <pc:spChg chg="add del mod">
          <ac:chgData name="Orlando Marley Filho" userId="db0f27c2ee340672" providerId="LiveId" clId="{46F43FBE-C119-446F-A669-6FB8C433C22B}" dt="2024-06-04T13:14:14.052" v="978" actId="1076"/>
          <ac:spMkLst>
            <pc:docMk/>
            <pc:sldMk cId="1294933357" sldId="416"/>
            <ac:spMk id="9" creationId="{C8F42ED4-3453-F903-46D8-3AF913FD824C}"/>
          </ac:spMkLst>
        </pc:spChg>
        <pc:spChg chg="add del">
          <ac:chgData name="Orlando Marley Filho" userId="db0f27c2ee340672" providerId="LiveId" clId="{46F43FBE-C119-446F-A669-6FB8C433C22B}" dt="2024-06-04T12:55:56.495" v="841" actId="22"/>
          <ac:spMkLst>
            <pc:docMk/>
            <pc:sldMk cId="1294933357" sldId="416"/>
            <ac:spMk id="11" creationId="{43A253A3-0A61-B6CF-B821-71399BFA541B}"/>
          </ac:spMkLst>
        </pc:spChg>
        <pc:spChg chg="add del">
          <ac:chgData name="Orlando Marley Filho" userId="db0f27c2ee340672" providerId="LiveId" clId="{46F43FBE-C119-446F-A669-6FB8C433C22B}" dt="2024-06-04T12:55:57.864" v="843" actId="22"/>
          <ac:spMkLst>
            <pc:docMk/>
            <pc:sldMk cId="1294933357" sldId="416"/>
            <ac:spMk id="13" creationId="{D03975C0-8316-DC19-249D-96FFED9D74FE}"/>
          </ac:spMkLst>
        </pc:spChg>
        <pc:spChg chg="add del mod">
          <ac:chgData name="Orlando Marley Filho" userId="db0f27c2ee340672" providerId="LiveId" clId="{46F43FBE-C119-446F-A669-6FB8C433C22B}" dt="2024-06-04T13:14:14.052" v="978" actId="1076"/>
          <ac:spMkLst>
            <pc:docMk/>
            <pc:sldMk cId="1294933357" sldId="416"/>
            <ac:spMk id="14" creationId="{0BC847BF-B827-BB3B-8B74-7ACBA63700B6}"/>
          </ac:spMkLst>
        </pc:spChg>
        <pc:spChg chg="add del mod">
          <ac:chgData name="Orlando Marley Filho" userId="db0f27c2ee340672" providerId="LiveId" clId="{46F43FBE-C119-446F-A669-6FB8C433C22B}" dt="2024-06-04T13:01:27.792" v="895" actId="6264"/>
          <ac:spMkLst>
            <pc:docMk/>
            <pc:sldMk cId="1294933357" sldId="416"/>
            <ac:spMk id="15" creationId="{B15550A7-D347-EF7D-70A7-111440A175F9}"/>
          </ac:spMkLst>
        </pc:spChg>
        <pc:spChg chg="add del mod ord">
          <ac:chgData name="Orlando Marley Filho" userId="db0f27c2ee340672" providerId="LiveId" clId="{46F43FBE-C119-446F-A669-6FB8C433C22B}" dt="2024-06-04T13:01:31.142" v="896" actId="478"/>
          <ac:spMkLst>
            <pc:docMk/>
            <pc:sldMk cId="1294933357" sldId="416"/>
            <ac:spMk id="17" creationId="{643A6300-7AB4-F7FB-4251-58A45AC5B178}"/>
          </ac:spMkLst>
        </pc:spChg>
        <pc:spChg chg="mod">
          <ac:chgData name="Orlando Marley Filho" userId="db0f27c2ee340672" providerId="LiveId" clId="{46F43FBE-C119-446F-A669-6FB8C433C22B}" dt="2024-06-04T14:24:30.337" v="1408"/>
          <ac:spMkLst>
            <pc:docMk/>
            <pc:sldMk cId="1294933357" sldId="416"/>
            <ac:spMk id="19" creationId="{07952AB4-136A-6B5F-6598-81CC521626A3}"/>
          </ac:spMkLst>
        </pc:spChg>
        <pc:spChg chg="add del">
          <ac:chgData name="Orlando Marley Filho" userId="db0f27c2ee340672" providerId="LiveId" clId="{46F43FBE-C119-446F-A669-6FB8C433C22B}" dt="2024-06-04T12:57:59.675" v="858" actId="26606"/>
          <ac:spMkLst>
            <pc:docMk/>
            <pc:sldMk cId="1294933357" sldId="416"/>
            <ac:spMk id="20" creationId="{FA511026-8542-4AC0-9F06-134A70850B60}"/>
          </ac:spMkLst>
        </pc:spChg>
        <pc:grpChg chg="add mod">
          <ac:chgData name="Orlando Marley Filho" userId="db0f27c2ee340672" providerId="LiveId" clId="{46F43FBE-C119-446F-A669-6FB8C433C22B}" dt="2024-06-04T14:24:30.337" v="1408"/>
          <ac:grpSpMkLst>
            <pc:docMk/>
            <pc:sldMk cId="1294933357" sldId="416"/>
            <ac:grpSpMk id="18" creationId="{5B17A0B4-8DFB-6D57-37C6-9EDDE3247C38}"/>
          </ac:grpSpMkLst>
        </pc:grpChg>
        <pc:picChg chg="add del">
          <ac:chgData name="Orlando Marley Filho" userId="db0f27c2ee340672" providerId="LiveId" clId="{46F43FBE-C119-446F-A669-6FB8C433C22B}" dt="2024-06-04T12:57:59.675" v="858" actId="26606"/>
          <ac:picMkLst>
            <pc:docMk/>
            <pc:sldMk cId="1294933357" sldId="416"/>
            <ac:picMk id="16" creationId="{B8261A39-33CE-06FA-BE3E-B5E635DE55A0}"/>
          </ac:picMkLst>
        </pc:picChg>
        <pc:picChg chg="mod">
          <ac:chgData name="Orlando Marley Filho" userId="db0f27c2ee340672" providerId="LiveId" clId="{46F43FBE-C119-446F-A669-6FB8C433C22B}" dt="2024-06-04T14:24:30.337" v="1408"/>
          <ac:picMkLst>
            <pc:docMk/>
            <pc:sldMk cId="1294933357" sldId="416"/>
            <ac:picMk id="21" creationId="{EC514ACB-7311-842F-1A6B-2543E31F9106}"/>
          </ac:picMkLst>
        </pc:picChg>
        <pc:picChg chg="add mod">
          <ac:chgData name="Orlando Marley Filho" userId="db0f27c2ee340672" providerId="LiveId" clId="{46F43FBE-C119-446F-A669-6FB8C433C22B}" dt="2024-06-04T13:16:23.110" v="987"/>
          <ac:picMkLst>
            <pc:docMk/>
            <pc:sldMk cId="1294933357" sldId="416"/>
            <ac:picMk id="1026" creationId="{F8A0FBC9-A521-3C8D-5AB0-586FC3D6D12C}"/>
          </ac:picMkLst>
        </pc:picChg>
        <pc:picChg chg="add mod">
          <ac:chgData name="Orlando Marley Filho" userId="db0f27c2ee340672" providerId="LiveId" clId="{46F43FBE-C119-446F-A669-6FB8C433C22B}" dt="2024-06-04T13:16:23.110" v="987"/>
          <ac:picMkLst>
            <pc:docMk/>
            <pc:sldMk cId="1294933357" sldId="416"/>
            <ac:picMk id="1028" creationId="{AC70705B-EF68-E5E9-0DB7-09190A0C89C1}"/>
          </ac:picMkLst>
        </pc:picChg>
        <pc:picChg chg="add mod">
          <ac:chgData name="Orlando Marley Filho" userId="db0f27c2ee340672" providerId="LiveId" clId="{46F43FBE-C119-446F-A669-6FB8C433C22B}" dt="2024-06-04T13:16:23.110" v="987"/>
          <ac:picMkLst>
            <pc:docMk/>
            <pc:sldMk cId="1294933357" sldId="416"/>
            <ac:picMk id="1030" creationId="{D7EA78D7-C4F4-5053-3B29-21CA1B890FCF}"/>
          </ac:picMkLst>
        </pc:picChg>
        <pc:picChg chg="add mod">
          <ac:chgData name="Orlando Marley Filho" userId="db0f27c2ee340672" providerId="LiveId" clId="{46F43FBE-C119-446F-A669-6FB8C433C22B}" dt="2024-06-04T13:16:23.110" v="987"/>
          <ac:picMkLst>
            <pc:docMk/>
            <pc:sldMk cId="1294933357" sldId="416"/>
            <ac:picMk id="1032" creationId="{238828A3-AF30-F5FE-8DCC-BE47D591792F}"/>
          </ac:picMkLst>
        </pc:picChg>
        <pc:picChg chg="add mod">
          <ac:chgData name="Orlando Marley Filho" userId="db0f27c2ee340672" providerId="LiveId" clId="{46F43FBE-C119-446F-A669-6FB8C433C22B}" dt="2024-06-04T14:36:58.778" v="1515" actId="1076"/>
          <ac:picMkLst>
            <pc:docMk/>
            <pc:sldMk cId="1294933357" sldId="416"/>
            <ac:picMk id="1034" creationId="{80CF8F56-EA28-575C-D136-CBDB5C719E7F}"/>
          </ac:picMkLst>
        </pc:picChg>
        <pc:picChg chg="add mod">
          <ac:chgData name="Orlando Marley Filho" userId="db0f27c2ee340672" providerId="LiveId" clId="{46F43FBE-C119-446F-A669-6FB8C433C22B}" dt="2024-06-04T14:36:58.778" v="1515" actId="1076"/>
          <ac:picMkLst>
            <pc:docMk/>
            <pc:sldMk cId="1294933357" sldId="416"/>
            <ac:picMk id="1036" creationId="{EF009FB7-7158-B00F-B42A-A76825FEAF8D}"/>
          </ac:picMkLst>
        </pc:picChg>
        <pc:picChg chg="add">
          <ac:chgData name="Orlando Marley Filho" userId="db0f27c2ee340672" providerId="LiveId" clId="{46F43FBE-C119-446F-A669-6FB8C433C22B}" dt="2024-06-04T14:30:55.162" v="1435"/>
          <ac:picMkLst>
            <pc:docMk/>
            <pc:sldMk cId="1294933357" sldId="416"/>
            <ac:picMk id="1038" creationId="{F7E78593-20E0-DA77-F697-131BED80E783}"/>
          </ac:picMkLst>
        </pc:picChg>
        <pc:picChg chg="add del mod">
          <ac:chgData name="Orlando Marley Filho" userId="db0f27c2ee340672" providerId="LiveId" clId="{46F43FBE-C119-446F-A669-6FB8C433C22B}" dt="2024-06-04T14:32:27.656" v="1465" actId="478"/>
          <ac:picMkLst>
            <pc:docMk/>
            <pc:sldMk cId="1294933357" sldId="416"/>
            <ac:picMk id="1040" creationId="{04A3DF79-2B6C-26C8-D89C-953044DF601E}"/>
          </ac:picMkLst>
        </pc:picChg>
        <pc:picChg chg="add del mod">
          <ac:chgData name="Orlando Marley Filho" userId="db0f27c2ee340672" providerId="LiveId" clId="{46F43FBE-C119-446F-A669-6FB8C433C22B}" dt="2024-06-04T14:31:31.463" v="1442" actId="478"/>
          <ac:picMkLst>
            <pc:docMk/>
            <pc:sldMk cId="1294933357" sldId="416"/>
            <ac:picMk id="1042" creationId="{BE8B12BE-700B-8926-5733-08F6CF259E20}"/>
          </ac:picMkLst>
        </pc:picChg>
        <pc:picChg chg="add mod">
          <ac:chgData name="Orlando Marley Filho" userId="db0f27c2ee340672" providerId="LiveId" clId="{46F43FBE-C119-446F-A669-6FB8C433C22B}" dt="2024-06-04T14:31:27.091" v="1440"/>
          <ac:picMkLst>
            <pc:docMk/>
            <pc:sldMk cId="1294933357" sldId="416"/>
            <ac:picMk id="1044" creationId="{877D76C7-F8A8-6598-CC20-0046A3446A04}"/>
          </ac:picMkLst>
        </pc:picChg>
        <pc:picChg chg="add mod">
          <ac:chgData name="Orlando Marley Filho" userId="db0f27c2ee340672" providerId="LiveId" clId="{46F43FBE-C119-446F-A669-6FB8C433C22B}" dt="2024-06-04T14:36:58.778" v="1515" actId="1076"/>
          <ac:picMkLst>
            <pc:docMk/>
            <pc:sldMk cId="1294933357" sldId="416"/>
            <ac:picMk id="1046" creationId="{EA3EFB6B-0621-F316-0C24-3C38CDA0898E}"/>
          </ac:picMkLst>
        </pc:picChg>
        <pc:picChg chg="add mod">
          <ac:chgData name="Orlando Marley Filho" userId="db0f27c2ee340672" providerId="LiveId" clId="{46F43FBE-C119-446F-A669-6FB8C433C22B}" dt="2024-06-04T14:36:58.778" v="1515" actId="1076"/>
          <ac:picMkLst>
            <pc:docMk/>
            <pc:sldMk cId="1294933357" sldId="416"/>
            <ac:picMk id="1048" creationId="{9752CC6F-FD28-F786-6268-0F8DD1CC6C58}"/>
          </ac:picMkLst>
        </pc:picChg>
        <pc:picChg chg="add mod">
          <ac:chgData name="Orlando Marley Filho" userId="db0f27c2ee340672" providerId="LiveId" clId="{46F43FBE-C119-446F-A669-6FB8C433C22B}" dt="2024-06-04T14:36:58.778" v="1515" actId="1076"/>
          <ac:picMkLst>
            <pc:docMk/>
            <pc:sldMk cId="1294933357" sldId="416"/>
            <ac:picMk id="1050" creationId="{76395A05-078F-F840-822C-4F1C86FD5479}"/>
          </ac:picMkLst>
        </pc:picChg>
      </pc:sldChg>
      <pc:sldChg chg="modSp mod">
        <pc:chgData name="Orlando Marley Filho" userId="db0f27c2ee340672" providerId="LiveId" clId="{46F43FBE-C119-446F-A669-6FB8C433C22B}" dt="2024-06-04T13:18:18.747" v="995" actId="20577"/>
        <pc:sldMkLst>
          <pc:docMk/>
          <pc:sldMk cId="1034482074" sldId="417"/>
        </pc:sldMkLst>
        <pc:spChg chg="mod">
          <ac:chgData name="Orlando Marley Filho" userId="db0f27c2ee340672" providerId="LiveId" clId="{46F43FBE-C119-446F-A669-6FB8C433C22B}" dt="2024-06-04T13:18:18.747" v="995" actId="20577"/>
          <ac:spMkLst>
            <pc:docMk/>
            <pc:sldMk cId="1034482074" sldId="417"/>
            <ac:spMk id="3" creationId="{5B5EFFBF-4B57-D0AC-28D3-FA4350A36F5B}"/>
          </ac:spMkLst>
        </pc:spChg>
      </pc:sldChg>
      <pc:sldChg chg="addSp delSp modSp new mod setBg modClrScheme modAnim chgLayout modNotesTx">
        <pc:chgData name="Orlando Marley Filho" userId="db0f27c2ee340672" providerId="LiveId" clId="{46F43FBE-C119-446F-A669-6FB8C433C22B}" dt="2024-07-29T10:32:25.119" v="8427" actId="6549"/>
        <pc:sldMkLst>
          <pc:docMk/>
          <pc:sldMk cId="444039775" sldId="422"/>
        </pc:sldMkLst>
        <pc:spChg chg="del">
          <ac:chgData name="Orlando Marley Filho" userId="db0f27c2ee340672" providerId="LiveId" clId="{46F43FBE-C119-446F-A669-6FB8C433C22B}" dt="2024-06-04T11:16:53.376" v="129" actId="478"/>
          <ac:spMkLst>
            <pc:docMk/>
            <pc:sldMk cId="444039775" sldId="422"/>
            <ac:spMk id="2" creationId="{E528FEF2-A135-FBB4-7E68-864371D9A0B9}"/>
          </ac:spMkLst>
        </pc:spChg>
        <pc:spChg chg="del">
          <ac:chgData name="Orlando Marley Filho" userId="db0f27c2ee340672" providerId="LiveId" clId="{46F43FBE-C119-446F-A669-6FB8C433C22B}" dt="2024-06-04T11:16:54.817" v="130" actId="478"/>
          <ac:spMkLst>
            <pc:docMk/>
            <pc:sldMk cId="444039775" sldId="422"/>
            <ac:spMk id="3" creationId="{C43B076E-E8E1-A6E0-7AD6-5C2C8C677174}"/>
          </ac:spMkLst>
        </pc:spChg>
        <pc:spChg chg="add mod">
          <ac:chgData name="Orlando Marley Filho" userId="db0f27c2ee340672" providerId="LiveId" clId="{46F43FBE-C119-446F-A669-6FB8C433C22B}" dt="2024-06-04T11:35:27.653" v="453" actId="1076"/>
          <ac:spMkLst>
            <pc:docMk/>
            <pc:sldMk cId="444039775" sldId="422"/>
            <ac:spMk id="4" creationId="{A0E4458B-C1A5-D77D-37F6-BE8ED485828F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5" creationId="{9653CD35-E3D2-3CF6-2971-55D46042FDF0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6" creationId="{679B8B19-12A5-18E2-902B-1739E4A62ED1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7" creationId="{04A0D992-6D78-3A7A-2DA8-033C8E3D3C1D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8" creationId="{729B5694-E8C2-19C2-2C74-9F29C2AEC8E3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10" creationId="{7F23949B-C55D-1ADB-59DE-99F25CD0EC48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12" creationId="{FC862CA6-78E5-3A75-8005-2681749493E7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14" creationId="{21F20316-95A6-E20F-B2DE-A1666722A48B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16" creationId="{AE0B5948-E9E6-18BB-0CE6-BF7AFAAF2547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18" creationId="{175642F4-48C8-78E7-6EAD-E80C402B9A6C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20" creationId="{BA979A2C-C90D-4750-8D3F-3DF669B3ADD8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22" creationId="{B0C61ECD-4A2F-34CF-CE38-DC04CA77605D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24" creationId="{0D388667-3F2E-4525-C156-94292BCEB35E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26" creationId="{4DA8BAC7-595F-84E0-2076-4339FE06F0F4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28" creationId="{A668F8E6-E04B-D0FB-5873-867BE319868F}"/>
          </ac:spMkLst>
        </pc:spChg>
        <pc:spChg chg="add mod">
          <ac:chgData name="Orlando Marley Filho" userId="db0f27c2ee340672" providerId="LiveId" clId="{46F43FBE-C119-446F-A669-6FB8C433C22B}" dt="2024-06-04T11:34:16.639" v="424" actId="1076"/>
          <ac:spMkLst>
            <pc:docMk/>
            <pc:sldMk cId="444039775" sldId="422"/>
            <ac:spMk id="30" creationId="{9E038742-3D32-8CA4-0242-A144BAB25D75}"/>
          </ac:spMkLst>
        </pc:spChg>
        <pc:spChg chg="add mod">
          <ac:chgData name="Orlando Marley Filho" userId="db0f27c2ee340672" providerId="LiveId" clId="{46F43FBE-C119-446F-A669-6FB8C433C22B}" dt="2024-06-04T11:33:34.976" v="419" actId="571"/>
          <ac:spMkLst>
            <pc:docMk/>
            <pc:sldMk cId="444039775" sldId="422"/>
            <ac:spMk id="31" creationId="{1695D4D0-4E8B-EF41-5467-A8391303766E}"/>
          </ac:spMkLst>
        </pc:sp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9" creationId="{D6146686-7272-8E72-0E1C-82D39228C135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11" creationId="{005576EB-3A50-A06A-3FCA-F5BDF9622C12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13" creationId="{00432F19-62B8-96B1-DEF5-06ACEF0C1D49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15" creationId="{291DC62E-8387-7119-4961-378B96E911D0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17" creationId="{8D1E3056-A95D-08C4-DA52-CB1AFAC3D94D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19" creationId="{B6CEB327-A17C-6782-C687-92C074159F5F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21" creationId="{7CB9B5A4-E37B-9A3B-7767-20DBCF80140C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23" creationId="{C7DECAA6-D4BC-B715-09FD-CB5B7E018B10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25" creationId="{F810DFB1-F2AF-D904-50D9-564478C57936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27" creationId="{27C6E5BC-B2D4-050A-3027-FF73098877A3}"/>
          </ac:picMkLst>
        </pc:picChg>
        <pc:picChg chg="add mod">
          <ac:chgData name="Orlando Marley Filho" userId="db0f27c2ee340672" providerId="LiveId" clId="{46F43FBE-C119-446F-A669-6FB8C433C22B}" dt="2024-06-04T11:34:16.639" v="424" actId="1076"/>
          <ac:picMkLst>
            <pc:docMk/>
            <pc:sldMk cId="444039775" sldId="422"/>
            <ac:picMk id="29" creationId="{156D5B4A-303D-B5F0-6F59-231D0EA6299F}"/>
          </ac:picMkLst>
        </pc:picChg>
      </pc:sldChg>
      <pc:sldChg chg="addSp modSp add mod ord modTransition modAnim">
        <pc:chgData name="Orlando Marley Filho" userId="db0f27c2ee340672" providerId="LiveId" clId="{46F43FBE-C119-446F-A669-6FB8C433C22B}" dt="2024-06-07T13:41:13.510" v="5751" actId="1076"/>
        <pc:sldMkLst>
          <pc:docMk/>
          <pc:sldMk cId="3624497960" sldId="423"/>
        </pc:sldMkLst>
        <pc:spChg chg="add mod">
          <ac:chgData name="Orlando Marley Filho" userId="db0f27c2ee340672" providerId="LiveId" clId="{46F43FBE-C119-446F-A669-6FB8C433C22B}" dt="2024-06-07T13:41:13.510" v="5751" actId="1076"/>
          <ac:spMkLst>
            <pc:docMk/>
            <pc:sldMk cId="3624497960" sldId="423"/>
            <ac:spMk id="2" creationId="{12E02CF8-7405-2DB8-7909-69624E498AF5}"/>
          </ac:spMkLst>
        </pc:spChg>
        <pc:spChg chg="mod">
          <ac:chgData name="Orlando Marley Filho" userId="db0f27c2ee340672" providerId="LiveId" clId="{46F43FBE-C119-446F-A669-6FB8C433C22B}" dt="2024-06-04T11:51:06.146" v="592" actId="20577"/>
          <ac:spMkLst>
            <pc:docMk/>
            <pc:sldMk cId="3624497960" sldId="423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4T11:53:36.006" v="659" actId="2711"/>
          <ac:graphicFrameMkLst>
            <pc:docMk/>
            <pc:sldMk cId="3624497960" sldId="423"/>
            <ac:graphicFrameMk id="130" creationId="{304D6D49-9EA4-5A03-5B41-6EB572A1E82F}"/>
          </ac:graphicFrameMkLst>
        </pc:graphicFrameChg>
      </pc:sldChg>
      <pc:sldChg chg="new del">
        <pc:chgData name="Orlando Marley Filho" userId="db0f27c2ee340672" providerId="LiveId" clId="{46F43FBE-C119-446F-A669-6FB8C433C22B}" dt="2024-06-04T11:48:43.529" v="556" actId="680"/>
        <pc:sldMkLst>
          <pc:docMk/>
          <pc:sldMk cId="3998764410" sldId="423"/>
        </pc:sldMkLst>
      </pc:sldChg>
      <pc:sldChg chg="modSp add mod ord modTransition modAnim">
        <pc:chgData name="Orlando Marley Filho" userId="db0f27c2ee340672" providerId="LiveId" clId="{46F43FBE-C119-446F-A669-6FB8C433C22B}" dt="2024-06-07T13:46:51.323" v="5818" actId="122"/>
        <pc:sldMkLst>
          <pc:docMk/>
          <pc:sldMk cId="540143251" sldId="424"/>
        </pc:sldMkLst>
        <pc:spChg chg="mod">
          <ac:chgData name="Orlando Marley Filho" userId="db0f27c2ee340672" providerId="LiveId" clId="{46F43FBE-C119-446F-A669-6FB8C433C22B}" dt="2024-06-07T13:46:51.323" v="5818" actId="122"/>
          <ac:spMkLst>
            <pc:docMk/>
            <pc:sldMk cId="540143251" sldId="424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4T11:56:35.326" v="710" actId="207"/>
          <ac:graphicFrameMkLst>
            <pc:docMk/>
            <pc:sldMk cId="540143251" sldId="424"/>
            <ac:graphicFrameMk id="130" creationId="{304D6D49-9EA4-5A03-5B41-6EB572A1E82F}"/>
          </ac:graphicFrameMkLst>
        </pc:graphicFrameChg>
      </pc:sldChg>
      <pc:sldChg chg="addSp delSp add del setBg delDesignElem">
        <pc:chgData name="Orlando Marley Filho" userId="db0f27c2ee340672" providerId="LiveId" clId="{46F43FBE-C119-446F-A669-6FB8C433C22B}" dt="2024-06-04T11:48:43.485" v="555"/>
        <pc:sldMkLst>
          <pc:docMk/>
          <pc:sldMk cId="2414209802" sldId="424"/>
        </pc:sldMkLst>
        <pc:spChg chg="add del">
          <ac:chgData name="Orlando Marley Filho" userId="db0f27c2ee340672" providerId="LiveId" clId="{46F43FBE-C119-446F-A669-6FB8C433C22B}" dt="2024-06-04T11:48:43.485" v="555"/>
          <ac:spMkLst>
            <pc:docMk/>
            <pc:sldMk cId="2414209802" sldId="424"/>
            <ac:spMk id="144" creationId="{9228552E-C8B1-4A80-8448-0787CE0FC704}"/>
          </ac:spMkLst>
        </pc:spChg>
      </pc:sldChg>
      <pc:sldChg chg="modSp add mod ord modTransition modAnim">
        <pc:chgData name="Orlando Marley Filho" userId="db0f27c2ee340672" providerId="LiveId" clId="{46F43FBE-C119-446F-A669-6FB8C433C22B}" dt="2024-06-07T13:46:56.339" v="5819" actId="122"/>
        <pc:sldMkLst>
          <pc:docMk/>
          <pc:sldMk cId="1934740053" sldId="425"/>
        </pc:sldMkLst>
        <pc:spChg chg="mod">
          <ac:chgData name="Orlando Marley Filho" userId="db0f27c2ee340672" providerId="LiveId" clId="{46F43FBE-C119-446F-A669-6FB8C433C22B}" dt="2024-06-07T13:46:56.339" v="5819" actId="122"/>
          <ac:spMkLst>
            <pc:docMk/>
            <pc:sldMk cId="1934740053" sldId="425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4T11:58:20.336" v="763" actId="207"/>
          <ac:graphicFrameMkLst>
            <pc:docMk/>
            <pc:sldMk cId="1934740053" sldId="425"/>
            <ac:graphicFrameMk id="130" creationId="{304D6D49-9EA4-5A03-5B41-6EB572A1E82F}"/>
          </ac:graphicFrameMkLst>
        </pc:graphicFrameChg>
      </pc:sldChg>
      <pc:sldChg chg="modSp add mod ord modTransition modAnim">
        <pc:chgData name="Orlando Marley Filho" userId="db0f27c2ee340672" providerId="LiveId" clId="{46F43FBE-C119-446F-A669-6FB8C433C22B}" dt="2024-06-07T13:46:59.907" v="5820" actId="122"/>
        <pc:sldMkLst>
          <pc:docMk/>
          <pc:sldMk cId="1713907776" sldId="426"/>
        </pc:sldMkLst>
        <pc:spChg chg="mod">
          <ac:chgData name="Orlando Marley Filho" userId="db0f27c2ee340672" providerId="LiveId" clId="{46F43FBE-C119-446F-A669-6FB8C433C22B}" dt="2024-06-07T13:46:59.907" v="5820" actId="122"/>
          <ac:spMkLst>
            <pc:docMk/>
            <pc:sldMk cId="1713907776" sldId="426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4T11:59:26.288" v="797" actId="207"/>
          <ac:graphicFrameMkLst>
            <pc:docMk/>
            <pc:sldMk cId="1713907776" sldId="426"/>
            <ac:graphicFrameMk id="130" creationId="{304D6D49-9EA4-5A03-5B41-6EB572A1E82F}"/>
          </ac:graphicFrameMkLst>
        </pc:graphicFrameChg>
      </pc:sldChg>
      <pc:sldChg chg="addSp delSp modSp add mod ord setClrOvrMap">
        <pc:chgData name="Orlando Marley Filho" userId="db0f27c2ee340672" providerId="LiveId" clId="{46F43FBE-C119-446F-A669-6FB8C433C22B}" dt="2024-07-29T13:46:29.907" v="9727" actId="20577"/>
        <pc:sldMkLst>
          <pc:docMk/>
          <pc:sldMk cId="1733437021" sldId="427"/>
        </pc:sldMkLst>
        <pc:spChg chg="mod">
          <ac:chgData name="Orlando Marley Filho" userId="db0f27c2ee340672" providerId="LiveId" clId="{46F43FBE-C119-446F-A669-6FB8C433C22B}" dt="2024-07-29T13:46:29.907" v="9727" actId="20577"/>
          <ac:spMkLst>
            <pc:docMk/>
            <pc:sldMk cId="1733437021" sldId="427"/>
            <ac:spMk id="3" creationId="{C0CE5EBF-BD8E-689D-AEBA-B1675499050A}"/>
          </ac:spMkLst>
        </pc:spChg>
        <pc:spChg chg="add del">
          <ac:chgData name="Orlando Marley Filho" userId="db0f27c2ee340672" providerId="LiveId" clId="{46F43FBE-C119-446F-A669-6FB8C433C22B}" dt="2024-06-04T12:01:17.323" v="820" actId="26606"/>
          <ac:spMkLst>
            <pc:docMk/>
            <pc:sldMk cId="1733437021" sldId="427"/>
            <ac:spMk id="149" creationId="{96CF2A2B-0745-440C-9224-C5C6A0A4286F}"/>
          </ac:spMkLst>
        </pc:spChg>
        <pc:spChg chg="add del">
          <ac:chgData name="Orlando Marley Filho" userId="db0f27c2ee340672" providerId="LiveId" clId="{46F43FBE-C119-446F-A669-6FB8C433C22B}" dt="2024-06-04T12:01:17.323" v="820" actId="26606"/>
          <ac:spMkLst>
            <pc:docMk/>
            <pc:sldMk cId="1733437021" sldId="427"/>
            <ac:spMk id="151" creationId="{75BE6D6B-84C9-4D2B-97EB-773B7369EF82}"/>
          </ac:spMkLst>
        </pc:spChg>
        <pc:spChg chg="add del">
          <ac:chgData name="Orlando Marley Filho" userId="db0f27c2ee340672" providerId="LiveId" clId="{46F43FBE-C119-446F-A669-6FB8C433C22B}" dt="2024-06-04T12:01:10.847" v="817" actId="26606"/>
          <ac:spMkLst>
            <pc:docMk/>
            <pc:sldMk cId="1733437021" sldId="427"/>
            <ac:spMk id="153" creationId="{657F69E0-C4B0-4BEC-A689-4F8D877F05D4}"/>
          </ac:spMkLst>
        </pc:spChg>
        <pc:spChg chg="add">
          <ac:chgData name="Orlando Marley Filho" userId="db0f27c2ee340672" providerId="LiveId" clId="{46F43FBE-C119-446F-A669-6FB8C433C22B}" dt="2024-06-04T12:01:17.323" v="820" actId="26606"/>
          <ac:spMkLst>
            <pc:docMk/>
            <pc:sldMk cId="1733437021" sldId="427"/>
            <ac:spMk id="154" creationId="{657F69E0-C4B0-4BEC-A689-4F8D877F05D4}"/>
          </ac:spMkLst>
        </pc:spChg>
        <pc:spChg chg="add">
          <ac:chgData name="Orlando Marley Filho" userId="db0f27c2ee340672" providerId="LiveId" clId="{46F43FBE-C119-446F-A669-6FB8C433C22B}" dt="2024-06-04T12:01:17.323" v="820" actId="26606"/>
          <ac:spMkLst>
            <pc:docMk/>
            <pc:sldMk cId="1733437021" sldId="427"/>
            <ac:spMk id="155" creationId="{9F6380B4-6A1C-481E-8408-B4E6C75B9B81}"/>
          </ac:spMkLst>
        </pc:spChg>
        <pc:spChg chg="add del">
          <ac:chgData name="Orlando Marley Filho" userId="db0f27c2ee340672" providerId="LiveId" clId="{46F43FBE-C119-446F-A669-6FB8C433C22B}" dt="2024-06-04T12:01:10.847" v="817" actId="26606"/>
          <ac:spMkLst>
            <pc:docMk/>
            <pc:sldMk cId="1733437021" sldId="427"/>
            <ac:spMk id="158" creationId="{9F6380B4-6A1C-481E-8408-B4E6C75B9B81}"/>
          </ac:spMkLst>
        </pc:spChg>
        <pc:grpChg chg="add del">
          <ac:chgData name="Orlando Marley Filho" userId="db0f27c2ee340672" providerId="LiveId" clId="{46F43FBE-C119-446F-A669-6FB8C433C22B}" dt="2024-06-04T12:00:21.759" v="813" actId="26606"/>
          <ac:grpSpMkLst>
            <pc:docMk/>
            <pc:sldMk cId="1733437021" sldId="427"/>
            <ac:grpSpMk id="156" creationId="{0E76F6F3-F5F0-B26D-1B63-73AD0299B731}"/>
          </ac:grpSpMkLst>
        </pc:grpChg>
        <pc:graphicFrameChg chg="del mod">
          <ac:chgData name="Orlando Marley Filho" userId="db0f27c2ee340672" providerId="LiveId" clId="{46F43FBE-C119-446F-A669-6FB8C433C22B}" dt="2024-06-04T11:59:54.034" v="803" actId="478"/>
          <ac:graphicFrameMkLst>
            <pc:docMk/>
            <pc:sldMk cId="1733437021" sldId="427"/>
            <ac:graphicFrameMk id="130" creationId="{304D6D49-9EA4-5A03-5B41-6EB572A1E82F}"/>
          </ac:graphicFrameMkLst>
        </pc:graphicFrameChg>
        <pc:picChg chg="mod ord">
          <ac:chgData name="Orlando Marley Filho" userId="db0f27c2ee340672" providerId="LiveId" clId="{46F43FBE-C119-446F-A669-6FB8C433C22B}" dt="2024-06-04T12:01:17.323" v="820" actId="26606"/>
          <ac:picMkLst>
            <pc:docMk/>
            <pc:sldMk cId="1733437021" sldId="427"/>
            <ac:picMk id="131" creationId="{2B328895-9693-3A6D-FE42-55F7BC92F612}"/>
          </ac:picMkLst>
        </pc:picChg>
      </pc:sldChg>
      <pc:sldChg chg="addSp delSp modSp new mod ord modAnim modNotesTx">
        <pc:chgData name="Orlando Marley Filho" userId="db0f27c2ee340672" providerId="LiveId" clId="{46F43FBE-C119-446F-A669-6FB8C433C22B}" dt="2024-07-29T12:40:43.221" v="9328"/>
        <pc:sldMkLst>
          <pc:docMk/>
          <pc:sldMk cId="1549976048" sldId="428"/>
        </pc:sldMkLst>
        <pc:spChg chg="mod">
          <ac:chgData name="Orlando Marley Filho" userId="db0f27c2ee340672" providerId="LiveId" clId="{46F43FBE-C119-446F-A669-6FB8C433C22B}" dt="2024-06-07T13:51:30.308" v="5865" actId="1076"/>
          <ac:spMkLst>
            <pc:docMk/>
            <pc:sldMk cId="1549976048" sldId="428"/>
            <ac:spMk id="2" creationId="{C344F00F-BE83-8020-0372-4B02F77F5FD9}"/>
          </ac:spMkLst>
        </pc:spChg>
        <pc:spChg chg="del">
          <ac:chgData name="Orlando Marley Filho" userId="db0f27c2ee340672" providerId="LiveId" clId="{46F43FBE-C119-446F-A669-6FB8C433C22B}" dt="2024-06-04T13:34:51.404" v="1086" actId="478"/>
          <ac:spMkLst>
            <pc:docMk/>
            <pc:sldMk cId="1549976048" sldId="428"/>
            <ac:spMk id="3" creationId="{59F9AE3B-7AC2-23C8-7A3F-5DF54AC817D4}"/>
          </ac:spMkLst>
        </pc:spChg>
        <pc:spChg chg="add del mod">
          <ac:chgData name="Orlando Marley Filho" userId="db0f27c2ee340672" providerId="LiveId" clId="{46F43FBE-C119-446F-A669-6FB8C433C22B}" dt="2024-06-04T14:16:04.536" v="1242" actId="478"/>
          <ac:spMkLst>
            <pc:docMk/>
            <pc:sldMk cId="1549976048" sldId="428"/>
            <ac:spMk id="6" creationId="{09C1ABCC-E297-529C-C8AD-112D6757D320}"/>
          </ac:spMkLst>
        </pc:spChg>
        <pc:spChg chg="add mod">
          <ac:chgData name="Orlando Marley Filho" userId="db0f27c2ee340672" providerId="LiveId" clId="{46F43FBE-C119-446F-A669-6FB8C433C22B}" dt="2024-07-29T12:27:27.725" v="9267" actId="1076"/>
          <ac:spMkLst>
            <pc:docMk/>
            <pc:sldMk cId="1549976048" sldId="428"/>
            <ac:spMk id="8" creationId="{06E78975-9BA6-D6C0-9B5D-66F2546DD0E4}"/>
          </ac:spMkLst>
        </pc:spChg>
        <pc:spChg chg="add mod">
          <ac:chgData name="Orlando Marley Filho" userId="db0f27c2ee340672" providerId="LiveId" clId="{46F43FBE-C119-446F-A669-6FB8C433C22B}" dt="2024-06-04T14:07:11.785" v="1181"/>
          <ac:spMkLst>
            <pc:docMk/>
            <pc:sldMk cId="1549976048" sldId="428"/>
            <ac:spMk id="10" creationId="{EADCACFD-A73F-D036-1F7B-D789FF29DB9E}"/>
          </ac:spMkLst>
        </pc:spChg>
        <pc:spChg chg="add mod">
          <ac:chgData name="Orlando Marley Filho" userId="db0f27c2ee340672" providerId="LiveId" clId="{46F43FBE-C119-446F-A669-6FB8C433C22B}" dt="2024-06-04T14:07:11.785" v="1181"/>
          <ac:spMkLst>
            <pc:docMk/>
            <pc:sldMk cId="1549976048" sldId="428"/>
            <ac:spMk id="11" creationId="{C80781D8-A204-D6AF-18D1-1D65EFA5311B}"/>
          </ac:spMkLst>
        </pc:spChg>
        <pc:spChg chg="add del mod">
          <ac:chgData name="Orlando Marley Filho" userId="db0f27c2ee340672" providerId="LiveId" clId="{46F43FBE-C119-446F-A669-6FB8C433C22B}" dt="2024-06-04T14:16:22.096" v="1245" actId="478"/>
          <ac:spMkLst>
            <pc:docMk/>
            <pc:sldMk cId="1549976048" sldId="428"/>
            <ac:spMk id="13" creationId="{A9A2DA13-3CF4-0091-B5AB-DF648E44D3B5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13" creationId="{D955CD84-DD42-2B2F-D895-89F107EC371E}"/>
          </ac:spMkLst>
        </pc:spChg>
        <pc:spChg chg="add mod">
          <ac:chgData name="Orlando Marley Filho" userId="db0f27c2ee340672" providerId="LiveId" clId="{46F43FBE-C119-446F-A669-6FB8C433C22B}" dt="2024-07-29T12:27:27.725" v="9267" actId="1076"/>
          <ac:spMkLst>
            <pc:docMk/>
            <pc:sldMk cId="1549976048" sldId="428"/>
            <ac:spMk id="14" creationId="{2DE8A9E5-0800-CBDC-EBAC-E33066F68F1A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15" creationId="{F6297A2C-607F-FF3F-B8C9-A4FB8B1A3649}"/>
          </ac:spMkLst>
        </pc:spChg>
        <pc:spChg chg="mod topLvl">
          <ac:chgData name="Orlando Marley Filho" userId="db0f27c2ee340672" providerId="LiveId" clId="{46F43FBE-C119-446F-A669-6FB8C433C22B}" dt="2024-06-06T15:39:10.731" v="4268" actId="14100"/>
          <ac:spMkLst>
            <pc:docMk/>
            <pc:sldMk cId="1549976048" sldId="428"/>
            <ac:spMk id="16" creationId="{9DFFA367-886B-E357-3180-B25ED7679EDA}"/>
          </ac:spMkLst>
        </pc:spChg>
        <pc:spChg chg="mod">
          <ac:chgData name="Orlando Marley Filho" userId="db0f27c2ee340672" providerId="LiveId" clId="{46F43FBE-C119-446F-A669-6FB8C433C22B}" dt="2024-06-06T15:37:40.136" v="4249" actId="14100"/>
          <ac:spMkLst>
            <pc:docMk/>
            <pc:sldMk cId="1549976048" sldId="428"/>
            <ac:spMk id="19" creationId="{87F5427C-158C-023D-4899-1AC18C4649FB}"/>
          </ac:spMkLst>
        </pc:spChg>
        <pc:spChg chg="mod">
          <ac:chgData name="Orlando Marley Filho" userId="db0f27c2ee340672" providerId="LiveId" clId="{46F43FBE-C119-446F-A669-6FB8C433C22B}" dt="2024-06-04T14:22:04.625" v="1361" actId="21"/>
          <ac:spMkLst>
            <pc:docMk/>
            <pc:sldMk cId="1549976048" sldId="428"/>
            <ac:spMk id="22" creationId="{DE8FF334-4372-1A1C-FFF6-0863B55DADF5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26" creationId="{6802F255-0737-ED9F-15F2-2C3C3FDD67BF}"/>
          </ac:spMkLst>
        </pc:spChg>
        <pc:spChg chg="add mod">
          <ac:chgData name="Orlando Marley Filho" userId="db0f27c2ee340672" providerId="LiveId" clId="{46F43FBE-C119-446F-A669-6FB8C433C22B}" dt="2024-07-29T12:27:27.725" v="9267" actId="1076"/>
          <ac:spMkLst>
            <pc:docMk/>
            <pc:sldMk cId="1549976048" sldId="428"/>
            <ac:spMk id="27" creationId="{658950B6-C956-7E5F-7598-1837FEE328B2}"/>
          </ac:spMkLst>
        </pc:spChg>
        <pc:spChg chg="add mod">
          <ac:chgData name="Orlando Marley Filho" userId="db0f27c2ee340672" providerId="LiveId" clId="{46F43FBE-C119-446F-A669-6FB8C433C22B}" dt="2024-07-29T12:27:27.725" v="9267" actId="1076"/>
          <ac:spMkLst>
            <pc:docMk/>
            <pc:sldMk cId="1549976048" sldId="428"/>
            <ac:spMk id="28" creationId="{664457E6-286D-883E-34AB-DBBD9C7D9239}"/>
          </ac:spMkLst>
        </pc:spChg>
        <pc:spChg chg="add del mod">
          <ac:chgData name="Orlando Marley Filho" userId="db0f27c2ee340672" providerId="LiveId" clId="{46F43FBE-C119-446F-A669-6FB8C433C22B}" dt="2024-06-04T14:17:58.864" v="1290" actId="478"/>
          <ac:spMkLst>
            <pc:docMk/>
            <pc:sldMk cId="1549976048" sldId="428"/>
            <ac:spMk id="28" creationId="{94417D98-A785-5A1E-EEA7-54617F0A82DF}"/>
          </ac:spMkLst>
        </pc:spChg>
        <pc:spChg chg="add del mod">
          <ac:chgData name="Orlando Marley Filho" userId="db0f27c2ee340672" providerId="LiveId" clId="{46F43FBE-C119-446F-A669-6FB8C433C22B}" dt="2024-06-06T15:05:28.106" v="3669"/>
          <ac:spMkLst>
            <pc:docMk/>
            <pc:sldMk cId="1549976048" sldId="428"/>
            <ac:spMk id="29" creationId="{80A3760E-F9B6-825A-15AD-30124584365B}"/>
          </ac:spMkLst>
        </pc:spChg>
        <pc:spChg chg="add mod">
          <ac:chgData name="Orlando Marley Filho" userId="db0f27c2ee340672" providerId="LiveId" clId="{46F43FBE-C119-446F-A669-6FB8C433C22B}" dt="2024-06-04T14:17:53.683" v="1289" actId="1076"/>
          <ac:spMkLst>
            <pc:docMk/>
            <pc:sldMk cId="1549976048" sldId="428"/>
            <ac:spMk id="30" creationId="{187EAC17-C055-9521-21FD-F267F07E8F4A}"/>
          </ac:spMkLst>
        </pc:spChg>
        <pc:spChg chg="mod">
          <ac:chgData name="Orlando Marley Filho" userId="db0f27c2ee340672" providerId="LiveId" clId="{46F43FBE-C119-446F-A669-6FB8C433C22B}" dt="2024-06-04T14:38:17.255" v="1529"/>
          <ac:spMkLst>
            <pc:docMk/>
            <pc:sldMk cId="1549976048" sldId="428"/>
            <ac:spMk id="32" creationId="{B08CAB17-F382-F614-04D0-2F84635BBF95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35" creationId="{C22DB9E7-1016-3CEC-5611-E6971888D87F}"/>
          </ac:spMkLst>
        </pc:spChg>
        <pc:spChg chg="add del mod">
          <ac:chgData name="Orlando Marley Filho" userId="db0f27c2ee340672" providerId="LiveId" clId="{46F43FBE-C119-446F-A669-6FB8C433C22B}" dt="2024-06-06T15:12:46.767" v="3810" actId="478"/>
          <ac:spMkLst>
            <pc:docMk/>
            <pc:sldMk cId="1549976048" sldId="428"/>
            <ac:spMk id="36" creationId="{10ACE542-0CA3-90E4-3DC0-9A9F37C86704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37" creationId="{CBBEDB1E-A59D-BD79-1F96-003DB3F0A7B9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38" creationId="{BBBF0187-5BF0-F5CE-E518-62C9F3574CB7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39" creationId="{D140EA55-A31A-C5B7-69DD-DF570DE3B53D}"/>
          </ac:spMkLst>
        </pc:spChg>
        <pc:spChg chg="add del mod">
          <ac:chgData name="Orlando Marley Filho" userId="db0f27c2ee340672" providerId="LiveId" clId="{46F43FBE-C119-446F-A669-6FB8C433C22B}" dt="2024-06-06T15:17:49.223" v="3926" actId="478"/>
          <ac:spMkLst>
            <pc:docMk/>
            <pc:sldMk cId="1549976048" sldId="428"/>
            <ac:spMk id="40" creationId="{8C3CBEC4-0A6F-F5E2-7312-0D6F8A37A3CE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41" creationId="{0179C84F-E125-18F4-6650-AB4753BE2F04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42" creationId="{B0BEE3F1-63E1-CFD9-D662-B2D7CFAF9278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43" creationId="{2B73F800-6C41-8051-4E28-D65ECF3FC94E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44" creationId="{0DE61D63-9441-97C2-B25C-B1404B06329A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45" creationId="{E92563DF-A62A-51FD-6C19-B79F01BCEF91}"/>
          </ac:spMkLst>
        </pc:spChg>
        <pc:spChg chg="add del mod">
          <ac:chgData name="Orlando Marley Filho" userId="db0f27c2ee340672" providerId="LiveId" clId="{46F43FBE-C119-446F-A669-6FB8C433C22B}" dt="2024-06-06T15:29:02.744" v="4077"/>
          <ac:spMkLst>
            <pc:docMk/>
            <pc:sldMk cId="1549976048" sldId="428"/>
            <ac:spMk id="46" creationId="{72BB6899-73F3-F6AB-47FB-6CC80F6EC371}"/>
          </ac:spMkLst>
        </pc:spChg>
        <pc:spChg chg="add del mod">
          <ac:chgData name="Orlando Marley Filho" userId="db0f27c2ee340672" providerId="LiveId" clId="{46F43FBE-C119-446F-A669-6FB8C433C22B}" dt="2024-06-06T15:29:41.084" v="4136" actId="478"/>
          <ac:spMkLst>
            <pc:docMk/>
            <pc:sldMk cId="1549976048" sldId="428"/>
            <ac:spMk id="47" creationId="{3ADA9844-5539-75EE-5FA9-CCEEF27899FA}"/>
          </ac:spMkLst>
        </pc:spChg>
        <pc:spChg chg="add del mod">
          <ac:chgData name="Orlando Marley Filho" userId="db0f27c2ee340672" providerId="LiveId" clId="{46F43FBE-C119-446F-A669-6FB8C433C22B}" dt="2024-06-06T15:31:43.237" v="4174" actId="478"/>
          <ac:spMkLst>
            <pc:docMk/>
            <pc:sldMk cId="1549976048" sldId="428"/>
            <ac:spMk id="48" creationId="{F96DBCD2-9C19-3FF9-1BAD-AB106B0C3A3D}"/>
          </ac:spMkLst>
        </pc:spChg>
        <pc:spChg chg="add mod">
          <ac:chgData name="Orlando Marley Filho" userId="db0f27c2ee340672" providerId="LiveId" clId="{46F43FBE-C119-446F-A669-6FB8C433C22B}" dt="2024-06-06T15:32:19.130" v="4179" actId="1076"/>
          <ac:spMkLst>
            <pc:docMk/>
            <pc:sldMk cId="1549976048" sldId="428"/>
            <ac:spMk id="50" creationId="{A57ABC10-00E7-8C96-5923-97150C17C305}"/>
          </ac:spMkLst>
        </pc:spChg>
        <pc:spChg chg="add mod">
          <ac:chgData name="Orlando Marley Filho" userId="db0f27c2ee340672" providerId="LiveId" clId="{46F43FBE-C119-446F-A669-6FB8C433C22B}" dt="2024-06-06T15:49:23.689" v="4421" actId="1076"/>
          <ac:spMkLst>
            <pc:docMk/>
            <pc:sldMk cId="1549976048" sldId="428"/>
            <ac:spMk id="52" creationId="{2DB6C2D1-2632-1EE9-B213-D39F137DA96E}"/>
          </ac:spMkLst>
        </pc:spChg>
        <pc:spChg chg="add mod">
          <ac:chgData name="Orlando Marley Filho" userId="db0f27c2ee340672" providerId="LiveId" clId="{46F43FBE-C119-446F-A669-6FB8C433C22B}" dt="2024-06-06T15:47:02.097" v="4353" actId="1076"/>
          <ac:spMkLst>
            <pc:docMk/>
            <pc:sldMk cId="1549976048" sldId="428"/>
            <ac:spMk id="53" creationId="{BA3034A4-EF82-69D7-7528-4D206AEE1692}"/>
          </ac:spMkLst>
        </pc:spChg>
        <pc:spChg chg="add mod">
          <ac:chgData name="Orlando Marley Filho" userId="db0f27c2ee340672" providerId="LiveId" clId="{46F43FBE-C119-446F-A669-6FB8C433C22B}" dt="2024-06-06T15:49:12.818" v="4420" actId="207"/>
          <ac:spMkLst>
            <pc:docMk/>
            <pc:sldMk cId="1549976048" sldId="428"/>
            <ac:spMk id="54" creationId="{676110A9-3AA4-1C48-6527-1787E1CE5590}"/>
          </ac:spMkLst>
        </pc:spChg>
        <pc:spChg chg="add mod">
          <ac:chgData name="Orlando Marley Filho" userId="db0f27c2ee340672" providerId="LiveId" clId="{46F43FBE-C119-446F-A669-6FB8C433C22B}" dt="2024-06-06T15:49:03.170" v="4419" actId="1076"/>
          <ac:spMkLst>
            <pc:docMk/>
            <pc:sldMk cId="1549976048" sldId="428"/>
            <ac:spMk id="55" creationId="{26C9C6B6-7B58-1EB7-29BD-AD41422130ED}"/>
          </ac:spMkLst>
        </pc:spChg>
        <pc:grpChg chg="add del mod">
          <ac:chgData name="Orlando Marley Filho" userId="db0f27c2ee340672" providerId="LiveId" clId="{46F43FBE-C119-446F-A669-6FB8C433C22B}" dt="2024-06-04T14:13:59.212" v="1228" actId="478"/>
          <ac:grpSpMkLst>
            <pc:docMk/>
            <pc:sldMk cId="1549976048" sldId="428"/>
            <ac:grpSpMk id="15" creationId="{534846D9-F273-4F3F-027C-A79478CE7CA8}"/>
          </ac:grpSpMkLst>
        </pc:grpChg>
        <pc:grpChg chg="add mod">
          <ac:chgData name="Orlando Marley Filho" userId="db0f27c2ee340672" providerId="LiveId" clId="{46F43FBE-C119-446F-A669-6FB8C433C22B}" dt="2024-07-29T12:27:27.725" v="9267" actId="1076"/>
          <ac:grpSpMkLst>
            <pc:docMk/>
            <pc:sldMk cId="1549976048" sldId="428"/>
            <ac:grpSpMk id="18" creationId="{806E8FCF-7F89-7F16-4611-492A56FEE39C}"/>
          </ac:grpSpMkLst>
        </pc:grpChg>
        <pc:grpChg chg="add mod">
          <ac:chgData name="Orlando Marley Filho" userId="db0f27c2ee340672" providerId="LiveId" clId="{46F43FBE-C119-446F-A669-6FB8C433C22B}" dt="2024-07-29T12:27:27.725" v="9267" actId="1076"/>
          <ac:grpSpMkLst>
            <pc:docMk/>
            <pc:sldMk cId="1549976048" sldId="428"/>
            <ac:grpSpMk id="21" creationId="{A676A0EC-8E2B-7A95-5291-E70910F23B33}"/>
          </ac:grpSpMkLst>
        </pc:grpChg>
        <pc:grpChg chg="add mod">
          <ac:chgData name="Orlando Marley Filho" userId="db0f27c2ee340672" providerId="LiveId" clId="{46F43FBE-C119-446F-A669-6FB8C433C22B}" dt="2024-07-29T12:27:27.725" v="9267" actId="1076"/>
          <ac:grpSpMkLst>
            <pc:docMk/>
            <pc:sldMk cId="1549976048" sldId="428"/>
            <ac:grpSpMk id="25" creationId="{D122A2DA-AB58-4D68-D501-6291509EC5F4}"/>
          </ac:grpSpMkLst>
        </pc:grpChg>
        <pc:grpChg chg="add mod">
          <ac:chgData name="Orlando Marley Filho" userId="db0f27c2ee340672" providerId="LiveId" clId="{46F43FBE-C119-446F-A669-6FB8C433C22B}" dt="2024-06-04T14:38:17.255" v="1529"/>
          <ac:grpSpMkLst>
            <pc:docMk/>
            <pc:sldMk cId="1549976048" sldId="428"/>
            <ac:grpSpMk id="31" creationId="{B1CCF31B-D21D-0B1A-1B2E-4B1BAA92EF5B}"/>
          </ac:grpSpMkLst>
        </pc:grpChg>
        <pc:graphicFrameChg chg="add del modGraphic">
          <ac:chgData name="Orlando Marley Filho" userId="db0f27c2ee340672" providerId="LiveId" clId="{46F43FBE-C119-446F-A669-6FB8C433C22B}" dt="2024-06-06T14:52:45.308" v="3429" actId="1032"/>
          <ac:graphicFrameMkLst>
            <pc:docMk/>
            <pc:sldMk cId="1549976048" sldId="428"/>
            <ac:graphicFrameMk id="6" creationId="{1CBE724A-3D00-F16D-6357-BDD287AA75A9}"/>
          </ac:graphicFrameMkLst>
        </pc:graphicFrameChg>
        <pc:picChg chg="add del mod">
          <ac:chgData name="Orlando Marley Filho" userId="db0f27c2ee340672" providerId="LiveId" clId="{46F43FBE-C119-446F-A669-6FB8C433C22B}" dt="2024-06-06T14:00:11.168" v="3424" actId="478"/>
          <ac:picMkLst>
            <pc:docMk/>
            <pc:sldMk cId="1549976048" sldId="428"/>
            <ac:picMk id="3" creationId="{A1E64D86-8CD1-33A0-A3CF-A89E63170CF6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4" creationId="{1CF96727-28AF-F8CA-10CA-B587CE45ECC7}"/>
          </ac:picMkLst>
        </pc:picChg>
        <pc:picChg chg="add del mod">
          <ac:chgData name="Orlando Marley Filho" userId="db0f27c2ee340672" providerId="LiveId" clId="{46F43FBE-C119-446F-A669-6FB8C433C22B}" dt="2024-06-06T14:00:27.813" v="3427" actId="478"/>
          <ac:picMkLst>
            <pc:docMk/>
            <pc:sldMk cId="1549976048" sldId="428"/>
            <ac:picMk id="5" creationId="{E1380B61-C233-64F1-C59F-CD50B5049A97}"/>
          </ac:picMkLst>
        </pc:picChg>
        <pc:picChg chg="add mod">
          <ac:chgData name="Orlando Marley Filho" userId="db0f27c2ee340672" providerId="LiveId" clId="{46F43FBE-C119-446F-A669-6FB8C433C22B}" dt="2024-06-04T14:07:11.785" v="1181"/>
          <ac:picMkLst>
            <pc:docMk/>
            <pc:sldMk cId="1549976048" sldId="428"/>
            <ac:picMk id="9" creationId="{25646082-B3C7-4886-4E7F-A8EB5944E4D9}"/>
          </ac:picMkLst>
        </pc:picChg>
        <pc:picChg chg="add mod">
          <ac:chgData name="Orlando Marley Filho" userId="db0f27c2ee340672" providerId="LiveId" clId="{46F43FBE-C119-446F-A669-6FB8C433C22B}" dt="2024-07-29T12:27:27.725" v="9267" actId="1076"/>
          <ac:picMkLst>
            <pc:docMk/>
            <pc:sldMk cId="1549976048" sldId="428"/>
            <ac:picMk id="12" creationId="{32AF8D7D-BED8-5E9C-21CA-33E9A79685DC}"/>
          </ac:picMkLst>
        </pc:picChg>
        <pc:picChg chg="del mod topLvl">
          <ac:chgData name="Orlando Marley Filho" userId="db0f27c2ee340672" providerId="LiveId" clId="{46F43FBE-C119-446F-A669-6FB8C433C22B}" dt="2024-06-04T14:13:59.212" v="1228" actId="478"/>
          <ac:picMkLst>
            <pc:docMk/>
            <pc:sldMk cId="1549976048" sldId="428"/>
            <ac:picMk id="17" creationId="{1FAABC02-84E1-97F4-BE85-30EFC96A74A9}"/>
          </ac:picMkLst>
        </pc:picChg>
        <pc:picChg chg="mod">
          <ac:chgData name="Orlando Marley Filho" userId="db0f27c2ee340672" providerId="LiveId" clId="{46F43FBE-C119-446F-A669-6FB8C433C22B}" dt="2024-06-04T14:07:47.683" v="1188"/>
          <ac:picMkLst>
            <pc:docMk/>
            <pc:sldMk cId="1549976048" sldId="428"/>
            <ac:picMk id="20" creationId="{409AAA44-46D0-9646-81C6-79F5551D68EA}"/>
          </ac:picMkLst>
        </pc:picChg>
        <pc:picChg chg="mod">
          <ac:chgData name="Orlando Marley Filho" userId="db0f27c2ee340672" providerId="LiveId" clId="{46F43FBE-C119-446F-A669-6FB8C433C22B}" dt="2024-06-04T14:08:26.686" v="1197"/>
          <ac:picMkLst>
            <pc:docMk/>
            <pc:sldMk cId="1549976048" sldId="428"/>
            <ac:picMk id="23" creationId="{17F53601-2738-1F43-AC69-26E1D9F9A92F}"/>
          </ac:picMkLst>
        </pc:picChg>
        <pc:picChg chg="add mod">
          <ac:chgData name="Orlando Marley Filho" userId="db0f27c2ee340672" providerId="LiveId" clId="{46F43FBE-C119-446F-A669-6FB8C433C22B}" dt="2024-06-04T14:14:05.554" v="1231" actId="164"/>
          <ac:picMkLst>
            <pc:docMk/>
            <pc:sldMk cId="1549976048" sldId="428"/>
            <ac:picMk id="24" creationId="{C4445D15-1E07-83AC-CA3D-B21F61EF01DC}"/>
          </ac:picMkLst>
        </pc:picChg>
        <pc:picChg chg="add del mod">
          <ac:chgData name="Orlando Marley Filho" userId="db0f27c2ee340672" providerId="LiveId" clId="{46F43FBE-C119-446F-A669-6FB8C433C22B}" dt="2024-06-04T14:17:00.665" v="1248" actId="478"/>
          <ac:picMkLst>
            <pc:docMk/>
            <pc:sldMk cId="1549976048" sldId="428"/>
            <ac:picMk id="26" creationId="{4ABBA707-5D4F-3604-20DE-1730FE0826E4}"/>
          </ac:picMkLst>
        </pc:picChg>
        <pc:picChg chg="add del mod">
          <ac:chgData name="Orlando Marley Filho" userId="db0f27c2ee340672" providerId="LiveId" clId="{46F43FBE-C119-446F-A669-6FB8C433C22B}" dt="2024-06-04T14:17:58.864" v="1290" actId="478"/>
          <ac:picMkLst>
            <pc:docMk/>
            <pc:sldMk cId="1549976048" sldId="428"/>
            <ac:picMk id="27" creationId="{10C45EC2-991E-1BF5-B4CE-AFC5256D8801}"/>
          </ac:picMkLst>
        </pc:picChg>
        <pc:picChg chg="add mod">
          <ac:chgData name="Orlando Marley Filho" userId="db0f27c2ee340672" providerId="LiveId" clId="{46F43FBE-C119-446F-A669-6FB8C433C22B}" dt="2024-06-04T14:17:53.683" v="1289" actId="1076"/>
          <ac:picMkLst>
            <pc:docMk/>
            <pc:sldMk cId="1549976048" sldId="428"/>
            <ac:picMk id="29" creationId="{A1CBAB01-DDC7-4C38-9DE8-5B54D0B979EE}"/>
          </ac:picMkLst>
        </pc:picChg>
        <pc:picChg chg="add mod">
          <ac:chgData name="Orlando Marley Filho" userId="db0f27c2ee340672" providerId="LiveId" clId="{46F43FBE-C119-446F-A669-6FB8C433C22B}" dt="2024-07-29T12:27:27.725" v="9267" actId="1076"/>
          <ac:picMkLst>
            <pc:docMk/>
            <pc:sldMk cId="1549976048" sldId="428"/>
            <ac:picMk id="30" creationId="{B8B33282-63FE-A6B5-E166-42331BC2FFAA}"/>
          </ac:picMkLst>
        </pc:picChg>
        <pc:picChg chg="mod">
          <ac:chgData name="Orlando Marley Filho" userId="db0f27c2ee340672" providerId="LiveId" clId="{46F43FBE-C119-446F-A669-6FB8C433C22B}" dt="2024-06-04T14:38:17.255" v="1529"/>
          <ac:picMkLst>
            <pc:docMk/>
            <pc:sldMk cId="1549976048" sldId="428"/>
            <ac:picMk id="33" creationId="{98FB76B8-A94A-7265-25D0-A0A1BC786970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34" creationId="{69681A05-43CE-189D-28C7-231CF2F511FB}"/>
          </ac:picMkLst>
        </pc:picChg>
        <pc:picChg chg="add mod">
          <ac:chgData name="Orlando Marley Filho" userId="db0f27c2ee340672" providerId="LiveId" clId="{46F43FBE-C119-446F-A669-6FB8C433C22B}" dt="2024-06-06T15:31:56.030" v="4175"/>
          <ac:picMkLst>
            <pc:docMk/>
            <pc:sldMk cId="1549976048" sldId="428"/>
            <ac:picMk id="49" creationId="{F644AC8A-17EE-F4CB-CFA1-DC0EDC0E4559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51" creationId="{5A6ECD58-44B0-FF96-990B-EC899BC94588}"/>
          </ac:picMkLst>
        </pc:picChg>
        <pc:picChg chg="add del mod">
          <ac:chgData name="Orlando Marley Filho" userId="db0f27c2ee340672" providerId="LiveId" clId="{46F43FBE-C119-446F-A669-6FB8C433C22B}" dt="2024-06-06T14:54:36.488" v="3433" actId="478"/>
          <ac:picMkLst>
            <pc:docMk/>
            <pc:sldMk cId="1549976048" sldId="428"/>
            <ac:picMk id="1026" creationId="{0B6245DD-16DD-CA70-CCE3-927FF215DA54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1028" creationId="{6B779888-4B53-85AA-E3E8-645FCB0C3019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1030" creationId="{AB14E454-A247-6B9E-BDF4-E0A040EC0D6C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1032" creationId="{46387D9A-FF08-6CEA-DDFA-626FF93FCCF1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1034" creationId="{728C601A-CD73-69C7-835B-2AA1B53D9EA0}"/>
          </ac:picMkLst>
        </pc:picChg>
        <pc:picChg chg="add mod">
          <ac:chgData name="Orlando Marley Filho" userId="db0f27c2ee340672" providerId="LiveId" clId="{46F43FBE-C119-446F-A669-6FB8C433C22B}" dt="2024-06-06T15:47:02.097" v="4353" actId="1076"/>
          <ac:picMkLst>
            <pc:docMk/>
            <pc:sldMk cId="1549976048" sldId="428"/>
            <ac:picMk id="1036" creationId="{D3B6FD62-6697-435C-D385-A83A5E31D05F}"/>
          </ac:picMkLst>
        </pc:picChg>
        <pc:cxnChg chg="add del mod">
          <ac:chgData name="Orlando Marley Filho" userId="db0f27c2ee340672" providerId="LiveId" clId="{46F43FBE-C119-446F-A669-6FB8C433C22B}" dt="2024-06-06T14:56:21.041" v="3453" actId="478"/>
          <ac:cxnSpMkLst>
            <pc:docMk/>
            <pc:sldMk cId="1549976048" sldId="428"/>
            <ac:cxnSpMk id="9" creationId="{DBABCFBE-E3CD-96E9-BA4E-985164F29DB8}"/>
          </ac:cxnSpMkLst>
        </pc:cxnChg>
      </pc:sldChg>
      <pc:sldChg chg="addSp delSp modSp add del mod">
        <pc:chgData name="Orlando Marley Filho" userId="db0f27c2ee340672" providerId="LiveId" clId="{46F43FBE-C119-446F-A669-6FB8C433C22B}" dt="2024-06-05T14:03:01.863" v="1613" actId="47"/>
        <pc:sldMkLst>
          <pc:docMk/>
          <pc:sldMk cId="3600138412" sldId="429"/>
        </pc:sldMkLst>
        <pc:spChg chg="add del mod">
          <ac:chgData name="Orlando Marley Filho" userId="db0f27c2ee340672" providerId="LiveId" clId="{46F43FBE-C119-446F-A669-6FB8C433C22B}" dt="2024-06-05T14:01:43.066" v="1608" actId="6549"/>
          <ac:spMkLst>
            <pc:docMk/>
            <pc:sldMk cId="3600138412" sldId="429"/>
            <ac:spMk id="5" creationId="{6741AEE4-4FF4-B847-B5F0-58944CE9E312}"/>
          </ac:spMkLst>
        </pc:spChg>
        <pc:graphicFrameChg chg="add del">
          <ac:chgData name="Orlando Marley Filho" userId="db0f27c2ee340672" providerId="LiveId" clId="{46F43FBE-C119-446F-A669-6FB8C433C22B}" dt="2024-06-05T14:01:19.743" v="1606" actId="26606"/>
          <ac:graphicFrameMkLst>
            <pc:docMk/>
            <pc:sldMk cId="3600138412" sldId="429"/>
            <ac:graphicFrameMk id="12" creationId="{38CFD9DC-DD6D-0105-26F0-DAD91D211EF9}"/>
          </ac:graphicFrameMkLst>
        </pc:graphicFrameChg>
        <pc:picChg chg="del">
          <ac:chgData name="Orlando Marley Filho" userId="db0f27c2ee340672" providerId="LiveId" clId="{46F43FBE-C119-446F-A669-6FB8C433C22B}" dt="2024-06-05T13:56:59.312" v="1557" actId="478"/>
          <ac:picMkLst>
            <pc:docMk/>
            <pc:sldMk cId="3600138412" sldId="429"/>
            <ac:picMk id="1026" creationId="{E9E76A8D-4172-74BC-4F22-46DFCEB20877}"/>
          </ac:picMkLst>
        </pc:picChg>
      </pc:sldChg>
      <pc:sldChg chg="new del">
        <pc:chgData name="Orlando Marley Filho" userId="db0f27c2ee340672" providerId="LiveId" clId="{46F43FBE-C119-446F-A669-6FB8C433C22B}" dt="2024-06-05T13:59:31.558" v="1588" actId="47"/>
        <pc:sldMkLst>
          <pc:docMk/>
          <pc:sldMk cId="1965142823" sldId="430"/>
        </pc:sldMkLst>
      </pc:sldChg>
      <pc:sldChg chg="addSp delSp modSp add mod modNotesTx">
        <pc:chgData name="Orlando Marley Filho" userId="db0f27c2ee340672" providerId="LiveId" clId="{46F43FBE-C119-446F-A669-6FB8C433C22B}" dt="2024-06-07T13:53:31.096" v="5914" actId="1076"/>
        <pc:sldMkLst>
          <pc:docMk/>
          <pc:sldMk cId="4078380939" sldId="431"/>
        </pc:sldMkLst>
        <pc:spChg chg="mod">
          <ac:chgData name="Orlando Marley Filho" userId="db0f27c2ee340672" providerId="LiveId" clId="{46F43FBE-C119-446F-A669-6FB8C433C22B}" dt="2024-06-07T13:53:31.096" v="5914" actId="1076"/>
          <ac:spMkLst>
            <pc:docMk/>
            <pc:sldMk cId="4078380939" sldId="431"/>
            <ac:spMk id="2" creationId="{0AC2542F-0A57-970F-3272-4258EA9DC083}"/>
          </ac:spMkLst>
        </pc:spChg>
        <pc:spChg chg="add del mod">
          <ac:chgData name="Orlando Marley Filho" userId="db0f27c2ee340672" providerId="LiveId" clId="{46F43FBE-C119-446F-A669-6FB8C433C22B}" dt="2024-06-05T14:40:32.830" v="1615" actId="478"/>
          <ac:spMkLst>
            <pc:docMk/>
            <pc:sldMk cId="4078380939" sldId="431"/>
            <ac:spMk id="3" creationId="{2E9C9D3B-2F24-1828-BF37-1BB78CFF36B4}"/>
          </ac:spMkLst>
        </pc:spChg>
        <pc:spChg chg="del mod">
          <ac:chgData name="Orlando Marley Filho" userId="db0f27c2ee340672" providerId="LiveId" clId="{46F43FBE-C119-446F-A669-6FB8C433C22B}" dt="2024-06-05T14:00:31.237" v="1602" actId="478"/>
          <ac:spMkLst>
            <pc:docMk/>
            <pc:sldMk cId="4078380939" sldId="431"/>
            <ac:spMk id="5" creationId="{6741AEE4-4FF4-B847-B5F0-58944CE9E312}"/>
          </ac:spMkLst>
        </pc:spChg>
        <pc:spChg chg="add del mod">
          <ac:chgData name="Orlando Marley Filho" userId="db0f27c2ee340672" providerId="LiveId" clId="{46F43FBE-C119-446F-A669-6FB8C433C22B}" dt="2024-06-05T14:43:55.683" v="1637" actId="478"/>
          <ac:spMkLst>
            <pc:docMk/>
            <pc:sldMk cId="4078380939" sldId="431"/>
            <ac:spMk id="6" creationId="{450489AE-433A-CA3C-F0DD-88965EA479BD}"/>
          </ac:spMkLst>
        </pc:spChg>
        <pc:spChg chg="add del">
          <ac:chgData name="Orlando Marley Filho" userId="db0f27c2ee340672" providerId="LiveId" clId="{46F43FBE-C119-446F-A669-6FB8C433C22B}" dt="2024-06-05T14:44:42.559" v="1639" actId="22"/>
          <ac:spMkLst>
            <pc:docMk/>
            <pc:sldMk cId="4078380939" sldId="431"/>
            <ac:spMk id="8" creationId="{1733A0FC-A9F0-81D2-DB20-DC680911CDFC}"/>
          </ac:spMkLst>
        </pc:spChg>
        <pc:spChg chg="add del">
          <ac:chgData name="Orlando Marley Filho" userId="db0f27c2ee340672" providerId="LiveId" clId="{46F43FBE-C119-446F-A669-6FB8C433C22B}" dt="2024-06-05T14:59:46.494" v="1645" actId="22"/>
          <ac:spMkLst>
            <pc:docMk/>
            <pc:sldMk cId="4078380939" sldId="431"/>
            <ac:spMk id="12" creationId="{3A264609-15DC-8808-858A-072497179894}"/>
          </ac:spMkLst>
        </pc:spChg>
        <pc:spChg chg="mod">
          <ac:chgData name="Orlando Marley Filho" userId="db0f27c2ee340672" providerId="LiveId" clId="{46F43FBE-C119-446F-A669-6FB8C433C22B}" dt="2024-06-05T15:09:33.993" v="1697" actId="14100"/>
          <ac:spMkLst>
            <pc:docMk/>
            <pc:sldMk cId="4078380939" sldId="431"/>
            <ac:spMk id="14" creationId="{21817463-BBF6-8160-4A7A-3A673FF7F5B1}"/>
          </ac:spMkLst>
        </pc:spChg>
        <pc:spChg chg="mod">
          <ac:chgData name="Orlando Marley Filho" userId="db0f27c2ee340672" providerId="LiveId" clId="{46F43FBE-C119-446F-A669-6FB8C433C22B}" dt="2024-06-05T15:09:46.012" v="1698" actId="14100"/>
          <ac:spMkLst>
            <pc:docMk/>
            <pc:sldMk cId="4078380939" sldId="431"/>
            <ac:spMk id="17" creationId="{A0F21890-FA02-E28B-2A39-A5EB16AC42DB}"/>
          </ac:spMkLst>
        </pc:spChg>
        <pc:spChg chg="add mod">
          <ac:chgData name="Orlando Marley Filho" userId="db0f27c2ee340672" providerId="LiveId" clId="{46F43FBE-C119-446F-A669-6FB8C433C22B}" dt="2024-06-05T15:09:50.785" v="1699" actId="14100"/>
          <ac:spMkLst>
            <pc:docMk/>
            <pc:sldMk cId="4078380939" sldId="431"/>
            <ac:spMk id="19" creationId="{D7086D8F-2655-3054-C010-2A753738A359}"/>
          </ac:spMkLst>
        </pc:spChg>
        <pc:spChg chg="add mod">
          <ac:chgData name="Orlando Marley Filho" userId="db0f27c2ee340672" providerId="LiveId" clId="{46F43FBE-C119-446F-A669-6FB8C433C22B}" dt="2024-06-05T15:09:53.114" v="1700" actId="14100"/>
          <ac:spMkLst>
            <pc:docMk/>
            <pc:sldMk cId="4078380939" sldId="431"/>
            <ac:spMk id="20" creationId="{B842F224-DE29-0C89-3702-6CDBB0F37ADB}"/>
          </ac:spMkLst>
        </pc:spChg>
        <pc:spChg chg="add mod">
          <ac:chgData name="Orlando Marley Filho" userId="db0f27c2ee340672" providerId="LiveId" clId="{46F43FBE-C119-446F-A669-6FB8C433C22B}" dt="2024-06-05T15:09:56.266" v="1701" actId="14100"/>
          <ac:spMkLst>
            <pc:docMk/>
            <pc:sldMk cId="4078380939" sldId="431"/>
            <ac:spMk id="21" creationId="{89B566EB-8134-6BF2-4717-2F5E30F55405}"/>
          </ac:spMkLst>
        </pc:spChg>
        <pc:spChg chg="add mod">
          <ac:chgData name="Orlando Marley Filho" userId="db0f27c2ee340672" providerId="LiveId" clId="{46F43FBE-C119-446F-A669-6FB8C433C22B}" dt="2024-06-05T15:10:05.538" v="1702" actId="1076"/>
          <ac:spMkLst>
            <pc:docMk/>
            <pc:sldMk cId="4078380939" sldId="431"/>
            <ac:spMk id="22" creationId="{23E7DFBA-A47C-6C9A-B555-DED368760F2D}"/>
          </ac:spMkLst>
        </pc:spChg>
        <pc:spChg chg="add mod">
          <ac:chgData name="Orlando Marley Filho" userId="db0f27c2ee340672" providerId="LiveId" clId="{46F43FBE-C119-446F-A669-6FB8C433C22B}" dt="2024-06-05T15:10:05.538" v="1702" actId="1076"/>
          <ac:spMkLst>
            <pc:docMk/>
            <pc:sldMk cId="4078380939" sldId="431"/>
            <ac:spMk id="23" creationId="{4AE3C634-BB78-6C8C-973A-5929A3AA01FE}"/>
          </ac:spMkLst>
        </pc:spChg>
        <pc:spChg chg="add mod">
          <ac:chgData name="Orlando Marley Filho" userId="db0f27c2ee340672" providerId="LiveId" clId="{46F43FBE-C119-446F-A669-6FB8C433C22B}" dt="2024-06-05T15:10:05.538" v="1702" actId="1076"/>
          <ac:spMkLst>
            <pc:docMk/>
            <pc:sldMk cId="4078380939" sldId="431"/>
            <ac:spMk id="24" creationId="{F1B23436-D2C8-A70B-DB41-A4E67F47A190}"/>
          </ac:spMkLst>
        </pc:spChg>
        <pc:spChg chg="add mod">
          <ac:chgData name="Orlando Marley Filho" userId="db0f27c2ee340672" providerId="LiveId" clId="{46F43FBE-C119-446F-A669-6FB8C433C22B}" dt="2024-06-05T15:21:09.904" v="2021" actId="1076"/>
          <ac:spMkLst>
            <pc:docMk/>
            <pc:sldMk cId="4078380939" sldId="431"/>
            <ac:spMk id="25" creationId="{78F769C5-6E6F-EA48-7F85-E18ABC6F6D98}"/>
          </ac:spMkLst>
        </pc:spChg>
        <pc:spChg chg="add del mod">
          <ac:chgData name="Orlando Marley Filho" userId="db0f27c2ee340672" providerId="LiveId" clId="{46F43FBE-C119-446F-A669-6FB8C433C22B}" dt="2024-06-05T15:21:09.904" v="2021" actId="1076"/>
          <ac:spMkLst>
            <pc:docMk/>
            <pc:sldMk cId="4078380939" sldId="431"/>
            <ac:spMk id="26" creationId="{F5A0FBFF-6792-DF2E-CC0E-9BC9E5F79116}"/>
          </ac:spMkLst>
        </pc:spChg>
        <pc:spChg chg="add mod">
          <ac:chgData name="Orlando Marley Filho" userId="db0f27c2ee340672" providerId="LiveId" clId="{46F43FBE-C119-446F-A669-6FB8C433C22B}" dt="2024-06-05T15:21:09.904" v="2021" actId="1076"/>
          <ac:spMkLst>
            <pc:docMk/>
            <pc:sldMk cId="4078380939" sldId="431"/>
            <ac:spMk id="27" creationId="{AF7F81BC-62CF-1E25-6B93-3998523B4FC4}"/>
          </ac:spMkLst>
        </pc:spChg>
        <pc:spChg chg="add mod">
          <ac:chgData name="Orlando Marley Filho" userId="db0f27c2ee340672" providerId="LiveId" clId="{46F43FBE-C119-446F-A669-6FB8C433C22B}" dt="2024-06-05T15:16:37.423" v="1871" actId="767"/>
          <ac:spMkLst>
            <pc:docMk/>
            <pc:sldMk cId="4078380939" sldId="431"/>
            <ac:spMk id="28" creationId="{8F736D11-8A6C-4C82-F758-116A96ADB22A}"/>
          </ac:spMkLst>
        </pc:spChg>
        <pc:spChg chg="add del mod">
          <ac:chgData name="Orlando Marley Filho" userId="db0f27c2ee340672" providerId="LiveId" clId="{46F43FBE-C119-446F-A669-6FB8C433C22B}" dt="2024-06-05T15:20:33.522" v="2002" actId="478"/>
          <ac:spMkLst>
            <pc:docMk/>
            <pc:sldMk cId="4078380939" sldId="431"/>
            <ac:spMk id="29" creationId="{1986D4B9-A808-41F1-3E62-639EF24601BC}"/>
          </ac:spMkLst>
        </pc:spChg>
        <pc:spChg chg="add del mod">
          <ac:chgData name="Orlando Marley Filho" userId="db0f27c2ee340672" providerId="LiveId" clId="{46F43FBE-C119-446F-A669-6FB8C433C22B}" dt="2024-06-05T15:20:31.382" v="2000" actId="478"/>
          <ac:spMkLst>
            <pc:docMk/>
            <pc:sldMk cId="4078380939" sldId="431"/>
            <ac:spMk id="30" creationId="{B0CC5A3F-D1A7-3C25-D40C-9B58D9F26873}"/>
          </ac:spMkLst>
        </pc:spChg>
        <pc:spChg chg="add del mod">
          <ac:chgData name="Orlando Marley Filho" userId="db0f27c2ee340672" providerId="LiveId" clId="{46F43FBE-C119-446F-A669-6FB8C433C22B}" dt="2024-06-05T15:23:16.982" v="2093" actId="21"/>
          <ac:spMkLst>
            <pc:docMk/>
            <pc:sldMk cId="4078380939" sldId="431"/>
            <ac:spMk id="31" creationId="{624D21EC-96DE-0924-2146-9E6D457B7FF9}"/>
          </ac:spMkLst>
        </pc:spChg>
        <pc:spChg chg="add mod">
          <ac:chgData name="Orlando Marley Filho" userId="db0f27c2ee340672" providerId="LiveId" clId="{46F43FBE-C119-446F-A669-6FB8C433C22B}" dt="2024-06-05T15:23:41.758" v="2133" actId="20577"/>
          <ac:spMkLst>
            <pc:docMk/>
            <pc:sldMk cId="4078380939" sldId="431"/>
            <ac:spMk id="32" creationId="{624D21EC-96DE-0924-2146-9E6D457B7FF9}"/>
          </ac:spMkLst>
        </pc:spChg>
        <pc:grpChg chg="add mod">
          <ac:chgData name="Orlando Marley Filho" userId="db0f27c2ee340672" providerId="LiveId" clId="{46F43FBE-C119-446F-A669-6FB8C433C22B}" dt="2024-06-05T15:09:28.902" v="1696" actId="14100"/>
          <ac:grpSpMkLst>
            <pc:docMk/>
            <pc:sldMk cId="4078380939" sldId="431"/>
            <ac:grpSpMk id="13" creationId="{5257B2F2-628E-F34B-F021-FA98C225D8AF}"/>
          </ac:grpSpMkLst>
        </pc:grpChg>
        <pc:grpChg chg="add mod">
          <ac:chgData name="Orlando Marley Filho" userId="db0f27c2ee340672" providerId="LiveId" clId="{46F43FBE-C119-446F-A669-6FB8C433C22B}" dt="2024-06-05T15:05:15.317" v="1647"/>
          <ac:grpSpMkLst>
            <pc:docMk/>
            <pc:sldMk cId="4078380939" sldId="431"/>
            <ac:grpSpMk id="16" creationId="{905EBD8F-A9D1-61E3-554F-1CA097E18957}"/>
          </ac:grpSpMkLst>
        </pc:grpChg>
        <pc:graphicFrameChg chg="add del modGraphic">
          <ac:chgData name="Orlando Marley Filho" userId="db0f27c2ee340672" providerId="LiveId" clId="{46F43FBE-C119-446F-A669-6FB8C433C22B}" dt="2024-06-05T14:45:53.561" v="1641" actId="478"/>
          <ac:graphicFrameMkLst>
            <pc:docMk/>
            <pc:sldMk cId="4078380939" sldId="431"/>
            <ac:graphicFrameMk id="9" creationId="{DE96B2BF-D393-5952-D7D6-32E777AEE025}"/>
          </ac:graphicFrameMkLst>
        </pc:graphicFrameChg>
        <pc:picChg chg="mod">
          <ac:chgData name="Orlando Marley Filho" userId="db0f27c2ee340672" providerId="LiveId" clId="{46F43FBE-C119-446F-A669-6FB8C433C22B}" dt="2024-06-05T15:05:55.106" v="1671" actId="1036"/>
          <ac:picMkLst>
            <pc:docMk/>
            <pc:sldMk cId="4078380939" sldId="431"/>
            <ac:picMk id="15" creationId="{A6BDD086-1D63-C06B-EEED-9A239194E7C8}"/>
          </ac:picMkLst>
        </pc:picChg>
        <pc:picChg chg="mod">
          <ac:chgData name="Orlando Marley Filho" userId="db0f27c2ee340672" providerId="LiveId" clId="{46F43FBE-C119-446F-A669-6FB8C433C22B}" dt="2024-06-05T15:05:15.317" v="1647"/>
          <ac:picMkLst>
            <pc:docMk/>
            <pc:sldMk cId="4078380939" sldId="431"/>
            <ac:picMk id="18" creationId="{C35B5F29-D28D-82C5-D6BC-AAD303CFD688}"/>
          </ac:picMkLst>
        </pc:picChg>
        <pc:picChg chg="add del mod">
          <ac:chgData name="Orlando Marley Filho" userId="db0f27c2ee340672" providerId="LiveId" clId="{46F43FBE-C119-446F-A669-6FB8C433C22B}" dt="2024-06-05T14:54:05.325" v="1642" actId="478"/>
          <ac:picMkLst>
            <pc:docMk/>
            <pc:sldMk cId="4078380939" sldId="431"/>
            <ac:picMk id="2052" creationId="{3C4E104F-75BF-9962-AAD4-DF8A556BB4B7}"/>
          </ac:picMkLst>
        </pc:picChg>
      </pc:sldChg>
      <pc:sldChg chg="addSp delSp modSp add mod modAnim">
        <pc:chgData name="Orlando Marley Filho" userId="db0f27c2ee340672" providerId="LiveId" clId="{46F43FBE-C119-446F-A669-6FB8C433C22B}" dt="2024-07-29T13:21:53.956" v="9493"/>
        <pc:sldMkLst>
          <pc:docMk/>
          <pc:sldMk cId="1205430609" sldId="432"/>
        </pc:sldMkLst>
        <pc:spChg chg="mod">
          <ac:chgData name="Orlando Marley Filho" userId="db0f27c2ee340672" providerId="LiveId" clId="{46F43FBE-C119-446F-A669-6FB8C433C22B}" dt="2024-06-07T13:53:34.735" v="5915" actId="1076"/>
          <ac:spMkLst>
            <pc:docMk/>
            <pc:sldMk cId="1205430609" sldId="432"/>
            <ac:spMk id="2" creationId="{0AC2542F-0A57-970F-3272-4258EA9DC083}"/>
          </ac:spMkLst>
        </pc:spChg>
        <pc:spChg chg="add del mod">
          <ac:chgData name="Orlando Marley Filho" userId="db0f27c2ee340672" providerId="LiveId" clId="{46F43FBE-C119-446F-A669-6FB8C433C22B}" dt="2024-06-05T15:55:38.667" v="2416" actId="478"/>
          <ac:spMkLst>
            <pc:docMk/>
            <pc:sldMk cId="1205430609" sldId="432"/>
            <ac:spMk id="5" creationId="{83CF41EC-906D-43DF-7F3E-A0F7CD668779}"/>
          </ac:spMkLst>
        </pc:spChg>
        <pc:spChg chg="add del mod">
          <ac:chgData name="Orlando Marley Filho" userId="db0f27c2ee340672" providerId="LiveId" clId="{46F43FBE-C119-446F-A669-6FB8C433C22B}" dt="2024-06-05T15:55:38.667" v="2416" actId="478"/>
          <ac:spMkLst>
            <pc:docMk/>
            <pc:sldMk cId="1205430609" sldId="432"/>
            <ac:spMk id="6" creationId="{062CCBA4-985C-6C1A-BCD2-3E864422F1E1}"/>
          </ac:spMkLst>
        </pc:spChg>
        <pc:spChg chg="add mod">
          <ac:chgData name="Orlando Marley Filho" userId="db0f27c2ee340672" providerId="LiveId" clId="{46F43FBE-C119-446F-A669-6FB8C433C22B}" dt="2024-06-05T16:15:04.406" v="3119" actId="207"/>
          <ac:spMkLst>
            <pc:docMk/>
            <pc:sldMk cId="1205430609" sldId="432"/>
            <ac:spMk id="9" creationId="{3421E5D5-60D5-6CDD-1EF6-F7F7A7BE5B2D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11" creationId="{0D76A365-F16B-3A45-2008-0384644F6B00}"/>
          </ac:spMkLst>
        </pc:spChg>
        <pc:spChg chg="add del">
          <ac:chgData name="Orlando Marley Filho" userId="db0f27c2ee340672" providerId="LiveId" clId="{46F43FBE-C119-446F-A669-6FB8C433C22B}" dt="2024-06-05T16:04:45.977" v="2817" actId="11529"/>
          <ac:spMkLst>
            <pc:docMk/>
            <pc:sldMk cId="1205430609" sldId="432"/>
            <ac:spMk id="12" creationId="{9BB3EB7A-7CF0-26D4-D063-FA6BBC862EA6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13" creationId="{6A29C181-7CB5-967F-7457-1E61D06A45A6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14" creationId="{0ACA0CE6-98E0-E547-567A-530324B99234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15" creationId="{CA012097-C935-8E4A-EEEA-E070BDA93A9D}"/>
          </ac:spMkLst>
        </pc:spChg>
        <pc:spChg chg="add mod">
          <ac:chgData name="Orlando Marley Filho" userId="db0f27c2ee340672" providerId="LiveId" clId="{46F43FBE-C119-446F-A669-6FB8C433C22B}" dt="2024-06-05T16:12:43.318" v="3025" actId="1076"/>
          <ac:spMkLst>
            <pc:docMk/>
            <pc:sldMk cId="1205430609" sldId="432"/>
            <ac:spMk id="16" creationId="{A4BE4F1A-5FD8-D953-FBE1-A7A2D9F14F14}"/>
          </ac:spMkLst>
        </pc:spChg>
        <pc:spChg chg="add mod">
          <ac:chgData name="Orlando Marley Filho" userId="db0f27c2ee340672" providerId="LiveId" clId="{46F43FBE-C119-446F-A669-6FB8C433C22B}" dt="2024-06-05T16:10:51.028" v="2965" actId="1076"/>
          <ac:spMkLst>
            <pc:docMk/>
            <pc:sldMk cId="1205430609" sldId="432"/>
            <ac:spMk id="17" creationId="{C411558C-B5BD-1657-0623-CC30C303EF3E}"/>
          </ac:spMkLst>
        </pc:spChg>
        <pc:spChg chg="add mod">
          <ac:chgData name="Orlando Marley Filho" userId="db0f27c2ee340672" providerId="LiveId" clId="{46F43FBE-C119-446F-A669-6FB8C433C22B}" dt="2024-06-05T16:15:07.216" v="3120" actId="207"/>
          <ac:spMkLst>
            <pc:docMk/>
            <pc:sldMk cId="1205430609" sldId="432"/>
            <ac:spMk id="19" creationId="{96779557-D4C8-85AD-3F4F-6D7D037B8C5E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20" creationId="{6D1CE603-8558-615C-EB99-DC49F9825C8A}"/>
          </ac:spMkLst>
        </pc:spChg>
        <pc:spChg chg="add del mod">
          <ac:chgData name="Orlando Marley Filho" userId="db0f27c2ee340672" providerId="LiveId" clId="{46F43FBE-C119-446F-A669-6FB8C433C22B}" dt="2024-06-05T16:12:09.623" v="3020" actId="478"/>
          <ac:spMkLst>
            <pc:docMk/>
            <pc:sldMk cId="1205430609" sldId="432"/>
            <ac:spMk id="21" creationId="{795BF6C4-052C-958F-5907-F9F7E440A979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22" creationId="{81A3E04A-CF53-D04C-F7E0-138137EC4CBE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23" creationId="{4BF2A87D-4D1D-A6BB-1241-8C96C8133514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24" creationId="{C92F6E1A-BDF3-161A-2FFF-68D54B4D35D8}"/>
          </ac:spMkLst>
        </pc:spChg>
        <pc:spChg chg="add mod">
          <ac:chgData name="Orlando Marley Filho" userId="db0f27c2ee340672" providerId="LiveId" clId="{46F43FBE-C119-446F-A669-6FB8C433C22B}" dt="2024-06-05T16:14:14.567" v="3055" actId="1076"/>
          <ac:spMkLst>
            <pc:docMk/>
            <pc:sldMk cId="1205430609" sldId="432"/>
            <ac:spMk id="25" creationId="{4A9FE68B-55A8-6559-2364-3C50EC76442A}"/>
          </ac:spMkLst>
        </pc:spChg>
        <pc:spChg chg="add mod">
          <ac:chgData name="Orlando Marley Filho" userId="db0f27c2ee340672" providerId="LiveId" clId="{46F43FBE-C119-446F-A669-6FB8C433C22B}" dt="2024-06-05T16:15:10.698" v="3121" actId="207"/>
          <ac:spMkLst>
            <pc:docMk/>
            <pc:sldMk cId="1205430609" sldId="432"/>
            <ac:spMk id="26" creationId="{89065960-B56D-EBC1-93F9-FDDEC20EBC88}"/>
          </ac:spMkLst>
        </pc:spChg>
        <pc:spChg chg="add mod">
          <ac:chgData name="Orlando Marley Filho" userId="db0f27c2ee340672" providerId="LiveId" clId="{46F43FBE-C119-446F-A669-6FB8C433C22B}" dt="2024-06-05T16:16:04.906" v="3208" actId="120"/>
          <ac:spMkLst>
            <pc:docMk/>
            <pc:sldMk cId="1205430609" sldId="432"/>
            <ac:spMk id="27" creationId="{B5D39D39-7F8A-0DED-C7F1-F3D6CC1EFA68}"/>
          </ac:spMkLst>
        </pc:spChg>
        <pc:graphicFrameChg chg="add del mod modGraphic">
          <ac:chgData name="Orlando Marley Filho" userId="db0f27c2ee340672" providerId="LiveId" clId="{46F43FBE-C119-446F-A669-6FB8C433C22B}" dt="2024-06-05T15:55:36.492" v="2415" actId="478"/>
          <ac:graphicFrameMkLst>
            <pc:docMk/>
            <pc:sldMk cId="1205430609" sldId="432"/>
            <ac:graphicFrameMk id="3" creationId="{8F31DDBD-8465-CC25-BDD4-1DB7083F8972}"/>
          </ac:graphicFrameMkLst>
        </pc:graphicFrameChg>
        <pc:graphicFrameChg chg="add mod modGraphic">
          <ac:chgData name="Orlando Marley Filho" userId="db0f27c2ee340672" providerId="LiveId" clId="{46F43FBE-C119-446F-A669-6FB8C433C22B}" dt="2024-06-05T16:14:14.567" v="3055" actId="1076"/>
          <ac:graphicFrameMkLst>
            <pc:docMk/>
            <pc:sldMk cId="1205430609" sldId="432"/>
            <ac:graphicFrameMk id="7" creationId="{17A3E639-3230-D522-D9C8-19FF31AA84DD}"/>
          </ac:graphicFrameMkLst>
        </pc:graphicFrameChg>
        <pc:graphicFrameChg chg="add del mod modGraphic">
          <ac:chgData name="Orlando Marley Filho" userId="db0f27c2ee340672" providerId="LiveId" clId="{46F43FBE-C119-446F-A669-6FB8C433C22B}" dt="2024-06-05T16:02:56.189" v="2741" actId="21"/>
          <ac:graphicFrameMkLst>
            <pc:docMk/>
            <pc:sldMk cId="1205430609" sldId="432"/>
            <ac:graphicFrameMk id="8" creationId="{74078059-27BE-A527-EA3D-7D905D09B9EB}"/>
          </ac:graphicFrameMkLst>
        </pc:graphicFrameChg>
        <pc:graphicFrameChg chg="add mod modGraphic">
          <ac:chgData name="Orlando Marley Filho" userId="db0f27c2ee340672" providerId="LiveId" clId="{46F43FBE-C119-446F-A669-6FB8C433C22B}" dt="2024-06-05T16:14:14.567" v="3055" actId="1076"/>
          <ac:graphicFrameMkLst>
            <pc:docMk/>
            <pc:sldMk cId="1205430609" sldId="432"/>
            <ac:graphicFrameMk id="18" creationId="{74078059-27BE-A527-EA3D-7D905D09B9EB}"/>
          </ac:graphicFrameMkLst>
        </pc:graphicFrameChg>
      </pc:sldChg>
      <pc:sldChg chg="new del">
        <pc:chgData name="Orlando Marley Filho" userId="db0f27c2ee340672" providerId="LiveId" clId="{46F43FBE-C119-446F-A669-6FB8C433C22B}" dt="2024-06-05T14:00:25.559" v="1601" actId="47"/>
        <pc:sldMkLst>
          <pc:docMk/>
          <pc:sldMk cId="2245280441" sldId="432"/>
        </pc:sldMkLst>
      </pc:sldChg>
      <pc:sldChg chg="addSp delSp modSp add mod modAnim modNotesTx">
        <pc:chgData name="Orlando Marley Filho" userId="db0f27c2ee340672" providerId="LiveId" clId="{46F43FBE-C119-446F-A669-6FB8C433C22B}" dt="2024-07-29T16:27:08.604" v="10127"/>
        <pc:sldMkLst>
          <pc:docMk/>
          <pc:sldMk cId="2590262340" sldId="433"/>
        </pc:sldMkLst>
        <pc:spChg chg="mod">
          <ac:chgData name="Orlando Marley Filho" userId="db0f27c2ee340672" providerId="LiveId" clId="{46F43FBE-C119-446F-A669-6FB8C433C22B}" dt="2024-06-07T13:53:44.270" v="5917" actId="1076"/>
          <ac:spMkLst>
            <pc:docMk/>
            <pc:sldMk cId="2590262340" sldId="433"/>
            <ac:spMk id="2" creationId="{0AC2542F-0A57-970F-3272-4258EA9DC083}"/>
          </ac:spMkLst>
        </pc:spChg>
        <pc:spChg chg="topLvl">
          <ac:chgData name="Orlando Marley Filho" userId="db0f27c2ee340672" providerId="LiveId" clId="{46F43FBE-C119-446F-A669-6FB8C433C22B}" dt="2024-07-29T13:16:08.149" v="9435" actId="21"/>
          <ac:spMkLst>
            <pc:docMk/>
            <pc:sldMk cId="2590262340" sldId="433"/>
            <ac:spMk id="9" creationId="{7A80A5A1-486D-27D3-CF1B-5ABFB4791A18}"/>
          </ac:spMkLst>
        </pc:spChg>
        <pc:spChg chg="add del topLvl">
          <ac:chgData name="Orlando Marley Filho" userId="db0f27c2ee340672" providerId="LiveId" clId="{46F43FBE-C119-446F-A669-6FB8C433C22B}" dt="2024-07-29T13:16:09.056" v="9436" actId="21"/>
          <ac:spMkLst>
            <pc:docMk/>
            <pc:sldMk cId="2590262340" sldId="433"/>
            <ac:spMk id="12" creationId="{4E58985A-2A46-D552-EF1E-409319B4973D}"/>
          </ac:spMkLst>
        </pc:spChg>
        <pc:grpChg chg="add del mod">
          <ac:chgData name="Orlando Marley Filho" userId="db0f27c2ee340672" providerId="LiveId" clId="{46F43FBE-C119-446F-A669-6FB8C433C22B}" dt="2024-07-29T13:22:35.021" v="9495" actId="1076"/>
          <ac:grpSpMkLst>
            <pc:docMk/>
            <pc:sldMk cId="2590262340" sldId="433"/>
            <ac:grpSpMk id="38" creationId="{AA35593B-7FD5-C763-B84B-641095CF735A}"/>
          </ac:grpSpMkLst>
        </pc:grpChg>
        <pc:graphicFrameChg chg="add del mod">
          <ac:chgData name="Orlando Marley Filho" userId="db0f27c2ee340672" providerId="LiveId" clId="{46F43FBE-C119-446F-A669-6FB8C433C22B}" dt="2024-06-05T16:10:54.415" v="2966" actId="21"/>
          <ac:graphicFrameMkLst>
            <pc:docMk/>
            <pc:sldMk cId="2590262340" sldId="433"/>
            <ac:graphicFrameMk id="8" creationId="{74078059-27BE-A527-EA3D-7D905D09B9EB}"/>
          </ac:graphicFrameMkLst>
        </pc:graphicFrameChg>
      </pc:sldChg>
      <pc:sldChg chg="modTransition modNotesTx">
        <pc:chgData name="Orlando Marley Filho" userId="db0f27c2ee340672" providerId="LiveId" clId="{46F43FBE-C119-446F-A669-6FB8C433C22B}" dt="2024-07-29T15:54:04.038" v="10099" actId="20577"/>
        <pc:sldMkLst>
          <pc:docMk/>
          <pc:sldMk cId="2496375073" sldId="434"/>
        </pc:sldMkLst>
      </pc:sldChg>
      <pc:sldChg chg="new del">
        <pc:chgData name="Orlando Marley Filho" userId="db0f27c2ee340672" providerId="LiveId" clId="{46F43FBE-C119-446F-A669-6FB8C433C22B}" dt="2024-06-05T15:50:31.525" v="2142" actId="47"/>
        <pc:sldMkLst>
          <pc:docMk/>
          <pc:sldMk cId="3698209960" sldId="434"/>
        </pc:sldMkLst>
      </pc:sldChg>
      <pc:sldChg chg="addSp modSp mod modTransition modAnim">
        <pc:chgData name="Orlando Marley Filho" userId="db0f27c2ee340672" providerId="LiveId" clId="{46F43FBE-C119-446F-A669-6FB8C433C22B}" dt="2024-06-07T13:45:27.574" v="5816"/>
        <pc:sldMkLst>
          <pc:docMk/>
          <pc:sldMk cId="593346128" sldId="435"/>
        </pc:sldMkLst>
        <pc:spChg chg="add mod">
          <ac:chgData name="Orlando Marley Filho" userId="db0f27c2ee340672" providerId="LiveId" clId="{46F43FBE-C119-446F-A669-6FB8C433C22B}" dt="2024-06-07T13:43:21.654" v="5794" actId="164"/>
          <ac:spMkLst>
            <pc:docMk/>
            <pc:sldMk cId="593346128" sldId="435"/>
            <ac:spMk id="2" creationId="{876174E3-9436-C912-734B-BDAFFE96F764}"/>
          </ac:spMkLst>
        </pc:spChg>
        <pc:grpChg chg="add mod">
          <ac:chgData name="Orlando Marley Filho" userId="db0f27c2ee340672" providerId="LiveId" clId="{46F43FBE-C119-446F-A669-6FB8C433C22B}" dt="2024-06-07T13:43:21.654" v="5794" actId="164"/>
          <ac:grpSpMkLst>
            <pc:docMk/>
            <pc:sldMk cId="593346128" sldId="435"/>
            <ac:grpSpMk id="3" creationId="{C01EC949-C061-69A4-4AC4-326B2E8E38DF}"/>
          </ac:grpSpMkLst>
        </pc:grpChg>
        <pc:graphicFrameChg chg="mod">
          <ac:chgData name="Orlando Marley Filho" userId="db0f27c2ee340672" providerId="LiveId" clId="{46F43FBE-C119-446F-A669-6FB8C433C22B}" dt="2024-06-07T13:43:21.654" v="5794" actId="164"/>
          <ac:graphicFrameMkLst>
            <pc:docMk/>
            <pc:sldMk cId="593346128" sldId="435"/>
            <ac:graphicFrameMk id="130" creationId="{304D6D49-9EA4-5A03-5B41-6EB572A1E82F}"/>
          </ac:graphicFrameMkLst>
        </pc:graphicFrameChg>
      </pc:sldChg>
      <pc:sldChg chg="addSp modSp mod modTransition modAnim">
        <pc:chgData name="Orlando Marley Filho" userId="db0f27c2ee340672" providerId="LiveId" clId="{46F43FBE-C119-446F-A669-6FB8C433C22B}" dt="2024-06-07T13:45:53.059" v="5817"/>
        <pc:sldMkLst>
          <pc:docMk/>
          <pc:sldMk cId="2862460956" sldId="436"/>
        </pc:sldMkLst>
        <pc:spChg chg="add mod">
          <ac:chgData name="Orlando Marley Filho" userId="db0f27c2ee340672" providerId="LiveId" clId="{46F43FBE-C119-446F-A669-6FB8C433C22B}" dt="2024-06-07T13:44:05.187" v="5812" actId="164"/>
          <ac:spMkLst>
            <pc:docMk/>
            <pc:sldMk cId="2862460956" sldId="436"/>
            <ac:spMk id="2" creationId="{5C77C828-514F-2F91-E57A-97F56E672702}"/>
          </ac:spMkLst>
        </pc:spChg>
        <pc:grpChg chg="add mod">
          <ac:chgData name="Orlando Marley Filho" userId="db0f27c2ee340672" providerId="LiveId" clId="{46F43FBE-C119-446F-A669-6FB8C433C22B}" dt="2024-06-07T13:44:05.187" v="5812" actId="164"/>
          <ac:grpSpMkLst>
            <pc:docMk/>
            <pc:sldMk cId="2862460956" sldId="436"/>
            <ac:grpSpMk id="3" creationId="{C47BDDCC-66A6-7469-ADBF-7F3749F68F9F}"/>
          </ac:grpSpMkLst>
        </pc:grpChg>
        <pc:graphicFrameChg chg="mod">
          <ac:chgData name="Orlando Marley Filho" userId="db0f27c2ee340672" providerId="LiveId" clId="{46F43FBE-C119-446F-A669-6FB8C433C22B}" dt="2024-06-07T13:44:05.187" v="5812" actId="164"/>
          <ac:graphicFrameMkLst>
            <pc:docMk/>
            <pc:sldMk cId="2862460956" sldId="436"/>
            <ac:graphicFrameMk id="130" creationId="{304D6D49-9EA4-5A03-5B41-6EB572A1E82F}"/>
          </ac:graphicFrameMkLst>
        </pc:graphicFrameChg>
      </pc:sldChg>
      <pc:sldChg chg="modSp mod modAnim modNotesTx">
        <pc:chgData name="Orlando Marley Filho" userId="db0f27c2ee340672" providerId="LiveId" clId="{46F43FBE-C119-446F-A669-6FB8C433C22B}" dt="2024-07-29T16:21:16.884" v="10116" actId="20577"/>
        <pc:sldMkLst>
          <pc:docMk/>
          <pc:sldMk cId="1256389444" sldId="437"/>
        </pc:sldMkLst>
        <pc:spChg chg="mod">
          <ac:chgData name="Orlando Marley Filho" userId="db0f27c2ee340672" providerId="LiveId" clId="{46F43FBE-C119-446F-A669-6FB8C433C22B}" dt="2024-06-12T15:57:02.885" v="7952"/>
          <ac:spMkLst>
            <pc:docMk/>
            <pc:sldMk cId="1256389444" sldId="437"/>
            <ac:spMk id="2" creationId="{0AC2542F-0A57-970F-3272-4258EA9DC083}"/>
          </ac:spMkLst>
        </pc:spChg>
        <pc:spChg chg="mod">
          <ac:chgData name="Orlando Marley Filho" userId="db0f27c2ee340672" providerId="LiveId" clId="{46F43FBE-C119-446F-A669-6FB8C433C22B}" dt="2024-06-12T15:58:02.143" v="7984" actId="20577"/>
          <ac:spMkLst>
            <pc:docMk/>
            <pc:sldMk cId="1256389444" sldId="437"/>
            <ac:spMk id="9" creationId="{F8637A78-E61B-FE9F-92AA-8692C1E02A0F}"/>
          </ac:spMkLst>
        </pc:spChg>
      </pc:sldChg>
      <pc:sldChg chg="modSp mod modAnim modNotesTx">
        <pc:chgData name="Orlando Marley Filho" userId="db0f27c2ee340672" providerId="LiveId" clId="{46F43FBE-C119-446F-A669-6FB8C433C22B}" dt="2024-07-29T16:36:50.635" v="10166" actId="20577"/>
        <pc:sldMkLst>
          <pc:docMk/>
          <pc:sldMk cId="16172405" sldId="438"/>
        </pc:sldMkLst>
        <pc:spChg chg="mod">
          <ac:chgData name="Orlando Marley Filho" userId="db0f27c2ee340672" providerId="LiveId" clId="{46F43FBE-C119-446F-A669-6FB8C433C22B}" dt="2024-06-07T13:53:52.365" v="5918" actId="1076"/>
          <ac:spMkLst>
            <pc:docMk/>
            <pc:sldMk cId="16172405" sldId="438"/>
            <ac:spMk id="2" creationId="{0AC2542F-0A57-970F-3272-4258EA9DC083}"/>
          </ac:spMkLst>
        </pc:spChg>
        <pc:spChg chg="mod">
          <ac:chgData name="Orlando Marley Filho" userId="db0f27c2ee340672" providerId="LiveId" clId="{46F43FBE-C119-446F-A669-6FB8C433C22B}" dt="2024-07-29T13:25:18.836" v="9515" actId="1076"/>
          <ac:spMkLst>
            <pc:docMk/>
            <pc:sldMk cId="16172405" sldId="438"/>
            <ac:spMk id="18" creationId="{DB91BEE4-99BA-E7D5-D0B1-34D26D1C07AD}"/>
          </ac:spMkLst>
        </pc:spChg>
        <pc:spChg chg="mod">
          <ac:chgData name="Orlando Marley Filho" userId="db0f27c2ee340672" providerId="LiveId" clId="{46F43FBE-C119-446F-A669-6FB8C433C22B}" dt="2024-07-29T16:23:27.381" v="10117" actId="108"/>
          <ac:spMkLst>
            <pc:docMk/>
            <pc:sldMk cId="16172405" sldId="438"/>
            <ac:spMk id="46" creationId="{71A94467-F7C7-4759-3A27-FA70DB5D87CF}"/>
          </ac:spMkLst>
        </pc:spChg>
        <pc:grpChg chg="mod">
          <ac:chgData name="Orlando Marley Filho" userId="db0f27c2ee340672" providerId="LiveId" clId="{46F43FBE-C119-446F-A669-6FB8C433C22B}" dt="2024-07-29T13:24:54.722" v="9511" actId="1076"/>
          <ac:grpSpMkLst>
            <pc:docMk/>
            <pc:sldMk cId="16172405" sldId="438"/>
            <ac:grpSpMk id="3" creationId="{B078DED6-C111-605D-A3C4-E03AFF1489FF}"/>
          </ac:grpSpMkLst>
        </pc:grpChg>
        <pc:grpChg chg="mod">
          <ac:chgData name="Orlando Marley Filho" userId="db0f27c2ee340672" providerId="LiveId" clId="{46F43FBE-C119-446F-A669-6FB8C433C22B}" dt="2024-07-29T13:25:18.836" v="9515" actId="1076"/>
          <ac:grpSpMkLst>
            <pc:docMk/>
            <pc:sldMk cId="16172405" sldId="438"/>
            <ac:grpSpMk id="21" creationId="{32076D96-2547-1944-53FB-55C6CC3839AA}"/>
          </ac:grpSpMkLst>
        </pc:grpChg>
        <pc:picChg chg="mod">
          <ac:chgData name="Orlando Marley Filho" userId="db0f27c2ee340672" providerId="LiveId" clId="{46F43FBE-C119-446F-A669-6FB8C433C22B}" dt="2024-07-29T13:25:18.836" v="9515" actId="1076"/>
          <ac:picMkLst>
            <pc:docMk/>
            <pc:sldMk cId="16172405" sldId="438"/>
            <ac:picMk id="20" creationId="{EFDFDA08-9384-5C77-E7B9-FA9CBB440ED9}"/>
          </ac:picMkLst>
        </pc:picChg>
      </pc:sldChg>
      <pc:sldChg chg="addSp delSp modSp mod modAnim modNotesTx">
        <pc:chgData name="Orlando Marley Filho" userId="db0f27c2ee340672" providerId="LiveId" clId="{46F43FBE-C119-446F-A669-6FB8C433C22B}" dt="2024-07-29T16:40:42.022" v="10171" actId="20577"/>
        <pc:sldMkLst>
          <pc:docMk/>
          <pc:sldMk cId="3269460133" sldId="439"/>
        </pc:sldMkLst>
        <pc:spChg chg="mod">
          <ac:chgData name="Orlando Marley Filho" userId="db0f27c2ee340672" providerId="LiveId" clId="{46F43FBE-C119-446F-A669-6FB8C433C22B}" dt="2024-07-29T16:40:36.855" v="10170" actId="20577"/>
          <ac:spMkLst>
            <pc:docMk/>
            <pc:sldMk cId="3269460133" sldId="439"/>
            <ac:spMk id="2" creationId="{0AC2542F-0A57-970F-3272-4258EA9DC083}"/>
          </ac:spMkLst>
        </pc:spChg>
        <pc:spChg chg="add mod">
          <ac:chgData name="Orlando Marley Filho" userId="db0f27c2ee340672" providerId="LiveId" clId="{46F43FBE-C119-446F-A669-6FB8C433C22B}" dt="2024-06-06T13:46:48.230" v="3277" actId="11529"/>
          <ac:spMkLst>
            <pc:docMk/>
            <pc:sldMk cId="3269460133" sldId="439"/>
            <ac:spMk id="3" creationId="{7B32DAFB-E475-177C-A1C2-73CA25D7F035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6" creationId="{8ED51865-BA4C-7C2A-4E86-289D693FC0CB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7" creationId="{CB6F6684-0249-43F5-3026-72E4B4681CE4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8" creationId="{C15EA3C4-012D-28FC-6F82-E95645A1BF8B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9" creationId="{C5FC8AF9-FABE-586E-B174-1D82B62AC598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11" creationId="{17BDEB0C-3514-7877-8E34-1696895D28E9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12" creationId="{13C4603C-9CA4-BA91-7C82-91AE6363EA86}"/>
          </ac:spMkLst>
        </pc:spChg>
        <pc:spChg chg="mod">
          <ac:chgData name="Orlando Marley Filho" userId="db0f27c2ee340672" providerId="LiveId" clId="{46F43FBE-C119-446F-A669-6FB8C433C22B}" dt="2024-06-06T13:47:02.904" v="3279" actId="18245"/>
          <ac:spMkLst>
            <pc:docMk/>
            <pc:sldMk cId="3269460133" sldId="439"/>
            <ac:spMk id="14" creationId="{19892C0F-3CE0-6DB6-893C-2837B1EDFE2C}"/>
          </ac:spMkLst>
        </pc:spChg>
        <pc:spChg chg="mod">
          <ac:chgData name="Orlando Marley Filho" userId="db0f27c2ee340672" providerId="LiveId" clId="{46F43FBE-C119-446F-A669-6FB8C433C22B}" dt="2024-06-06T13:46:53.621" v="3278" actId="18245"/>
          <ac:spMkLst>
            <pc:docMk/>
            <pc:sldMk cId="3269460133" sldId="439"/>
            <ac:spMk id="15" creationId="{9AEC071F-693F-3A1B-BBBD-A3E1DA26F7FA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17" creationId="{456CB574-E2E7-2CBC-386E-BD5AE0B4A282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18" creationId="{318B4CB2-98E5-E57A-ED83-DE8E0DBFF3C3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19" creationId="{5ED7FB29-975A-DE88-416D-3DAD87C86A54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20" creationId="{146DC538-4122-0703-F1CA-16A6AC16B5CB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21" creationId="{3BB18F3B-4689-E444-23D7-68E6C4714F45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22" creationId="{A6153345-233C-3FE2-D732-2AEB8B582161}"/>
          </ac:spMkLst>
        </pc:spChg>
        <pc:spChg chg="mod topLvl">
          <ac:chgData name="Orlando Marley Filho" userId="db0f27c2ee340672" providerId="LiveId" clId="{46F43FBE-C119-446F-A669-6FB8C433C22B}" dt="2024-06-06T15:43:04.737" v="4298" actId="18245"/>
          <ac:spMkLst>
            <pc:docMk/>
            <pc:sldMk cId="3269460133" sldId="439"/>
            <ac:spMk id="23" creationId="{5AE98551-9D1B-FE34-2B84-F52D17ADC3AF}"/>
          </ac:spMkLst>
        </pc:spChg>
        <pc:spChg chg="mod topLvl">
          <ac:chgData name="Orlando Marley Filho" userId="db0f27c2ee340672" providerId="LiveId" clId="{46F43FBE-C119-446F-A669-6FB8C433C22B}" dt="2024-06-06T15:43:04.217" v="4297" actId="165"/>
          <ac:spMkLst>
            <pc:docMk/>
            <pc:sldMk cId="3269460133" sldId="439"/>
            <ac:spMk id="24" creationId="{EE8F61D5-02A3-5F3C-034E-7CE5F2C6D6B6}"/>
          </ac:spMkLst>
        </pc:spChg>
        <pc:grpChg chg="mod">
          <ac:chgData name="Orlando Marley Filho" userId="db0f27c2ee340672" providerId="LiveId" clId="{46F43FBE-C119-446F-A669-6FB8C433C22B}" dt="2024-06-06T13:47:02.904" v="3279" actId="18245"/>
          <ac:grpSpMkLst>
            <pc:docMk/>
            <pc:sldMk cId="3269460133" sldId="439"/>
            <ac:grpSpMk id="5" creationId="{10D51071-B363-5AFF-B237-256BB04F9B23}"/>
          </ac:grpSpMkLst>
        </pc:grpChg>
        <pc:grpChg chg="add del mod">
          <ac:chgData name="Orlando Marley Filho" userId="db0f27c2ee340672" providerId="LiveId" clId="{46F43FBE-C119-446F-A669-6FB8C433C22B}" dt="2024-06-06T15:43:04.737" v="4298" actId="18245"/>
          <ac:grpSpMkLst>
            <pc:docMk/>
            <pc:sldMk cId="3269460133" sldId="439"/>
            <ac:grpSpMk id="16" creationId="{F399561F-9DBD-8C3A-4CF1-FE74531E0087}"/>
          </ac:grpSpMkLst>
        </pc:grpChg>
        <pc:graphicFrameChg chg="add del mod">
          <ac:chgData name="Orlando Marley Filho" userId="db0f27c2ee340672" providerId="LiveId" clId="{46F43FBE-C119-446F-A669-6FB8C433C22B}" dt="2024-06-06T15:43:04.737" v="4298" actId="18245"/>
          <ac:graphicFrameMkLst>
            <pc:docMk/>
            <pc:sldMk cId="3269460133" sldId="439"/>
            <ac:graphicFrameMk id="13" creationId="{3A7B5052-862A-9D11-C8F3-8A3EBB885C53}"/>
          </ac:graphicFrameMkLst>
        </pc:graphicFrameChg>
      </pc:sldChg>
      <pc:sldChg chg="modSp mod modAnim">
        <pc:chgData name="Orlando Marley Filho" userId="db0f27c2ee340672" providerId="LiveId" clId="{46F43FBE-C119-446F-A669-6FB8C433C22B}" dt="2024-07-29T13:30:41.951" v="9545" actId="1076"/>
        <pc:sldMkLst>
          <pc:docMk/>
          <pc:sldMk cId="3114368406" sldId="440"/>
        </pc:sldMkLst>
        <pc:spChg chg="mod">
          <ac:chgData name="Orlando Marley Filho" userId="db0f27c2ee340672" providerId="LiveId" clId="{46F43FBE-C119-446F-A669-6FB8C433C22B}" dt="2024-06-07T13:54:04.598" v="5920" actId="1076"/>
          <ac:spMkLst>
            <pc:docMk/>
            <pc:sldMk cId="3114368406" sldId="440"/>
            <ac:spMk id="2" creationId="{0AC2542F-0A57-970F-3272-4258EA9DC083}"/>
          </ac:spMkLst>
        </pc:spChg>
        <pc:spChg chg="mod">
          <ac:chgData name="Orlando Marley Filho" userId="db0f27c2ee340672" providerId="LiveId" clId="{46F43FBE-C119-446F-A669-6FB8C433C22B}" dt="2024-07-29T13:30:41.951" v="9545" actId="1076"/>
          <ac:spMkLst>
            <pc:docMk/>
            <pc:sldMk cId="3114368406" sldId="440"/>
            <ac:spMk id="8" creationId="{8F841123-DC28-46B2-6319-C2BD5F715649}"/>
          </ac:spMkLst>
        </pc:spChg>
      </pc:sldChg>
      <pc:sldChg chg="addSp delSp modSp mod modShow modNotesTx">
        <pc:chgData name="Orlando Marley Filho" userId="db0f27c2ee340672" providerId="LiveId" clId="{46F43FBE-C119-446F-A669-6FB8C433C22B}" dt="2024-06-12T13:50:57.465" v="7939" actId="729"/>
        <pc:sldMkLst>
          <pc:docMk/>
          <pc:sldMk cId="2728308245" sldId="441"/>
        </pc:sldMkLst>
        <pc:spChg chg="mod">
          <ac:chgData name="Orlando Marley Filho" userId="db0f27c2ee340672" providerId="LiveId" clId="{46F43FBE-C119-446F-A669-6FB8C433C22B}" dt="2024-06-07T13:54:13.765" v="5922" actId="1076"/>
          <ac:spMkLst>
            <pc:docMk/>
            <pc:sldMk cId="2728308245" sldId="441"/>
            <ac:spMk id="2" creationId="{0AC2542F-0A57-970F-3272-4258EA9DC083}"/>
          </ac:spMkLst>
        </pc:spChg>
        <pc:spChg chg="add del mod">
          <ac:chgData name="Orlando Marley Filho" userId="db0f27c2ee340672" providerId="LiveId" clId="{46F43FBE-C119-446F-A669-6FB8C433C22B}" dt="2024-06-12T13:48:20.325" v="7938" actId="12084"/>
          <ac:spMkLst>
            <pc:docMk/>
            <pc:sldMk cId="2728308245" sldId="441"/>
            <ac:spMk id="5" creationId="{701BCD77-FD1B-133D-0B0A-FB1ED1CA0761}"/>
          </ac:spMkLst>
        </pc:spChg>
        <pc:spChg chg="add mod">
          <ac:chgData name="Orlando Marley Filho" userId="db0f27c2ee340672" providerId="LiveId" clId="{46F43FBE-C119-446F-A669-6FB8C433C22B}" dt="2024-06-12T13:10:31.193" v="7516" actId="113"/>
          <ac:spMkLst>
            <pc:docMk/>
            <pc:sldMk cId="2728308245" sldId="441"/>
            <ac:spMk id="6" creationId="{10DC4896-FA2D-DFDE-322C-6ADEF9B76FDF}"/>
          </ac:spMkLst>
        </pc:spChg>
        <pc:graphicFrameChg chg="add mod">
          <ac:chgData name="Orlando Marley Filho" userId="db0f27c2ee340672" providerId="LiveId" clId="{46F43FBE-C119-446F-A669-6FB8C433C22B}" dt="2024-06-12T13:46:03.256" v="7931" actId="12084"/>
          <ac:graphicFrameMkLst>
            <pc:docMk/>
            <pc:sldMk cId="2728308245" sldId="441"/>
            <ac:graphicFrameMk id="7" creationId="{F54B8B52-56B3-E1B7-9BB6-3134050B7176}"/>
          </ac:graphicFrameMkLst>
        </pc:graphicFrameChg>
        <pc:graphicFrameChg chg="add mod">
          <ac:chgData name="Orlando Marley Filho" userId="db0f27c2ee340672" providerId="LiveId" clId="{46F43FBE-C119-446F-A669-6FB8C433C22B}" dt="2024-06-12T13:46:31.700" v="7933" actId="12084"/>
          <ac:graphicFrameMkLst>
            <pc:docMk/>
            <pc:sldMk cId="2728308245" sldId="441"/>
            <ac:graphicFrameMk id="8" creationId="{1E33FAA9-7B3A-DF28-8267-FE45563640FF}"/>
          </ac:graphicFrameMkLst>
        </pc:graphicFrameChg>
        <pc:graphicFrameChg chg="add mod">
          <ac:chgData name="Orlando Marley Filho" userId="db0f27c2ee340672" providerId="LiveId" clId="{46F43FBE-C119-446F-A669-6FB8C433C22B}" dt="2024-06-12T13:47:37.449" v="7937" actId="12084"/>
          <ac:graphicFrameMkLst>
            <pc:docMk/>
            <pc:sldMk cId="2728308245" sldId="441"/>
            <ac:graphicFrameMk id="9" creationId="{0ADB8902-1D72-C9DB-24C0-DF4EAC5D3233}"/>
          </ac:graphicFrameMkLst>
        </pc:graphicFrameChg>
      </pc:sldChg>
      <pc:sldChg chg="modSp mod">
        <pc:chgData name="Orlando Marley Filho" userId="db0f27c2ee340672" providerId="LiveId" clId="{46F43FBE-C119-446F-A669-6FB8C433C22B}" dt="2024-06-07T13:54:08.869" v="5921" actId="1076"/>
        <pc:sldMkLst>
          <pc:docMk/>
          <pc:sldMk cId="1310304502" sldId="442"/>
        </pc:sldMkLst>
        <pc:spChg chg="mod">
          <ac:chgData name="Orlando Marley Filho" userId="db0f27c2ee340672" providerId="LiveId" clId="{46F43FBE-C119-446F-A669-6FB8C433C22B}" dt="2024-06-07T13:54:08.869" v="5921" actId="1076"/>
          <ac:spMkLst>
            <pc:docMk/>
            <pc:sldMk cId="1310304502" sldId="442"/>
            <ac:spMk id="2" creationId="{0AC2542F-0A57-970F-3272-4258EA9DC083}"/>
          </ac:spMkLst>
        </pc:spChg>
      </pc:sldChg>
      <pc:sldChg chg="modSp mod modAnim modNotesTx">
        <pc:chgData name="Orlando Marley Filho" userId="db0f27c2ee340672" providerId="LiveId" clId="{46F43FBE-C119-446F-A669-6FB8C433C22B}" dt="2024-06-14T15:15:59.422" v="8162"/>
        <pc:sldMkLst>
          <pc:docMk/>
          <pc:sldMk cId="1024586612" sldId="443"/>
        </pc:sldMkLst>
        <pc:spChg chg="mod">
          <ac:chgData name="Orlando Marley Filho" userId="db0f27c2ee340672" providerId="LiveId" clId="{46F43FBE-C119-446F-A669-6FB8C433C22B}" dt="2024-06-07T13:54:17.949" v="5923" actId="1076"/>
          <ac:spMkLst>
            <pc:docMk/>
            <pc:sldMk cId="1024586612" sldId="443"/>
            <ac:spMk id="2" creationId="{0AC2542F-0A57-970F-3272-4258EA9DC083}"/>
          </ac:spMkLst>
        </pc:spChg>
        <pc:spChg chg="mod">
          <ac:chgData name="Orlando Marley Filho" userId="db0f27c2ee340672" providerId="LiveId" clId="{46F43FBE-C119-446F-A669-6FB8C433C22B}" dt="2024-06-14T14:59:16.972" v="8160" actId="1076"/>
          <ac:spMkLst>
            <pc:docMk/>
            <pc:sldMk cId="1024586612" sldId="443"/>
            <ac:spMk id="5" creationId="{516F8281-E9A1-1F65-4F2D-7D1AC894ECD9}"/>
          </ac:spMkLst>
        </pc:spChg>
      </pc:sldChg>
      <pc:sldChg chg="modSp mod">
        <pc:chgData name="Orlando Marley Filho" userId="db0f27c2ee340672" providerId="LiveId" clId="{46F43FBE-C119-446F-A669-6FB8C433C22B}" dt="2024-06-07T13:54:24.125" v="5924" actId="1076"/>
        <pc:sldMkLst>
          <pc:docMk/>
          <pc:sldMk cId="2816752386" sldId="444"/>
        </pc:sldMkLst>
        <pc:spChg chg="mod">
          <ac:chgData name="Orlando Marley Filho" userId="db0f27c2ee340672" providerId="LiveId" clId="{46F43FBE-C119-446F-A669-6FB8C433C22B}" dt="2024-06-07T13:54:24.125" v="5924" actId="1076"/>
          <ac:spMkLst>
            <pc:docMk/>
            <pc:sldMk cId="2816752386" sldId="444"/>
            <ac:spMk id="2" creationId="{0AC2542F-0A57-970F-3272-4258EA9DC083}"/>
          </ac:spMkLst>
        </pc:spChg>
      </pc:sldChg>
      <pc:sldChg chg="modSp mod">
        <pc:chgData name="Orlando Marley Filho" userId="db0f27c2ee340672" providerId="LiveId" clId="{46F43FBE-C119-446F-A669-6FB8C433C22B}" dt="2024-06-07T13:54:28.429" v="5925" actId="1076"/>
        <pc:sldMkLst>
          <pc:docMk/>
          <pc:sldMk cId="445203585" sldId="445"/>
        </pc:sldMkLst>
        <pc:spChg chg="mod">
          <ac:chgData name="Orlando Marley Filho" userId="db0f27c2ee340672" providerId="LiveId" clId="{46F43FBE-C119-446F-A669-6FB8C433C22B}" dt="2024-06-07T13:54:28.429" v="5925" actId="1076"/>
          <ac:spMkLst>
            <pc:docMk/>
            <pc:sldMk cId="445203585" sldId="445"/>
            <ac:spMk id="2" creationId="{0AC2542F-0A57-970F-3272-4258EA9DC083}"/>
          </ac:spMkLst>
        </pc:spChg>
      </pc:sldChg>
      <pc:sldChg chg="modSp mod">
        <pc:chgData name="Orlando Marley Filho" userId="db0f27c2ee340672" providerId="LiveId" clId="{46F43FBE-C119-446F-A669-6FB8C433C22B}" dt="2024-06-07T13:54:31.998" v="5926" actId="1076"/>
        <pc:sldMkLst>
          <pc:docMk/>
          <pc:sldMk cId="1294820684" sldId="446"/>
        </pc:sldMkLst>
        <pc:spChg chg="mod">
          <ac:chgData name="Orlando Marley Filho" userId="db0f27c2ee340672" providerId="LiveId" clId="{46F43FBE-C119-446F-A669-6FB8C433C22B}" dt="2024-06-07T13:54:31.998" v="5926" actId="1076"/>
          <ac:spMkLst>
            <pc:docMk/>
            <pc:sldMk cId="1294820684" sldId="446"/>
            <ac:spMk id="2" creationId="{0AC2542F-0A57-970F-3272-4258EA9DC083}"/>
          </ac:spMkLst>
        </pc:spChg>
      </pc:sldChg>
      <pc:sldChg chg="addSp delSp modSp add mod ord modTransition modNotesTx">
        <pc:chgData name="Orlando Marley Filho" userId="db0f27c2ee340672" providerId="LiveId" clId="{46F43FBE-C119-446F-A669-6FB8C433C22B}" dt="2024-07-29T12:27:35.880" v="9268" actId="1076"/>
        <pc:sldMkLst>
          <pc:docMk/>
          <pc:sldMk cId="3344034821" sldId="447"/>
        </pc:sldMkLst>
        <pc:spChg chg="add del mod">
          <ac:chgData name="Orlando Marley Filho" userId="db0f27c2ee340672" providerId="LiveId" clId="{46F43FBE-C119-446F-A669-6FB8C433C22B}" dt="2024-06-06T13:47:49.151" v="3283" actId="47"/>
          <ac:spMkLst>
            <pc:docMk/>
            <pc:sldMk cId="3344034821" sldId="447"/>
            <ac:spMk id="2" creationId="{A49B94F6-D372-1320-3CF1-E4A1D85E4F6C}"/>
          </ac:spMkLst>
        </pc:spChg>
        <pc:spChg chg="mod">
          <ac:chgData name="Orlando Marley Filho" userId="db0f27c2ee340672" providerId="LiveId" clId="{46F43FBE-C119-446F-A669-6FB8C433C22B}" dt="2024-06-07T13:51:41.685" v="5868" actId="242"/>
          <ac:spMkLst>
            <pc:docMk/>
            <pc:sldMk cId="3344034821" sldId="447"/>
            <ac:spMk id="3" creationId="{45C87677-58FD-09CA-B0E9-83620BAB7F3A}"/>
          </ac:spMkLst>
        </pc:spChg>
        <pc:spChg chg="add del mod">
          <ac:chgData name="Orlando Marley Filho" userId="db0f27c2ee340672" providerId="LiveId" clId="{46F43FBE-C119-446F-A669-6FB8C433C22B}" dt="2024-06-06T13:48:28.192" v="3287"/>
          <ac:spMkLst>
            <pc:docMk/>
            <pc:sldMk cId="3344034821" sldId="447"/>
            <ac:spMk id="6" creationId="{2BF492C7-46D5-5F0F-C6F4-1D0EBE6C0C7D}"/>
          </ac:spMkLst>
        </pc:spChg>
        <pc:spChg chg="del">
          <ac:chgData name="Orlando Marley Filho" userId="db0f27c2ee340672" providerId="LiveId" clId="{46F43FBE-C119-446F-A669-6FB8C433C22B}" dt="2024-06-06T13:38:34.940" v="3212" actId="478"/>
          <ac:spMkLst>
            <pc:docMk/>
            <pc:sldMk cId="3344034821" sldId="447"/>
            <ac:spMk id="7" creationId="{60DF52E3-DF77-E1EB-B787-0F3B6FFF7899}"/>
          </ac:spMkLst>
        </pc:spChg>
        <pc:spChg chg="mod">
          <ac:chgData name="Orlando Marley Filho" userId="db0f27c2ee340672" providerId="LiveId" clId="{46F43FBE-C119-446F-A669-6FB8C433C22B}" dt="2024-07-29T12:27:35.880" v="9268" actId="1076"/>
          <ac:spMkLst>
            <pc:docMk/>
            <pc:sldMk cId="3344034821" sldId="447"/>
            <ac:spMk id="11" creationId="{CA3979BC-FDB7-FC91-75BF-72E639D7EE0D}"/>
          </ac:spMkLst>
        </pc:spChg>
        <pc:graphicFrameChg chg="add del mod modGraphic">
          <ac:chgData name="Orlando Marley Filho" userId="db0f27c2ee340672" providerId="LiveId" clId="{46F43FBE-C119-446F-A669-6FB8C433C22B}" dt="2024-06-06T13:50:27.689" v="3301" actId="478"/>
          <ac:graphicFrameMkLst>
            <pc:docMk/>
            <pc:sldMk cId="3344034821" sldId="447"/>
            <ac:graphicFrameMk id="5" creationId="{63E268EC-1221-FB85-B879-B25242ABCC60}"/>
          </ac:graphicFrameMkLst>
        </pc:graphicFrameChg>
        <pc:graphicFrameChg chg="mod">
          <ac:chgData name="Orlando Marley Filho" userId="db0f27c2ee340672" providerId="LiveId" clId="{46F43FBE-C119-446F-A669-6FB8C433C22B}" dt="2024-07-29T12:27:35.880" v="9268" actId="1076"/>
          <ac:graphicFrameMkLst>
            <pc:docMk/>
            <pc:sldMk cId="3344034821" sldId="447"/>
            <ac:graphicFrameMk id="22" creationId="{3DC818BC-D174-20E7-A63E-AECD5798A149}"/>
          </ac:graphicFrameMkLst>
        </pc:graphicFrameChg>
        <pc:picChg chg="del">
          <ac:chgData name="Orlando Marley Filho" userId="db0f27c2ee340672" providerId="LiveId" clId="{46F43FBE-C119-446F-A669-6FB8C433C22B}" dt="2024-06-06T13:38:35.551" v="3213" actId="478"/>
          <ac:picMkLst>
            <pc:docMk/>
            <pc:sldMk cId="3344034821" sldId="447"/>
            <ac:picMk id="10242" creationId="{3A4397CA-3FDC-BAA3-3074-3223D9847A9C}"/>
          </ac:picMkLst>
        </pc:picChg>
      </pc:sldChg>
      <pc:sldChg chg="add">
        <pc:chgData name="Orlando Marley Filho" userId="db0f27c2ee340672" providerId="LiveId" clId="{46F43FBE-C119-446F-A669-6FB8C433C22B}" dt="2024-06-06T16:24:29.761" v="4422" actId="2890"/>
        <pc:sldMkLst>
          <pc:docMk/>
          <pc:sldMk cId="2094353398" sldId="448"/>
        </pc:sldMkLst>
      </pc:sldChg>
      <pc:sldChg chg="modSp mod modAnim modNotesTx">
        <pc:chgData name="Orlando Marley Filho" userId="db0f27c2ee340672" providerId="LiveId" clId="{46F43FBE-C119-446F-A669-6FB8C433C22B}" dt="2024-07-29T12:42:20.648" v="9333"/>
        <pc:sldMkLst>
          <pc:docMk/>
          <pc:sldMk cId="1523153067" sldId="450"/>
        </pc:sldMkLst>
        <pc:spChg chg="mod">
          <ac:chgData name="Orlando Marley Filho" userId="db0f27c2ee340672" providerId="LiveId" clId="{46F43FBE-C119-446F-A669-6FB8C433C22B}" dt="2024-06-07T13:51:49.539" v="5870" actId="1076"/>
          <ac:spMkLst>
            <pc:docMk/>
            <pc:sldMk cId="1523153067" sldId="450"/>
            <ac:spMk id="3" creationId="{45C87677-58FD-09CA-B0E9-83620BAB7F3A}"/>
          </ac:spMkLst>
        </pc:spChg>
        <pc:graphicFrameChg chg="mod">
          <ac:chgData name="Orlando Marley Filho" userId="db0f27c2ee340672" providerId="LiveId" clId="{46F43FBE-C119-446F-A669-6FB8C433C22B}" dt="2024-07-29T12:03:33.917" v="9229" actId="1076"/>
          <ac:graphicFrameMkLst>
            <pc:docMk/>
            <pc:sldMk cId="1523153067" sldId="450"/>
            <ac:graphicFrameMk id="2" creationId="{562F4137-05C3-B552-9E5A-25045E361148}"/>
          </ac:graphicFrameMkLst>
        </pc:graphicFrameChg>
      </pc:sldChg>
      <pc:sldChg chg="modSp mod">
        <pc:chgData name="Orlando Marley Filho" userId="db0f27c2ee340672" providerId="LiveId" clId="{46F43FBE-C119-446F-A669-6FB8C433C22B}" dt="2024-06-07T13:51:55.227" v="5872" actId="1076"/>
        <pc:sldMkLst>
          <pc:docMk/>
          <pc:sldMk cId="3508479864" sldId="451"/>
        </pc:sldMkLst>
        <pc:spChg chg="mod">
          <ac:chgData name="Orlando Marley Filho" userId="db0f27c2ee340672" providerId="LiveId" clId="{46F43FBE-C119-446F-A669-6FB8C433C22B}" dt="2024-06-07T13:51:55.227" v="5872" actId="1076"/>
          <ac:spMkLst>
            <pc:docMk/>
            <pc:sldMk cId="3508479864" sldId="451"/>
            <ac:spMk id="3" creationId="{45C87677-58FD-09CA-B0E9-83620BAB7F3A}"/>
          </ac:spMkLst>
        </pc:spChg>
      </pc:sldChg>
      <pc:sldChg chg="modSp mod modAnim">
        <pc:chgData name="Orlando Marley Filho" userId="db0f27c2ee340672" providerId="LiveId" clId="{46F43FBE-C119-446F-A669-6FB8C433C22B}" dt="2024-07-29T12:46:30.213" v="9361"/>
        <pc:sldMkLst>
          <pc:docMk/>
          <pc:sldMk cId="2663508438" sldId="452"/>
        </pc:sldMkLst>
        <pc:spChg chg="mod">
          <ac:chgData name="Orlando Marley Filho" userId="db0f27c2ee340672" providerId="LiveId" clId="{46F43FBE-C119-446F-A669-6FB8C433C22B}" dt="2024-06-07T13:52:54.174" v="5906" actId="1076"/>
          <ac:spMkLst>
            <pc:docMk/>
            <pc:sldMk cId="2663508438" sldId="452"/>
            <ac:spMk id="3" creationId="{45C87677-58FD-09CA-B0E9-83620BAB7F3A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10" creationId="{03BDFE94-8CD7-4905-A7A8-A1ADD3FD6F55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12" creationId="{E885F50A-1A40-4BA5-9BB9-41604E36EEE9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14" creationId="{0BE1F961-5A62-4AE2-AFA9-2C903743CA3C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16" creationId="{11CACD5D-D098-B29C-D09E-0509874F5681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18" creationId="{6E03470D-6C4D-6577-34AD-E2D444B12066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30" creationId="{E3C8797A-DE96-2494-0331-D8E9E2DED018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31" creationId="{A03E5E0B-98E5-3385-76E1-107D689F45D1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33" creationId="{8F673C8C-D4D4-A168-02B8-4D59D06A7082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35" creationId="{40DAE8F8-884B-B8E5-8D4E-079D3FDD0163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37" creationId="{B40525EC-4300-9F96-74F2-31DFF53E1D40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41" creationId="{1F84351A-443F-0145-A0B4-A1FEA280096F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42" creationId="{555C5279-3799-C1B1-96B4-93C1FC40F499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43" creationId="{CD7CE168-3D44-9437-E3D9-0E69F6AA3A98}"/>
          </ac:spMkLst>
        </pc:spChg>
        <pc:spChg chg="mod">
          <ac:chgData name="Orlando Marley Filho" userId="db0f27c2ee340672" providerId="LiveId" clId="{46F43FBE-C119-446F-A669-6FB8C433C22B}" dt="2024-07-29T12:26:50.374" v="9263" actId="1076"/>
          <ac:spMkLst>
            <pc:docMk/>
            <pc:sldMk cId="2663508438" sldId="452"/>
            <ac:spMk id="52" creationId="{23C8F9BC-8188-2EBC-BEA3-3445D60E5411}"/>
          </ac:spMkLst>
        </pc:spChg>
        <pc:graphicFrameChg chg="mod">
          <ac:chgData name="Orlando Marley Filho" userId="db0f27c2ee340672" providerId="LiveId" clId="{46F43FBE-C119-446F-A669-6FB8C433C22B}" dt="2024-07-29T12:26:50.374" v="9263" actId="1076"/>
          <ac:graphicFrameMkLst>
            <pc:docMk/>
            <pc:sldMk cId="2663508438" sldId="452"/>
            <ac:graphicFrameMk id="53" creationId="{3302EB01-9E65-1E48-A0CE-ACDBF2F41730}"/>
          </ac:graphicFrameMkLst>
        </pc:graphicFrameChg>
        <pc:graphicFrameChg chg="mod">
          <ac:chgData name="Orlando Marley Filho" userId="db0f27c2ee340672" providerId="LiveId" clId="{46F43FBE-C119-446F-A669-6FB8C433C22B}" dt="2024-07-29T12:26:50.374" v="9263" actId="1076"/>
          <ac:graphicFrameMkLst>
            <pc:docMk/>
            <pc:sldMk cId="2663508438" sldId="452"/>
            <ac:graphicFrameMk id="65" creationId="{2EAB2C76-E687-D5EA-67F9-A257FD8EC0DF}"/>
          </ac:graphicFrameMkLst>
        </pc:graphicFrame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7" creationId="{51FCFF8C-5133-406E-94B3-36975C105540}"/>
          </ac:picMkLst>
        </pc:pic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11" creationId="{C2F76607-B447-4CBE-9A21-DD9BB035D83E}"/>
          </ac:picMkLst>
        </pc:pic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13" creationId="{B66FD2DC-4A03-4F2F-B529-81BA58329E6D}"/>
          </ac:picMkLst>
        </pc:pic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36" creationId="{C06903B1-0498-12EC-0D6E-A01635D67208}"/>
          </ac:picMkLst>
        </pc:pic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38" creationId="{03B1BE34-253D-7526-15F6-68D25EB2A93E}"/>
          </ac:picMkLst>
        </pc:pic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39" creationId="{9746F3AE-A969-FF71-021A-09121A8B38CC}"/>
          </ac:picMkLst>
        </pc:picChg>
        <pc:picChg chg="mod">
          <ac:chgData name="Orlando Marley Filho" userId="db0f27c2ee340672" providerId="LiveId" clId="{46F43FBE-C119-446F-A669-6FB8C433C22B}" dt="2024-07-29T12:26:50.374" v="9263" actId="1076"/>
          <ac:picMkLst>
            <pc:docMk/>
            <pc:sldMk cId="2663508438" sldId="452"/>
            <ac:picMk id="40" creationId="{8ACD4731-ACAA-B297-EF7B-B32E3990BDCB}"/>
          </ac:picMkLst>
        </pc:picChg>
        <pc:cxnChg chg="mod">
          <ac:chgData name="Orlando Marley Filho" userId="db0f27c2ee340672" providerId="LiveId" clId="{46F43FBE-C119-446F-A669-6FB8C433C22B}" dt="2024-07-29T12:26:50.374" v="9263" actId="1076"/>
          <ac:cxnSpMkLst>
            <pc:docMk/>
            <pc:sldMk cId="2663508438" sldId="452"/>
            <ac:cxnSpMk id="20" creationId="{773E9C16-06CE-0340-582D-218E0140908C}"/>
          </ac:cxnSpMkLst>
        </pc:cxnChg>
        <pc:cxnChg chg="mod">
          <ac:chgData name="Orlando Marley Filho" userId="db0f27c2ee340672" providerId="LiveId" clId="{46F43FBE-C119-446F-A669-6FB8C433C22B}" dt="2024-07-29T12:26:50.374" v="9263" actId="1076"/>
          <ac:cxnSpMkLst>
            <pc:docMk/>
            <pc:sldMk cId="2663508438" sldId="452"/>
            <ac:cxnSpMk id="22" creationId="{E87A233F-4A1A-8099-71AA-E930496DD763}"/>
          </ac:cxnSpMkLst>
        </pc:cxnChg>
      </pc:sldChg>
      <pc:sldChg chg="modSp mod modAnim">
        <pc:chgData name="Orlando Marley Filho" userId="db0f27c2ee340672" providerId="LiveId" clId="{46F43FBE-C119-446F-A669-6FB8C433C22B}" dt="2024-07-29T12:47:59.414" v="9362"/>
        <pc:sldMkLst>
          <pc:docMk/>
          <pc:sldMk cId="2889909302" sldId="453"/>
        </pc:sldMkLst>
        <pc:spChg chg="mod">
          <ac:chgData name="Orlando Marley Filho" userId="db0f27c2ee340672" providerId="LiveId" clId="{46F43FBE-C119-446F-A669-6FB8C433C22B}" dt="2024-06-07T13:52:59.220" v="5908" actId="1076"/>
          <ac:spMkLst>
            <pc:docMk/>
            <pc:sldMk cId="2889909302" sldId="453"/>
            <ac:spMk id="3" creationId="{45C87677-58FD-09CA-B0E9-83620BAB7F3A}"/>
          </ac:spMkLst>
        </pc:spChg>
        <pc:spChg chg="mod">
          <ac:chgData name="Orlando Marley Filho" userId="db0f27c2ee340672" providerId="LiveId" clId="{46F43FBE-C119-446F-A669-6FB8C433C22B}" dt="2024-07-29T12:29:27.929" v="9274" actId="1076"/>
          <ac:spMkLst>
            <pc:docMk/>
            <pc:sldMk cId="2889909302" sldId="453"/>
            <ac:spMk id="36" creationId="{755A931C-249C-78D7-694C-9BE22C6B1D92}"/>
          </ac:spMkLst>
        </pc:spChg>
        <pc:spChg chg="mod">
          <ac:chgData name="Orlando Marley Filho" userId="db0f27c2ee340672" providerId="LiveId" clId="{46F43FBE-C119-446F-A669-6FB8C433C22B}" dt="2024-07-29T12:29:27.929" v="9274" actId="1076"/>
          <ac:spMkLst>
            <pc:docMk/>
            <pc:sldMk cId="2889909302" sldId="453"/>
            <ac:spMk id="38" creationId="{E24A7B6D-70BE-3CC1-4FC8-05DFDFAE2530}"/>
          </ac:spMkLst>
        </pc:spChg>
        <pc:spChg chg="mod">
          <ac:chgData name="Orlando Marley Filho" userId="db0f27c2ee340672" providerId="LiveId" clId="{46F43FBE-C119-446F-A669-6FB8C433C22B}" dt="2024-07-29T12:29:27.929" v="9274" actId="1076"/>
          <ac:spMkLst>
            <pc:docMk/>
            <pc:sldMk cId="2889909302" sldId="453"/>
            <ac:spMk id="40" creationId="{A0BC0024-2DBE-BEDA-F7B0-02E77996ABB0}"/>
          </ac:spMkLst>
        </pc:spChg>
        <pc:spChg chg="mod">
          <ac:chgData name="Orlando Marley Filho" userId="db0f27c2ee340672" providerId="LiveId" clId="{46F43FBE-C119-446F-A669-6FB8C433C22B}" dt="2024-07-29T12:29:27.929" v="9274" actId="1076"/>
          <ac:spMkLst>
            <pc:docMk/>
            <pc:sldMk cId="2889909302" sldId="453"/>
            <ac:spMk id="42" creationId="{F32BA336-9399-7D2D-28D2-C8810A99E6D9}"/>
          </ac:spMkLst>
        </pc:spChg>
      </pc:sldChg>
      <pc:sldChg chg="addSp modSp mod modNotesTx">
        <pc:chgData name="Orlando Marley Filho" userId="db0f27c2ee340672" providerId="LiveId" clId="{46F43FBE-C119-446F-A669-6FB8C433C22B}" dt="2024-07-29T12:34:23.556" v="9305" actId="207"/>
        <pc:sldMkLst>
          <pc:docMk/>
          <pc:sldMk cId="3328413030" sldId="454"/>
        </pc:sldMkLst>
        <pc:spChg chg="add mod">
          <ac:chgData name="Orlando Marley Filho" userId="db0f27c2ee340672" providerId="LiveId" clId="{46F43FBE-C119-446F-A669-6FB8C433C22B}" dt="2024-07-29T12:31:28.667" v="9292" actId="1076"/>
          <ac:spMkLst>
            <pc:docMk/>
            <pc:sldMk cId="3328413030" sldId="454"/>
            <ac:spMk id="2" creationId="{D0C279E9-9611-4B31-F632-874B5212DF89}"/>
          </ac:spMkLst>
        </pc:spChg>
        <pc:spChg chg="mod">
          <ac:chgData name="Orlando Marley Filho" userId="db0f27c2ee340672" providerId="LiveId" clId="{46F43FBE-C119-446F-A669-6FB8C433C22B}" dt="2024-06-07T13:53:06.109" v="5910" actId="1076"/>
          <ac:spMkLst>
            <pc:docMk/>
            <pc:sldMk cId="3328413030" sldId="454"/>
            <ac:spMk id="3" creationId="{45C87677-58FD-09CA-B0E9-83620BAB7F3A}"/>
          </ac:spMkLst>
        </pc:spChg>
        <pc:spChg chg="add mod">
          <ac:chgData name="Orlando Marley Filho" userId="db0f27c2ee340672" providerId="LiveId" clId="{46F43FBE-C119-446F-A669-6FB8C433C22B}" dt="2024-07-29T12:31:28.667" v="9292" actId="1076"/>
          <ac:spMkLst>
            <pc:docMk/>
            <pc:sldMk cId="3328413030" sldId="454"/>
            <ac:spMk id="5" creationId="{4F828629-4401-FFDF-712F-B981CC07801B}"/>
          </ac:spMkLst>
        </pc:spChg>
        <pc:spChg chg="add mod">
          <ac:chgData name="Orlando Marley Filho" userId="db0f27c2ee340672" providerId="LiveId" clId="{46F43FBE-C119-446F-A669-6FB8C433C22B}" dt="2024-07-29T12:31:28.667" v="9292" actId="1076"/>
          <ac:spMkLst>
            <pc:docMk/>
            <pc:sldMk cId="3328413030" sldId="454"/>
            <ac:spMk id="6" creationId="{CBC34A41-8013-31E2-D8B7-E5F851AC4B51}"/>
          </ac:spMkLst>
        </pc:spChg>
        <pc:spChg chg="mod">
          <ac:chgData name="Orlando Marley Filho" userId="db0f27c2ee340672" providerId="LiveId" clId="{46F43FBE-C119-446F-A669-6FB8C433C22B}" dt="2024-07-29T12:31:28.667" v="9292" actId="1076"/>
          <ac:spMkLst>
            <pc:docMk/>
            <pc:sldMk cId="3328413030" sldId="454"/>
            <ac:spMk id="12" creationId="{14178D9F-0CAE-3901-BA93-2550FB86009A}"/>
          </ac:spMkLst>
        </pc:spChg>
        <pc:graphicFrameChg chg="mod">
          <ac:chgData name="Orlando Marley Filho" userId="db0f27c2ee340672" providerId="LiveId" clId="{46F43FBE-C119-446F-A669-6FB8C433C22B}" dt="2024-07-29T12:34:23.556" v="9305" actId="207"/>
          <ac:graphicFrameMkLst>
            <pc:docMk/>
            <pc:sldMk cId="3328413030" sldId="454"/>
            <ac:graphicFrameMk id="15" creationId="{C8B21BAB-DC90-9192-C09D-727E8ED8583C}"/>
          </ac:graphicFrameMkLst>
        </pc:graphicFrameChg>
      </pc:sldChg>
      <pc:sldChg chg="modSp mod modAnim modNotesTx">
        <pc:chgData name="Orlando Marley Filho" userId="db0f27c2ee340672" providerId="LiveId" clId="{46F43FBE-C119-446F-A669-6FB8C433C22B}" dt="2024-07-29T15:52:26.894" v="10086" actId="20577"/>
        <pc:sldMkLst>
          <pc:docMk/>
          <pc:sldMk cId="540173828" sldId="455"/>
        </pc:sldMkLst>
        <pc:spChg chg="mod">
          <ac:chgData name="Orlando Marley Filho" userId="db0f27c2ee340672" providerId="LiveId" clId="{46F43FBE-C119-446F-A669-6FB8C433C22B}" dt="2024-06-07T13:53:13.892" v="5912" actId="1076"/>
          <ac:spMkLst>
            <pc:docMk/>
            <pc:sldMk cId="540173828" sldId="455"/>
            <ac:spMk id="3" creationId="{45C87677-58FD-09CA-B0E9-83620BAB7F3A}"/>
          </ac:spMkLst>
        </pc:spChg>
        <pc:spChg chg="mod">
          <ac:chgData name="Orlando Marley Filho" userId="db0f27c2ee340672" providerId="LiveId" clId="{46F43FBE-C119-446F-A669-6FB8C433C22B}" dt="2024-07-29T12:31:43.082" v="9294" actId="14100"/>
          <ac:spMkLst>
            <pc:docMk/>
            <pc:sldMk cId="540173828" sldId="455"/>
            <ac:spMk id="7" creationId="{E642EF35-D29B-DD49-EBF9-A4FAC9A0C03B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12" creationId="{8B6E69B3-E653-ADDD-336B-E19CB5B22AAE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13" creationId="{6E88097F-0648-211F-C8E6-E783D8DFEF32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14" creationId="{3BDF5525-4BCB-2195-C008-745B38BE2127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20" creationId="{0D42E9FE-1E3D-6267-C972-E32CD18E1C4F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21" creationId="{4CECB64B-0771-EDBB-DB86-C7E20DC52465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22" creationId="{8DFBEBB9-98D8-1FEE-6BE3-8629D9DA276D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34" creationId="{4CD60378-DD07-6933-96E9-2498C2B04A6B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35" creationId="{119A62F4-FEEA-B7FF-B163-1E203876B016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36" creationId="{B9775C11-A117-D0BA-4EE5-837E0F60D436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37" creationId="{16C58C85-9542-BE22-8F2B-0F36589C2D16}"/>
          </ac:spMkLst>
        </pc:spChg>
        <pc:spChg chg="mod">
          <ac:chgData name="Orlando Marley Filho" userId="db0f27c2ee340672" providerId="LiveId" clId="{46F43FBE-C119-446F-A669-6FB8C433C22B}" dt="2024-07-29T12:49:20.028" v="9364" actId="1076"/>
          <ac:spMkLst>
            <pc:docMk/>
            <pc:sldMk cId="540173828" sldId="455"/>
            <ac:spMk id="39" creationId="{44E6791A-9B9E-A306-3421-DC625C52325F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43" creationId="{0C17508D-8F53-C434-5ACD-75EEEF07386A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44" creationId="{E21CFF0D-9DEC-5212-8F57-7814F191B4AB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46" creationId="{653286E6-37FE-513B-A688-80F60640C1B6}"/>
          </ac:spMkLst>
        </pc:spChg>
        <pc:spChg chg="mod">
          <ac:chgData name="Orlando Marley Filho" userId="db0f27c2ee340672" providerId="LiveId" clId="{46F43FBE-C119-446F-A669-6FB8C433C22B}" dt="2024-07-29T12:31:40.181" v="9293" actId="1076"/>
          <ac:spMkLst>
            <pc:docMk/>
            <pc:sldMk cId="540173828" sldId="455"/>
            <ac:spMk id="49" creationId="{4C8CBB14-8C48-2209-6DF5-66B672B8AD1F}"/>
          </ac:spMkLst>
        </pc:spChg>
        <pc:grpChg chg="mod">
          <ac:chgData name="Orlando Marley Filho" userId="db0f27c2ee340672" providerId="LiveId" clId="{46F43FBE-C119-446F-A669-6FB8C433C22B}" dt="2024-07-29T12:31:40.181" v="9293" actId="1076"/>
          <ac:grpSpMkLst>
            <pc:docMk/>
            <pc:sldMk cId="540173828" sldId="455"/>
            <ac:grpSpMk id="47" creationId="{809C4F5E-B57D-7D41-B39C-B3E5678852BE}"/>
          </ac:grpSpMkLst>
        </pc:grp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0" creationId="{2DAEAD76-38A6-1495-3BDF-B56720BBE7FD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1" creationId="{BECE4938-DEA3-7FE9-3082-F1418CC25770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5" creationId="{E362DED4-025F-1364-6073-207B52D84777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6" creationId="{E1974E7B-8364-74EC-806C-68D97531DC95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7" creationId="{AAC452E9-7C96-4B5C-9A25-F68B888775CE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8" creationId="{24366310-51DA-9495-914E-2082235B9834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9" creationId="{490FB3A8-E390-B5C0-2318-5142EE581F05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38" creationId="{51FCFF8C-5133-406E-94B3-36975C105540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41" creationId="{F525DA8B-931A-4E1E-B0FA-85F905EDAB3E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42" creationId="{06EBB092-1502-6035-EC8E-6CB2A74D7F3B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45" creationId="{C47BE8F6-475E-72BA-5664-050DC7A5733F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032" creationId="{F2EAC0CC-AFB1-0E71-AB62-5DF236DEC90D}"/>
          </ac:picMkLst>
        </pc:picChg>
        <pc:picChg chg="mod">
          <ac:chgData name="Orlando Marley Filho" userId="db0f27c2ee340672" providerId="LiveId" clId="{46F43FBE-C119-446F-A669-6FB8C433C22B}" dt="2024-07-29T12:31:40.181" v="9293" actId="1076"/>
          <ac:picMkLst>
            <pc:docMk/>
            <pc:sldMk cId="540173828" sldId="455"/>
            <ac:picMk id="1034" creationId="{4CB4C5E6-FAD4-F6D7-EA73-9176962012F8}"/>
          </ac:picMkLst>
        </pc:pic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24" creationId="{46899E7D-E952-E503-246B-CC3C96BC70E0}"/>
          </ac:cxnSpMkLst>
        </pc:cxn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26" creationId="{17683402-4E1E-5BD8-AADD-994079876945}"/>
          </ac:cxnSpMkLst>
        </pc:cxn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30" creationId="{3C5B9163-98C7-EDBC-46FA-FB3A0AE6DB72}"/>
          </ac:cxnSpMkLst>
        </pc:cxn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50" creationId="{B1138994-E18B-8FAF-880C-CA7A74DD8DB9}"/>
          </ac:cxnSpMkLst>
        </pc:cxn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53" creationId="{EB30A6E3-27CE-E119-F566-E5E617795DC9}"/>
          </ac:cxnSpMkLst>
        </pc:cxn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58" creationId="{6F801003-C5AF-AD8D-71AD-A12D41C05F5C}"/>
          </ac:cxnSpMkLst>
        </pc:cxnChg>
        <pc:cxnChg chg="mod">
          <ac:chgData name="Orlando Marley Filho" userId="db0f27c2ee340672" providerId="LiveId" clId="{46F43FBE-C119-446F-A669-6FB8C433C22B}" dt="2024-07-29T12:31:40.181" v="9293" actId="1076"/>
          <ac:cxnSpMkLst>
            <pc:docMk/>
            <pc:sldMk cId="540173828" sldId="455"/>
            <ac:cxnSpMk id="61" creationId="{702FE966-11AB-BD75-D32D-137993B9D12B}"/>
          </ac:cxnSpMkLst>
        </pc:cxnChg>
      </pc:sldChg>
      <pc:sldChg chg="delSp modSp add del mod modNotesTx">
        <pc:chgData name="Orlando Marley Filho" userId="db0f27c2ee340672" providerId="LiveId" clId="{46F43FBE-C119-446F-A669-6FB8C433C22B}" dt="2024-06-07T12:17:20.236" v="5117" actId="47"/>
        <pc:sldMkLst>
          <pc:docMk/>
          <pc:sldMk cId="1693786916" sldId="456"/>
        </pc:sldMkLst>
        <pc:spChg chg="mod">
          <ac:chgData name="Orlando Marley Filho" userId="db0f27c2ee340672" providerId="LiveId" clId="{46F43FBE-C119-446F-A669-6FB8C433C22B}" dt="2024-06-07T12:11:54.384" v="5115" actId="6549"/>
          <ac:spMkLst>
            <pc:docMk/>
            <pc:sldMk cId="1693786916" sldId="456"/>
            <ac:spMk id="2" creationId="{876720BB-8918-960B-7D1D-2FD0CC53ABAA}"/>
          </ac:spMkLst>
        </pc:spChg>
        <pc:spChg chg="del mod">
          <ac:chgData name="Orlando Marley Filho" userId="db0f27c2ee340672" providerId="LiveId" clId="{46F43FBE-C119-446F-A669-6FB8C433C22B}" dt="2024-06-07T11:35:16.734" v="4863" actId="478"/>
          <ac:spMkLst>
            <pc:docMk/>
            <pc:sldMk cId="1693786916" sldId="456"/>
            <ac:spMk id="8" creationId="{2D39242A-C288-E615-FB48-972734CBD08D}"/>
          </ac:spMkLst>
        </pc:spChg>
        <pc:spChg chg="del">
          <ac:chgData name="Orlando Marley Filho" userId="db0f27c2ee340672" providerId="LiveId" clId="{46F43FBE-C119-446F-A669-6FB8C433C22B}" dt="2024-06-07T11:35:18.825" v="4864" actId="478"/>
          <ac:spMkLst>
            <pc:docMk/>
            <pc:sldMk cId="1693786916" sldId="456"/>
            <ac:spMk id="9" creationId="{B8818860-3D81-850D-5E75-16BDE256CBFD}"/>
          </ac:spMkLst>
        </pc:spChg>
        <pc:spChg chg="del">
          <ac:chgData name="Orlando Marley Filho" userId="db0f27c2ee340672" providerId="LiveId" clId="{46F43FBE-C119-446F-A669-6FB8C433C22B}" dt="2024-06-07T11:35:20.633" v="4865" actId="478"/>
          <ac:spMkLst>
            <pc:docMk/>
            <pc:sldMk cId="1693786916" sldId="456"/>
            <ac:spMk id="10" creationId="{DEF69E10-41AE-9081-BC9F-3D88D09E5940}"/>
          </ac:spMkLst>
        </pc:spChg>
        <pc:spChg chg="del">
          <ac:chgData name="Orlando Marley Filho" userId="db0f27c2ee340672" providerId="LiveId" clId="{46F43FBE-C119-446F-A669-6FB8C433C22B}" dt="2024-06-07T11:35:22.771" v="4867" actId="478"/>
          <ac:spMkLst>
            <pc:docMk/>
            <pc:sldMk cId="1693786916" sldId="456"/>
            <ac:spMk id="11" creationId="{6F8BAF69-21C1-B08D-FE95-92F2D9580AA8}"/>
          </ac:spMkLst>
        </pc:spChg>
        <pc:graphicFrameChg chg="del">
          <ac:chgData name="Orlando Marley Filho" userId="db0f27c2ee340672" providerId="LiveId" clId="{46F43FBE-C119-446F-A669-6FB8C433C22B}" dt="2024-06-07T11:35:15.143" v="4861" actId="478"/>
          <ac:graphicFrameMkLst>
            <pc:docMk/>
            <pc:sldMk cId="1693786916" sldId="456"/>
            <ac:graphicFrameMk id="4" creationId="{5F1FD61C-C04E-927B-7A9A-4B774249FC89}"/>
          </ac:graphicFrameMkLst>
        </pc:graphicFrameChg>
        <pc:picChg chg="del">
          <ac:chgData name="Orlando Marley Filho" userId="db0f27c2ee340672" providerId="LiveId" clId="{46F43FBE-C119-446F-A669-6FB8C433C22B}" dt="2024-06-07T11:35:23.263" v="4868" actId="478"/>
          <ac:picMkLst>
            <pc:docMk/>
            <pc:sldMk cId="1693786916" sldId="456"/>
            <ac:picMk id="2052" creationId="{53D39664-35EF-25BF-C035-CCBFA7F629EA}"/>
          </ac:picMkLst>
        </pc:picChg>
        <pc:picChg chg="del">
          <ac:chgData name="Orlando Marley Filho" userId="db0f27c2ee340672" providerId="LiveId" clId="{46F43FBE-C119-446F-A669-6FB8C433C22B}" dt="2024-06-07T11:35:21.144" v="4866" actId="478"/>
          <ac:picMkLst>
            <pc:docMk/>
            <pc:sldMk cId="1693786916" sldId="456"/>
            <ac:picMk id="2054" creationId="{9CCF2CF2-094A-55CC-C729-6B45FAC82482}"/>
          </ac:picMkLst>
        </pc:picChg>
      </pc:sldChg>
      <pc:sldChg chg="addSp delSp modSp add mod modAnim">
        <pc:chgData name="Orlando Marley Filho" userId="db0f27c2ee340672" providerId="LiveId" clId="{46F43FBE-C119-446F-A669-6FB8C433C22B}" dt="2024-06-07T13:42:21.378" v="5758"/>
        <pc:sldMkLst>
          <pc:docMk/>
          <pc:sldMk cId="338888208" sldId="457"/>
        </pc:sldMkLst>
        <pc:spChg chg="add mod">
          <ac:chgData name="Orlando Marley Filho" userId="db0f27c2ee340672" providerId="LiveId" clId="{46F43FBE-C119-446F-A669-6FB8C433C22B}" dt="2024-06-07T13:41:47.929" v="5754" actId="164"/>
          <ac:spMkLst>
            <pc:docMk/>
            <pc:sldMk cId="338888208" sldId="457"/>
            <ac:spMk id="2" creationId="{3E1E9B74-DFFF-947D-4F13-5F34E6AAF007}"/>
          </ac:spMkLst>
        </pc:spChg>
        <pc:spChg chg="del">
          <ac:chgData name="Orlando Marley Filho" userId="db0f27c2ee340672" providerId="LiveId" clId="{46F43FBE-C119-446F-A669-6FB8C433C22B}" dt="2024-06-07T11:40:00.782" v="4914" actId="478"/>
          <ac:spMkLst>
            <pc:docMk/>
            <pc:sldMk cId="338888208" sldId="457"/>
            <ac:spMk id="3" creationId="{C0CE5EBF-BD8E-689D-AEBA-B1675499050A}"/>
          </ac:spMkLst>
        </pc:spChg>
        <pc:grpChg chg="add mod">
          <ac:chgData name="Orlando Marley Filho" userId="db0f27c2ee340672" providerId="LiveId" clId="{46F43FBE-C119-446F-A669-6FB8C433C22B}" dt="2024-06-07T13:41:47.929" v="5754" actId="164"/>
          <ac:grpSpMkLst>
            <pc:docMk/>
            <pc:sldMk cId="338888208" sldId="457"/>
            <ac:grpSpMk id="4" creationId="{C48DB32A-EF91-9353-6C0C-E202EEF67BA3}"/>
          </ac:grpSpMkLst>
        </pc:grpChg>
        <pc:graphicFrameChg chg="mod">
          <ac:chgData name="Orlando Marley Filho" userId="db0f27c2ee340672" providerId="LiveId" clId="{46F43FBE-C119-446F-A669-6FB8C433C22B}" dt="2024-06-07T13:41:47.929" v="5754" actId="164"/>
          <ac:graphicFrameMkLst>
            <pc:docMk/>
            <pc:sldMk cId="338888208" sldId="457"/>
            <ac:graphicFrameMk id="130" creationId="{304D6D49-9EA4-5A03-5B41-6EB572A1E82F}"/>
          </ac:graphicFrameMkLst>
        </pc:graphicFrameChg>
      </pc:sldChg>
      <pc:sldChg chg="new del">
        <pc:chgData name="Orlando Marley Filho" userId="db0f27c2ee340672" providerId="LiveId" clId="{46F43FBE-C119-446F-A669-6FB8C433C22B}" dt="2024-06-07T12:22:43.537" v="5151" actId="47"/>
        <pc:sldMkLst>
          <pc:docMk/>
          <pc:sldMk cId="1185736221" sldId="458"/>
        </pc:sldMkLst>
      </pc:sldChg>
      <pc:sldChg chg="addSp delSp modSp add mod modAnim">
        <pc:chgData name="Orlando Marley Filho" userId="db0f27c2ee340672" providerId="LiveId" clId="{46F43FBE-C119-446F-A669-6FB8C433C22B}" dt="2024-06-07T13:49:56.153" v="5839" actId="1076"/>
        <pc:sldMkLst>
          <pc:docMk/>
          <pc:sldMk cId="1338618347" sldId="459"/>
        </pc:sldMkLst>
        <pc:spChg chg="mod">
          <ac:chgData name="Orlando Marley Filho" userId="db0f27c2ee340672" providerId="LiveId" clId="{46F43FBE-C119-446F-A669-6FB8C433C22B}" dt="2024-06-07T13:49:56.153" v="5839" actId="1076"/>
          <ac:spMkLst>
            <pc:docMk/>
            <pc:sldMk cId="1338618347" sldId="459"/>
            <ac:spMk id="2" creationId="{876720BB-8918-960B-7D1D-2FD0CC53ABAA}"/>
          </ac:spMkLst>
        </pc:spChg>
        <pc:spChg chg="del">
          <ac:chgData name="Orlando Marley Filho" userId="db0f27c2ee340672" providerId="LiveId" clId="{46F43FBE-C119-446F-A669-6FB8C433C22B}" dt="2024-06-07T12:22:48.019" v="5152" actId="478"/>
          <ac:spMkLst>
            <pc:docMk/>
            <pc:sldMk cId="1338618347" sldId="459"/>
            <ac:spMk id="8" creationId="{2D39242A-C288-E615-FB48-972734CBD08D}"/>
          </ac:spMkLst>
        </pc:spChg>
        <pc:spChg chg="del">
          <ac:chgData name="Orlando Marley Filho" userId="db0f27c2ee340672" providerId="LiveId" clId="{46F43FBE-C119-446F-A669-6FB8C433C22B}" dt="2024-06-07T12:22:48.019" v="5152" actId="478"/>
          <ac:spMkLst>
            <pc:docMk/>
            <pc:sldMk cId="1338618347" sldId="459"/>
            <ac:spMk id="9" creationId="{B8818860-3D81-850D-5E75-16BDE256CBFD}"/>
          </ac:spMkLst>
        </pc:spChg>
        <pc:spChg chg="del">
          <ac:chgData name="Orlando Marley Filho" userId="db0f27c2ee340672" providerId="LiveId" clId="{46F43FBE-C119-446F-A669-6FB8C433C22B}" dt="2024-06-07T12:22:48.019" v="5152" actId="478"/>
          <ac:spMkLst>
            <pc:docMk/>
            <pc:sldMk cId="1338618347" sldId="459"/>
            <ac:spMk id="10" creationId="{DEF69E10-41AE-9081-BC9F-3D88D09E5940}"/>
          </ac:spMkLst>
        </pc:spChg>
        <pc:spChg chg="del">
          <ac:chgData name="Orlando Marley Filho" userId="db0f27c2ee340672" providerId="LiveId" clId="{46F43FBE-C119-446F-A669-6FB8C433C22B}" dt="2024-06-07T12:22:48.019" v="5152" actId="478"/>
          <ac:spMkLst>
            <pc:docMk/>
            <pc:sldMk cId="1338618347" sldId="459"/>
            <ac:spMk id="11" creationId="{6F8BAF69-21C1-B08D-FE95-92F2D9580AA8}"/>
          </ac:spMkLst>
        </pc:spChg>
        <pc:spChg chg="mod">
          <ac:chgData name="Orlando Marley Filho" userId="db0f27c2ee340672" providerId="LiveId" clId="{46F43FBE-C119-446F-A669-6FB8C433C22B}" dt="2024-06-07T12:58:12.075" v="5598" actId="1035"/>
          <ac:spMkLst>
            <pc:docMk/>
            <pc:sldMk cId="1338618347" sldId="459"/>
            <ac:spMk id="12" creationId="{7938E5E7-ABF5-5E7A-84D3-4C43E0D79C13}"/>
          </ac:spMkLst>
        </pc:spChg>
        <pc:spChg chg="add mod">
          <ac:chgData name="Orlando Marley Filho" userId="db0f27c2ee340672" providerId="LiveId" clId="{46F43FBE-C119-446F-A669-6FB8C433C22B}" dt="2024-06-07T12:23:47.437" v="5181"/>
          <ac:spMkLst>
            <pc:docMk/>
            <pc:sldMk cId="1338618347" sldId="459"/>
            <ac:spMk id="35" creationId="{03F53FE4-B33F-3AE4-F1BB-569F9054B45A}"/>
          </ac:spMkLst>
        </pc:spChg>
        <pc:spChg chg="mod">
          <ac:chgData name="Orlando Marley Filho" userId="db0f27c2ee340672" providerId="LiveId" clId="{46F43FBE-C119-446F-A669-6FB8C433C22B}" dt="2024-06-07T12:27:37.363" v="5210" actId="14100"/>
          <ac:spMkLst>
            <pc:docMk/>
            <pc:sldMk cId="1338618347" sldId="459"/>
            <ac:spMk id="37" creationId="{30BEA142-9C89-D056-21C2-56A66D61E886}"/>
          </ac:spMkLst>
        </pc:spChg>
        <pc:spChg chg="mod">
          <ac:chgData name="Orlando Marley Filho" userId="db0f27c2ee340672" providerId="LiveId" clId="{46F43FBE-C119-446F-A669-6FB8C433C22B}" dt="2024-06-07T12:58:00.116" v="5594" actId="14100"/>
          <ac:spMkLst>
            <pc:docMk/>
            <pc:sldMk cId="1338618347" sldId="459"/>
            <ac:spMk id="46" creationId="{9C8AF94B-AADF-B6F9-0A4B-6335D43E187E}"/>
          </ac:spMkLst>
        </pc:spChg>
        <pc:spChg chg="mod">
          <ac:chgData name="Orlando Marley Filho" userId="db0f27c2ee340672" providerId="LiveId" clId="{46F43FBE-C119-446F-A669-6FB8C433C22B}" dt="2024-06-07T12:25:48.047" v="5190"/>
          <ac:spMkLst>
            <pc:docMk/>
            <pc:sldMk cId="1338618347" sldId="459"/>
            <ac:spMk id="49" creationId="{EEEA8E6E-40F6-1B0C-70CB-84FDC27A6DBB}"/>
          </ac:spMkLst>
        </pc:spChg>
        <pc:spChg chg="mod">
          <ac:chgData name="Orlando Marley Filho" userId="db0f27c2ee340672" providerId="LiveId" clId="{46F43FBE-C119-446F-A669-6FB8C433C22B}" dt="2024-06-07T12:25:48.047" v="5190"/>
          <ac:spMkLst>
            <pc:docMk/>
            <pc:sldMk cId="1338618347" sldId="459"/>
            <ac:spMk id="51" creationId="{EFA771BF-73A8-5289-F027-B3A436DA1390}"/>
          </ac:spMkLst>
        </pc:spChg>
        <pc:spChg chg="mod">
          <ac:chgData name="Orlando Marley Filho" userId="db0f27c2ee340672" providerId="LiveId" clId="{46F43FBE-C119-446F-A669-6FB8C433C22B}" dt="2024-06-07T12:27:21.214" v="5205" actId="14100"/>
          <ac:spMkLst>
            <pc:docMk/>
            <pc:sldMk cId="1338618347" sldId="459"/>
            <ac:spMk id="54" creationId="{F0EBD72D-0977-1E50-7EB7-FB3091036475}"/>
          </ac:spMkLst>
        </pc:spChg>
        <pc:spChg chg="mod">
          <ac:chgData name="Orlando Marley Filho" userId="db0f27c2ee340672" providerId="LiveId" clId="{46F43FBE-C119-446F-A669-6FB8C433C22B}" dt="2024-06-07T12:57:57.209" v="5593" actId="14100"/>
          <ac:spMkLst>
            <pc:docMk/>
            <pc:sldMk cId="1338618347" sldId="459"/>
            <ac:spMk id="57" creationId="{2D10758E-7539-6A25-5DF3-7BA2155ED075}"/>
          </ac:spMkLst>
        </pc:spChg>
        <pc:spChg chg="mod">
          <ac:chgData name="Orlando Marley Filho" userId="db0f27c2ee340672" providerId="LiveId" clId="{46F43FBE-C119-446F-A669-6FB8C433C22B}" dt="2024-06-07T12:58:32.794" v="5605" actId="14100"/>
          <ac:spMkLst>
            <pc:docMk/>
            <pc:sldMk cId="1338618347" sldId="459"/>
            <ac:spMk id="60" creationId="{D17C47A8-5641-61BF-A7EE-B460937A4B2C}"/>
          </ac:spMkLst>
        </pc:spChg>
        <pc:spChg chg="mod">
          <ac:chgData name="Orlando Marley Filho" userId="db0f27c2ee340672" providerId="LiveId" clId="{46F43FBE-C119-446F-A669-6FB8C433C22B}" dt="2024-06-07T12:29:40.070" v="5238" actId="6549"/>
          <ac:spMkLst>
            <pc:docMk/>
            <pc:sldMk cId="1338618347" sldId="459"/>
            <ac:spMk id="63" creationId="{2E502E51-636B-2DAB-A02E-62F991B03503}"/>
          </ac:spMkLst>
        </pc:spChg>
        <pc:spChg chg="add mod">
          <ac:chgData name="Orlando Marley Filho" userId="db0f27c2ee340672" providerId="LiveId" clId="{46F43FBE-C119-446F-A669-6FB8C433C22B}" dt="2024-06-07T12:31:35.705" v="5247" actId="14100"/>
          <ac:spMkLst>
            <pc:docMk/>
            <pc:sldMk cId="1338618347" sldId="459"/>
            <ac:spMk id="2049" creationId="{C604BF93-BD9B-1956-8080-6E0DB35C83B0}"/>
          </ac:spMkLst>
        </pc:spChg>
        <pc:spChg chg="mod">
          <ac:chgData name="Orlando Marley Filho" userId="db0f27c2ee340672" providerId="LiveId" clId="{46F43FBE-C119-446F-A669-6FB8C433C22B}" dt="2024-06-07T12:38:06.160" v="5263" actId="27803"/>
          <ac:spMkLst>
            <pc:docMk/>
            <pc:sldMk cId="1338618347" sldId="459"/>
            <ac:spMk id="2056" creationId="{1543BFE6-CA4A-230C-6D00-8F3E4617E643}"/>
          </ac:spMkLst>
        </pc:spChg>
        <pc:spChg chg="mod">
          <ac:chgData name="Orlando Marley Filho" userId="db0f27c2ee340672" providerId="LiveId" clId="{46F43FBE-C119-446F-A669-6FB8C433C22B}" dt="2024-06-07T12:38:06.160" v="5263" actId="27803"/>
          <ac:spMkLst>
            <pc:docMk/>
            <pc:sldMk cId="1338618347" sldId="459"/>
            <ac:spMk id="2057" creationId="{EE25D27B-FAEA-FB36-D3FC-810454C2DB90}"/>
          </ac:spMkLst>
        </pc:spChg>
        <pc:spChg chg="mod">
          <ac:chgData name="Orlando Marley Filho" userId="db0f27c2ee340672" providerId="LiveId" clId="{46F43FBE-C119-446F-A669-6FB8C433C22B}" dt="2024-06-07T12:38:47.346" v="5267" actId="1076"/>
          <ac:spMkLst>
            <pc:docMk/>
            <pc:sldMk cId="1338618347" sldId="459"/>
            <ac:spMk id="2059" creationId="{D77E0616-6BEB-87F7-E6E3-0736D7B985BC}"/>
          </ac:spMkLst>
        </pc:spChg>
        <pc:spChg chg="mod">
          <ac:chgData name="Orlando Marley Filho" userId="db0f27c2ee340672" providerId="LiveId" clId="{46F43FBE-C119-446F-A669-6FB8C433C22B}" dt="2024-06-07T12:38:24.072" v="5265" actId="27803"/>
          <ac:spMkLst>
            <pc:docMk/>
            <pc:sldMk cId="1338618347" sldId="459"/>
            <ac:spMk id="2060" creationId="{23DBA825-EB7E-BE5D-EEAB-FB28D9FB14A0}"/>
          </ac:spMkLst>
        </pc:spChg>
        <pc:spChg chg="del mod topLvl">
          <ac:chgData name="Orlando Marley Filho" userId="db0f27c2ee340672" providerId="LiveId" clId="{46F43FBE-C119-446F-A669-6FB8C433C22B}" dt="2024-06-07T12:39:17.501" v="5279" actId="478"/>
          <ac:spMkLst>
            <pc:docMk/>
            <pc:sldMk cId="1338618347" sldId="459"/>
            <ac:spMk id="2063" creationId="{3F7BCDF5-D1E4-8B79-DF8F-35DB69E5D0FB}"/>
          </ac:spMkLst>
        </pc:spChg>
        <pc:spChg chg="mod topLvl">
          <ac:chgData name="Orlando Marley Filho" userId="db0f27c2ee340672" providerId="LiveId" clId="{46F43FBE-C119-446F-A669-6FB8C433C22B}" dt="2024-06-07T12:44:30.970" v="5413" actId="12789"/>
          <ac:spMkLst>
            <pc:docMk/>
            <pc:sldMk cId="1338618347" sldId="459"/>
            <ac:spMk id="2064" creationId="{83DFBE44-F282-C32C-4775-DFE2C0115BF2}"/>
          </ac:spMkLst>
        </pc:spChg>
        <pc:spChg chg="add mod">
          <ac:chgData name="Orlando Marley Filho" userId="db0f27c2ee340672" providerId="LiveId" clId="{46F43FBE-C119-446F-A669-6FB8C433C22B}" dt="2024-06-07T12:44:30.970" v="5413" actId="12789"/>
          <ac:spMkLst>
            <pc:docMk/>
            <pc:sldMk cId="1338618347" sldId="459"/>
            <ac:spMk id="2066" creationId="{FCF78E27-F946-1C30-A805-117456F7CDBE}"/>
          </ac:spMkLst>
        </pc:spChg>
        <pc:spChg chg="add del mod">
          <ac:chgData name="Orlando Marley Filho" userId="db0f27c2ee340672" providerId="LiveId" clId="{46F43FBE-C119-446F-A669-6FB8C433C22B}" dt="2024-06-07T12:40:40.038" v="5323" actId="478"/>
          <ac:spMkLst>
            <pc:docMk/>
            <pc:sldMk cId="1338618347" sldId="459"/>
            <ac:spMk id="2068" creationId="{46557465-2102-AB82-6B76-5BFB758BB45D}"/>
          </ac:spMkLst>
        </pc:spChg>
        <pc:spChg chg="add mod">
          <ac:chgData name="Orlando Marley Filho" userId="db0f27c2ee340672" providerId="LiveId" clId="{46F43FBE-C119-446F-A669-6FB8C433C22B}" dt="2024-06-07T12:43:59.425" v="5410" actId="1076"/>
          <ac:spMkLst>
            <pc:docMk/>
            <pc:sldMk cId="1338618347" sldId="459"/>
            <ac:spMk id="2069" creationId="{E6A36D12-D928-0A94-6BA4-3C7373AB3E6B}"/>
          </ac:spMkLst>
        </pc:spChg>
        <pc:spChg chg="add mod">
          <ac:chgData name="Orlando Marley Filho" userId="db0f27c2ee340672" providerId="LiveId" clId="{46F43FBE-C119-446F-A669-6FB8C433C22B}" dt="2024-06-07T12:49:59.571" v="5477" actId="1076"/>
          <ac:spMkLst>
            <pc:docMk/>
            <pc:sldMk cId="1338618347" sldId="459"/>
            <ac:spMk id="2070" creationId="{C24B894C-20C5-8207-35A7-3036B547E537}"/>
          </ac:spMkLst>
        </pc:spChg>
        <pc:spChg chg="add mod">
          <ac:chgData name="Orlando Marley Filho" userId="db0f27c2ee340672" providerId="LiveId" clId="{46F43FBE-C119-446F-A669-6FB8C433C22B}" dt="2024-06-07T12:53:10.585" v="5591" actId="20577"/>
          <ac:spMkLst>
            <pc:docMk/>
            <pc:sldMk cId="1338618347" sldId="459"/>
            <ac:spMk id="2077" creationId="{075BB667-410F-5908-C343-006E9D3FE143}"/>
          </ac:spMkLst>
        </pc:spChg>
        <pc:spChg chg="add mod">
          <ac:chgData name="Orlando Marley Filho" userId="db0f27c2ee340672" providerId="LiveId" clId="{46F43FBE-C119-446F-A669-6FB8C433C22B}" dt="2024-06-07T12:52:35.247" v="5536" actId="1076"/>
          <ac:spMkLst>
            <pc:docMk/>
            <pc:sldMk cId="1338618347" sldId="459"/>
            <ac:spMk id="2086" creationId="{22036AA1-AAE3-E106-2B61-911F685C0199}"/>
          </ac:spMkLst>
        </pc:spChg>
        <pc:spChg chg="add mod">
          <ac:chgData name="Orlando Marley Filho" userId="db0f27c2ee340672" providerId="LiveId" clId="{46F43FBE-C119-446F-A669-6FB8C433C22B}" dt="2024-06-07T12:52:53.806" v="5554" actId="1076"/>
          <ac:spMkLst>
            <pc:docMk/>
            <pc:sldMk cId="1338618347" sldId="459"/>
            <ac:spMk id="2093" creationId="{11F55817-24D2-A648-0E03-2D9A6150DC6D}"/>
          </ac:spMkLst>
        </pc:spChg>
        <pc:spChg chg="add mod">
          <ac:chgData name="Orlando Marley Filho" userId="db0f27c2ee340672" providerId="LiveId" clId="{46F43FBE-C119-446F-A669-6FB8C433C22B}" dt="2024-06-07T12:57:07.954" v="5592" actId="1076"/>
          <ac:spMkLst>
            <pc:docMk/>
            <pc:sldMk cId="1338618347" sldId="459"/>
            <ac:spMk id="2094" creationId="{82456802-1F0B-4AA9-AF1F-BE68413861FD}"/>
          </ac:spMkLst>
        </pc:spChg>
        <pc:grpChg chg="add mod">
          <ac:chgData name="Orlando Marley Filho" userId="db0f27c2ee340672" providerId="LiveId" clId="{46F43FBE-C119-446F-A669-6FB8C433C22B}" dt="2024-06-07T12:28:59.900" v="5227" actId="1076"/>
          <ac:grpSpMkLst>
            <pc:docMk/>
            <pc:sldMk cId="1338618347" sldId="459"/>
            <ac:grpSpMk id="4" creationId="{AE3A1331-9ADA-A2B2-2E6B-77E0D23133B4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27" creationId="{01B9BF53-774C-C9D9-0413-16EB9055D640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28" creationId="{9AA02CB9-7CA4-D2D7-0E25-0FE0C0FE68BD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29" creationId="{C9C43261-0F90-1092-A9E3-B3BD4916A2CE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30" creationId="{B2A5E587-348D-B51B-B993-5F614C7CC9A6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31" creationId="{16722A68-17A5-102B-42D9-D90167582D9D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32" creationId="{0D589626-F503-64A5-B530-8AF4BE0C85B0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33" creationId="{F3CEB07E-AE64-5417-A32E-D958B6F69377}"/>
          </ac:grpSpMkLst>
        </pc:grpChg>
        <pc:grpChg chg="add del mod">
          <ac:chgData name="Orlando Marley Filho" userId="db0f27c2ee340672" providerId="LiveId" clId="{46F43FBE-C119-446F-A669-6FB8C433C22B}" dt="2024-06-07T12:27:53.602" v="5211" actId="478"/>
          <ac:grpSpMkLst>
            <pc:docMk/>
            <pc:sldMk cId="1338618347" sldId="459"/>
            <ac:grpSpMk id="36" creationId="{83419490-999B-F61A-E799-7B454082B3DF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41" creationId="{D6FD53BB-DB92-9DF2-639B-7D3B763A7393}"/>
          </ac:grpSpMkLst>
        </pc:grpChg>
        <pc:grpChg chg="del">
          <ac:chgData name="Orlando Marley Filho" userId="db0f27c2ee340672" providerId="LiveId" clId="{46F43FBE-C119-446F-A669-6FB8C433C22B}" dt="2024-06-07T12:22:48.019" v="5152" actId="478"/>
          <ac:grpSpMkLst>
            <pc:docMk/>
            <pc:sldMk cId="1338618347" sldId="459"/>
            <ac:grpSpMk id="42" creationId="{FD17DFEA-E170-F0E7-8DA4-32B9A3263689}"/>
          </ac:grpSpMkLst>
        </pc:grpChg>
        <pc:grpChg chg="add mod">
          <ac:chgData name="Orlando Marley Filho" userId="db0f27c2ee340672" providerId="LiveId" clId="{46F43FBE-C119-446F-A669-6FB8C433C22B}" dt="2024-06-07T12:28:59.900" v="5227" actId="1076"/>
          <ac:grpSpMkLst>
            <pc:docMk/>
            <pc:sldMk cId="1338618347" sldId="459"/>
            <ac:grpSpMk id="45" creationId="{F649A376-674A-3714-0341-1F92E80437A5}"/>
          </ac:grpSpMkLst>
        </pc:grpChg>
        <pc:grpChg chg="add mod">
          <ac:chgData name="Orlando Marley Filho" userId="db0f27c2ee340672" providerId="LiveId" clId="{46F43FBE-C119-446F-A669-6FB8C433C22B}" dt="2024-06-07T12:25:57.988" v="5192" actId="1076"/>
          <ac:grpSpMkLst>
            <pc:docMk/>
            <pc:sldMk cId="1338618347" sldId="459"/>
            <ac:grpSpMk id="48" creationId="{7DC1A1FD-E843-C23A-E68A-4734C26E9039}"/>
          </ac:grpSpMkLst>
        </pc:grpChg>
        <pc:grpChg chg="add mod">
          <ac:chgData name="Orlando Marley Filho" userId="db0f27c2ee340672" providerId="LiveId" clId="{46F43FBE-C119-446F-A669-6FB8C433C22B}" dt="2024-06-07T12:28:59.900" v="5227" actId="1076"/>
          <ac:grpSpMkLst>
            <pc:docMk/>
            <pc:sldMk cId="1338618347" sldId="459"/>
            <ac:grpSpMk id="53" creationId="{BC15891D-782E-DA9C-0183-C1F44EF56184}"/>
          </ac:grpSpMkLst>
        </pc:grpChg>
        <pc:grpChg chg="add mod">
          <ac:chgData name="Orlando Marley Filho" userId="db0f27c2ee340672" providerId="LiveId" clId="{46F43FBE-C119-446F-A669-6FB8C433C22B}" dt="2024-06-07T12:52:23.475" v="5533" actId="1076"/>
          <ac:grpSpMkLst>
            <pc:docMk/>
            <pc:sldMk cId="1338618347" sldId="459"/>
            <ac:grpSpMk id="56" creationId="{54B50A0F-42E5-3454-EFD5-1A8C6A077F2A}"/>
          </ac:grpSpMkLst>
        </pc:grpChg>
        <pc:grpChg chg="add mod">
          <ac:chgData name="Orlando Marley Filho" userId="db0f27c2ee340672" providerId="LiveId" clId="{46F43FBE-C119-446F-A669-6FB8C433C22B}" dt="2024-06-07T12:28:59.900" v="5227" actId="1076"/>
          <ac:grpSpMkLst>
            <pc:docMk/>
            <pc:sldMk cId="1338618347" sldId="459"/>
            <ac:grpSpMk id="59" creationId="{8936FB90-B396-BEAC-F995-51C5F1A6AD92}"/>
          </ac:grpSpMkLst>
        </pc:grpChg>
        <pc:grpChg chg="add mod">
          <ac:chgData name="Orlando Marley Filho" userId="db0f27c2ee340672" providerId="LiveId" clId="{46F43FBE-C119-446F-A669-6FB8C433C22B}" dt="2024-06-07T12:29:30.306" v="5233" actId="14100"/>
          <ac:grpSpMkLst>
            <pc:docMk/>
            <pc:sldMk cId="1338618347" sldId="459"/>
            <ac:grpSpMk id="62" creationId="{6AB325FC-ACCD-B2BF-8FDD-55612BF1A3E9}"/>
          </ac:grpSpMkLst>
        </pc:grpChg>
        <pc:grpChg chg="mod">
          <ac:chgData name="Orlando Marley Filho" userId="db0f27c2ee340672" providerId="LiveId" clId="{46F43FBE-C119-446F-A669-6FB8C433C22B}" dt="2024-06-07T12:38:06.160" v="5263" actId="27803"/>
          <ac:grpSpMkLst>
            <pc:docMk/>
            <pc:sldMk cId="1338618347" sldId="459"/>
            <ac:grpSpMk id="2055" creationId="{FDE9C9D2-12D8-6F74-5F8E-8C35DB79157F}"/>
          </ac:grpSpMkLst>
        </pc:grpChg>
        <pc:grpChg chg="mod">
          <ac:chgData name="Orlando Marley Filho" userId="db0f27c2ee340672" providerId="LiveId" clId="{46F43FBE-C119-446F-A669-6FB8C433C22B}" dt="2024-06-07T12:38:24.072" v="5265" actId="27803"/>
          <ac:grpSpMkLst>
            <pc:docMk/>
            <pc:sldMk cId="1338618347" sldId="459"/>
            <ac:grpSpMk id="2058" creationId="{F8AA02D1-C84D-AA1D-E885-542C7FDD623B}"/>
          </ac:grpSpMkLst>
        </pc:grpChg>
        <pc:grpChg chg="del mod">
          <ac:chgData name="Orlando Marley Filho" userId="db0f27c2ee340672" providerId="LiveId" clId="{46F43FBE-C119-446F-A669-6FB8C433C22B}" dt="2024-06-07T12:39:17.501" v="5279" actId="478"/>
          <ac:grpSpMkLst>
            <pc:docMk/>
            <pc:sldMk cId="1338618347" sldId="459"/>
            <ac:grpSpMk id="2062" creationId="{8E680F04-78FE-1A38-AD79-3059CBE77A1B}"/>
          </ac:grpSpMkLst>
        </pc:grpChg>
        <pc:grpChg chg="add mod">
          <ac:chgData name="Orlando Marley Filho" userId="db0f27c2ee340672" providerId="LiveId" clId="{46F43FBE-C119-446F-A669-6FB8C433C22B}" dt="2024-06-07T12:44:30.970" v="5413" actId="12789"/>
          <ac:grpSpMkLst>
            <pc:docMk/>
            <pc:sldMk cId="1338618347" sldId="459"/>
            <ac:grpSpMk id="2065" creationId="{E8379E92-51CA-3819-FF1F-27D7D0B69713}"/>
          </ac:grpSpMkLst>
        </pc:grpChg>
        <pc:grpChg chg="add mod">
          <ac:chgData name="Orlando Marley Filho" userId="db0f27c2ee340672" providerId="LiveId" clId="{46F43FBE-C119-446F-A669-6FB8C433C22B}" dt="2024-06-07T12:44:30.970" v="5413" actId="12789"/>
          <ac:grpSpMkLst>
            <pc:docMk/>
            <pc:sldMk cId="1338618347" sldId="459"/>
            <ac:grpSpMk id="2071" creationId="{A713F275-29A9-4A55-ABD2-20659BE7E8E1}"/>
          </ac:grpSpMkLst>
        </pc:grpChg>
        <pc:picChg chg="add mod">
          <ac:chgData name="Orlando Marley Filho" userId="db0f27c2ee340672" providerId="LiveId" clId="{46F43FBE-C119-446F-A669-6FB8C433C22B}" dt="2024-06-07T12:23:25.074" v="5178"/>
          <ac:picMkLst>
            <pc:docMk/>
            <pc:sldMk cId="1338618347" sldId="459"/>
            <ac:picMk id="3" creationId="{577BEE04-0772-F6CE-FE96-4BA573495A26}"/>
          </ac:picMkLst>
        </pc:picChg>
        <pc:picChg chg="mod">
          <ac:chgData name="Orlando Marley Filho" userId="db0f27c2ee340672" providerId="LiveId" clId="{46F43FBE-C119-446F-A669-6FB8C433C22B}" dt="2024-06-07T12:58:14.828" v="5600" actId="1035"/>
          <ac:picMkLst>
            <pc:docMk/>
            <pc:sldMk cId="1338618347" sldId="459"/>
            <ac:picMk id="34" creationId="{77C791EE-C36A-8B39-F4EF-68FCDD510905}"/>
          </ac:picMkLst>
        </pc:picChg>
        <pc:picChg chg="mod">
          <ac:chgData name="Orlando Marley Filho" userId="db0f27c2ee340672" providerId="LiveId" clId="{46F43FBE-C119-446F-A669-6FB8C433C22B}" dt="2024-06-07T12:24:04.797" v="5182"/>
          <ac:picMkLst>
            <pc:docMk/>
            <pc:sldMk cId="1338618347" sldId="459"/>
            <ac:picMk id="39" creationId="{7ED80B3F-0F17-A867-7555-0924DABAA3E0}"/>
          </ac:picMkLst>
        </pc:picChg>
        <pc:picChg chg="mod">
          <ac:chgData name="Orlando Marley Filho" userId="db0f27c2ee340672" providerId="LiveId" clId="{46F43FBE-C119-446F-A669-6FB8C433C22B}" dt="2024-06-07T12:24:14.210" v="5184"/>
          <ac:picMkLst>
            <pc:docMk/>
            <pc:sldMk cId="1338618347" sldId="459"/>
            <ac:picMk id="47" creationId="{8669C91B-E2A0-E63E-B5C4-DC68DA6CBFAF}"/>
          </ac:picMkLst>
        </pc:picChg>
        <pc:picChg chg="mod">
          <ac:chgData name="Orlando Marley Filho" userId="db0f27c2ee340672" providerId="LiveId" clId="{46F43FBE-C119-446F-A669-6FB8C433C22B}" dt="2024-06-07T12:25:48.047" v="5190"/>
          <ac:picMkLst>
            <pc:docMk/>
            <pc:sldMk cId="1338618347" sldId="459"/>
            <ac:picMk id="50" creationId="{EECEB37B-8AAD-5287-6C30-41D0181B9FE6}"/>
          </ac:picMkLst>
        </pc:picChg>
        <pc:picChg chg="mod">
          <ac:chgData name="Orlando Marley Filho" userId="db0f27c2ee340672" providerId="LiveId" clId="{46F43FBE-C119-446F-A669-6FB8C433C22B}" dt="2024-06-07T12:25:48.047" v="5190"/>
          <ac:picMkLst>
            <pc:docMk/>
            <pc:sldMk cId="1338618347" sldId="459"/>
            <ac:picMk id="52" creationId="{9C7ADB8C-9EA4-9AB0-CDC0-390BA0A7B162}"/>
          </ac:picMkLst>
        </pc:picChg>
        <pc:picChg chg="mod">
          <ac:chgData name="Orlando Marley Filho" userId="db0f27c2ee340672" providerId="LiveId" clId="{46F43FBE-C119-446F-A669-6FB8C433C22B}" dt="2024-06-07T12:58:53.852" v="5630" actId="1035"/>
          <ac:picMkLst>
            <pc:docMk/>
            <pc:sldMk cId="1338618347" sldId="459"/>
            <ac:picMk id="55" creationId="{047CF55D-9B5F-4BFC-C4A3-B3374AEE4A59}"/>
          </ac:picMkLst>
        </pc:picChg>
        <pc:picChg chg="mod">
          <ac:chgData name="Orlando Marley Filho" userId="db0f27c2ee340672" providerId="LiveId" clId="{46F43FBE-C119-446F-A669-6FB8C433C22B}" dt="2024-06-07T12:58:37.780" v="5610" actId="1035"/>
          <ac:picMkLst>
            <pc:docMk/>
            <pc:sldMk cId="1338618347" sldId="459"/>
            <ac:picMk id="58" creationId="{B591A9E1-16C8-E3AB-CC73-1CC09ACB87AD}"/>
          </ac:picMkLst>
        </pc:picChg>
        <pc:picChg chg="mod">
          <ac:chgData name="Orlando Marley Filho" userId="db0f27c2ee340672" providerId="LiveId" clId="{46F43FBE-C119-446F-A669-6FB8C433C22B}" dt="2024-06-07T12:58:40.588" v="5611" actId="1035"/>
          <ac:picMkLst>
            <pc:docMk/>
            <pc:sldMk cId="1338618347" sldId="459"/>
            <ac:picMk id="61" creationId="{8514B78F-BD1B-BB94-8E97-F3C22D5D6441}"/>
          </ac:picMkLst>
        </pc:picChg>
        <pc:picChg chg="mod">
          <ac:chgData name="Orlando Marley Filho" userId="db0f27c2ee340672" providerId="LiveId" clId="{46F43FBE-C119-446F-A669-6FB8C433C22B}" dt="2024-06-07T12:29:18.881" v="5228"/>
          <ac:picMkLst>
            <pc:docMk/>
            <pc:sldMk cId="1338618347" sldId="459"/>
            <ac:picMk id="2048" creationId="{7EE49FE1-55B5-69AA-2810-8D7EED064EDB}"/>
          </ac:picMkLst>
        </pc:picChg>
        <pc:picChg chg="add del mod">
          <ac:chgData name="Orlando Marley Filho" userId="db0f27c2ee340672" providerId="LiveId" clId="{46F43FBE-C119-446F-A669-6FB8C433C22B}" dt="2024-06-07T12:36:28.027" v="5255" actId="478"/>
          <ac:picMkLst>
            <pc:docMk/>
            <pc:sldMk cId="1338618347" sldId="459"/>
            <ac:picMk id="2050" creationId="{7D2F0DA4-5E44-0CB9-1302-C75EF6E0DC36}"/>
          </ac:picMkLst>
        </pc:picChg>
        <pc:picChg chg="add mod">
          <ac:chgData name="Orlando Marley Filho" userId="db0f27c2ee340672" providerId="LiveId" clId="{46F43FBE-C119-446F-A669-6FB8C433C22B}" dt="2024-06-07T12:44:30.970" v="5413" actId="12789"/>
          <ac:picMkLst>
            <pc:docMk/>
            <pc:sldMk cId="1338618347" sldId="459"/>
            <ac:picMk id="2051" creationId="{D5CAC658-7BA5-BE69-87D9-B86AC9AA0193}"/>
          </ac:picMkLst>
        </pc:picChg>
        <pc:picChg chg="del">
          <ac:chgData name="Orlando Marley Filho" userId="db0f27c2ee340672" providerId="LiveId" clId="{46F43FBE-C119-446F-A669-6FB8C433C22B}" dt="2024-06-07T12:22:48.019" v="5152" actId="478"/>
          <ac:picMkLst>
            <pc:docMk/>
            <pc:sldMk cId="1338618347" sldId="459"/>
            <ac:picMk id="2052" creationId="{53D39664-35EF-25BF-C035-CCBFA7F629EA}"/>
          </ac:picMkLst>
        </pc:picChg>
        <pc:picChg chg="add del mod">
          <ac:chgData name="Orlando Marley Filho" userId="db0f27c2ee340672" providerId="LiveId" clId="{46F43FBE-C119-446F-A669-6FB8C433C22B}" dt="2024-06-07T12:38:48.408" v="5269" actId="1076"/>
          <ac:picMkLst>
            <pc:docMk/>
            <pc:sldMk cId="1338618347" sldId="459"/>
            <ac:picMk id="2053" creationId="{D3FE909B-A549-552D-C2BE-B980550140BD}"/>
          </ac:picMkLst>
        </pc:picChg>
        <pc:picChg chg="del">
          <ac:chgData name="Orlando Marley Filho" userId="db0f27c2ee340672" providerId="LiveId" clId="{46F43FBE-C119-446F-A669-6FB8C433C22B}" dt="2024-06-07T12:22:48.019" v="5152" actId="478"/>
          <ac:picMkLst>
            <pc:docMk/>
            <pc:sldMk cId="1338618347" sldId="459"/>
            <ac:picMk id="2054" creationId="{9CCF2CF2-094A-55CC-C729-6B45FAC82482}"/>
          </ac:picMkLst>
        </pc:picChg>
        <pc:picChg chg="add del mod">
          <ac:chgData name="Orlando Marley Filho" userId="db0f27c2ee340672" providerId="LiveId" clId="{46F43FBE-C119-446F-A669-6FB8C433C22B}" dt="2024-06-07T12:38:57.002" v="5272" actId="27803"/>
          <ac:picMkLst>
            <pc:docMk/>
            <pc:sldMk cId="1338618347" sldId="459"/>
            <ac:picMk id="2061" creationId="{D6620B6B-C181-61F1-213F-AF47691772A5}"/>
          </ac:picMkLst>
        </pc:picChg>
        <pc:picChg chg="add del">
          <ac:chgData name="Orlando Marley Filho" userId="db0f27c2ee340672" providerId="LiveId" clId="{46F43FBE-C119-446F-A669-6FB8C433C22B}" dt="2024-06-07T12:49:19.273" v="5425" actId="22"/>
          <ac:picMkLst>
            <pc:docMk/>
            <pc:sldMk cId="1338618347" sldId="459"/>
            <ac:picMk id="2076" creationId="{EDCFBB87-A0C5-7CE9-AAA4-7121FF501A67}"/>
          </ac:picMkLst>
        </pc:picChg>
        <pc:picChg chg="add mod">
          <ac:chgData name="Orlando Marley Filho" userId="db0f27c2ee340672" providerId="LiveId" clId="{46F43FBE-C119-446F-A669-6FB8C433C22B}" dt="2024-06-07T12:52:35.247" v="5536" actId="1076"/>
          <ac:picMkLst>
            <pc:docMk/>
            <pc:sldMk cId="1338618347" sldId="459"/>
            <ac:picMk id="2085" creationId="{3CCCF32E-3842-0100-CB8E-C7BC786C5CC4}"/>
          </ac:picMkLst>
        </pc:picChg>
        <pc:picChg chg="add mod">
          <ac:chgData name="Orlando Marley Filho" userId="db0f27c2ee340672" providerId="LiveId" clId="{46F43FBE-C119-446F-A669-6FB8C433C22B}" dt="2024-06-07T12:49:59.571" v="5477" actId="1076"/>
          <ac:picMkLst>
            <pc:docMk/>
            <pc:sldMk cId="1338618347" sldId="459"/>
            <ac:picMk id="3074" creationId="{AD7BC24E-EDF2-D257-5F1F-FA1F2D2F7010}"/>
          </ac:picMkLst>
        </pc:picChg>
        <pc:picChg chg="add mod">
          <ac:chgData name="Orlando Marley Filho" userId="db0f27c2ee340672" providerId="LiveId" clId="{46F43FBE-C119-446F-A669-6FB8C433C22B}" dt="2024-06-07T12:49:54.705" v="5476" actId="12788"/>
          <ac:picMkLst>
            <pc:docMk/>
            <pc:sldMk cId="1338618347" sldId="459"/>
            <ac:picMk id="3076" creationId="{258C2324-04DD-D4FC-3B9B-EA13F397E137}"/>
          </ac:picMkLst>
        </pc:picChg>
        <pc:cxnChg chg="add mod">
          <ac:chgData name="Orlando Marley Filho" userId="db0f27c2ee340672" providerId="LiveId" clId="{46F43FBE-C119-446F-A669-6FB8C433C22B}" dt="2024-06-07T12:50:27.113" v="5483" actId="1582"/>
          <ac:cxnSpMkLst>
            <pc:docMk/>
            <pc:sldMk cId="1338618347" sldId="459"/>
            <ac:cxnSpMk id="2073" creationId="{29BCFEC3-6A9B-CE63-EC99-FEF6FACE57F5}"/>
          </ac:cxnSpMkLst>
        </pc:cxnChg>
        <pc:cxnChg chg="add mod">
          <ac:chgData name="Orlando Marley Filho" userId="db0f27c2ee340672" providerId="LiveId" clId="{46F43FBE-C119-446F-A669-6FB8C433C22B}" dt="2024-06-07T12:50:21.302" v="5482" actId="1582"/>
          <ac:cxnSpMkLst>
            <pc:docMk/>
            <pc:sldMk cId="1338618347" sldId="459"/>
            <ac:cxnSpMk id="2080" creationId="{F3FDDB3F-967B-E34F-8831-F3A17C8D1A15}"/>
          </ac:cxnSpMkLst>
        </pc:cxnChg>
        <pc:cxnChg chg="add mod">
          <ac:chgData name="Orlando Marley Filho" userId="db0f27c2ee340672" providerId="LiveId" clId="{46F43FBE-C119-446F-A669-6FB8C433C22B}" dt="2024-06-07T12:52:35.247" v="5536" actId="1076"/>
          <ac:cxnSpMkLst>
            <pc:docMk/>
            <pc:sldMk cId="1338618347" sldId="459"/>
            <ac:cxnSpMk id="2082" creationId="{C9D9B9C2-104D-C16F-7BF5-FCB03E83F049}"/>
          </ac:cxnSpMkLst>
        </pc:cxnChg>
        <pc:cxnChg chg="add mod">
          <ac:chgData name="Orlando Marley Filho" userId="db0f27c2ee340672" providerId="LiveId" clId="{46F43FBE-C119-446F-A669-6FB8C433C22B}" dt="2024-06-07T12:52:35.247" v="5536" actId="1076"/>
          <ac:cxnSpMkLst>
            <pc:docMk/>
            <pc:sldMk cId="1338618347" sldId="459"/>
            <ac:cxnSpMk id="2088" creationId="{593DE758-425B-8936-DEA3-A43E00953A08}"/>
          </ac:cxnSpMkLst>
        </pc:cxnChg>
      </pc:sldChg>
      <pc:sldChg chg="addSp delSp modSp add mod ord modAnim">
        <pc:chgData name="Orlando Marley Filho" userId="db0f27c2ee340672" providerId="LiveId" clId="{46F43FBE-C119-446F-A669-6FB8C433C22B}" dt="2024-06-07T13:47:24.038" v="5821"/>
        <pc:sldMkLst>
          <pc:docMk/>
          <pc:sldMk cId="2803074319" sldId="460"/>
        </pc:sldMkLst>
        <pc:spChg chg="del">
          <ac:chgData name="Orlando Marley Filho" userId="db0f27c2ee340672" providerId="LiveId" clId="{46F43FBE-C119-446F-A669-6FB8C433C22B}" dt="2024-06-07T13:08:50.394" v="5634" actId="478"/>
          <ac:spMkLst>
            <pc:docMk/>
            <pc:sldMk cId="2803074319" sldId="460"/>
            <ac:spMk id="3" creationId="{C0CE5EBF-BD8E-689D-AEBA-B1675499050A}"/>
          </ac:spMkLst>
        </pc:spChg>
        <pc:spChg chg="add mod">
          <ac:chgData name="Orlando Marley Filho" userId="db0f27c2ee340672" providerId="LiveId" clId="{46F43FBE-C119-446F-A669-6FB8C433C22B}" dt="2024-06-07T13:41:59.217" v="5756" actId="164"/>
          <ac:spMkLst>
            <pc:docMk/>
            <pc:sldMk cId="2803074319" sldId="460"/>
            <ac:spMk id="4" creationId="{47311D3E-6201-C350-5109-C74F69230E22}"/>
          </ac:spMkLst>
        </pc:spChg>
        <pc:grpChg chg="add mod">
          <ac:chgData name="Orlando Marley Filho" userId="db0f27c2ee340672" providerId="LiveId" clId="{46F43FBE-C119-446F-A669-6FB8C433C22B}" dt="2024-06-07T13:41:59.217" v="5756" actId="164"/>
          <ac:grpSpMkLst>
            <pc:docMk/>
            <pc:sldMk cId="2803074319" sldId="460"/>
            <ac:grpSpMk id="5" creationId="{D8674346-CFE7-A9CE-8C58-DE015A942CA4}"/>
          </ac:grpSpMkLst>
        </pc:grpChg>
        <pc:graphicFrameChg chg="mod">
          <ac:chgData name="Orlando Marley Filho" userId="db0f27c2ee340672" providerId="LiveId" clId="{46F43FBE-C119-446F-A669-6FB8C433C22B}" dt="2024-06-07T13:41:59.217" v="5756" actId="164"/>
          <ac:graphicFrameMkLst>
            <pc:docMk/>
            <pc:sldMk cId="2803074319" sldId="460"/>
            <ac:graphicFrameMk id="130" creationId="{304D6D49-9EA4-5A03-5B41-6EB572A1E82F}"/>
          </ac:graphicFrameMkLst>
        </pc:graphicFrameChg>
      </pc:sldChg>
      <pc:sldChg chg="delSp modSp add mod ord">
        <pc:chgData name="Orlando Marley Filho" userId="db0f27c2ee340672" providerId="LiveId" clId="{46F43FBE-C119-446F-A669-6FB8C433C22B}" dt="2024-06-07T13:09:29.529" v="5645" actId="1076"/>
        <pc:sldMkLst>
          <pc:docMk/>
          <pc:sldMk cId="3190612326" sldId="461"/>
        </pc:sldMkLst>
        <pc:spChg chg="del">
          <ac:chgData name="Orlando Marley Filho" userId="db0f27c2ee340672" providerId="LiveId" clId="{46F43FBE-C119-446F-A669-6FB8C433C22B}" dt="2024-06-07T13:09:26.091" v="5644" actId="478"/>
          <ac:spMkLst>
            <pc:docMk/>
            <pc:sldMk cId="3190612326" sldId="461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7T13:09:29.529" v="5645" actId="1076"/>
          <ac:graphicFrameMkLst>
            <pc:docMk/>
            <pc:sldMk cId="3190612326" sldId="461"/>
            <ac:graphicFrameMk id="130" creationId="{304D6D49-9EA4-5A03-5B41-6EB572A1E82F}"/>
          </ac:graphicFrameMkLst>
        </pc:graphicFrameChg>
      </pc:sldChg>
      <pc:sldChg chg="delSp modSp add mod">
        <pc:chgData name="Orlando Marley Filho" userId="db0f27c2ee340672" providerId="LiveId" clId="{46F43FBE-C119-446F-A669-6FB8C433C22B}" dt="2024-06-07T13:11:56.820" v="5687" actId="1076"/>
        <pc:sldMkLst>
          <pc:docMk/>
          <pc:sldMk cId="1445038397" sldId="462"/>
        </pc:sldMkLst>
        <pc:spChg chg="del">
          <ac:chgData name="Orlando Marley Filho" userId="db0f27c2ee340672" providerId="LiveId" clId="{46F43FBE-C119-446F-A669-6FB8C433C22B}" dt="2024-06-07T13:11:49.938" v="5684" actId="478"/>
          <ac:spMkLst>
            <pc:docMk/>
            <pc:sldMk cId="1445038397" sldId="462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7T13:11:56.820" v="5687" actId="1076"/>
          <ac:graphicFrameMkLst>
            <pc:docMk/>
            <pc:sldMk cId="1445038397" sldId="462"/>
            <ac:graphicFrameMk id="130" creationId="{304D6D49-9EA4-5A03-5B41-6EB572A1E82F}"/>
          </ac:graphicFrameMkLst>
        </pc:graphicFrameChg>
      </pc:sldChg>
      <pc:sldChg chg="delSp modSp add mod ord">
        <pc:chgData name="Orlando Marley Filho" userId="db0f27c2ee340672" providerId="LiveId" clId="{46F43FBE-C119-446F-A669-6FB8C433C22B}" dt="2024-06-07T13:11:16.787" v="5674" actId="1076"/>
        <pc:sldMkLst>
          <pc:docMk/>
          <pc:sldMk cId="152729331" sldId="463"/>
        </pc:sldMkLst>
        <pc:spChg chg="del">
          <ac:chgData name="Orlando Marley Filho" userId="db0f27c2ee340672" providerId="LiveId" clId="{46F43FBE-C119-446F-A669-6FB8C433C22B}" dt="2024-06-07T13:11:10.623" v="5671" actId="478"/>
          <ac:spMkLst>
            <pc:docMk/>
            <pc:sldMk cId="152729331" sldId="463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7T13:11:16.787" v="5674" actId="1076"/>
          <ac:graphicFrameMkLst>
            <pc:docMk/>
            <pc:sldMk cId="152729331" sldId="463"/>
            <ac:graphicFrameMk id="130" creationId="{304D6D49-9EA4-5A03-5B41-6EB572A1E82F}"/>
          </ac:graphicFrameMkLst>
        </pc:graphicFrameChg>
      </pc:sldChg>
      <pc:sldChg chg="delSp modSp add mod ord">
        <pc:chgData name="Orlando Marley Filho" userId="db0f27c2ee340672" providerId="LiveId" clId="{46F43FBE-C119-446F-A669-6FB8C433C22B}" dt="2024-06-07T13:44:33.525" v="5815" actId="1076"/>
        <pc:sldMkLst>
          <pc:docMk/>
          <pc:sldMk cId="3982075687" sldId="464"/>
        </pc:sldMkLst>
        <pc:spChg chg="del">
          <ac:chgData name="Orlando Marley Filho" userId="db0f27c2ee340672" providerId="LiveId" clId="{46F43FBE-C119-446F-A669-6FB8C433C22B}" dt="2024-06-07T13:11:29.984" v="5677" actId="478"/>
          <ac:spMkLst>
            <pc:docMk/>
            <pc:sldMk cId="3982075687" sldId="464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7T13:44:33.525" v="5815" actId="1076"/>
          <ac:graphicFrameMkLst>
            <pc:docMk/>
            <pc:sldMk cId="3982075687" sldId="464"/>
            <ac:graphicFrameMk id="130" creationId="{304D6D49-9EA4-5A03-5B41-6EB572A1E82F}"/>
          </ac:graphicFrameMkLst>
        </pc:graphicFrameChg>
      </pc:sldChg>
      <pc:sldChg chg="delSp modSp add mod">
        <pc:chgData name="Orlando Marley Filho" userId="db0f27c2ee340672" providerId="LiveId" clId="{46F43FBE-C119-446F-A669-6FB8C433C22B}" dt="2024-06-07T13:13:08.516" v="5708" actId="1076"/>
        <pc:sldMkLst>
          <pc:docMk/>
          <pc:sldMk cId="1168726386" sldId="465"/>
        </pc:sldMkLst>
        <pc:spChg chg="del">
          <ac:chgData name="Orlando Marley Filho" userId="db0f27c2ee340672" providerId="LiveId" clId="{46F43FBE-C119-446F-A669-6FB8C433C22B}" dt="2024-06-07T13:12:58.054" v="5704" actId="478"/>
          <ac:spMkLst>
            <pc:docMk/>
            <pc:sldMk cId="1168726386" sldId="465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7T13:13:08.516" v="5708" actId="1076"/>
          <ac:graphicFrameMkLst>
            <pc:docMk/>
            <pc:sldMk cId="1168726386" sldId="465"/>
            <ac:graphicFrameMk id="130" creationId="{304D6D49-9EA4-5A03-5B41-6EB572A1E82F}"/>
          </ac:graphicFrameMkLst>
        </pc:graphicFrameChg>
        <pc:picChg chg="mod">
          <ac:chgData name="Orlando Marley Filho" userId="db0f27c2ee340672" providerId="LiveId" clId="{46F43FBE-C119-446F-A669-6FB8C433C22B}" dt="2024-06-07T13:13:02.098" v="5707" actId="1076"/>
          <ac:picMkLst>
            <pc:docMk/>
            <pc:sldMk cId="1168726386" sldId="465"/>
            <ac:picMk id="131" creationId="{2B328895-9693-3A6D-FE42-55F7BC92F612}"/>
          </ac:picMkLst>
        </pc:picChg>
      </pc:sldChg>
      <pc:sldChg chg="delSp modSp add mod ord">
        <pc:chgData name="Orlando Marley Filho" userId="db0f27c2ee340672" providerId="LiveId" clId="{46F43FBE-C119-446F-A669-6FB8C433C22B}" dt="2024-06-07T13:12:45.612" v="5701" actId="1076"/>
        <pc:sldMkLst>
          <pc:docMk/>
          <pc:sldMk cId="2394777342" sldId="466"/>
        </pc:sldMkLst>
        <pc:spChg chg="del">
          <ac:chgData name="Orlando Marley Filho" userId="db0f27c2ee340672" providerId="LiveId" clId="{46F43FBE-C119-446F-A669-6FB8C433C22B}" dt="2024-06-07T13:12:38.369" v="5699" actId="478"/>
          <ac:spMkLst>
            <pc:docMk/>
            <pc:sldMk cId="2394777342" sldId="466"/>
            <ac:spMk id="3" creationId="{C0CE5EBF-BD8E-689D-AEBA-B1675499050A}"/>
          </ac:spMkLst>
        </pc:spChg>
        <pc:graphicFrameChg chg="mod">
          <ac:chgData name="Orlando Marley Filho" userId="db0f27c2ee340672" providerId="LiveId" clId="{46F43FBE-C119-446F-A669-6FB8C433C22B}" dt="2024-06-07T13:12:45.612" v="5701" actId="1076"/>
          <ac:graphicFrameMkLst>
            <pc:docMk/>
            <pc:sldMk cId="2394777342" sldId="466"/>
            <ac:graphicFrameMk id="130" creationId="{304D6D49-9EA4-5A03-5B41-6EB572A1E82F}"/>
          </ac:graphicFrameMkLst>
        </pc:graphicFrameChg>
      </pc:sldChg>
      <pc:sldChg chg="add">
        <pc:chgData name="Orlando Marley Filho" userId="db0f27c2ee340672" providerId="LiveId" clId="{46F43FBE-C119-446F-A669-6FB8C433C22B}" dt="2024-06-07T13:57:27.347" v="5927" actId="2890"/>
        <pc:sldMkLst>
          <pc:docMk/>
          <pc:sldMk cId="2079545273" sldId="467"/>
        </pc:sldMkLst>
      </pc:sldChg>
      <pc:sldChg chg="add">
        <pc:chgData name="Orlando Marley Filho" userId="db0f27c2ee340672" providerId="LiveId" clId="{46F43FBE-C119-446F-A669-6FB8C433C22B}" dt="2024-06-07T13:57:30.874" v="5928" actId="2890"/>
        <pc:sldMkLst>
          <pc:docMk/>
          <pc:sldMk cId="3464768426" sldId="468"/>
        </pc:sldMkLst>
      </pc:sldChg>
      <pc:sldChg chg="add replId">
        <pc:chgData name="Orlando Marley Filho" userId="db0f27c2ee340672" providerId="LiveId" clId="{46F43FBE-C119-446F-A669-6FB8C433C22B}" dt="2024-06-07T13:57:30.874" v="5928" actId="2890"/>
        <pc:sldMkLst>
          <pc:docMk/>
          <pc:sldMk cId="427490179" sldId="469"/>
        </pc:sldMkLst>
      </pc:sldChg>
      <pc:sldChg chg="add">
        <pc:chgData name="Orlando Marley Filho" userId="db0f27c2ee340672" providerId="LiveId" clId="{46F43FBE-C119-446F-A669-6FB8C433C22B}" dt="2024-06-07T13:57:34.936" v="5929" actId="2890"/>
        <pc:sldMkLst>
          <pc:docMk/>
          <pc:sldMk cId="705376775" sldId="470"/>
        </pc:sldMkLst>
      </pc:sldChg>
      <pc:sldChg chg="add replId">
        <pc:chgData name="Orlando Marley Filho" userId="db0f27c2ee340672" providerId="LiveId" clId="{46F43FBE-C119-446F-A669-6FB8C433C22B}" dt="2024-06-07T13:57:34.936" v="5929" actId="2890"/>
        <pc:sldMkLst>
          <pc:docMk/>
          <pc:sldMk cId="1452808228" sldId="471"/>
        </pc:sldMkLst>
      </pc:sldChg>
      <pc:sldChg chg="add replId">
        <pc:chgData name="Orlando Marley Filho" userId="db0f27c2ee340672" providerId="LiveId" clId="{46F43FBE-C119-446F-A669-6FB8C433C22B}" dt="2024-06-07T13:57:34.936" v="5929" actId="2890"/>
        <pc:sldMkLst>
          <pc:docMk/>
          <pc:sldMk cId="4007912924" sldId="472"/>
        </pc:sldMkLst>
      </pc:sldChg>
      <pc:sldChg chg="add">
        <pc:chgData name="Orlando Marley Filho" userId="db0f27c2ee340672" providerId="LiveId" clId="{46F43FBE-C119-446F-A669-6FB8C433C22B}" dt="2024-06-07T13:57:42.203" v="5930" actId="2890"/>
        <pc:sldMkLst>
          <pc:docMk/>
          <pc:sldMk cId="1930548647" sldId="473"/>
        </pc:sldMkLst>
      </pc:sldChg>
      <pc:sldChg chg="add replId">
        <pc:chgData name="Orlando Marley Filho" userId="db0f27c2ee340672" providerId="LiveId" clId="{46F43FBE-C119-446F-A669-6FB8C433C22B}" dt="2024-06-07T13:57:42.203" v="5930" actId="2890"/>
        <pc:sldMkLst>
          <pc:docMk/>
          <pc:sldMk cId="2823335708" sldId="474"/>
        </pc:sldMkLst>
      </pc:sldChg>
      <pc:sldChg chg="add replId">
        <pc:chgData name="Orlando Marley Filho" userId="db0f27c2ee340672" providerId="LiveId" clId="{46F43FBE-C119-446F-A669-6FB8C433C22B}" dt="2024-06-07T13:57:42.203" v="5930" actId="2890"/>
        <pc:sldMkLst>
          <pc:docMk/>
          <pc:sldMk cId="3679361352" sldId="475"/>
        </pc:sldMkLst>
      </pc:sldChg>
      <pc:sldChg chg="modAnim">
        <pc:chgData name="Orlando Marley Filho" userId="db0f27c2ee340672" providerId="LiveId" clId="{46F43FBE-C119-446F-A669-6FB8C433C22B}" dt="2024-06-12T16:04:17.892" v="8112"/>
        <pc:sldMkLst>
          <pc:docMk/>
          <pc:sldMk cId="1447064621" sldId="517"/>
        </pc:sldMkLst>
      </pc:sldChg>
      <pc:sldChg chg="addSp delSp modSp mod modAnim modShow modNotesTx">
        <pc:chgData name="Orlando Marley Filho" userId="db0f27c2ee340672" providerId="LiveId" clId="{46F43FBE-C119-446F-A669-6FB8C433C22B}" dt="2024-06-11T14:13:50.430" v="7160" actId="552"/>
        <pc:sldMkLst>
          <pc:docMk/>
          <pc:sldMk cId="3437766533" sldId="523"/>
        </pc:sldMkLst>
        <pc:spChg chg="mod">
          <ac:chgData name="Orlando Marley Filho" userId="db0f27c2ee340672" providerId="LiveId" clId="{46F43FBE-C119-446F-A669-6FB8C433C22B}" dt="2024-06-11T14:12:50.391" v="7145" actId="1076"/>
          <ac:spMkLst>
            <pc:docMk/>
            <pc:sldMk cId="3437766533" sldId="523"/>
            <ac:spMk id="10" creationId="{4F0D4A32-93C8-F9DB-5275-DA5BC3A622C4}"/>
          </ac:spMkLst>
        </pc:spChg>
        <pc:spChg chg="add del mod">
          <ac:chgData name="Orlando Marley Filho" userId="db0f27c2ee340672" providerId="LiveId" clId="{46F43FBE-C119-446F-A669-6FB8C433C22B}" dt="2024-06-11T13:19:16.194" v="6806" actId="12084"/>
          <ac:spMkLst>
            <pc:docMk/>
            <pc:sldMk cId="3437766533" sldId="523"/>
            <ac:spMk id="11" creationId="{F69CA3FA-EE39-4B5B-ABA1-D8F5E3D9FFD0}"/>
          </ac:spMkLst>
        </pc:spChg>
        <pc:spChg chg="add del mod topLvl">
          <ac:chgData name="Orlando Marley Filho" userId="db0f27c2ee340672" providerId="LiveId" clId="{46F43FBE-C119-446F-A669-6FB8C433C22B}" dt="2024-06-11T14:06:11.475" v="7087" actId="14100"/>
          <ac:spMkLst>
            <pc:docMk/>
            <pc:sldMk cId="3437766533" sldId="523"/>
            <ac:spMk id="17" creationId="{AFAD85F4-AEAD-06B4-35A6-25E63CEFC787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18" creationId="{EFD1A5CB-11F2-A6AD-E660-738BC1010EBD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19" creationId="{D32FC81E-1750-BE98-5089-A90857A6922C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20" creationId="{CB2C491B-B20A-146D-FDF3-F359A1542E86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21" creationId="{684CC9D0-EB4F-593B-ADD2-2F8ADB191578}"/>
          </ac:spMkLst>
        </pc:spChg>
        <pc:spChg chg="mod topLvl">
          <ac:chgData name="Orlando Marley Filho" userId="db0f27c2ee340672" providerId="LiveId" clId="{46F43FBE-C119-446F-A669-6FB8C433C22B}" dt="2024-06-11T14:13:50.430" v="7160" actId="552"/>
          <ac:spMkLst>
            <pc:docMk/>
            <pc:sldMk cId="3437766533" sldId="523"/>
            <ac:spMk id="22" creationId="{D74F6D55-EF86-32F5-0C4D-6E63AFD833DB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23" creationId="{9A49FC88-B33F-EA7F-A48A-4D84F3CDC3A4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24" creationId="{D1BD4056-2919-DB5E-9766-B7D24D54611D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25" creationId="{0360756A-5558-8C20-7143-FE3E1AC11CE1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26" creationId="{A4998A3D-6702-012A-1D49-DD8FA29808B4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27" creationId="{11A60BCC-EE46-3767-4D43-3E36C7692F97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28" creationId="{E950570C-B014-3371-A87C-C30775C7D418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29" creationId="{5E01D033-1187-B528-5B84-98C9F6996890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30" creationId="{C5E30172-CB07-5E03-5025-B49ED3358EAA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31" creationId="{37C11EC4-2D1E-E288-14CA-1F7C8F01FDA3}"/>
          </ac:spMkLst>
        </pc:spChg>
        <pc:spChg chg="mod topLvl">
          <ac:chgData name="Orlando Marley Filho" userId="db0f27c2ee340672" providerId="LiveId" clId="{46F43FBE-C119-446F-A669-6FB8C433C22B}" dt="2024-06-11T13:58:07.226" v="7005" actId="208"/>
          <ac:spMkLst>
            <pc:docMk/>
            <pc:sldMk cId="3437766533" sldId="523"/>
            <ac:spMk id="32" creationId="{BD86F5AB-939B-92C1-666E-AE9BF4186D1C}"/>
          </ac:spMkLst>
        </pc:spChg>
        <pc:spChg chg="mod topLvl">
          <ac:chgData name="Orlando Marley Filho" userId="db0f27c2ee340672" providerId="LiveId" clId="{46F43FBE-C119-446F-A669-6FB8C433C22B}" dt="2024-06-11T14:10:35.745" v="7130" actId="1035"/>
          <ac:spMkLst>
            <pc:docMk/>
            <pc:sldMk cId="3437766533" sldId="523"/>
            <ac:spMk id="33" creationId="{49430906-C0D1-0310-1854-6EA7D7B5F6EE}"/>
          </ac:spMkLst>
        </pc:spChg>
        <pc:spChg chg="add mod">
          <ac:chgData name="Orlando Marley Filho" userId="db0f27c2ee340672" providerId="LiveId" clId="{46F43FBE-C119-446F-A669-6FB8C433C22B}" dt="2024-06-11T14:10:20.143" v="7126" actId="255"/>
          <ac:spMkLst>
            <pc:docMk/>
            <pc:sldMk cId="3437766533" sldId="523"/>
            <ac:spMk id="35" creationId="{4A597A14-3B5D-1BD4-2411-BC0D2AC65CED}"/>
          </ac:spMkLst>
        </pc:spChg>
        <pc:spChg chg="add mod">
          <ac:chgData name="Orlando Marley Filho" userId="db0f27c2ee340672" providerId="LiveId" clId="{46F43FBE-C119-446F-A669-6FB8C433C22B}" dt="2024-06-11T14:08:55.272" v="7118" actId="554"/>
          <ac:spMkLst>
            <pc:docMk/>
            <pc:sldMk cId="3437766533" sldId="523"/>
            <ac:spMk id="36" creationId="{3D39AA45-1AEB-0095-B9E0-0505AD86AAF3}"/>
          </ac:spMkLst>
        </pc:spChg>
        <pc:spChg chg="add mod">
          <ac:chgData name="Orlando Marley Filho" userId="db0f27c2ee340672" providerId="LiveId" clId="{46F43FBE-C119-446F-A669-6FB8C433C22B}" dt="2024-06-11T14:08:55.272" v="7118" actId="554"/>
          <ac:spMkLst>
            <pc:docMk/>
            <pc:sldMk cId="3437766533" sldId="523"/>
            <ac:spMk id="38" creationId="{69BFDEA9-4A6C-3BF3-9FEE-737BA7999517}"/>
          </ac:spMkLst>
        </pc:spChg>
        <pc:spChg chg="add mod">
          <ac:chgData name="Orlando Marley Filho" userId="db0f27c2ee340672" providerId="LiveId" clId="{46F43FBE-C119-446F-A669-6FB8C433C22B}" dt="2024-06-11T14:08:55.272" v="7118" actId="554"/>
          <ac:spMkLst>
            <pc:docMk/>
            <pc:sldMk cId="3437766533" sldId="523"/>
            <ac:spMk id="39" creationId="{1D50E470-A188-43C1-9597-E734AED99F43}"/>
          </ac:spMkLst>
        </pc:spChg>
        <pc:spChg chg="add mod">
          <ac:chgData name="Orlando Marley Filho" userId="db0f27c2ee340672" providerId="LiveId" clId="{46F43FBE-C119-446F-A669-6FB8C433C22B}" dt="2024-06-11T14:09:45.464" v="7124" actId="122"/>
          <ac:spMkLst>
            <pc:docMk/>
            <pc:sldMk cId="3437766533" sldId="523"/>
            <ac:spMk id="41" creationId="{0E0C10CE-1EAB-F1AC-C82E-C6202FBA6141}"/>
          </ac:spMkLst>
        </pc:spChg>
        <pc:grpChg chg="del mod">
          <ac:chgData name="Orlando Marley Filho" userId="db0f27c2ee340672" providerId="LiveId" clId="{46F43FBE-C119-446F-A669-6FB8C433C22B}" dt="2024-06-11T13:54:30.305" v="6911" actId="165"/>
          <ac:grpSpMkLst>
            <pc:docMk/>
            <pc:sldMk cId="3437766533" sldId="523"/>
            <ac:grpSpMk id="16" creationId="{EB951C06-DFFE-6DE1-2419-966E26EA0CE4}"/>
          </ac:grpSpMkLst>
        </pc:grpChg>
        <pc:graphicFrameChg chg="add del mod modGraphic">
          <ac:chgData name="Orlando Marley Filho" userId="db0f27c2ee340672" providerId="LiveId" clId="{46F43FBE-C119-446F-A669-6FB8C433C22B}" dt="2024-06-11T13:17:54.948" v="6770" actId="478"/>
          <ac:graphicFrameMkLst>
            <pc:docMk/>
            <pc:sldMk cId="3437766533" sldId="523"/>
            <ac:graphicFrameMk id="2" creationId="{3ED64C1A-CE53-9E46-049D-CF7FAF7F7C32}"/>
          </ac:graphicFrameMkLst>
        </pc:graphicFrameChg>
        <pc:graphicFrameChg chg="add mod">
          <ac:chgData name="Orlando Marley Filho" userId="db0f27c2ee340672" providerId="LiveId" clId="{46F43FBE-C119-446F-A669-6FB8C433C22B}" dt="2024-06-11T13:03:03.914" v="6619"/>
          <ac:graphicFrameMkLst>
            <pc:docMk/>
            <pc:sldMk cId="3437766533" sldId="523"/>
            <ac:graphicFrameMk id="7" creationId="{D1BC23C2-8BFC-2C91-B327-E8BFE9303DBC}"/>
          </ac:graphicFrameMkLst>
        </pc:graphicFrameChg>
        <pc:graphicFrameChg chg="add">
          <ac:chgData name="Orlando Marley Filho" userId="db0f27c2ee340672" providerId="LiveId" clId="{46F43FBE-C119-446F-A669-6FB8C433C22B}" dt="2024-06-11T13:08:54.247" v="6667"/>
          <ac:graphicFrameMkLst>
            <pc:docMk/>
            <pc:sldMk cId="3437766533" sldId="523"/>
            <ac:graphicFrameMk id="8" creationId="{6EB66E65-949F-577A-4CF7-76B1E81845F0}"/>
          </ac:graphicFrameMkLst>
        </pc:graphicFrameChg>
        <pc:graphicFrameChg chg="add mod">
          <ac:chgData name="Orlando Marley Filho" userId="db0f27c2ee340672" providerId="LiveId" clId="{46F43FBE-C119-446F-A669-6FB8C433C22B}" dt="2024-06-11T13:18:22.567" v="6774" actId="12084"/>
          <ac:graphicFrameMkLst>
            <pc:docMk/>
            <pc:sldMk cId="3437766533" sldId="523"/>
            <ac:graphicFrameMk id="12" creationId="{CF9A9FDF-BB50-946F-2317-BD9F7EA89F40}"/>
          </ac:graphicFrameMkLst>
        </pc:graphicFrameChg>
        <pc:graphicFrameChg chg="add del mod modGraphic">
          <ac:chgData name="Orlando Marley Filho" userId="db0f27c2ee340672" providerId="LiveId" clId="{46F43FBE-C119-446F-A669-6FB8C433C22B}" dt="2024-06-11T13:54:25.090" v="6910" actId="18245"/>
          <ac:graphicFrameMkLst>
            <pc:docMk/>
            <pc:sldMk cId="3437766533" sldId="523"/>
            <ac:graphicFrameMk id="13" creationId="{22BE14BA-1879-7721-958F-B2AE75CDBD2E}"/>
          </ac:graphicFrameMkLst>
        </pc:graphicFrameChg>
        <pc:picChg chg="del mod">
          <ac:chgData name="Orlando Marley Filho" userId="db0f27c2ee340672" providerId="LiveId" clId="{46F43FBE-C119-446F-A669-6FB8C433C22B}" dt="2024-06-11T13:06:51.525" v="6655" actId="478"/>
          <ac:picMkLst>
            <pc:docMk/>
            <pc:sldMk cId="3437766533" sldId="523"/>
            <ac:picMk id="6" creationId="{A746958C-0077-A362-31BD-6B2FE1F0446F}"/>
          </ac:picMkLst>
        </pc:picChg>
        <pc:picChg chg="add del mod modCrop">
          <ac:chgData name="Orlando Marley Filho" userId="db0f27c2ee340672" providerId="LiveId" clId="{46F43FBE-C119-446F-A669-6FB8C433C22B}" dt="2024-06-11T13:47:13.898" v="6882" actId="21"/>
          <ac:picMkLst>
            <pc:docMk/>
            <pc:sldMk cId="3437766533" sldId="523"/>
            <ac:picMk id="15" creationId="{A2442181-FB1B-550A-47D0-DBD8C70989FC}"/>
          </ac:picMkLst>
        </pc:picChg>
        <pc:cxnChg chg="add mod">
          <ac:chgData name="Orlando Marley Filho" userId="db0f27c2ee340672" providerId="LiveId" clId="{46F43FBE-C119-446F-A669-6FB8C433C22B}" dt="2024-06-11T14:12:09.053" v="7137" actId="14100"/>
          <ac:cxnSpMkLst>
            <pc:docMk/>
            <pc:sldMk cId="3437766533" sldId="523"/>
            <ac:cxnSpMk id="43" creationId="{87EE49C1-A966-6B72-1777-302613369EEC}"/>
          </ac:cxnSpMkLst>
        </pc:cxnChg>
        <pc:cxnChg chg="add mod">
          <ac:chgData name="Orlando Marley Filho" userId="db0f27c2ee340672" providerId="LiveId" clId="{46F43FBE-C119-446F-A669-6FB8C433C22B}" dt="2024-06-11T14:12:23.574" v="7140" actId="14100"/>
          <ac:cxnSpMkLst>
            <pc:docMk/>
            <pc:sldMk cId="3437766533" sldId="523"/>
            <ac:cxnSpMk id="46" creationId="{564FCD03-6A79-AD52-2F4F-0900A016F4FC}"/>
          </ac:cxnSpMkLst>
        </pc:cxnChg>
        <pc:cxnChg chg="add del mod">
          <ac:chgData name="Orlando Marley Filho" userId="db0f27c2ee340672" providerId="LiveId" clId="{46F43FBE-C119-446F-A669-6FB8C433C22B}" dt="2024-06-11T14:12:33.292" v="7143" actId="478"/>
          <ac:cxnSpMkLst>
            <pc:docMk/>
            <pc:sldMk cId="3437766533" sldId="523"/>
            <ac:cxnSpMk id="48" creationId="{FA643351-C127-C5CA-C853-70E94822FCD9}"/>
          </ac:cxnSpMkLst>
        </pc:cxnChg>
        <pc:cxnChg chg="add mod">
          <ac:chgData name="Orlando Marley Filho" userId="db0f27c2ee340672" providerId="LiveId" clId="{46F43FBE-C119-446F-A669-6FB8C433C22B}" dt="2024-06-11T14:13:06.244" v="7149" actId="14100"/>
          <ac:cxnSpMkLst>
            <pc:docMk/>
            <pc:sldMk cId="3437766533" sldId="523"/>
            <ac:cxnSpMk id="49" creationId="{9A0686B7-5072-4F71-7B09-6575BB3D579D}"/>
          </ac:cxnSpMkLst>
        </pc:cxnChg>
        <pc:cxnChg chg="add mod">
          <ac:chgData name="Orlando Marley Filho" userId="db0f27c2ee340672" providerId="LiveId" clId="{46F43FBE-C119-446F-A669-6FB8C433C22B}" dt="2024-06-11T14:13:13.318" v="7151" actId="1076"/>
          <ac:cxnSpMkLst>
            <pc:docMk/>
            <pc:sldMk cId="3437766533" sldId="523"/>
            <ac:cxnSpMk id="52" creationId="{CA17230B-4F75-0B1D-1C9E-3FA6592D9DE9}"/>
          </ac:cxnSpMkLst>
        </pc:cxnChg>
        <pc:cxnChg chg="add mod">
          <ac:chgData name="Orlando Marley Filho" userId="db0f27c2ee340672" providerId="LiveId" clId="{46F43FBE-C119-446F-A669-6FB8C433C22B}" dt="2024-06-11T14:13:50.430" v="7160" actId="552"/>
          <ac:cxnSpMkLst>
            <pc:docMk/>
            <pc:sldMk cId="3437766533" sldId="523"/>
            <ac:cxnSpMk id="53" creationId="{E8D56BCF-5408-C0E2-5479-C5948F773212}"/>
          </ac:cxnSpMkLst>
        </pc:cxnChg>
      </pc:sldChg>
      <pc:sldChg chg="delSp modSp modAnim modNotesTx">
        <pc:chgData name="Orlando Marley Filho" userId="db0f27c2ee340672" providerId="LiveId" clId="{46F43FBE-C119-446F-A669-6FB8C433C22B}" dt="2024-07-29T12:43:41.564" v="9341"/>
        <pc:sldMkLst>
          <pc:docMk/>
          <pc:sldMk cId="2147088101" sldId="524"/>
        </pc:sldMkLst>
        <pc:spChg chg="mod topLvl">
          <ac:chgData name="Orlando Marley Filho" userId="db0f27c2ee340672" providerId="LiveId" clId="{46F43FBE-C119-446F-A669-6FB8C433C22B}" dt="2024-07-29T12:43:08.688" v="9335" actId="165"/>
          <ac:spMkLst>
            <pc:docMk/>
            <pc:sldMk cId="2147088101" sldId="524"/>
            <ac:spMk id="2" creationId="{60BE95EE-D90E-2876-5F88-976ECA5C0FAE}"/>
          </ac:spMkLst>
        </pc:spChg>
        <pc:spChg chg="mod topLvl">
          <ac:chgData name="Orlando Marley Filho" userId="db0f27c2ee340672" providerId="LiveId" clId="{46F43FBE-C119-446F-A669-6FB8C433C22B}" dt="2024-07-29T12:43:08.688" v="9335" actId="165"/>
          <ac:spMkLst>
            <pc:docMk/>
            <pc:sldMk cId="2147088101" sldId="524"/>
            <ac:spMk id="10" creationId="{A0D4F4C1-232E-824E-D2DE-CF4CE69E8EEE}"/>
          </ac:spMkLst>
        </pc:spChg>
        <pc:spChg chg="mod">
          <ac:chgData name="Orlando Marley Filho" userId="db0f27c2ee340672" providerId="LiveId" clId="{46F43FBE-C119-446F-A669-6FB8C433C22B}" dt="2024-07-29T12:43:08.688" v="9335" actId="165"/>
          <ac:spMkLst>
            <pc:docMk/>
            <pc:sldMk cId="2147088101" sldId="524"/>
            <ac:spMk id="12" creationId="{5971FE7B-08B0-E9DD-A506-D33190DE63B3}"/>
          </ac:spMkLst>
        </pc:spChg>
        <pc:spChg chg="mod">
          <ac:chgData name="Orlando Marley Filho" userId="db0f27c2ee340672" providerId="LiveId" clId="{46F43FBE-C119-446F-A669-6FB8C433C22B}" dt="2024-07-29T12:43:08.688" v="9335" actId="165"/>
          <ac:spMkLst>
            <pc:docMk/>
            <pc:sldMk cId="2147088101" sldId="524"/>
            <ac:spMk id="15" creationId="{55A8387A-2CF2-22CF-8D9A-068FA3963743}"/>
          </ac:spMkLst>
        </pc:spChg>
        <pc:spChg chg="mod">
          <ac:chgData name="Orlando Marley Filho" userId="db0f27c2ee340672" providerId="LiveId" clId="{46F43FBE-C119-446F-A669-6FB8C433C22B}" dt="2024-07-29T12:43:08.688" v="9335" actId="165"/>
          <ac:spMkLst>
            <pc:docMk/>
            <pc:sldMk cId="2147088101" sldId="524"/>
            <ac:spMk id="18" creationId="{65C67FD9-C7DF-2C65-303B-51118BD8EB15}"/>
          </ac:spMkLst>
        </pc:spChg>
        <pc:spChg chg="mod topLvl">
          <ac:chgData name="Orlando Marley Filho" userId="db0f27c2ee340672" providerId="LiveId" clId="{46F43FBE-C119-446F-A669-6FB8C433C22B}" dt="2024-07-29T12:43:08.688" v="9335" actId="165"/>
          <ac:spMkLst>
            <pc:docMk/>
            <pc:sldMk cId="2147088101" sldId="524"/>
            <ac:spMk id="26" creationId="{FB42EEE0-06E0-1545-A5B0-2EBE641A0047}"/>
          </ac:spMkLst>
        </pc:spChg>
        <pc:spChg chg="mod">
          <ac:chgData name="Orlando Marley Filho" userId="db0f27c2ee340672" providerId="LiveId" clId="{46F43FBE-C119-446F-A669-6FB8C433C22B}" dt="2024-07-29T12:27:56.684" v="9269"/>
          <ac:spMkLst>
            <pc:docMk/>
            <pc:sldMk cId="2147088101" sldId="524"/>
            <ac:spMk id="38" creationId="{CE5ECB47-F9FE-590C-3543-5CCF5B8A37AC}"/>
          </ac:spMkLst>
        </pc:spChg>
        <pc:grpChg chg="mod topLvl">
          <ac:chgData name="Orlando Marley Filho" userId="db0f27c2ee340672" providerId="LiveId" clId="{46F43FBE-C119-446F-A669-6FB8C433C22B}" dt="2024-07-29T12:43:08.688" v="9335" actId="165"/>
          <ac:grpSpMkLst>
            <pc:docMk/>
            <pc:sldMk cId="2147088101" sldId="524"/>
            <ac:grpSpMk id="11" creationId="{E71817A9-1DFC-EA64-A9EE-8A710927688E}"/>
          </ac:grpSpMkLst>
        </pc:grpChg>
        <pc:grpChg chg="mod topLvl">
          <ac:chgData name="Orlando Marley Filho" userId="db0f27c2ee340672" providerId="LiveId" clId="{46F43FBE-C119-446F-A669-6FB8C433C22B}" dt="2024-07-29T12:43:08.688" v="9335" actId="165"/>
          <ac:grpSpMkLst>
            <pc:docMk/>
            <pc:sldMk cId="2147088101" sldId="524"/>
            <ac:grpSpMk id="14" creationId="{CD047FC2-623D-863E-0078-1BA68994C260}"/>
          </ac:grpSpMkLst>
        </pc:grpChg>
        <pc:grpChg chg="mod topLvl">
          <ac:chgData name="Orlando Marley Filho" userId="db0f27c2ee340672" providerId="LiveId" clId="{46F43FBE-C119-446F-A669-6FB8C433C22B}" dt="2024-07-29T12:43:08.688" v="9335" actId="165"/>
          <ac:grpSpMkLst>
            <pc:docMk/>
            <pc:sldMk cId="2147088101" sldId="524"/>
            <ac:grpSpMk id="17" creationId="{B17F2957-3503-2FDB-C8D7-60D75CB319B0}"/>
          </ac:grpSpMkLst>
        </pc:grpChg>
        <pc:grpChg chg="del">
          <ac:chgData name="Orlando Marley Filho" userId="db0f27c2ee340672" providerId="LiveId" clId="{46F43FBE-C119-446F-A669-6FB8C433C22B}" dt="2024-07-29T12:43:08.688" v="9335" actId="165"/>
          <ac:grpSpMkLst>
            <pc:docMk/>
            <pc:sldMk cId="2147088101" sldId="524"/>
            <ac:grpSpMk id="29" creationId="{93471870-D60C-F295-843A-3D294894AFC5}"/>
          </ac:grpSpMkLst>
        </pc:grpChg>
        <pc:picChg chg="mod topLvl">
          <ac:chgData name="Orlando Marley Filho" userId="db0f27c2ee340672" providerId="LiveId" clId="{46F43FBE-C119-446F-A669-6FB8C433C22B}" dt="2024-07-29T12:43:08.688" v="9335" actId="165"/>
          <ac:picMkLst>
            <pc:docMk/>
            <pc:sldMk cId="2147088101" sldId="524"/>
            <ac:picMk id="6" creationId="{C9460BEA-8F1C-E9DD-BB94-17F6EC5BB56F}"/>
          </ac:picMkLst>
        </pc:picChg>
        <pc:picChg chg="mod">
          <ac:chgData name="Orlando Marley Filho" userId="db0f27c2ee340672" providerId="LiveId" clId="{46F43FBE-C119-446F-A669-6FB8C433C22B}" dt="2024-07-29T12:43:08.688" v="9335" actId="165"/>
          <ac:picMkLst>
            <pc:docMk/>
            <pc:sldMk cId="2147088101" sldId="524"/>
            <ac:picMk id="13" creationId="{D1684DD2-78E0-1CB5-2E37-03FBAE94DAD8}"/>
          </ac:picMkLst>
        </pc:picChg>
        <pc:picChg chg="mod">
          <ac:chgData name="Orlando Marley Filho" userId="db0f27c2ee340672" providerId="LiveId" clId="{46F43FBE-C119-446F-A669-6FB8C433C22B}" dt="2024-07-29T12:43:08.688" v="9335" actId="165"/>
          <ac:picMkLst>
            <pc:docMk/>
            <pc:sldMk cId="2147088101" sldId="524"/>
            <ac:picMk id="16" creationId="{8B617B06-2763-76E5-E0C4-82E6879C803D}"/>
          </ac:picMkLst>
        </pc:picChg>
        <pc:picChg chg="mod">
          <ac:chgData name="Orlando Marley Filho" userId="db0f27c2ee340672" providerId="LiveId" clId="{46F43FBE-C119-446F-A669-6FB8C433C22B}" dt="2024-07-29T12:43:08.688" v="9335" actId="165"/>
          <ac:picMkLst>
            <pc:docMk/>
            <pc:sldMk cId="2147088101" sldId="524"/>
            <ac:picMk id="19" creationId="{16B547F5-38DF-387A-9745-FB6D997452A2}"/>
          </ac:picMkLst>
        </pc:picChg>
        <pc:picChg chg="mod topLvl">
          <ac:chgData name="Orlando Marley Filho" userId="db0f27c2ee340672" providerId="LiveId" clId="{46F43FBE-C119-446F-A669-6FB8C433C22B}" dt="2024-07-29T12:43:08.688" v="9335" actId="165"/>
          <ac:picMkLst>
            <pc:docMk/>
            <pc:sldMk cId="2147088101" sldId="524"/>
            <ac:picMk id="22" creationId="{24C644C4-1E6B-D95B-976C-07EAA8DC6040}"/>
          </ac:picMkLst>
        </pc:picChg>
        <pc:cxnChg chg="mod topLvl">
          <ac:chgData name="Orlando Marley Filho" userId="db0f27c2ee340672" providerId="LiveId" clId="{46F43FBE-C119-446F-A669-6FB8C433C22B}" dt="2024-07-29T12:43:08.688" v="9335" actId="165"/>
          <ac:cxnSpMkLst>
            <pc:docMk/>
            <pc:sldMk cId="2147088101" sldId="524"/>
            <ac:cxnSpMk id="24" creationId="{EC355DFB-4E21-EF73-45B7-0D94D7DEAA1D}"/>
          </ac:cxnSpMkLst>
        </pc:cxnChg>
      </pc:sldChg>
      <pc:sldChg chg="delSp modSp mod modAnim">
        <pc:chgData name="Orlando Marley Filho" userId="db0f27c2ee340672" providerId="LiveId" clId="{46F43FBE-C119-446F-A669-6FB8C433C22B}" dt="2024-07-29T12:32:29.630" v="9298"/>
        <pc:sldMkLst>
          <pc:docMk/>
          <pc:sldMk cId="808554615" sldId="525"/>
        </pc:sldMkLst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18" creationId="{2CBADD57-D568-7713-195A-106DDE0DD8CB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19" creationId="{338B8F4F-EF02-61AC-BD40-80479DA190DE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20" creationId="{9D3BE9A6-13E0-DF9F-7F45-0350BA9DDF2D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21" creationId="{83205FAC-3C7E-724F-5B6B-8F0E8BB924A0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1" creationId="{500EDFC1-BF3A-C230-9471-1D892126B989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2" creationId="{1A44AFBA-31BD-E275-6476-98E85CCDBFCB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3" creationId="{BB451117-FA19-1A48-465F-55AD1E8DA395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4" creationId="{EA1236BE-368B-20A7-2152-F2102C429E67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5" creationId="{450E02E5-4A7C-A517-72A5-17F5FDAE7582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6" creationId="{7985B434-CC49-6BB6-94E4-2C42DBDBFFCC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7" creationId="{791F49CE-65CB-D3AE-E90F-60CBCAD98DB5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8" creationId="{3DFDDFFF-93DD-6F9A-6CDB-52589E05715E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59" creationId="{0A43E60F-75E6-A5DE-A3ED-CDCB81160D93}"/>
          </ac:spMkLst>
        </pc:spChg>
        <pc:spChg chg="mod">
          <ac:chgData name="Orlando Marley Filho" userId="db0f27c2ee340672" providerId="LiveId" clId="{46F43FBE-C119-446F-A669-6FB8C433C22B}" dt="2024-07-29T12:29:36.277" v="9275" actId="1076"/>
          <ac:spMkLst>
            <pc:docMk/>
            <pc:sldMk cId="808554615" sldId="525"/>
            <ac:spMk id="60" creationId="{997D31A8-64C0-D636-9186-3BB0CB48DAAE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67" creationId="{EF1ECE43-62BE-1B81-11FC-2ABB70669598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68" creationId="{50B5716D-28A0-65F3-2BE4-5C1AF0D2B31A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69" creationId="{76D146AB-2962-6B54-548F-6B0690053904}"/>
          </ac:spMkLst>
        </pc:spChg>
        <pc:spChg chg="mod topLvl">
          <ac:chgData name="Orlando Marley Filho" userId="db0f27c2ee340672" providerId="LiveId" clId="{46F43FBE-C119-446F-A669-6FB8C433C22B}" dt="2024-07-29T12:32:09.784" v="9295" actId="165"/>
          <ac:spMkLst>
            <pc:docMk/>
            <pc:sldMk cId="808554615" sldId="525"/>
            <ac:spMk id="82" creationId="{C43DD189-CD8F-C6CF-C67D-5D55F4BC32D4}"/>
          </ac:spMkLst>
        </pc:spChg>
        <pc:spChg chg="mod">
          <ac:chgData name="Orlando Marley Filho" userId="db0f27c2ee340672" providerId="LiveId" clId="{46F43FBE-C119-446F-A669-6FB8C433C22B}" dt="2024-07-29T12:29:41.265" v="9276" actId="14100"/>
          <ac:spMkLst>
            <pc:docMk/>
            <pc:sldMk cId="808554615" sldId="525"/>
            <ac:spMk id="85" creationId="{682A81B4-A8DF-1438-A1F7-1EEB19062712}"/>
          </ac:spMkLst>
        </pc:spChg>
        <pc:grpChg chg="del mod">
          <ac:chgData name="Orlando Marley Filho" userId="db0f27c2ee340672" providerId="LiveId" clId="{46F43FBE-C119-446F-A669-6FB8C433C22B}" dt="2024-07-29T12:32:09.784" v="9295" actId="165"/>
          <ac:grpSpMkLst>
            <pc:docMk/>
            <pc:sldMk cId="808554615" sldId="525"/>
            <ac:grpSpMk id="2" creationId="{FF3114AB-5047-A708-560D-184801042464}"/>
          </ac:grpSpMkLst>
        </pc:grpChg>
        <pc:grpChg chg="mod">
          <ac:chgData name="Orlando Marley Filho" userId="db0f27c2ee340672" providerId="LiveId" clId="{46F43FBE-C119-446F-A669-6FB8C433C22B}" dt="2024-07-29T12:29:36.277" v="9275" actId="1076"/>
          <ac:grpSpMkLst>
            <pc:docMk/>
            <pc:sldMk cId="808554615" sldId="525"/>
            <ac:grpSpMk id="62" creationId="{552EE7AF-7487-287F-9F8F-CEEA1170ACC1}"/>
          </ac:grpSpMkLst>
        </pc:grpChg>
        <pc:grpChg chg="mod">
          <ac:chgData name="Orlando Marley Filho" userId="db0f27c2ee340672" providerId="LiveId" clId="{46F43FBE-C119-446F-A669-6FB8C433C22B}" dt="2024-07-29T12:29:36.277" v="9275" actId="1076"/>
          <ac:grpSpMkLst>
            <pc:docMk/>
            <pc:sldMk cId="808554615" sldId="525"/>
            <ac:grpSpMk id="63" creationId="{885A46F8-214C-CFA1-0049-1A5DA3AF7772}"/>
          </ac:grpSpMkLst>
        </pc:grpChg>
        <pc:grpChg chg="mod">
          <ac:chgData name="Orlando Marley Filho" userId="db0f27c2ee340672" providerId="LiveId" clId="{46F43FBE-C119-446F-A669-6FB8C433C22B}" dt="2024-07-29T12:29:36.277" v="9275" actId="1076"/>
          <ac:grpSpMkLst>
            <pc:docMk/>
            <pc:sldMk cId="808554615" sldId="525"/>
            <ac:grpSpMk id="64" creationId="{3A313438-845C-4F16-253C-EA7B09994C67}"/>
          </ac:grpSpMkLst>
        </pc:grpChg>
        <pc:grpChg chg="mod">
          <ac:chgData name="Orlando Marley Filho" userId="db0f27c2ee340672" providerId="LiveId" clId="{46F43FBE-C119-446F-A669-6FB8C433C22B}" dt="2024-07-29T12:29:36.277" v="9275" actId="1076"/>
          <ac:grpSpMkLst>
            <pc:docMk/>
            <pc:sldMk cId="808554615" sldId="525"/>
            <ac:grpSpMk id="65" creationId="{85A33BF3-9DEB-5C06-2531-CE2585CA7A20}"/>
          </ac:grpSpMkLst>
        </pc:grpChg>
        <pc:grpChg chg="mod">
          <ac:chgData name="Orlando Marley Filho" userId="db0f27c2ee340672" providerId="LiveId" clId="{46F43FBE-C119-446F-A669-6FB8C433C22B}" dt="2024-07-29T12:29:36.277" v="9275" actId="1076"/>
          <ac:grpSpMkLst>
            <pc:docMk/>
            <pc:sldMk cId="808554615" sldId="525"/>
            <ac:grpSpMk id="66" creationId="{00EFD217-E083-EF58-3190-8CC611E495B3}"/>
          </ac:grpSpMkLst>
        </pc:grpChg>
        <pc:picChg chg="mod topLvl">
          <ac:chgData name="Orlando Marley Filho" userId="db0f27c2ee340672" providerId="LiveId" clId="{46F43FBE-C119-446F-A669-6FB8C433C22B}" dt="2024-07-29T12:32:09.784" v="9295" actId="165"/>
          <ac:picMkLst>
            <pc:docMk/>
            <pc:sldMk cId="808554615" sldId="525"/>
            <ac:picMk id="30" creationId="{6EEFA89F-249D-3DD6-89EA-6913A8572C42}"/>
          </ac:picMkLst>
        </pc:picChg>
        <pc:cxnChg chg="mod topLvl">
          <ac:chgData name="Orlando Marley Filho" userId="db0f27c2ee340672" providerId="LiveId" clId="{46F43FBE-C119-446F-A669-6FB8C433C22B}" dt="2024-07-29T12:32:09.784" v="9295" actId="165"/>
          <ac:cxnSpMkLst>
            <pc:docMk/>
            <pc:sldMk cId="808554615" sldId="525"/>
            <ac:cxnSpMk id="23" creationId="{8ABAD5E2-AA34-D755-07E7-F056CE7A52A8}"/>
          </ac:cxnSpMkLst>
        </pc:cxnChg>
        <pc:cxnChg chg="mod topLvl">
          <ac:chgData name="Orlando Marley Filho" userId="db0f27c2ee340672" providerId="LiveId" clId="{46F43FBE-C119-446F-A669-6FB8C433C22B}" dt="2024-07-29T12:32:09.784" v="9295" actId="165"/>
          <ac:cxnSpMkLst>
            <pc:docMk/>
            <pc:sldMk cId="808554615" sldId="525"/>
            <ac:cxnSpMk id="24" creationId="{5FA79F20-9C2D-8001-42E2-2E450793C986}"/>
          </ac:cxnSpMkLst>
        </pc:cxnChg>
        <pc:cxnChg chg="mod topLvl">
          <ac:chgData name="Orlando Marley Filho" userId="db0f27c2ee340672" providerId="LiveId" clId="{46F43FBE-C119-446F-A669-6FB8C433C22B}" dt="2024-07-29T12:32:09.784" v="9295" actId="165"/>
          <ac:cxnSpMkLst>
            <pc:docMk/>
            <pc:sldMk cId="808554615" sldId="525"/>
            <ac:cxnSpMk id="27" creationId="{5255D171-E502-8E18-1458-3D085DFF71F3}"/>
          </ac:cxnSpMkLst>
        </pc:cxnChg>
        <pc:cxnChg chg="mod topLvl">
          <ac:chgData name="Orlando Marley Filho" userId="db0f27c2ee340672" providerId="LiveId" clId="{46F43FBE-C119-446F-A669-6FB8C433C22B}" dt="2024-07-29T12:32:09.784" v="9295" actId="165"/>
          <ac:cxnSpMkLst>
            <pc:docMk/>
            <pc:sldMk cId="808554615" sldId="525"/>
            <ac:cxnSpMk id="31" creationId="{E210D231-6F38-5A49-61C5-00BF98071CA5}"/>
          </ac:cxnSpMkLst>
        </pc:cxnChg>
        <pc:cxnChg chg="mod topLvl">
          <ac:chgData name="Orlando Marley Filho" userId="db0f27c2ee340672" providerId="LiveId" clId="{46F43FBE-C119-446F-A669-6FB8C433C22B}" dt="2024-07-29T12:32:09.784" v="9295" actId="165"/>
          <ac:cxnSpMkLst>
            <pc:docMk/>
            <pc:sldMk cId="808554615" sldId="525"/>
            <ac:cxnSpMk id="35" creationId="{E6CEB104-EF8D-9743-63E3-832F6991B65A}"/>
          </ac:cxnSpMkLst>
        </pc:cxnChg>
        <pc:cxnChg chg="mod topLvl">
          <ac:chgData name="Orlando Marley Filho" userId="db0f27c2ee340672" providerId="LiveId" clId="{46F43FBE-C119-446F-A669-6FB8C433C22B}" dt="2024-07-29T12:32:09.784" v="9295" actId="165"/>
          <ac:cxnSpMkLst>
            <pc:docMk/>
            <pc:sldMk cId="808554615" sldId="525"/>
            <ac:cxnSpMk id="45" creationId="{E02356BF-96A7-CA7E-702D-66D1B46219D2}"/>
          </ac:cxnSpMkLst>
        </pc:cxnChg>
      </pc:sldChg>
      <pc:sldChg chg="delSp modSp mod modAnim">
        <pc:chgData name="Orlando Marley Filho" userId="db0f27c2ee340672" providerId="LiveId" clId="{46F43FBE-C119-446F-A669-6FB8C433C22B}" dt="2024-07-29T12:33:04.632" v="9302"/>
        <pc:sldMkLst>
          <pc:docMk/>
          <pc:sldMk cId="3419681850" sldId="526"/>
        </pc:sldMkLst>
        <pc:spChg chg="mod">
          <ac:chgData name="Orlando Marley Filho" userId="db0f27c2ee340672" providerId="LiveId" clId="{46F43FBE-C119-446F-A669-6FB8C433C22B}" dt="2024-07-29T12:29:46.604" v="9278" actId="1076"/>
          <ac:spMkLst>
            <pc:docMk/>
            <pc:sldMk cId="3419681850" sldId="526"/>
            <ac:spMk id="3" creationId="{45C87677-58FD-09CA-B0E9-83620BAB7F3A}"/>
          </ac:spMkLst>
        </pc:spChg>
        <pc:spChg chg="mod topLvl">
          <ac:chgData name="Orlando Marley Filho" userId="db0f27c2ee340672" providerId="LiveId" clId="{46F43FBE-C119-446F-A669-6FB8C433C22B}" dt="2024-07-29T12:32:52.468" v="9299" actId="165"/>
          <ac:spMkLst>
            <pc:docMk/>
            <pc:sldMk cId="3419681850" sldId="526"/>
            <ac:spMk id="18" creationId="{2CBADD57-D568-7713-195A-106DDE0DD8CB}"/>
          </ac:spMkLst>
        </pc:spChg>
        <pc:spChg chg="mod topLvl">
          <ac:chgData name="Orlando Marley Filho" userId="db0f27c2ee340672" providerId="LiveId" clId="{46F43FBE-C119-446F-A669-6FB8C433C22B}" dt="2024-07-29T12:32:52.468" v="9299" actId="165"/>
          <ac:spMkLst>
            <pc:docMk/>
            <pc:sldMk cId="3419681850" sldId="526"/>
            <ac:spMk id="25" creationId="{E89C280B-A5CB-1005-2F66-EE3535EDDBE4}"/>
          </ac:spMkLst>
        </pc:spChg>
        <pc:spChg chg="mod">
          <ac:chgData name="Orlando Marley Filho" userId="db0f27c2ee340672" providerId="LiveId" clId="{46F43FBE-C119-446F-A669-6FB8C433C22B}" dt="2024-07-29T12:30:38.947" v="9289" actId="14100"/>
          <ac:spMkLst>
            <pc:docMk/>
            <pc:sldMk cId="3419681850" sldId="526"/>
            <ac:spMk id="28" creationId="{9DCA98EA-493D-16AC-6F17-F9F2C3BF0180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1" creationId="{500EDFC1-BF3A-C230-9471-1D892126B989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2" creationId="{1A44AFBA-31BD-E275-6476-98E85CCDBFCB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3" creationId="{BB451117-FA19-1A48-465F-55AD1E8DA395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4" creationId="{EA1236BE-368B-20A7-2152-F2102C429E67}"/>
          </ac:spMkLst>
        </pc:spChg>
        <pc:spChg chg="mod">
          <ac:chgData name="Orlando Marley Filho" userId="db0f27c2ee340672" providerId="LiveId" clId="{46F43FBE-C119-446F-A669-6FB8C433C22B}" dt="2024-07-29T12:30:14.587" v="9283" actId="14100"/>
          <ac:spMkLst>
            <pc:docMk/>
            <pc:sldMk cId="3419681850" sldId="526"/>
            <ac:spMk id="55" creationId="{450E02E5-4A7C-A517-72A5-17F5FDAE7582}"/>
          </ac:spMkLst>
        </pc:spChg>
        <pc:spChg chg="mod">
          <ac:chgData name="Orlando Marley Filho" userId="db0f27c2ee340672" providerId="LiveId" clId="{46F43FBE-C119-446F-A669-6FB8C433C22B}" dt="2024-07-29T12:29:52.329" v="9279" actId="1076"/>
          <ac:spMkLst>
            <pc:docMk/>
            <pc:sldMk cId="3419681850" sldId="526"/>
            <ac:spMk id="56" creationId="{7985B434-CC49-6BB6-94E4-2C42DBDBFFCC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7" creationId="{791F49CE-65CB-D3AE-E90F-60CBCAD98DB5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8" creationId="{3DFDDFFF-93DD-6F9A-6CDB-52589E05715E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59" creationId="{0A43E60F-75E6-A5DE-A3ED-CDCB81160D93}"/>
          </ac:spMkLst>
        </pc:spChg>
        <pc:spChg chg="mod">
          <ac:chgData name="Orlando Marley Filho" userId="db0f27c2ee340672" providerId="LiveId" clId="{46F43FBE-C119-446F-A669-6FB8C433C22B}" dt="2024-07-29T12:30:34.904" v="9288" actId="403"/>
          <ac:spMkLst>
            <pc:docMk/>
            <pc:sldMk cId="3419681850" sldId="526"/>
            <ac:spMk id="60" creationId="{997D31A8-64C0-D636-9186-3BB0CB48DAAE}"/>
          </ac:spMkLst>
        </pc:spChg>
        <pc:spChg chg="mod topLvl">
          <ac:chgData name="Orlando Marley Filho" userId="db0f27c2ee340672" providerId="LiveId" clId="{46F43FBE-C119-446F-A669-6FB8C433C22B}" dt="2024-07-29T12:32:52.468" v="9299" actId="165"/>
          <ac:spMkLst>
            <pc:docMk/>
            <pc:sldMk cId="3419681850" sldId="526"/>
            <ac:spMk id="67" creationId="{EF1ECE43-62BE-1B81-11FC-2ABB70669598}"/>
          </ac:spMkLst>
        </pc:spChg>
        <pc:spChg chg="mod topLvl">
          <ac:chgData name="Orlando Marley Filho" userId="db0f27c2ee340672" providerId="LiveId" clId="{46F43FBE-C119-446F-A669-6FB8C433C22B}" dt="2024-07-29T12:32:52.468" v="9299" actId="165"/>
          <ac:spMkLst>
            <pc:docMk/>
            <pc:sldMk cId="3419681850" sldId="526"/>
            <ac:spMk id="68" creationId="{50B5716D-28A0-65F3-2BE4-5C1AF0D2B31A}"/>
          </ac:spMkLst>
        </pc:spChg>
        <pc:spChg chg="mod topLvl">
          <ac:chgData name="Orlando Marley Filho" userId="db0f27c2ee340672" providerId="LiveId" clId="{46F43FBE-C119-446F-A669-6FB8C433C22B}" dt="2024-07-29T12:32:52.468" v="9299" actId="165"/>
          <ac:spMkLst>
            <pc:docMk/>
            <pc:sldMk cId="3419681850" sldId="526"/>
            <ac:spMk id="69" creationId="{76D146AB-2962-6B54-548F-6B0690053904}"/>
          </ac:spMkLst>
        </pc:spChg>
        <pc:spChg chg="mod topLvl">
          <ac:chgData name="Orlando Marley Filho" userId="db0f27c2ee340672" providerId="LiveId" clId="{46F43FBE-C119-446F-A669-6FB8C433C22B}" dt="2024-07-29T12:32:52.468" v="9299" actId="165"/>
          <ac:spMkLst>
            <pc:docMk/>
            <pc:sldMk cId="3419681850" sldId="526"/>
            <ac:spMk id="82" creationId="{C43DD189-CD8F-C6CF-C67D-5D55F4BC32D4}"/>
          </ac:spMkLst>
        </pc:spChg>
        <pc:grpChg chg="del mod">
          <ac:chgData name="Orlando Marley Filho" userId="db0f27c2ee340672" providerId="LiveId" clId="{46F43FBE-C119-446F-A669-6FB8C433C22B}" dt="2024-07-29T12:32:52.468" v="9299" actId="165"/>
          <ac:grpSpMkLst>
            <pc:docMk/>
            <pc:sldMk cId="3419681850" sldId="526"/>
            <ac:grpSpMk id="5" creationId="{4A26A7CD-0FC3-50A0-8676-4043795252AC}"/>
          </ac:grpSpMkLst>
        </pc:grpChg>
        <pc:grpChg chg="mod">
          <ac:chgData name="Orlando Marley Filho" userId="db0f27c2ee340672" providerId="LiveId" clId="{46F43FBE-C119-446F-A669-6FB8C433C22B}" dt="2024-07-29T12:29:52.329" v="9279" actId="1076"/>
          <ac:grpSpMkLst>
            <pc:docMk/>
            <pc:sldMk cId="3419681850" sldId="526"/>
            <ac:grpSpMk id="62" creationId="{552EE7AF-7487-287F-9F8F-CEEA1170ACC1}"/>
          </ac:grpSpMkLst>
        </pc:grpChg>
        <pc:grpChg chg="mod">
          <ac:chgData name="Orlando Marley Filho" userId="db0f27c2ee340672" providerId="LiveId" clId="{46F43FBE-C119-446F-A669-6FB8C433C22B}" dt="2024-07-29T12:29:52.329" v="9279" actId="1076"/>
          <ac:grpSpMkLst>
            <pc:docMk/>
            <pc:sldMk cId="3419681850" sldId="526"/>
            <ac:grpSpMk id="63" creationId="{885A46F8-214C-CFA1-0049-1A5DA3AF7772}"/>
          </ac:grpSpMkLst>
        </pc:grpChg>
        <pc:grpChg chg="mod">
          <ac:chgData name="Orlando Marley Filho" userId="db0f27c2ee340672" providerId="LiveId" clId="{46F43FBE-C119-446F-A669-6FB8C433C22B}" dt="2024-07-29T12:30:01.279" v="9281" actId="14100"/>
          <ac:grpSpMkLst>
            <pc:docMk/>
            <pc:sldMk cId="3419681850" sldId="526"/>
            <ac:grpSpMk id="64" creationId="{3A313438-845C-4F16-253C-EA7B09994C67}"/>
          </ac:grpSpMkLst>
        </pc:grpChg>
        <pc:grpChg chg="mod">
          <ac:chgData name="Orlando Marley Filho" userId="db0f27c2ee340672" providerId="LiveId" clId="{46F43FBE-C119-446F-A669-6FB8C433C22B}" dt="2024-07-29T12:29:52.329" v="9279" actId="1076"/>
          <ac:grpSpMkLst>
            <pc:docMk/>
            <pc:sldMk cId="3419681850" sldId="526"/>
            <ac:grpSpMk id="65" creationId="{85A33BF3-9DEB-5C06-2531-CE2585CA7A20}"/>
          </ac:grpSpMkLst>
        </pc:grpChg>
        <pc:grpChg chg="mod">
          <ac:chgData name="Orlando Marley Filho" userId="db0f27c2ee340672" providerId="LiveId" clId="{46F43FBE-C119-446F-A669-6FB8C433C22B}" dt="2024-07-29T12:29:52.329" v="9279" actId="1076"/>
          <ac:grpSpMkLst>
            <pc:docMk/>
            <pc:sldMk cId="3419681850" sldId="526"/>
            <ac:grpSpMk id="66" creationId="{00EFD217-E083-EF58-3190-8CC611E495B3}"/>
          </ac:grpSpMkLst>
        </pc:grpChg>
        <pc:picChg chg="mod topLvl">
          <ac:chgData name="Orlando Marley Filho" userId="db0f27c2ee340672" providerId="LiveId" clId="{46F43FBE-C119-446F-A669-6FB8C433C22B}" dt="2024-07-29T12:32:52.468" v="9299" actId="165"/>
          <ac:picMkLst>
            <pc:docMk/>
            <pc:sldMk cId="3419681850" sldId="526"/>
            <ac:picMk id="2" creationId="{25F9E484-C0DE-4719-82F6-91AB0264D270}"/>
          </ac:picMkLst>
        </pc:picChg>
        <pc:picChg chg="mod topLvl">
          <ac:chgData name="Orlando Marley Filho" userId="db0f27c2ee340672" providerId="LiveId" clId="{46F43FBE-C119-446F-A669-6FB8C433C22B}" dt="2024-07-29T12:32:52.468" v="9299" actId="165"/>
          <ac:picMkLst>
            <pc:docMk/>
            <pc:sldMk cId="3419681850" sldId="526"/>
            <ac:picMk id="30" creationId="{6EEFA89F-249D-3DD6-89EA-6913A8572C42}"/>
          </ac:picMkLst>
        </pc:picChg>
        <pc:cxnChg chg="mod topLvl">
          <ac:chgData name="Orlando Marley Filho" userId="db0f27c2ee340672" providerId="LiveId" clId="{46F43FBE-C119-446F-A669-6FB8C433C22B}" dt="2024-07-29T12:32:52.468" v="9299" actId="165"/>
          <ac:cxnSpMkLst>
            <pc:docMk/>
            <pc:sldMk cId="3419681850" sldId="526"/>
            <ac:cxnSpMk id="24" creationId="{5FA79F20-9C2D-8001-42E2-2E450793C986}"/>
          </ac:cxnSpMkLst>
        </pc:cxnChg>
        <pc:cxnChg chg="mod topLvl">
          <ac:chgData name="Orlando Marley Filho" userId="db0f27c2ee340672" providerId="LiveId" clId="{46F43FBE-C119-446F-A669-6FB8C433C22B}" dt="2024-07-29T12:32:52.468" v="9299" actId="165"/>
          <ac:cxnSpMkLst>
            <pc:docMk/>
            <pc:sldMk cId="3419681850" sldId="526"/>
            <ac:cxnSpMk id="35" creationId="{E6CEB104-EF8D-9743-63E3-832F6991B65A}"/>
          </ac:cxnSpMkLst>
        </pc:cxnChg>
      </pc:sldChg>
      <pc:sldChg chg="delSp modSp add mod modAnim modShow modNotesTx">
        <pc:chgData name="Orlando Marley Filho" userId="db0f27c2ee340672" providerId="LiveId" clId="{46F43FBE-C119-446F-A669-6FB8C433C22B}" dt="2024-06-11T14:41:12.541" v="7275" actId="20577"/>
        <pc:sldMkLst>
          <pc:docMk/>
          <pc:sldMk cId="2006879340" sldId="535"/>
        </pc:sldMkLst>
        <pc:graphicFrameChg chg="mod modGraphic">
          <ac:chgData name="Orlando Marley Filho" userId="db0f27c2ee340672" providerId="LiveId" clId="{46F43FBE-C119-446F-A669-6FB8C433C22B}" dt="2024-06-11T14:41:12.541" v="7275" actId="20577"/>
          <ac:graphicFrameMkLst>
            <pc:docMk/>
            <pc:sldMk cId="2006879340" sldId="535"/>
            <ac:graphicFrameMk id="2" creationId="{3ED64C1A-CE53-9E46-049D-CF7FAF7F7C32}"/>
          </ac:graphicFrameMkLst>
        </pc:graphicFrameChg>
        <pc:picChg chg="del mod">
          <ac:chgData name="Orlando Marley Filho" userId="db0f27c2ee340672" providerId="LiveId" clId="{46F43FBE-C119-446F-A669-6FB8C433C22B}" dt="2024-06-11T13:08:10.255" v="6658" actId="478"/>
          <ac:picMkLst>
            <pc:docMk/>
            <pc:sldMk cId="2006879340" sldId="535"/>
            <ac:picMk id="6" creationId="{A746958C-0077-A362-31BD-6B2FE1F0446F}"/>
          </ac:picMkLst>
        </pc:picChg>
      </pc:sldChg>
      <pc:sldChg chg="delSp modSp add mod delAnim modAnim">
        <pc:chgData name="Orlando Marley Filho" userId="db0f27c2ee340672" providerId="LiveId" clId="{46F43FBE-C119-446F-A669-6FB8C433C22B}" dt="2024-07-29T12:26:59.967" v="9264" actId="1076"/>
        <pc:sldMkLst>
          <pc:docMk/>
          <pc:sldMk cId="2862581232" sldId="536"/>
        </pc:sldMkLst>
        <pc:spChg chg="del">
          <ac:chgData name="Orlando Marley Filho" userId="db0f27c2ee340672" providerId="LiveId" clId="{46F43FBE-C119-446F-A669-6FB8C433C22B}" dt="2024-06-11T16:14:03.192" v="7381" actId="478"/>
          <ac:spMkLst>
            <pc:docMk/>
            <pc:sldMk cId="2862581232" sldId="536"/>
            <ac:spMk id="19" creationId="{19135ACF-A0A8-E253-4662-0E52725A9BA2}"/>
          </ac:spMkLst>
        </pc:spChg>
        <pc:spChg chg="del">
          <ac:chgData name="Orlando Marley Filho" userId="db0f27c2ee340672" providerId="LiveId" clId="{46F43FBE-C119-446F-A669-6FB8C433C22B}" dt="2024-06-11T16:14:03.192" v="7381" actId="478"/>
          <ac:spMkLst>
            <pc:docMk/>
            <pc:sldMk cId="2862581232" sldId="536"/>
            <ac:spMk id="30" creationId="{41A0A865-54F0-D576-EE12-7E6102780F27}"/>
          </ac:spMkLst>
        </pc:spChg>
        <pc:spChg chg="del">
          <ac:chgData name="Orlando Marley Filho" userId="db0f27c2ee340672" providerId="LiveId" clId="{46F43FBE-C119-446F-A669-6FB8C433C22B}" dt="2024-06-11T16:14:03.192" v="7381" actId="478"/>
          <ac:spMkLst>
            <pc:docMk/>
            <pc:sldMk cId="2862581232" sldId="536"/>
            <ac:spMk id="32" creationId="{80C9E281-C264-54D6-F34F-9F05D923CBEE}"/>
          </ac:spMkLst>
        </pc:spChg>
        <pc:spChg chg="del">
          <ac:chgData name="Orlando Marley Filho" userId="db0f27c2ee340672" providerId="LiveId" clId="{46F43FBE-C119-446F-A669-6FB8C433C22B}" dt="2024-06-11T16:14:06.588" v="7382" actId="478"/>
          <ac:spMkLst>
            <pc:docMk/>
            <pc:sldMk cId="2862581232" sldId="536"/>
            <ac:spMk id="34" creationId="{BFAB8FB8-DEAC-7E0C-818C-9FD8E9CDD250}"/>
          </ac:spMkLst>
        </pc:spChg>
        <pc:spChg chg="mod">
          <ac:chgData name="Orlando Marley Filho" userId="db0f27c2ee340672" providerId="LiveId" clId="{46F43FBE-C119-446F-A669-6FB8C433C22B}" dt="2024-07-29T12:26:59.967" v="9264" actId="1076"/>
          <ac:spMkLst>
            <pc:docMk/>
            <pc:sldMk cId="2862581232" sldId="536"/>
            <ac:spMk id="39" creationId="{81316DFB-2780-4377-A0F0-C5140E9C2223}"/>
          </ac:spMkLst>
        </pc:spChg>
        <pc:spChg chg="mod">
          <ac:chgData name="Orlando Marley Filho" userId="db0f27c2ee340672" providerId="LiveId" clId="{46F43FBE-C119-446F-A669-6FB8C433C22B}" dt="2024-07-29T12:26:59.967" v="9264" actId="1076"/>
          <ac:spMkLst>
            <pc:docMk/>
            <pc:sldMk cId="2862581232" sldId="536"/>
            <ac:spMk id="41" creationId="{0BEFBE9B-01B5-F68E-71FB-24643C0570F3}"/>
          </ac:spMkLst>
        </pc:spChg>
        <pc:spChg chg="mod">
          <ac:chgData name="Orlando Marley Filho" userId="db0f27c2ee340672" providerId="LiveId" clId="{46F43FBE-C119-446F-A669-6FB8C433C22B}" dt="2024-07-29T12:26:59.967" v="9264" actId="1076"/>
          <ac:spMkLst>
            <pc:docMk/>
            <pc:sldMk cId="2862581232" sldId="536"/>
            <ac:spMk id="48" creationId="{E5460954-1BF6-4A12-591F-9FA6F98E2FBE}"/>
          </ac:spMkLst>
        </pc:spChg>
        <pc:grpChg chg="del">
          <ac:chgData name="Orlando Marley Filho" userId="db0f27c2ee340672" providerId="LiveId" clId="{46F43FBE-C119-446F-A669-6FB8C433C22B}" dt="2024-06-11T16:14:03.192" v="7381" actId="478"/>
          <ac:grpSpMkLst>
            <pc:docMk/>
            <pc:sldMk cId="2862581232" sldId="536"/>
            <ac:grpSpMk id="23" creationId="{9C5FCB9E-459C-5C6C-CFEC-3E2E0E23C02C}"/>
          </ac:grpSpMkLst>
        </pc:grpChg>
        <pc:grpChg chg="del">
          <ac:chgData name="Orlando Marley Filho" userId="db0f27c2ee340672" providerId="LiveId" clId="{46F43FBE-C119-446F-A669-6FB8C433C22B}" dt="2024-06-11T16:14:03.192" v="7381" actId="478"/>
          <ac:grpSpMkLst>
            <pc:docMk/>
            <pc:sldMk cId="2862581232" sldId="536"/>
            <ac:grpSpMk id="24" creationId="{5E9BF899-91DE-827D-EF4D-D0B58ECB1BB2}"/>
          </ac:grpSpMkLst>
        </pc:grpChg>
        <pc:grpChg chg="del">
          <ac:chgData name="Orlando Marley Filho" userId="db0f27c2ee340672" providerId="LiveId" clId="{46F43FBE-C119-446F-A669-6FB8C433C22B}" dt="2024-06-11T16:14:03.192" v="7381" actId="478"/>
          <ac:grpSpMkLst>
            <pc:docMk/>
            <pc:sldMk cId="2862581232" sldId="536"/>
            <ac:grpSpMk id="25" creationId="{0BC3C167-89E9-0C8A-F383-34564FFFD6C1}"/>
          </ac:grpSpMkLst>
        </pc:grpChg>
        <pc:grpChg chg="mod">
          <ac:chgData name="Orlando Marley Filho" userId="db0f27c2ee340672" providerId="LiveId" clId="{46F43FBE-C119-446F-A669-6FB8C433C22B}" dt="2024-07-29T12:26:59.967" v="9264" actId="1076"/>
          <ac:grpSpMkLst>
            <pc:docMk/>
            <pc:sldMk cId="2862581232" sldId="536"/>
            <ac:grpSpMk id="37" creationId="{CF6CBCB0-8765-2BA2-1ECA-809CAA72A25C}"/>
          </ac:grpSpMkLst>
        </pc:grpChg>
        <pc:picChg chg="mod">
          <ac:chgData name="Orlando Marley Filho" userId="db0f27c2ee340672" providerId="LiveId" clId="{46F43FBE-C119-446F-A669-6FB8C433C22B}" dt="2024-07-29T12:26:59.967" v="9264" actId="1076"/>
          <ac:picMkLst>
            <pc:docMk/>
            <pc:sldMk cId="2862581232" sldId="536"/>
            <ac:picMk id="38" creationId="{2D665405-3CA1-4B29-91E6-E04E8B37457C}"/>
          </ac:picMkLst>
        </pc:picChg>
        <pc:cxnChg chg="mod">
          <ac:chgData name="Orlando Marley Filho" userId="db0f27c2ee340672" providerId="LiveId" clId="{46F43FBE-C119-446F-A669-6FB8C433C22B}" dt="2024-07-29T12:26:59.967" v="9264" actId="1076"/>
          <ac:cxnSpMkLst>
            <pc:docMk/>
            <pc:sldMk cId="2862581232" sldId="536"/>
            <ac:cxnSpMk id="2" creationId="{40580C00-6B5F-22A4-DCF5-E53E99AE8F2B}"/>
          </ac:cxnSpMkLst>
        </pc:cxnChg>
        <pc:cxnChg chg="del">
          <ac:chgData name="Orlando Marley Filho" userId="db0f27c2ee340672" providerId="LiveId" clId="{46F43FBE-C119-446F-A669-6FB8C433C22B}" dt="2024-06-11T16:14:03.192" v="7381" actId="478"/>
          <ac:cxnSpMkLst>
            <pc:docMk/>
            <pc:sldMk cId="2862581232" sldId="536"/>
            <ac:cxnSpMk id="35" creationId="{8312B14C-CF45-2F24-AFFD-BCED0046EB0C}"/>
          </ac:cxnSpMkLst>
        </pc:cxnChg>
        <pc:cxnChg chg="mod">
          <ac:chgData name="Orlando Marley Filho" userId="db0f27c2ee340672" providerId="LiveId" clId="{46F43FBE-C119-446F-A669-6FB8C433C22B}" dt="2024-06-11T16:16:02.397" v="7397" actId="14100"/>
          <ac:cxnSpMkLst>
            <pc:docMk/>
            <pc:sldMk cId="2862581232" sldId="536"/>
            <ac:cxnSpMk id="42" creationId="{43421C83-696E-63AC-C399-D7F695A480E6}"/>
          </ac:cxnSpMkLst>
        </pc:cxnChg>
      </pc:sldChg>
      <pc:sldChg chg="modSp modNotesTx">
        <pc:chgData name="Orlando Marley Filho" userId="db0f27c2ee340672" providerId="LiveId" clId="{46F43FBE-C119-446F-A669-6FB8C433C22B}" dt="2024-07-29T12:35:47.526" v="9306" actId="108"/>
        <pc:sldMkLst>
          <pc:docMk/>
          <pc:sldMk cId="2809523380" sldId="537"/>
        </pc:sldMkLst>
        <pc:spChg chg="mod">
          <ac:chgData name="Orlando Marley Filho" userId="db0f27c2ee340672" providerId="LiveId" clId="{46F43FBE-C119-446F-A669-6FB8C433C22B}" dt="2024-07-29T12:28:43.640" v="9270" actId="1076"/>
          <ac:spMkLst>
            <pc:docMk/>
            <pc:sldMk cId="2809523380" sldId="537"/>
            <ac:spMk id="8" creationId="{EFE26EA4-6F06-4D41-92FE-281F2C788166}"/>
          </ac:spMkLst>
        </pc:spChg>
        <pc:spChg chg="mod">
          <ac:chgData name="Orlando Marley Filho" userId="db0f27c2ee340672" providerId="LiveId" clId="{46F43FBE-C119-446F-A669-6FB8C433C22B}" dt="2024-07-29T12:28:43.640" v="9270" actId="1076"/>
          <ac:spMkLst>
            <pc:docMk/>
            <pc:sldMk cId="2809523380" sldId="537"/>
            <ac:spMk id="47" creationId="{0335DB95-FA9E-2BC4-FDA3-4040F1985FD6}"/>
          </ac:spMkLst>
        </pc:spChg>
        <pc:spChg chg="mod">
          <ac:chgData name="Orlando Marley Filho" userId="db0f27c2ee340672" providerId="LiveId" clId="{46F43FBE-C119-446F-A669-6FB8C433C22B}" dt="2024-07-29T12:28:43.640" v="9270" actId="1076"/>
          <ac:spMkLst>
            <pc:docMk/>
            <pc:sldMk cId="2809523380" sldId="537"/>
            <ac:spMk id="55" creationId="{013031D6-8D4F-8E75-49D2-C9675DD425DE}"/>
          </ac:spMkLst>
        </pc:spChg>
        <pc:grpChg chg="mod">
          <ac:chgData name="Orlando Marley Filho" userId="db0f27c2ee340672" providerId="LiveId" clId="{46F43FBE-C119-446F-A669-6FB8C433C22B}" dt="2024-07-29T12:28:43.640" v="9270" actId="1076"/>
          <ac:grpSpMkLst>
            <pc:docMk/>
            <pc:sldMk cId="2809523380" sldId="537"/>
            <ac:grpSpMk id="20" creationId="{630F7AE8-02D2-9BB8-1E35-C4ACAA99FD2A}"/>
          </ac:grpSpMkLst>
        </pc:grpChg>
        <pc:picChg chg="mod">
          <ac:chgData name="Orlando Marley Filho" userId="db0f27c2ee340672" providerId="LiveId" clId="{46F43FBE-C119-446F-A669-6FB8C433C22B}" dt="2024-07-29T12:28:43.640" v="9270" actId="1076"/>
          <ac:picMkLst>
            <pc:docMk/>
            <pc:sldMk cId="2809523380" sldId="537"/>
            <ac:picMk id="6" creationId="{C50E3454-25C4-4265-AECB-E43FBA129B08}"/>
          </ac:picMkLst>
        </pc:picChg>
        <pc:picChg chg="mod">
          <ac:chgData name="Orlando Marley Filho" userId="db0f27c2ee340672" providerId="LiveId" clId="{46F43FBE-C119-446F-A669-6FB8C433C22B}" dt="2024-07-29T12:35:47.526" v="9306" actId="108"/>
          <ac:picMkLst>
            <pc:docMk/>
            <pc:sldMk cId="2809523380" sldId="537"/>
            <ac:picMk id="2050" creationId="{277CC601-3526-334C-E294-D1A59CB71B3B}"/>
          </ac:picMkLst>
        </pc:picChg>
        <pc:cxnChg chg="mod">
          <ac:chgData name="Orlando Marley Filho" userId="db0f27c2ee340672" providerId="LiveId" clId="{46F43FBE-C119-446F-A669-6FB8C433C22B}" dt="2024-07-29T12:28:43.640" v="9270" actId="1076"/>
          <ac:cxnSpMkLst>
            <pc:docMk/>
            <pc:sldMk cId="2809523380" sldId="537"/>
            <ac:cxnSpMk id="3" creationId="{F21269F9-FF86-3DEA-0C94-468DA1B0C71C}"/>
          </ac:cxnSpMkLst>
        </pc:cxnChg>
      </pc:sldChg>
      <pc:sldChg chg="new del">
        <pc:chgData name="Orlando Marley Filho" userId="db0f27c2ee340672" providerId="LiveId" clId="{46F43FBE-C119-446F-A669-6FB8C433C22B}" dt="2024-06-14T14:58:58.176" v="8157" actId="680"/>
        <pc:sldMkLst>
          <pc:docMk/>
          <pc:sldMk cId="478100337" sldId="538"/>
        </pc:sldMkLst>
      </pc:sldChg>
      <pc:sldChg chg="add">
        <pc:chgData name="Orlando Marley Filho" userId="db0f27c2ee340672" providerId="LiveId" clId="{46F43FBE-C119-446F-A669-6FB8C433C22B}" dt="2024-06-14T14:59:00.548" v="8158" actId="2890"/>
        <pc:sldMkLst>
          <pc:docMk/>
          <pc:sldMk cId="2447137072" sldId="538"/>
        </pc:sldMkLst>
      </pc:sldChg>
      <pc:sldChg chg="modSp mod modAnim modNotesTx">
        <pc:chgData name="Orlando Marley Filho" userId="db0f27c2ee340672" providerId="LiveId" clId="{46F43FBE-C119-446F-A669-6FB8C433C22B}" dt="2024-07-29T13:20:12.993" v="9482"/>
        <pc:sldMkLst>
          <pc:docMk/>
          <pc:sldMk cId="3484624744" sldId="539"/>
        </pc:sldMkLst>
        <pc:spChg chg="mod">
          <ac:chgData name="Orlando Marley Filho" userId="db0f27c2ee340672" providerId="LiveId" clId="{46F43FBE-C119-446F-A669-6FB8C433C22B}" dt="2024-07-29T13:20:00.934" v="9480" actId="1076"/>
          <ac:spMkLst>
            <pc:docMk/>
            <pc:sldMk cId="3484624744" sldId="539"/>
            <ac:spMk id="2" creationId="{0AC2542F-0A57-970F-3272-4258EA9DC083}"/>
          </ac:spMkLst>
        </pc:spChg>
        <pc:spChg chg="mod">
          <ac:chgData name="Orlando Marley Filho" userId="db0f27c2ee340672" providerId="LiveId" clId="{46F43FBE-C119-446F-A669-6FB8C433C22B}" dt="2024-07-29T13:19:20.683" v="9473" actId="1076"/>
          <ac:spMkLst>
            <pc:docMk/>
            <pc:sldMk cId="3484624744" sldId="539"/>
            <ac:spMk id="21" creationId="{E295E109-0739-4D7E-8F44-642B1F562F36}"/>
          </ac:spMkLst>
        </pc:spChg>
      </pc:sldChg>
      <pc:sldChg chg="addSp delSp modSp mod addAnim delAnim modAnim">
        <pc:chgData name="Orlando Marley Filho" userId="db0f27c2ee340672" providerId="LiveId" clId="{46F43FBE-C119-446F-A669-6FB8C433C22B}" dt="2024-07-29T13:18:27.423" v="9467" actId="1035"/>
        <pc:sldMkLst>
          <pc:docMk/>
          <pc:sldMk cId="2520771536" sldId="540"/>
        </pc:sldMkLst>
        <pc:spChg chg="add mod">
          <ac:chgData name="Orlando Marley Filho" userId="db0f27c2ee340672" providerId="LiveId" clId="{46F43FBE-C119-446F-A669-6FB8C433C22B}" dt="2024-07-29T13:18:16.092" v="9457" actId="1076"/>
          <ac:spMkLst>
            <pc:docMk/>
            <pc:sldMk cId="2520771536" sldId="540"/>
            <ac:spMk id="5" creationId="{BFB8F075-88E6-4112-5E64-AA54A3541741}"/>
          </ac:spMkLst>
        </pc:spChg>
        <pc:spChg chg="add mod">
          <ac:chgData name="Orlando Marley Filho" userId="db0f27c2ee340672" providerId="LiveId" clId="{46F43FBE-C119-446F-A669-6FB8C433C22B}" dt="2024-07-29T13:18:27.423" v="9467" actId="1035"/>
          <ac:spMkLst>
            <pc:docMk/>
            <pc:sldMk cId="2520771536" sldId="540"/>
            <ac:spMk id="6" creationId="{6042BA0C-F6B6-4C51-7866-F83C13BCF42B}"/>
          </ac:spMkLst>
        </pc:spChg>
        <pc:spChg chg="add del">
          <ac:chgData name="Orlando Marley Filho" userId="db0f27c2ee340672" providerId="LiveId" clId="{46F43FBE-C119-446F-A669-6FB8C433C22B}" dt="2024-07-29T13:16:50.311" v="9446" actId="478"/>
          <ac:spMkLst>
            <pc:docMk/>
            <pc:sldMk cId="2520771536" sldId="540"/>
            <ac:spMk id="56" creationId="{CF3316FA-BC6D-E7CC-828F-679BAFE3C5DE}"/>
          </ac:spMkLst>
        </pc:spChg>
      </pc:sldChg>
      <pc:sldChg chg="del">
        <pc:chgData name="Orlando Marley Filho" userId="db0f27c2ee340672" providerId="LiveId" clId="{46F43FBE-C119-446F-A669-6FB8C433C22B}" dt="2024-06-14T13:57:24.858" v="8127" actId="2696"/>
        <pc:sldMkLst>
          <pc:docMk/>
          <pc:sldMk cId="2616519812" sldId="540"/>
        </pc:sldMkLst>
      </pc:sldChg>
      <pc:sldChg chg="addSp modSp mod ord modNotesTx">
        <pc:chgData name="Orlando Marley Filho" userId="db0f27c2ee340672" providerId="LiveId" clId="{46F43FBE-C119-446F-A669-6FB8C433C22B}" dt="2024-07-01T16:16:19.685" v="8387"/>
        <pc:sldMkLst>
          <pc:docMk/>
          <pc:sldMk cId="3980341545" sldId="564"/>
        </pc:sldMkLst>
        <pc:spChg chg="add mod">
          <ac:chgData name="Orlando Marley Filho" userId="db0f27c2ee340672" providerId="LiveId" clId="{46F43FBE-C119-446F-A669-6FB8C433C22B}" dt="2024-07-01T16:12:29.426" v="8358" actId="14100"/>
          <ac:spMkLst>
            <pc:docMk/>
            <pc:sldMk cId="3980341545" sldId="564"/>
            <ac:spMk id="5" creationId="{F22386B0-2419-3CA1-617D-C00B83792325}"/>
          </ac:spMkLst>
        </pc:spChg>
        <pc:spChg chg="add">
          <ac:chgData name="Orlando Marley Filho" userId="db0f27c2ee340672" providerId="LiveId" clId="{46F43FBE-C119-446F-A669-6FB8C433C22B}" dt="2024-07-01T16:14:08.800" v="8375"/>
          <ac:spMkLst>
            <pc:docMk/>
            <pc:sldMk cId="3980341545" sldId="564"/>
            <ac:spMk id="6" creationId="{B8FF59FF-1FDB-52F1-095A-250E73182AD6}"/>
          </ac:spMkLst>
        </pc:spChg>
        <pc:spChg chg="add">
          <ac:chgData name="Orlando Marley Filho" userId="db0f27c2ee340672" providerId="LiveId" clId="{46F43FBE-C119-446F-A669-6FB8C433C22B}" dt="2024-07-01T16:14:10.985" v="8376"/>
          <ac:spMkLst>
            <pc:docMk/>
            <pc:sldMk cId="3980341545" sldId="564"/>
            <ac:spMk id="8" creationId="{8F80C953-A637-F934-B6F8-A188300BA72F}"/>
          </ac:spMkLst>
        </pc:spChg>
        <pc:spChg chg="mod">
          <ac:chgData name="Orlando Marley Filho" userId="db0f27c2ee340672" providerId="LiveId" clId="{46F43FBE-C119-446F-A669-6FB8C433C22B}" dt="2024-07-01T16:11:41.632" v="8350" actId="1076"/>
          <ac:spMkLst>
            <pc:docMk/>
            <pc:sldMk cId="3980341545" sldId="564"/>
            <ac:spMk id="11" creationId="{C6EE003E-662F-5DB9-360B-B71405FCD9BD}"/>
          </ac:spMkLst>
        </pc:spChg>
        <pc:spChg chg="add mod">
          <ac:chgData name="Orlando Marley Filho" userId="db0f27c2ee340672" providerId="LiveId" clId="{46F43FBE-C119-446F-A669-6FB8C433C22B}" dt="2024-07-01T16:15:21.696" v="8385" actId="115"/>
          <ac:spMkLst>
            <pc:docMk/>
            <pc:sldMk cId="3980341545" sldId="564"/>
            <ac:spMk id="12" creationId="{0FA10D7A-6058-367B-CCA3-9583A9B865C6}"/>
          </ac:spMkLst>
        </pc:spChg>
        <pc:picChg chg="mod">
          <ac:chgData name="Orlando Marley Filho" userId="db0f27c2ee340672" providerId="LiveId" clId="{46F43FBE-C119-446F-A669-6FB8C433C22B}" dt="2024-07-01T16:11:41.632" v="8350" actId="1076"/>
          <ac:picMkLst>
            <pc:docMk/>
            <pc:sldMk cId="3980341545" sldId="564"/>
            <ac:picMk id="13" creationId="{FC30DF52-43A8-8907-73CE-32CEA9ED63E4}"/>
          </ac:picMkLst>
        </pc:picChg>
        <pc:picChg chg="add mod">
          <ac:chgData name="Orlando Marley Filho" userId="db0f27c2ee340672" providerId="LiveId" clId="{46F43FBE-C119-446F-A669-6FB8C433C22B}" dt="2024-07-01T16:14:56.666" v="8383" actId="1076"/>
          <ac:picMkLst>
            <pc:docMk/>
            <pc:sldMk cId="3980341545" sldId="564"/>
            <ac:picMk id="2050" creationId="{120E161D-4395-6FBB-8709-DD0BD7FA23E6}"/>
          </ac:picMkLst>
        </pc:picChg>
      </pc:sldChg>
      <pc:sldChg chg="addSp delSp modSp mod ord">
        <pc:chgData name="Orlando Marley Filho" userId="db0f27c2ee340672" providerId="LiveId" clId="{46F43FBE-C119-446F-A669-6FB8C433C22B}" dt="2024-07-01T16:03:08.814" v="8307" actId="478"/>
        <pc:sldMkLst>
          <pc:docMk/>
          <pc:sldMk cId="2509989993" sldId="565"/>
        </pc:sldMkLst>
        <pc:spChg chg="add mod">
          <ac:chgData name="Orlando Marley Filho" userId="db0f27c2ee340672" providerId="LiveId" clId="{46F43FBE-C119-446F-A669-6FB8C433C22B}" dt="2024-07-01T15:48:47.049" v="8166" actId="1076"/>
          <ac:spMkLst>
            <pc:docMk/>
            <pc:sldMk cId="2509989993" sldId="565"/>
            <ac:spMk id="6" creationId="{C46F84AA-B30F-0035-9E0A-0F1A087DA61E}"/>
          </ac:spMkLst>
        </pc:spChg>
        <pc:spChg chg="del mod">
          <ac:chgData name="Orlando Marley Filho" userId="db0f27c2ee340672" providerId="LiveId" clId="{46F43FBE-C119-446F-A669-6FB8C433C22B}" dt="2024-07-01T16:03:08.814" v="8307" actId="478"/>
          <ac:spMkLst>
            <pc:docMk/>
            <pc:sldMk cId="2509989993" sldId="565"/>
            <ac:spMk id="8" creationId="{94B7D0F8-6454-7DE8-9D3C-96EFF70A195F}"/>
          </ac:spMkLst>
        </pc:spChg>
        <pc:spChg chg="add del mod">
          <ac:chgData name="Orlando Marley Filho" userId="db0f27c2ee340672" providerId="LiveId" clId="{46F43FBE-C119-446F-A669-6FB8C433C22B}" dt="2024-07-01T15:56:07.005" v="8261" actId="12084"/>
          <ac:spMkLst>
            <pc:docMk/>
            <pc:sldMk cId="2509989993" sldId="565"/>
            <ac:spMk id="9" creationId="{DE420080-33E4-C950-6D59-E0DA341CD9F4}"/>
          </ac:spMkLst>
        </pc:spChg>
        <pc:graphicFrameChg chg="add mod">
          <ac:chgData name="Orlando Marley Filho" userId="db0f27c2ee340672" providerId="LiveId" clId="{46F43FBE-C119-446F-A669-6FB8C433C22B}" dt="2024-07-01T15:55:56.770" v="8259" actId="14100"/>
          <ac:graphicFrameMkLst>
            <pc:docMk/>
            <pc:sldMk cId="2509989993" sldId="565"/>
            <ac:graphicFrameMk id="11" creationId="{FE0EC419-5531-A229-BA3A-566BF681032F}"/>
          </ac:graphicFrameMkLst>
        </pc:graphicFrameChg>
        <pc:graphicFrameChg chg="add mod">
          <ac:chgData name="Orlando Marley Filho" userId="db0f27c2ee340672" providerId="LiveId" clId="{46F43FBE-C119-446F-A669-6FB8C433C22B}" dt="2024-07-01T16:02:55.130" v="8305" actId="14100"/>
          <ac:graphicFrameMkLst>
            <pc:docMk/>
            <pc:sldMk cId="2509989993" sldId="565"/>
            <ac:graphicFrameMk id="12" creationId="{8C3E9191-66F5-17DA-E067-AD33CC565B78}"/>
          </ac:graphicFrameMkLst>
        </pc:graphicFrameChg>
        <pc:picChg chg="del mod">
          <ac:chgData name="Orlando Marley Filho" userId="db0f27c2ee340672" providerId="LiveId" clId="{46F43FBE-C119-446F-A669-6FB8C433C22B}" dt="2024-07-01T16:03:08.814" v="8307" actId="478"/>
          <ac:picMkLst>
            <pc:docMk/>
            <pc:sldMk cId="2509989993" sldId="565"/>
            <ac:picMk id="10" creationId="{1546F408-B000-E684-AE7B-CAC5F796F6EC}"/>
          </ac:picMkLst>
        </pc:picChg>
      </pc:sldChg>
      <pc:sldChg chg="addSp delSp modSp mod modNotesTx">
        <pc:chgData name="Orlando Marley Filho" userId="db0f27c2ee340672" providerId="LiveId" clId="{46F43FBE-C119-446F-A669-6FB8C433C22B}" dt="2024-07-05T12:16:32.919" v="8426"/>
        <pc:sldMkLst>
          <pc:docMk/>
          <pc:sldMk cId="721486161" sldId="566"/>
        </pc:sldMkLst>
        <pc:spChg chg="add del mod">
          <ac:chgData name="Orlando Marley Filho" userId="db0f27c2ee340672" providerId="LiveId" clId="{46F43FBE-C119-446F-A669-6FB8C433C22B}" dt="2024-07-01T16:24:04.685" v="8407" actId="478"/>
          <ac:spMkLst>
            <pc:docMk/>
            <pc:sldMk cId="721486161" sldId="566"/>
            <ac:spMk id="3" creationId="{B1604D90-0209-8FBE-4AEE-9167BC8792B5}"/>
          </ac:spMkLst>
        </pc:spChg>
        <pc:picChg chg="add del mod">
          <ac:chgData name="Orlando Marley Filho" userId="db0f27c2ee340672" providerId="LiveId" clId="{46F43FBE-C119-446F-A669-6FB8C433C22B}" dt="2024-07-01T16:24:05.099" v="8408" actId="478"/>
          <ac:picMkLst>
            <pc:docMk/>
            <pc:sldMk cId="721486161" sldId="566"/>
            <ac:picMk id="3074" creationId="{94F2D977-7ECB-7361-FBB0-D187E73D3354}"/>
          </ac:picMkLst>
        </pc:picChg>
      </pc:sldChg>
      <pc:sldChg chg="addSp delSp modSp add mod modNotesTx">
        <pc:chgData name="Orlando Marley Filho" userId="db0f27c2ee340672" providerId="LiveId" clId="{46F43FBE-C119-446F-A669-6FB8C433C22B}" dt="2024-07-01T16:09:26.233" v="8349" actId="6549"/>
        <pc:sldMkLst>
          <pc:docMk/>
          <pc:sldMk cId="2044019876" sldId="582"/>
        </pc:sldMkLst>
        <pc:spChg chg="del">
          <ac:chgData name="Orlando Marley Filho" userId="db0f27c2ee340672" providerId="LiveId" clId="{46F43FBE-C119-446F-A669-6FB8C433C22B}" dt="2024-07-01T16:03:17.124" v="8309" actId="478"/>
          <ac:spMkLst>
            <pc:docMk/>
            <pc:sldMk cId="2044019876" sldId="582"/>
            <ac:spMk id="6" creationId="{C46F84AA-B30F-0035-9E0A-0F1A087DA61E}"/>
          </ac:spMkLst>
        </pc:spChg>
        <pc:graphicFrameChg chg="del">
          <ac:chgData name="Orlando Marley Filho" userId="db0f27c2ee340672" providerId="LiveId" clId="{46F43FBE-C119-446F-A669-6FB8C433C22B}" dt="2024-07-01T16:03:14.131" v="8308" actId="478"/>
          <ac:graphicFrameMkLst>
            <pc:docMk/>
            <pc:sldMk cId="2044019876" sldId="582"/>
            <ac:graphicFrameMk id="12" creationId="{8C3E9191-66F5-17DA-E067-AD33CC565B78}"/>
          </ac:graphicFrameMkLst>
        </pc:graphicFrameChg>
        <pc:picChg chg="add mod">
          <ac:chgData name="Orlando Marley Filho" userId="db0f27c2ee340672" providerId="LiveId" clId="{46F43FBE-C119-446F-A669-6FB8C433C22B}" dt="2024-07-01T16:04:42.234" v="8311" actId="1076"/>
          <ac:picMkLst>
            <pc:docMk/>
            <pc:sldMk cId="2044019876" sldId="582"/>
            <ac:picMk id="1026" creationId="{2755EA8D-4D03-8B71-CAED-94422AC55F1E}"/>
          </ac:picMkLst>
        </pc:picChg>
      </pc:sldChg>
    </pc:docChg>
  </pc:docChgLst>
  <pc:docChgLst>
    <pc:chgData name="Orlando Marley Filho" userId="db0f27c2ee340672" providerId="LiveId" clId="{CEF33BC2-CCBD-45D8-B884-7F7A923997A4}"/>
    <pc:docChg chg="undo custSel delSld modSld sldOrd delSection modSection">
      <pc:chgData name="Orlando Marley Filho" userId="db0f27c2ee340672" providerId="LiveId" clId="{CEF33BC2-CCBD-45D8-B884-7F7A923997A4}" dt="2024-08-02T22:27:31.342" v="270" actId="6549"/>
      <pc:docMkLst>
        <pc:docMk/>
      </pc:docMkLst>
      <pc:sldChg chg="addSp delSp modSp mod modNotesTx">
        <pc:chgData name="Orlando Marley Filho" userId="db0f27c2ee340672" providerId="LiveId" clId="{CEF33BC2-CCBD-45D8-B884-7F7A923997A4}" dt="2024-08-02T22:27:31.342" v="270" actId="6549"/>
        <pc:sldMkLst>
          <pc:docMk/>
          <pc:sldMk cId="2410162275" sldId="256"/>
        </pc:sldMkLst>
        <pc:picChg chg="add del ord">
          <ac:chgData name="Orlando Marley Filho" userId="db0f27c2ee340672" providerId="LiveId" clId="{CEF33BC2-CCBD-45D8-B884-7F7A923997A4}" dt="2024-08-01T02:15:24.876" v="13" actId="478"/>
          <ac:picMkLst>
            <pc:docMk/>
            <pc:sldMk cId="2410162275" sldId="256"/>
            <ac:picMk id="5" creationId="{506CC945-B783-B87E-AFAE-11F5DCD63A0F}"/>
          </ac:picMkLst>
        </pc:picChg>
        <pc:picChg chg="add mod ord">
          <ac:chgData name="Orlando Marley Filho" userId="db0f27c2ee340672" providerId="LiveId" clId="{CEF33BC2-CCBD-45D8-B884-7F7A923997A4}" dt="2024-08-01T02:15:23.155" v="12" actId="1076"/>
          <ac:picMkLst>
            <pc:docMk/>
            <pc:sldMk cId="2410162275" sldId="256"/>
            <ac:picMk id="6" creationId="{18510C5F-0534-B92D-66FC-97770C51A713}"/>
          </ac:picMkLst>
        </pc:picChg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0" sldId="257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0" sldId="258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0" sldId="259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0" sldId="260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0" sldId="261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3347535422" sldId="361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3074231162" sldId="362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3496517084" sldId="363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2294832564" sldId="366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1197917657" sldId="367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1929335754" sldId="368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3403243220" sldId="369"/>
        </pc:sldMkLst>
      </pc:sldChg>
      <pc:sldChg chg="modNotesTx">
        <pc:chgData name="Orlando Marley Filho" userId="db0f27c2ee340672" providerId="LiveId" clId="{CEF33BC2-CCBD-45D8-B884-7F7A923997A4}" dt="2024-08-01T21:03:33.070" v="194" actId="6549"/>
        <pc:sldMkLst>
          <pc:docMk/>
          <pc:sldMk cId="1949264010" sldId="370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1776515117" sldId="382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756318273" sldId="383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1593459723" sldId="384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250315592" sldId="385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625250141" sldId="386"/>
        </pc:sldMkLst>
      </pc:sldChg>
      <pc:sldChg chg="del">
        <pc:chgData name="Orlando Marley Filho" userId="db0f27c2ee340672" providerId="LiveId" clId="{CEF33BC2-CCBD-45D8-B884-7F7A923997A4}" dt="2024-08-01T02:17:01.123" v="25" actId="47"/>
        <pc:sldMkLst>
          <pc:docMk/>
          <pc:sldMk cId="2919742581" sldId="387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035211553" sldId="388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2074054550" sldId="389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1087663850" sldId="395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94104631" sldId="398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3250771441" sldId="399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4240840519" sldId="400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577813694" sldId="401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3861370021" sldId="402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1373562693" sldId="403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949955737" sldId="405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179631702" sldId="406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1518685045" sldId="412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2108332422" sldId="414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1294933357" sldId="416"/>
        </pc:sldMkLst>
      </pc:sldChg>
      <pc:sldChg chg="modAnim modNotesTx">
        <pc:chgData name="Orlando Marley Filho" userId="db0f27c2ee340672" providerId="LiveId" clId="{CEF33BC2-CCBD-45D8-B884-7F7A923997A4}" dt="2024-08-01T21:03:02.648" v="190" actId="6549"/>
        <pc:sldMkLst>
          <pc:docMk/>
          <pc:sldMk cId="444039775" sldId="422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3624497960" sldId="423"/>
        </pc:sldMkLst>
      </pc:sldChg>
      <pc:sldChg chg="del">
        <pc:chgData name="Orlando Marley Filho" userId="db0f27c2ee340672" providerId="LiveId" clId="{CEF33BC2-CCBD-45D8-B884-7F7A923997A4}" dt="2024-08-01T02:16:59.788" v="24" actId="47"/>
        <pc:sldMkLst>
          <pc:docMk/>
          <pc:sldMk cId="540143251" sldId="424"/>
        </pc:sldMkLst>
      </pc:sldChg>
      <pc:sldChg chg="del">
        <pc:chgData name="Orlando Marley Filho" userId="db0f27c2ee340672" providerId="LiveId" clId="{CEF33BC2-CCBD-45D8-B884-7F7A923997A4}" dt="2024-08-01T02:17:04.958" v="28" actId="47"/>
        <pc:sldMkLst>
          <pc:docMk/>
          <pc:sldMk cId="1934740053" sldId="425"/>
        </pc:sldMkLst>
      </pc:sldChg>
      <pc:sldChg chg="modNotesTx">
        <pc:chgData name="Orlando Marley Filho" userId="db0f27c2ee340672" providerId="LiveId" clId="{CEF33BC2-CCBD-45D8-B884-7F7A923997A4}" dt="2024-08-01T21:03:07.643" v="191" actId="6549"/>
        <pc:sldMkLst>
          <pc:docMk/>
          <pc:sldMk cId="1713907776" sldId="426"/>
        </pc:sldMkLst>
      </pc:sldChg>
      <pc:sldChg chg="modNotesTx">
        <pc:chgData name="Orlando Marley Filho" userId="db0f27c2ee340672" providerId="LiveId" clId="{CEF33BC2-CCBD-45D8-B884-7F7A923997A4}" dt="2024-08-01T21:07:53.359" v="202" actId="6549"/>
        <pc:sldMkLst>
          <pc:docMk/>
          <pc:sldMk cId="1733437021" sldId="427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1549976048" sldId="428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4078380939" sldId="431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1205430609" sldId="432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2590262340" sldId="433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2496375073" sldId="434"/>
        </pc:sldMkLst>
      </pc:sldChg>
      <pc:sldChg chg="del">
        <pc:chgData name="Orlando Marley Filho" userId="db0f27c2ee340672" providerId="LiveId" clId="{CEF33BC2-CCBD-45D8-B884-7F7A923997A4}" dt="2024-08-01T02:16:20.359" v="17" actId="47"/>
        <pc:sldMkLst>
          <pc:docMk/>
          <pc:sldMk cId="593346128" sldId="435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862460956" sldId="436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1256389444" sldId="437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16172405" sldId="438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3269460133" sldId="439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3114368406" sldId="440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2728308245" sldId="441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1024586612" sldId="443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445203585" sldId="445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3344034821" sldId="447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1523153067" sldId="450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663508438" sldId="452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889909302" sldId="453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3328413030" sldId="454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540173828" sldId="455"/>
        </pc:sldMkLst>
      </pc:sldChg>
      <pc:sldChg chg="del">
        <pc:chgData name="Orlando Marley Filho" userId="db0f27c2ee340672" providerId="LiveId" clId="{CEF33BC2-CCBD-45D8-B884-7F7A923997A4}" dt="2024-08-01T02:17:01.123" v="25" actId="47"/>
        <pc:sldMkLst>
          <pc:docMk/>
          <pc:sldMk cId="338888208" sldId="457"/>
        </pc:sldMkLst>
      </pc:sldChg>
      <pc:sldChg chg="del">
        <pc:chgData name="Orlando Marley Filho" userId="db0f27c2ee340672" providerId="LiveId" clId="{CEF33BC2-CCBD-45D8-B884-7F7A923997A4}" dt="2024-08-01T02:17:01.123" v="25" actId="47"/>
        <pc:sldMkLst>
          <pc:docMk/>
          <pc:sldMk cId="1338618347" sldId="459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2803074319" sldId="460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190612326" sldId="461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1445038397" sldId="462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152729331" sldId="463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3982075687" sldId="464"/>
        </pc:sldMkLst>
      </pc:sldChg>
      <pc:sldChg chg="modNotesTx">
        <pc:chgData name="Orlando Marley Filho" userId="db0f27c2ee340672" providerId="LiveId" clId="{CEF33BC2-CCBD-45D8-B884-7F7A923997A4}" dt="2024-08-01T21:03:19.210" v="193" actId="6549"/>
        <pc:sldMkLst>
          <pc:docMk/>
          <pc:sldMk cId="1168726386" sldId="465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2079545273" sldId="467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3464768426" sldId="468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427490179" sldId="469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4007912924" sldId="472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1930548647" sldId="473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2823335708" sldId="474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3679361352" sldId="475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1788916194" sldId="481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1400152774" sldId="482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1324020666" sldId="503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2170943680" sldId="504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1610169880" sldId="505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3521083190" sldId="506"/>
        </pc:sldMkLst>
      </pc:sldChg>
      <pc:sldChg chg="del">
        <pc:chgData name="Orlando Marley Filho" userId="db0f27c2ee340672" providerId="LiveId" clId="{CEF33BC2-CCBD-45D8-B884-7F7A923997A4}" dt="2024-08-01T02:17:06.091" v="29" actId="47"/>
        <pc:sldMkLst>
          <pc:docMk/>
          <pc:sldMk cId="3369522863" sldId="507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791019723" sldId="508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907583721" sldId="509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98288509" sldId="510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325229791" sldId="511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580770780" sldId="513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2611717187" sldId="514"/>
        </pc:sldMkLst>
      </pc:sldChg>
      <pc:sldChg chg="del">
        <pc:chgData name="Orlando Marley Filho" userId="db0f27c2ee340672" providerId="LiveId" clId="{CEF33BC2-CCBD-45D8-B884-7F7A923997A4}" dt="2024-08-01T02:17:03.870" v="27" actId="47"/>
        <pc:sldMkLst>
          <pc:docMk/>
          <pc:sldMk cId="2130466519" sldId="516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1447064621" sldId="517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2369264300" sldId="520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3437766533" sldId="523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147088101" sldId="524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808554615" sldId="525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3419681850" sldId="526"/>
        </pc:sldMkLst>
      </pc:sldChg>
      <pc:sldChg chg="modAnim modNotesTx">
        <pc:chgData name="Orlando Marley Filho" userId="db0f27c2ee340672" providerId="LiveId" clId="{CEF33BC2-CCBD-45D8-B884-7F7A923997A4}" dt="2024-08-01T21:05:14.122" v="195" actId="20577"/>
        <pc:sldMkLst>
          <pc:docMk/>
          <pc:sldMk cId="1912131546" sldId="529"/>
        </pc:sldMkLst>
      </pc:sldChg>
      <pc:sldChg chg="modAnim">
        <pc:chgData name="Orlando Marley Filho" userId="db0f27c2ee340672" providerId="LiveId" clId="{CEF33BC2-CCBD-45D8-B884-7F7A923997A4}" dt="2024-08-01T21:12:40.688" v="213"/>
        <pc:sldMkLst>
          <pc:docMk/>
          <pc:sldMk cId="3370205667" sldId="533"/>
        </pc:sldMkLst>
      </pc:sldChg>
      <pc:sldChg chg="modNotesTx">
        <pc:chgData name="Orlando Marley Filho" userId="db0f27c2ee340672" providerId="LiveId" clId="{CEF33BC2-CCBD-45D8-B884-7F7A923997A4}" dt="2024-08-01T21:35:42.008" v="222" actId="6549"/>
        <pc:sldMkLst>
          <pc:docMk/>
          <pc:sldMk cId="3120797018" sldId="534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006879340" sldId="535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862581232" sldId="536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2809523380" sldId="537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3484624744" sldId="539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2520771536" sldId="540"/>
        </pc:sldMkLst>
      </pc:sldChg>
      <pc:sldChg chg="modAnim">
        <pc:chgData name="Orlando Marley Filho" userId="db0f27c2ee340672" providerId="LiveId" clId="{CEF33BC2-CCBD-45D8-B884-7F7A923997A4}" dt="2024-08-01T02:18:29.982" v="34"/>
        <pc:sldMkLst>
          <pc:docMk/>
          <pc:sldMk cId="85800863" sldId="541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3815454007" sldId="542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2299219473" sldId="543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2045066962" sldId="544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3872891111" sldId="546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3396722051" sldId="547"/>
        </pc:sldMkLst>
      </pc:sldChg>
      <pc:sldChg chg="del">
        <pc:chgData name="Orlando Marley Filho" userId="db0f27c2ee340672" providerId="LiveId" clId="{CEF33BC2-CCBD-45D8-B884-7F7A923997A4}" dt="2024-08-01T02:17:07.217" v="30" actId="47"/>
        <pc:sldMkLst>
          <pc:docMk/>
          <pc:sldMk cId="572382936" sldId="549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571758367" sldId="550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3793277858" sldId="551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646251984" sldId="552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1037916849" sldId="553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094583424" sldId="554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854850429" sldId="555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916783861" sldId="556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3980341545" sldId="564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509989993" sldId="565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721486161" sldId="566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3063097247" sldId="567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3328052854" sldId="572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262708092" sldId="574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297795425" sldId="577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1772886933" sldId="578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3347350925" sldId="579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669847602" sldId="580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2044019876" sldId="582"/>
        </pc:sldMkLst>
      </pc:sldChg>
      <pc:sldChg chg="modAnim">
        <pc:chgData name="Orlando Marley Filho" userId="db0f27c2ee340672" providerId="LiveId" clId="{CEF33BC2-CCBD-45D8-B884-7F7A923997A4}" dt="2024-08-01T02:20:04.193" v="57"/>
        <pc:sldMkLst>
          <pc:docMk/>
          <pc:sldMk cId="2913265851" sldId="590"/>
        </pc:sldMkLst>
      </pc:sldChg>
      <pc:sldChg chg="modSp modAnim modNotesTx">
        <pc:chgData name="Orlando Marley Filho" userId="db0f27c2ee340672" providerId="LiveId" clId="{CEF33BC2-CCBD-45D8-B884-7F7A923997A4}" dt="2024-08-01T21:49:12.933" v="258" actId="20577"/>
        <pc:sldMkLst>
          <pc:docMk/>
          <pc:sldMk cId="2521775591" sldId="594"/>
        </pc:sldMkLst>
        <pc:spChg chg="mod">
          <ac:chgData name="Orlando Marley Filho" userId="db0f27c2ee340672" providerId="LiveId" clId="{CEF33BC2-CCBD-45D8-B884-7F7A923997A4}" dt="2024-08-01T21:47:38.291" v="254" actId="20577"/>
          <ac:spMkLst>
            <pc:docMk/>
            <pc:sldMk cId="2521775591" sldId="594"/>
            <ac:spMk id="13" creationId="{2FDF88E7-2172-0BA6-BA10-97C72697A54E}"/>
          </ac:spMkLst>
        </pc:spChg>
      </pc:sldChg>
      <pc:sldChg chg="modNotesTx">
        <pc:chgData name="Orlando Marley Filho" userId="db0f27c2ee340672" providerId="LiveId" clId="{CEF33BC2-CCBD-45D8-B884-7F7A923997A4}" dt="2024-08-01T21:06:55.623" v="198" actId="6549"/>
        <pc:sldMkLst>
          <pc:docMk/>
          <pc:sldMk cId="3948009476" sldId="598"/>
        </pc:sldMkLst>
      </pc:sldChg>
      <pc:sldChg chg="modSp mod modAnim modNotesTx">
        <pc:chgData name="Orlando Marley Filho" userId="db0f27c2ee340672" providerId="LiveId" clId="{CEF33BC2-CCBD-45D8-B884-7F7A923997A4}" dt="2024-08-01T21:51:59.556" v="262"/>
        <pc:sldMkLst>
          <pc:docMk/>
          <pc:sldMk cId="1501953070" sldId="599"/>
        </pc:sldMkLst>
        <pc:spChg chg="mod">
          <ac:chgData name="Orlando Marley Filho" userId="db0f27c2ee340672" providerId="LiveId" clId="{CEF33BC2-CCBD-45D8-B884-7F7A923997A4}" dt="2024-08-01T21:51:13.878" v="260" actId="1076"/>
          <ac:spMkLst>
            <pc:docMk/>
            <pc:sldMk cId="1501953070" sldId="599"/>
            <ac:spMk id="9" creationId="{1C58C7F1-9D6D-9901-95CB-81C6D48526C2}"/>
          </ac:spMkLst>
        </pc:spChg>
      </pc:sldChg>
      <pc:sldChg chg="modSp mod modAnim">
        <pc:chgData name="Orlando Marley Filho" userId="db0f27c2ee340672" providerId="LiveId" clId="{CEF33BC2-CCBD-45D8-B884-7F7A923997A4}" dt="2024-08-01T02:37:11.339" v="159"/>
        <pc:sldMkLst>
          <pc:docMk/>
          <pc:sldMk cId="3131373882" sldId="602"/>
        </pc:sldMkLst>
        <pc:spChg chg="mod">
          <ac:chgData name="Orlando Marley Filho" userId="db0f27c2ee340672" providerId="LiveId" clId="{CEF33BC2-CCBD-45D8-B884-7F7A923997A4}" dt="2024-08-01T02:21:58.008" v="70" actId="1076"/>
          <ac:spMkLst>
            <pc:docMk/>
            <pc:sldMk cId="3131373882" sldId="602"/>
            <ac:spMk id="20" creationId="{198F42C9-264D-401C-B9D1-95FAA323ACE8}"/>
          </ac:spMkLst>
        </pc:spChg>
      </pc:sldChg>
      <pc:sldChg chg="modAnim modNotesTx">
        <pc:chgData name="Orlando Marley Filho" userId="db0f27c2ee340672" providerId="LiveId" clId="{CEF33BC2-CCBD-45D8-B884-7F7A923997A4}" dt="2024-08-01T21:07:22.288" v="200" actId="6549"/>
        <pc:sldMkLst>
          <pc:docMk/>
          <pc:sldMk cId="1106061820" sldId="603"/>
        </pc:sldMkLst>
      </pc:sldChg>
      <pc:sldChg chg="modAnim">
        <pc:chgData name="Orlando Marley Filho" userId="db0f27c2ee340672" providerId="LiveId" clId="{CEF33BC2-CCBD-45D8-B884-7F7A923997A4}" dt="2024-08-01T02:22:18.439" v="76"/>
        <pc:sldMkLst>
          <pc:docMk/>
          <pc:sldMk cId="2539758732" sldId="605"/>
        </pc:sldMkLst>
      </pc:sldChg>
      <pc:sldChg chg="modAnim">
        <pc:chgData name="Orlando Marley Filho" userId="db0f27c2ee340672" providerId="LiveId" clId="{CEF33BC2-CCBD-45D8-B884-7F7A923997A4}" dt="2024-08-01T02:22:35.123" v="80"/>
        <pc:sldMkLst>
          <pc:docMk/>
          <pc:sldMk cId="198706153" sldId="606"/>
        </pc:sldMkLst>
      </pc:sldChg>
      <pc:sldChg chg="modAnim">
        <pc:chgData name="Orlando Marley Filho" userId="db0f27c2ee340672" providerId="LiveId" clId="{CEF33BC2-CCBD-45D8-B884-7F7A923997A4}" dt="2024-08-01T02:22:47.294" v="83"/>
        <pc:sldMkLst>
          <pc:docMk/>
          <pc:sldMk cId="443224907" sldId="607"/>
        </pc:sldMkLst>
      </pc:sldChg>
      <pc:sldChg chg="modAnim">
        <pc:chgData name="Orlando Marley Filho" userId="db0f27c2ee340672" providerId="LiveId" clId="{CEF33BC2-CCBD-45D8-B884-7F7A923997A4}" dt="2024-08-01T02:21:40.671" v="66"/>
        <pc:sldMkLst>
          <pc:docMk/>
          <pc:sldMk cId="898922095" sldId="609"/>
        </pc:sldMkLst>
      </pc:sldChg>
      <pc:sldChg chg="modAnim">
        <pc:chgData name="Orlando Marley Filho" userId="db0f27c2ee340672" providerId="LiveId" clId="{CEF33BC2-CCBD-45D8-B884-7F7A923997A4}" dt="2024-08-01T02:37:54.191" v="162"/>
        <pc:sldMkLst>
          <pc:docMk/>
          <pc:sldMk cId="1170181598" sldId="614"/>
        </pc:sldMkLst>
      </pc:sldChg>
      <pc:sldChg chg="modAnim">
        <pc:chgData name="Orlando Marley Filho" userId="db0f27c2ee340672" providerId="LiveId" clId="{CEF33BC2-CCBD-45D8-B884-7F7A923997A4}" dt="2024-08-01T02:26:23.832" v="136"/>
        <pc:sldMkLst>
          <pc:docMk/>
          <pc:sldMk cId="181958378" sldId="615"/>
        </pc:sldMkLst>
      </pc:sldChg>
      <pc:sldChg chg="modAnim">
        <pc:chgData name="Orlando Marley Filho" userId="db0f27c2ee340672" providerId="LiveId" clId="{CEF33BC2-CCBD-45D8-B884-7F7A923997A4}" dt="2024-08-01T02:26:18.901" v="134"/>
        <pc:sldMkLst>
          <pc:docMk/>
          <pc:sldMk cId="833126860" sldId="616"/>
        </pc:sldMkLst>
      </pc:sldChg>
      <pc:sldChg chg="modAnim">
        <pc:chgData name="Orlando Marley Filho" userId="db0f27c2ee340672" providerId="LiveId" clId="{CEF33BC2-CCBD-45D8-B884-7F7A923997A4}" dt="2024-08-01T02:26:11.380" v="132"/>
        <pc:sldMkLst>
          <pc:docMk/>
          <pc:sldMk cId="1226777616" sldId="617"/>
        </pc:sldMkLst>
      </pc:sldChg>
      <pc:sldChg chg="modAnim">
        <pc:chgData name="Orlando Marley Filho" userId="db0f27c2ee340672" providerId="LiveId" clId="{CEF33BC2-CCBD-45D8-B884-7F7A923997A4}" dt="2024-08-01T02:26:02.859" v="130"/>
        <pc:sldMkLst>
          <pc:docMk/>
          <pc:sldMk cId="824899862" sldId="618"/>
        </pc:sldMkLst>
      </pc:sldChg>
      <pc:sldChg chg="modAnim">
        <pc:chgData name="Orlando Marley Filho" userId="db0f27c2ee340672" providerId="LiveId" clId="{CEF33BC2-CCBD-45D8-B884-7F7A923997A4}" dt="2024-08-01T02:25:52.791" v="127"/>
        <pc:sldMkLst>
          <pc:docMk/>
          <pc:sldMk cId="3338539885" sldId="619"/>
        </pc:sldMkLst>
      </pc:sldChg>
      <pc:sldChg chg="modSp mod modAnim">
        <pc:chgData name="Orlando Marley Filho" userId="db0f27c2ee340672" providerId="LiveId" clId="{CEF33BC2-CCBD-45D8-B884-7F7A923997A4}" dt="2024-08-01T02:25:11.874" v="116"/>
        <pc:sldMkLst>
          <pc:docMk/>
          <pc:sldMk cId="1294107112" sldId="620"/>
        </pc:sldMkLst>
        <pc:spChg chg="mod">
          <ac:chgData name="Orlando Marley Filho" userId="db0f27c2ee340672" providerId="LiveId" clId="{CEF33BC2-CCBD-45D8-B884-7F7A923997A4}" dt="2024-08-01T02:24:52.356" v="111" actId="948"/>
          <ac:spMkLst>
            <pc:docMk/>
            <pc:sldMk cId="1294107112" sldId="620"/>
            <ac:spMk id="3" creationId="{19ABEBB3-A11C-2EC6-26AF-62E229A4ADBD}"/>
          </ac:spMkLst>
        </pc:spChg>
        <pc:spChg chg="mod">
          <ac:chgData name="Orlando Marley Filho" userId="db0f27c2ee340672" providerId="LiveId" clId="{CEF33BC2-CCBD-45D8-B884-7F7A923997A4}" dt="2024-08-01T02:24:52.356" v="111" actId="948"/>
          <ac:spMkLst>
            <pc:docMk/>
            <pc:sldMk cId="1294107112" sldId="620"/>
            <ac:spMk id="8" creationId="{00000000-0000-0000-0000-000000000000}"/>
          </ac:spMkLst>
        </pc:spChg>
      </pc:sldChg>
      <pc:sldChg chg="modAnim">
        <pc:chgData name="Orlando Marley Filho" userId="db0f27c2ee340672" providerId="LiveId" clId="{CEF33BC2-CCBD-45D8-B884-7F7A923997A4}" dt="2024-08-01T02:38:57.745" v="168"/>
        <pc:sldMkLst>
          <pc:docMk/>
          <pc:sldMk cId="1367053238" sldId="621"/>
        </pc:sldMkLst>
      </pc:sldChg>
      <pc:sldChg chg="modAnim">
        <pc:chgData name="Orlando Marley Filho" userId="db0f27c2ee340672" providerId="LiveId" clId="{CEF33BC2-CCBD-45D8-B884-7F7A923997A4}" dt="2024-08-01T02:25:18.428" v="118"/>
        <pc:sldMkLst>
          <pc:docMk/>
          <pc:sldMk cId="736294747" sldId="622"/>
        </pc:sldMkLst>
      </pc:sldChg>
      <pc:sldChg chg="modSp del mod modAnim modShow">
        <pc:chgData name="Orlando Marley Filho" userId="db0f27c2ee340672" providerId="LiveId" clId="{CEF33BC2-CCBD-45D8-B884-7F7A923997A4}" dt="2024-08-01T22:10:29.146" v="269" actId="47"/>
        <pc:sldMkLst>
          <pc:docMk/>
          <pc:sldMk cId="3232892830" sldId="623"/>
        </pc:sldMkLst>
        <pc:spChg chg="mod">
          <ac:chgData name="Orlando Marley Filho" userId="db0f27c2ee340672" providerId="LiveId" clId="{CEF33BC2-CCBD-45D8-B884-7F7A923997A4}" dt="2024-08-01T02:24:22.169" v="107" actId="14100"/>
          <ac:spMkLst>
            <pc:docMk/>
            <pc:sldMk cId="3232892830" sldId="623"/>
            <ac:spMk id="3" creationId="{00000000-0000-0000-0000-000000000000}"/>
          </ac:spMkLst>
        </pc:spChg>
      </pc:sldChg>
      <pc:sldChg chg="del mod modAnim modShow">
        <pc:chgData name="Orlando Marley Filho" userId="db0f27c2ee340672" providerId="LiveId" clId="{CEF33BC2-CCBD-45D8-B884-7F7A923997A4}" dt="2024-08-01T22:10:29.146" v="269" actId="47"/>
        <pc:sldMkLst>
          <pc:docMk/>
          <pc:sldMk cId="3038832946" sldId="624"/>
        </pc:sldMkLst>
      </pc:sldChg>
      <pc:sldChg chg="modAnim">
        <pc:chgData name="Orlando Marley Filho" userId="db0f27c2ee340672" providerId="LiveId" clId="{CEF33BC2-CCBD-45D8-B884-7F7A923997A4}" dt="2024-08-01T02:23:50.946" v="99"/>
        <pc:sldMkLst>
          <pc:docMk/>
          <pc:sldMk cId="975318944" sldId="625"/>
        </pc:sldMkLst>
      </pc:sldChg>
      <pc:sldChg chg="modAnim">
        <pc:chgData name="Orlando Marley Filho" userId="db0f27c2ee340672" providerId="LiveId" clId="{CEF33BC2-CCBD-45D8-B884-7F7A923997A4}" dt="2024-08-01T02:23:25.010" v="93"/>
        <pc:sldMkLst>
          <pc:docMk/>
          <pc:sldMk cId="2749973332" sldId="626"/>
        </pc:sldMkLst>
      </pc:sldChg>
      <pc:sldChg chg="modSp del mod modAnim modShow">
        <pc:chgData name="Orlando Marley Filho" userId="db0f27c2ee340672" providerId="LiveId" clId="{CEF33BC2-CCBD-45D8-B884-7F7A923997A4}" dt="2024-08-01T22:06:17.858" v="268" actId="47"/>
        <pc:sldMkLst>
          <pc:docMk/>
          <pc:sldMk cId="1586308884" sldId="627"/>
        </pc:sldMkLst>
        <pc:spChg chg="mod">
          <ac:chgData name="Orlando Marley Filho" userId="db0f27c2ee340672" providerId="LiveId" clId="{CEF33BC2-CCBD-45D8-B884-7F7A923997A4}" dt="2024-08-01T02:23:07.232" v="88" actId="14100"/>
          <ac:spMkLst>
            <pc:docMk/>
            <pc:sldMk cId="1586308884" sldId="627"/>
            <ac:spMk id="3" creationId="{00000000-0000-0000-0000-000000000000}"/>
          </ac:spMkLst>
        </pc:spChg>
      </pc:sldChg>
      <pc:sldChg chg="modAnim">
        <pc:chgData name="Orlando Marley Filho" userId="db0f27c2ee340672" providerId="LiveId" clId="{CEF33BC2-CCBD-45D8-B884-7F7A923997A4}" dt="2024-08-01T02:23:32.803" v="95"/>
        <pc:sldMkLst>
          <pc:docMk/>
          <pc:sldMk cId="1406787648" sldId="628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4276985642" sldId="629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807531579" sldId="630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532523182" sldId="631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4110220915" sldId="632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955404753" sldId="633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595846242" sldId="634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042997633" sldId="635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668285268" sldId="637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758095327" sldId="638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188082736" sldId="639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31045076" sldId="640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876795907" sldId="641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402572417" sldId="642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18474927" sldId="643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528016917" sldId="644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552008230" sldId="645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699282563" sldId="646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984585684" sldId="647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653162241" sldId="648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919237802" sldId="649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915656084" sldId="650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263297703" sldId="651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958515980" sldId="652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575656202" sldId="653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756887467" sldId="655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728436358" sldId="656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189621756" sldId="658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2432277527" sldId="659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1103914241" sldId="660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3450176512" sldId="662"/>
        </pc:sldMkLst>
      </pc:sldChg>
      <pc:sldChg chg="del">
        <pc:chgData name="Orlando Marley Filho" userId="db0f27c2ee340672" providerId="LiveId" clId="{CEF33BC2-CCBD-45D8-B884-7F7A923997A4}" dt="2024-08-01T02:17:02.724" v="26" actId="47"/>
        <pc:sldMkLst>
          <pc:docMk/>
          <pc:sldMk cId="4035957447" sldId="663"/>
        </pc:sldMkLst>
      </pc:sldChg>
      <pc:sldChg chg="del">
        <pc:chgData name="Orlando Marley Filho" userId="db0f27c2ee340672" providerId="LiveId" clId="{CEF33BC2-CCBD-45D8-B884-7F7A923997A4}" dt="2024-08-01T02:17:08.315" v="31" actId="47"/>
        <pc:sldMkLst>
          <pc:docMk/>
          <pc:sldMk cId="4253204151" sldId="664"/>
        </pc:sldMkLst>
      </pc:sldChg>
      <pc:sldChg chg="del">
        <pc:chgData name="Orlando Marley Filho" userId="db0f27c2ee340672" providerId="LiveId" clId="{CEF33BC2-CCBD-45D8-B884-7F7A923997A4}" dt="2024-08-01T02:16:58.304" v="23" actId="47"/>
        <pc:sldMkLst>
          <pc:docMk/>
          <pc:sldMk cId="1141538444" sldId="665"/>
        </pc:sldMkLst>
      </pc:sldChg>
      <pc:sldChg chg="ord modNotesTx">
        <pc:chgData name="Orlando Marley Filho" userId="db0f27c2ee340672" providerId="LiveId" clId="{CEF33BC2-CCBD-45D8-B884-7F7A923997A4}" dt="2024-08-01T21:07:50.055" v="201" actId="6549"/>
        <pc:sldMkLst>
          <pc:docMk/>
          <pc:sldMk cId="3598631839" sldId="666"/>
        </pc:sldMkLst>
      </pc:sldChg>
      <pc:sldChg chg="del">
        <pc:chgData name="Orlando Marley Filho" userId="db0f27c2ee340672" providerId="LiveId" clId="{CEF33BC2-CCBD-45D8-B884-7F7A923997A4}" dt="2024-08-01T02:16:56.631" v="22" actId="47"/>
        <pc:sldMkLst>
          <pc:docMk/>
          <pc:sldMk cId="3574131177" sldId="667"/>
        </pc:sldMkLst>
      </pc:sldChg>
      <pc:sldMasterChg chg="delSldLayout">
        <pc:chgData name="Orlando Marley Filho" userId="db0f27c2ee340672" providerId="LiveId" clId="{CEF33BC2-CCBD-45D8-B884-7F7A923997A4}" dt="2024-08-01T02:17:07.217" v="30" actId="47"/>
        <pc:sldMasterMkLst>
          <pc:docMk/>
          <pc:sldMasterMk cId="1268888712" sldId="2147483648"/>
        </pc:sldMasterMkLst>
        <pc:sldLayoutChg chg="del">
          <pc:chgData name="Orlando Marley Filho" userId="db0f27c2ee340672" providerId="LiveId" clId="{CEF33BC2-CCBD-45D8-B884-7F7A923997A4}" dt="2024-08-01T02:17:07.217" v="30" actId="47"/>
          <pc:sldLayoutMkLst>
            <pc:docMk/>
            <pc:sldMasterMk cId="1268888712" sldId="2147483648"/>
            <pc:sldLayoutMk cId="2213290704" sldId="21474836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E89DA-D24E-4522-BBC5-B3B2FDC38D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61FE34-150C-4953-A09D-DEEB5BD41E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>
              <a:solidFill>
                <a:schemeClr val="bg1"/>
              </a:solidFill>
              <a:latin typeface="+mn-lt"/>
            </a:rPr>
            <a:t>Amazon Athena</a:t>
          </a:r>
        </a:p>
      </dgm:t>
    </dgm:pt>
    <dgm:pt modelId="{F562B7DE-BDAB-40C4-B188-F079ED906F44}" type="parTrans" cxnId="{94BF6695-E7ED-4639-B47A-DAD5BCAE9F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0ED97C-C68B-4A17-8D24-8C8785295EC3}" type="sibTrans" cxnId="{94BF6695-E7ED-4639-B47A-DAD5BCAE9F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F7D157-5955-46BD-92E1-4ACC6A562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>
              <a:solidFill>
                <a:schemeClr val="bg1"/>
              </a:solidFill>
            </a:rPr>
            <a:t>Amazon Redshift</a:t>
          </a:r>
        </a:p>
      </dgm:t>
    </dgm:pt>
    <dgm:pt modelId="{E65A83F7-DEC4-408E-9E38-A3E1E11C156C}" type="parTrans" cxnId="{4B31B18F-95D4-4C4D-BFE2-96C08438C9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2A825BB-C620-435E-8426-6D161C8C4717}" type="sibTrans" cxnId="{4B31B18F-95D4-4C4D-BFE2-96C08438C9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4C48954-0C22-4DF9-A366-41DBBC15FBCF}" type="pres">
      <dgm:prSet presAssocID="{EB3E89DA-D24E-4522-BBC5-B3B2FDC38D25}" presName="root" presStyleCnt="0">
        <dgm:presLayoutVars>
          <dgm:dir/>
          <dgm:resizeHandles val="exact"/>
        </dgm:presLayoutVars>
      </dgm:prSet>
      <dgm:spPr/>
    </dgm:pt>
    <dgm:pt modelId="{D4FE18E8-B0C3-4289-8E05-467B837A5A4D}" type="pres">
      <dgm:prSet presAssocID="{3A61FE34-150C-4953-A09D-DEEB5BD41EB2}" presName="compNode" presStyleCnt="0"/>
      <dgm:spPr/>
    </dgm:pt>
    <dgm:pt modelId="{25DF4BBC-419E-4772-993A-51A4BB1A53E2}" type="pres">
      <dgm:prSet presAssocID="{3A61FE34-150C-4953-A09D-DEEB5BD41EB2}" presName="iconBgRect" presStyleLbl="bgShp" presStyleIdx="0" presStyleCnt="2"/>
      <dgm:spPr>
        <a:solidFill>
          <a:srgbClr val="8C4FFF"/>
        </a:solidFill>
      </dgm:spPr>
    </dgm:pt>
    <dgm:pt modelId="{0ED5B817-9DA4-4CBA-B45A-D5049FA9D887}" type="pres">
      <dgm:prSet presAssocID="{3A61FE34-150C-4953-A09D-DEEB5BD41EB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A5D0A3E3-597A-4924-9636-A47C5F93841D}" type="pres">
      <dgm:prSet presAssocID="{3A61FE34-150C-4953-A09D-DEEB5BD41EB2}" presName="spaceRect" presStyleCnt="0"/>
      <dgm:spPr/>
    </dgm:pt>
    <dgm:pt modelId="{E74D49F0-4E43-4A50-9FFA-9F6D46869DF0}" type="pres">
      <dgm:prSet presAssocID="{3A61FE34-150C-4953-A09D-DEEB5BD41EB2}" presName="textRect" presStyleLbl="revTx" presStyleIdx="0" presStyleCnt="2">
        <dgm:presLayoutVars>
          <dgm:chMax val="1"/>
          <dgm:chPref val="1"/>
        </dgm:presLayoutVars>
      </dgm:prSet>
      <dgm:spPr/>
    </dgm:pt>
    <dgm:pt modelId="{7C6A2338-0A53-43C4-94C2-B2EFBAFC39D6}" type="pres">
      <dgm:prSet presAssocID="{0B0ED97C-C68B-4A17-8D24-8C8785295EC3}" presName="sibTrans" presStyleCnt="0"/>
      <dgm:spPr/>
    </dgm:pt>
    <dgm:pt modelId="{6C1153A8-3C90-4FF3-A952-20D0A1963763}" type="pres">
      <dgm:prSet presAssocID="{85F7D157-5955-46BD-92E1-4ACC6A562818}" presName="compNode" presStyleCnt="0"/>
      <dgm:spPr/>
    </dgm:pt>
    <dgm:pt modelId="{070E3437-C2B7-453B-914C-DF32C2E26F40}" type="pres">
      <dgm:prSet presAssocID="{85F7D157-5955-46BD-92E1-4ACC6A562818}" presName="iconBgRect" presStyleLbl="bgShp" presStyleIdx="1" presStyleCnt="2"/>
      <dgm:spPr>
        <a:solidFill>
          <a:srgbClr val="8C4FFF"/>
        </a:solidFill>
      </dgm:spPr>
    </dgm:pt>
    <dgm:pt modelId="{715E4478-B485-4F56-AADF-3949A42EE977}" type="pres">
      <dgm:prSet presAssocID="{85F7D157-5955-46BD-92E1-4ACC6A562818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3283D3F-8F6D-4DA0-AC37-2ECABDB22B5A}" type="pres">
      <dgm:prSet presAssocID="{85F7D157-5955-46BD-92E1-4ACC6A562818}" presName="spaceRect" presStyleCnt="0"/>
      <dgm:spPr/>
    </dgm:pt>
    <dgm:pt modelId="{8560383E-6447-45C8-A130-82BA2288C211}" type="pres">
      <dgm:prSet presAssocID="{85F7D157-5955-46BD-92E1-4ACC6A56281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9D5E73-E2DA-4E79-B4BF-518AB27A2214}" type="presOf" srcId="{3A61FE34-150C-4953-A09D-DEEB5BD41EB2}" destId="{E74D49F0-4E43-4A50-9FFA-9F6D46869DF0}" srcOrd="0" destOrd="0" presId="urn:microsoft.com/office/officeart/2018/5/layout/IconCircleLabelList"/>
    <dgm:cxn modelId="{9B8FD254-FE94-4798-97CB-0C0BC32020C0}" type="presOf" srcId="{85F7D157-5955-46BD-92E1-4ACC6A562818}" destId="{8560383E-6447-45C8-A130-82BA2288C211}" srcOrd="0" destOrd="0" presId="urn:microsoft.com/office/officeart/2018/5/layout/IconCircleLabelList"/>
    <dgm:cxn modelId="{4B31B18F-95D4-4C4D-BFE2-96C08438C905}" srcId="{EB3E89DA-D24E-4522-BBC5-B3B2FDC38D25}" destId="{85F7D157-5955-46BD-92E1-4ACC6A562818}" srcOrd="1" destOrd="0" parTransId="{E65A83F7-DEC4-408E-9E38-A3E1E11C156C}" sibTransId="{D2A825BB-C620-435E-8426-6D161C8C4717}"/>
    <dgm:cxn modelId="{94BF6695-E7ED-4639-B47A-DAD5BCAE9FDB}" srcId="{EB3E89DA-D24E-4522-BBC5-B3B2FDC38D25}" destId="{3A61FE34-150C-4953-A09D-DEEB5BD41EB2}" srcOrd="0" destOrd="0" parTransId="{F562B7DE-BDAB-40C4-B188-F079ED906F44}" sibTransId="{0B0ED97C-C68B-4A17-8D24-8C8785295EC3}"/>
    <dgm:cxn modelId="{F79CD0E7-D6BB-49C3-886F-B8248960D582}" type="presOf" srcId="{EB3E89DA-D24E-4522-BBC5-B3B2FDC38D25}" destId="{D4C48954-0C22-4DF9-A366-41DBBC15FBCF}" srcOrd="0" destOrd="0" presId="urn:microsoft.com/office/officeart/2018/5/layout/IconCircleLabelList"/>
    <dgm:cxn modelId="{EDC63CD9-AB0B-44CC-98C7-AD82C973E085}" type="presParOf" srcId="{D4C48954-0C22-4DF9-A366-41DBBC15FBCF}" destId="{D4FE18E8-B0C3-4289-8E05-467B837A5A4D}" srcOrd="0" destOrd="0" presId="urn:microsoft.com/office/officeart/2018/5/layout/IconCircleLabelList"/>
    <dgm:cxn modelId="{E64C1B63-90A3-4043-B00B-D7351D0DD35C}" type="presParOf" srcId="{D4FE18E8-B0C3-4289-8E05-467B837A5A4D}" destId="{25DF4BBC-419E-4772-993A-51A4BB1A53E2}" srcOrd="0" destOrd="0" presId="urn:microsoft.com/office/officeart/2018/5/layout/IconCircleLabelList"/>
    <dgm:cxn modelId="{344302F8-C8D3-4E6D-BF24-9F458759F77A}" type="presParOf" srcId="{D4FE18E8-B0C3-4289-8E05-467B837A5A4D}" destId="{0ED5B817-9DA4-4CBA-B45A-D5049FA9D887}" srcOrd="1" destOrd="0" presId="urn:microsoft.com/office/officeart/2018/5/layout/IconCircleLabelList"/>
    <dgm:cxn modelId="{C6DB5B33-D85C-4287-A171-384DEBFF1FA5}" type="presParOf" srcId="{D4FE18E8-B0C3-4289-8E05-467B837A5A4D}" destId="{A5D0A3E3-597A-4924-9636-A47C5F93841D}" srcOrd="2" destOrd="0" presId="urn:microsoft.com/office/officeart/2018/5/layout/IconCircleLabelList"/>
    <dgm:cxn modelId="{E7234E0B-A2FF-4179-A9D1-63BD0840D7C0}" type="presParOf" srcId="{D4FE18E8-B0C3-4289-8E05-467B837A5A4D}" destId="{E74D49F0-4E43-4A50-9FFA-9F6D46869DF0}" srcOrd="3" destOrd="0" presId="urn:microsoft.com/office/officeart/2018/5/layout/IconCircleLabelList"/>
    <dgm:cxn modelId="{6BBB063A-FE55-4229-96E9-DBFE09A72595}" type="presParOf" srcId="{D4C48954-0C22-4DF9-A366-41DBBC15FBCF}" destId="{7C6A2338-0A53-43C4-94C2-B2EFBAFC39D6}" srcOrd="1" destOrd="0" presId="urn:microsoft.com/office/officeart/2018/5/layout/IconCircleLabelList"/>
    <dgm:cxn modelId="{43941A99-D5F6-4083-969B-3ED1683B5AEE}" type="presParOf" srcId="{D4C48954-0C22-4DF9-A366-41DBBC15FBCF}" destId="{6C1153A8-3C90-4FF3-A952-20D0A1963763}" srcOrd="2" destOrd="0" presId="urn:microsoft.com/office/officeart/2018/5/layout/IconCircleLabelList"/>
    <dgm:cxn modelId="{51119938-63DE-4B9E-81E8-74EE6DA52578}" type="presParOf" srcId="{6C1153A8-3C90-4FF3-A952-20D0A1963763}" destId="{070E3437-C2B7-453B-914C-DF32C2E26F40}" srcOrd="0" destOrd="0" presId="urn:microsoft.com/office/officeart/2018/5/layout/IconCircleLabelList"/>
    <dgm:cxn modelId="{567B4F6F-64DF-4354-8B01-E985A3D1A7D3}" type="presParOf" srcId="{6C1153A8-3C90-4FF3-A952-20D0A1963763}" destId="{715E4478-B485-4F56-AADF-3949A42EE977}" srcOrd="1" destOrd="0" presId="urn:microsoft.com/office/officeart/2018/5/layout/IconCircleLabelList"/>
    <dgm:cxn modelId="{A284EB83-C40A-4FD6-91AA-9C822269D8C6}" type="presParOf" srcId="{6C1153A8-3C90-4FF3-A952-20D0A1963763}" destId="{A3283D3F-8F6D-4DA0-AC37-2ECABDB22B5A}" srcOrd="2" destOrd="0" presId="urn:microsoft.com/office/officeart/2018/5/layout/IconCircleLabelList"/>
    <dgm:cxn modelId="{C0D17F91-9496-4518-923A-1A6C3AB55618}" type="presParOf" srcId="{6C1153A8-3C90-4FF3-A952-20D0A1963763}" destId="{8560383E-6447-45C8-A130-82BA2288C2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7B5297-887F-4E49-9097-5D48A3E5D8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37D36-3541-482E-8F81-7008FAA33DAC}">
      <dgm:prSet/>
      <dgm:spPr>
        <a:solidFill>
          <a:srgbClr val="8C4FFF"/>
        </a:solidFill>
      </dgm:spPr>
      <dgm:t>
        <a:bodyPr/>
        <a:lstStyle/>
        <a:p>
          <a:r>
            <a:rPr lang="en-US"/>
            <a:t>Comando COPY</a:t>
          </a:r>
        </a:p>
      </dgm:t>
    </dgm:pt>
    <dgm:pt modelId="{52F0F7C7-9B31-4B05-BA98-381B0C7B7AEE}" type="parTrans" cxnId="{6F01B07A-809F-4C2A-8FA5-FDF4069C7AEC}">
      <dgm:prSet/>
      <dgm:spPr/>
      <dgm:t>
        <a:bodyPr/>
        <a:lstStyle/>
        <a:p>
          <a:endParaRPr lang="en-US"/>
        </a:p>
      </dgm:t>
    </dgm:pt>
    <dgm:pt modelId="{5E548C7A-9DA3-45A9-830F-B9A90D6D027E}" type="sibTrans" cxnId="{6F01B07A-809F-4C2A-8FA5-FDF4069C7AEC}">
      <dgm:prSet/>
      <dgm:spPr/>
      <dgm:t>
        <a:bodyPr/>
        <a:lstStyle/>
        <a:p>
          <a:endParaRPr lang="en-US"/>
        </a:p>
      </dgm:t>
    </dgm:pt>
    <dgm:pt modelId="{1EC21F8E-FF01-4996-BE9E-14FD1BDF8BF0}">
      <dgm:prSet/>
      <dgm:spPr/>
      <dgm:t>
        <a:bodyPr/>
        <a:lstStyle/>
        <a:p>
          <a:r>
            <a:rPr lang="en-US" dirty="0" err="1"/>
            <a:t>Paralelizado</a:t>
          </a:r>
          <a:endParaRPr lang="en-US" dirty="0"/>
        </a:p>
      </dgm:t>
    </dgm:pt>
    <dgm:pt modelId="{E6AED935-F1B8-4D5B-B957-C78412B0D4C3}" type="parTrans" cxnId="{D9E471E7-0C3C-4862-B710-79DF80BF31B3}">
      <dgm:prSet/>
      <dgm:spPr/>
      <dgm:t>
        <a:bodyPr/>
        <a:lstStyle/>
        <a:p>
          <a:endParaRPr lang="en-US"/>
        </a:p>
      </dgm:t>
    </dgm:pt>
    <dgm:pt modelId="{2522A6D4-9A88-40C9-AA39-52AA95BE7D68}" type="sibTrans" cxnId="{D9E471E7-0C3C-4862-B710-79DF80BF31B3}">
      <dgm:prSet/>
      <dgm:spPr/>
      <dgm:t>
        <a:bodyPr/>
        <a:lstStyle/>
        <a:p>
          <a:endParaRPr lang="en-US"/>
        </a:p>
      </dgm:t>
    </dgm:pt>
    <dgm:pt modelId="{7B2EFE33-916E-4902-B0AB-19DEE2853F92}">
      <dgm:prSet/>
      <dgm:spPr/>
      <dgm:t>
        <a:bodyPr/>
        <a:lstStyle/>
        <a:p>
          <a:r>
            <a:rPr lang="en-US"/>
            <a:t>Do S3, EMR, DynamoDB, hosts remotos</a:t>
          </a:r>
        </a:p>
      </dgm:t>
    </dgm:pt>
    <dgm:pt modelId="{37184998-8CD3-441C-B210-8017534144A7}" type="parTrans" cxnId="{4D82907D-C689-4735-804F-2B398904D40E}">
      <dgm:prSet/>
      <dgm:spPr/>
      <dgm:t>
        <a:bodyPr/>
        <a:lstStyle/>
        <a:p>
          <a:endParaRPr lang="en-US"/>
        </a:p>
      </dgm:t>
    </dgm:pt>
    <dgm:pt modelId="{4FE79D43-F506-4792-B97F-AB389D5C80A2}" type="sibTrans" cxnId="{4D82907D-C689-4735-804F-2B398904D40E}">
      <dgm:prSet/>
      <dgm:spPr/>
      <dgm:t>
        <a:bodyPr/>
        <a:lstStyle/>
        <a:p>
          <a:endParaRPr lang="en-US"/>
        </a:p>
      </dgm:t>
    </dgm:pt>
    <dgm:pt modelId="{582BCC1C-E4E5-44A5-94F1-2F633E74BC02}">
      <dgm:prSet/>
      <dgm:spPr>
        <a:solidFill>
          <a:srgbClr val="8C4FFF"/>
        </a:solidFill>
      </dgm:spPr>
      <dgm:t>
        <a:bodyPr/>
        <a:lstStyle/>
        <a:p>
          <a:r>
            <a:rPr lang="en-US"/>
            <a:t>Comando UNLOAD</a:t>
          </a:r>
        </a:p>
      </dgm:t>
    </dgm:pt>
    <dgm:pt modelId="{7E6DDD79-1854-4A76-85D4-BD73E23B9732}" type="parTrans" cxnId="{50C34560-9274-4C10-8453-0D3BE8BFD1AF}">
      <dgm:prSet/>
      <dgm:spPr/>
      <dgm:t>
        <a:bodyPr/>
        <a:lstStyle/>
        <a:p>
          <a:endParaRPr lang="en-US"/>
        </a:p>
      </dgm:t>
    </dgm:pt>
    <dgm:pt modelId="{749D254E-4D0B-4B7F-9E8C-04C4E8423A56}" type="sibTrans" cxnId="{50C34560-9274-4C10-8453-0D3BE8BFD1AF}">
      <dgm:prSet/>
      <dgm:spPr/>
      <dgm:t>
        <a:bodyPr/>
        <a:lstStyle/>
        <a:p>
          <a:endParaRPr lang="en-US"/>
        </a:p>
      </dgm:t>
    </dgm:pt>
    <dgm:pt modelId="{BD6EBA49-4AD0-42F4-9EE2-65F3826B8B07}">
      <dgm:prSet/>
      <dgm:spPr/>
      <dgm:t>
        <a:bodyPr/>
        <a:lstStyle/>
        <a:p>
          <a:r>
            <a:rPr lang="en-US"/>
            <a:t>Descarregar de uma tabela em arquivos no S3</a:t>
          </a:r>
        </a:p>
      </dgm:t>
    </dgm:pt>
    <dgm:pt modelId="{B025EB6A-C408-4B3D-A9C6-5E785241B30A}" type="parTrans" cxnId="{07BC6281-C554-4D6C-892B-7A23CF484BBB}">
      <dgm:prSet/>
      <dgm:spPr/>
      <dgm:t>
        <a:bodyPr/>
        <a:lstStyle/>
        <a:p>
          <a:endParaRPr lang="en-US"/>
        </a:p>
      </dgm:t>
    </dgm:pt>
    <dgm:pt modelId="{1B3FFA36-2DD4-4EB2-81AB-1438B6283C95}" type="sibTrans" cxnId="{07BC6281-C554-4D6C-892B-7A23CF484BBB}">
      <dgm:prSet/>
      <dgm:spPr/>
      <dgm:t>
        <a:bodyPr/>
        <a:lstStyle/>
        <a:p>
          <a:endParaRPr lang="en-US"/>
        </a:p>
      </dgm:t>
    </dgm:pt>
    <dgm:pt modelId="{E4B0D1E5-A29B-4460-B422-48731552AD70}">
      <dgm:prSet/>
      <dgm:spPr>
        <a:solidFill>
          <a:srgbClr val="8C4FFF"/>
        </a:solidFill>
      </dgm:spPr>
      <dgm:t>
        <a:bodyPr/>
        <a:lstStyle/>
        <a:p>
          <a:r>
            <a:rPr lang="en-US"/>
            <a:t>Cópia automática do Amazon S3</a:t>
          </a:r>
        </a:p>
      </dgm:t>
    </dgm:pt>
    <dgm:pt modelId="{FCB1024B-8466-491E-AFD8-91903C3CC21E}" type="parTrans" cxnId="{08C74065-3979-47CD-BDB5-DEF3EDD629A5}">
      <dgm:prSet/>
      <dgm:spPr/>
      <dgm:t>
        <a:bodyPr/>
        <a:lstStyle/>
        <a:p>
          <a:endParaRPr lang="en-US"/>
        </a:p>
      </dgm:t>
    </dgm:pt>
    <dgm:pt modelId="{FE5E2D5A-964C-4CE0-9464-5095984C9F94}" type="sibTrans" cxnId="{08C74065-3979-47CD-BDB5-DEF3EDD629A5}">
      <dgm:prSet/>
      <dgm:spPr/>
      <dgm:t>
        <a:bodyPr/>
        <a:lstStyle/>
        <a:p>
          <a:endParaRPr lang="en-US"/>
        </a:p>
      </dgm:t>
    </dgm:pt>
    <dgm:pt modelId="{E1EC567C-3810-4DA2-8B28-7E185F619431}">
      <dgm:prSet/>
      <dgm:spPr>
        <a:solidFill>
          <a:srgbClr val="8C4FFF"/>
        </a:solidFill>
      </dgm:spPr>
      <dgm:t>
        <a:bodyPr/>
        <a:lstStyle/>
        <a:p>
          <a:r>
            <a:rPr lang="en-US" dirty="0" err="1"/>
            <a:t>Integração</a:t>
          </a:r>
          <a:r>
            <a:rPr lang="en-US" dirty="0"/>
            <a:t> ETL zero do Amazon Aurora</a:t>
          </a:r>
        </a:p>
      </dgm:t>
    </dgm:pt>
    <dgm:pt modelId="{5CCC99BF-9E3C-4BBE-9F35-E48512F4CA8B}" type="parTrans" cxnId="{A07EF030-D3A7-4167-9CD7-155044F41AD9}">
      <dgm:prSet/>
      <dgm:spPr/>
      <dgm:t>
        <a:bodyPr/>
        <a:lstStyle/>
        <a:p>
          <a:endParaRPr lang="en-US"/>
        </a:p>
      </dgm:t>
    </dgm:pt>
    <dgm:pt modelId="{28B7791E-D70C-40BD-951C-69AD020B55A1}" type="sibTrans" cxnId="{A07EF030-D3A7-4167-9CD7-155044F41AD9}">
      <dgm:prSet/>
      <dgm:spPr/>
      <dgm:t>
        <a:bodyPr/>
        <a:lstStyle/>
        <a:p>
          <a:endParaRPr lang="en-US"/>
        </a:p>
      </dgm:t>
    </dgm:pt>
    <dgm:pt modelId="{E2E4C461-E6A9-415A-A35C-7C2A94C761D9}">
      <dgm:prSet/>
      <dgm:spPr/>
      <dgm:t>
        <a:bodyPr/>
        <a:lstStyle/>
        <a:p>
          <a:r>
            <a:rPr lang="en-US"/>
            <a:t>Replicação automática de Aurora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Redshift</a:t>
          </a:r>
        </a:p>
      </dgm:t>
    </dgm:pt>
    <dgm:pt modelId="{C957F7A8-AE6E-4983-A916-3A0449BA3CCD}" type="parTrans" cxnId="{6E9D1B9B-0C5A-4C2D-A45C-403365AABF12}">
      <dgm:prSet/>
      <dgm:spPr/>
      <dgm:t>
        <a:bodyPr/>
        <a:lstStyle/>
        <a:p>
          <a:endParaRPr lang="en-US"/>
        </a:p>
      </dgm:t>
    </dgm:pt>
    <dgm:pt modelId="{6400A307-6DE8-4426-82C6-AF66C6E929C5}" type="sibTrans" cxnId="{6E9D1B9B-0C5A-4C2D-A45C-403365AABF12}">
      <dgm:prSet/>
      <dgm:spPr/>
      <dgm:t>
        <a:bodyPr/>
        <a:lstStyle/>
        <a:p>
          <a:endParaRPr lang="en-US"/>
        </a:p>
      </dgm:t>
    </dgm:pt>
    <dgm:pt modelId="{C2908E9F-C1D5-47E5-97ED-A391198FC439}">
      <dgm:prSet/>
      <dgm:spPr>
        <a:solidFill>
          <a:srgbClr val="8C4FFF"/>
        </a:solidFill>
      </dgm:spPr>
      <dgm:t>
        <a:bodyPr/>
        <a:lstStyle/>
        <a:p>
          <a:r>
            <a:rPr lang="en-US" dirty="0" err="1"/>
            <a:t>Ingestão</a:t>
          </a:r>
          <a:r>
            <a:rPr lang="en-US" dirty="0"/>
            <a:t> de streaming do Redshift</a:t>
          </a:r>
        </a:p>
      </dgm:t>
    </dgm:pt>
    <dgm:pt modelId="{E04A29FD-6D7F-4E7A-985C-E30966CED82C}" type="parTrans" cxnId="{204EF790-0045-4F87-9DD2-07240949BCAA}">
      <dgm:prSet/>
      <dgm:spPr/>
      <dgm:t>
        <a:bodyPr/>
        <a:lstStyle/>
        <a:p>
          <a:endParaRPr lang="en-US"/>
        </a:p>
      </dgm:t>
    </dgm:pt>
    <dgm:pt modelId="{D22F759D-CE8A-46C3-95D3-5EAB6B63BE52}" type="sibTrans" cxnId="{204EF790-0045-4F87-9DD2-07240949BCAA}">
      <dgm:prSet/>
      <dgm:spPr/>
      <dgm:t>
        <a:bodyPr/>
        <a:lstStyle/>
        <a:p>
          <a:endParaRPr lang="en-US"/>
        </a:p>
      </dgm:t>
    </dgm:pt>
    <dgm:pt modelId="{F59825A1-E7E2-401F-A370-12880097C500}">
      <dgm:prSet/>
      <dgm:spPr/>
      <dgm:t>
        <a:bodyPr/>
        <a:lstStyle/>
        <a:p>
          <a:r>
            <a:rPr lang="en-US"/>
            <a:t>Do Kinesis Data Streams ou MSK</a:t>
          </a:r>
        </a:p>
      </dgm:t>
    </dgm:pt>
    <dgm:pt modelId="{B3705234-8152-403B-96E6-3CE07491F1E8}" type="parTrans" cxnId="{9B50A602-E7ED-4AAB-B951-993001AF7D82}">
      <dgm:prSet/>
      <dgm:spPr/>
      <dgm:t>
        <a:bodyPr/>
        <a:lstStyle/>
        <a:p>
          <a:endParaRPr lang="en-US"/>
        </a:p>
      </dgm:t>
    </dgm:pt>
    <dgm:pt modelId="{CC89341B-726C-4D76-B540-C2EFA63F1531}" type="sibTrans" cxnId="{9B50A602-E7ED-4AAB-B951-993001AF7D82}">
      <dgm:prSet/>
      <dgm:spPr/>
      <dgm:t>
        <a:bodyPr/>
        <a:lstStyle/>
        <a:p>
          <a:endParaRPr lang="en-US"/>
        </a:p>
      </dgm:t>
    </dgm:pt>
    <dgm:pt modelId="{A8AE462B-66E5-410A-9D59-F1C9435AE877}" type="pres">
      <dgm:prSet presAssocID="{CD7B5297-887F-4E49-9097-5D48A3E5D897}" presName="linear" presStyleCnt="0">
        <dgm:presLayoutVars>
          <dgm:animLvl val="lvl"/>
          <dgm:resizeHandles val="exact"/>
        </dgm:presLayoutVars>
      </dgm:prSet>
      <dgm:spPr/>
    </dgm:pt>
    <dgm:pt modelId="{EC7A7A65-A535-40BE-A186-75D3460C754A}" type="pres">
      <dgm:prSet presAssocID="{7EC37D36-3541-482E-8F81-7008FAA33D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B6F354-83B7-4733-B291-83C7776107B4}" type="pres">
      <dgm:prSet presAssocID="{7EC37D36-3541-482E-8F81-7008FAA33DAC}" presName="childText" presStyleLbl="revTx" presStyleIdx="0" presStyleCnt="4">
        <dgm:presLayoutVars>
          <dgm:bulletEnabled val="1"/>
        </dgm:presLayoutVars>
      </dgm:prSet>
      <dgm:spPr/>
    </dgm:pt>
    <dgm:pt modelId="{0585F7FD-F4A4-45AC-BF2A-D1227313B86F}" type="pres">
      <dgm:prSet presAssocID="{582BCC1C-E4E5-44A5-94F1-2F633E74BC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67FE3A9-CBF8-483E-A534-3D2E5202445C}" type="pres">
      <dgm:prSet presAssocID="{582BCC1C-E4E5-44A5-94F1-2F633E74BC02}" presName="childText" presStyleLbl="revTx" presStyleIdx="1" presStyleCnt="4">
        <dgm:presLayoutVars>
          <dgm:bulletEnabled val="1"/>
        </dgm:presLayoutVars>
      </dgm:prSet>
      <dgm:spPr/>
    </dgm:pt>
    <dgm:pt modelId="{28EC5FAB-E48F-4411-AFE7-714B5617B78F}" type="pres">
      <dgm:prSet presAssocID="{E4B0D1E5-A29B-4460-B422-48731552AD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0B90EE-C2BB-4132-A40C-59D10DB40E21}" type="pres">
      <dgm:prSet presAssocID="{FE5E2D5A-964C-4CE0-9464-5095984C9F94}" presName="spacer" presStyleCnt="0"/>
      <dgm:spPr/>
    </dgm:pt>
    <dgm:pt modelId="{30D91F95-2CD0-498C-8CE3-7A4A232FA91E}" type="pres">
      <dgm:prSet presAssocID="{E1EC567C-3810-4DA2-8B28-7E185F6194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6B1216-0717-47FD-9A27-067A56A1DA37}" type="pres">
      <dgm:prSet presAssocID="{E1EC567C-3810-4DA2-8B28-7E185F619431}" presName="childText" presStyleLbl="revTx" presStyleIdx="2" presStyleCnt="4">
        <dgm:presLayoutVars>
          <dgm:bulletEnabled val="1"/>
        </dgm:presLayoutVars>
      </dgm:prSet>
      <dgm:spPr/>
    </dgm:pt>
    <dgm:pt modelId="{97442A41-C681-41A6-97D4-5D42F8FF0D24}" type="pres">
      <dgm:prSet presAssocID="{C2908E9F-C1D5-47E5-97ED-A391198FC43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3655C49-1DC0-473B-9D01-BCC28397179B}" type="pres">
      <dgm:prSet presAssocID="{C2908E9F-C1D5-47E5-97ED-A391198FC43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B50A602-E7ED-4AAB-B951-993001AF7D82}" srcId="{C2908E9F-C1D5-47E5-97ED-A391198FC439}" destId="{F59825A1-E7E2-401F-A370-12880097C500}" srcOrd="0" destOrd="0" parTransId="{B3705234-8152-403B-96E6-3CE07491F1E8}" sibTransId="{CC89341B-726C-4D76-B540-C2EFA63F1531}"/>
    <dgm:cxn modelId="{F1D86C08-B423-4F13-9867-E07AC9BBC219}" type="presOf" srcId="{F59825A1-E7E2-401F-A370-12880097C500}" destId="{B3655C49-1DC0-473B-9D01-BCC28397179B}" srcOrd="0" destOrd="0" presId="urn:microsoft.com/office/officeart/2005/8/layout/vList2"/>
    <dgm:cxn modelId="{A07EF030-D3A7-4167-9CD7-155044F41AD9}" srcId="{CD7B5297-887F-4E49-9097-5D48A3E5D897}" destId="{E1EC567C-3810-4DA2-8B28-7E185F619431}" srcOrd="3" destOrd="0" parTransId="{5CCC99BF-9E3C-4BBE-9F35-E48512F4CA8B}" sibTransId="{28B7791E-D70C-40BD-951C-69AD020B55A1}"/>
    <dgm:cxn modelId="{50C34560-9274-4C10-8453-0D3BE8BFD1AF}" srcId="{CD7B5297-887F-4E49-9097-5D48A3E5D897}" destId="{582BCC1C-E4E5-44A5-94F1-2F633E74BC02}" srcOrd="1" destOrd="0" parTransId="{7E6DDD79-1854-4A76-85D4-BD73E23B9732}" sibTransId="{749D254E-4D0B-4B7F-9E8C-04C4E8423A56}"/>
    <dgm:cxn modelId="{08C74065-3979-47CD-BDB5-DEF3EDD629A5}" srcId="{CD7B5297-887F-4E49-9097-5D48A3E5D897}" destId="{E4B0D1E5-A29B-4460-B422-48731552AD70}" srcOrd="2" destOrd="0" parTransId="{FCB1024B-8466-491E-AFD8-91903C3CC21E}" sibTransId="{FE5E2D5A-964C-4CE0-9464-5095984C9F94}"/>
    <dgm:cxn modelId="{E92D4A46-753E-458D-A851-D4EE52A302F5}" type="presOf" srcId="{CD7B5297-887F-4E49-9097-5D48A3E5D897}" destId="{A8AE462B-66E5-410A-9D59-F1C9435AE877}" srcOrd="0" destOrd="0" presId="urn:microsoft.com/office/officeart/2005/8/layout/vList2"/>
    <dgm:cxn modelId="{39E94450-4941-4E21-95EA-44C1EEE17A8E}" type="presOf" srcId="{BD6EBA49-4AD0-42F4-9EE2-65F3826B8B07}" destId="{167FE3A9-CBF8-483E-A534-3D2E5202445C}" srcOrd="0" destOrd="0" presId="urn:microsoft.com/office/officeart/2005/8/layout/vList2"/>
    <dgm:cxn modelId="{8F8F1D73-08B0-4A5D-9FF6-026A31B19735}" type="presOf" srcId="{E4B0D1E5-A29B-4460-B422-48731552AD70}" destId="{28EC5FAB-E48F-4411-AFE7-714B5617B78F}" srcOrd="0" destOrd="0" presId="urn:microsoft.com/office/officeart/2005/8/layout/vList2"/>
    <dgm:cxn modelId="{D98DE453-1D65-456A-B86B-F2D362ACC52F}" type="presOf" srcId="{C2908E9F-C1D5-47E5-97ED-A391198FC439}" destId="{97442A41-C681-41A6-97D4-5D42F8FF0D24}" srcOrd="0" destOrd="0" presId="urn:microsoft.com/office/officeart/2005/8/layout/vList2"/>
    <dgm:cxn modelId="{D9E86075-4A0C-4BC4-AC8C-29F1B0FC2D90}" type="presOf" srcId="{E2E4C461-E6A9-415A-A35C-7C2A94C761D9}" destId="{8C6B1216-0717-47FD-9A27-067A56A1DA37}" srcOrd="0" destOrd="0" presId="urn:microsoft.com/office/officeart/2005/8/layout/vList2"/>
    <dgm:cxn modelId="{6F01B07A-809F-4C2A-8FA5-FDF4069C7AEC}" srcId="{CD7B5297-887F-4E49-9097-5D48A3E5D897}" destId="{7EC37D36-3541-482E-8F81-7008FAA33DAC}" srcOrd="0" destOrd="0" parTransId="{52F0F7C7-9B31-4B05-BA98-381B0C7B7AEE}" sibTransId="{5E548C7A-9DA3-45A9-830F-B9A90D6D027E}"/>
    <dgm:cxn modelId="{4D82907D-C689-4735-804F-2B398904D40E}" srcId="{7EC37D36-3541-482E-8F81-7008FAA33DAC}" destId="{7B2EFE33-916E-4902-B0AB-19DEE2853F92}" srcOrd="1" destOrd="0" parTransId="{37184998-8CD3-441C-B210-8017534144A7}" sibTransId="{4FE79D43-F506-4792-B97F-AB389D5C80A2}"/>
    <dgm:cxn modelId="{07BC6281-C554-4D6C-892B-7A23CF484BBB}" srcId="{582BCC1C-E4E5-44A5-94F1-2F633E74BC02}" destId="{BD6EBA49-4AD0-42F4-9EE2-65F3826B8B07}" srcOrd="0" destOrd="0" parTransId="{B025EB6A-C408-4B3D-A9C6-5E785241B30A}" sibTransId="{1B3FFA36-2DD4-4EB2-81AB-1438B6283C95}"/>
    <dgm:cxn modelId="{204EF790-0045-4F87-9DD2-07240949BCAA}" srcId="{CD7B5297-887F-4E49-9097-5D48A3E5D897}" destId="{C2908E9F-C1D5-47E5-97ED-A391198FC439}" srcOrd="4" destOrd="0" parTransId="{E04A29FD-6D7F-4E7A-985C-E30966CED82C}" sibTransId="{D22F759D-CE8A-46C3-95D3-5EAB6B63BE52}"/>
    <dgm:cxn modelId="{6A1B4591-7073-4A71-B3AF-FA244B9F10F2}" type="presOf" srcId="{7EC37D36-3541-482E-8F81-7008FAA33DAC}" destId="{EC7A7A65-A535-40BE-A186-75D3460C754A}" srcOrd="0" destOrd="0" presId="urn:microsoft.com/office/officeart/2005/8/layout/vList2"/>
    <dgm:cxn modelId="{6E9D1B9B-0C5A-4C2D-A45C-403365AABF12}" srcId="{E1EC567C-3810-4DA2-8B28-7E185F619431}" destId="{E2E4C461-E6A9-415A-A35C-7C2A94C761D9}" srcOrd="0" destOrd="0" parTransId="{C957F7A8-AE6E-4983-A916-3A0449BA3CCD}" sibTransId="{6400A307-6DE8-4426-82C6-AF66C6E929C5}"/>
    <dgm:cxn modelId="{4AE1C3AA-AE2B-479B-AD58-B4B95AC20171}" type="presOf" srcId="{582BCC1C-E4E5-44A5-94F1-2F633E74BC02}" destId="{0585F7FD-F4A4-45AC-BF2A-D1227313B86F}" srcOrd="0" destOrd="0" presId="urn:microsoft.com/office/officeart/2005/8/layout/vList2"/>
    <dgm:cxn modelId="{E5638DC0-5FE9-4063-A5BF-2C5FDFC9473D}" type="presOf" srcId="{E1EC567C-3810-4DA2-8B28-7E185F619431}" destId="{30D91F95-2CD0-498C-8CE3-7A4A232FA91E}" srcOrd="0" destOrd="0" presId="urn:microsoft.com/office/officeart/2005/8/layout/vList2"/>
    <dgm:cxn modelId="{DF93A6E6-8EBD-43E1-95E1-58BC186CB168}" type="presOf" srcId="{7B2EFE33-916E-4902-B0AB-19DEE2853F92}" destId="{3CB6F354-83B7-4733-B291-83C7776107B4}" srcOrd="0" destOrd="1" presId="urn:microsoft.com/office/officeart/2005/8/layout/vList2"/>
    <dgm:cxn modelId="{D9E471E7-0C3C-4862-B710-79DF80BF31B3}" srcId="{7EC37D36-3541-482E-8F81-7008FAA33DAC}" destId="{1EC21F8E-FF01-4996-BE9E-14FD1BDF8BF0}" srcOrd="0" destOrd="0" parTransId="{E6AED935-F1B8-4D5B-B957-C78412B0D4C3}" sibTransId="{2522A6D4-9A88-40C9-AA39-52AA95BE7D68}"/>
    <dgm:cxn modelId="{21C649EC-6256-4D5E-ADD3-E3E6A8ED006A}" type="presOf" srcId="{1EC21F8E-FF01-4996-BE9E-14FD1BDF8BF0}" destId="{3CB6F354-83B7-4733-B291-83C7776107B4}" srcOrd="0" destOrd="0" presId="urn:microsoft.com/office/officeart/2005/8/layout/vList2"/>
    <dgm:cxn modelId="{92653D54-F4F6-4004-96E7-411905B8948B}" type="presParOf" srcId="{A8AE462B-66E5-410A-9D59-F1C9435AE877}" destId="{EC7A7A65-A535-40BE-A186-75D3460C754A}" srcOrd="0" destOrd="0" presId="urn:microsoft.com/office/officeart/2005/8/layout/vList2"/>
    <dgm:cxn modelId="{194409BA-79F1-41FD-BFDF-8B8B52E0E416}" type="presParOf" srcId="{A8AE462B-66E5-410A-9D59-F1C9435AE877}" destId="{3CB6F354-83B7-4733-B291-83C7776107B4}" srcOrd="1" destOrd="0" presId="urn:microsoft.com/office/officeart/2005/8/layout/vList2"/>
    <dgm:cxn modelId="{AE5D9A7B-5C1C-42BE-B661-37A107BDCFA3}" type="presParOf" srcId="{A8AE462B-66E5-410A-9D59-F1C9435AE877}" destId="{0585F7FD-F4A4-45AC-BF2A-D1227313B86F}" srcOrd="2" destOrd="0" presId="urn:microsoft.com/office/officeart/2005/8/layout/vList2"/>
    <dgm:cxn modelId="{A63D8B07-B95E-4383-BA72-B48C495CEB7B}" type="presParOf" srcId="{A8AE462B-66E5-410A-9D59-F1C9435AE877}" destId="{167FE3A9-CBF8-483E-A534-3D2E5202445C}" srcOrd="3" destOrd="0" presId="urn:microsoft.com/office/officeart/2005/8/layout/vList2"/>
    <dgm:cxn modelId="{9863972D-0679-448A-9F66-1347C1907618}" type="presParOf" srcId="{A8AE462B-66E5-410A-9D59-F1C9435AE877}" destId="{28EC5FAB-E48F-4411-AFE7-714B5617B78F}" srcOrd="4" destOrd="0" presId="urn:microsoft.com/office/officeart/2005/8/layout/vList2"/>
    <dgm:cxn modelId="{8430D1CE-9C88-45B2-94DF-D6BC33C7DF94}" type="presParOf" srcId="{A8AE462B-66E5-410A-9D59-F1C9435AE877}" destId="{C20B90EE-C2BB-4132-A40C-59D10DB40E21}" srcOrd="5" destOrd="0" presId="urn:microsoft.com/office/officeart/2005/8/layout/vList2"/>
    <dgm:cxn modelId="{96E3B57D-E4CA-4943-AC19-E10210393529}" type="presParOf" srcId="{A8AE462B-66E5-410A-9D59-F1C9435AE877}" destId="{30D91F95-2CD0-498C-8CE3-7A4A232FA91E}" srcOrd="6" destOrd="0" presId="urn:microsoft.com/office/officeart/2005/8/layout/vList2"/>
    <dgm:cxn modelId="{70685DCC-DEC5-4B47-9F8E-2DE3E6488AE3}" type="presParOf" srcId="{A8AE462B-66E5-410A-9D59-F1C9435AE877}" destId="{8C6B1216-0717-47FD-9A27-067A56A1DA37}" srcOrd="7" destOrd="0" presId="urn:microsoft.com/office/officeart/2005/8/layout/vList2"/>
    <dgm:cxn modelId="{FCB0162D-5B29-4A4C-AC8D-5BD15B1247D5}" type="presParOf" srcId="{A8AE462B-66E5-410A-9D59-F1C9435AE877}" destId="{97442A41-C681-41A6-97D4-5D42F8FF0D24}" srcOrd="8" destOrd="0" presId="urn:microsoft.com/office/officeart/2005/8/layout/vList2"/>
    <dgm:cxn modelId="{6B0F1B75-7132-46C6-9337-502B3AC77E9D}" type="presParOf" srcId="{A8AE462B-66E5-410A-9D59-F1C9435AE877}" destId="{B3655C49-1DC0-473B-9D01-BCC28397179B}" srcOrd="9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EE3FF8-B102-40ED-8EED-49115234B5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4E04A-2690-4794-9F9B-2DC915989471}">
      <dgm:prSet/>
      <dgm:spPr/>
      <dgm:t>
        <a:bodyPr/>
        <a:lstStyle/>
        <a:p>
          <a:r>
            <a:rPr lang="en-US"/>
            <a:t>VACUUM FULL</a:t>
          </a:r>
        </a:p>
      </dgm:t>
    </dgm:pt>
    <dgm:pt modelId="{3DD552DE-795D-4BE7-AAFF-C1B04E7469B4}" type="parTrans" cxnId="{9EB152A3-4B82-4CFA-8282-D3B1E0515F58}">
      <dgm:prSet/>
      <dgm:spPr/>
      <dgm:t>
        <a:bodyPr/>
        <a:lstStyle/>
        <a:p>
          <a:endParaRPr lang="en-US"/>
        </a:p>
      </dgm:t>
    </dgm:pt>
    <dgm:pt modelId="{E389E4D8-2AA7-420B-9688-9D3E5986C2CB}" type="sibTrans" cxnId="{9EB152A3-4B82-4CFA-8282-D3B1E0515F58}">
      <dgm:prSet/>
      <dgm:spPr/>
      <dgm:t>
        <a:bodyPr/>
        <a:lstStyle/>
        <a:p>
          <a:endParaRPr lang="en-US"/>
        </a:p>
      </dgm:t>
    </dgm:pt>
    <dgm:pt modelId="{7D919696-A516-45C0-AA6F-4F02BD38F3A0}">
      <dgm:prSet/>
      <dgm:spPr/>
      <dgm:t>
        <a:bodyPr/>
        <a:lstStyle/>
        <a:p>
          <a:r>
            <a:rPr lang="en-US" dirty="0" err="1"/>
            <a:t>Classifica</a:t>
          </a:r>
          <a:r>
            <a:rPr lang="en-US" dirty="0"/>
            <a:t> a </a:t>
          </a:r>
          <a:r>
            <a:rPr lang="en-US" dirty="0" err="1"/>
            <a:t>tabela</a:t>
          </a:r>
          <a:r>
            <a:rPr lang="en-US" dirty="0"/>
            <a:t> </a:t>
          </a:r>
          <a:r>
            <a:rPr lang="en-US" dirty="0" err="1"/>
            <a:t>especificada</a:t>
          </a:r>
          <a:r>
            <a:rPr lang="en-US" dirty="0"/>
            <a:t> </a:t>
          </a:r>
          <a:r>
            <a:rPr lang="pt-BR" dirty="0"/>
            <a:t>e recupera o espaço em disco ocupado por linhas que foram marcadas para exclusão pelas operações UPDATE e DELETE anteriores.</a:t>
          </a:r>
          <a:endParaRPr lang="en-US" dirty="0"/>
        </a:p>
      </dgm:t>
    </dgm:pt>
    <dgm:pt modelId="{0884DDF5-2476-4E2E-B299-DF495EC8885D}" type="parTrans" cxnId="{6BD6A133-902B-41DC-99C8-A6C365AC6CF4}">
      <dgm:prSet/>
      <dgm:spPr/>
      <dgm:t>
        <a:bodyPr/>
        <a:lstStyle/>
        <a:p>
          <a:endParaRPr lang="en-US"/>
        </a:p>
      </dgm:t>
    </dgm:pt>
    <dgm:pt modelId="{68CF0C7B-AED5-454A-B5FD-7D0C708799BB}" type="sibTrans" cxnId="{6BD6A133-902B-41DC-99C8-A6C365AC6CF4}">
      <dgm:prSet/>
      <dgm:spPr/>
      <dgm:t>
        <a:bodyPr/>
        <a:lstStyle/>
        <a:p>
          <a:endParaRPr lang="en-US"/>
        </a:p>
      </dgm:t>
    </dgm:pt>
    <dgm:pt modelId="{4D090B8C-D1EA-4F07-BAB9-9EBE04A81FC4}">
      <dgm:prSet/>
      <dgm:spPr/>
      <dgm:t>
        <a:bodyPr/>
        <a:lstStyle/>
        <a:p>
          <a:r>
            <a:rPr lang="en-US" dirty="0"/>
            <a:t>VACUUM SORT ONLY</a:t>
          </a:r>
        </a:p>
      </dgm:t>
    </dgm:pt>
    <dgm:pt modelId="{B8504FA3-338C-40F3-9446-E2899455378A}" type="parTrans" cxnId="{F9C483FE-CE0D-4FA0-91D1-E9F24461901E}">
      <dgm:prSet/>
      <dgm:spPr/>
      <dgm:t>
        <a:bodyPr/>
        <a:lstStyle/>
        <a:p>
          <a:endParaRPr lang="en-US"/>
        </a:p>
      </dgm:t>
    </dgm:pt>
    <dgm:pt modelId="{CFE8F629-12D8-4EDB-AA4E-FA5C2C8F63DD}" type="sibTrans" cxnId="{F9C483FE-CE0D-4FA0-91D1-E9F24461901E}">
      <dgm:prSet/>
      <dgm:spPr/>
      <dgm:t>
        <a:bodyPr/>
        <a:lstStyle/>
        <a:p>
          <a:endParaRPr lang="en-US"/>
        </a:p>
      </dgm:t>
    </dgm:pt>
    <dgm:pt modelId="{76E15EE7-DF60-43D5-B477-1457950B4802}">
      <dgm:prSet/>
      <dgm:spPr/>
      <dgm:t>
        <a:bodyPr/>
        <a:lstStyle/>
        <a:p>
          <a:r>
            <a:rPr lang="en-US"/>
            <a:t>Classifica a tabela especificada </a:t>
          </a:r>
          <a:r>
            <a:rPr lang="pt-BR"/>
            <a:t>sem retomar espaço liberado pelas linhas excluídas.</a:t>
          </a:r>
          <a:endParaRPr lang="en-US"/>
        </a:p>
      </dgm:t>
    </dgm:pt>
    <dgm:pt modelId="{EA2FBA49-D6B7-4A66-81DA-F82A40EE1B94}" type="parTrans" cxnId="{1FEFAE62-8F48-458C-BBD4-BD6243512369}">
      <dgm:prSet/>
      <dgm:spPr/>
      <dgm:t>
        <a:bodyPr/>
        <a:lstStyle/>
        <a:p>
          <a:endParaRPr lang="en-US"/>
        </a:p>
      </dgm:t>
    </dgm:pt>
    <dgm:pt modelId="{38D9AEC8-2B77-49A1-A890-D5A92CAEA9E4}" type="sibTrans" cxnId="{1FEFAE62-8F48-458C-BBD4-BD6243512369}">
      <dgm:prSet/>
      <dgm:spPr/>
      <dgm:t>
        <a:bodyPr/>
        <a:lstStyle/>
        <a:p>
          <a:endParaRPr lang="en-US"/>
        </a:p>
      </dgm:t>
    </dgm:pt>
    <dgm:pt modelId="{4E711714-972E-4D25-B89D-EA21124E4B22}">
      <dgm:prSet/>
      <dgm:spPr/>
      <dgm:t>
        <a:bodyPr/>
        <a:lstStyle/>
        <a:p>
          <a:r>
            <a:rPr lang="en-US"/>
            <a:t>VACUUM DELETE ONLY</a:t>
          </a:r>
        </a:p>
      </dgm:t>
    </dgm:pt>
    <dgm:pt modelId="{B6F326E9-5933-4687-9E51-6D54A2DB66F9}" type="parTrans" cxnId="{E5981A9C-127A-4806-9910-F76819E07E5D}">
      <dgm:prSet/>
      <dgm:spPr/>
      <dgm:t>
        <a:bodyPr/>
        <a:lstStyle/>
        <a:p>
          <a:endParaRPr lang="en-US"/>
        </a:p>
      </dgm:t>
    </dgm:pt>
    <dgm:pt modelId="{8EB9265C-2C5E-4AAB-B974-920D60E5332A}" type="sibTrans" cxnId="{E5981A9C-127A-4806-9910-F76819E07E5D}">
      <dgm:prSet/>
      <dgm:spPr/>
      <dgm:t>
        <a:bodyPr/>
        <a:lstStyle/>
        <a:p>
          <a:endParaRPr lang="en-US"/>
        </a:p>
      </dgm:t>
    </dgm:pt>
    <dgm:pt modelId="{5CA5FF99-DF29-4E72-9082-0FAFB0D919EA}">
      <dgm:prSet/>
      <dgm:spPr/>
      <dgm:t>
        <a:bodyPr/>
        <a:lstStyle/>
        <a:p>
          <a:r>
            <a:rPr lang="en-US" dirty="0"/>
            <a:t>S</a:t>
          </a:r>
          <a:r>
            <a:rPr lang="pt-BR" dirty="0" err="1"/>
            <a:t>olicita</a:t>
          </a:r>
          <a:r>
            <a:rPr lang="pt-BR" dirty="0"/>
            <a:t> de volta o espaço em disco ocupado por linhas que foram marcadas para exclusão pelas operações UPDATE e DELETE anteriores, e compacta a tabela para liberar o espaço ocupado.</a:t>
          </a:r>
          <a:endParaRPr lang="en-US" dirty="0"/>
        </a:p>
      </dgm:t>
    </dgm:pt>
    <dgm:pt modelId="{2CEF5CE9-A9EF-457A-A36F-3AAD8FFC3EF7}" type="parTrans" cxnId="{CDC42AE8-F31C-4D72-9C4D-366DC8DB0000}">
      <dgm:prSet/>
      <dgm:spPr/>
      <dgm:t>
        <a:bodyPr/>
        <a:lstStyle/>
        <a:p>
          <a:endParaRPr lang="en-US"/>
        </a:p>
      </dgm:t>
    </dgm:pt>
    <dgm:pt modelId="{9FBE368A-6682-4E25-B5C2-7EA1FD6F34AB}" type="sibTrans" cxnId="{CDC42AE8-F31C-4D72-9C4D-366DC8DB0000}">
      <dgm:prSet/>
      <dgm:spPr/>
      <dgm:t>
        <a:bodyPr/>
        <a:lstStyle/>
        <a:p>
          <a:endParaRPr lang="en-US"/>
        </a:p>
      </dgm:t>
    </dgm:pt>
    <dgm:pt modelId="{9C41405C-D06D-4DEF-8127-C37A720E3B91}">
      <dgm:prSet/>
      <dgm:spPr/>
      <dgm:t>
        <a:bodyPr/>
        <a:lstStyle/>
        <a:p>
          <a:r>
            <a:rPr lang="en-US" dirty="0"/>
            <a:t>VACUUM REINDEX </a:t>
          </a:r>
          <a:r>
            <a:rPr lang="en-US" dirty="0" err="1"/>
            <a:t>tablename</a:t>
          </a:r>
          <a:endParaRPr lang="en-US" dirty="0"/>
        </a:p>
      </dgm:t>
    </dgm:pt>
    <dgm:pt modelId="{40EE9764-88B3-451B-A22B-2C4EC226DCD4}" type="parTrans" cxnId="{0CB1F18D-5063-4FAB-BF6A-BBC5938532A4}">
      <dgm:prSet/>
      <dgm:spPr/>
      <dgm:t>
        <a:bodyPr/>
        <a:lstStyle/>
        <a:p>
          <a:endParaRPr lang="en-US"/>
        </a:p>
      </dgm:t>
    </dgm:pt>
    <dgm:pt modelId="{01829639-AB1F-4425-A43E-407C0C44B55F}" type="sibTrans" cxnId="{0CB1F18D-5063-4FAB-BF6A-BBC5938532A4}">
      <dgm:prSet/>
      <dgm:spPr/>
      <dgm:t>
        <a:bodyPr/>
        <a:lstStyle/>
        <a:p>
          <a:endParaRPr lang="en-US"/>
        </a:p>
      </dgm:t>
    </dgm:pt>
    <dgm:pt modelId="{E815A154-4A21-463F-A040-8089D2B93B62}">
      <dgm:prSet/>
      <dgm:spPr/>
      <dgm:t>
        <a:bodyPr/>
        <a:lstStyle/>
        <a:p>
          <a:r>
            <a:rPr lang="pt-BR"/>
            <a:t>Analisa a distribuição dos valores nas colunas de chave de classificação intercaladas e executa uma operação VACUUM completa.</a:t>
          </a:r>
          <a:endParaRPr lang="en-US"/>
        </a:p>
      </dgm:t>
    </dgm:pt>
    <dgm:pt modelId="{82BD6C0B-DF61-460A-83E0-B0C26140EDD3}" type="parTrans" cxnId="{ACEB4027-F490-4E20-BC9B-33CA4984F9E0}">
      <dgm:prSet/>
      <dgm:spPr/>
      <dgm:t>
        <a:bodyPr/>
        <a:lstStyle/>
        <a:p>
          <a:endParaRPr lang="en-US"/>
        </a:p>
      </dgm:t>
    </dgm:pt>
    <dgm:pt modelId="{56609FF2-67F7-4851-B5EF-B20B64B2F954}" type="sibTrans" cxnId="{ACEB4027-F490-4E20-BC9B-33CA4984F9E0}">
      <dgm:prSet/>
      <dgm:spPr/>
      <dgm:t>
        <a:bodyPr/>
        <a:lstStyle/>
        <a:p>
          <a:endParaRPr lang="en-US"/>
        </a:p>
      </dgm:t>
    </dgm:pt>
    <dgm:pt modelId="{C4938F47-877D-43B3-8683-6C1B7A08B180}">
      <dgm:prSet/>
      <dgm:spPr/>
      <dgm:t>
        <a:bodyPr/>
        <a:lstStyle/>
        <a:p>
          <a:r>
            <a:rPr lang="en-US" dirty="0"/>
            <a:t>VACCUM RECLUSTER </a:t>
          </a:r>
          <a:r>
            <a:rPr lang="en-US" dirty="0" err="1"/>
            <a:t>tablename</a:t>
          </a:r>
          <a:endParaRPr lang="en-US" dirty="0"/>
        </a:p>
      </dgm:t>
    </dgm:pt>
    <dgm:pt modelId="{C9E93EAA-D563-4190-89A4-9D6918CD2374}" type="parTrans" cxnId="{E0E1F3DD-0AD7-4A55-AC25-CEEE90CE32F5}">
      <dgm:prSet/>
      <dgm:spPr/>
      <dgm:t>
        <a:bodyPr/>
        <a:lstStyle/>
        <a:p>
          <a:endParaRPr lang="en-US"/>
        </a:p>
      </dgm:t>
    </dgm:pt>
    <dgm:pt modelId="{C368C70C-A1E9-4845-B412-1595D3807501}" type="sibTrans" cxnId="{E0E1F3DD-0AD7-4A55-AC25-CEEE90CE32F5}">
      <dgm:prSet/>
      <dgm:spPr/>
      <dgm:t>
        <a:bodyPr/>
        <a:lstStyle/>
        <a:p>
          <a:endParaRPr lang="en-US"/>
        </a:p>
      </dgm:t>
    </dgm:pt>
    <dgm:pt modelId="{031FF56F-124B-4901-B583-04DEC9754355}">
      <dgm:prSet/>
      <dgm:spPr/>
      <dgm:t>
        <a:bodyPr/>
        <a:lstStyle/>
        <a:p>
          <a:r>
            <a:rPr lang="pt-BR"/>
            <a:t>Classifica as partes da tabela que não são classificadas.</a:t>
          </a:r>
          <a:endParaRPr lang="en-US"/>
        </a:p>
      </dgm:t>
    </dgm:pt>
    <dgm:pt modelId="{716272C6-922B-42DC-A8D2-CF113999BA97}" type="parTrans" cxnId="{D74DD7CD-EFC7-4485-AD10-889B239C1A74}">
      <dgm:prSet/>
      <dgm:spPr/>
      <dgm:t>
        <a:bodyPr/>
        <a:lstStyle/>
        <a:p>
          <a:endParaRPr lang="en-US"/>
        </a:p>
      </dgm:t>
    </dgm:pt>
    <dgm:pt modelId="{7892A081-C248-42F2-B2E9-D1461776C59B}" type="sibTrans" cxnId="{D74DD7CD-EFC7-4485-AD10-889B239C1A74}">
      <dgm:prSet/>
      <dgm:spPr/>
      <dgm:t>
        <a:bodyPr/>
        <a:lstStyle/>
        <a:p>
          <a:endParaRPr lang="en-US"/>
        </a:p>
      </dgm:t>
    </dgm:pt>
    <dgm:pt modelId="{2455C545-09C6-4077-BE5F-D332559F8F8B}" type="pres">
      <dgm:prSet presAssocID="{8DEE3FF8-B102-40ED-8EED-49115234B501}" presName="vert0" presStyleCnt="0">
        <dgm:presLayoutVars>
          <dgm:dir/>
          <dgm:animOne val="branch"/>
          <dgm:animLvl val="lvl"/>
        </dgm:presLayoutVars>
      </dgm:prSet>
      <dgm:spPr/>
    </dgm:pt>
    <dgm:pt modelId="{3CBF9719-3BDF-4BB6-981E-79E145E4A0DE}" type="pres">
      <dgm:prSet presAssocID="{B604E04A-2690-4794-9F9B-2DC915989471}" presName="thickLine" presStyleLbl="alignNode1" presStyleIdx="0" presStyleCnt="5"/>
      <dgm:spPr/>
    </dgm:pt>
    <dgm:pt modelId="{8FE618E2-329E-4565-B299-75E65992B3AE}" type="pres">
      <dgm:prSet presAssocID="{B604E04A-2690-4794-9F9B-2DC915989471}" presName="horz1" presStyleCnt="0"/>
      <dgm:spPr/>
    </dgm:pt>
    <dgm:pt modelId="{EC92182E-4B56-4186-B2FC-9DC5490BD07C}" type="pres">
      <dgm:prSet presAssocID="{B604E04A-2690-4794-9F9B-2DC915989471}" presName="tx1" presStyleLbl="revTx" presStyleIdx="0" presStyleCnt="10"/>
      <dgm:spPr/>
    </dgm:pt>
    <dgm:pt modelId="{2F565272-5B6A-47A2-8D25-FC634BE478C5}" type="pres">
      <dgm:prSet presAssocID="{B604E04A-2690-4794-9F9B-2DC915989471}" presName="vert1" presStyleCnt="0"/>
      <dgm:spPr/>
    </dgm:pt>
    <dgm:pt modelId="{59CBA262-A6F3-4C00-B5C1-242BF158582F}" type="pres">
      <dgm:prSet presAssocID="{7D919696-A516-45C0-AA6F-4F02BD38F3A0}" presName="vertSpace2a" presStyleCnt="0"/>
      <dgm:spPr/>
    </dgm:pt>
    <dgm:pt modelId="{611B4748-3064-4AEB-9E7A-E563111DE5E9}" type="pres">
      <dgm:prSet presAssocID="{7D919696-A516-45C0-AA6F-4F02BD38F3A0}" presName="horz2" presStyleCnt="0"/>
      <dgm:spPr/>
    </dgm:pt>
    <dgm:pt modelId="{16A2BD93-F046-4A75-84B2-69CF49AED2D0}" type="pres">
      <dgm:prSet presAssocID="{7D919696-A516-45C0-AA6F-4F02BD38F3A0}" presName="horzSpace2" presStyleCnt="0"/>
      <dgm:spPr/>
    </dgm:pt>
    <dgm:pt modelId="{70822FB9-22A1-456D-A83E-752C82D6EC6F}" type="pres">
      <dgm:prSet presAssocID="{7D919696-A516-45C0-AA6F-4F02BD38F3A0}" presName="tx2" presStyleLbl="revTx" presStyleIdx="1" presStyleCnt="10"/>
      <dgm:spPr/>
    </dgm:pt>
    <dgm:pt modelId="{894AEAED-73E1-473D-A5C3-4DF7C58BC363}" type="pres">
      <dgm:prSet presAssocID="{7D919696-A516-45C0-AA6F-4F02BD38F3A0}" presName="vert2" presStyleCnt="0"/>
      <dgm:spPr/>
    </dgm:pt>
    <dgm:pt modelId="{B500ECE8-2416-4718-9202-ED82F25F0A90}" type="pres">
      <dgm:prSet presAssocID="{7D919696-A516-45C0-AA6F-4F02BD38F3A0}" presName="thinLine2b" presStyleLbl="callout" presStyleIdx="0" presStyleCnt="5"/>
      <dgm:spPr>
        <a:ln>
          <a:noFill/>
        </a:ln>
      </dgm:spPr>
    </dgm:pt>
    <dgm:pt modelId="{CB96B5A0-BDC9-4256-AF43-F2CC5121D1C8}" type="pres">
      <dgm:prSet presAssocID="{7D919696-A516-45C0-AA6F-4F02BD38F3A0}" presName="vertSpace2b" presStyleCnt="0"/>
      <dgm:spPr/>
    </dgm:pt>
    <dgm:pt modelId="{20D8DC86-F2A7-480B-BE7C-3397FB0E7535}" type="pres">
      <dgm:prSet presAssocID="{4D090B8C-D1EA-4F07-BAB9-9EBE04A81FC4}" presName="thickLine" presStyleLbl="alignNode1" presStyleIdx="1" presStyleCnt="5"/>
      <dgm:spPr/>
    </dgm:pt>
    <dgm:pt modelId="{CA91F575-6F28-449E-A025-E3D140D03AAE}" type="pres">
      <dgm:prSet presAssocID="{4D090B8C-D1EA-4F07-BAB9-9EBE04A81FC4}" presName="horz1" presStyleCnt="0"/>
      <dgm:spPr/>
    </dgm:pt>
    <dgm:pt modelId="{F4A5AFA6-FF16-49CF-9CB5-BA174C5D12EF}" type="pres">
      <dgm:prSet presAssocID="{4D090B8C-D1EA-4F07-BAB9-9EBE04A81FC4}" presName="tx1" presStyleLbl="revTx" presStyleIdx="2" presStyleCnt="10"/>
      <dgm:spPr/>
    </dgm:pt>
    <dgm:pt modelId="{C5A01CDB-4014-467C-9C32-4A071E9DB621}" type="pres">
      <dgm:prSet presAssocID="{4D090B8C-D1EA-4F07-BAB9-9EBE04A81FC4}" presName="vert1" presStyleCnt="0"/>
      <dgm:spPr/>
    </dgm:pt>
    <dgm:pt modelId="{FBC59F50-FA96-4FCD-940E-8E2AC58F52BB}" type="pres">
      <dgm:prSet presAssocID="{76E15EE7-DF60-43D5-B477-1457950B4802}" presName="vertSpace2a" presStyleCnt="0"/>
      <dgm:spPr/>
    </dgm:pt>
    <dgm:pt modelId="{339C782C-9026-434A-8278-3FCD17A54CA8}" type="pres">
      <dgm:prSet presAssocID="{76E15EE7-DF60-43D5-B477-1457950B4802}" presName="horz2" presStyleCnt="0"/>
      <dgm:spPr/>
    </dgm:pt>
    <dgm:pt modelId="{93A5B242-AE94-4768-97DB-B378E3504001}" type="pres">
      <dgm:prSet presAssocID="{76E15EE7-DF60-43D5-B477-1457950B4802}" presName="horzSpace2" presStyleCnt="0"/>
      <dgm:spPr/>
    </dgm:pt>
    <dgm:pt modelId="{A18BAAEF-94FE-426C-8D61-942D9B47C91C}" type="pres">
      <dgm:prSet presAssocID="{76E15EE7-DF60-43D5-B477-1457950B4802}" presName="tx2" presStyleLbl="revTx" presStyleIdx="3" presStyleCnt="10"/>
      <dgm:spPr/>
    </dgm:pt>
    <dgm:pt modelId="{8C1DCAAF-101A-46A1-AB12-E6F7B83D7A15}" type="pres">
      <dgm:prSet presAssocID="{76E15EE7-DF60-43D5-B477-1457950B4802}" presName="vert2" presStyleCnt="0"/>
      <dgm:spPr/>
    </dgm:pt>
    <dgm:pt modelId="{C0966DCC-1DDD-48D8-8442-D807CE94375A}" type="pres">
      <dgm:prSet presAssocID="{76E15EE7-DF60-43D5-B477-1457950B4802}" presName="thinLine2b" presStyleLbl="callout" presStyleIdx="1" presStyleCnt="5"/>
      <dgm:spPr>
        <a:ln>
          <a:noFill/>
        </a:ln>
      </dgm:spPr>
    </dgm:pt>
    <dgm:pt modelId="{F9B0451A-92B1-452F-A40F-BB1D267A3D41}" type="pres">
      <dgm:prSet presAssocID="{76E15EE7-DF60-43D5-B477-1457950B4802}" presName="vertSpace2b" presStyleCnt="0"/>
      <dgm:spPr/>
    </dgm:pt>
    <dgm:pt modelId="{066FE9DC-97F9-4D65-9F10-A32346891219}" type="pres">
      <dgm:prSet presAssocID="{4E711714-972E-4D25-B89D-EA21124E4B22}" presName="thickLine" presStyleLbl="alignNode1" presStyleIdx="2" presStyleCnt="5"/>
      <dgm:spPr/>
    </dgm:pt>
    <dgm:pt modelId="{10B87D77-314D-4179-A799-0E2B5801ABD5}" type="pres">
      <dgm:prSet presAssocID="{4E711714-972E-4D25-B89D-EA21124E4B22}" presName="horz1" presStyleCnt="0"/>
      <dgm:spPr/>
    </dgm:pt>
    <dgm:pt modelId="{EE8118C0-1227-46C9-8999-A2EF63770A24}" type="pres">
      <dgm:prSet presAssocID="{4E711714-972E-4D25-B89D-EA21124E4B22}" presName="tx1" presStyleLbl="revTx" presStyleIdx="4" presStyleCnt="10"/>
      <dgm:spPr/>
    </dgm:pt>
    <dgm:pt modelId="{2AE0C61F-5C82-4507-8C3F-42CBA1FEEDC6}" type="pres">
      <dgm:prSet presAssocID="{4E711714-972E-4D25-B89D-EA21124E4B22}" presName="vert1" presStyleCnt="0"/>
      <dgm:spPr/>
    </dgm:pt>
    <dgm:pt modelId="{46CD0F2F-BA9B-4976-B8F0-C15C933C2896}" type="pres">
      <dgm:prSet presAssocID="{5CA5FF99-DF29-4E72-9082-0FAFB0D919EA}" presName="vertSpace2a" presStyleCnt="0"/>
      <dgm:spPr/>
    </dgm:pt>
    <dgm:pt modelId="{9D9A39F0-92D5-4E15-A14E-F37D536C4537}" type="pres">
      <dgm:prSet presAssocID="{5CA5FF99-DF29-4E72-9082-0FAFB0D919EA}" presName="horz2" presStyleCnt="0"/>
      <dgm:spPr/>
    </dgm:pt>
    <dgm:pt modelId="{CB816989-B234-45A4-9AE3-9E9EB67BA6A2}" type="pres">
      <dgm:prSet presAssocID="{5CA5FF99-DF29-4E72-9082-0FAFB0D919EA}" presName="horzSpace2" presStyleCnt="0"/>
      <dgm:spPr/>
    </dgm:pt>
    <dgm:pt modelId="{90E56163-685D-43C2-91E9-126F7F20D8DC}" type="pres">
      <dgm:prSet presAssocID="{5CA5FF99-DF29-4E72-9082-0FAFB0D919EA}" presName="tx2" presStyleLbl="revTx" presStyleIdx="5" presStyleCnt="10"/>
      <dgm:spPr/>
    </dgm:pt>
    <dgm:pt modelId="{4ED89161-F263-45A5-AF86-79EB3EA3B018}" type="pres">
      <dgm:prSet presAssocID="{5CA5FF99-DF29-4E72-9082-0FAFB0D919EA}" presName="vert2" presStyleCnt="0"/>
      <dgm:spPr/>
    </dgm:pt>
    <dgm:pt modelId="{852464BF-EE83-491E-BE7C-5D78D9FAB5CB}" type="pres">
      <dgm:prSet presAssocID="{5CA5FF99-DF29-4E72-9082-0FAFB0D919EA}" presName="thinLine2b" presStyleLbl="callout" presStyleIdx="2" presStyleCnt="5"/>
      <dgm:spPr>
        <a:ln>
          <a:noFill/>
        </a:ln>
      </dgm:spPr>
    </dgm:pt>
    <dgm:pt modelId="{BCE69C85-776B-4EC2-AC05-7630E1920EF6}" type="pres">
      <dgm:prSet presAssocID="{5CA5FF99-DF29-4E72-9082-0FAFB0D919EA}" presName="vertSpace2b" presStyleCnt="0"/>
      <dgm:spPr/>
    </dgm:pt>
    <dgm:pt modelId="{9E393238-5394-45D3-A96A-3D6807156154}" type="pres">
      <dgm:prSet presAssocID="{9C41405C-D06D-4DEF-8127-C37A720E3B91}" presName="thickLine" presStyleLbl="alignNode1" presStyleIdx="3" presStyleCnt="5"/>
      <dgm:spPr/>
    </dgm:pt>
    <dgm:pt modelId="{9CF84428-2949-414F-9D4B-29D63BF4EBA9}" type="pres">
      <dgm:prSet presAssocID="{9C41405C-D06D-4DEF-8127-C37A720E3B91}" presName="horz1" presStyleCnt="0"/>
      <dgm:spPr/>
    </dgm:pt>
    <dgm:pt modelId="{EB371C03-0B62-4277-9BC7-4FE676D94914}" type="pres">
      <dgm:prSet presAssocID="{9C41405C-D06D-4DEF-8127-C37A720E3B91}" presName="tx1" presStyleLbl="revTx" presStyleIdx="6" presStyleCnt="10"/>
      <dgm:spPr/>
    </dgm:pt>
    <dgm:pt modelId="{57BFB95A-BD26-4EEF-9492-F19D212ABF97}" type="pres">
      <dgm:prSet presAssocID="{9C41405C-D06D-4DEF-8127-C37A720E3B91}" presName="vert1" presStyleCnt="0"/>
      <dgm:spPr/>
    </dgm:pt>
    <dgm:pt modelId="{AA5CC38D-5BE8-4BDB-BBA6-266343F7341B}" type="pres">
      <dgm:prSet presAssocID="{E815A154-4A21-463F-A040-8089D2B93B62}" presName="vertSpace2a" presStyleCnt="0"/>
      <dgm:spPr/>
    </dgm:pt>
    <dgm:pt modelId="{2CF8019C-8AA8-4106-969E-AF139B9BFB43}" type="pres">
      <dgm:prSet presAssocID="{E815A154-4A21-463F-A040-8089D2B93B62}" presName="horz2" presStyleCnt="0"/>
      <dgm:spPr/>
    </dgm:pt>
    <dgm:pt modelId="{E9B0D10B-CEC9-4FFC-84DF-64B0262009F2}" type="pres">
      <dgm:prSet presAssocID="{E815A154-4A21-463F-A040-8089D2B93B62}" presName="horzSpace2" presStyleCnt="0"/>
      <dgm:spPr/>
    </dgm:pt>
    <dgm:pt modelId="{AB8165ED-B7D6-4B4D-B097-37259F8FB35B}" type="pres">
      <dgm:prSet presAssocID="{E815A154-4A21-463F-A040-8089D2B93B62}" presName="tx2" presStyleLbl="revTx" presStyleIdx="7" presStyleCnt="10"/>
      <dgm:spPr/>
    </dgm:pt>
    <dgm:pt modelId="{38884E3A-17AE-42DB-83B8-3A3801A8F8B9}" type="pres">
      <dgm:prSet presAssocID="{E815A154-4A21-463F-A040-8089D2B93B62}" presName="vert2" presStyleCnt="0"/>
      <dgm:spPr/>
    </dgm:pt>
    <dgm:pt modelId="{11D812E5-A4F0-4FAB-9209-91D2C33FE3E5}" type="pres">
      <dgm:prSet presAssocID="{E815A154-4A21-463F-A040-8089D2B93B62}" presName="thinLine2b" presStyleLbl="callout" presStyleIdx="3" presStyleCnt="5"/>
      <dgm:spPr>
        <a:ln>
          <a:noFill/>
        </a:ln>
      </dgm:spPr>
    </dgm:pt>
    <dgm:pt modelId="{45B65E51-EDFD-40F2-ABBB-06FC88FE7578}" type="pres">
      <dgm:prSet presAssocID="{E815A154-4A21-463F-A040-8089D2B93B62}" presName="vertSpace2b" presStyleCnt="0"/>
      <dgm:spPr/>
    </dgm:pt>
    <dgm:pt modelId="{82247DBA-21EE-4D8F-8F6F-13C5668E3708}" type="pres">
      <dgm:prSet presAssocID="{C4938F47-877D-43B3-8683-6C1B7A08B180}" presName="thickLine" presStyleLbl="alignNode1" presStyleIdx="4" presStyleCnt="5"/>
      <dgm:spPr/>
    </dgm:pt>
    <dgm:pt modelId="{60475ED5-7C9C-4E3C-AEDC-0E32BC86B882}" type="pres">
      <dgm:prSet presAssocID="{C4938F47-877D-43B3-8683-6C1B7A08B180}" presName="horz1" presStyleCnt="0"/>
      <dgm:spPr/>
    </dgm:pt>
    <dgm:pt modelId="{9DB19958-937E-4FCA-AC78-1A45225A6828}" type="pres">
      <dgm:prSet presAssocID="{C4938F47-877D-43B3-8683-6C1B7A08B180}" presName="tx1" presStyleLbl="revTx" presStyleIdx="8" presStyleCnt="10"/>
      <dgm:spPr/>
    </dgm:pt>
    <dgm:pt modelId="{CBD92268-73A7-4566-A5CA-7DC0C10D6C09}" type="pres">
      <dgm:prSet presAssocID="{C4938F47-877D-43B3-8683-6C1B7A08B180}" presName="vert1" presStyleCnt="0"/>
      <dgm:spPr/>
    </dgm:pt>
    <dgm:pt modelId="{2A77145E-E71E-4D41-B64F-BF32DD057108}" type="pres">
      <dgm:prSet presAssocID="{031FF56F-124B-4901-B583-04DEC9754355}" presName="vertSpace2a" presStyleCnt="0"/>
      <dgm:spPr/>
    </dgm:pt>
    <dgm:pt modelId="{3CD6A1E1-7A82-42D8-BD81-AC53DDED7B23}" type="pres">
      <dgm:prSet presAssocID="{031FF56F-124B-4901-B583-04DEC9754355}" presName="horz2" presStyleCnt="0"/>
      <dgm:spPr/>
    </dgm:pt>
    <dgm:pt modelId="{5587D7AD-B42B-4789-9BB8-097651595AEA}" type="pres">
      <dgm:prSet presAssocID="{031FF56F-124B-4901-B583-04DEC9754355}" presName="horzSpace2" presStyleCnt="0"/>
      <dgm:spPr/>
    </dgm:pt>
    <dgm:pt modelId="{AEF20614-9D1C-44BC-AD9D-85A6FD99286F}" type="pres">
      <dgm:prSet presAssocID="{031FF56F-124B-4901-B583-04DEC9754355}" presName="tx2" presStyleLbl="revTx" presStyleIdx="9" presStyleCnt="10"/>
      <dgm:spPr/>
    </dgm:pt>
    <dgm:pt modelId="{CA73B118-815F-4517-9725-734B82334820}" type="pres">
      <dgm:prSet presAssocID="{031FF56F-124B-4901-B583-04DEC9754355}" presName="vert2" presStyleCnt="0"/>
      <dgm:spPr/>
    </dgm:pt>
    <dgm:pt modelId="{78535F92-A268-48FC-84F9-F5A2BFF5180B}" type="pres">
      <dgm:prSet presAssocID="{031FF56F-124B-4901-B583-04DEC9754355}" presName="thinLine2b" presStyleLbl="callout" presStyleIdx="4" presStyleCnt="5"/>
      <dgm:spPr>
        <a:ln>
          <a:noFill/>
        </a:ln>
      </dgm:spPr>
    </dgm:pt>
    <dgm:pt modelId="{7F5C79AC-8AB6-46C8-B386-B7CC97D4ED82}" type="pres">
      <dgm:prSet presAssocID="{031FF56F-124B-4901-B583-04DEC9754355}" presName="vertSpace2b" presStyleCnt="0"/>
      <dgm:spPr/>
    </dgm:pt>
  </dgm:ptLst>
  <dgm:cxnLst>
    <dgm:cxn modelId="{4136D404-1EFB-4514-865C-CEA7A282EC45}" type="presOf" srcId="{E815A154-4A21-463F-A040-8089D2B93B62}" destId="{AB8165ED-B7D6-4B4D-B097-37259F8FB35B}" srcOrd="0" destOrd="0" presId="urn:microsoft.com/office/officeart/2008/layout/LinedList"/>
    <dgm:cxn modelId="{0EA2EF1C-ABCD-4A4D-AFBF-799F67A4B09D}" type="presOf" srcId="{7D919696-A516-45C0-AA6F-4F02BD38F3A0}" destId="{70822FB9-22A1-456D-A83E-752C82D6EC6F}" srcOrd="0" destOrd="0" presId="urn:microsoft.com/office/officeart/2008/layout/LinedList"/>
    <dgm:cxn modelId="{853D2523-B20D-48D2-9E50-A96BD640C94D}" type="presOf" srcId="{4E711714-972E-4D25-B89D-EA21124E4B22}" destId="{EE8118C0-1227-46C9-8999-A2EF63770A24}" srcOrd="0" destOrd="0" presId="urn:microsoft.com/office/officeart/2008/layout/LinedList"/>
    <dgm:cxn modelId="{ACEB4027-F490-4E20-BC9B-33CA4984F9E0}" srcId="{9C41405C-D06D-4DEF-8127-C37A720E3B91}" destId="{E815A154-4A21-463F-A040-8089D2B93B62}" srcOrd="0" destOrd="0" parTransId="{82BD6C0B-DF61-460A-83E0-B0C26140EDD3}" sibTransId="{56609FF2-67F7-4851-B5EF-B20B64B2F954}"/>
    <dgm:cxn modelId="{4BCCBC32-A918-4B5F-B7BA-2F44082F095A}" type="presOf" srcId="{C4938F47-877D-43B3-8683-6C1B7A08B180}" destId="{9DB19958-937E-4FCA-AC78-1A45225A6828}" srcOrd="0" destOrd="0" presId="urn:microsoft.com/office/officeart/2008/layout/LinedList"/>
    <dgm:cxn modelId="{6BD6A133-902B-41DC-99C8-A6C365AC6CF4}" srcId="{B604E04A-2690-4794-9F9B-2DC915989471}" destId="{7D919696-A516-45C0-AA6F-4F02BD38F3A0}" srcOrd="0" destOrd="0" parTransId="{0884DDF5-2476-4E2E-B299-DF495EC8885D}" sibTransId="{68CF0C7B-AED5-454A-B5FD-7D0C708799BB}"/>
    <dgm:cxn modelId="{16666E37-F06A-4289-A506-4D6DD7A4114C}" type="presOf" srcId="{4D090B8C-D1EA-4F07-BAB9-9EBE04A81FC4}" destId="{F4A5AFA6-FF16-49CF-9CB5-BA174C5D12EF}" srcOrd="0" destOrd="0" presId="urn:microsoft.com/office/officeart/2008/layout/LinedList"/>
    <dgm:cxn modelId="{1FEFAE62-8F48-458C-BBD4-BD6243512369}" srcId="{4D090B8C-D1EA-4F07-BAB9-9EBE04A81FC4}" destId="{76E15EE7-DF60-43D5-B477-1457950B4802}" srcOrd="0" destOrd="0" parTransId="{EA2FBA49-D6B7-4A66-81DA-F82A40EE1B94}" sibTransId="{38D9AEC8-2B77-49A1-A890-D5A92CAEA9E4}"/>
    <dgm:cxn modelId="{5141EB42-8EEB-4598-B19D-FB27905C39C1}" type="presOf" srcId="{9C41405C-D06D-4DEF-8127-C37A720E3B91}" destId="{EB371C03-0B62-4277-9BC7-4FE676D94914}" srcOrd="0" destOrd="0" presId="urn:microsoft.com/office/officeart/2008/layout/LinedList"/>
    <dgm:cxn modelId="{0F064271-AB82-48A9-93B5-D444F90427BC}" type="presOf" srcId="{8DEE3FF8-B102-40ED-8EED-49115234B501}" destId="{2455C545-09C6-4077-BE5F-D332559F8F8B}" srcOrd="0" destOrd="0" presId="urn:microsoft.com/office/officeart/2008/layout/LinedList"/>
    <dgm:cxn modelId="{E7384E85-8B7F-487E-8824-3B551347F76C}" type="presOf" srcId="{031FF56F-124B-4901-B583-04DEC9754355}" destId="{AEF20614-9D1C-44BC-AD9D-85A6FD99286F}" srcOrd="0" destOrd="0" presId="urn:microsoft.com/office/officeart/2008/layout/LinedList"/>
    <dgm:cxn modelId="{0CB1F18D-5063-4FAB-BF6A-BBC5938532A4}" srcId="{8DEE3FF8-B102-40ED-8EED-49115234B501}" destId="{9C41405C-D06D-4DEF-8127-C37A720E3B91}" srcOrd="3" destOrd="0" parTransId="{40EE9764-88B3-451B-A22B-2C4EC226DCD4}" sibTransId="{01829639-AB1F-4425-A43E-407C0C44B55F}"/>
    <dgm:cxn modelId="{40BE3996-FDD9-444C-99E1-6E632D268E2E}" type="presOf" srcId="{76E15EE7-DF60-43D5-B477-1457950B4802}" destId="{A18BAAEF-94FE-426C-8D61-942D9B47C91C}" srcOrd="0" destOrd="0" presId="urn:microsoft.com/office/officeart/2008/layout/LinedList"/>
    <dgm:cxn modelId="{E5981A9C-127A-4806-9910-F76819E07E5D}" srcId="{8DEE3FF8-B102-40ED-8EED-49115234B501}" destId="{4E711714-972E-4D25-B89D-EA21124E4B22}" srcOrd="2" destOrd="0" parTransId="{B6F326E9-5933-4687-9E51-6D54A2DB66F9}" sibTransId="{8EB9265C-2C5E-4AAB-B974-920D60E5332A}"/>
    <dgm:cxn modelId="{9EB152A3-4B82-4CFA-8282-D3B1E0515F58}" srcId="{8DEE3FF8-B102-40ED-8EED-49115234B501}" destId="{B604E04A-2690-4794-9F9B-2DC915989471}" srcOrd="0" destOrd="0" parTransId="{3DD552DE-795D-4BE7-AAFF-C1B04E7469B4}" sibTransId="{E389E4D8-2AA7-420B-9688-9D3E5986C2CB}"/>
    <dgm:cxn modelId="{0487F6B9-1B62-4C18-9666-60CFFE70CB09}" type="presOf" srcId="{B604E04A-2690-4794-9F9B-2DC915989471}" destId="{EC92182E-4B56-4186-B2FC-9DC5490BD07C}" srcOrd="0" destOrd="0" presId="urn:microsoft.com/office/officeart/2008/layout/LinedList"/>
    <dgm:cxn modelId="{D58549C9-962B-4F66-8736-C65040775A23}" type="presOf" srcId="{5CA5FF99-DF29-4E72-9082-0FAFB0D919EA}" destId="{90E56163-685D-43C2-91E9-126F7F20D8DC}" srcOrd="0" destOrd="0" presId="urn:microsoft.com/office/officeart/2008/layout/LinedList"/>
    <dgm:cxn modelId="{D74DD7CD-EFC7-4485-AD10-889B239C1A74}" srcId="{C4938F47-877D-43B3-8683-6C1B7A08B180}" destId="{031FF56F-124B-4901-B583-04DEC9754355}" srcOrd="0" destOrd="0" parTransId="{716272C6-922B-42DC-A8D2-CF113999BA97}" sibTransId="{7892A081-C248-42F2-B2E9-D1461776C59B}"/>
    <dgm:cxn modelId="{E0E1F3DD-0AD7-4A55-AC25-CEEE90CE32F5}" srcId="{8DEE3FF8-B102-40ED-8EED-49115234B501}" destId="{C4938F47-877D-43B3-8683-6C1B7A08B180}" srcOrd="4" destOrd="0" parTransId="{C9E93EAA-D563-4190-89A4-9D6918CD2374}" sibTransId="{C368C70C-A1E9-4845-B412-1595D3807501}"/>
    <dgm:cxn modelId="{CDC42AE8-F31C-4D72-9C4D-366DC8DB0000}" srcId="{4E711714-972E-4D25-B89D-EA21124E4B22}" destId="{5CA5FF99-DF29-4E72-9082-0FAFB0D919EA}" srcOrd="0" destOrd="0" parTransId="{2CEF5CE9-A9EF-457A-A36F-3AAD8FFC3EF7}" sibTransId="{9FBE368A-6682-4E25-B5C2-7EA1FD6F34AB}"/>
    <dgm:cxn modelId="{F9C483FE-CE0D-4FA0-91D1-E9F24461901E}" srcId="{8DEE3FF8-B102-40ED-8EED-49115234B501}" destId="{4D090B8C-D1EA-4F07-BAB9-9EBE04A81FC4}" srcOrd="1" destOrd="0" parTransId="{B8504FA3-338C-40F3-9446-E2899455378A}" sibTransId="{CFE8F629-12D8-4EDB-AA4E-FA5C2C8F63DD}"/>
    <dgm:cxn modelId="{07B8F542-8E8E-4E04-910F-51E72E6B2879}" type="presParOf" srcId="{2455C545-09C6-4077-BE5F-D332559F8F8B}" destId="{3CBF9719-3BDF-4BB6-981E-79E145E4A0DE}" srcOrd="0" destOrd="0" presId="urn:microsoft.com/office/officeart/2008/layout/LinedList"/>
    <dgm:cxn modelId="{5274F5E8-9A73-4B5F-A563-625B31E4E38E}" type="presParOf" srcId="{2455C545-09C6-4077-BE5F-D332559F8F8B}" destId="{8FE618E2-329E-4565-B299-75E65992B3AE}" srcOrd="1" destOrd="0" presId="urn:microsoft.com/office/officeart/2008/layout/LinedList"/>
    <dgm:cxn modelId="{4EB74DAA-CCA2-4F77-8AA9-72F6E39C3226}" type="presParOf" srcId="{8FE618E2-329E-4565-B299-75E65992B3AE}" destId="{EC92182E-4B56-4186-B2FC-9DC5490BD07C}" srcOrd="0" destOrd="0" presId="urn:microsoft.com/office/officeart/2008/layout/LinedList"/>
    <dgm:cxn modelId="{A187C023-FD3E-4285-ABE0-7BED7EF5AADB}" type="presParOf" srcId="{8FE618E2-329E-4565-B299-75E65992B3AE}" destId="{2F565272-5B6A-47A2-8D25-FC634BE478C5}" srcOrd="1" destOrd="0" presId="urn:microsoft.com/office/officeart/2008/layout/LinedList"/>
    <dgm:cxn modelId="{57CE9067-56E0-4931-88FE-67C99B979B23}" type="presParOf" srcId="{2F565272-5B6A-47A2-8D25-FC634BE478C5}" destId="{59CBA262-A6F3-4C00-B5C1-242BF158582F}" srcOrd="0" destOrd="0" presId="urn:microsoft.com/office/officeart/2008/layout/LinedList"/>
    <dgm:cxn modelId="{FA558232-04B8-4142-B021-72126BE5E5D2}" type="presParOf" srcId="{2F565272-5B6A-47A2-8D25-FC634BE478C5}" destId="{611B4748-3064-4AEB-9E7A-E563111DE5E9}" srcOrd="1" destOrd="0" presId="urn:microsoft.com/office/officeart/2008/layout/LinedList"/>
    <dgm:cxn modelId="{84955101-BDE7-4323-86BC-A434FBF14A20}" type="presParOf" srcId="{611B4748-3064-4AEB-9E7A-E563111DE5E9}" destId="{16A2BD93-F046-4A75-84B2-69CF49AED2D0}" srcOrd="0" destOrd="0" presId="urn:microsoft.com/office/officeart/2008/layout/LinedList"/>
    <dgm:cxn modelId="{4A5062EC-5E07-49DD-AD7A-29FE417CB9E8}" type="presParOf" srcId="{611B4748-3064-4AEB-9E7A-E563111DE5E9}" destId="{70822FB9-22A1-456D-A83E-752C82D6EC6F}" srcOrd="1" destOrd="0" presId="urn:microsoft.com/office/officeart/2008/layout/LinedList"/>
    <dgm:cxn modelId="{A6A444C4-32CB-4947-8765-BAF3B349CF17}" type="presParOf" srcId="{611B4748-3064-4AEB-9E7A-E563111DE5E9}" destId="{894AEAED-73E1-473D-A5C3-4DF7C58BC363}" srcOrd="2" destOrd="0" presId="urn:microsoft.com/office/officeart/2008/layout/LinedList"/>
    <dgm:cxn modelId="{DE401D16-2276-442F-A032-C714246D7035}" type="presParOf" srcId="{2F565272-5B6A-47A2-8D25-FC634BE478C5}" destId="{B500ECE8-2416-4718-9202-ED82F25F0A90}" srcOrd="2" destOrd="0" presId="urn:microsoft.com/office/officeart/2008/layout/LinedList"/>
    <dgm:cxn modelId="{C0A1D3D4-434C-4998-8A67-A2DB6055EF9A}" type="presParOf" srcId="{2F565272-5B6A-47A2-8D25-FC634BE478C5}" destId="{CB96B5A0-BDC9-4256-AF43-F2CC5121D1C8}" srcOrd="3" destOrd="0" presId="urn:microsoft.com/office/officeart/2008/layout/LinedList"/>
    <dgm:cxn modelId="{E9AEC061-70FB-47A7-AFB4-988F85FD1C11}" type="presParOf" srcId="{2455C545-09C6-4077-BE5F-D332559F8F8B}" destId="{20D8DC86-F2A7-480B-BE7C-3397FB0E7535}" srcOrd="2" destOrd="0" presId="urn:microsoft.com/office/officeart/2008/layout/LinedList"/>
    <dgm:cxn modelId="{14DA604C-6D86-441A-970C-5BD3C51D53BC}" type="presParOf" srcId="{2455C545-09C6-4077-BE5F-D332559F8F8B}" destId="{CA91F575-6F28-449E-A025-E3D140D03AAE}" srcOrd="3" destOrd="0" presId="urn:microsoft.com/office/officeart/2008/layout/LinedList"/>
    <dgm:cxn modelId="{F0F28264-9F8B-466A-96F8-F77D55991084}" type="presParOf" srcId="{CA91F575-6F28-449E-A025-E3D140D03AAE}" destId="{F4A5AFA6-FF16-49CF-9CB5-BA174C5D12EF}" srcOrd="0" destOrd="0" presId="urn:microsoft.com/office/officeart/2008/layout/LinedList"/>
    <dgm:cxn modelId="{CD1A063C-DF9C-4838-A920-A009656B031C}" type="presParOf" srcId="{CA91F575-6F28-449E-A025-E3D140D03AAE}" destId="{C5A01CDB-4014-467C-9C32-4A071E9DB621}" srcOrd="1" destOrd="0" presId="urn:microsoft.com/office/officeart/2008/layout/LinedList"/>
    <dgm:cxn modelId="{724A5132-C421-4EFE-9E54-8D3D89C9C323}" type="presParOf" srcId="{C5A01CDB-4014-467C-9C32-4A071E9DB621}" destId="{FBC59F50-FA96-4FCD-940E-8E2AC58F52BB}" srcOrd="0" destOrd="0" presId="urn:microsoft.com/office/officeart/2008/layout/LinedList"/>
    <dgm:cxn modelId="{01F4E5AE-EED5-4220-B293-BD658A494B90}" type="presParOf" srcId="{C5A01CDB-4014-467C-9C32-4A071E9DB621}" destId="{339C782C-9026-434A-8278-3FCD17A54CA8}" srcOrd="1" destOrd="0" presId="urn:microsoft.com/office/officeart/2008/layout/LinedList"/>
    <dgm:cxn modelId="{80A4E143-42ED-4DF3-82F8-CE0C4D0E1A52}" type="presParOf" srcId="{339C782C-9026-434A-8278-3FCD17A54CA8}" destId="{93A5B242-AE94-4768-97DB-B378E3504001}" srcOrd="0" destOrd="0" presId="urn:microsoft.com/office/officeart/2008/layout/LinedList"/>
    <dgm:cxn modelId="{9F0CF023-EA50-45F2-91F1-2C8CCF49F673}" type="presParOf" srcId="{339C782C-9026-434A-8278-3FCD17A54CA8}" destId="{A18BAAEF-94FE-426C-8D61-942D9B47C91C}" srcOrd="1" destOrd="0" presId="urn:microsoft.com/office/officeart/2008/layout/LinedList"/>
    <dgm:cxn modelId="{F2C2A980-08C8-4B21-B9E4-3380241624C3}" type="presParOf" srcId="{339C782C-9026-434A-8278-3FCD17A54CA8}" destId="{8C1DCAAF-101A-46A1-AB12-E6F7B83D7A15}" srcOrd="2" destOrd="0" presId="urn:microsoft.com/office/officeart/2008/layout/LinedList"/>
    <dgm:cxn modelId="{F9E656D6-2AF7-4825-8907-D70C02887FDE}" type="presParOf" srcId="{C5A01CDB-4014-467C-9C32-4A071E9DB621}" destId="{C0966DCC-1DDD-48D8-8442-D807CE94375A}" srcOrd="2" destOrd="0" presId="urn:microsoft.com/office/officeart/2008/layout/LinedList"/>
    <dgm:cxn modelId="{89F72C3C-A7FB-466B-A150-522F0E2A3933}" type="presParOf" srcId="{C5A01CDB-4014-467C-9C32-4A071E9DB621}" destId="{F9B0451A-92B1-452F-A40F-BB1D267A3D41}" srcOrd="3" destOrd="0" presId="urn:microsoft.com/office/officeart/2008/layout/LinedList"/>
    <dgm:cxn modelId="{4D8E0AB7-3875-446E-8DB0-0AB65867D8E1}" type="presParOf" srcId="{2455C545-09C6-4077-BE5F-D332559F8F8B}" destId="{066FE9DC-97F9-4D65-9F10-A32346891219}" srcOrd="4" destOrd="0" presId="urn:microsoft.com/office/officeart/2008/layout/LinedList"/>
    <dgm:cxn modelId="{DFEEC757-96DD-4EFF-AA6D-025FA37BF00B}" type="presParOf" srcId="{2455C545-09C6-4077-BE5F-D332559F8F8B}" destId="{10B87D77-314D-4179-A799-0E2B5801ABD5}" srcOrd="5" destOrd="0" presId="urn:microsoft.com/office/officeart/2008/layout/LinedList"/>
    <dgm:cxn modelId="{82C22BB3-F3B5-478A-8853-021CA95C8DED}" type="presParOf" srcId="{10B87D77-314D-4179-A799-0E2B5801ABD5}" destId="{EE8118C0-1227-46C9-8999-A2EF63770A24}" srcOrd="0" destOrd="0" presId="urn:microsoft.com/office/officeart/2008/layout/LinedList"/>
    <dgm:cxn modelId="{A8DDEEA9-E54D-4185-A4DD-6FE7C71C0939}" type="presParOf" srcId="{10B87D77-314D-4179-A799-0E2B5801ABD5}" destId="{2AE0C61F-5C82-4507-8C3F-42CBA1FEEDC6}" srcOrd="1" destOrd="0" presId="urn:microsoft.com/office/officeart/2008/layout/LinedList"/>
    <dgm:cxn modelId="{ECCA2A98-C143-47A0-95E3-BBE0D1D229A6}" type="presParOf" srcId="{2AE0C61F-5C82-4507-8C3F-42CBA1FEEDC6}" destId="{46CD0F2F-BA9B-4976-B8F0-C15C933C2896}" srcOrd="0" destOrd="0" presId="urn:microsoft.com/office/officeart/2008/layout/LinedList"/>
    <dgm:cxn modelId="{457B6875-B165-4EBA-90F1-409FFE9D95F4}" type="presParOf" srcId="{2AE0C61F-5C82-4507-8C3F-42CBA1FEEDC6}" destId="{9D9A39F0-92D5-4E15-A14E-F37D536C4537}" srcOrd="1" destOrd="0" presId="urn:microsoft.com/office/officeart/2008/layout/LinedList"/>
    <dgm:cxn modelId="{30462171-5FBB-48C5-8C4B-0F3E21BFFA6E}" type="presParOf" srcId="{9D9A39F0-92D5-4E15-A14E-F37D536C4537}" destId="{CB816989-B234-45A4-9AE3-9E9EB67BA6A2}" srcOrd="0" destOrd="0" presId="urn:microsoft.com/office/officeart/2008/layout/LinedList"/>
    <dgm:cxn modelId="{A870E9F9-160E-4BA1-AB5B-456A46696D7A}" type="presParOf" srcId="{9D9A39F0-92D5-4E15-A14E-F37D536C4537}" destId="{90E56163-685D-43C2-91E9-126F7F20D8DC}" srcOrd="1" destOrd="0" presId="urn:microsoft.com/office/officeart/2008/layout/LinedList"/>
    <dgm:cxn modelId="{E3E41FF1-E556-43C9-9584-CDAB412A3EBC}" type="presParOf" srcId="{9D9A39F0-92D5-4E15-A14E-F37D536C4537}" destId="{4ED89161-F263-45A5-AF86-79EB3EA3B018}" srcOrd="2" destOrd="0" presId="urn:microsoft.com/office/officeart/2008/layout/LinedList"/>
    <dgm:cxn modelId="{D448EB87-F6BD-4FE2-A1C7-15EE3BF307CC}" type="presParOf" srcId="{2AE0C61F-5C82-4507-8C3F-42CBA1FEEDC6}" destId="{852464BF-EE83-491E-BE7C-5D78D9FAB5CB}" srcOrd="2" destOrd="0" presId="urn:microsoft.com/office/officeart/2008/layout/LinedList"/>
    <dgm:cxn modelId="{2A3D0E0D-9EAE-4779-AF46-579A9DB65A46}" type="presParOf" srcId="{2AE0C61F-5C82-4507-8C3F-42CBA1FEEDC6}" destId="{BCE69C85-776B-4EC2-AC05-7630E1920EF6}" srcOrd="3" destOrd="0" presId="urn:microsoft.com/office/officeart/2008/layout/LinedList"/>
    <dgm:cxn modelId="{8A808C3A-D4E4-48C4-88A7-F13717B3E0DF}" type="presParOf" srcId="{2455C545-09C6-4077-BE5F-D332559F8F8B}" destId="{9E393238-5394-45D3-A96A-3D6807156154}" srcOrd="6" destOrd="0" presId="urn:microsoft.com/office/officeart/2008/layout/LinedList"/>
    <dgm:cxn modelId="{377BCD2A-2490-43D5-A6A4-1C23B7B641C7}" type="presParOf" srcId="{2455C545-09C6-4077-BE5F-D332559F8F8B}" destId="{9CF84428-2949-414F-9D4B-29D63BF4EBA9}" srcOrd="7" destOrd="0" presId="urn:microsoft.com/office/officeart/2008/layout/LinedList"/>
    <dgm:cxn modelId="{97E7F266-D474-48A1-923F-39AF662D0B9E}" type="presParOf" srcId="{9CF84428-2949-414F-9D4B-29D63BF4EBA9}" destId="{EB371C03-0B62-4277-9BC7-4FE676D94914}" srcOrd="0" destOrd="0" presId="urn:microsoft.com/office/officeart/2008/layout/LinedList"/>
    <dgm:cxn modelId="{0A985A10-D965-412D-B7DA-55F996BF5C5D}" type="presParOf" srcId="{9CF84428-2949-414F-9D4B-29D63BF4EBA9}" destId="{57BFB95A-BD26-4EEF-9492-F19D212ABF97}" srcOrd="1" destOrd="0" presId="urn:microsoft.com/office/officeart/2008/layout/LinedList"/>
    <dgm:cxn modelId="{A728C17B-832D-40D9-8AD4-73C27ED1AFB3}" type="presParOf" srcId="{57BFB95A-BD26-4EEF-9492-F19D212ABF97}" destId="{AA5CC38D-5BE8-4BDB-BBA6-266343F7341B}" srcOrd="0" destOrd="0" presId="urn:microsoft.com/office/officeart/2008/layout/LinedList"/>
    <dgm:cxn modelId="{58F5C35E-23BB-4512-AA7F-C85CAC0EDB7B}" type="presParOf" srcId="{57BFB95A-BD26-4EEF-9492-F19D212ABF97}" destId="{2CF8019C-8AA8-4106-969E-AF139B9BFB43}" srcOrd="1" destOrd="0" presId="urn:microsoft.com/office/officeart/2008/layout/LinedList"/>
    <dgm:cxn modelId="{B9F0AE5F-0D4F-497E-B545-872696443704}" type="presParOf" srcId="{2CF8019C-8AA8-4106-969E-AF139B9BFB43}" destId="{E9B0D10B-CEC9-4FFC-84DF-64B0262009F2}" srcOrd="0" destOrd="0" presId="urn:microsoft.com/office/officeart/2008/layout/LinedList"/>
    <dgm:cxn modelId="{0E5F61E1-0029-4ECC-8CB0-13042CE5E894}" type="presParOf" srcId="{2CF8019C-8AA8-4106-969E-AF139B9BFB43}" destId="{AB8165ED-B7D6-4B4D-B097-37259F8FB35B}" srcOrd="1" destOrd="0" presId="urn:microsoft.com/office/officeart/2008/layout/LinedList"/>
    <dgm:cxn modelId="{15230167-7FD1-42FA-9303-E6FB9F31563C}" type="presParOf" srcId="{2CF8019C-8AA8-4106-969E-AF139B9BFB43}" destId="{38884E3A-17AE-42DB-83B8-3A3801A8F8B9}" srcOrd="2" destOrd="0" presId="urn:microsoft.com/office/officeart/2008/layout/LinedList"/>
    <dgm:cxn modelId="{C92CFF36-5796-4ED3-87B5-5FBFE86AFE5D}" type="presParOf" srcId="{57BFB95A-BD26-4EEF-9492-F19D212ABF97}" destId="{11D812E5-A4F0-4FAB-9209-91D2C33FE3E5}" srcOrd="2" destOrd="0" presId="urn:microsoft.com/office/officeart/2008/layout/LinedList"/>
    <dgm:cxn modelId="{B26640D5-41C6-45BE-BE52-F1C31E6EA7E1}" type="presParOf" srcId="{57BFB95A-BD26-4EEF-9492-F19D212ABF97}" destId="{45B65E51-EDFD-40F2-ABBB-06FC88FE7578}" srcOrd="3" destOrd="0" presId="urn:microsoft.com/office/officeart/2008/layout/LinedList"/>
    <dgm:cxn modelId="{81468D4A-61E5-41E4-9168-5452EB93DA6B}" type="presParOf" srcId="{2455C545-09C6-4077-BE5F-D332559F8F8B}" destId="{82247DBA-21EE-4D8F-8F6F-13C5668E3708}" srcOrd="8" destOrd="0" presId="urn:microsoft.com/office/officeart/2008/layout/LinedList"/>
    <dgm:cxn modelId="{A63E9E2F-D953-468F-9B72-2A36E66598BB}" type="presParOf" srcId="{2455C545-09C6-4077-BE5F-D332559F8F8B}" destId="{60475ED5-7C9C-4E3C-AEDC-0E32BC86B882}" srcOrd="9" destOrd="0" presId="urn:microsoft.com/office/officeart/2008/layout/LinedList"/>
    <dgm:cxn modelId="{8EFF2FA8-F878-41C8-9889-AC721F9F44DC}" type="presParOf" srcId="{60475ED5-7C9C-4E3C-AEDC-0E32BC86B882}" destId="{9DB19958-937E-4FCA-AC78-1A45225A6828}" srcOrd="0" destOrd="0" presId="urn:microsoft.com/office/officeart/2008/layout/LinedList"/>
    <dgm:cxn modelId="{F8767818-560F-4ECA-A27D-0D6A629D78EE}" type="presParOf" srcId="{60475ED5-7C9C-4E3C-AEDC-0E32BC86B882}" destId="{CBD92268-73A7-4566-A5CA-7DC0C10D6C09}" srcOrd="1" destOrd="0" presId="urn:microsoft.com/office/officeart/2008/layout/LinedList"/>
    <dgm:cxn modelId="{5AAF8C68-4FBE-4281-B828-2307DA239709}" type="presParOf" srcId="{CBD92268-73A7-4566-A5CA-7DC0C10D6C09}" destId="{2A77145E-E71E-4D41-B64F-BF32DD057108}" srcOrd="0" destOrd="0" presId="urn:microsoft.com/office/officeart/2008/layout/LinedList"/>
    <dgm:cxn modelId="{71C256A7-6C58-47E4-A1A3-91551C9FB730}" type="presParOf" srcId="{CBD92268-73A7-4566-A5CA-7DC0C10D6C09}" destId="{3CD6A1E1-7A82-42D8-BD81-AC53DDED7B23}" srcOrd="1" destOrd="0" presId="urn:microsoft.com/office/officeart/2008/layout/LinedList"/>
    <dgm:cxn modelId="{A8AF90D2-8D7F-418B-A15D-02883E25FA73}" type="presParOf" srcId="{3CD6A1E1-7A82-42D8-BD81-AC53DDED7B23}" destId="{5587D7AD-B42B-4789-9BB8-097651595AEA}" srcOrd="0" destOrd="0" presId="urn:microsoft.com/office/officeart/2008/layout/LinedList"/>
    <dgm:cxn modelId="{4244C53A-DC49-478E-9189-23192228014C}" type="presParOf" srcId="{3CD6A1E1-7A82-42D8-BD81-AC53DDED7B23}" destId="{AEF20614-9D1C-44BC-AD9D-85A6FD99286F}" srcOrd="1" destOrd="0" presId="urn:microsoft.com/office/officeart/2008/layout/LinedList"/>
    <dgm:cxn modelId="{6B2C3A14-4387-4B8B-9349-33B077FB2BCF}" type="presParOf" srcId="{3CD6A1E1-7A82-42D8-BD81-AC53DDED7B23}" destId="{CA73B118-815F-4517-9725-734B82334820}" srcOrd="2" destOrd="0" presId="urn:microsoft.com/office/officeart/2008/layout/LinedList"/>
    <dgm:cxn modelId="{1795201B-72A8-43DF-9A98-E52D2DAB5279}" type="presParOf" srcId="{CBD92268-73A7-4566-A5CA-7DC0C10D6C09}" destId="{78535F92-A268-48FC-84F9-F5A2BFF5180B}" srcOrd="2" destOrd="0" presId="urn:microsoft.com/office/officeart/2008/layout/LinedList"/>
    <dgm:cxn modelId="{A8E84CCE-D6A6-47D5-B194-1CE1B6E4C4D7}" type="presParOf" srcId="{CBD92268-73A7-4566-A5CA-7DC0C10D6C09}" destId="{7F5C79AC-8AB6-46C8-B386-B7CC97D4ED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1DD6F5-C841-4F26-B339-EF91F6E03D0E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0651E-17D2-42A3-8FEA-B3EBD06677C5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Elastic resize (</a:t>
          </a:r>
          <a:r>
            <a:rPr lang="en-US" dirty="0" err="1"/>
            <a:t>Redimensionamento</a:t>
          </a:r>
          <a:r>
            <a:rPr lang="en-US" dirty="0"/>
            <a:t> </a:t>
          </a:r>
          <a:r>
            <a:rPr lang="en-US" dirty="0" err="1"/>
            <a:t>elástico</a:t>
          </a:r>
          <a:r>
            <a:rPr lang="en-US" dirty="0"/>
            <a:t>)</a:t>
          </a:r>
        </a:p>
      </dgm:t>
    </dgm:pt>
    <dgm:pt modelId="{0887DD0C-D7A6-41AB-BBCD-DC3480FE2CA9}" type="parTrans" cxnId="{CFB0D726-C20E-4088-8C2A-D41039CC79EF}">
      <dgm:prSet/>
      <dgm:spPr/>
      <dgm:t>
        <a:bodyPr/>
        <a:lstStyle/>
        <a:p>
          <a:endParaRPr lang="en-US"/>
        </a:p>
      </dgm:t>
    </dgm:pt>
    <dgm:pt modelId="{436EDB7A-A4E2-48A0-95B5-A7D6A4DB7CE7}" type="sibTrans" cxnId="{CFB0D726-C20E-4088-8C2A-D41039CC79EF}">
      <dgm:prSet/>
      <dgm:spPr/>
      <dgm:t>
        <a:bodyPr/>
        <a:lstStyle/>
        <a:p>
          <a:endParaRPr lang="en-US"/>
        </a:p>
      </dgm:t>
    </dgm:pt>
    <dgm:pt modelId="{D7FE8D3E-8940-42A0-ABAC-B4835A3C7FC5}">
      <dgm:prSet/>
      <dgm:spPr>
        <a:solidFill>
          <a:srgbClr val="8C4FFF"/>
        </a:solidFill>
      </dgm:spPr>
      <dgm:t>
        <a:bodyPr/>
        <a:lstStyle/>
        <a:p>
          <a:r>
            <a:rPr lang="en-US"/>
            <a:t>Adicione ou remova rapidamente nós do cluste</a:t>
          </a:r>
        </a:p>
      </dgm:t>
    </dgm:pt>
    <dgm:pt modelId="{CEAE3C42-0E9B-481F-A35A-64CEDE682851}" type="parTrans" cxnId="{A070DB8E-B083-4963-B02A-D0F52E6EB151}">
      <dgm:prSet/>
      <dgm:spPr/>
      <dgm:t>
        <a:bodyPr/>
        <a:lstStyle/>
        <a:p>
          <a:endParaRPr lang="en-US"/>
        </a:p>
      </dgm:t>
    </dgm:pt>
    <dgm:pt modelId="{37969564-3992-4F47-8A16-3B802F1B3335}" type="sibTrans" cxnId="{A070DB8E-B083-4963-B02A-D0F52E6EB151}">
      <dgm:prSet/>
      <dgm:spPr/>
      <dgm:t>
        <a:bodyPr/>
        <a:lstStyle/>
        <a:p>
          <a:endParaRPr lang="en-US"/>
        </a:p>
      </dgm:t>
    </dgm:pt>
    <dgm:pt modelId="{4297E9A0-77EF-42D7-A6AA-FD4E8A4EE858}">
      <dgm:prSet/>
      <dgm:spPr>
        <a:solidFill>
          <a:srgbClr val="8C4FFF"/>
        </a:solidFill>
      </dgm:spPr>
      <dgm:t>
        <a:bodyPr/>
        <a:lstStyle/>
        <a:p>
          <a:r>
            <a:rPr lang="en-US"/>
            <a:t>É possível alterar o tipo de nó, mas as conexões serão perdidas</a:t>
          </a:r>
        </a:p>
      </dgm:t>
    </dgm:pt>
    <dgm:pt modelId="{6D93D56B-9A52-484C-884C-F30CFEC4E708}" type="parTrans" cxnId="{55AFD1F9-F899-4BB8-A108-7F1183651896}">
      <dgm:prSet/>
      <dgm:spPr/>
      <dgm:t>
        <a:bodyPr/>
        <a:lstStyle/>
        <a:p>
          <a:endParaRPr lang="en-US"/>
        </a:p>
      </dgm:t>
    </dgm:pt>
    <dgm:pt modelId="{C94E06C9-FDEB-4016-9187-E15AB429783F}" type="sibTrans" cxnId="{55AFD1F9-F899-4BB8-A108-7F1183651896}">
      <dgm:prSet/>
      <dgm:spPr/>
      <dgm:t>
        <a:bodyPr/>
        <a:lstStyle/>
        <a:p>
          <a:endParaRPr lang="en-US"/>
        </a:p>
      </dgm:t>
    </dgm:pt>
    <dgm:pt modelId="{1BF498C4-5253-43EC-80B4-DA81904CAAD3}">
      <dgm:prSet/>
      <dgm:spPr>
        <a:solidFill>
          <a:srgbClr val="8C4FFF"/>
        </a:solidFill>
      </dgm:spPr>
      <dgm:t>
        <a:bodyPr/>
        <a:lstStyle/>
        <a:p>
          <a:r>
            <a:rPr lang="en-US"/>
            <a:t>O cluster fica inativo por alguns minutos (~10 minutos)</a:t>
          </a:r>
        </a:p>
      </dgm:t>
    </dgm:pt>
    <dgm:pt modelId="{3E59F967-02D9-45D1-AD82-AB613BE3A401}" type="parTrans" cxnId="{CD2A8B9D-8A63-42D9-ADFB-3CB9F3157F73}">
      <dgm:prSet/>
      <dgm:spPr/>
      <dgm:t>
        <a:bodyPr/>
        <a:lstStyle/>
        <a:p>
          <a:endParaRPr lang="en-US"/>
        </a:p>
      </dgm:t>
    </dgm:pt>
    <dgm:pt modelId="{4BB79D49-2622-4D52-AD5D-4A2CD1D2BB48}" type="sibTrans" cxnId="{CD2A8B9D-8A63-42D9-ADFB-3CB9F3157F73}">
      <dgm:prSet/>
      <dgm:spPr/>
      <dgm:t>
        <a:bodyPr/>
        <a:lstStyle/>
        <a:p>
          <a:endParaRPr lang="en-US"/>
        </a:p>
      </dgm:t>
    </dgm:pt>
    <dgm:pt modelId="{921A1142-3A52-46D7-80BD-1E8F55CFC339}">
      <dgm:prSet/>
      <dgm:spPr>
        <a:solidFill>
          <a:srgbClr val="8C4FFF"/>
        </a:solidFill>
      </dgm:spPr>
      <dgm:t>
        <a:bodyPr/>
        <a:lstStyle/>
        <a:p>
          <a:r>
            <a:rPr lang="en-US"/>
            <a:t>Tenta manter as conexões abertas durante o tempo de inatividade</a:t>
          </a:r>
        </a:p>
      </dgm:t>
    </dgm:pt>
    <dgm:pt modelId="{FCB1DC72-1A97-4E49-9025-4FE706B2AD7D}" type="parTrans" cxnId="{119A7166-537B-48B7-8D03-B807456B0497}">
      <dgm:prSet/>
      <dgm:spPr/>
      <dgm:t>
        <a:bodyPr/>
        <a:lstStyle/>
        <a:p>
          <a:endParaRPr lang="en-US"/>
        </a:p>
      </dgm:t>
    </dgm:pt>
    <dgm:pt modelId="{18BCBA12-B151-49FA-B8B5-843FF62E1A3C}" type="sibTrans" cxnId="{119A7166-537B-48B7-8D03-B807456B0497}">
      <dgm:prSet/>
      <dgm:spPr/>
      <dgm:t>
        <a:bodyPr/>
        <a:lstStyle/>
        <a:p>
          <a:endParaRPr lang="en-US"/>
        </a:p>
      </dgm:t>
    </dgm:pt>
    <dgm:pt modelId="{A3F70310-6AE5-4D1B-9710-261F0C73B9B8}">
      <dgm:prSet/>
      <dgm:spPr>
        <a:solidFill>
          <a:srgbClr val="8C4FFF"/>
        </a:solidFill>
      </dgm:spPr>
      <dgm:t>
        <a:bodyPr/>
        <a:lstStyle/>
        <a:p>
          <a:r>
            <a:rPr lang="en-US"/>
            <a:t>Limitado à duplicação ou redução pela metade para nós dc2.8xlarge, dc2.large e ra3.xlplus</a:t>
          </a:r>
        </a:p>
      </dgm:t>
    </dgm:pt>
    <dgm:pt modelId="{47D5F093-FD02-4B0A-A862-D6C792A47DFB}" type="parTrans" cxnId="{D4D40B05-8EB2-4565-BD13-6912F0DDB967}">
      <dgm:prSet/>
      <dgm:spPr/>
      <dgm:t>
        <a:bodyPr/>
        <a:lstStyle/>
        <a:p>
          <a:endParaRPr lang="en-US"/>
        </a:p>
      </dgm:t>
    </dgm:pt>
    <dgm:pt modelId="{7BFF03A7-3780-4EED-8E44-9912E3AFEADD}" type="sibTrans" cxnId="{D4D40B05-8EB2-4565-BD13-6912F0DDB967}">
      <dgm:prSet/>
      <dgm:spPr/>
      <dgm:t>
        <a:bodyPr/>
        <a:lstStyle/>
        <a:p>
          <a:endParaRPr lang="en-US"/>
        </a:p>
      </dgm:t>
    </dgm:pt>
    <dgm:pt modelId="{F2F338F0-F195-4162-A109-E1E10DC10B4B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Classic resize (Redimensionamento clássico)</a:t>
          </a:r>
        </a:p>
      </dgm:t>
    </dgm:pt>
    <dgm:pt modelId="{CFDD3908-738F-49D7-95C1-76F3CF7C4054}" type="parTrans" cxnId="{F47BA852-A317-4704-A319-705F46B17E2B}">
      <dgm:prSet/>
      <dgm:spPr/>
      <dgm:t>
        <a:bodyPr/>
        <a:lstStyle/>
        <a:p>
          <a:endParaRPr lang="en-US"/>
        </a:p>
      </dgm:t>
    </dgm:pt>
    <dgm:pt modelId="{83C3760D-248C-4926-B502-7659FEDD7A7D}" type="sibTrans" cxnId="{F47BA852-A317-4704-A319-705F46B17E2B}">
      <dgm:prSet/>
      <dgm:spPr/>
      <dgm:t>
        <a:bodyPr/>
        <a:lstStyle/>
        <a:p>
          <a:endParaRPr lang="en-US"/>
        </a:p>
      </dgm:t>
    </dgm:pt>
    <dgm:pt modelId="{3DE0C7F5-64EC-4C17-8490-3BC6CA0935A6}">
      <dgm:prSet/>
      <dgm:spPr>
        <a:solidFill>
          <a:srgbClr val="8C4FFF"/>
        </a:solidFill>
      </dgm:spPr>
      <dgm:t>
        <a:bodyPr/>
        <a:lstStyle/>
        <a:p>
          <a:r>
            <a:rPr lang="en-US"/>
            <a:t>Alterar tipo de nó e/ou número de nós</a:t>
          </a:r>
        </a:p>
      </dgm:t>
    </dgm:pt>
    <dgm:pt modelId="{C94935EE-FA01-46BF-8A99-A89B5502B668}" type="parTrans" cxnId="{4A4B5BFA-A10D-4495-81A1-C0F89E7D42D1}">
      <dgm:prSet/>
      <dgm:spPr/>
      <dgm:t>
        <a:bodyPr/>
        <a:lstStyle/>
        <a:p>
          <a:endParaRPr lang="en-US"/>
        </a:p>
      </dgm:t>
    </dgm:pt>
    <dgm:pt modelId="{33049B6A-F5CE-4408-B535-D1758473C5B9}" type="sibTrans" cxnId="{4A4B5BFA-A10D-4495-81A1-C0F89E7D42D1}">
      <dgm:prSet/>
      <dgm:spPr/>
      <dgm:t>
        <a:bodyPr/>
        <a:lstStyle/>
        <a:p>
          <a:endParaRPr lang="en-US"/>
        </a:p>
      </dgm:t>
    </dgm:pt>
    <dgm:pt modelId="{D449DB60-39D2-48A2-9E90-24F38448E466}">
      <dgm:prSet/>
      <dgm:spPr>
        <a:solidFill>
          <a:srgbClr val="8C4FFF"/>
        </a:solidFill>
      </dgm:spPr>
      <dgm:t>
        <a:bodyPr/>
        <a:lstStyle/>
        <a:p>
          <a:r>
            <a:rPr lang="en-US" dirty="0"/>
            <a:t>O cluster é </a:t>
          </a:r>
          <a:r>
            <a:rPr lang="en-US" dirty="0" err="1"/>
            <a:t>somente</a:t>
          </a:r>
          <a:r>
            <a:rPr lang="en-US" dirty="0"/>
            <a:t> </a:t>
          </a:r>
          <a:r>
            <a:rPr lang="en-US" dirty="0" err="1"/>
            <a:t>leitura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horas, </a:t>
          </a:r>
          <a:r>
            <a:rPr lang="en-US" dirty="0" err="1"/>
            <a:t>dias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até</a:t>
          </a:r>
          <a:r>
            <a:rPr lang="en-US" dirty="0"/>
            <a:t> </a:t>
          </a:r>
          <a:r>
            <a:rPr lang="en-US" dirty="0" err="1"/>
            <a:t>semanas</a:t>
          </a:r>
          <a:endParaRPr lang="en-US" dirty="0"/>
        </a:p>
      </dgm:t>
    </dgm:pt>
    <dgm:pt modelId="{784EEF12-89E6-43CA-8F3F-EF22FA714B33}" type="parTrans" cxnId="{82685886-7F9A-4ED4-9825-0CE546A2FC5C}">
      <dgm:prSet/>
      <dgm:spPr/>
      <dgm:t>
        <a:bodyPr/>
        <a:lstStyle/>
        <a:p>
          <a:endParaRPr lang="en-US"/>
        </a:p>
      </dgm:t>
    </dgm:pt>
    <dgm:pt modelId="{B53C86DE-167A-458A-AAFB-F86CFAF4BCA4}" type="sibTrans" cxnId="{82685886-7F9A-4ED4-9825-0CE546A2FC5C}">
      <dgm:prSet/>
      <dgm:spPr/>
      <dgm:t>
        <a:bodyPr/>
        <a:lstStyle/>
        <a:p>
          <a:endParaRPr lang="en-US"/>
        </a:p>
      </dgm:t>
    </dgm:pt>
    <dgm:pt modelId="{7808ED49-60FC-4FE0-B380-F6EA34928BA1}">
      <dgm:prSet/>
      <dgm:spPr>
        <a:solidFill>
          <a:srgbClr val="8C4FFF"/>
        </a:solidFill>
      </dgm:spPr>
      <dgm:t>
        <a:bodyPr/>
        <a:lstStyle/>
        <a:p>
          <a:r>
            <a:rPr lang="en-US" dirty="0"/>
            <a:t>Snapshot, </a:t>
          </a:r>
          <a:r>
            <a:rPr lang="en-US" dirty="0" err="1"/>
            <a:t>restauração</a:t>
          </a:r>
          <a:r>
            <a:rPr lang="en-US" dirty="0"/>
            <a:t> e </a:t>
          </a:r>
          <a:r>
            <a:rPr lang="en-US" dirty="0" err="1"/>
            <a:t>redimensionamento</a:t>
          </a:r>
          <a:endParaRPr lang="en-US" dirty="0"/>
        </a:p>
      </dgm:t>
    </dgm:pt>
    <dgm:pt modelId="{26935EA6-B180-4FFE-A6F0-61821C3DD5BE}" type="parTrans" cxnId="{7E22FFA5-FBCD-42BA-8152-24F19C1B5DB4}">
      <dgm:prSet/>
      <dgm:spPr/>
      <dgm:t>
        <a:bodyPr/>
        <a:lstStyle/>
        <a:p>
          <a:endParaRPr lang="en-US"/>
        </a:p>
      </dgm:t>
    </dgm:pt>
    <dgm:pt modelId="{0ED49E42-E14A-44B2-839B-98323A298146}" type="sibTrans" cxnId="{7E22FFA5-FBCD-42BA-8152-24F19C1B5DB4}">
      <dgm:prSet/>
      <dgm:spPr/>
      <dgm:t>
        <a:bodyPr/>
        <a:lstStyle/>
        <a:p>
          <a:endParaRPr lang="en-US"/>
        </a:p>
      </dgm:t>
    </dgm:pt>
    <dgm:pt modelId="{1376867B-D96B-4779-85B2-4E24617DC498}">
      <dgm:prSet/>
      <dgm:spPr>
        <a:solidFill>
          <a:srgbClr val="8C4FFF"/>
        </a:solidFill>
      </dgm:spPr>
      <dgm:t>
        <a:bodyPr/>
        <a:lstStyle/>
        <a:p>
          <a:r>
            <a:rPr lang="en-US" dirty="0" err="1"/>
            <a:t>Usado</a:t>
          </a:r>
          <a:r>
            <a:rPr lang="en-US" dirty="0"/>
            <a:t> para </a:t>
          </a:r>
          <a:r>
            <a:rPr lang="en-US" dirty="0" err="1"/>
            <a:t>manter</a:t>
          </a:r>
          <a:r>
            <a:rPr lang="en-US" dirty="0"/>
            <a:t> o cluster </a:t>
          </a:r>
          <a:r>
            <a:rPr lang="en-US" dirty="0" err="1"/>
            <a:t>disponível</a:t>
          </a:r>
          <a:r>
            <a:rPr lang="en-US" dirty="0"/>
            <a:t> </a:t>
          </a:r>
          <a:r>
            <a:rPr lang="en-US" dirty="0" err="1"/>
            <a:t>durante</a:t>
          </a:r>
          <a:r>
            <a:rPr lang="en-US" dirty="0"/>
            <a:t> um </a:t>
          </a:r>
          <a:r>
            <a:rPr lang="en-US" dirty="0" err="1"/>
            <a:t>redimensionamento</a:t>
          </a:r>
          <a:r>
            <a:rPr lang="en-US" dirty="0"/>
            <a:t> </a:t>
          </a:r>
          <a:r>
            <a:rPr lang="en-US" dirty="0" err="1"/>
            <a:t>clássico</a:t>
          </a:r>
          <a:endParaRPr lang="en-US" dirty="0"/>
        </a:p>
      </dgm:t>
    </dgm:pt>
    <dgm:pt modelId="{88991453-7744-4B91-9B62-C5AA30296905}" type="parTrans" cxnId="{075F0122-7733-4C1F-AE5D-915E647E4B17}">
      <dgm:prSet/>
      <dgm:spPr/>
      <dgm:t>
        <a:bodyPr/>
        <a:lstStyle/>
        <a:p>
          <a:endParaRPr lang="en-US"/>
        </a:p>
      </dgm:t>
    </dgm:pt>
    <dgm:pt modelId="{E674A709-5119-47DE-8B9C-429CB582CA0D}" type="sibTrans" cxnId="{075F0122-7733-4C1F-AE5D-915E647E4B17}">
      <dgm:prSet/>
      <dgm:spPr/>
      <dgm:t>
        <a:bodyPr/>
        <a:lstStyle/>
        <a:p>
          <a:endParaRPr lang="en-US"/>
        </a:p>
      </dgm:t>
    </dgm:pt>
    <dgm:pt modelId="{253B42C6-F463-4276-A2A4-1C19E54BE4F7}">
      <dgm:prSet/>
      <dgm:spPr>
        <a:solidFill>
          <a:srgbClr val="8C4FFF"/>
        </a:solidFill>
      </dgm:spPr>
      <dgm:t>
        <a:bodyPr/>
        <a:lstStyle/>
        <a:p>
          <a:r>
            <a:rPr lang="en-US"/>
            <a:t>Copiar cluster, redimensionar novo cluster</a:t>
          </a:r>
        </a:p>
      </dgm:t>
    </dgm:pt>
    <dgm:pt modelId="{1184D1FE-0463-40B7-90A6-3930E028F3B3}" type="parTrans" cxnId="{61363876-2E04-4D91-AA2A-F41DE4909359}">
      <dgm:prSet/>
      <dgm:spPr/>
      <dgm:t>
        <a:bodyPr/>
        <a:lstStyle/>
        <a:p>
          <a:endParaRPr lang="en-US"/>
        </a:p>
      </dgm:t>
    </dgm:pt>
    <dgm:pt modelId="{45FDD8DC-1B49-4414-9E9F-5D3B73A88731}" type="sibTrans" cxnId="{61363876-2E04-4D91-AA2A-F41DE4909359}">
      <dgm:prSet/>
      <dgm:spPr/>
      <dgm:t>
        <a:bodyPr/>
        <a:lstStyle/>
        <a:p>
          <a:endParaRPr lang="en-US"/>
        </a:p>
      </dgm:t>
    </dgm:pt>
    <dgm:pt modelId="{1C43C2D7-9C8D-45D6-8D79-AA9035E53D1E}" type="pres">
      <dgm:prSet presAssocID="{C11DD6F5-C841-4F26-B339-EF91F6E03D0E}" presName="theList" presStyleCnt="0">
        <dgm:presLayoutVars>
          <dgm:dir/>
          <dgm:animLvl val="lvl"/>
          <dgm:resizeHandles val="exact"/>
        </dgm:presLayoutVars>
      </dgm:prSet>
      <dgm:spPr/>
    </dgm:pt>
    <dgm:pt modelId="{907D6909-B6ED-490F-A006-5DC352DF9ADD}" type="pres">
      <dgm:prSet presAssocID="{6C40651E-17D2-42A3-8FEA-B3EBD06677C5}" presName="compNode" presStyleCnt="0"/>
      <dgm:spPr/>
    </dgm:pt>
    <dgm:pt modelId="{05ED867C-4516-4BC4-83C9-AED375D913B9}" type="pres">
      <dgm:prSet presAssocID="{6C40651E-17D2-42A3-8FEA-B3EBD06677C5}" presName="aNode" presStyleLbl="bgShp" presStyleIdx="0" presStyleCnt="2"/>
      <dgm:spPr/>
    </dgm:pt>
    <dgm:pt modelId="{4898DC02-B382-4D68-BDBF-790EF4406370}" type="pres">
      <dgm:prSet presAssocID="{6C40651E-17D2-42A3-8FEA-B3EBD06677C5}" presName="textNode" presStyleLbl="bgShp" presStyleIdx="0" presStyleCnt="2"/>
      <dgm:spPr/>
    </dgm:pt>
    <dgm:pt modelId="{8495B321-95A0-4CB9-BFCC-6EADDDB58193}" type="pres">
      <dgm:prSet presAssocID="{6C40651E-17D2-42A3-8FEA-B3EBD06677C5}" presName="compChildNode" presStyleCnt="0"/>
      <dgm:spPr/>
    </dgm:pt>
    <dgm:pt modelId="{AE5272F1-BCEA-48E9-AD7A-6154199609D3}" type="pres">
      <dgm:prSet presAssocID="{6C40651E-17D2-42A3-8FEA-B3EBD06677C5}" presName="theInnerList" presStyleCnt="0"/>
      <dgm:spPr/>
    </dgm:pt>
    <dgm:pt modelId="{6C56C064-5556-48ED-AC18-8F4DCAF85DA1}" type="pres">
      <dgm:prSet presAssocID="{D7FE8D3E-8940-42A0-ABAC-B4835A3C7FC5}" presName="childNode" presStyleLbl="node1" presStyleIdx="0" presStyleCnt="8">
        <dgm:presLayoutVars>
          <dgm:bulletEnabled val="1"/>
        </dgm:presLayoutVars>
      </dgm:prSet>
      <dgm:spPr/>
    </dgm:pt>
    <dgm:pt modelId="{ABE7FBA3-5FAA-4A34-A76E-21D51262B8A9}" type="pres">
      <dgm:prSet presAssocID="{D7FE8D3E-8940-42A0-ABAC-B4835A3C7FC5}" presName="aSpace2" presStyleCnt="0"/>
      <dgm:spPr/>
    </dgm:pt>
    <dgm:pt modelId="{5C48F67E-93E3-4CD1-8CE1-E874C6A2D355}" type="pres">
      <dgm:prSet presAssocID="{4297E9A0-77EF-42D7-A6AA-FD4E8A4EE858}" presName="childNode" presStyleLbl="node1" presStyleIdx="1" presStyleCnt="8">
        <dgm:presLayoutVars>
          <dgm:bulletEnabled val="1"/>
        </dgm:presLayoutVars>
      </dgm:prSet>
      <dgm:spPr/>
    </dgm:pt>
    <dgm:pt modelId="{52004B50-E3C8-4522-9D8F-1D9AF1B717C1}" type="pres">
      <dgm:prSet presAssocID="{4297E9A0-77EF-42D7-A6AA-FD4E8A4EE858}" presName="aSpace2" presStyleCnt="0"/>
      <dgm:spPr/>
    </dgm:pt>
    <dgm:pt modelId="{68F4E974-4108-44F4-8C37-0F35FC0C5DD6}" type="pres">
      <dgm:prSet presAssocID="{1BF498C4-5253-43EC-80B4-DA81904CAAD3}" presName="childNode" presStyleLbl="node1" presStyleIdx="2" presStyleCnt="8">
        <dgm:presLayoutVars>
          <dgm:bulletEnabled val="1"/>
        </dgm:presLayoutVars>
      </dgm:prSet>
      <dgm:spPr/>
    </dgm:pt>
    <dgm:pt modelId="{2505686B-C0BE-4E76-ABBD-736CE016BDFE}" type="pres">
      <dgm:prSet presAssocID="{1BF498C4-5253-43EC-80B4-DA81904CAAD3}" presName="aSpace2" presStyleCnt="0"/>
      <dgm:spPr/>
    </dgm:pt>
    <dgm:pt modelId="{F76D9C81-473C-4C8B-82CD-A22186BB393E}" type="pres">
      <dgm:prSet presAssocID="{921A1142-3A52-46D7-80BD-1E8F55CFC339}" presName="childNode" presStyleLbl="node1" presStyleIdx="3" presStyleCnt="8">
        <dgm:presLayoutVars>
          <dgm:bulletEnabled val="1"/>
        </dgm:presLayoutVars>
      </dgm:prSet>
      <dgm:spPr/>
    </dgm:pt>
    <dgm:pt modelId="{69BF79E1-0418-447F-A81E-9F1CD0A9C3F1}" type="pres">
      <dgm:prSet presAssocID="{921A1142-3A52-46D7-80BD-1E8F55CFC339}" presName="aSpace2" presStyleCnt="0"/>
      <dgm:spPr/>
    </dgm:pt>
    <dgm:pt modelId="{47AA5F94-AEB9-4EBB-81E9-AA6795767ED7}" type="pres">
      <dgm:prSet presAssocID="{A3F70310-6AE5-4D1B-9710-261F0C73B9B8}" presName="childNode" presStyleLbl="node1" presStyleIdx="4" presStyleCnt="8">
        <dgm:presLayoutVars>
          <dgm:bulletEnabled val="1"/>
        </dgm:presLayoutVars>
      </dgm:prSet>
      <dgm:spPr/>
    </dgm:pt>
    <dgm:pt modelId="{0E091831-BABD-4A9B-9A86-12B5F931327F}" type="pres">
      <dgm:prSet presAssocID="{6C40651E-17D2-42A3-8FEA-B3EBD06677C5}" presName="aSpace" presStyleCnt="0"/>
      <dgm:spPr/>
    </dgm:pt>
    <dgm:pt modelId="{A1C3FEAD-8C40-49F4-BD3C-15525F751F5A}" type="pres">
      <dgm:prSet presAssocID="{F2F338F0-F195-4162-A109-E1E10DC10B4B}" presName="compNode" presStyleCnt="0"/>
      <dgm:spPr/>
    </dgm:pt>
    <dgm:pt modelId="{90F70F36-3BF0-42DB-8E56-BA146CE917F4}" type="pres">
      <dgm:prSet presAssocID="{F2F338F0-F195-4162-A109-E1E10DC10B4B}" presName="aNode" presStyleLbl="bgShp" presStyleIdx="1" presStyleCnt="2"/>
      <dgm:spPr/>
    </dgm:pt>
    <dgm:pt modelId="{249F4E3B-EEF2-4AB7-832C-A1DE9F42B636}" type="pres">
      <dgm:prSet presAssocID="{F2F338F0-F195-4162-A109-E1E10DC10B4B}" presName="textNode" presStyleLbl="bgShp" presStyleIdx="1" presStyleCnt="2"/>
      <dgm:spPr/>
    </dgm:pt>
    <dgm:pt modelId="{4CBA8C6B-FC05-479C-A733-01D2331D6F47}" type="pres">
      <dgm:prSet presAssocID="{F2F338F0-F195-4162-A109-E1E10DC10B4B}" presName="compChildNode" presStyleCnt="0"/>
      <dgm:spPr/>
    </dgm:pt>
    <dgm:pt modelId="{1E4F5A47-EBB1-482B-BBDE-29B8AB834061}" type="pres">
      <dgm:prSet presAssocID="{F2F338F0-F195-4162-A109-E1E10DC10B4B}" presName="theInnerList" presStyleCnt="0"/>
      <dgm:spPr/>
    </dgm:pt>
    <dgm:pt modelId="{9DDFE2BC-FE63-4DD8-9E76-26E516BDFDDB}" type="pres">
      <dgm:prSet presAssocID="{3DE0C7F5-64EC-4C17-8490-3BC6CA0935A6}" presName="childNode" presStyleLbl="node1" presStyleIdx="5" presStyleCnt="8">
        <dgm:presLayoutVars>
          <dgm:bulletEnabled val="1"/>
        </dgm:presLayoutVars>
      </dgm:prSet>
      <dgm:spPr/>
    </dgm:pt>
    <dgm:pt modelId="{099328BC-E3DD-481A-B0C0-3D4FDA129DFA}" type="pres">
      <dgm:prSet presAssocID="{3DE0C7F5-64EC-4C17-8490-3BC6CA0935A6}" presName="aSpace2" presStyleCnt="0"/>
      <dgm:spPr/>
    </dgm:pt>
    <dgm:pt modelId="{B42FC674-BC83-4107-AC1B-501FD762D203}" type="pres">
      <dgm:prSet presAssocID="{D449DB60-39D2-48A2-9E90-24F38448E466}" presName="childNode" presStyleLbl="node1" presStyleIdx="6" presStyleCnt="8">
        <dgm:presLayoutVars>
          <dgm:bulletEnabled val="1"/>
        </dgm:presLayoutVars>
      </dgm:prSet>
      <dgm:spPr/>
    </dgm:pt>
    <dgm:pt modelId="{6CAA27B7-1CE3-4F3A-B5CA-4690FE772282}" type="pres">
      <dgm:prSet presAssocID="{D449DB60-39D2-48A2-9E90-24F38448E466}" presName="aSpace2" presStyleCnt="0"/>
      <dgm:spPr/>
    </dgm:pt>
    <dgm:pt modelId="{6123AB7D-59FE-4153-82BC-659B12C3C514}" type="pres">
      <dgm:prSet presAssocID="{7808ED49-60FC-4FE0-B380-F6EA34928BA1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E2E9EE01-44EE-472F-8ACE-7D50D1805FB9}" type="presOf" srcId="{D449DB60-39D2-48A2-9E90-24F38448E466}" destId="{B42FC674-BC83-4107-AC1B-501FD762D203}" srcOrd="0" destOrd="0" presId="urn:microsoft.com/office/officeart/2005/8/layout/lProcess2"/>
    <dgm:cxn modelId="{D4D40B05-8EB2-4565-BD13-6912F0DDB967}" srcId="{6C40651E-17D2-42A3-8FEA-B3EBD06677C5}" destId="{A3F70310-6AE5-4D1B-9710-261F0C73B9B8}" srcOrd="4" destOrd="0" parTransId="{47D5F093-FD02-4B0A-A862-D6C792A47DFB}" sibTransId="{7BFF03A7-3780-4EED-8E44-9912E3AFEADD}"/>
    <dgm:cxn modelId="{80A86517-4D1B-4808-9ED8-CC5E1F636EE5}" type="presOf" srcId="{F2F338F0-F195-4162-A109-E1E10DC10B4B}" destId="{90F70F36-3BF0-42DB-8E56-BA146CE917F4}" srcOrd="0" destOrd="0" presId="urn:microsoft.com/office/officeart/2005/8/layout/lProcess2"/>
    <dgm:cxn modelId="{075F0122-7733-4C1F-AE5D-915E647E4B17}" srcId="{7808ED49-60FC-4FE0-B380-F6EA34928BA1}" destId="{1376867B-D96B-4779-85B2-4E24617DC498}" srcOrd="0" destOrd="0" parTransId="{88991453-7744-4B91-9B62-C5AA30296905}" sibTransId="{E674A709-5119-47DE-8B9C-429CB582CA0D}"/>
    <dgm:cxn modelId="{CFB0D726-C20E-4088-8C2A-D41039CC79EF}" srcId="{C11DD6F5-C841-4F26-B339-EF91F6E03D0E}" destId="{6C40651E-17D2-42A3-8FEA-B3EBD06677C5}" srcOrd="0" destOrd="0" parTransId="{0887DD0C-D7A6-41AB-BBCD-DC3480FE2CA9}" sibTransId="{436EDB7A-A4E2-48A0-95B5-A7D6A4DB7CE7}"/>
    <dgm:cxn modelId="{878A163A-A201-4778-BA3F-7E3C5119BD4F}" type="presOf" srcId="{F2F338F0-F195-4162-A109-E1E10DC10B4B}" destId="{249F4E3B-EEF2-4AB7-832C-A1DE9F42B636}" srcOrd="1" destOrd="0" presId="urn:microsoft.com/office/officeart/2005/8/layout/lProcess2"/>
    <dgm:cxn modelId="{9AD5F85C-8704-429A-8FB8-591E8C4C5E94}" type="presOf" srcId="{3DE0C7F5-64EC-4C17-8490-3BC6CA0935A6}" destId="{9DDFE2BC-FE63-4DD8-9E76-26E516BDFDDB}" srcOrd="0" destOrd="0" presId="urn:microsoft.com/office/officeart/2005/8/layout/lProcess2"/>
    <dgm:cxn modelId="{B5F5BA42-0362-4356-96F3-035D64B1F8EF}" type="presOf" srcId="{7808ED49-60FC-4FE0-B380-F6EA34928BA1}" destId="{6123AB7D-59FE-4153-82BC-659B12C3C514}" srcOrd="0" destOrd="0" presId="urn:microsoft.com/office/officeart/2005/8/layout/lProcess2"/>
    <dgm:cxn modelId="{119A7166-537B-48B7-8D03-B807456B0497}" srcId="{6C40651E-17D2-42A3-8FEA-B3EBD06677C5}" destId="{921A1142-3A52-46D7-80BD-1E8F55CFC339}" srcOrd="3" destOrd="0" parTransId="{FCB1DC72-1A97-4E49-9025-4FE706B2AD7D}" sibTransId="{18BCBA12-B151-49FA-B8B5-843FF62E1A3C}"/>
    <dgm:cxn modelId="{D2ED466B-69C7-461C-AC86-10BF72341870}" type="presOf" srcId="{C11DD6F5-C841-4F26-B339-EF91F6E03D0E}" destId="{1C43C2D7-9C8D-45D6-8D79-AA9035E53D1E}" srcOrd="0" destOrd="0" presId="urn:microsoft.com/office/officeart/2005/8/layout/lProcess2"/>
    <dgm:cxn modelId="{F47BA852-A317-4704-A319-705F46B17E2B}" srcId="{C11DD6F5-C841-4F26-B339-EF91F6E03D0E}" destId="{F2F338F0-F195-4162-A109-E1E10DC10B4B}" srcOrd="1" destOrd="0" parTransId="{CFDD3908-738F-49D7-95C1-76F3CF7C4054}" sibTransId="{83C3760D-248C-4926-B502-7659FEDD7A7D}"/>
    <dgm:cxn modelId="{61363876-2E04-4D91-AA2A-F41DE4909359}" srcId="{7808ED49-60FC-4FE0-B380-F6EA34928BA1}" destId="{253B42C6-F463-4276-A2A4-1C19E54BE4F7}" srcOrd="1" destOrd="0" parTransId="{1184D1FE-0463-40B7-90A6-3930E028F3B3}" sibTransId="{45FDD8DC-1B49-4414-9E9F-5D3B73A88731}"/>
    <dgm:cxn modelId="{8495BB5A-92C9-4566-94F7-6FA40AFCB231}" type="presOf" srcId="{1BF498C4-5253-43EC-80B4-DA81904CAAD3}" destId="{68F4E974-4108-44F4-8C37-0F35FC0C5DD6}" srcOrd="0" destOrd="0" presId="urn:microsoft.com/office/officeart/2005/8/layout/lProcess2"/>
    <dgm:cxn modelId="{82685886-7F9A-4ED4-9825-0CE546A2FC5C}" srcId="{F2F338F0-F195-4162-A109-E1E10DC10B4B}" destId="{D449DB60-39D2-48A2-9E90-24F38448E466}" srcOrd="1" destOrd="0" parTransId="{784EEF12-89E6-43CA-8F3F-EF22FA714B33}" sibTransId="{B53C86DE-167A-458A-AAFB-F86CFAF4BCA4}"/>
    <dgm:cxn modelId="{9E96948A-A863-4FA7-A522-56AB7496AE32}" type="presOf" srcId="{253B42C6-F463-4276-A2A4-1C19E54BE4F7}" destId="{6123AB7D-59FE-4153-82BC-659B12C3C514}" srcOrd="0" destOrd="2" presId="urn:microsoft.com/office/officeart/2005/8/layout/lProcess2"/>
    <dgm:cxn modelId="{A070DB8E-B083-4963-B02A-D0F52E6EB151}" srcId="{6C40651E-17D2-42A3-8FEA-B3EBD06677C5}" destId="{D7FE8D3E-8940-42A0-ABAC-B4835A3C7FC5}" srcOrd="0" destOrd="0" parTransId="{CEAE3C42-0E9B-481F-A35A-64CEDE682851}" sibTransId="{37969564-3992-4F47-8A16-3B802F1B3335}"/>
    <dgm:cxn modelId="{569C4192-9710-41B9-AF8D-095DDAF8F5BC}" type="presOf" srcId="{4297E9A0-77EF-42D7-A6AA-FD4E8A4EE858}" destId="{5C48F67E-93E3-4CD1-8CE1-E874C6A2D355}" srcOrd="0" destOrd="0" presId="urn:microsoft.com/office/officeart/2005/8/layout/lProcess2"/>
    <dgm:cxn modelId="{CD2A8B9D-8A63-42D9-ADFB-3CB9F3157F73}" srcId="{6C40651E-17D2-42A3-8FEA-B3EBD06677C5}" destId="{1BF498C4-5253-43EC-80B4-DA81904CAAD3}" srcOrd="2" destOrd="0" parTransId="{3E59F967-02D9-45D1-AD82-AB613BE3A401}" sibTransId="{4BB79D49-2622-4D52-AD5D-4A2CD1D2BB48}"/>
    <dgm:cxn modelId="{7E22FFA5-FBCD-42BA-8152-24F19C1B5DB4}" srcId="{F2F338F0-F195-4162-A109-E1E10DC10B4B}" destId="{7808ED49-60FC-4FE0-B380-F6EA34928BA1}" srcOrd="2" destOrd="0" parTransId="{26935EA6-B180-4FFE-A6F0-61821C3DD5BE}" sibTransId="{0ED49E42-E14A-44B2-839B-98323A298146}"/>
    <dgm:cxn modelId="{6B1F53AF-66A7-48F1-8AEB-984C40B8CA9A}" type="presOf" srcId="{921A1142-3A52-46D7-80BD-1E8F55CFC339}" destId="{F76D9C81-473C-4C8B-82CD-A22186BB393E}" srcOrd="0" destOrd="0" presId="urn:microsoft.com/office/officeart/2005/8/layout/lProcess2"/>
    <dgm:cxn modelId="{645E75B2-F815-4852-B84B-0DB2EB68E31A}" type="presOf" srcId="{A3F70310-6AE5-4D1B-9710-261F0C73B9B8}" destId="{47AA5F94-AEB9-4EBB-81E9-AA6795767ED7}" srcOrd="0" destOrd="0" presId="urn:microsoft.com/office/officeart/2005/8/layout/lProcess2"/>
    <dgm:cxn modelId="{C08AC2C1-5666-4FF6-A10E-ACBF7D0A6A8A}" type="presOf" srcId="{6C40651E-17D2-42A3-8FEA-B3EBD06677C5}" destId="{4898DC02-B382-4D68-BDBF-790EF4406370}" srcOrd="1" destOrd="0" presId="urn:microsoft.com/office/officeart/2005/8/layout/lProcess2"/>
    <dgm:cxn modelId="{D55383DF-8135-4243-A0FD-BD8122D3F3C1}" type="presOf" srcId="{1376867B-D96B-4779-85B2-4E24617DC498}" destId="{6123AB7D-59FE-4153-82BC-659B12C3C514}" srcOrd="0" destOrd="1" presId="urn:microsoft.com/office/officeart/2005/8/layout/lProcess2"/>
    <dgm:cxn modelId="{614252E2-75DF-4020-B104-FAD004DB5264}" type="presOf" srcId="{6C40651E-17D2-42A3-8FEA-B3EBD06677C5}" destId="{05ED867C-4516-4BC4-83C9-AED375D913B9}" srcOrd="0" destOrd="0" presId="urn:microsoft.com/office/officeart/2005/8/layout/lProcess2"/>
    <dgm:cxn modelId="{55AFD1F9-F899-4BB8-A108-7F1183651896}" srcId="{6C40651E-17D2-42A3-8FEA-B3EBD06677C5}" destId="{4297E9A0-77EF-42D7-A6AA-FD4E8A4EE858}" srcOrd="1" destOrd="0" parTransId="{6D93D56B-9A52-484C-884C-F30CFEC4E708}" sibTransId="{C94E06C9-FDEB-4016-9187-E15AB429783F}"/>
    <dgm:cxn modelId="{4A4B5BFA-A10D-4495-81A1-C0F89E7D42D1}" srcId="{F2F338F0-F195-4162-A109-E1E10DC10B4B}" destId="{3DE0C7F5-64EC-4C17-8490-3BC6CA0935A6}" srcOrd="0" destOrd="0" parTransId="{C94935EE-FA01-46BF-8A99-A89B5502B668}" sibTransId="{33049B6A-F5CE-4408-B535-D1758473C5B9}"/>
    <dgm:cxn modelId="{0DD256FF-3683-4C8D-9CCF-0901F505F911}" type="presOf" srcId="{D7FE8D3E-8940-42A0-ABAC-B4835A3C7FC5}" destId="{6C56C064-5556-48ED-AC18-8F4DCAF85DA1}" srcOrd="0" destOrd="0" presId="urn:microsoft.com/office/officeart/2005/8/layout/lProcess2"/>
    <dgm:cxn modelId="{C93A0EBA-AC7D-4D1A-8F24-C5C400C8A9C0}" type="presParOf" srcId="{1C43C2D7-9C8D-45D6-8D79-AA9035E53D1E}" destId="{907D6909-B6ED-490F-A006-5DC352DF9ADD}" srcOrd="0" destOrd="0" presId="urn:microsoft.com/office/officeart/2005/8/layout/lProcess2"/>
    <dgm:cxn modelId="{35090181-C2C6-4F92-B5B4-1A34F7BDB8AB}" type="presParOf" srcId="{907D6909-B6ED-490F-A006-5DC352DF9ADD}" destId="{05ED867C-4516-4BC4-83C9-AED375D913B9}" srcOrd="0" destOrd="0" presId="urn:microsoft.com/office/officeart/2005/8/layout/lProcess2"/>
    <dgm:cxn modelId="{BF929EFA-50E2-4232-A446-56C3081BB3D5}" type="presParOf" srcId="{907D6909-B6ED-490F-A006-5DC352DF9ADD}" destId="{4898DC02-B382-4D68-BDBF-790EF4406370}" srcOrd="1" destOrd="0" presId="urn:microsoft.com/office/officeart/2005/8/layout/lProcess2"/>
    <dgm:cxn modelId="{43AD1735-300C-4714-9E24-742E8843B129}" type="presParOf" srcId="{907D6909-B6ED-490F-A006-5DC352DF9ADD}" destId="{8495B321-95A0-4CB9-BFCC-6EADDDB58193}" srcOrd="2" destOrd="0" presId="urn:microsoft.com/office/officeart/2005/8/layout/lProcess2"/>
    <dgm:cxn modelId="{3E2368A8-2C8F-47B2-B4EA-5AD800BE446B}" type="presParOf" srcId="{8495B321-95A0-4CB9-BFCC-6EADDDB58193}" destId="{AE5272F1-BCEA-48E9-AD7A-6154199609D3}" srcOrd="0" destOrd="0" presId="urn:microsoft.com/office/officeart/2005/8/layout/lProcess2"/>
    <dgm:cxn modelId="{029518F1-BAED-4913-8E78-092F18E1D1F2}" type="presParOf" srcId="{AE5272F1-BCEA-48E9-AD7A-6154199609D3}" destId="{6C56C064-5556-48ED-AC18-8F4DCAF85DA1}" srcOrd="0" destOrd="0" presId="urn:microsoft.com/office/officeart/2005/8/layout/lProcess2"/>
    <dgm:cxn modelId="{3D1A851B-406E-4DBF-9966-831268C17937}" type="presParOf" srcId="{AE5272F1-BCEA-48E9-AD7A-6154199609D3}" destId="{ABE7FBA3-5FAA-4A34-A76E-21D51262B8A9}" srcOrd="1" destOrd="0" presId="urn:microsoft.com/office/officeart/2005/8/layout/lProcess2"/>
    <dgm:cxn modelId="{10DEF18E-642E-4B84-BF4F-1A4A368FD461}" type="presParOf" srcId="{AE5272F1-BCEA-48E9-AD7A-6154199609D3}" destId="{5C48F67E-93E3-4CD1-8CE1-E874C6A2D355}" srcOrd="2" destOrd="0" presId="urn:microsoft.com/office/officeart/2005/8/layout/lProcess2"/>
    <dgm:cxn modelId="{BD00775C-7882-4A52-B9B0-343ACFD30867}" type="presParOf" srcId="{AE5272F1-BCEA-48E9-AD7A-6154199609D3}" destId="{52004B50-E3C8-4522-9D8F-1D9AF1B717C1}" srcOrd="3" destOrd="0" presId="urn:microsoft.com/office/officeart/2005/8/layout/lProcess2"/>
    <dgm:cxn modelId="{96B6D4E6-3A62-4A65-AA77-59603374B6F1}" type="presParOf" srcId="{AE5272F1-BCEA-48E9-AD7A-6154199609D3}" destId="{68F4E974-4108-44F4-8C37-0F35FC0C5DD6}" srcOrd="4" destOrd="0" presId="urn:microsoft.com/office/officeart/2005/8/layout/lProcess2"/>
    <dgm:cxn modelId="{A065C8B0-5E6C-41A9-9F30-8535F977D782}" type="presParOf" srcId="{AE5272F1-BCEA-48E9-AD7A-6154199609D3}" destId="{2505686B-C0BE-4E76-ABBD-736CE016BDFE}" srcOrd="5" destOrd="0" presId="urn:microsoft.com/office/officeart/2005/8/layout/lProcess2"/>
    <dgm:cxn modelId="{09D7BBA3-8818-4E5E-A0ED-E5F0FF1555F1}" type="presParOf" srcId="{AE5272F1-BCEA-48E9-AD7A-6154199609D3}" destId="{F76D9C81-473C-4C8B-82CD-A22186BB393E}" srcOrd="6" destOrd="0" presId="urn:microsoft.com/office/officeart/2005/8/layout/lProcess2"/>
    <dgm:cxn modelId="{A9D34FBE-40C0-4391-9516-E6A84F775A6D}" type="presParOf" srcId="{AE5272F1-BCEA-48E9-AD7A-6154199609D3}" destId="{69BF79E1-0418-447F-A81E-9F1CD0A9C3F1}" srcOrd="7" destOrd="0" presId="urn:microsoft.com/office/officeart/2005/8/layout/lProcess2"/>
    <dgm:cxn modelId="{15D105F7-E7A9-41DC-ABF7-2C6B15C0DC82}" type="presParOf" srcId="{AE5272F1-BCEA-48E9-AD7A-6154199609D3}" destId="{47AA5F94-AEB9-4EBB-81E9-AA6795767ED7}" srcOrd="8" destOrd="0" presId="urn:microsoft.com/office/officeart/2005/8/layout/lProcess2"/>
    <dgm:cxn modelId="{C6395C47-5E59-43BD-9DD6-767DCE26C818}" type="presParOf" srcId="{1C43C2D7-9C8D-45D6-8D79-AA9035E53D1E}" destId="{0E091831-BABD-4A9B-9A86-12B5F931327F}" srcOrd="1" destOrd="0" presId="urn:microsoft.com/office/officeart/2005/8/layout/lProcess2"/>
    <dgm:cxn modelId="{3C36D3EE-FF20-46A1-952E-EB957F946DA6}" type="presParOf" srcId="{1C43C2D7-9C8D-45D6-8D79-AA9035E53D1E}" destId="{A1C3FEAD-8C40-49F4-BD3C-15525F751F5A}" srcOrd="2" destOrd="0" presId="urn:microsoft.com/office/officeart/2005/8/layout/lProcess2"/>
    <dgm:cxn modelId="{AC5A38E4-8075-49F9-9696-304594F07F91}" type="presParOf" srcId="{A1C3FEAD-8C40-49F4-BD3C-15525F751F5A}" destId="{90F70F36-3BF0-42DB-8E56-BA146CE917F4}" srcOrd="0" destOrd="0" presId="urn:microsoft.com/office/officeart/2005/8/layout/lProcess2"/>
    <dgm:cxn modelId="{71816C1D-F249-4873-A748-93536DF0D843}" type="presParOf" srcId="{A1C3FEAD-8C40-49F4-BD3C-15525F751F5A}" destId="{249F4E3B-EEF2-4AB7-832C-A1DE9F42B636}" srcOrd="1" destOrd="0" presId="urn:microsoft.com/office/officeart/2005/8/layout/lProcess2"/>
    <dgm:cxn modelId="{1710D87A-41C3-4041-9594-2EC29EF6446F}" type="presParOf" srcId="{A1C3FEAD-8C40-49F4-BD3C-15525F751F5A}" destId="{4CBA8C6B-FC05-479C-A733-01D2331D6F47}" srcOrd="2" destOrd="0" presId="urn:microsoft.com/office/officeart/2005/8/layout/lProcess2"/>
    <dgm:cxn modelId="{6CF7428C-CCDC-41CA-8213-C80B0B07F5E7}" type="presParOf" srcId="{4CBA8C6B-FC05-479C-A733-01D2331D6F47}" destId="{1E4F5A47-EBB1-482B-BBDE-29B8AB834061}" srcOrd="0" destOrd="0" presId="urn:microsoft.com/office/officeart/2005/8/layout/lProcess2"/>
    <dgm:cxn modelId="{3133321B-DED7-490F-A2CA-3D3D26AF929D}" type="presParOf" srcId="{1E4F5A47-EBB1-482B-BBDE-29B8AB834061}" destId="{9DDFE2BC-FE63-4DD8-9E76-26E516BDFDDB}" srcOrd="0" destOrd="0" presId="urn:microsoft.com/office/officeart/2005/8/layout/lProcess2"/>
    <dgm:cxn modelId="{BFA10DC3-94D6-4569-BD0D-FEAF0BCCDD52}" type="presParOf" srcId="{1E4F5A47-EBB1-482B-BBDE-29B8AB834061}" destId="{099328BC-E3DD-481A-B0C0-3D4FDA129DFA}" srcOrd="1" destOrd="0" presId="urn:microsoft.com/office/officeart/2005/8/layout/lProcess2"/>
    <dgm:cxn modelId="{FBB65129-CCCB-4DEE-8868-1FADE6DEAFFE}" type="presParOf" srcId="{1E4F5A47-EBB1-482B-BBDE-29B8AB834061}" destId="{B42FC674-BC83-4107-AC1B-501FD762D203}" srcOrd="2" destOrd="0" presId="urn:microsoft.com/office/officeart/2005/8/layout/lProcess2"/>
    <dgm:cxn modelId="{F4239324-E56B-4518-B56B-88EE50F5F728}" type="presParOf" srcId="{1E4F5A47-EBB1-482B-BBDE-29B8AB834061}" destId="{6CAA27B7-1CE3-4F3A-B5CA-4690FE772282}" srcOrd="3" destOrd="0" presId="urn:microsoft.com/office/officeart/2005/8/layout/lProcess2"/>
    <dgm:cxn modelId="{0EB8CE3F-29EF-43F8-A7AA-E0E50EF5FF63}" type="presParOf" srcId="{1E4F5A47-EBB1-482B-BBDE-29B8AB834061}" destId="{6123AB7D-59FE-4153-82BC-659B12C3C51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0A0AD2-234D-4B90-BBEE-4C99AA3D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70D4F-7756-4B59-9FDD-D7F61440F9E1}">
      <dgm:prSet/>
      <dgm:spPr>
        <a:solidFill>
          <a:srgbClr val="8C4FFF"/>
        </a:solidFill>
      </dgm:spPr>
      <dgm:t>
        <a:bodyPr/>
        <a:lstStyle/>
        <a:p>
          <a:r>
            <a:rPr lang="en-US" dirty="0" err="1"/>
            <a:t>Pequenos</a:t>
          </a:r>
          <a:r>
            <a:rPr lang="en-US" dirty="0"/>
            <a:t> conjuntos de dados</a:t>
          </a:r>
        </a:p>
      </dgm:t>
    </dgm:pt>
    <dgm:pt modelId="{46AD104A-D80C-4C83-BEA5-688F9A5C694D}" type="parTrans" cxnId="{F8156DA4-28B1-4C7D-A8CA-8742D93C0228}">
      <dgm:prSet/>
      <dgm:spPr/>
      <dgm:t>
        <a:bodyPr/>
        <a:lstStyle/>
        <a:p>
          <a:endParaRPr lang="en-US"/>
        </a:p>
      </dgm:t>
    </dgm:pt>
    <dgm:pt modelId="{028CD0DF-ECED-44E2-9EAB-6BDBAFE8C25F}" type="sibTrans" cxnId="{F8156DA4-28B1-4C7D-A8CA-8742D93C0228}">
      <dgm:prSet/>
      <dgm:spPr/>
      <dgm:t>
        <a:bodyPr/>
        <a:lstStyle/>
        <a:p>
          <a:endParaRPr lang="en-US"/>
        </a:p>
      </dgm:t>
    </dgm:pt>
    <dgm:pt modelId="{B627F5B9-F7DB-47B8-85F8-C84E98BEB145}">
      <dgm:prSet/>
      <dgm:spPr/>
      <dgm:t>
        <a:bodyPr/>
        <a:lstStyle/>
        <a:p>
          <a:r>
            <a:rPr lang="en-US" dirty="0"/>
            <a:t>Amazon RDS</a:t>
          </a:r>
        </a:p>
      </dgm:t>
    </dgm:pt>
    <dgm:pt modelId="{0CADFA7F-6ED0-44A8-8E3F-4236E994A6A1}" type="parTrans" cxnId="{15AEC1F9-6235-49D1-8332-A91860AA8368}">
      <dgm:prSet/>
      <dgm:spPr/>
      <dgm:t>
        <a:bodyPr/>
        <a:lstStyle/>
        <a:p>
          <a:endParaRPr lang="en-US"/>
        </a:p>
      </dgm:t>
    </dgm:pt>
    <dgm:pt modelId="{555A0EAD-AECF-419F-8912-0B705196A4E4}" type="sibTrans" cxnId="{15AEC1F9-6235-49D1-8332-A91860AA8368}">
      <dgm:prSet/>
      <dgm:spPr/>
      <dgm:t>
        <a:bodyPr/>
        <a:lstStyle/>
        <a:p>
          <a:endParaRPr lang="en-US"/>
        </a:p>
      </dgm:t>
    </dgm:pt>
    <dgm:pt modelId="{63B46425-9B5D-4424-AEA3-69C4FFB93B47}">
      <dgm:prSet/>
      <dgm:spPr>
        <a:solidFill>
          <a:srgbClr val="8C4FFF"/>
        </a:solidFill>
      </dgm:spPr>
      <dgm:t>
        <a:bodyPr/>
        <a:lstStyle/>
        <a:p>
          <a:r>
            <a:rPr lang="en-US"/>
            <a:t>Online transaction processing (OLTP)</a:t>
          </a:r>
        </a:p>
      </dgm:t>
    </dgm:pt>
    <dgm:pt modelId="{CE8751C3-26FD-428D-9D43-6997B363B1BB}" type="parTrans" cxnId="{A21B5258-614C-40C0-BD7F-200BB9B597B5}">
      <dgm:prSet/>
      <dgm:spPr/>
      <dgm:t>
        <a:bodyPr/>
        <a:lstStyle/>
        <a:p>
          <a:endParaRPr lang="en-US"/>
        </a:p>
      </dgm:t>
    </dgm:pt>
    <dgm:pt modelId="{7C2BA47F-CDF7-46F4-9C47-44FF7CD662A6}" type="sibTrans" cxnId="{A21B5258-614C-40C0-BD7F-200BB9B597B5}">
      <dgm:prSet/>
      <dgm:spPr/>
      <dgm:t>
        <a:bodyPr/>
        <a:lstStyle/>
        <a:p>
          <a:endParaRPr lang="en-US"/>
        </a:p>
      </dgm:t>
    </dgm:pt>
    <dgm:pt modelId="{8622C4CF-9EE1-4C78-B42C-BCAECD586729}">
      <dgm:prSet/>
      <dgm:spPr/>
      <dgm:t>
        <a:bodyPr/>
        <a:lstStyle/>
        <a:p>
          <a:r>
            <a:rPr lang="en-US" dirty="0"/>
            <a:t>Amazon RDS</a:t>
          </a:r>
        </a:p>
      </dgm:t>
    </dgm:pt>
    <dgm:pt modelId="{3856CF54-5C41-4118-90F9-185F969F51B2}" type="parTrans" cxnId="{D2F07016-8025-4B3C-8F97-CDD2E6914847}">
      <dgm:prSet/>
      <dgm:spPr/>
      <dgm:t>
        <a:bodyPr/>
        <a:lstStyle/>
        <a:p>
          <a:endParaRPr lang="en-US"/>
        </a:p>
      </dgm:t>
    </dgm:pt>
    <dgm:pt modelId="{A91BACB8-4FC2-482B-8E3D-D826F3EDF431}" type="sibTrans" cxnId="{D2F07016-8025-4B3C-8F97-CDD2E6914847}">
      <dgm:prSet/>
      <dgm:spPr/>
      <dgm:t>
        <a:bodyPr/>
        <a:lstStyle/>
        <a:p>
          <a:endParaRPr lang="en-US"/>
        </a:p>
      </dgm:t>
    </dgm:pt>
    <dgm:pt modelId="{5D21849A-7A5D-49D1-96D9-B8A0A47EB1F1}">
      <dgm:prSet/>
      <dgm:spPr>
        <a:solidFill>
          <a:srgbClr val="8C4FFF"/>
        </a:solidFill>
      </dgm:spPr>
      <dgm:t>
        <a:bodyPr/>
        <a:lstStyle/>
        <a:p>
          <a:r>
            <a:rPr lang="en-US"/>
            <a:t>Dados não-estruturados</a:t>
          </a:r>
        </a:p>
      </dgm:t>
    </dgm:pt>
    <dgm:pt modelId="{BC3C73B9-FCDC-4F70-B0E8-CBF339DD9762}" type="parTrans" cxnId="{ED38E1EF-02C7-402A-AC46-6E07B2C8C46A}">
      <dgm:prSet/>
      <dgm:spPr/>
      <dgm:t>
        <a:bodyPr/>
        <a:lstStyle/>
        <a:p>
          <a:endParaRPr lang="en-US"/>
        </a:p>
      </dgm:t>
    </dgm:pt>
    <dgm:pt modelId="{93963E19-62CB-4C66-BB66-CE5E2654C613}" type="sibTrans" cxnId="{ED38E1EF-02C7-402A-AC46-6E07B2C8C46A}">
      <dgm:prSet/>
      <dgm:spPr/>
      <dgm:t>
        <a:bodyPr/>
        <a:lstStyle/>
        <a:p>
          <a:endParaRPr lang="en-US"/>
        </a:p>
      </dgm:t>
    </dgm:pt>
    <dgm:pt modelId="{09C0B600-083D-4DF7-8911-0AE2EF5D3971}">
      <dgm:prSet/>
      <dgm:spPr/>
      <dgm:t>
        <a:bodyPr/>
        <a:lstStyle/>
        <a:p>
          <a:r>
            <a:rPr lang="en-US"/>
            <a:t>Faça o ETL primeiro com EMR</a:t>
          </a:r>
        </a:p>
      </dgm:t>
    </dgm:pt>
    <dgm:pt modelId="{F022A3EA-B228-496D-9F4F-1037F5859671}" type="parTrans" cxnId="{C5AFE583-8751-41AB-886B-4B37537D2B0F}">
      <dgm:prSet/>
      <dgm:spPr/>
      <dgm:t>
        <a:bodyPr/>
        <a:lstStyle/>
        <a:p>
          <a:endParaRPr lang="en-US"/>
        </a:p>
      </dgm:t>
    </dgm:pt>
    <dgm:pt modelId="{09790572-85E8-4C90-9BBA-4872E6F8AA73}" type="sibTrans" cxnId="{C5AFE583-8751-41AB-886B-4B37537D2B0F}">
      <dgm:prSet/>
      <dgm:spPr/>
      <dgm:t>
        <a:bodyPr/>
        <a:lstStyle/>
        <a:p>
          <a:endParaRPr lang="en-US"/>
        </a:p>
      </dgm:t>
    </dgm:pt>
    <dgm:pt modelId="{07CC1DFD-F8E3-43D6-B9D4-F18551736147}">
      <dgm:prSet/>
      <dgm:spPr>
        <a:solidFill>
          <a:srgbClr val="8C4FFF"/>
        </a:solidFill>
      </dgm:spPr>
      <dgm:t>
        <a:bodyPr/>
        <a:lstStyle/>
        <a:p>
          <a:r>
            <a:rPr lang="en-US"/>
            <a:t>Dados BLOB (</a:t>
          </a:r>
          <a:r>
            <a:rPr lang="en-US" i="1"/>
            <a:t>Binary Large Object</a:t>
          </a:r>
          <a:r>
            <a:rPr lang="en-US"/>
            <a:t>)</a:t>
          </a:r>
        </a:p>
      </dgm:t>
    </dgm:pt>
    <dgm:pt modelId="{8BEBDB61-8FC3-4629-81AF-22ADE0D02BF6}" type="parTrans" cxnId="{4272214F-B6E7-424A-A48D-FD82761BE56A}">
      <dgm:prSet/>
      <dgm:spPr/>
      <dgm:t>
        <a:bodyPr/>
        <a:lstStyle/>
        <a:p>
          <a:endParaRPr lang="en-US"/>
        </a:p>
      </dgm:t>
    </dgm:pt>
    <dgm:pt modelId="{FA5DE74F-AD49-40DB-B32F-8C0519B4992D}" type="sibTrans" cxnId="{4272214F-B6E7-424A-A48D-FD82761BE56A}">
      <dgm:prSet/>
      <dgm:spPr/>
      <dgm:t>
        <a:bodyPr/>
        <a:lstStyle/>
        <a:p>
          <a:endParaRPr lang="en-US"/>
        </a:p>
      </dgm:t>
    </dgm:pt>
    <dgm:pt modelId="{5057A8EC-4C40-4BC5-8BB2-C6626330CF63}">
      <dgm:prSet/>
      <dgm:spPr/>
      <dgm:t>
        <a:bodyPr/>
        <a:lstStyle/>
        <a:p>
          <a:r>
            <a:rPr lang="en-US"/>
            <a:t>Armazene o objeto no S3 e a referência no Redshift</a:t>
          </a:r>
        </a:p>
      </dgm:t>
    </dgm:pt>
    <dgm:pt modelId="{20748F21-0EFA-46B5-BB86-803883247FEE}" type="parTrans" cxnId="{DDD8B3FF-E57A-4997-B93F-23396D82B1FC}">
      <dgm:prSet/>
      <dgm:spPr/>
      <dgm:t>
        <a:bodyPr/>
        <a:lstStyle/>
        <a:p>
          <a:endParaRPr lang="en-US"/>
        </a:p>
      </dgm:t>
    </dgm:pt>
    <dgm:pt modelId="{04A6395C-B687-449D-B630-F642A5F9A517}" type="sibTrans" cxnId="{DDD8B3FF-E57A-4997-B93F-23396D82B1FC}">
      <dgm:prSet/>
      <dgm:spPr/>
      <dgm:t>
        <a:bodyPr/>
        <a:lstStyle/>
        <a:p>
          <a:endParaRPr lang="en-US"/>
        </a:p>
      </dgm:t>
    </dgm:pt>
    <dgm:pt modelId="{8B082654-241B-445E-819A-4ED09FBB27F5}">
      <dgm:prSet/>
      <dgm:spPr/>
      <dgm:t>
        <a:bodyPr/>
        <a:lstStyle/>
        <a:p>
          <a:r>
            <a:rPr lang="en-US" dirty="0"/>
            <a:t>Amazon DynamoDB</a:t>
          </a:r>
        </a:p>
      </dgm:t>
    </dgm:pt>
    <dgm:pt modelId="{07202EEB-F81A-4175-900E-5C50BF54F63B}" type="parTrans" cxnId="{F70C3FF6-7710-43F9-A04B-9390BFFCE309}">
      <dgm:prSet/>
      <dgm:spPr/>
      <dgm:t>
        <a:bodyPr/>
        <a:lstStyle/>
        <a:p>
          <a:endParaRPr lang="en-US"/>
        </a:p>
      </dgm:t>
    </dgm:pt>
    <dgm:pt modelId="{E7D16131-3AD3-4835-863F-8FDE0F2EB38C}" type="sibTrans" cxnId="{F70C3FF6-7710-43F9-A04B-9390BFFCE309}">
      <dgm:prSet/>
      <dgm:spPr/>
      <dgm:t>
        <a:bodyPr/>
        <a:lstStyle/>
        <a:p>
          <a:endParaRPr lang="en-US"/>
        </a:p>
      </dgm:t>
    </dgm:pt>
    <dgm:pt modelId="{DF8BB9D8-1DDC-4A3C-A5A0-DE698C6BFD22}">
      <dgm:prSet/>
      <dgm:spPr/>
      <dgm:t>
        <a:bodyPr/>
        <a:lstStyle/>
        <a:p>
          <a:r>
            <a:rPr lang="en-US" dirty="0"/>
            <a:t>Amazon Aurora</a:t>
          </a:r>
        </a:p>
      </dgm:t>
    </dgm:pt>
    <dgm:pt modelId="{178BBFB7-4147-4C3E-AE75-0CD7681F29E4}" type="parTrans" cxnId="{2A6DF40E-7148-45C3-BE69-BC8062800461}">
      <dgm:prSet/>
      <dgm:spPr/>
      <dgm:t>
        <a:bodyPr/>
        <a:lstStyle/>
        <a:p>
          <a:endParaRPr lang="en-US"/>
        </a:p>
      </dgm:t>
    </dgm:pt>
    <dgm:pt modelId="{10A79D1A-E77D-49C0-9D58-6D03A7CD39A3}" type="sibTrans" cxnId="{2A6DF40E-7148-45C3-BE69-BC8062800461}">
      <dgm:prSet/>
      <dgm:spPr/>
      <dgm:t>
        <a:bodyPr/>
        <a:lstStyle/>
        <a:p>
          <a:endParaRPr lang="en-US"/>
        </a:p>
      </dgm:t>
    </dgm:pt>
    <dgm:pt modelId="{0F0FE4A8-98B5-4FA4-9E9F-CCCC1E27F770}" type="pres">
      <dgm:prSet presAssocID="{C20A0AD2-234D-4B90-BBEE-4C99AA3D80B6}" presName="linear" presStyleCnt="0">
        <dgm:presLayoutVars>
          <dgm:animLvl val="lvl"/>
          <dgm:resizeHandles val="exact"/>
        </dgm:presLayoutVars>
      </dgm:prSet>
      <dgm:spPr/>
    </dgm:pt>
    <dgm:pt modelId="{DAEB3909-174F-4E8A-B488-EBF993D5285B}" type="pres">
      <dgm:prSet presAssocID="{59670D4F-7756-4B59-9FDD-D7F61440F9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5347C0-6B49-437C-84BF-CA2EE90563EF}" type="pres">
      <dgm:prSet presAssocID="{59670D4F-7756-4B59-9FDD-D7F61440F9E1}" presName="childText" presStyleLbl="revTx" presStyleIdx="0" presStyleCnt="4">
        <dgm:presLayoutVars>
          <dgm:bulletEnabled val="1"/>
        </dgm:presLayoutVars>
      </dgm:prSet>
      <dgm:spPr/>
    </dgm:pt>
    <dgm:pt modelId="{43BE582D-925D-48FB-AC49-A9827C2FD468}" type="pres">
      <dgm:prSet presAssocID="{63B46425-9B5D-4424-AEA3-69C4FFB93B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39EB13-38C3-4EB6-9E1E-0843F36D2558}" type="pres">
      <dgm:prSet presAssocID="{63B46425-9B5D-4424-AEA3-69C4FFB93B47}" presName="childText" presStyleLbl="revTx" presStyleIdx="1" presStyleCnt="4">
        <dgm:presLayoutVars>
          <dgm:bulletEnabled val="1"/>
        </dgm:presLayoutVars>
      </dgm:prSet>
      <dgm:spPr/>
    </dgm:pt>
    <dgm:pt modelId="{274ECFA7-204C-4040-8318-BA32F5675675}" type="pres">
      <dgm:prSet presAssocID="{5D21849A-7A5D-49D1-96D9-B8A0A47EB1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F2EA98-131D-41BD-97CE-A7B5B4DAC5D1}" type="pres">
      <dgm:prSet presAssocID="{5D21849A-7A5D-49D1-96D9-B8A0A47EB1F1}" presName="childText" presStyleLbl="revTx" presStyleIdx="2" presStyleCnt="4">
        <dgm:presLayoutVars>
          <dgm:bulletEnabled val="1"/>
        </dgm:presLayoutVars>
      </dgm:prSet>
      <dgm:spPr/>
    </dgm:pt>
    <dgm:pt modelId="{8E1086AE-E26A-4794-8D61-2AD3A033CD4B}" type="pres">
      <dgm:prSet presAssocID="{07CC1DFD-F8E3-43D6-B9D4-F185517361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7F9DCBC-E5F9-47B9-B8B2-06F36F3370D2}" type="pres">
      <dgm:prSet presAssocID="{07CC1DFD-F8E3-43D6-B9D4-F1855173614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A6DF40E-7148-45C3-BE69-BC8062800461}" srcId="{63B46425-9B5D-4424-AEA3-69C4FFB93B47}" destId="{DF8BB9D8-1DDC-4A3C-A5A0-DE698C6BFD22}" srcOrd="1" destOrd="0" parTransId="{178BBFB7-4147-4C3E-AE75-0CD7681F29E4}" sibTransId="{10A79D1A-E77D-49C0-9D58-6D03A7CD39A3}"/>
    <dgm:cxn modelId="{D2F07016-8025-4B3C-8F97-CDD2E6914847}" srcId="{63B46425-9B5D-4424-AEA3-69C4FFB93B47}" destId="{8622C4CF-9EE1-4C78-B42C-BCAECD586729}" srcOrd="0" destOrd="0" parTransId="{3856CF54-5C41-4118-90F9-185F969F51B2}" sibTransId="{A91BACB8-4FC2-482B-8E3D-D826F3EDF431}"/>
    <dgm:cxn modelId="{7B764823-3ADC-4139-BEB7-F762A6F042FA}" type="presOf" srcId="{63B46425-9B5D-4424-AEA3-69C4FFB93B47}" destId="{43BE582D-925D-48FB-AC49-A9827C2FD468}" srcOrd="0" destOrd="0" presId="urn:microsoft.com/office/officeart/2005/8/layout/vList2"/>
    <dgm:cxn modelId="{7317BA32-4600-40AE-B0A7-94CAFE5CB328}" type="presOf" srcId="{C20A0AD2-234D-4B90-BBEE-4C99AA3D80B6}" destId="{0F0FE4A8-98B5-4FA4-9E9F-CCCC1E27F770}" srcOrd="0" destOrd="0" presId="urn:microsoft.com/office/officeart/2005/8/layout/vList2"/>
    <dgm:cxn modelId="{4272214F-B6E7-424A-A48D-FD82761BE56A}" srcId="{C20A0AD2-234D-4B90-BBEE-4C99AA3D80B6}" destId="{07CC1DFD-F8E3-43D6-B9D4-F18551736147}" srcOrd="3" destOrd="0" parTransId="{8BEBDB61-8FC3-4629-81AF-22ADE0D02BF6}" sibTransId="{FA5DE74F-AD49-40DB-B32F-8C0519B4992D}"/>
    <dgm:cxn modelId="{CDCAF751-C209-463D-8FA6-3F9A6DA04843}" type="presOf" srcId="{5057A8EC-4C40-4BC5-8BB2-C6626330CF63}" destId="{D7F9DCBC-E5F9-47B9-B8B2-06F36F3370D2}" srcOrd="0" destOrd="0" presId="urn:microsoft.com/office/officeart/2005/8/layout/vList2"/>
    <dgm:cxn modelId="{15C09F52-932E-4582-8CD5-3DA769DF3F4D}" type="presOf" srcId="{8B082654-241B-445E-819A-4ED09FBB27F5}" destId="{0239EB13-38C3-4EB6-9E1E-0843F36D2558}" srcOrd="0" destOrd="2" presId="urn:microsoft.com/office/officeart/2005/8/layout/vList2"/>
    <dgm:cxn modelId="{A21B5258-614C-40C0-BD7F-200BB9B597B5}" srcId="{C20A0AD2-234D-4B90-BBEE-4C99AA3D80B6}" destId="{63B46425-9B5D-4424-AEA3-69C4FFB93B47}" srcOrd="1" destOrd="0" parTransId="{CE8751C3-26FD-428D-9D43-6997B363B1BB}" sibTransId="{7C2BA47F-CDF7-46F4-9C47-44FF7CD662A6}"/>
    <dgm:cxn modelId="{C5AFE583-8751-41AB-886B-4B37537D2B0F}" srcId="{5D21849A-7A5D-49D1-96D9-B8A0A47EB1F1}" destId="{09C0B600-083D-4DF7-8911-0AE2EF5D3971}" srcOrd="0" destOrd="0" parTransId="{F022A3EA-B228-496D-9F4F-1037F5859671}" sibTransId="{09790572-85E8-4C90-9BBA-4872E6F8AA73}"/>
    <dgm:cxn modelId="{FA197787-6F03-42A9-840A-C0190E08607A}" type="presOf" srcId="{5D21849A-7A5D-49D1-96D9-B8A0A47EB1F1}" destId="{274ECFA7-204C-4040-8318-BA32F5675675}" srcOrd="0" destOrd="0" presId="urn:microsoft.com/office/officeart/2005/8/layout/vList2"/>
    <dgm:cxn modelId="{1CE1E38F-B609-4131-8D84-D06FF3833AA3}" type="presOf" srcId="{8622C4CF-9EE1-4C78-B42C-BCAECD586729}" destId="{0239EB13-38C3-4EB6-9E1E-0843F36D2558}" srcOrd="0" destOrd="0" presId="urn:microsoft.com/office/officeart/2005/8/layout/vList2"/>
    <dgm:cxn modelId="{F8156DA4-28B1-4C7D-A8CA-8742D93C0228}" srcId="{C20A0AD2-234D-4B90-BBEE-4C99AA3D80B6}" destId="{59670D4F-7756-4B59-9FDD-D7F61440F9E1}" srcOrd="0" destOrd="0" parTransId="{46AD104A-D80C-4C83-BEA5-688F9A5C694D}" sibTransId="{028CD0DF-ECED-44E2-9EAB-6BDBAFE8C25F}"/>
    <dgm:cxn modelId="{5F70DFA8-6DAE-4B61-A6DB-CC1855C55973}" type="presOf" srcId="{DF8BB9D8-1DDC-4A3C-A5A0-DE698C6BFD22}" destId="{0239EB13-38C3-4EB6-9E1E-0843F36D2558}" srcOrd="0" destOrd="1" presId="urn:microsoft.com/office/officeart/2005/8/layout/vList2"/>
    <dgm:cxn modelId="{FB1E74C8-2779-47B8-B75F-73574CA52161}" type="presOf" srcId="{B627F5B9-F7DB-47B8-85F8-C84E98BEB145}" destId="{E65347C0-6B49-437C-84BF-CA2EE90563EF}" srcOrd="0" destOrd="0" presId="urn:microsoft.com/office/officeart/2005/8/layout/vList2"/>
    <dgm:cxn modelId="{5560A1CA-B441-4D12-B7EC-7BF9A91EB0D6}" type="presOf" srcId="{09C0B600-083D-4DF7-8911-0AE2EF5D3971}" destId="{48F2EA98-131D-41BD-97CE-A7B5B4DAC5D1}" srcOrd="0" destOrd="0" presId="urn:microsoft.com/office/officeart/2005/8/layout/vList2"/>
    <dgm:cxn modelId="{7FD580E6-C331-4D1C-B3E1-ADC9FB81B8A5}" type="presOf" srcId="{07CC1DFD-F8E3-43D6-B9D4-F18551736147}" destId="{8E1086AE-E26A-4794-8D61-2AD3A033CD4B}" srcOrd="0" destOrd="0" presId="urn:microsoft.com/office/officeart/2005/8/layout/vList2"/>
    <dgm:cxn modelId="{ED38E1EF-02C7-402A-AC46-6E07B2C8C46A}" srcId="{C20A0AD2-234D-4B90-BBEE-4C99AA3D80B6}" destId="{5D21849A-7A5D-49D1-96D9-B8A0A47EB1F1}" srcOrd="2" destOrd="0" parTransId="{BC3C73B9-FCDC-4F70-B0E8-CBF339DD9762}" sibTransId="{93963E19-62CB-4C66-BB66-CE5E2654C613}"/>
    <dgm:cxn modelId="{0D3BB4F0-57CE-414F-843D-19E2C84DA6D6}" type="presOf" srcId="{59670D4F-7756-4B59-9FDD-D7F61440F9E1}" destId="{DAEB3909-174F-4E8A-B488-EBF993D5285B}" srcOrd="0" destOrd="0" presId="urn:microsoft.com/office/officeart/2005/8/layout/vList2"/>
    <dgm:cxn modelId="{F70C3FF6-7710-43F9-A04B-9390BFFCE309}" srcId="{63B46425-9B5D-4424-AEA3-69C4FFB93B47}" destId="{8B082654-241B-445E-819A-4ED09FBB27F5}" srcOrd="2" destOrd="0" parTransId="{07202EEB-F81A-4175-900E-5C50BF54F63B}" sibTransId="{E7D16131-3AD3-4835-863F-8FDE0F2EB38C}"/>
    <dgm:cxn modelId="{15AEC1F9-6235-49D1-8332-A91860AA8368}" srcId="{59670D4F-7756-4B59-9FDD-D7F61440F9E1}" destId="{B627F5B9-F7DB-47B8-85F8-C84E98BEB145}" srcOrd="0" destOrd="0" parTransId="{0CADFA7F-6ED0-44A8-8E3F-4236E994A6A1}" sibTransId="{555A0EAD-AECF-419F-8912-0B705196A4E4}"/>
    <dgm:cxn modelId="{DDD8B3FF-E57A-4997-B93F-23396D82B1FC}" srcId="{07CC1DFD-F8E3-43D6-B9D4-F18551736147}" destId="{5057A8EC-4C40-4BC5-8BB2-C6626330CF63}" srcOrd="0" destOrd="0" parTransId="{20748F21-0EFA-46B5-BB86-803883247FEE}" sibTransId="{04A6395C-B687-449D-B630-F642A5F9A517}"/>
    <dgm:cxn modelId="{9BBA3971-A319-4E7F-B9EF-5D7872EB80D1}" type="presParOf" srcId="{0F0FE4A8-98B5-4FA4-9E9F-CCCC1E27F770}" destId="{DAEB3909-174F-4E8A-B488-EBF993D5285B}" srcOrd="0" destOrd="0" presId="urn:microsoft.com/office/officeart/2005/8/layout/vList2"/>
    <dgm:cxn modelId="{D7966A1D-F6DA-4646-9F39-475E4F7E7A10}" type="presParOf" srcId="{0F0FE4A8-98B5-4FA4-9E9F-CCCC1E27F770}" destId="{E65347C0-6B49-437C-84BF-CA2EE90563EF}" srcOrd="1" destOrd="0" presId="urn:microsoft.com/office/officeart/2005/8/layout/vList2"/>
    <dgm:cxn modelId="{B8A30EB7-2117-4142-A5AB-997D5EB23E13}" type="presParOf" srcId="{0F0FE4A8-98B5-4FA4-9E9F-CCCC1E27F770}" destId="{43BE582D-925D-48FB-AC49-A9827C2FD468}" srcOrd="2" destOrd="0" presId="urn:microsoft.com/office/officeart/2005/8/layout/vList2"/>
    <dgm:cxn modelId="{E149F650-A074-41F2-9721-31C9B7C30C75}" type="presParOf" srcId="{0F0FE4A8-98B5-4FA4-9E9F-CCCC1E27F770}" destId="{0239EB13-38C3-4EB6-9E1E-0843F36D2558}" srcOrd="3" destOrd="0" presId="urn:microsoft.com/office/officeart/2005/8/layout/vList2"/>
    <dgm:cxn modelId="{8E04087A-3918-4490-A7E5-EB137C935E54}" type="presParOf" srcId="{0F0FE4A8-98B5-4FA4-9E9F-CCCC1E27F770}" destId="{274ECFA7-204C-4040-8318-BA32F5675675}" srcOrd="4" destOrd="0" presId="urn:microsoft.com/office/officeart/2005/8/layout/vList2"/>
    <dgm:cxn modelId="{EEDED053-46A3-42DD-9A4B-DF56A54CA1F0}" type="presParOf" srcId="{0F0FE4A8-98B5-4FA4-9E9F-CCCC1E27F770}" destId="{48F2EA98-131D-41BD-97CE-A7B5B4DAC5D1}" srcOrd="5" destOrd="0" presId="urn:microsoft.com/office/officeart/2005/8/layout/vList2"/>
    <dgm:cxn modelId="{B6BCBC89-671E-45AE-9E7B-CF77BD1756EC}" type="presParOf" srcId="{0F0FE4A8-98B5-4FA4-9E9F-CCCC1E27F770}" destId="{8E1086AE-E26A-4794-8D61-2AD3A033CD4B}" srcOrd="6" destOrd="0" presId="urn:microsoft.com/office/officeart/2005/8/layout/vList2"/>
    <dgm:cxn modelId="{0342C06D-7283-476C-9AB8-7BDBB54A790D}" type="presParOf" srcId="{0F0FE4A8-98B5-4FA4-9E9F-CCCC1E27F770}" destId="{D7F9DCBC-E5F9-47B9-B8B2-06F36F3370D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1A06F6-C39E-4BFB-B4C1-1E5EBD822E51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739F51A-0F43-4CD3-AEAD-53A374224682}">
      <dgm:prSet/>
      <dgm:spPr/>
      <dgm:t>
        <a:bodyPr/>
        <a:lstStyle/>
        <a:p>
          <a:r>
            <a:rPr lang="pt-BR" b="1"/>
            <a:t>Provisionamento e Dimensionamento Automáticos</a:t>
          </a:r>
          <a:endParaRPr lang="en-US"/>
        </a:p>
      </dgm:t>
    </dgm:pt>
    <dgm:pt modelId="{AAFD2622-4D10-4911-A1CF-089092611B42}" type="parTrans" cxnId="{EA8F0F4E-8ACB-4D76-A795-E6DBADD400B7}">
      <dgm:prSet/>
      <dgm:spPr/>
      <dgm:t>
        <a:bodyPr/>
        <a:lstStyle/>
        <a:p>
          <a:endParaRPr lang="en-US"/>
        </a:p>
      </dgm:t>
    </dgm:pt>
    <dgm:pt modelId="{A939E696-9D8A-45E6-8789-48A4F287B7DA}" type="sibTrans" cxnId="{EA8F0F4E-8ACB-4D76-A795-E6DBADD400B7}">
      <dgm:prSet/>
      <dgm:spPr/>
      <dgm:t>
        <a:bodyPr/>
        <a:lstStyle/>
        <a:p>
          <a:endParaRPr lang="en-US"/>
        </a:p>
      </dgm:t>
    </dgm:pt>
    <dgm:pt modelId="{AA80A069-B5F3-418B-A6DE-61D585170845}">
      <dgm:prSet/>
      <dgm:spPr/>
      <dgm:t>
        <a:bodyPr/>
        <a:lstStyle/>
        <a:p>
          <a:r>
            <a:rPr lang="pt-BR"/>
            <a:t>Redshift Serverless ajusta recursos automaticamente conforme a carga de trabalho.</a:t>
          </a:r>
          <a:endParaRPr lang="en-US"/>
        </a:p>
      </dgm:t>
    </dgm:pt>
    <dgm:pt modelId="{2217C8BC-C3E2-43BC-8BBB-2DA7472B967E}" type="parTrans" cxnId="{6FB75601-C893-4B62-9B3E-5B6143F81A85}">
      <dgm:prSet/>
      <dgm:spPr/>
      <dgm:t>
        <a:bodyPr/>
        <a:lstStyle/>
        <a:p>
          <a:endParaRPr lang="en-US"/>
        </a:p>
      </dgm:t>
    </dgm:pt>
    <dgm:pt modelId="{B55A3BFE-4A39-4063-A65A-70CA38FD50E4}" type="sibTrans" cxnId="{6FB75601-C893-4B62-9B3E-5B6143F81A85}">
      <dgm:prSet/>
      <dgm:spPr/>
      <dgm:t>
        <a:bodyPr/>
        <a:lstStyle/>
        <a:p>
          <a:endParaRPr lang="en-US"/>
        </a:p>
      </dgm:t>
    </dgm:pt>
    <dgm:pt modelId="{0EBB7A82-218B-423B-98E1-B1FAAEA29F18}">
      <dgm:prSet/>
      <dgm:spPr/>
      <dgm:t>
        <a:bodyPr/>
        <a:lstStyle/>
        <a:p>
          <a:r>
            <a:rPr lang="pt-BR" b="1"/>
            <a:t>Apenas Pague Pelo Que Usar</a:t>
          </a:r>
          <a:endParaRPr lang="en-US"/>
        </a:p>
      </dgm:t>
    </dgm:pt>
    <dgm:pt modelId="{4B84F6C4-E779-4213-AD85-6B89D423268E}" type="parTrans" cxnId="{AFE57B3B-9368-4E77-A828-8F33D0A02397}">
      <dgm:prSet/>
      <dgm:spPr/>
      <dgm:t>
        <a:bodyPr/>
        <a:lstStyle/>
        <a:p>
          <a:endParaRPr lang="en-US"/>
        </a:p>
      </dgm:t>
    </dgm:pt>
    <dgm:pt modelId="{3B04A779-55F0-4617-BEC9-35418C4AD729}" type="sibTrans" cxnId="{AFE57B3B-9368-4E77-A828-8F33D0A02397}">
      <dgm:prSet/>
      <dgm:spPr/>
      <dgm:t>
        <a:bodyPr/>
        <a:lstStyle/>
        <a:p>
          <a:endParaRPr lang="en-US"/>
        </a:p>
      </dgm:t>
    </dgm:pt>
    <dgm:pt modelId="{3723D4B9-F870-475E-BE7C-A0A488FC68C8}">
      <dgm:prSet/>
      <dgm:spPr/>
      <dgm:t>
        <a:bodyPr/>
        <a:lstStyle/>
        <a:p>
          <a:r>
            <a:rPr lang="pt-BR"/>
            <a:t>Modelo de precificação sob demanda evita a necessidade de capacidade ociosa.</a:t>
          </a:r>
          <a:endParaRPr lang="en-US"/>
        </a:p>
      </dgm:t>
    </dgm:pt>
    <dgm:pt modelId="{9B3A8E62-AB59-4314-B449-9677AFCDE248}" type="parTrans" cxnId="{36576D4F-54C4-4375-AD7F-1EFE4AF8FDD6}">
      <dgm:prSet/>
      <dgm:spPr/>
      <dgm:t>
        <a:bodyPr/>
        <a:lstStyle/>
        <a:p>
          <a:endParaRPr lang="en-US"/>
        </a:p>
      </dgm:t>
    </dgm:pt>
    <dgm:pt modelId="{71FBDF9E-5124-4D36-A074-72F652C11784}" type="sibTrans" cxnId="{36576D4F-54C4-4375-AD7F-1EFE4AF8FDD6}">
      <dgm:prSet/>
      <dgm:spPr/>
      <dgm:t>
        <a:bodyPr/>
        <a:lstStyle/>
        <a:p>
          <a:endParaRPr lang="en-US"/>
        </a:p>
      </dgm:t>
    </dgm:pt>
    <dgm:pt modelId="{A6510F37-8AB4-4477-9A92-5CEE350621F9}">
      <dgm:prSet/>
      <dgm:spPr/>
      <dgm:t>
        <a:bodyPr/>
        <a:lstStyle/>
        <a:p>
          <a:r>
            <a:rPr lang="pt-BR" b="1"/>
            <a:t>Ajuste Automático com ML</a:t>
          </a:r>
          <a:endParaRPr lang="en-US"/>
        </a:p>
      </dgm:t>
    </dgm:pt>
    <dgm:pt modelId="{EBE415C6-E66F-41FF-9A59-6CFD9B3B114F}" type="parTrans" cxnId="{01716E28-FF65-40F5-8886-AF9630376C89}">
      <dgm:prSet/>
      <dgm:spPr/>
      <dgm:t>
        <a:bodyPr/>
        <a:lstStyle/>
        <a:p>
          <a:endParaRPr lang="en-US"/>
        </a:p>
      </dgm:t>
    </dgm:pt>
    <dgm:pt modelId="{D7F55EF7-ED38-4128-A5FC-DCB214BCC4CD}" type="sibTrans" cxnId="{01716E28-FF65-40F5-8886-AF9630376C89}">
      <dgm:prSet/>
      <dgm:spPr/>
      <dgm:t>
        <a:bodyPr/>
        <a:lstStyle/>
        <a:p>
          <a:endParaRPr lang="en-US"/>
        </a:p>
      </dgm:t>
    </dgm:pt>
    <dgm:pt modelId="{E09425FA-91C3-41D2-8978-8DDC985BEA27}">
      <dgm:prSet/>
      <dgm:spPr/>
      <dgm:t>
        <a:bodyPr/>
        <a:lstStyle/>
        <a:p>
          <a:r>
            <a:rPr lang="pt-BR"/>
            <a:t>Aprendizado de máquina monitora a carga e ajusta recursos para desempenho consistente.</a:t>
          </a:r>
          <a:endParaRPr lang="en-US"/>
        </a:p>
      </dgm:t>
    </dgm:pt>
    <dgm:pt modelId="{90EA8FE7-538D-45AA-AA50-3D95F5696A64}" type="parTrans" cxnId="{2AA7F894-A61C-42E2-A02C-81EBC142BF36}">
      <dgm:prSet/>
      <dgm:spPr/>
      <dgm:t>
        <a:bodyPr/>
        <a:lstStyle/>
        <a:p>
          <a:endParaRPr lang="en-US"/>
        </a:p>
      </dgm:t>
    </dgm:pt>
    <dgm:pt modelId="{700D3172-C779-44EE-AC6D-04C750441DB9}" type="sibTrans" cxnId="{2AA7F894-A61C-42E2-A02C-81EBC142BF36}">
      <dgm:prSet/>
      <dgm:spPr/>
      <dgm:t>
        <a:bodyPr/>
        <a:lstStyle/>
        <a:p>
          <a:endParaRPr lang="en-US"/>
        </a:p>
      </dgm:t>
    </dgm:pt>
    <dgm:pt modelId="{70CB1C09-782E-4EC7-BFDF-E0C74E78E4F5}">
      <dgm:prSet/>
      <dgm:spPr/>
      <dgm:t>
        <a:bodyPr/>
        <a:lstStyle/>
        <a:p>
          <a:r>
            <a:rPr lang="pt-BR" b="1"/>
            <a:t>Provisionamento Rápido e Fácil</a:t>
          </a:r>
          <a:endParaRPr lang="en-US"/>
        </a:p>
      </dgm:t>
    </dgm:pt>
    <dgm:pt modelId="{A45A7789-58EE-460D-BBA5-BD298AE34B00}" type="parTrans" cxnId="{037484E3-31B9-4697-A823-4C0B528A3C0A}">
      <dgm:prSet/>
      <dgm:spPr/>
      <dgm:t>
        <a:bodyPr/>
        <a:lstStyle/>
        <a:p>
          <a:endParaRPr lang="en-US"/>
        </a:p>
      </dgm:t>
    </dgm:pt>
    <dgm:pt modelId="{95A90634-11C7-4780-B007-4747D06C61D2}" type="sibTrans" cxnId="{037484E3-31B9-4697-A823-4C0B528A3C0A}">
      <dgm:prSet/>
      <dgm:spPr/>
      <dgm:t>
        <a:bodyPr/>
        <a:lstStyle/>
        <a:p>
          <a:endParaRPr lang="en-US"/>
        </a:p>
      </dgm:t>
    </dgm:pt>
    <dgm:pt modelId="{F4604668-8495-4724-ADDB-21CD419C2854}">
      <dgm:prSet/>
      <dgm:spPr/>
      <dgm:t>
        <a:bodyPr/>
        <a:lstStyle/>
        <a:p>
          <a:r>
            <a:rPr lang="pt-BR"/>
            <a:t>Ativar um novo ambiente de Redshift Serverless é simples e ágil.</a:t>
          </a:r>
          <a:endParaRPr lang="en-US"/>
        </a:p>
      </dgm:t>
    </dgm:pt>
    <dgm:pt modelId="{281931B6-8DA0-4AAE-83A6-F1BB03CEF6E8}" type="parTrans" cxnId="{C16E207B-AB30-41EB-9672-425383B9925D}">
      <dgm:prSet/>
      <dgm:spPr/>
      <dgm:t>
        <a:bodyPr/>
        <a:lstStyle/>
        <a:p>
          <a:endParaRPr lang="en-US"/>
        </a:p>
      </dgm:t>
    </dgm:pt>
    <dgm:pt modelId="{E8609E38-ACE2-4216-BA06-FAEB06703BD4}" type="sibTrans" cxnId="{C16E207B-AB30-41EB-9672-425383B9925D}">
      <dgm:prSet/>
      <dgm:spPr/>
      <dgm:t>
        <a:bodyPr/>
        <a:lstStyle/>
        <a:p>
          <a:endParaRPr lang="en-US"/>
        </a:p>
      </dgm:t>
    </dgm:pt>
    <dgm:pt modelId="{5095B25B-C332-4F8C-AA29-04E563ECA2B8}">
      <dgm:prSet/>
      <dgm:spPr/>
      <dgm:t>
        <a:bodyPr/>
        <a:lstStyle/>
        <a:p>
          <a:r>
            <a:rPr lang="pt-BR" b="1"/>
            <a:t>Análise Ad Hoc Simplificada</a:t>
          </a:r>
          <a:endParaRPr lang="en-US"/>
        </a:p>
      </dgm:t>
    </dgm:pt>
    <dgm:pt modelId="{3579E85A-90DE-45A2-A370-BFC10A8CC40B}" type="parTrans" cxnId="{59BBA3B3-BDE8-4D6E-AC76-59E1EC873940}">
      <dgm:prSet/>
      <dgm:spPr/>
      <dgm:t>
        <a:bodyPr/>
        <a:lstStyle/>
        <a:p>
          <a:endParaRPr lang="en-US"/>
        </a:p>
      </dgm:t>
    </dgm:pt>
    <dgm:pt modelId="{6590EB8D-80D5-45E3-9449-5FF510954505}" type="sibTrans" cxnId="{59BBA3B3-BDE8-4D6E-AC76-59E1EC873940}">
      <dgm:prSet/>
      <dgm:spPr/>
      <dgm:t>
        <a:bodyPr/>
        <a:lstStyle/>
        <a:p>
          <a:endParaRPr lang="en-US"/>
        </a:p>
      </dgm:t>
    </dgm:pt>
    <dgm:pt modelId="{FCC072E8-371A-45BD-9DD2-9BA84CBA30AA}">
      <dgm:prSet/>
      <dgm:spPr/>
      <dgm:t>
        <a:bodyPr/>
        <a:lstStyle/>
        <a:p>
          <a:r>
            <a:rPr lang="pt-BR"/>
            <a:t>O acesso sem servidor permite execução fácil e rápida de análises de negócios.</a:t>
          </a:r>
          <a:endParaRPr lang="en-US"/>
        </a:p>
      </dgm:t>
    </dgm:pt>
    <dgm:pt modelId="{66F52DBA-CD0A-4A60-BBC2-A8FFAF8FAF57}" type="parTrans" cxnId="{D7E91BB5-9E3A-41DA-9F3A-1DE1DEE32F32}">
      <dgm:prSet/>
      <dgm:spPr/>
      <dgm:t>
        <a:bodyPr/>
        <a:lstStyle/>
        <a:p>
          <a:endParaRPr lang="en-US"/>
        </a:p>
      </dgm:t>
    </dgm:pt>
    <dgm:pt modelId="{22AD056D-A141-46DB-BF30-2C01D5B8A19C}" type="sibTrans" cxnId="{D7E91BB5-9E3A-41DA-9F3A-1DE1DEE32F32}">
      <dgm:prSet/>
      <dgm:spPr/>
      <dgm:t>
        <a:bodyPr/>
        <a:lstStyle/>
        <a:p>
          <a:endParaRPr lang="en-US"/>
        </a:p>
      </dgm:t>
    </dgm:pt>
    <dgm:pt modelId="{E18590FE-8095-4F39-BE7F-ED007AF8F37E}" type="pres">
      <dgm:prSet presAssocID="{AC1A06F6-C39E-4BFB-B4C1-1E5EBD822E51}" presName="linear" presStyleCnt="0">
        <dgm:presLayoutVars>
          <dgm:dir/>
          <dgm:animLvl val="lvl"/>
          <dgm:resizeHandles val="exact"/>
        </dgm:presLayoutVars>
      </dgm:prSet>
      <dgm:spPr/>
    </dgm:pt>
    <dgm:pt modelId="{EE88E295-ABC2-48F5-A996-7583AEE7EB9D}" type="pres">
      <dgm:prSet presAssocID="{1739F51A-0F43-4CD3-AEAD-53A374224682}" presName="parentLin" presStyleCnt="0"/>
      <dgm:spPr/>
    </dgm:pt>
    <dgm:pt modelId="{5FFAEB30-AE61-41B2-800D-BBA6CFC2211A}" type="pres">
      <dgm:prSet presAssocID="{1739F51A-0F43-4CD3-AEAD-53A374224682}" presName="parentLeftMargin" presStyleLbl="node1" presStyleIdx="0" presStyleCnt="5"/>
      <dgm:spPr/>
    </dgm:pt>
    <dgm:pt modelId="{7AC118DB-3349-4526-9FA8-54966C63E31C}" type="pres">
      <dgm:prSet presAssocID="{1739F51A-0F43-4CD3-AEAD-53A3742246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9B54B4-B6A4-49EA-B4D5-5139390EABE8}" type="pres">
      <dgm:prSet presAssocID="{1739F51A-0F43-4CD3-AEAD-53A374224682}" presName="negativeSpace" presStyleCnt="0"/>
      <dgm:spPr/>
    </dgm:pt>
    <dgm:pt modelId="{F05C4B2D-B099-413E-8C3A-79361F12825A}" type="pres">
      <dgm:prSet presAssocID="{1739F51A-0F43-4CD3-AEAD-53A374224682}" presName="childText" presStyleLbl="conFgAcc1" presStyleIdx="0" presStyleCnt="5">
        <dgm:presLayoutVars>
          <dgm:bulletEnabled val="1"/>
        </dgm:presLayoutVars>
      </dgm:prSet>
      <dgm:spPr/>
    </dgm:pt>
    <dgm:pt modelId="{D74880DB-E241-4C22-849B-2B1885D9DB12}" type="pres">
      <dgm:prSet presAssocID="{A939E696-9D8A-45E6-8789-48A4F287B7DA}" presName="spaceBetweenRectangles" presStyleCnt="0"/>
      <dgm:spPr/>
    </dgm:pt>
    <dgm:pt modelId="{91723053-CB1D-4394-9051-98C6F7D543E3}" type="pres">
      <dgm:prSet presAssocID="{0EBB7A82-218B-423B-98E1-B1FAAEA29F18}" presName="parentLin" presStyleCnt="0"/>
      <dgm:spPr/>
    </dgm:pt>
    <dgm:pt modelId="{C62B8DF7-D032-43B9-B862-4BB7EE36B0F9}" type="pres">
      <dgm:prSet presAssocID="{0EBB7A82-218B-423B-98E1-B1FAAEA29F18}" presName="parentLeftMargin" presStyleLbl="node1" presStyleIdx="0" presStyleCnt="5"/>
      <dgm:spPr/>
    </dgm:pt>
    <dgm:pt modelId="{ECE78800-80E1-44EF-AA2D-F911DF77C124}" type="pres">
      <dgm:prSet presAssocID="{0EBB7A82-218B-423B-98E1-B1FAAEA29F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EDE03E-BD6F-48F0-BDA1-DA91CFE5EA6A}" type="pres">
      <dgm:prSet presAssocID="{0EBB7A82-218B-423B-98E1-B1FAAEA29F18}" presName="negativeSpace" presStyleCnt="0"/>
      <dgm:spPr/>
    </dgm:pt>
    <dgm:pt modelId="{0075AAF4-0EB7-48DD-9102-FA4B5D9AA06E}" type="pres">
      <dgm:prSet presAssocID="{0EBB7A82-218B-423B-98E1-B1FAAEA29F18}" presName="childText" presStyleLbl="conFgAcc1" presStyleIdx="1" presStyleCnt="5">
        <dgm:presLayoutVars>
          <dgm:bulletEnabled val="1"/>
        </dgm:presLayoutVars>
      </dgm:prSet>
      <dgm:spPr/>
    </dgm:pt>
    <dgm:pt modelId="{E7FC8DA2-7118-4EAC-9A88-B3B73198058A}" type="pres">
      <dgm:prSet presAssocID="{3B04A779-55F0-4617-BEC9-35418C4AD729}" presName="spaceBetweenRectangles" presStyleCnt="0"/>
      <dgm:spPr/>
    </dgm:pt>
    <dgm:pt modelId="{95A08742-1E90-41B2-9F17-047C23B43047}" type="pres">
      <dgm:prSet presAssocID="{A6510F37-8AB4-4477-9A92-5CEE350621F9}" presName="parentLin" presStyleCnt="0"/>
      <dgm:spPr/>
    </dgm:pt>
    <dgm:pt modelId="{3091B8EB-321D-4641-B60F-A1BE9C99B20A}" type="pres">
      <dgm:prSet presAssocID="{A6510F37-8AB4-4477-9A92-5CEE350621F9}" presName="parentLeftMargin" presStyleLbl="node1" presStyleIdx="1" presStyleCnt="5"/>
      <dgm:spPr/>
    </dgm:pt>
    <dgm:pt modelId="{24FFCD27-A2A1-4687-A751-3F2604A51EDA}" type="pres">
      <dgm:prSet presAssocID="{A6510F37-8AB4-4477-9A92-5CEE350621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FD99BE-53C9-494D-9ADC-5F88DDFC71D4}" type="pres">
      <dgm:prSet presAssocID="{A6510F37-8AB4-4477-9A92-5CEE350621F9}" presName="negativeSpace" presStyleCnt="0"/>
      <dgm:spPr/>
    </dgm:pt>
    <dgm:pt modelId="{F6859255-D683-4FC4-A719-717A449B4101}" type="pres">
      <dgm:prSet presAssocID="{A6510F37-8AB4-4477-9A92-5CEE350621F9}" presName="childText" presStyleLbl="conFgAcc1" presStyleIdx="2" presStyleCnt="5">
        <dgm:presLayoutVars>
          <dgm:bulletEnabled val="1"/>
        </dgm:presLayoutVars>
      </dgm:prSet>
      <dgm:spPr/>
    </dgm:pt>
    <dgm:pt modelId="{38C9A301-E880-489C-BF59-9DF6DD9BA0CD}" type="pres">
      <dgm:prSet presAssocID="{D7F55EF7-ED38-4128-A5FC-DCB214BCC4CD}" presName="spaceBetweenRectangles" presStyleCnt="0"/>
      <dgm:spPr/>
    </dgm:pt>
    <dgm:pt modelId="{6213935E-7970-4460-815B-D6910797E886}" type="pres">
      <dgm:prSet presAssocID="{70CB1C09-782E-4EC7-BFDF-E0C74E78E4F5}" presName="parentLin" presStyleCnt="0"/>
      <dgm:spPr/>
    </dgm:pt>
    <dgm:pt modelId="{7B0A3827-54F1-468E-945D-CE1B04DC602E}" type="pres">
      <dgm:prSet presAssocID="{70CB1C09-782E-4EC7-BFDF-E0C74E78E4F5}" presName="parentLeftMargin" presStyleLbl="node1" presStyleIdx="2" presStyleCnt="5"/>
      <dgm:spPr/>
    </dgm:pt>
    <dgm:pt modelId="{F7F98E9E-D637-4FD2-8F71-0289E6D439CD}" type="pres">
      <dgm:prSet presAssocID="{70CB1C09-782E-4EC7-BFDF-E0C74E78E4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154D1-6984-4AC6-A65E-2BDEAF7A57C1}" type="pres">
      <dgm:prSet presAssocID="{70CB1C09-782E-4EC7-BFDF-E0C74E78E4F5}" presName="negativeSpace" presStyleCnt="0"/>
      <dgm:spPr/>
    </dgm:pt>
    <dgm:pt modelId="{294C3760-0DEF-48FC-9FEF-7229FFF36DE6}" type="pres">
      <dgm:prSet presAssocID="{70CB1C09-782E-4EC7-BFDF-E0C74E78E4F5}" presName="childText" presStyleLbl="conFgAcc1" presStyleIdx="3" presStyleCnt="5">
        <dgm:presLayoutVars>
          <dgm:bulletEnabled val="1"/>
        </dgm:presLayoutVars>
      </dgm:prSet>
      <dgm:spPr/>
    </dgm:pt>
    <dgm:pt modelId="{086668C4-D5CF-407E-BEF8-69D48CE3DD8F}" type="pres">
      <dgm:prSet presAssocID="{95A90634-11C7-4780-B007-4747D06C61D2}" presName="spaceBetweenRectangles" presStyleCnt="0"/>
      <dgm:spPr/>
    </dgm:pt>
    <dgm:pt modelId="{A817251C-0E80-4D38-9BFE-13C667204583}" type="pres">
      <dgm:prSet presAssocID="{5095B25B-C332-4F8C-AA29-04E563ECA2B8}" presName="parentLin" presStyleCnt="0"/>
      <dgm:spPr/>
    </dgm:pt>
    <dgm:pt modelId="{68A143D5-2B21-4B31-BDEB-84DDD0571A02}" type="pres">
      <dgm:prSet presAssocID="{5095B25B-C332-4F8C-AA29-04E563ECA2B8}" presName="parentLeftMargin" presStyleLbl="node1" presStyleIdx="3" presStyleCnt="5"/>
      <dgm:spPr/>
    </dgm:pt>
    <dgm:pt modelId="{8F2E9626-A9E6-41AF-932C-61EBC4ACB93C}" type="pres">
      <dgm:prSet presAssocID="{5095B25B-C332-4F8C-AA29-04E563ECA2B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23877A8-1F17-4C8F-BF97-A5B2F578EA2B}" type="pres">
      <dgm:prSet presAssocID="{5095B25B-C332-4F8C-AA29-04E563ECA2B8}" presName="negativeSpace" presStyleCnt="0"/>
      <dgm:spPr/>
    </dgm:pt>
    <dgm:pt modelId="{D7F88248-D888-4503-ABB3-940C82988BBB}" type="pres">
      <dgm:prSet presAssocID="{5095B25B-C332-4F8C-AA29-04E563ECA2B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FB75601-C893-4B62-9B3E-5B6143F81A85}" srcId="{1739F51A-0F43-4CD3-AEAD-53A374224682}" destId="{AA80A069-B5F3-418B-A6DE-61D585170845}" srcOrd="0" destOrd="0" parTransId="{2217C8BC-C3E2-43BC-8BBB-2DA7472B967E}" sibTransId="{B55A3BFE-4A39-4063-A65A-70CA38FD50E4}"/>
    <dgm:cxn modelId="{6C87750B-86BE-4CD7-90F3-98632213DFFE}" type="presOf" srcId="{A6510F37-8AB4-4477-9A92-5CEE350621F9}" destId="{3091B8EB-321D-4641-B60F-A1BE9C99B20A}" srcOrd="0" destOrd="0" presId="urn:microsoft.com/office/officeart/2005/8/layout/list1"/>
    <dgm:cxn modelId="{C961050D-EB9E-405A-8C34-405399A7CC2F}" type="presOf" srcId="{5095B25B-C332-4F8C-AA29-04E563ECA2B8}" destId="{8F2E9626-A9E6-41AF-932C-61EBC4ACB93C}" srcOrd="1" destOrd="0" presId="urn:microsoft.com/office/officeart/2005/8/layout/list1"/>
    <dgm:cxn modelId="{E87FCD0D-6F5C-41E9-A41A-3F2A1180A096}" type="presOf" srcId="{F4604668-8495-4724-ADDB-21CD419C2854}" destId="{294C3760-0DEF-48FC-9FEF-7229FFF36DE6}" srcOrd="0" destOrd="0" presId="urn:microsoft.com/office/officeart/2005/8/layout/list1"/>
    <dgm:cxn modelId="{01716E28-FF65-40F5-8886-AF9630376C89}" srcId="{AC1A06F6-C39E-4BFB-B4C1-1E5EBD822E51}" destId="{A6510F37-8AB4-4477-9A92-5CEE350621F9}" srcOrd="2" destOrd="0" parTransId="{EBE415C6-E66F-41FF-9A59-6CFD9B3B114F}" sibTransId="{D7F55EF7-ED38-4128-A5FC-DCB214BCC4CD}"/>
    <dgm:cxn modelId="{D2C2BF29-3F38-4655-BFF9-928F0C6945A4}" type="presOf" srcId="{AC1A06F6-C39E-4BFB-B4C1-1E5EBD822E51}" destId="{E18590FE-8095-4F39-BE7F-ED007AF8F37E}" srcOrd="0" destOrd="0" presId="urn:microsoft.com/office/officeart/2005/8/layout/list1"/>
    <dgm:cxn modelId="{25E44231-CB7C-4F9A-8421-179C8D0EBCD9}" type="presOf" srcId="{A6510F37-8AB4-4477-9A92-5CEE350621F9}" destId="{24FFCD27-A2A1-4687-A751-3F2604A51EDA}" srcOrd="1" destOrd="0" presId="urn:microsoft.com/office/officeart/2005/8/layout/list1"/>
    <dgm:cxn modelId="{AFE57B3B-9368-4E77-A828-8F33D0A02397}" srcId="{AC1A06F6-C39E-4BFB-B4C1-1E5EBD822E51}" destId="{0EBB7A82-218B-423B-98E1-B1FAAEA29F18}" srcOrd="1" destOrd="0" parTransId="{4B84F6C4-E779-4213-AD85-6B89D423268E}" sibTransId="{3B04A779-55F0-4617-BEC9-35418C4AD729}"/>
    <dgm:cxn modelId="{3EC6E342-9B69-43B8-A7CF-2899A390E8DB}" type="presOf" srcId="{E09425FA-91C3-41D2-8978-8DDC985BEA27}" destId="{F6859255-D683-4FC4-A719-717A449B4101}" srcOrd="0" destOrd="0" presId="urn:microsoft.com/office/officeart/2005/8/layout/list1"/>
    <dgm:cxn modelId="{EA8F0F4E-8ACB-4D76-A795-E6DBADD400B7}" srcId="{AC1A06F6-C39E-4BFB-B4C1-1E5EBD822E51}" destId="{1739F51A-0F43-4CD3-AEAD-53A374224682}" srcOrd="0" destOrd="0" parTransId="{AAFD2622-4D10-4911-A1CF-089092611B42}" sibTransId="{A939E696-9D8A-45E6-8789-48A4F287B7DA}"/>
    <dgm:cxn modelId="{F063DA4E-6940-4231-8CEC-2AC5D549CC0B}" type="presOf" srcId="{FCC072E8-371A-45BD-9DD2-9BA84CBA30AA}" destId="{D7F88248-D888-4503-ABB3-940C82988BBB}" srcOrd="0" destOrd="0" presId="urn:microsoft.com/office/officeart/2005/8/layout/list1"/>
    <dgm:cxn modelId="{36576D4F-54C4-4375-AD7F-1EFE4AF8FDD6}" srcId="{0EBB7A82-218B-423B-98E1-B1FAAEA29F18}" destId="{3723D4B9-F870-475E-BE7C-A0A488FC68C8}" srcOrd="0" destOrd="0" parTransId="{9B3A8E62-AB59-4314-B449-9677AFCDE248}" sibTransId="{71FBDF9E-5124-4D36-A074-72F652C11784}"/>
    <dgm:cxn modelId="{52EE5D51-D502-48C0-9541-86F2192A95DE}" type="presOf" srcId="{70CB1C09-782E-4EC7-BFDF-E0C74E78E4F5}" destId="{7B0A3827-54F1-468E-945D-CE1B04DC602E}" srcOrd="0" destOrd="0" presId="urn:microsoft.com/office/officeart/2005/8/layout/list1"/>
    <dgm:cxn modelId="{C16E207B-AB30-41EB-9672-425383B9925D}" srcId="{70CB1C09-782E-4EC7-BFDF-E0C74E78E4F5}" destId="{F4604668-8495-4724-ADDB-21CD419C2854}" srcOrd="0" destOrd="0" parTransId="{281931B6-8DA0-4AAE-83A6-F1BB03CEF6E8}" sibTransId="{E8609E38-ACE2-4216-BA06-FAEB06703BD4}"/>
    <dgm:cxn modelId="{84151D80-A29B-4FFC-A949-22BA106D4F93}" type="presOf" srcId="{AA80A069-B5F3-418B-A6DE-61D585170845}" destId="{F05C4B2D-B099-413E-8C3A-79361F12825A}" srcOrd="0" destOrd="0" presId="urn:microsoft.com/office/officeart/2005/8/layout/list1"/>
    <dgm:cxn modelId="{9AE8598B-8A3C-4394-BE35-3DBEFBE06D84}" type="presOf" srcId="{3723D4B9-F870-475E-BE7C-A0A488FC68C8}" destId="{0075AAF4-0EB7-48DD-9102-FA4B5D9AA06E}" srcOrd="0" destOrd="0" presId="urn:microsoft.com/office/officeart/2005/8/layout/list1"/>
    <dgm:cxn modelId="{2AA7F894-A61C-42E2-A02C-81EBC142BF36}" srcId="{A6510F37-8AB4-4477-9A92-5CEE350621F9}" destId="{E09425FA-91C3-41D2-8978-8DDC985BEA27}" srcOrd="0" destOrd="0" parTransId="{90EA8FE7-538D-45AA-AA50-3D95F5696A64}" sibTransId="{700D3172-C779-44EE-AC6D-04C750441DB9}"/>
    <dgm:cxn modelId="{83ABB5A6-8FF7-44A7-994F-F6EBA5492EE4}" type="presOf" srcId="{70CB1C09-782E-4EC7-BFDF-E0C74E78E4F5}" destId="{F7F98E9E-D637-4FD2-8F71-0289E6D439CD}" srcOrd="1" destOrd="0" presId="urn:microsoft.com/office/officeart/2005/8/layout/list1"/>
    <dgm:cxn modelId="{59BBA3B3-BDE8-4D6E-AC76-59E1EC873940}" srcId="{AC1A06F6-C39E-4BFB-B4C1-1E5EBD822E51}" destId="{5095B25B-C332-4F8C-AA29-04E563ECA2B8}" srcOrd="4" destOrd="0" parTransId="{3579E85A-90DE-45A2-A370-BFC10A8CC40B}" sibTransId="{6590EB8D-80D5-45E3-9449-5FF510954505}"/>
    <dgm:cxn modelId="{D7E91BB5-9E3A-41DA-9F3A-1DE1DEE32F32}" srcId="{5095B25B-C332-4F8C-AA29-04E563ECA2B8}" destId="{FCC072E8-371A-45BD-9DD2-9BA84CBA30AA}" srcOrd="0" destOrd="0" parTransId="{66F52DBA-CD0A-4A60-BBC2-A8FFAF8FAF57}" sibTransId="{22AD056D-A141-46DB-BF30-2C01D5B8A19C}"/>
    <dgm:cxn modelId="{DCD51DBC-5B4C-4485-9C7B-C0F69F9BB719}" type="presOf" srcId="{5095B25B-C332-4F8C-AA29-04E563ECA2B8}" destId="{68A143D5-2B21-4B31-BDEB-84DDD0571A02}" srcOrd="0" destOrd="0" presId="urn:microsoft.com/office/officeart/2005/8/layout/list1"/>
    <dgm:cxn modelId="{E58833BF-D191-4685-B722-5D3E7766701D}" type="presOf" srcId="{0EBB7A82-218B-423B-98E1-B1FAAEA29F18}" destId="{C62B8DF7-D032-43B9-B862-4BB7EE36B0F9}" srcOrd="0" destOrd="0" presId="urn:microsoft.com/office/officeart/2005/8/layout/list1"/>
    <dgm:cxn modelId="{DC549AC3-DFAF-45E7-9B94-057EB130A59A}" type="presOf" srcId="{1739F51A-0F43-4CD3-AEAD-53A374224682}" destId="{7AC118DB-3349-4526-9FA8-54966C63E31C}" srcOrd="1" destOrd="0" presId="urn:microsoft.com/office/officeart/2005/8/layout/list1"/>
    <dgm:cxn modelId="{F20CECCF-B7D6-4344-9A57-F0B6F3BA4B41}" type="presOf" srcId="{0EBB7A82-218B-423B-98E1-B1FAAEA29F18}" destId="{ECE78800-80E1-44EF-AA2D-F911DF77C124}" srcOrd="1" destOrd="0" presId="urn:microsoft.com/office/officeart/2005/8/layout/list1"/>
    <dgm:cxn modelId="{018DA2DF-7196-4139-A829-8AA076EC3025}" type="presOf" srcId="{1739F51A-0F43-4CD3-AEAD-53A374224682}" destId="{5FFAEB30-AE61-41B2-800D-BBA6CFC2211A}" srcOrd="0" destOrd="0" presId="urn:microsoft.com/office/officeart/2005/8/layout/list1"/>
    <dgm:cxn modelId="{037484E3-31B9-4697-A823-4C0B528A3C0A}" srcId="{AC1A06F6-C39E-4BFB-B4C1-1E5EBD822E51}" destId="{70CB1C09-782E-4EC7-BFDF-E0C74E78E4F5}" srcOrd="3" destOrd="0" parTransId="{A45A7789-58EE-460D-BBA5-BD298AE34B00}" sibTransId="{95A90634-11C7-4780-B007-4747D06C61D2}"/>
    <dgm:cxn modelId="{06FA4015-7B99-4593-8268-376271144A0E}" type="presParOf" srcId="{E18590FE-8095-4F39-BE7F-ED007AF8F37E}" destId="{EE88E295-ABC2-48F5-A996-7583AEE7EB9D}" srcOrd="0" destOrd="0" presId="urn:microsoft.com/office/officeart/2005/8/layout/list1"/>
    <dgm:cxn modelId="{62D54E9E-E1CC-4D05-B2B2-43E4E755B9EE}" type="presParOf" srcId="{EE88E295-ABC2-48F5-A996-7583AEE7EB9D}" destId="{5FFAEB30-AE61-41B2-800D-BBA6CFC2211A}" srcOrd="0" destOrd="0" presId="urn:microsoft.com/office/officeart/2005/8/layout/list1"/>
    <dgm:cxn modelId="{4933933F-ADE0-4E22-B7ED-19832FAD9DC0}" type="presParOf" srcId="{EE88E295-ABC2-48F5-A996-7583AEE7EB9D}" destId="{7AC118DB-3349-4526-9FA8-54966C63E31C}" srcOrd="1" destOrd="0" presId="urn:microsoft.com/office/officeart/2005/8/layout/list1"/>
    <dgm:cxn modelId="{8CC0F582-8CA2-48F3-A3CC-C0E0C7506087}" type="presParOf" srcId="{E18590FE-8095-4F39-BE7F-ED007AF8F37E}" destId="{F89B54B4-B6A4-49EA-B4D5-5139390EABE8}" srcOrd="1" destOrd="0" presId="urn:microsoft.com/office/officeart/2005/8/layout/list1"/>
    <dgm:cxn modelId="{9DC81017-B58F-4D9F-B159-7D132D674895}" type="presParOf" srcId="{E18590FE-8095-4F39-BE7F-ED007AF8F37E}" destId="{F05C4B2D-B099-413E-8C3A-79361F12825A}" srcOrd="2" destOrd="0" presId="urn:microsoft.com/office/officeart/2005/8/layout/list1"/>
    <dgm:cxn modelId="{1D363488-E6D4-4F32-B37D-17362C5AFDD2}" type="presParOf" srcId="{E18590FE-8095-4F39-BE7F-ED007AF8F37E}" destId="{D74880DB-E241-4C22-849B-2B1885D9DB12}" srcOrd="3" destOrd="0" presId="urn:microsoft.com/office/officeart/2005/8/layout/list1"/>
    <dgm:cxn modelId="{FA77FE6E-B0B4-4DE0-AE6C-ED5FBE8816B8}" type="presParOf" srcId="{E18590FE-8095-4F39-BE7F-ED007AF8F37E}" destId="{91723053-CB1D-4394-9051-98C6F7D543E3}" srcOrd="4" destOrd="0" presId="urn:microsoft.com/office/officeart/2005/8/layout/list1"/>
    <dgm:cxn modelId="{EE8E78C2-FB2F-4B36-B698-F23878D605F2}" type="presParOf" srcId="{91723053-CB1D-4394-9051-98C6F7D543E3}" destId="{C62B8DF7-D032-43B9-B862-4BB7EE36B0F9}" srcOrd="0" destOrd="0" presId="urn:microsoft.com/office/officeart/2005/8/layout/list1"/>
    <dgm:cxn modelId="{CA3E2A1F-63B2-4EB2-BC83-DA4563D7F746}" type="presParOf" srcId="{91723053-CB1D-4394-9051-98C6F7D543E3}" destId="{ECE78800-80E1-44EF-AA2D-F911DF77C124}" srcOrd="1" destOrd="0" presId="urn:microsoft.com/office/officeart/2005/8/layout/list1"/>
    <dgm:cxn modelId="{FE39863B-0264-4945-9368-5163CAFBFB07}" type="presParOf" srcId="{E18590FE-8095-4F39-BE7F-ED007AF8F37E}" destId="{D4EDE03E-BD6F-48F0-BDA1-DA91CFE5EA6A}" srcOrd="5" destOrd="0" presId="urn:microsoft.com/office/officeart/2005/8/layout/list1"/>
    <dgm:cxn modelId="{DA72233B-033F-45F5-97E5-4A40603411A3}" type="presParOf" srcId="{E18590FE-8095-4F39-BE7F-ED007AF8F37E}" destId="{0075AAF4-0EB7-48DD-9102-FA4B5D9AA06E}" srcOrd="6" destOrd="0" presId="urn:microsoft.com/office/officeart/2005/8/layout/list1"/>
    <dgm:cxn modelId="{142345B6-F387-497F-B810-28D1EE9BA9D3}" type="presParOf" srcId="{E18590FE-8095-4F39-BE7F-ED007AF8F37E}" destId="{E7FC8DA2-7118-4EAC-9A88-B3B73198058A}" srcOrd="7" destOrd="0" presId="urn:microsoft.com/office/officeart/2005/8/layout/list1"/>
    <dgm:cxn modelId="{F3B1CD7E-9EE8-430E-A64D-FC660DF14819}" type="presParOf" srcId="{E18590FE-8095-4F39-BE7F-ED007AF8F37E}" destId="{95A08742-1E90-41B2-9F17-047C23B43047}" srcOrd="8" destOrd="0" presId="urn:microsoft.com/office/officeart/2005/8/layout/list1"/>
    <dgm:cxn modelId="{46A881DA-F8C2-4719-B8D9-1697F7ED9E69}" type="presParOf" srcId="{95A08742-1E90-41B2-9F17-047C23B43047}" destId="{3091B8EB-321D-4641-B60F-A1BE9C99B20A}" srcOrd="0" destOrd="0" presId="urn:microsoft.com/office/officeart/2005/8/layout/list1"/>
    <dgm:cxn modelId="{03C1BC88-68BB-4613-875E-7B26003BE60F}" type="presParOf" srcId="{95A08742-1E90-41B2-9F17-047C23B43047}" destId="{24FFCD27-A2A1-4687-A751-3F2604A51EDA}" srcOrd="1" destOrd="0" presId="urn:microsoft.com/office/officeart/2005/8/layout/list1"/>
    <dgm:cxn modelId="{939056A7-6834-4657-B9E8-052F048CEB18}" type="presParOf" srcId="{E18590FE-8095-4F39-BE7F-ED007AF8F37E}" destId="{25FD99BE-53C9-494D-9ADC-5F88DDFC71D4}" srcOrd="9" destOrd="0" presId="urn:microsoft.com/office/officeart/2005/8/layout/list1"/>
    <dgm:cxn modelId="{2E1BA7E6-A789-47B5-A1B1-B1BE5CBEDC6C}" type="presParOf" srcId="{E18590FE-8095-4F39-BE7F-ED007AF8F37E}" destId="{F6859255-D683-4FC4-A719-717A449B4101}" srcOrd="10" destOrd="0" presId="urn:microsoft.com/office/officeart/2005/8/layout/list1"/>
    <dgm:cxn modelId="{F9C8A724-912D-4DD0-ACA5-C867822689BC}" type="presParOf" srcId="{E18590FE-8095-4F39-BE7F-ED007AF8F37E}" destId="{38C9A301-E880-489C-BF59-9DF6DD9BA0CD}" srcOrd="11" destOrd="0" presId="urn:microsoft.com/office/officeart/2005/8/layout/list1"/>
    <dgm:cxn modelId="{D06CBA48-BE18-4425-B0C0-4E204EE9BB99}" type="presParOf" srcId="{E18590FE-8095-4F39-BE7F-ED007AF8F37E}" destId="{6213935E-7970-4460-815B-D6910797E886}" srcOrd="12" destOrd="0" presId="urn:microsoft.com/office/officeart/2005/8/layout/list1"/>
    <dgm:cxn modelId="{656BA3B2-0F4F-4402-ADD4-BE57FC940768}" type="presParOf" srcId="{6213935E-7970-4460-815B-D6910797E886}" destId="{7B0A3827-54F1-468E-945D-CE1B04DC602E}" srcOrd="0" destOrd="0" presId="urn:microsoft.com/office/officeart/2005/8/layout/list1"/>
    <dgm:cxn modelId="{8372B337-9CCA-41F8-9579-66FFE7BD48AB}" type="presParOf" srcId="{6213935E-7970-4460-815B-D6910797E886}" destId="{F7F98E9E-D637-4FD2-8F71-0289E6D439CD}" srcOrd="1" destOrd="0" presId="urn:microsoft.com/office/officeart/2005/8/layout/list1"/>
    <dgm:cxn modelId="{13BAA695-23AD-49CF-A2E2-2E586A30F9A7}" type="presParOf" srcId="{E18590FE-8095-4F39-BE7F-ED007AF8F37E}" destId="{797154D1-6984-4AC6-A65E-2BDEAF7A57C1}" srcOrd="13" destOrd="0" presId="urn:microsoft.com/office/officeart/2005/8/layout/list1"/>
    <dgm:cxn modelId="{3244EA22-BD25-420A-8547-016B7D487C71}" type="presParOf" srcId="{E18590FE-8095-4F39-BE7F-ED007AF8F37E}" destId="{294C3760-0DEF-48FC-9FEF-7229FFF36DE6}" srcOrd="14" destOrd="0" presId="urn:microsoft.com/office/officeart/2005/8/layout/list1"/>
    <dgm:cxn modelId="{CCB21416-C58F-453A-8BDA-CD954B15BFD1}" type="presParOf" srcId="{E18590FE-8095-4F39-BE7F-ED007AF8F37E}" destId="{086668C4-D5CF-407E-BEF8-69D48CE3DD8F}" srcOrd="15" destOrd="0" presId="urn:microsoft.com/office/officeart/2005/8/layout/list1"/>
    <dgm:cxn modelId="{19AD40E9-869F-4733-843C-D2516A6C0BF6}" type="presParOf" srcId="{E18590FE-8095-4F39-BE7F-ED007AF8F37E}" destId="{A817251C-0E80-4D38-9BFE-13C667204583}" srcOrd="16" destOrd="0" presId="urn:microsoft.com/office/officeart/2005/8/layout/list1"/>
    <dgm:cxn modelId="{DA9F2538-8F26-4BCC-988C-0091EA3D109C}" type="presParOf" srcId="{A817251C-0E80-4D38-9BFE-13C667204583}" destId="{68A143D5-2B21-4B31-BDEB-84DDD0571A02}" srcOrd="0" destOrd="0" presId="urn:microsoft.com/office/officeart/2005/8/layout/list1"/>
    <dgm:cxn modelId="{A60DCE41-9067-40B1-9205-BF3B3764440F}" type="presParOf" srcId="{A817251C-0E80-4D38-9BFE-13C667204583}" destId="{8F2E9626-A9E6-41AF-932C-61EBC4ACB93C}" srcOrd="1" destOrd="0" presId="urn:microsoft.com/office/officeart/2005/8/layout/list1"/>
    <dgm:cxn modelId="{FA33E0D8-F6F4-49D0-987F-E56C1B2F423D}" type="presParOf" srcId="{E18590FE-8095-4F39-BE7F-ED007AF8F37E}" destId="{123877A8-1F17-4C8F-BF97-A5B2F578EA2B}" srcOrd="17" destOrd="0" presId="urn:microsoft.com/office/officeart/2005/8/layout/list1"/>
    <dgm:cxn modelId="{DDB89057-CFDE-41C6-B430-1A50991F5492}" type="presParOf" srcId="{E18590FE-8095-4F39-BE7F-ED007AF8F37E}" destId="{D7F88248-D888-4503-ABB3-940C82988BB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8510F1-0C02-4C2E-A1BB-563614D1EB64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3CED33-11A1-4D57-B127-B5394BCAF1C8}">
      <dgm:prSet/>
      <dgm:spPr/>
      <dgm:t>
        <a:bodyPr/>
        <a:lstStyle/>
        <a:p>
          <a:r>
            <a:rPr lang="pt-BR" b="1"/>
            <a:t>Resultados Pré-computados</a:t>
          </a:r>
          <a:endParaRPr lang="en-US"/>
        </a:p>
      </dgm:t>
    </dgm:pt>
    <dgm:pt modelId="{173E0E70-DA42-4C64-BBF7-45E5D2FDFABA}" type="parTrans" cxnId="{85623CEB-0C8F-4EE8-9CA0-0265828E8255}">
      <dgm:prSet/>
      <dgm:spPr/>
      <dgm:t>
        <a:bodyPr/>
        <a:lstStyle/>
        <a:p>
          <a:endParaRPr lang="en-US"/>
        </a:p>
      </dgm:t>
    </dgm:pt>
    <dgm:pt modelId="{BA5490BE-8F9B-46D7-9111-59393FE980CC}" type="sibTrans" cxnId="{85623CEB-0C8F-4EE8-9CA0-0265828E8255}">
      <dgm:prSet/>
      <dgm:spPr/>
      <dgm:t>
        <a:bodyPr/>
        <a:lstStyle/>
        <a:p>
          <a:endParaRPr lang="en-US"/>
        </a:p>
      </dgm:t>
    </dgm:pt>
    <dgm:pt modelId="{FF01B7BB-F297-4AFC-9B11-9D2EC771778C}">
      <dgm:prSet/>
      <dgm:spPr/>
      <dgm:t>
        <a:bodyPr/>
        <a:lstStyle/>
        <a:p>
          <a:r>
            <a:rPr lang="pt-BR" dirty="0"/>
            <a:t>As visualizações materializadas armazenam previamente os resultados de consultas SQL complexas em uma ou mais tabelas base.</a:t>
          </a:r>
          <a:endParaRPr lang="en-US" dirty="0"/>
        </a:p>
      </dgm:t>
    </dgm:pt>
    <dgm:pt modelId="{2822005B-AD93-4200-A5E7-97488F7FB58D}" type="parTrans" cxnId="{DCBFEDD3-0F88-4B73-A1DD-6CCBE72EE8A3}">
      <dgm:prSet/>
      <dgm:spPr/>
      <dgm:t>
        <a:bodyPr/>
        <a:lstStyle/>
        <a:p>
          <a:endParaRPr lang="en-US"/>
        </a:p>
      </dgm:t>
    </dgm:pt>
    <dgm:pt modelId="{6F76078E-3A1B-4EBC-9AE2-F51A43590130}" type="sibTrans" cxnId="{DCBFEDD3-0F88-4B73-A1DD-6CCBE72EE8A3}">
      <dgm:prSet/>
      <dgm:spPr/>
      <dgm:t>
        <a:bodyPr/>
        <a:lstStyle/>
        <a:p>
          <a:endParaRPr lang="en-US"/>
        </a:p>
      </dgm:t>
    </dgm:pt>
    <dgm:pt modelId="{DA3DD4C2-C9F1-4666-B7DA-3BB1B331838B}">
      <dgm:prSet/>
      <dgm:spPr/>
      <dgm:t>
        <a:bodyPr/>
        <a:lstStyle/>
        <a:p>
          <a:r>
            <a:rPr lang="pt-BR" b="1"/>
            <a:t>Diferente de Visualizações Comuns</a:t>
          </a:r>
          <a:endParaRPr lang="en-US"/>
        </a:p>
      </dgm:t>
    </dgm:pt>
    <dgm:pt modelId="{FA074812-AB55-4170-9CA3-B87AFD4D2A51}" type="parTrans" cxnId="{A0E2E56A-80A7-4AEA-B0D7-812AF752DA38}">
      <dgm:prSet/>
      <dgm:spPr/>
      <dgm:t>
        <a:bodyPr/>
        <a:lstStyle/>
        <a:p>
          <a:endParaRPr lang="en-US"/>
        </a:p>
      </dgm:t>
    </dgm:pt>
    <dgm:pt modelId="{83EB3EF8-29B7-45DB-B66F-E99B477B15CD}" type="sibTrans" cxnId="{A0E2E56A-80A7-4AEA-B0D7-812AF752DA38}">
      <dgm:prSet/>
      <dgm:spPr/>
      <dgm:t>
        <a:bodyPr/>
        <a:lstStyle/>
        <a:p>
          <a:endParaRPr lang="en-US"/>
        </a:p>
      </dgm:t>
    </dgm:pt>
    <dgm:pt modelId="{1BB333D7-2ADA-4175-A0D3-73C277225654}">
      <dgm:prSet/>
      <dgm:spPr/>
      <dgm:t>
        <a:bodyPr/>
        <a:lstStyle/>
        <a:p>
          <a:r>
            <a:rPr lang="pt-BR"/>
            <a:t>Ao contrário de visualizações "normais", as visualizações materializadas efetivamente armazenam os resultados da consulta, proporcionando maior desempenho.</a:t>
          </a:r>
          <a:endParaRPr lang="en-US"/>
        </a:p>
      </dgm:t>
    </dgm:pt>
    <dgm:pt modelId="{52F17AFE-15FA-4A80-9D18-0D24F4922376}" type="parTrans" cxnId="{257CA268-632F-47D6-B5A9-010014DAF5B0}">
      <dgm:prSet/>
      <dgm:spPr/>
      <dgm:t>
        <a:bodyPr/>
        <a:lstStyle/>
        <a:p>
          <a:endParaRPr lang="en-US"/>
        </a:p>
      </dgm:t>
    </dgm:pt>
    <dgm:pt modelId="{249689A7-4448-456C-A8B7-AFCD4E3C8AD4}" type="sibTrans" cxnId="{257CA268-632F-47D6-B5A9-010014DAF5B0}">
      <dgm:prSet/>
      <dgm:spPr/>
      <dgm:t>
        <a:bodyPr/>
        <a:lstStyle/>
        <a:p>
          <a:endParaRPr lang="en-US"/>
        </a:p>
      </dgm:t>
    </dgm:pt>
    <dgm:pt modelId="{4B91BCC0-C2ED-4E94-80E1-FEDE35C04CE7}">
      <dgm:prSet/>
      <dgm:spPr/>
      <dgm:t>
        <a:bodyPr/>
        <a:lstStyle/>
        <a:p>
          <a:r>
            <a:rPr lang="pt-BR" b="1"/>
            <a:t>Aceleração de Consultas Complexas</a:t>
          </a:r>
          <a:endParaRPr lang="en-US"/>
        </a:p>
      </dgm:t>
    </dgm:pt>
    <dgm:pt modelId="{AF59C55B-A4AE-4ABE-960C-4C194F2ED3B9}" type="parTrans" cxnId="{164AECF2-EACE-402E-AEE1-C911BE5DA522}">
      <dgm:prSet/>
      <dgm:spPr/>
      <dgm:t>
        <a:bodyPr/>
        <a:lstStyle/>
        <a:p>
          <a:endParaRPr lang="en-US"/>
        </a:p>
      </dgm:t>
    </dgm:pt>
    <dgm:pt modelId="{6ACA7E97-2BF3-4C12-A9A9-E5E23EF152C5}" type="sibTrans" cxnId="{164AECF2-EACE-402E-AEE1-C911BE5DA522}">
      <dgm:prSet/>
      <dgm:spPr/>
      <dgm:t>
        <a:bodyPr/>
        <a:lstStyle/>
        <a:p>
          <a:endParaRPr lang="en-US"/>
        </a:p>
      </dgm:t>
    </dgm:pt>
    <dgm:pt modelId="{EC8522BA-42F5-4759-B00E-0D2100C7636E}">
      <dgm:prSet/>
      <dgm:spPr/>
      <dgm:t>
        <a:bodyPr/>
        <a:lstStyle/>
        <a:p>
          <a:r>
            <a:rPr lang="pt-BR" dirty="0"/>
            <a:t>As visualizações materializadas oferecem uma maneira de acelerar o processamento de consultas complexas em ambientes de data </a:t>
          </a:r>
          <a:r>
            <a:rPr lang="pt-BR" dirty="0" err="1"/>
            <a:t>warehouse</a:t>
          </a:r>
          <a:r>
            <a:rPr lang="pt-BR" dirty="0"/>
            <a:t>, especialmente em tabelas de grande porte.</a:t>
          </a:r>
          <a:endParaRPr lang="en-US" dirty="0"/>
        </a:p>
      </dgm:t>
    </dgm:pt>
    <dgm:pt modelId="{18A92530-994E-4E02-994A-EB93038CBE34}" type="parTrans" cxnId="{2938D153-581B-42A7-A3A5-454E420FBCFD}">
      <dgm:prSet/>
      <dgm:spPr/>
      <dgm:t>
        <a:bodyPr/>
        <a:lstStyle/>
        <a:p>
          <a:endParaRPr lang="en-US"/>
        </a:p>
      </dgm:t>
    </dgm:pt>
    <dgm:pt modelId="{B3DDCE61-1AA5-4F5F-A6F3-711B09EC2A21}" type="sibTrans" cxnId="{2938D153-581B-42A7-A3A5-454E420FBCFD}">
      <dgm:prSet/>
      <dgm:spPr/>
      <dgm:t>
        <a:bodyPr/>
        <a:lstStyle/>
        <a:p>
          <a:endParaRPr lang="en-US"/>
        </a:p>
      </dgm:t>
    </dgm:pt>
    <dgm:pt modelId="{99707FAC-AE5C-4333-8B8D-76D13F8CB292}">
      <dgm:prSet/>
      <dgm:spPr/>
      <dgm:t>
        <a:bodyPr/>
        <a:lstStyle/>
        <a:p>
          <a:r>
            <a:rPr lang="pt-BR" b="1" dirty="0"/>
            <a:t>Acesso como Tabelas/Visualizações</a:t>
          </a:r>
          <a:endParaRPr lang="en-US" dirty="0"/>
        </a:p>
      </dgm:t>
    </dgm:pt>
    <dgm:pt modelId="{8338C11E-34B9-470B-9F4B-BDD55EEE8C4C}" type="parTrans" cxnId="{F2A77EB9-DA5D-468D-9FF2-13050F055676}">
      <dgm:prSet/>
      <dgm:spPr/>
      <dgm:t>
        <a:bodyPr/>
        <a:lstStyle/>
        <a:p>
          <a:endParaRPr lang="en-US"/>
        </a:p>
      </dgm:t>
    </dgm:pt>
    <dgm:pt modelId="{03DFD5C7-C759-496C-8366-FEEC2C877D70}" type="sibTrans" cxnId="{F2A77EB9-DA5D-468D-9FF2-13050F055676}">
      <dgm:prSet/>
      <dgm:spPr/>
      <dgm:t>
        <a:bodyPr/>
        <a:lstStyle/>
        <a:p>
          <a:endParaRPr lang="en-US"/>
        </a:p>
      </dgm:t>
    </dgm:pt>
    <dgm:pt modelId="{CD608546-AC71-447F-BBC8-B4C0BC93FB7B}">
      <dgm:prSet/>
      <dgm:spPr/>
      <dgm:t>
        <a:bodyPr/>
        <a:lstStyle/>
        <a:p>
          <a:r>
            <a:rPr lang="pt-BR"/>
            <a:t>Você pode consultar as visualizações materializadas da mesma forma que consulta qualquer outra tabela ou visualização.</a:t>
          </a:r>
          <a:endParaRPr lang="en-US"/>
        </a:p>
      </dgm:t>
    </dgm:pt>
    <dgm:pt modelId="{EE7DD6A7-3280-40E6-B2C9-8E8F10B4BE4A}" type="parTrans" cxnId="{55250AA6-4211-4CDB-9F54-76879CFB0D3F}">
      <dgm:prSet/>
      <dgm:spPr/>
      <dgm:t>
        <a:bodyPr/>
        <a:lstStyle/>
        <a:p>
          <a:endParaRPr lang="en-US"/>
        </a:p>
      </dgm:t>
    </dgm:pt>
    <dgm:pt modelId="{C0536E3B-DDFA-40F6-9C16-6A2280040FB0}" type="sibTrans" cxnId="{55250AA6-4211-4CDB-9F54-76879CFB0D3F}">
      <dgm:prSet/>
      <dgm:spPr/>
      <dgm:t>
        <a:bodyPr/>
        <a:lstStyle/>
        <a:p>
          <a:endParaRPr lang="en-US"/>
        </a:p>
      </dgm:t>
    </dgm:pt>
    <dgm:pt modelId="{EF990AB4-6CA9-4845-896C-AB0BC623F67F}">
      <dgm:prSet/>
      <dgm:spPr/>
      <dgm:t>
        <a:bodyPr/>
        <a:lstStyle/>
        <a:p>
          <a:r>
            <a:rPr lang="pt-BR" b="1"/>
            <a:t>Resultados Mais Rápidos</a:t>
          </a:r>
          <a:endParaRPr lang="en-US"/>
        </a:p>
      </dgm:t>
    </dgm:pt>
    <dgm:pt modelId="{32D50D85-AF59-4703-BBC5-F03EFD6C87F5}" type="parTrans" cxnId="{CB28AB34-A2EA-4253-8815-C438585F867B}">
      <dgm:prSet/>
      <dgm:spPr/>
      <dgm:t>
        <a:bodyPr/>
        <a:lstStyle/>
        <a:p>
          <a:endParaRPr lang="en-US"/>
        </a:p>
      </dgm:t>
    </dgm:pt>
    <dgm:pt modelId="{701CF0C4-1D61-461C-A35B-C5F0C2FF990C}" type="sibTrans" cxnId="{CB28AB34-A2EA-4253-8815-C438585F867B}">
      <dgm:prSet/>
      <dgm:spPr/>
      <dgm:t>
        <a:bodyPr/>
        <a:lstStyle/>
        <a:p>
          <a:endParaRPr lang="en-US"/>
        </a:p>
      </dgm:t>
    </dgm:pt>
    <dgm:pt modelId="{D19A4258-0F63-4F8A-970B-FF9EEDDF32BC}">
      <dgm:prSet/>
      <dgm:spPr/>
      <dgm:t>
        <a:bodyPr/>
        <a:lstStyle/>
        <a:p>
          <a:r>
            <a:rPr lang="pt-BR"/>
            <a:t>As consultas retornam resultados mais rapidamente, pois utilizam os dados pré-calculados, evitando o acesso direto às tabelas base.</a:t>
          </a:r>
          <a:endParaRPr lang="en-US"/>
        </a:p>
      </dgm:t>
    </dgm:pt>
    <dgm:pt modelId="{27379BA0-E87E-4E53-A518-414055EDB570}" type="parTrans" cxnId="{0105A929-CCB2-456D-ABE7-0D5A35302AC6}">
      <dgm:prSet/>
      <dgm:spPr/>
      <dgm:t>
        <a:bodyPr/>
        <a:lstStyle/>
        <a:p>
          <a:endParaRPr lang="en-US"/>
        </a:p>
      </dgm:t>
    </dgm:pt>
    <dgm:pt modelId="{85AB2FD6-08CB-433E-B5B1-9E0747252CE3}" type="sibTrans" cxnId="{0105A929-CCB2-456D-ABE7-0D5A35302AC6}">
      <dgm:prSet/>
      <dgm:spPr/>
      <dgm:t>
        <a:bodyPr/>
        <a:lstStyle/>
        <a:p>
          <a:endParaRPr lang="en-US"/>
        </a:p>
      </dgm:t>
    </dgm:pt>
    <dgm:pt modelId="{149658EE-5337-4483-B447-5ED82330C855}">
      <dgm:prSet/>
      <dgm:spPr/>
      <dgm:t>
        <a:bodyPr/>
        <a:lstStyle/>
        <a:p>
          <a:r>
            <a:rPr lang="pt-BR" b="1"/>
            <a:t>Ideal para Consultas Recorrentes</a:t>
          </a:r>
          <a:endParaRPr lang="en-US"/>
        </a:p>
      </dgm:t>
    </dgm:pt>
    <dgm:pt modelId="{2EC32DBD-D2D4-4EA9-B6EB-3393C7721F88}" type="parTrans" cxnId="{EB179A7C-EF00-475C-8157-3F7D27BD292D}">
      <dgm:prSet/>
      <dgm:spPr/>
      <dgm:t>
        <a:bodyPr/>
        <a:lstStyle/>
        <a:p>
          <a:endParaRPr lang="en-US"/>
        </a:p>
      </dgm:t>
    </dgm:pt>
    <dgm:pt modelId="{BF1AA7F2-AE1D-4A4B-A523-7450530DB6FC}" type="sibTrans" cxnId="{EB179A7C-EF00-475C-8157-3F7D27BD292D}">
      <dgm:prSet/>
      <dgm:spPr/>
      <dgm:t>
        <a:bodyPr/>
        <a:lstStyle/>
        <a:p>
          <a:endParaRPr lang="en-US"/>
        </a:p>
      </dgm:t>
    </dgm:pt>
    <dgm:pt modelId="{ED811C1F-E9BB-4FAD-B58C-EB866C74CD12}">
      <dgm:prSet/>
      <dgm:spPr/>
      <dgm:t>
        <a:bodyPr/>
        <a:lstStyle/>
        <a:p>
          <a:r>
            <a:rPr lang="pt-BR"/>
            <a:t>As visualizações materializadas são especialmente benéficas para consultas previsíveis e recorrentes, como o preenchimento de painéis no Amazon QuickSight.</a:t>
          </a:r>
          <a:endParaRPr lang="en-US"/>
        </a:p>
      </dgm:t>
    </dgm:pt>
    <dgm:pt modelId="{BC75F3D9-2F2D-4377-B6FA-7302C76F5ECA}" type="parTrans" cxnId="{30BCB99B-1617-4E43-8C90-5D722FB4B6AE}">
      <dgm:prSet/>
      <dgm:spPr/>
      <dgm:t>
        <a:bodyPr/>
        <a:lstStyle/>
        <a:p>
          <a:endParaRPr lang="en-US"/>
        </a:p>
      </dgm:t>
    </dgm:pt>
    <dgm:pt modelId="{37B107B2-3105-4DDE-81DC-4789511F59A0}" type="sibTrans" cxnId="{30BCB99B-1617-4E43-8C90-5D722FB4B6AE}">
      <dgm:prSet/>
      <dgm:spPr/>
      <dgm:t>
        <a:bodyPr/>
        <a:lstStyle/>
        <a:p>
          <a:endParaRPr lang="en-US"/>
        </a:p>
      </dgm:t>
    </dgm:pt>
    <dgm:pt modelId="{F109299D-A41C-4EB9-8AB9-DC0FE3D9E5E8}" type="pres">
      <dgm:prSet presAssocID="{3F8510F1-0C02-4C2E-A1BB-563614D1EB64}" presName="vert0" presStyleCnt="0">
        <dgm:presLayoutVars>
          <dgm:dir/>
          <dgm:animOne val="branch"/>
          <dgm:animLvl val="lvl"/>
        </dgm:presLayoutVars>
      </dgm:prSet>
      <dgm:spPr/>
    </dgm:pt>
    <dgm:pt modelId="{EAD6F715-25E2-433C-8BDA-9104CD7B0408}" type="pres">
      <dgm:prSet presAssocID="{D63CED33-11A1-4D57-B127-B5394BCAF1C8}" presName="thickLine" presStyleLbl="alignNode1" presStyleIdx="0" presStyleCnt="6"/>
      <dgm:spPr/>
    </dgm:pt>
    <dgm:pt modelId="{D54244DF-9AED-424F-AF4C-8B38C6D6F12E}" type="pres">
      <dgm:prSet presAssocID="{D63CED33-11A1-4D57-B127-B5394BCAF1C8}" presName="horz1" presStyleCnt="0"/>
      <dgm:spPr/>
    </dgm:pt>
    <dgm:pt modelId="{D161783A-4C09-48C6-922B-CAE26C57F246}" type="pres">
      <dgm:prSet presAssocID="{D63CED33-11A1-4D57-B127-B5394BCAF1C8}" presName="tx1" presStyleLbl="revTx" presStyleIdx="0" presStyleCnt="12"/>
      <dgm:spPr/>
    </dgm:pt>
    <dgm:pt modelId="{EE8B9843-9EF6-4ABA-A569-14380A4FADCB}" type="pres">
      <dgm:prSet presAssocID="{D63CED33-11A1-4D57-B127-B5394BCAF1C8}" presName="vert1" presStyleCnt="0"/>
      <dgm:spPr/>
    </dgm:pt>
    <dgm:pt modelId="{98579111-8213-44B2-9A51-6EB90897A886}" type="pres">
      <dgm:prSet presAssocID="{FF01B7BB-F297-4AFC-9B11-9D2EC771778C}" presName="vertSpace2a" presStyleCnt="0"/>
      <dgm:spPr/>
    </dgm:pt>
    <dgm:pt modelId="{1B7D7E80-F9DF-44EE-98DC-51733F7DA497}" type="pres">
      <dgm:prSet presAssocID="{FF01B7BB-F297-4AFC-9B11-9D2EC771778C}" presName="horz2" presStyleCnt="0"/>
      <dgm:spPr/>
    </dgm:pt>
    <dgm:pt modelId="{0E4CBC85-3CAD-4AA0-8B58-9C691C6861B8}" type="pres">
      <dgm:prSet presAssocID="{FF01B7BB-F297-4AFC-9B11-9D2EC771778C}" presName="horzSpace2" presStyleCnt="0"/>
      <dgm:spPr/>
    </dgm:pt>
    <dgm:pt modelId="{4281569E-3A76-4C51-A5B3-85A9892A15DA}" type="pres">
      <dgm:prSet presAssocID="{FF01B7BB-F297-4AFC-9B11-9D2EC771778C}" presName="tx2" presStyleLbl="revTx" presStyleIdx="1" presStyleCnt="12"/>
      <dgm:spPr/>
    </dgm:pt>
    <dgm:pt modelId="{E1DB0C1B-3AD1-4FC4-BB3A-32677C36B9EA}" type="pres">
      <dgm:prSet presAssocID="{FF01B7BB-F297-4AFC-9B11-9D2EC771778C}" presName="vert2" presStyleCnt="0"/>
      <dgm:spPr/>
    </dgm:pt>
    <dgm:pt modelId="{14398978-FB2E-42FD-AD09-40F682DEC2E4}" type="pres">
      <dgm:prSet presAssocID="{FF01B7BB-F297-4AFC-9B11-9D2EC771778C}" presName="thinLine2b" presStyleLbl="callout" presStyleIdx="0" presStyleCnt="6"/>
      <dgm:spPr/>
    </dgm:pt>
    <dgm:pt modelId="{BCF2F31C-8EC4-4DC3-97BA-30DF78302F87}" type="pres">
      <dgm:prSet presAssocID="{FF01B7BB-F297-4AFC-9B11-9D2EC771778C}" presName="vertSpace2b" presStyleCnt="0"/>
      <dgm:spPr/>
    </dgm:pt>
    <dgm:pt modelId="{FEF388D2-813B-4374-9E7F-D68FFFF10E25}" type="pres">
      <dgm:prSet presAssocID="{DA3DD4C2-C9F1-4666-B7DA-3BB1B331838B}" presName="thickLine" presStyleLbl="alignNode1" presStyleIdx="1" presStyleCnt="6"/>
      <dgm:spPr/>
    </dgm:pt>
    <dgm:pt modelId="{4E3DEF83-EC7B-4453-BB5E-5272BD6D82CE}" type="pres">
      <dgm:prSet presAssocID="{DA3DD4C2-C9F1-4666-B7DA-3BB1B331838B}" presName="horz1" presStyleCnt="0"/>
      <dgm:spPr/>
    </dgm:pt>
    <dgm:pt modelId="{088A2EFC-B8F8-4185-AA9B-B5CEC0C3EACA}" type="pres">
      <dgm:prSet presAssocID="{DA3DD4C2-C9F1-4666-B7DA-3BB1B331838B}" presName="tx1" presStyleLbl="revTx" presStyleIdx="2" presStyleCnt="12"/>
      <dgm:spPr/>
    </dgm:pt>
    <dgm:pt modelId="{D1A2355F-55BA-4B9E-B6CB-91A7D3F2172D}" type="pres">
      <dgm:prSet presAssocID="{DA3DD4C2-C9F1-4666-B7DA-3BB1B331838B}" presName="vert1" presStyleCnt="0"/>
      <dgm:spPr/>
    </dgm:pt>
    <dgm:pt modelId="{BBA76D03-6481-48A9-BC4C-D4EC974685A7}" type="pres">
      <dgm:prSet presAssocID="{1BB333D7-2ADA-4175-A0D3-73C277225654}" presName="vertSpace2a" presStyleCnt="0"/>
      <dgm:spPr/>
    </dgm:pt>
    <dgm:pt modelId="{63A8A5C1-B204-4827-8C02-8E8190300469}" type="pres">
      <dgm:prSet presAssocID="{1BB333D7-2ADA-4175-A0D3-73C277225654}" presName="horz2" presStyleCnt="0"/>
      <dgm:spPr/>
    </dgm:pt>
    <dgm:pt modelId="{41B5B255-A6B7-47A7-8ACF-B2391D455108}" type="pres">
      <dgm:prSet presAssocID="{1BB333D7-2ADA-4175-A0D3-73C277225654}" presName="horzSpace2" presStyleCnt="0"/>
      <dgm:spPr/>
    </dgm:pt>
    <dgm:pt modelId="{CC57C63A-0770-450C-BA29-9D54EF4F99B9}" type="pres">
      <dgm:prSet presAssocID="{1BB333D7-2ADA-4175-A0D3-73C277225654}" presName="tx2" presStyleLbl="revTx" presStyleIdx="3" presStyleCnt="12"/>
      <dgm:spPr/>
    </dgm:pt>
    <dgm:pt modelId="{F4794E28-F0C2-459E-94FC-DEBF05589F74}" type="pres">
      <dgm:prSet presAssocID="{1BB333D7-2ADA-4175-A0D3-73C277225654}" presName="vert2" presStyleCnt="0"/>
      <dgm:spPr/>
    </dgm:pt>
    <dgm:pt modelId="{46502784-4DEB-4D67-A087-DB037D545FB5}" type="pres">
      <dgm:prSet presAssocID="{1BB333D7-2ADA-4175-A0D3-73C277225654}" presName="thinLine2b" presStyleLbl="callout" presStyleIdx="1" presStyleCnt="6"/>
      <dgm:spPr/>
    </dgm:pt>
    <dgm:pt modelId="{977E2CE1-58D9-4A25-A30E-D5BB641A3F53}" type="pres">
      <dgm:prSet presAssocID="{1BB333D7-2ADA-4175-A0D3-73C277225654}" presName="vertSpace2b" presStyleCnt="0"/>
      <dgm:spPr/>
    </dgm:pt>
    <dgm:pt modelId="{91731142-5820-43D4-BD63-F58D51E81561}" type="pres">
      <dgm:prSet presAssocID="{4B91BCC0-C2ED-4E94-80E1-FEDE35C04CE7}" presName="thickLine" presStyleLbl="alignNode1" presStyleIdx="2" presStyleCnt="6"/>
      <dgm:spPr/>
    </dgm:pt>
    <dgm:pt modelId="{19D3A935-99FC-4F31-9BA4-EDAB83B015D9}" type="pres">
      <dgm:prSet presAssocID="{4B91BCC0-C2ED-4E94-80E1-FEDE35C04CE7}" presName="horz1" presStyleCnt="0"/>
      <dgm:spPr/>
    </dgm:pt>
    <dgm:pt modelId="{2DEE2053-6FD8-467A-8C10-031CE9DB7C6C}" type="pres">
      <dgm:prSet presAssocID="{4B91BCC0-C2ED-4E94-80E1-FEDE35C04CE7}" presName="tx1" presStyleLbl="revTx" presStyleIdx="4" presStyleCnt="12"/>
      <dgm:spPr/>
    </dgm:pt>
    <dgm:pt modelId="{81A38141-9DF2-4A19-91C6-414604DBB98B}" type="pres">
      <dgm:prSet presAssocID="{4B91BCC0-C2ED-4E94-80E1-FEDE35C04CE7}" presName="vert1" presStyleCnt="0"/>
      <dgm:spPr/>
    </dgm:pt>
    <dgm:pt modelId="{68EC542B-5A23-43AB-84FC-1AC4D4ED59CC}" type="pres">
      <dgm:prSet presAssocID="{EC8522BA-42F5-4759-B00E-0D2100C7636E}" presName="vertSpace2a" presStyleCnt="0"/>
      <dgm:spPr/>
    </dgm:pt>
    <dgm:pt modelId="{AB83EA63-920B-47F0-9D76-E6C8BBD68139}" type="pres">
      <dgm:prSet presAssocID="{EC8522BA-42F5-4759-B00E-0D2100C7636E}" presName="horz2" presStyleCnt="0"/>
      <dgm:spPr/>
    </dgm:pt>
    <dgm:pt modelId="{51F35CA7-9519-44B5-85B9-D150816AC790}" type="pres">
      <dgm:prSet presAssocID="{EC8522BA-42F5-4759-B00E-0D2100C7636E}" presName="horzSpace2" presStyleCnt="0"/>
      <dgm:spPr/>
    </dgm:pt>
    <dgm:pt modelId="{DBF65B3B-A94A-405D-8F20-AB5379F5535B}" type="pres">
      <dgm:prSet presAssocID="{EC8522BA-42F5-4759-B00E-0D2100C7636E}" presName="tx2" presStyleLbl="revTx" presStyleIdx="5" presStyleCnt="12"/>
      <dgm:spPr/>
    </dgm:pt>
    <dgm:pt modelId="{7AC5E486-B541-4E23-93B5-F7115373EBB9}" type="pres">
      <dgm:prSet presAssocID="{EC8522BA-42F5-4759-B00E-0D2100C7636E}" presName="vert2" presStyleCnt="0"/>
      <dgm:spPr/>
    </dgm:pt>
    <dgm:pt modelId="{EEE9833D-D4A6-4F8C-99FD-B090D68D9979}" type="pres">
      <dgm:prSet presAssocID="{EC8522BA-42F5-4759-B00E-0D2100C7636E}" presName="thinLine2b" presStyleLbl="callout" presStyleIdx="2" presStyleCnt="6"/>
      <dgm:spPr/>
    </dgm:pt>
    <dgm:pt modelId="{DA6EE811-2901-403C-B9E8-39E069EAC504}" type="pres">
      <dgm:prSet presAssocID="{EC8522BA-42F5-4759-B00E-0D2100C7636E}" presName="vertSpace2b" presStyleCnt="0"/>
      <dgm:spPr/>
    </dgm:pt>
    <dgm:pt modelId="{DBBD6779-A818-47CB-A6CD-8862298AC46F}" type="pres">
      <dgm:prSet presAssocID="{99707FAC-AE5C-4333-8B8D-76D13F8CB292}" presName="thickLine" presStyleLbl="alignNode1" presStyleIdx="3" presStyleCnt="6"/>
      <dgm:spPr/>
    </dgm:pt>
    <dgm:pt modelId="{74D89E31-6906-42A8-8409-D7F068B6902C}" type="pres">
      <dgm:prSet presAssocID="{99707FAC-AE5C-4333-8B8D-76D13F8CB292}" presName="horz1" presStyleCnt="0"/>
      <dgm:spPr/>
    </dgm:pt>
    <dgm:pt modelId="{C5ED5230-A3E5-4C0E-A723-DEBD63D266E4}" type="pres">
      <dgm:prSet presAssocID="{99707FAC-AE5C-4333-8B8D-76D13F8CB292}" presName="tx1" presStyleLbl="revTx" presStyleIdx="6" presStyleCnt="12"/>
      <dgm:spPr/>
    </dgm:pt>
    <dgm:pt modelId="{A4F501BE-5CFB-4924-A52E-DE754FAA021F}" type="pres">
      <dgm:prSet presAssocID="{99707FAC-AE5C-4333-8B8D-76D13F8CB292}" presName="vert1" presStyleCnt="0"/>
      <dgm:spPr/>
    </dgm:pt>
    <dgm:pt modelId="{4C51ABCD-6CB1-4666-8F98-BB87EB26B135}" type="pres">
      <dgm:prSet presAssocID="{CD608546-AC71-447F-BBC8-B4C0BC93FB7B}" presName="vertSpace2a" presStyleCnt="0"/>
      <dgm:spPr/>
    </dgm:pt>
    <dgm:pt modelId="{09A07C20-C591-4417-89F1-C0297038F961}" type="pres">
      <dgm:prSet presAssocID="{CD608546-AC71-447F-BBC8-B4C0BC93FB7B}" presName="horz2" presStyleCnt="0"/>
      <dgm:spPr/>
    </dgm:pt>
    <dgm:pt modelId="{89CB192E-E626-4533-A9C8-15CCEB3E71CB}" type="pres">
      <dgm:prSet presAssocID="{CD608546-AC71-447F-BBC8-B4C0BC93FB7B}" presName="horzSpace2" presStyleCnt="0"/>
      <dgm:spPr/>
    </dgm:pt>
    <dgm:pt modelId="{ED9F23B6-056F-428E-8458-3EF61681620A}" type="pres">
      <dgm:prSet presAssocID="{CD608546-AC71-447F-BBC8-B4C0BC93FB7B}" presName="tx2" presStyleLbl="revTx" presStyleIdx="7" presStyleCnt="12"/>
      <dgm:spPr/>
    </dgm:pt>
    <dgm:pt modelId="{0206BA57-9D1C-460D-9645-048016429DC0}" type="pres">
      <dgm:prSet presAssocID="{CD608546-AC71-447F-BBC8-B4C0BC93FB7B}" presName="vert2" presStyleCnt="0"/>
      <dgm:spPr/>
    </dgm:pt>
    <dgm:pt modelId="{16265F33-03D2-4C2F-A5F1-2936FFF907B0}" type="pres">
      <dgm:prSet presAssocID="{CD608546-AC71-447F-BBC8-B4C0BC93FB7B}" presName="thinLine2b" presStyleLbl="callout" presStyleIdx="3" presStyleCnt="6"/>
      <dgm:spPr/>
    </dgm:pt>
    <dgm:pt modelId="{BF2DAA7C-D5BA-4E5C-AA8E-A170AC85CA9E}" type="pres">
      <dgm:prSet presAssocID="{CD608546-AC71-447F-BBC8-B4C0BC93FB7B}" presName="vertSpace2b" presStyleCnt="0"/>
      <dgm:spPr/>
    </dgm:pt>
    <dgm:pt modelId="{B99C826B-B3D3-4D43-9BB6-3CDE453DEC0F}" type="pres">
      <dgm:prSet presAssocID="{EF990AB4-6CA9-4845-896C-AB0BC623F67F}" presName="thickLine" presStyleLbl="alignNode1" presStyleIdx="4" presStyleCnt="6"/>
      <dgm:spPr/>
    </dgm:pt>
    <dgm:pt modelId="{888CD4AE-6AB2-45FF-83D6-00A5E5917AB1}" type="pres">
      <dgm:prSet presAssocID="{EF990AB4-6CA9-4845-896C-AB0BC623F67F}" presName="horz1" presStyleCnt="0"/>
      <dgm:spPr/>
    </dgm:pt>
    <dgm:pt modelId="{8BA419DE-5410-449C-A550-517394340FAB}" type="pres">
      <dgm:prSet presAssocID="{EF990AB4-6CA9-4845-896C-AB0BC623F67F}" presName="tx1" presStyleLbl="revTx" presStyleIdx="8" presStyleCnt="12"/>
      <dgm:spPr/>
    </dgm:pt>
    <dgm:pt modelId="{193B7CCA-B816-4981-8919-0FBDD54BF7C0}" type="pres">
      <dgm:prSet presAssocID="{EF990AB4-6CA9-4845-896C-AB0BC623F67F}" presName="vert1" presStyleCnt="0"/>
      <dgm:spPr/>
    </dgm:pt>
    <dgm:pt modelId="{61D76969-A252-4278-9C47-D514E228F40B}" type="pres">
      <dgm:prSet presAssocID="{D19A4258-0F63-4F8A-970B-FF9EEDDF32BC}" presName="vertSpace2a" presStyleCnt="0"/>
      <dgm:spPr/>
    </dgm:pt>
    <dgm:pt modelId="{CC856C4B-AFE5-4076-ABC3-660B7B6823BD}" type="pres">
      <dgm:prSet presAssocID="{D19A4258-0F63-4F8A-970B-FF9EEDDF32BC}" presName="horz2" presStyleCnt="0"/>
      <dgm:spPr/>
    </dgm:pt>
    <dgm:pt modelId="{769D9260-2B98-48C9-BE8C-0BDDCB6AA5FA}" type="pres">
      <dgm:prSet presAssocID="{D19A4258-0F63-4F8A-970B-FF9EEDDF32BC}" presName="horzSpace2" presStyleCnt="0"/>
      <dgm:spPr/>
    </dgm:pt>
    <dgm:pt modelId="{86EC39E4-B6B5-4598-B62A-A6C049F77637}" type="pres">
      <dgm:prSet presAssocID="{D19A4258-0F63-4F8A-970B-FF9EEDDF32BC}" presName="tx2" presStyleLbl="revTx" presStyleIdx="9" presStyleCnt="12"/>
      <dgm:spPr/>
    </dgm:pt>
    <dgm:pt modelId="{535A9A5E-7879-429A-92B9-9B132937185C}" type="pres">
      <dgm:prSet presAssocID="{D19A4258-0F63-4F8A-970B-FF9EEDDF32BC}" presName="vert2" presStyleCnt="0"/>
      <dgm:spPr/>
    </dgm:pt>
    <dgm:pt modelId="{FF685583-D8F2-4F4E-AA00-3C25F5C226BE}" type="pres">
      <dgm:prSet presAssocID="{D19A4258-0F63-4F8A-970B-FF9EEDDF32BC}" presName="thinLine2b" presStyleLbl="callout" presStyleIdx="4" presStyleCnt="6"/>
      <dgm:spPr/>
    </dgm:pt>
    <dgm:pt modelId="{AEB3991F-C9BB-4620-88D2-7F7B55A3F6F3}" type="pres">
      <dgm:prSet presAssocID="{D19A4258-0F63-4F8A-970B-FF9EEDDF32BC}" presName="vertSpace2b" presStyleCnt="0"/>
      <dgm:spPr/>
    </dgm:pt>
    <dgm:pt modelId="{4399413A-308C-4193-AA62-B658A25A1740}" type="pres">
      <dgm:prSet presAssocID="{149658EE-5337-4483-B447-5ED82330C855}" presName="thickLine" presStyleLbl="alignNode1" presStyleIdx="5" presStyleCnt="6"/>
      <dgm:spPr/>
    </dgm:pt>
    <dgm:pt modelId="{A73BB5A2-476C-4D0B-867D-670E9010B68E}" type="pres">
      <dgm:prSet presAssocID="{149658EE-5337-4483-B447-5ED82330C855}" presName="horz1" presStyleCnt="0"/>
      <dgm:spPr/>
    </dgm:pt>
    <dgm:pt modelId="{6B3044B4-F2EF-4666-8BED-4A85A4DCACE2}" type="pres">
      <dgm:prSet presAssocID="{149658EE-5337-4483-B447-5ED82330C855}" presName="tx1" presStyleLbl="revTx" presStyleIdx="10" presStyleCnt="12"/>
      <dgm:spPr/>
    </dgm:pt>
    <dgm:pt modelId="{4C68B4B2-74B2-45A8-A4DC-A224A5DE510B}" type="pres">
      <dgm:prSet presAssocID="{149658EE-5337-4483-B447-5ED82330C855}" presName="vert1" presStyleCnt="0"/>
      <dgm:spPr/>
    </dgm:pt>
    <dgm:pt modelId="{A5582F60-5F60-49FA-A185-F8FB0B30B198}" type="pres">
      <dgm:prSet presAssocID="{ED811C1F-E9BB-4FAD-B58C-EB866C74CD12}" presName="vertSpace2a" presStyleCnt="0"/>
      <dgm:spPr/>
    </dgm:pt>
    <dgm:pt modelId="{FCBF37CA-4B5E-4A54-9200-5CB3E05D1246}" type="pres">
      <dgm:prSet presAssocID="{ED811C1F-E9BB-4FAD-B58C-EB866C74CD12}" presName="horz2" presStyleCnt="0"/>
      <dgm:spPr/>
    </dgm:pt>
    <dgm:pt modelId="{F01F29AC-61BD-4BFC-A05F-E099C2FD3360}" type="pres">
      <dgm:prSet presAssocID="{ED811C1F-E9BB-4FAD-B58C-EB866C74CD12}" presName="horzSpace2" presStyleCnt="0"/>
      <dgm:spPr/>
    </dgm:pt>
    <dgm:pt modelId="{680DA75B-6D65-45E6-ABBD-2D1E48B21956}" type="pres">
      <dgm:prSet presAssocID="{ED811C1F-E9BB-4FAD-B58C-EB866C74CD12}" presName="tx2" presStyleLbl="revTx" presStyleIdx="11" presStyleCnt="12"/>
      <dgm:spPr/>
    </dgm:pt>
    <dgm:pt modelId="{323AA885-B274-4DCC-94F7-DBBE5D1B5547}" type="pres">
      <dgm:prSet presAssocID="{ED811C1F-E9BB-4FAD-B58C-EB866C74CD12}" presName="vert2" presStyleCnt="0"/>
      <dgm:spPr/>
    </dgm:pt>
    <dgm:pt modelId="{2D3EB2B7-3C78-4DD8-B2E2-9553548BC98B}" type="pres">
      <dgm:prSet presAssocID="{ED811C1F-E9BB-4FAD-B58C-EB866C74CD12}" presName="thinLine2b" presStyleLbl="callout" presStyleIdx="5" presStyleCnt="6"/>
      <dgm:spPr/>
    </dgm:pt>
    <dgm:pt modelId="{7DA3D825-336C-4FEB-B9C8-902B67E16F93}" type="pres">
      <dgm:prSet presAssocID="{ED811C1F-E9BB-4FAD-B58C-EB866C74CD12}" presName="vertSpace2b" presStyleCnt="0"/>
      <dgm:spPr/>
    </dgm:pt>
  </dgm:ptLst>
  <dgm:cxnLst>
    <dgm:cxn modelId="{AAB56903-8C8D-4DCA-8EB4-E40AD639C028}" type="presOf" srcId="{D63CED33-11A1-4D57-B127-B5394BCAF1C8}" destId="{D161783A-4C09-48C6-922B-CAE26C57F246}" srcOrd="0" destOrd="0" presId="urn:microsoft.com/office/officeart/2008/layout/LinedList"/>
    <dgm:cxn modelId="{A4870C17-8F16-43E5-B904-018751EC7F44}" type="presOf" srcId="{ED811C1F-E9BB-4FAD-B58C-EB866C74CD12}" destId="{680DA75B-6D65-45E6-ABBD-2D1E48B21956}" srcOrd="0" destOrd="0" presId="urn:microsoft.com/office/officeart/2008/layout/LinedList"/>
    <dgm:cxn modelId="{CCF71F26-7DF1-4111-88AA-704B676FFD53}" type="presOf" srcId="{FF01B7BB-F297-4AFC-9B11-9D2EC771778C}" destId="{4281569E-3A76-4C51-A5B3-85A9892A15DA}" srcOrd="0" destOrd="0" presId="urn:microsoft.com/office/officeart/2008/layout/LinedList"/>
    <dgm:cxn modelId="{0105A929-CCB2-456D-ABE7-0D5A35302AC6}" srcId="{EF990AB4-6CA9-4845-896C-AB0BC623F67F}" destId="{D19A4258-0F63-4F8A-970B-FF9EEDDF32BC}" srcOrd="0" destOrd="0" parTransId="{27379BA0-E87E-4E53-A518-414055EDB570}" sibTransId="{85AB2FD6-08CB-433E-B5B1-9E0747252CE3}"/>
    <dgm:cxn modelId="{CB28AB34-A2EA-4253-8815-C438585F867B}" srcId="{3F8510F1-0C02-4C2E-A1BB-563614D1EB64}" destId="{EF990AB4-6CA9-4845-896C-AB0BC623F67F}" srcOrd="4" destOrd="0" parTransId="{32D50D85-AF59-4703-BBC5-F03EFD6C87F5}" sibTransId="{701CF0C4-1D61-461C-A35B-C5F0C2FF990C}"/>
    <dgm:cxn modelId="{6755B83E-0993-4DD9-8AE1-F10BFD04EC10}" type="presOf" srcId="{1BB333D7-2ADA-4175-A0D3-73C277225654}" destId="{CC57C63A-0770-450C-BA29-9D54EF4F99B9}" srcOrd="0" destOrd="0" presId="urn:microsoft.com/office/officeart/2008/layout/LinedList"/>
    <dgm:cxn modelId="{77938F43-C8A4-4CDC-95C2-22E21666C6BC}" type="presOf" srcId="{3F8510F1-0C02-4C2E-A1BB-563614D1EB64}" destId="{F109299D-A41C-4EB9-8AB9-DC0FE3D9E5E8}" srcOrd="0" destOrd="0" presId="urn:microsoft.com/office/officeart/2008/layout/LinedList"/>
    <dgm:cxn modelId="{257CA268-632F-47D6-B5A9-010014DAF5B0}" srcId="{DA3DD4C2-C9F1-4666-B7DA-3BB1B331838B}" destId="{1BB333D7-2ADA-4175-A0D3-73C277225654}" srcOrd="0" destOrd="0" parTransId="{52F17AFE-15FA-4A80-9D18-0D24F4922376}" sibTransId="{249689A7-4448-456C-A8B7-AFCD4E3C8AD4}"/>
    <dgm:cxn modelId="{A0E2E56A-80A7-4AEA-B0D7-812AF752DA38}" srcId="{3F8510F1-0C02-4C2E-A1BB-563614D1EB64}" destId="{DA3DD4C2-C9F1-4666-B7DA-3BB1B331838B}" srcOrd="1" destOrd="0" parTransId="{FA074812-AB55-4170-9CA3-B87AFD4D2A51}" sibTransId="{83EB3EF8-29B7-45DB-B66F-E99B477B15CD}"/>
    <dgm:cxn modelId="{45868551-675F-4090-87EA-2804D3A40DE7}" type="presOf" srcId="{EF990AB4-6CA9-4845-896C-AB0BC623F67F}" destId="{8BA419DE-5410-449C-A550-517394340FAB}" srcOrd="0" destOrd="0" presId="urn:microsoft.com/office/officeart/2008/layout/LinedList"/>
    <dgm:cxn modelId="{2938D153-581B-42A7-A3A5-454E420FBCFD}" srcId="{4B91BCC0-C2ED-4E94-80E1-FEDE35C04CE7}" destId="{EC8522BA-42F5-4759-B00E-0D2100C7636E}" srcOrd="0" destOrd="0" parTransId="{18A92530-994E-4E02-994A-EB93038CBE34}" sibTransId="{B3DDCE61-1AA5-4F5F-A6F3-711B09EC2A21}"/>
    <dgm:cxn modelId="{E1BF4E56-D84A-4CFD-8A31-F7DC6110213B}" type="presOf" srcId="{149658EE-5337-4483-B447-5ED82330C855}" destId="{6B3044B4-F2EF-4666-8BED-4A85A4DCACE2}" srcOrd="0" destOrd="0" presId="urn:microsoft.com/office/officeart/2008/layout/LinedList"/>
    <dgm:cxn modelId="{86680477-458E-4C39-8154-8CDBAA5A3190}" type="presOf" srcId="{4B91BCC0-C2ED-4E94-80E1-FEDE35C04CE7}" destId="{2DEE2053-6FD8-467A-8C10-031CE9DB7C6C}" srcOrd="0" destOrd="0" presId="urn:microsoft.com/office/officeart/2008/layout/LinedList"/>
    <dgm:cxn modelId="{8394DD7A-C7CE-45B9-8B48-0BCA2905CA1E}" type="presOf" srcId="{EC8522BA-42F5-4759-B00E-0D2100C7636E}" destId="{DBF65B3B-A94A-405D-8F20-AB5379F5535B}" srcOrd="0" destOrd="0" presId="urn:microsoft.com/office/officeart/2008/layout/LinedList"/>
    <dgm:cxn modelId="{EB179A7C-EF00-475C-8157-3F7D27BD292D}" srcId="{3F8510F1-0C02-4C2E-A1BB-563614D1EB64}" destId="{149658EE-5337-4483-B447-5ED82330C855}" srcOrd="5" destOrd="0" parTransId="{2EC32DBD-D2D4-4EA9-B6EB-3393C7721F88}" sibTransId="{BF1AA7F2-AE1D-4A4B-A523-7450530DB6FC}"/>
    <dgm:cxn modelId="{775A168E-5E57-4675-96BD-9DB33A8F6D0A}" type="presOf" srcId="{D19A4258-0F63-4F8A-970B-FF9EEDDF32BC}" destId="{86EC39E4-B6B5-4598-B62A-A6C049F77637}" srcOrd="0" destOrd="0" presId="urn:microsoft.com/office/officeart/2008/layout/LinedList"/>
    <dgm:cxn modelId="{30BCB99B-1617-4E43-8C90-5D722FB4B6AE}" srcId="{149658EE-5337-4483-B447-5ED82330C855}" destId="{ED811C1F-E9BB-4FAD-B58C-EB866C74CD12}" srcOrd="0" destOrd="0" parTransId="{BC75F3D9-2F2D-4377-B6FA-7302C76F5ECA}" sibTransId="{37B107B2-3105-4DDE-81DC-4789511F59A0}"/>
    <dgm:cxn modelId="{8864149C-9730-4C7F-A4C3-A8B2542EDFF8}" type="presOf" srcId="{CD608546-AC71-447F-BBC8-B4C0BC93FB7B}" destId="{ED9F23B6-056F-428E-8458-3EF61681620A}" srcOrd="0" destOrd="0" presId="urn:microsoft.com/office/officeart/2008/layout/LinedList"/>
    <dgm:cxn modelId="{55250AA6-4211-4CDB-9F54-76879CFB0D3F}" srcId="{99707FAC-AE5C-4333-8B8D-76D13F8CB292}" destId="{CD608546-AC71-447F-BBC8-B4C0BC93FB7B}" srcOrd="0" destOrd="0" parTransId="{EE7DD6A7-3280-40E6-B2C9-8E8F10B4BE4A}" sibTransId="{C0536E3B-DDFA-40F6-9C16-6A2280040FB0}"/>
    <dgm:cxn modelId="{A6EA12AF-B3DD-4CA2-A931-D5558CA0FBAE}" type="presOf" srcId="{99707FAC-AE5C-4333-8B8D-76D13F8CB292}" destId="{C5ED5230-A3E5-4C0E-A723-DEBD63D266E4}" srcOrd="0" destOrd="0" presId="urn:microsoft.com/office/officeart/2008/layout/LinedList"/>
    <dgm:cxn modelId="{2A76D2B1-7B21-41E1-8812-CA13FF824F4C}" type="presOf" srcId="{DA3DD4C2-C9F1-4666-B7DA-3BB1B331838B}" destId="{088A2EFC-B8F8-4185-AA9B-B5CEC0C3EACA}" srcOrd="0" destOrd="0" presId="urn:microsoft.com/office/officeart/2008/layout/LinedList"/>
    <dgm:cxn modelId="{F2A77EB9-DA5D-468D-9FF2-13050F055676}" srcId="{3F8510F1-0C02-4C2E-A1BB-563614D1EB64}" destId="{99707FAC-AE5C-4333-8B8D-76D13F8CB292}" srcOrd="3" destOrd="0" parTransId="{8338C11E-34B9-470B-9F4B-BDD55EEE8C4C}" sibTransId="{03DFD5C7-C759-496C-8366-FEEC2C877D70}"/>
    <dgm:cxn modelId="{DCBFEDD3-0F88-4B73-A1DD-6CCBE72EE8A3}" srcId="{D63CED33-11A1-4D57-B127-B5394BCAF1C8}" destId="{FF01B7BB-F297-4AFC-9B11-9D2EC771778C}" srcOrd="0" destOrd="0" parTransId="{2822005B-AD93-4200-A5E7-97488F7FB58D}" sibTransId="{6F76078E-3A1B-4EBC-9AE2-F51A43590130}"/>
    <dgm:cxn modelId="{85623CEB-0C8F-4EE8-9CA0-0265828E8255}" srcId="{3F8510F1-0C02-4C2E-A1BB-563614D1EB64}" destId="{D63CED33-11A1-4D57-B127-B5394BCAF1C8}" srcOrd="0" destOrd="0" parTransId="{173E0E70-DA42-4C64-BBF7-45E5D2FDFABA}" sibTransId="{BA5490BE-8F9B-46D7-9111-59393FE980CC}"/>
    <dgm:cxn modelId="{164AECF2-EACE-402E-AEE1-C911BE5DA522}" srcId="{3F8510F1-0C02-4C2E-A1BB-563614D1EB64}" destId="{4B91BCC0-C2ED-4E94-80E1-FEDE35C04CE7}" srcOrd="2" destOrd="0" parTransId="{AF59C55B-A4AE-4ABE-960C-4C194F2ED3B9}" sibTransId="{6ACA7E97-2BF3-4C12-A9A9-E5E23EF152C5}"/>
    <dgm:cxn modelId="{8F734B8A-7041-4F71-8D99-F6C9E47C9AA5}" type="presParOf" srcId="{F109299D-A41C-4EB9-8AB9-DC0FE3D9E5E8}" destId="{EAD6F715-25E2-433C-8BDA-9104CD7B0408}" srcOrd="0" destOrd="0" presId="urn:microsoft.com/office/officeart/2008/layout/LinedList"/>
    <dgm:cxn modelId="{3E42DD19-56C5-442A-B691-57E75F9605BC}" type="presParOf" srcId="{F109299D-A41C-4EB9-8AB9-DC0FE3D9E5E8}" destId="{D54244DF-9AED-424F-AF4C-8B38C6D6F12E}" srcOrd="1" destOrd="0" presId="urn:microsoft.com/office/officeart/2008/layout/LinedList"/>
    <dgm:cxn modelId="{00A37379-6A0C-46C3-9DF5-8B517AB6D613}" type="presParOf" srcId="{D54244DF-9AED-424F-AF4C-8B38C6D6F12E}" destId="{D161783A-4C09-48C6-922B-CAE26C57F246}" srcOrd="0" destOrd="0" presId="urn:microsoft.com/office/officeart/2008/layout/LinedList"/>
    <dgm:cxn modelId="{063D26E7-81EB-49D7-B716-F30D8196A1DC}" type="presParOf" srcId="{D54244DF-9AED-424F-AF4C-8B38C6D6F12E}" destId="{EE8B9843-9EF6-4ABA-A569-14380A4FADCB}" srcOrd="1" destOrd="0" presId="urn:microsoft.com/office/officeart/2008/layout/LinedList"/>
    <dgm:cxn modelId="{E2117CE1-704C-40E9-BE72-89DF7D53C189}" type="presParOf" srcId="{EE8B9843-9EF6-4ABA-A569-14380A4FADCB}" destId="{98579111-8213-44B2-9A51-6EB90897A886}" srcOrd="0" destOrd="0" presId="urn:microsoft.com/office/officeart/2008/layout/LinedList"/>
    <dgm:cxn modelId="{065ED84A-4CF0-43A1-A076-C29D254148D7}" type="presParOf" srcId="{EE8B9843-9EF6-4ABA-A569-14380A4FADCB}" destId="{1B7D7E80-F9DF-44EE-98DC-51733F7DA497}" srcOrd="1" destOrd="0" presId="urn:microsoft.com/office/officeart/2008/layout/LinedList"/>
    <dgm:cxn modelId="{965617AC-B4A4-492C-B955-B68DC58ED303}" type="presParOf" srcId="{1B7D7E80-F9DF-44EE-98DC-51733F7DA497}" destId="{0E4CBC85-3CAD-4AA0-8B58-9C691C6861B8}" srcOrd="0" destOrd="0" presId="urn:microsoft.com/office/officeart/2008/layout/LinedList"/>
    <dgm:cxn modelId="{5E4DC91C-E7F2-4976-901B-AB6353F2F0BA}" type="presParOf" srcId="{1B7D7E80-F9DF-44EE-98DC-51733F7DA497}" destId="{4281569E-3A76-4C51-A5B3-85A9892A15DA}" srcOrd="1" destOrd="0" presId="urn:microsoft.com/office/officeart/2008/layout/LinedList"/>
    <dgm:cxn modelId="{AA78EAA5-3403-472A-A337-81E96BC1112B}" type="presParOf" srcId="{1B7D7E80-F9DF-44EE-98DC-51733F7DA497}" destId="{E1DB0C1B-3AD1-4FC4-BB3A-32677C36B9EA}" srcOrd="2" destOrd="0" presId="urn:microsoft.com/office/officeart/2008/layout/LinedList"/>
    <dgm:cxn modelId="{7AE247AC-12A3-4547-9BA9-CDD5018E679C}" type="presParOf" srcId="{EE8B9843-9EF6-4ABA-A569-14380A4FADCB}" destId="{14398978-FB2E-42FD-AD09-40F682DEC2E4}" srcOrd="2" destOrd="0" presId="urn:microsoft.com/office/officeart/2008/layout/LinedList"/>
    <dgm:cxn modelId="{58DAA4BF-BABD-41B0-9769-D4BD6685038F}" type="presParOf" srcId="{EE8B9843-9EF6-4ABA-A569-14380A4FADCB}" destId="{BCF2F31C-8EC4-4DC3-97BA-30DF78302F87}" srcOrd="3" destOrd="0" presId="urn:microsoft.com/office/officeart/2008/layout/LinedList"/>
    <dgm:cxn modelId="{3FF4538F-10C2-4A35-A28C-A9C88A641465}" type="presParOf" srcId="{F109299D-A41C-4EB9-8AB9-DC0FE3D9E5E8}" destId="{FEF388D2-813B-4374-9E7F-D68FFFF10E25}" srcOrd="2" destOrd="0" presId="urn:microsoft.com/office/officeart/2008/layout/LinedList"/>
    <dgm:cxn modelId="{B5C065A8-D74E-44BD-A853-F31BC516C98C}" type="presParOf" srcId="{F109299D-A41C-4EB9-8AB9-DC0FE3D9E5E8}" destId="{4E3DEF83-EC7B-4453-BB5E-5272BD6D82CE}" srcOrd="3" destOrd="0" presId="urn:microsoft.com/office/officeart/2008/layout/LinedList"/>
    <dgm:cxn modelId="{FFD51C82-6FC4-4520-9FDA-B699CEAA2D70}" type="presParOf" srcId="{4E3DEF83-EC7B-4453-BB5E-5272BD6D82CE}" destId="{088A2EFC-B8F8-4185-AA9B-B5CEC0C3EACA}" srcOrd="0" destOrd="0" presId="urn:microsoft.com/office/officeart/2008/layout/LinedList"/>
    <dgm:cxn modelId="{AC947BF5-499F-493C-B883-ECFFED60D601}" type="presParOf" srcId="{4E3DEF83-EC7B-4453-BB5E-5272BD6D82CE}" destId="{D1A2355F-55BA-4B9E-B6CB-91A7D3F2172D}" srcOrd="1" destOrd="0" presId="urn:microsoft.com/office/officeart/2008/layout/LinedList"/>
    <dgm:cxn modelId="{500A1FA0-2E2A-4D55-9E8A-92AC5CA21739}" type="presParOf" srcId="{D1A2355F-55BA-4B9E-B6CB-91A7D3F2172D}" destId="{BBA76D03-6481-48A9-BC4C-D4EC974685A7}" srcOrd="0" destOrd="0" presId="urn:microsoft.com/office/officeart/2008/layout/LinedList"/>
    <dgm:cxn modelId="{47BB5C96-9C21-4E5D-8851-3B6A330AA8A2}" type="presParOf" srcId="{D1A2355F-55BA-4B9E-B6CB-91A7D3F2172D}" destId="{63A8A5C1-B204-4827-8C02-8E8190300469}" srcOrd="1" destOrd="0" presId="urn:microsoft.com/office/officeart/2008/layout/LinedList"/>
    <dgm:cxn modelId="{2C72CBEC-8B3D-467B-96FE-0806482E076A}" type="presParOf" srcId="{63A8A5C1-B204-4827-8C02-8E8190300469}" destId="{41B5B255-A6B7-47A7-8ACF-B2391D455108}" srcOrd="0" destOrd="0" presId="urn:microsoft.com/office/officeart/2008/layout/LinedList"/>
    <dgm:cxn modelId="{7BD2116E-8687-47E2-812F-7E2EAA11BD1E}" type="presParOf" srcId="{63A8A5C1-B204-4827-8C02-8E8190300469}" destId="{CC57C63A-0770-450C-BA29-9D54EF4F99B9}" srcOrd="1" destOrd="0" presId="urn:microsoft.com/office/officeart/2008/layout/LinedList"/>
    <dgm:cxn modelId="{D1338624-0D8D-4C61-9206-595E0D8C8538}" type="presParOf" srcId="{63A8A5C1-B204-4827-8C02-8E8190300469}" destId="{F4794E28-F0C2-459E-94FC-DEBF05589F74}" srcOrd="2" destOrd="0" presId="urn:microsoft.com/office/officeart/2008/layout/LinedList"/>
    <dgm:cxn modelId="{2A2ADF8E-DFA1-4A8A-9C05-F0773044F8DD}" type="presParOf" srcId="{D1A2355F-55BA-4B9E-B6CB-91A7D3F2172D}" destId="{46502784-4DEB-4D67-A087-DB037D545FB5}" srcOrd="2" destOrd="0" presId="urn:microsoft.com/office/officeart/2008/layout/LinedList"/>
    <dgm:cxn modelId="{FCF87D94-1955-418F-8CC5-A5F796B7C9CE}" type="presParOf" srcId="{D1A2355F-55BA-4B9E-B6CB-91A7D3F2172D}" destId="{977E2CE1-58D9-4A25-A30E-D5BB641A3F53}" srcOrd="3" destOrd="0" presId="urn:microsoft.com/office/officeart/2008/layout/LinedList"/>
    <dgm:cxn modelId="{95FBF5B0-D6BD-4F24-ACA0-B45F5C4B1738}" type="presParOf" srcId="{F109299D-A41C-4EB9-8AB9-DC0FE3D9E5E8}" destId="{91731142-5820-43D4-BD63-F58D51E81561}" srcOrd="4" destOrd="0" presId="urn:microsoft.com/office/officeart/2008/layout/LinedList"/>
    <dgm:cxn modelId="{33E408EB-A8E0-4E64-ADEF-D8C5A7BB74AD}" type="presParOf" srcId="{F109299D-A41C-4EB9-8AB9-DC0FE3D9E5E8}" destId="{19D3A935-99FC-4F31-9BA4-EDAB83B015D9}" srcOrd="5" destOrd="0" presId="urn:microsoft.com/office/officeart/2008/layout/LinedList"/>
    <dgm:cxn modelId="{ABB3A8CA-AB8E-47B0-9FE6-7CF97F1E9D88}" type="presParOf" srcId="{19D3A935-99FC-4F31-9BA4-EDAB83B015D9}" destId="{2DEE2053-6FD8-467A-8C10-031CE9DB7C6C}" srcOrd="0" destOrd="0" presId="urn:microsoft.com/office/officeart/2008/layout/LinedList"/>
    <dgm:cxn modelId="{68C0FA08-944C-49E3-B4CD-2A8A1C16608C}" type="presParOf" srcId="{19D3A935-99FC-4F31-9BA4-EDAB83B015D9}" destId="{81A38141-9DF2-4A19-91C6-414604DBB98B}" srcOrd="1" destOrd="0" presId="urn:microsoft.com/office/officeart/2008/layout/LinedList"/>
    <dgm:cxn modelId="{FEC5A397-49BB-43DA-A633-3A6DB4BECCEF}" type="presParOf" srcId="{81A38141-9DF2-4A19-91C6-414604DBB98B}" destId="{68EC542B-5A23-43AB-84FC-1AC4D4ED59CC}" srcOrd="0" destOrd="0" presId="urn:microsoft.com/office/officeart/2008/layout/LinedList"/>
    <dgm:cxn modelId="{31B4AB2E-A18F-4E78-AC0D-66EBA042F113}" type="presParOf" srcId="{81A38141-9DF2-4A19-91C6-414604DBB98B}" destId="{AB83EA63-920B-47F0-9D76-E6C8BBD68139}" srcOrd="1" destOrd="0" presId="urn:microsoft.com/office/officeart/2008/layout/LinedList"/>
    <dgm:cxn modelId="{9508C12E-9186-4D18-AECC-EBB83BC8C854}" type="presParOf" srcId="{AB83EA63-920B-47F0-9D76-E6C8BBD68139}" destId="{51F35CA7-9519-44B5-85B9-D150816AC790}" srcOrd="0" destOrd="0" presId="urn:microsoft.com/office/officeart/2008/layout/LinedList"/>
    <dgm:cxn modelId="{E505599F-7FD3-4901-BE45-101ABB22269A}" type="presParOf" srcId="{AB83EA63-920B-47F0-9D76-E6C8BBD68139}" destId="{DBF65B3B-A94A-405D-8F20-AB5379F5535B}" srcOrd="1" destOrd="0" presId="urn:microsoft.com/office/officeart/2008/layout/LinedList"/>
    <dgm:cxn modelId="{E1C80825-8BE2-409A-9E2A-E79D245A53D0}" type="presParOf" srcId="{AB83EA63-920B-47F0-9D76-E6C8BBD68139}" destId="{7AC5E486-B541-4E23-93B5-F7115373EBB9}" srcOrd="2" destOrd="0" presId="urn:microsoft.com/office/officeart/2008/layout/LinedList"/>
    <dgm:cxn modelId="{926F1E9A-1CE5-44C0-B6EE-1774A57DA62B}" type="presParOf" srcId="{81A38141-9DF2-4A19-91C6-414604DBB98B}" destId="{EEE9833D-D4A6-4F8C-99FD-B090D68D9979}" srcOrd="2" destOrd="0" presId="urn:microsoft.com/office/officeart/2008/layout/LinedList"/>
    <dgm:cxn modelId="{A0F4F9A1-9750-4696-A51D-B1A4C8B70828}" type="presParOf" srcId="{81A38141-9DF2-4A19-91C6-414604DBB98B}" destId="{DA6EE811-2901-403C-B9E8-39E069EAC504}" srcOrd="3" destOrd="0" presId="urn:microsoft.com/office/officeart/2008/layout/LinedList"/>
    <dgm:cxn modelId="{5DB5B8FC-DBE4-403E-95AE-4498A955478C}" type="presParOf" srcId="{F109299D-A41C-4EB9-8AB9-DC0FE3D9E5E8}" destId="{DBBD6779-A818-47CB-A6CD-8862298AC46F}" srcOrd="6" destOrd="0" presId="urn:microsoft.com/office/officeart/2008/layout/LinedList"/>
    <dgm:cxn modelId="{1463FDA2-7C21-4FFF-B456-7B87FC02C255}" type="presParOf" srcId="{F109299D-A41C-4EB9-8AB9-DC0FE3D9E5E8}" destId="{74D89E31-6906-42A8-8409-D7F068B6902C}" srcOrd="7" destOrd="0" presId="urn:microsoft.com/office/officeart/2008/layout/LinedList"/>
    <dgm:cxn modelId="{7D2F65C0-0311-4355-9507-494CF9AB432F}" type="presParOf" srcId="{74D89E31-6906-42A8-8409-D7F068B6902C}" destId="{C5ED5230-A3E5-4C0E-A723-DEBD63D266E4}" srcOrd="0" destOrd="0" presId="urn:microsoft.com/office/officeart/2008/layout/LinedList"/>
    <dgm:cxn modelId="{2A975ED4-B2D5-403A-9344-1DBFB2944CF3}" type="presParOf" srcId="{74D89E31-6906-42A8-8409-D7F068B6902C}" destId="{A4F501BE-5CFB-4924-A52E-DE754FAA021F}" srcOrd="1" destOrd="0" presId="urn:microsoft.com/office/officeart/2008/layout/LinedList"/>
    <dgm:cxn modelId="{D74FD997-DA00-4599-9D30-0E1E622CB408}" type="presParOf" srcId="{A4F501BE-5CFB-4924-A52E-DE754FAA021F}" destId="{4C51ABCD-6CB1-4666-8F98-BB87EB26B135}" srcOrd="0" destOrd="0" presId="urn:microsoft.com/office/officeart/2008/layout/LinedList"/>
    <dgm:cxn modelId="{60E1AED1-61D9-4F6F-A71E-966025F41802}" type="presParOf" srcId="{A4F501BE-5CFB-4924-A52E-DE754FAA021F}" destId="{09A07C20-C591-4417-89F1-C0297038F961}" srcOrd="1" destOrd="0" presId="urn:microsoft.com/office/officeart/2008/layout/LinedList"/>
    <dgm:cxn modelId="{3087C91E-A926-4B3A-9C21-EF03173FBFE2}" type="presParOf" srcId="{09A07C20-C591-4417-89F1-C0297038F961}" destId="{89CB192E-E626-4533-A9C8-15CCEB3E71CB}" srcOrd="0" destOrd="0" presId="urn:microsoft.com/office/officeart/2008/layout/LinedList"/>
    <dgm:cxn modelId="{4B36F622-6B88-4321-95BA-902B4D30FD4E}" type="presParOf" srcId="{09A07C20-C591-4417-89F1-C0297038F961}" destId="{ED9F23B6-056F-428E-8458-3EF61681620A}" srcOrd="1" destOrd="0" presId="urn:microsoft.com/office/officeart/2008/layout/LinedList"/>
    <dgm:cxn modelId="{734E4F9F-79EB-4C46-9105-8A772AEDD950}" type="presParOf" srcId="{09A07C20-C591-4417-89F1-C0297038F961}" destId="{0206BA57-9D1C-460D-9645-048016429DC0}" srcOrd="2" destOrd="0" presId="urn:microsoft.com/office/officeart/2008/layout/LinedList"/>
    <dgm:cxn modelId="{4C08717A-1950-4861-AED2-273FC391286B}" type="presParOf" srcId="{A4F501BE-5CFB-4924-A52E-DE754FAA021F}" destId="{16265F33-03D2-4C2F-A5F1-2936FFF907B0}" srcOrd="2" destOrd="0" presId="urn:microsoft.com/office/officeart/2008/layout/LinedList"/>
    <dgm:cxn modelId="{5E27F0F6-2F1C-4CBE-B7CF-82F8A46EAAE9}" type="presParOf" srcId="{A4F501BE-5CFB-4924-A52E-DE754FAA021F}" destId="{BF2DAA7C-D5BA-4E5C-AA8E-A170AC85CA9E}" srcOrd="3" destOrd="0" presId="urn:microsoft.com/office/officeart/2008/layout/LinedList"/>
    <dgm:cxn modelId="{0CB965FD-065B-44D5-AB54-9E32B1E63878}" type="presParOf" srcId="{F109299D-A41C-4EB9-8AB9-DC0FE3D9E5E8}" destId="{B99C826B-B3D3-4D43-9BB6-3CDE453DEC0F}" srcOrd="8" destOrd="0" presId="urn:microsoft.com/office/officeart/2008/layout/LinedList"/>
    <dgm:cxn modelId="{FCAEA78C-4B54-4373-AE2F-9BB0006E3ECB}" type="presParOf" srcId="{F109299D-A41C-4EB9-8AB9-DC0FE3D9E5E8}" destId="{888CD4AE-6AB2-45FF-83D6-00A5E5917AB1}" srcOrd="9" destOrd="0" presId="urn:microsoft.com/office/officeart/2008/layout/LinedList"/>
    <dgm:cxn modelId="{1255096F-6481-4E5D-A08C-226546502A77}" type="presParOf" srcId="{888CD4AE-6AB2-45FF-83D6-00A5E5917AB1}" destId="{8BA419DE-5410-449C-A550-517394340FAB}" srcOrd="0" destOrd="0" presId="urn:microsoft.com/office/officeart/2008/layout/LinedList"/>
    <dgm:cxn modelId="{423362E7-77D9-4F70-BA69-EEF7EB1475C0}" type="presParOf" srcId="{888CD4AE-6AB2-45FF-83D6-00A5E5917AB1}" destId="{193B7CCA-B816-4981-8919-0FBDD54BF7C0}" srcOrd="1" destOrd="0" presId="urn:microsoft.com/office/officeart/2008/layout/LinedList"/>
    <dgm:cxn modelId="{3E7D2244-6B43-4918-B74F-9742D76E9120}" type="presParOf" srcId="{193B7CCA-B816-4981-8919-0FBDD54BF7C0}" destId="{61D76969-A252-4278-9C47-D514E228F40B}" srcOrd="0" destOrd="0" presId="urn:microsoft.com/office/officeart/2008/layout/LinedList"/>
    <dgm:cxn modelId="{314EDB5C-69CA-45B9-80D6-7EAA66B58E0A}" type="presParOf" srcId="{193B7CCA-B816-4981-8919-0FBDD54BF7C0}" destId="{CC856C4B-AFE5-4076-ABC3-660B7B6823BD}" srcOrd="1" destOrd="0" presId="urn:microsoft.com/office/officeart/2008/layout/LinedList"/>
    <dgm:cxn modelId="{CB515459-0316-4C84-8868-30D80B679EB8}" type="presParOf" srcId="{CC856C4B-AFE5-4076-ABC3-660B7B6823BD}" destId="{769D9260-2B98-48C9-BE8C-0BDDCB6AA5FA}" srcOrd="0" destOrd="0" presId="urn:microsoft.com/office/officeart/2008/layout/LinedList"/>
    <dgm:cxn modelId="{A49CF217-4CAE-4833-928A-7664540C69E4}" type="presParOf" srcId="{CC856C4B-AFE5-4076-ABC3-660B7B6823BD}" destId="{86EC39E4-B6B5-4598-B62A-A6C049F77637}" srcOrd="1" destOrd="0" presId="urn:microsoft.com/office/officeart/2008/layout/LinedList"/>
    <dgm:cxn modelId="{3B3BF0C0-EF8C-440D-8CB1-C5671300C7CD}" type="presParOf" srcId="{CC856C4B-AFE5-4076-ABC3-660B7B6823BD}" destId="{535A9A5E-7879-429A-92B9-9B132937185C}" srcOrd="2" destOrd="0" presId="urn:microsoft.com/office/officeart/2008/layout/LinedList"/>
    <dgm:cxn modelId="{1BB54436-997E-4835-A58F-A4888BE2DE49}" type="presParOf" srcId="{193B7CCA-B816-4981-8919-0FBDD54BF7C0}" destId="{FF685583-D8F2-4F4E-AA00-3C25F5C226BE}" srcOrd="2" destOrd="0" presId="urn:microsoft.com/office/officeart/2008/layout/LinedList"/>
    <dgm:cxn modelId="{C6BEE917-F1C1-43EF-935A-4270638B9F6C}" type="presParOf" srcId="{193B7CCA-B816-4981-8919-0FBDD54BF7C0}" destId="{AEB3991F-C9BB-4620-88D2-7F7B55A3F6F3}" srcOrd="3" destOrd="0" presId="urn:microsoft.com/office/officeart/2008/layout/LinedList"/>
    <dgm:cxn modelId="{81E4C414-6CD6-4646-BAF4-851AF0AEAC52}" type="presParOf" srcId="{F109299D-A41C-4EB9-8AB9-DC0FE3D9E5E8}" destId="{4399413A-308C-4193-AA62-B658A25A1740}" srcOrd="10" destOrd="0" presId="urn:microsoft.com/office/officeart/2008/layout/LinedList"/>
    <dgm:cxn modelId="{0829413F-BA94-467B-8DDF-7EBA9CDC7AA0}" type="presParOf" srcId="{F109299D-A41C-4EB9-8AB9-DC0FE3D9E5E8}" destId="{A73BB5A2-476C-4D0B-867D-670E9010B68E}" srcOrd="11" destOrd="0" presId="urn:microsoft.com/office/officeart/2008/layout/LinedList"/>
    <dgm:cxn modelId="{29C32066-5462-4C4E-9B75-F749BC6719A5}" type="presParOf" srcId="{A73BB5A2-476C-4D0B-867D-670E9010B68E}" destId="{6B3044B4-F2EF-4666-8BED-4A85A4DCACE2}" srcOrd="0" destOrd="0" presId="urn:microsoft.com/office/officeart/2008/layout/LinedList"/>
    <dgm:cxn modelId="{8FB0E935-4D39-449C-ABAC-13BFD3CA83C2}" type="presParOf" srcId="{A73BB5A2-476C-4D0B-867D-670E9010B68E}" destId="{4C68B4B2-74B2-45A8-A4DC-A224A5DE510B}" srcOrd="1" destOrd="0" presId="urn:microsoft.com/office/officeart/2008/layout/LinedList"/>
    <dgm:cxn modelId="{3714230A-DD5A-4498-ACC1-AB03AB5570CC}" type="presParOf" srcId="{4C68B4B2-74B2-45A8-A4DC-A224A5DE510B}" destId="{A5582F60-5F60-49FA-A185-F8FB0B30B198}" srcOrd="0" destOrd="0" presId="urn:microsoft.com/office/officeart/2008/layout/LinedList"/>
    <dgm:cxn modelId="{183DA8BF-B52F-4E4A-999E-ADACB24879D6}" type="presParOf" srcId="{4C68B4B2-74B2-45A8-A4DC-A224A5DE510B}" destId="{FCBF37CA-4B5E-4A54-9200-5CB3E05D1246}" srcOrd="1" destOrd="0" presId="urn:microsoft.com/office/officeart/2008/layout/LinedList"/>
    <dgm:cxn modelId="{0EF18D15-40FD-4987-B695-0FA9757B6A88}" type="presParOf" srcId="{FCBF37CA-4B5E-4A54-9200-5CB3E05D1246}" destId="{F01F29AC-61BD-4BFC-A05F-E099C2FD3360}" srcOrd="0" destOrd="0" presId="urn:microsoft.com/office/officeart/2008/layout/LinedList"/>
    <dgm:cxn modelId="{703DCCE2-66AB-4F47-970A-AFE4D23E99DE}" type="presParOf" srcId="{FCBF37CA-4B5E-4A54-9200-5CB3E05D1246}" destId="{680DA75B-6D65-45E6-ABBD-2D1E48B21956}" srcOrd="1" destOrd="0" presId="urn:microsoft.com/office/officeart/2008/layout/LinedList"/>
    <dgm:cxn modelId="{E2649F65-5031-4667-839E-E227906DD5EF}" type="presParOf" srcId="{FCBF37CA-4B5E-4A54-9200-5CB3E05D1246}" destId="{323AA885-B274-4DCC-94F7-DBBE5D1B5547}" srcOrd="2" destOrd="0" presId="urn:microsoft.com/office/officeart/2008/layout/LinedList"/>
    <dgm:cxn modelId="{8479385E-0B4D-497E-A159-F4ADBFB36324}" type="presParOf" srcId="{4C68B4B2-74B2-45A8-A4DC-A224A5DE510B}" destId="{2D3EB2B7-3C78-4DD8-B2E2-9553548BC98B}" srcOrd="2" destOrd="0" presId="urn:microsoft.com/office/officeart/2008/layout/LinedList"/>
    <dgm:cxn modelId="{62D13CFB-56E5-4381-AE44-5D2808C97D78}" type="presParOf" srcId="{4C68B4B2-74B2-45A8-A4DC-A224A5DE510B}" destId="{7DA3D825-336C-4FEB-B9C8-902B67E16F9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E89DA-D24E-4522-BBC5-B3B2FDC38D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61FE34-150C-4953-A09D-DEEB5BD41E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>
              <a:solidFill>
                <a:schemeClr val="bg1"/>
              </a:solidFill>
              <a:latin typeface="+mn-lt"/>
            </a:rPr>
            <a:t>Amazon Athena</a:t>
          </a:r>
        </a:p>
      </dgm:t>
    </dgm:pt>
    <dgm:pt modelId="{F562B7DE-BDAB-40C4-B188-F079ED906F44}" type="parTrans" cxnId="{94BF6695-E7ED-4639-B47A-DAD5BCAE9F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0ED97C-C68B-4A17-8D24-8C8785295EC3}" type="sibTrans" cxnId="{94BF6695-E7ED-4639-B47A-DAD5BCAE9F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4C48954-0C22-4DF9-A366-41DBBC15FBCF}" type="pres">
      <dgm:prSet presAssocID="{EB3E89DA-D24E-4522-BBC5-B3B2FDC38D25}" presName="root" presStyleCnt="0">
        <dgm:presLayoutVars>
          <dgm:dir/>
          <dgm:resizeHandles val="exact"/>
        </dgm:presLayoutVars>
      </dgm:prSet>
      <dgm:spPr/>
    </dgm:pt>
    <dgm:pt modelId="{D4FE18E8-B0C3-4289-8E05-467B837A5A4D}" type="pres">
      <dgm:prSet presAssocID="{3A61FE34-150C-4953-A09D-DEEB5BD41EB2}" presName="compNode" presStyleCnt="0"/>
      <dgm:spPr/>
    </dgm:pt>
    <dgm:pt modelId="{25DF4BBC-419E-4772-993A-51A4BB1A53E2}" type="pres">
      <dgm:prSet presAssocID="{3A61FE34-150C-4953-A09D-DEEB5BD41EB2}" presName="iconBgRect" presStyleLbl="bgShp" presStyleIdx="0" presStyleCnt="1"/>
      <dgm:spPr>
        <a:solidFill>
          <a:srgbClr val="8C4FFF"/>
        </a:solidFill>
      </dgm:spPr>
    </dgm:pt>
    <dgm:pt modelId="{0ED5B817-9DA4-4CBA-B45A-D5049FA9D887}" type="pres">
      <dgm:prSet presAssocID="{3A61FE34-150C-4953-A09D-DEEB5BD41EB2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A5D0A3E3-597A-4924-9636-A47C5F93841D}" type="pres">
      <dgm:prSet presAssocID="{3A61FE34-150C-4953-A09D-DEEB5BD41EB2}" presName="spaceRect" presStyleCnt="0"/>
      <dgm:spPr/>
    </dgm:pt>
    <dgm:pt modelId="{E74D49F0-4E43-4A50-9FFA-9F6D46869DF0}" type="pres">
      <dgm:prSet presAssocID="{3A61FE34-150C-4953-A09D-DEEB5BD41EB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29D5E73-E2DA-4E79-B4BF-518AB27A2214}" type="presOf" srcId="{3A61FE34-150C-4953-A09D-DEEB5BD41EB2}" destId="{E74D49F0-4E43-4A50-9FFA-9F6D46869DF0}" srcOrd="0" destOrd="0" presId="urn:microsoft.com/office/officeart/2018/5/layout/IconCircleLabelList"/>
    <dgm:cxn modelId="{94BF6695-E7ED-4639-B47A-DAD5BCAE9FDB}" srcId="{EB3E89DA-D24E-4522-BBC5-B3B2FDC38D25}" destId="{3A61FE34-150C-4953-A09D-DEEB5BD41EB2}" srcOrd="0" destOrd="0" parTransId="{F562B7DE-BDAB-40C4-B188-F079ED906F44}" sibTransId="{0B0ED97C-C68B-4A17-8D24-8C8785295EC3}"/>
    <dgm:cxn modelId="{F79CD0E7-D6BB-49C3-886F-B8248960D582}" type="presOf" srcId="{EB3E89DA-D24E-4522-BBC5-B3B2FDC38D25}" destId="{D4C48954-0C22-4DF9-A366-41DBBC15FBCF}" srcOrd="0" destOrd="0" presId="urn:microsoft.com/office/officeart/2018/5/layout/IconCircleLabelList"/>
    <dgm:cxn modelId="{EDC63CD9-AB0B-44CC-98C7-AD82C973E085}" type="presParOf" srcId="{D4C48954-0C22-4DF9-A366-41DBBC15FBCF}" destId="{D4FE18E8-B0C3-4289-8E05-467B837A5A4D}" srcOrd="0" destOrd="0" presId="urn:microsoft.com/office/officeart/2018/5/layout/IconCircleLabelList"/>
    <dgm:cxn modelId="{E64C1B63-90A3-4043-B00B-D7351D0DD35C}" type="presParOf" srcId="{D4FE18E8-B0C3-4289-8E05-467B837A5A4D}" destId="{25DF4BBC-419E-4772-993A-51A4BB1A53E2}" srcOrd="0" destOrd="0" presId="urn:microsoft.com/office/officeart/2018/5/layout/IconCircleLabelList"/>
    <dgm:cxn modelId="{344302F8-C8D3-4E6D-BF24-9F458759F77A}" type="presParOf" srcId="{D4FE18E8-B0C3-4289-8E05-467B837A5A4D}" destId="{0ED5B817-9DA4-4CBA-B45A-D5049FA9D887}" srcOrd="1" destOrd="0" presId="urn:microsoft.com/office/officeart/2018/5/layout/IconCircleLabelList"/>
    <dgm:cxn modelId="{C6DB5B33-D85C-4287-A171-384DEBFF1FA5}" type="presParOf" srcId="{D4FE18E8-B0C3-4289-8E05-467B837A5A4D}" destId="{A5D0A3E3-597A-4924-9636-A47C5F93841D}" srcOrd="2" destOrd="0" presId="urn:microsoft.com/office/officeart/2018/5/layout/IconCircleLabelList"/>
    <dgm:cxn modelId="{E7234E0B-A2FF-4179-A9D1-63BD0840D7C0}" type="presParOf" srcId="{D4FE18E8-B0C3-4289-8E05-467B837A5A4D}" destId="{E74D49F0-4E43-4A50-9FFA-9F6D46869D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0E3B8-B35A-435E-B230-C9E3E414C251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239FA4-3BFD-4C74-81CE-47923D48322C}">
      <dgm:prSet/>
      <dgm:spPr>
        <a:solidFill>
          <a:srgbClr val="8C4FFF"/>
        </a:solidFill>
        <a:ln>
          <a:solidFill>
            <a:srgbClr val="C9ABFF"/>
          </a:solidFill>
        </a:ln>
      </dgm:spPr>
      <dgm:t>
        <a:bodyPr/>
        <a:lstStyle/>
        <a:p>
          <a:r>
            <a:rPr lang="en-US" dirty="0"/>
            <a:t>Serverless</a:t>
          </a:r>
        </a:p>
      </dgm:t>
    </dgm:pt>
    <dgm:pt modelId="{4E9533BF-02C4-4388-BE83-AED2EA5511EA}" type="parTrans" cxnId="{5D355A1A-42D7-4364-9D3D-43EF66D531FA}">
      <dgm:prSet/>
      <dgm:spPr/>
      <dgm:t>
        <a:bodyPr/>
        <a:lstStyle/>
        <a:p>
          <a:endParaRPr lang="en-US"/>
        </a:p>
      </dgm:t>
    </dgm:pt>
    <dgm:pt modelId="{7A575715-62D3-4E44-8BDD-D0404B292BD4}" type="sibTrans" cxnId="{5D355A1A-42D7-4364-9D3D-43EF66D531FA}">
      <dgm:prSet/>
      <dgm:spPr/>
      <dgm:t>
        <a:bodyPr/>
        <a:lstStyle/>
        <a:p>
          <a:endParaRPr lang="en-US"/>
        </a:p>
      </dgm:t>
    </dgm:pt>
    <dgm:pt modelId="{C3A1DB2B-F5B8-4A94-B497-84FCC8297418}">
      <dgm:prSet/>
      <dgm:spPr>
        <a:noFill/>
        <a:ln>
          <a:solidFill>
            <a:srgbClr val="C9ABFF">
              <a:alpha val="90000"/>
            </a:srgbClr>
          </a:solidFill>
        </a:ln>
      </dgm:spPr>
      <dgm:t>
        <a:bodyPr/>
        <a:lstStyle/>
        <a:p>
          <a:r>
            <a:rPr lang="pt-BR" noProof="0" dirty="0"/>
            <a:t>Consulte rapidamente os dados do S3 sem gerenciar a infraestrutura e pague apenas pelas consultas que executar</a:t>
          </a:r>
        </a:p>
      </dgm:t>
    </dgm:pt>
    <dgm:pt modelId="{587164C6-3086-4515-9A5B-C0FD9D0058FA}" type="parTrans" cxnId="{5988B312-9EC0-4E25-BFFC-03CA64899B5A}">
      <dgm:prSet/>
      <dgm:spPr/>
      <dgm:t>
        <a:bodyPr/>
        <a:lstStyle/>
        <a:p>
          <a:endParaRPr lang="en-US"/>
        </a:p>
      </dgm:t>
    </dgm:pt>
    <dgm:pt modelId="{B6CE6265-42AA-42CE-9DCF-DF6D2C7AD676}" type="sibTrans" cxnId="{5988B312-9EC0-4E25-BFFC-03CA64899B5A}">
      <dgm:prSet/>
      <dgm:spPr/>
      <dgm:t>
        <a:bodyPr/>
        <a:lstStyle/>
        <a:p>
          <a:endParaRPr lang="en-US"/>
        </a:p>
      </dgm:t>
    </dgm:pt>
    <dgm:pt modelId="{E037BD86-FE67-4BD2-AEC6-02B96F82A257}">
      <dgm:prSet/>
      <dgm:spPr>
        <a:solidFill>
          <a:srgbClr val="8C4FFF"/>
        </a:solidFill>
        <a:ln>
          <a:solidFill>
            <a:srgbClr val="C9ABFF"/>
          </a:solidFill>
        </a:ln>
      </dgm:spPr>
      <dgm:t>
        <a:bodyPr/>
        <a:lstStyle/>
        <a:p>
          <a:r>
            <a:rPr lang="en-US"/>
            <a:t>Padrão e aberto</a:t>
          </a:r>
        </a:p>
      </dgm:t>
    </dgm:pt>
    <dgm:pt modelId="{227BDF29-2C2F-4920-B47F-6D4BC789388B}" type="parTrans" cxnId="{0FCA8A75-7836-4CB0-83D1-56A51746A0AB}">
      <dgm:prSet/>
      <dgm:spPr/>
      <dgm:t>
        <a:bodyPr/>
        <a:lstStyle/>
        <a:p>
          <a:endParaRPr lang="en-US"/>
        </a:p>
      </dgm:t>
    </dgm:pt>
    <dgm:pt modelId="{98396008-FF88-4ED5-9633-6B3CBD8669F1}" type="sibTrans" cxnId="{0FCA8A75-7836-4CB0-83D1-56A51746A0AB}">
      <dgm:prSet/>
      <dgm:spPr/>
      <dgm:t>
        <a:bodyPr/>
        <a:lstStyle/>
        <a:p>
          <a:endParaRPr lang="en-US"/>
        </a:p>
      </dgm:t>
    </dgm:pt>
    <dgm:pt modelId="{83888EC1-4BD5-4232-A2EB-6C1E361521CB}">
      <dgm:prSet/>
      <dgm:spPr>
        <a:noFill/>
        <a:ln>
          <a:solidFill>
            <a:srgbClr val="C9ABFF">
              <a:alpha val="90000"/>
            </a:srgbClr>
          </a:solidFill>
        </a:ln>
      </dgm:spPr>
      <dgm:t>
        <a:bodyPr/>
        <a:lstStyle/>
        <a:p>
          <a:r>
            <a:rPr lang="pt-BR" noProof="0" dirty="0"/>
            <a:t>Use ANSI SQL para consultas com suporte a CSV, JSON, Parquet, ORC, </a:t>
          </a:r>
          <a:r>
            <a:rPr lang="pt-BR" noProof="0" dirty="0" err="1"/>
            <a:t>Avro</a:t>
          </a:r>
          <a:r>
            <a:rPr lang="pt-BR" noProof="0" dirty="0"/>
            <a:t> e outros formatos de dados padrão</a:t>
          </a:r>
        </a:p>
      </dgm:t>
    </dgm:pt>
    <dgm:pt modelId="{42C8372F-F8EC-4E2F-8CAA-521AD77A21CF}" type="parTrans" cxnId="{8768337E-17E4-429E-A71A-AE6729508668}">
      <dgm:prSet/>
      <dgm:spPr/>
      <dgm:t>
        <a:bodyPr/>
        <a:lstStyle/>
        <a:p>
          <a:endParaRPr lang="en-US"/>
        </a:p>
      </dgm:t>
    </dgm:pt>
    <dgm:pt modelId="{3AB9C427-0EF3-4BC0-B556-3D1BB65CB77E}" type="sibTrans" cxnId="{8768337E-17E4-429E-A71A-AE6729508668}">
      <dgm:prSet/>
      <dgm:spPr/>
      <dgm:t>
        <a:bodyPr/>
        <a:lstStyle/>
        <a:p>
          <a:endParaRPr lang="en-US"/>
        </a:p>
      </dgm:t>
    </dgm:pt>
    <dgm:pt modelId="{4C5C4C95-69A1-450E-88C5-1411D5994C35}">
      <dgm:prSet/>
      <dgm:spPr>
        <a:solidFill>
          <a:srgbClr val="8C4FFF"/>
        </a:solidFill>
        <a:ln>
          <a:solidFill>
            <a:srgbClr val="C9ABFF"/>
          </a:solidFill>
        </a:ln>
      </dgm:spPr>
      <dgm:t>
        <a:bodyPr/>
        <a:lstStyle/>
        <a:p>
          <a:r>
            <a:rPr lang="en-US"/>
            <a:t>Desempenho interativo rápido</a:t>
          </a:r>
        </a:p>
      </dgm:t>
    </dgm:pt>
    <dgm:pt modelId="{458240F9-201A-432F-9DE1-E3EE0F3B60BF}" type="parTrans" cxnId="{9E81CF76-4B8D-48D0-AE78-79ADEB4EEE78}">
      <dgm:prSet/>
      <dgm:spPr/>
      <dgm:t>
        <a:bodyPr/>
        <a:lstStyle/>
        <a:p>
          <a:endParaRPr lang="en-US"/>
        </a:p>
      </dgm:t>
    </dgm:pt>
    <dgm:pt modelId="{654926B9-B45F-4764-9667-803690234B95}" type="sibTrans" cxnId="{9E81CF76-4B8D-48D0-AE78-79ADEB4EEE78}">
      <dgm:prSet/>
      <dgm:spPr/>
      <dgm:t>
        <a:bodyPr/>
        <a:lstStyle/>
        <a:p>
          <a:endParaRPr lang="en-US"/>
        </a:p>
      </dgm:t>
    </dgm:pt>
    <dgm:pt modelId="{5FB85F79-89CC-4B9D-A742-890DBE5383BF}">
      <dgm:prSet/>
      <dgm:spPr>
        <a:noFill/>
        <a:ln>
          <a:solidFill>
            <a:srgbClr val="C9ABFF">
              <a:alpha val="90000"/>
            </a:srgbClr>
          </a:solidFill>
        </a:ln>
      </dgm:spPr>
      <dgm:t>
        <a:bodyPr/>
        <a:lstStyle/>
        <a:p>
          <a:r>
            <a:rPr lang="pt-BR" noProof="0" dirty="0"/>
            <a:t>Execução paralela para entregar a maioria dos resultados em segundos, sem a necessidade de gerenciamento de cluster</a:t>
          </a:r>
        </a:p>
      </dgm:t>
    </dgm:pt>
    <dgm:pt modelId="{7D549B12-9D7A-4BA3-BED1-209CDD42BA89}" type="parTrans" cxnId="{FA8755A1-627D-4899-88C8-04EA45A0CBB8}">
      <dgm:prSet/>
      <dgm:spPr/>
      <dgm:t>
        <a:bodyPr/>
        <a:lstStyle/>
        <a:p>
          <a:endParaRPr lang="en-US"/>
        </a:p>
      </dgm:t>
    </dgm:pt>
    <dgm:pt modelId="{DD1886D1-60B9-4EAA-AA66-CEE232484820}" type="sibTrans" cxnId="{FA8755A1-627D-4899-88C8-04EA45A0CBB8}">
      <dgm:prSet/>
      <dgm:spPr/>
      <dgm:t>
        <a:bodyPr/>
        <a:lstStyle/>
        <a:p>
          <a:endParaRPr lang="en-US"/>
        </a:p>
      </dgm:t>
    </dgm:pt>
    <dgm:pt modelId="{3ED577FD-0A3F-4602-81D8-E8E70A68FD04}">
      <dgm:prSet/>
      <dgm:spPr>
        <a:solidFill>
          <a:srgbClr val="8C4FFF"/>
        </a:solidFill>
        <a:ln>
          <a:solidFill>
            <a:srgbClr val="C9ABFF"/>
          </a:solidFill>
        </a:ln>
      </dgm:spPr>
      <dgm:t>
        <a:bodyPr/>
        <a:lstStyle/>
        <a:p>
          <a:r>
            <a:rPr lang="en-US"/>
            <a:t>Compressão de dados</a:t>
          </a:r>
        </a:p>
      </dgm:t>
    </dgm:pt>
    <dgm:pt modelId="{126E9CC2-3815-4E85-BA70-B57E7EBA5052}" type="parTrans" cxnId="{C34702FF-171C-4B9C-B830-AE6459625D27}">
      <dgm:prSet/>
      <dgm:spPr/>
      <dgm:t>
        <a:bodyPr/>
        <a:lstStyle/>
        <a:p>
          <a:endParaRPr lang="en-US"/>
        </a:p>
      </dgm:t>
    </dgm:pt>
    <dgm:pt modelId="{8CC92A1B-40E2-4895-972C-C3385AF374BB}" type="sibTrans" cxnId="{C34702FF-171C-4B9C-B830-AE6459625D27}">
      <dgm:prSet/>
      <dgm:spPr/>
      <dgm:t>
        <a:bodyPr/>
        <a:lstStyle/>
        <a:p>
          <a:endParaRPr lang="en-US"/>
        </a:p>
      </dgm:t>
    </dgm:pt>
    <dgm:pt modelId="{6DD7FCF7-0567-42CE-B9CF-8624CAEAF1EC}">
      <dgm:prSet/>
      <dgm:spPr>
        <a:noFill/>
        <a:ln>
          <a:solidFill>
            <a:srgbClr val="C9ABFF">
              <a:alpha val="90000"/>
            </a:srgbClr>
          </a:solidFill>
        </a:ln>
      </dgm:spPr>
      <dgm:t>
        <a:bodyPr/>
        <a:lstStyle/>
        <a:p>
          <a:r>
            <a:rPr lang="pt-BR"/>
            <a:t>O Athena oferece suporte a vários formatos de compactação (Bzip2 , Gzip, LZO, Snappy, Zlib) para leitura e gravação de dados, incluindo leitura de uma tabela que usa vários formatos de compactação.</a:t>
          </a:r>
          <a:endParaRPr lang="en-US"/>
        </a:p>
      </dgm:t>
    </dgm:pt>
    <dgm:pt modelId="{D76DD1E4-0077-4DC7-B6B2-6531E668B8FC}" type="parTrans" cxnId="{B1215BF8-ABCA-4367-B45F-1C680CE94040}">
      <dgm:prSet/>
      <dgm:spPr/>
      <dgm:t>
        <a:bodyPr/>
        <a:lstStyle/>
        <a:p>
          <a:endParaRPr lang="en-US"/>
        </a:p>
      </dgm:t>
    </dgm:pt>
    <dgm:pt modelId="{B2BA47D8-782C-4118-87CC-36B5361CC7E9}" type="sibTrans" cxnId="{B1215BF8-ABCA-4367-B45F-1C680CE94040}">
      <dgm:prSet/>
      <dgm:spPr/>
      <dgm:t>
        <a:bodyPr/>
        <a:lstStyle/>
        <a:p>
          <a:endParaRPr lang="en-US"/>
        </a:p>
      </dgm:t>
    </dgm:pt>
    <dgm:pt modelId="{629C5B99-5BE0-47D8-BDA8-8BE3B99DC07D}">
      <dgm:prSet/>
      <dgm:spPr>
        <a:solidFill>
          <a:srgbClr val="8C4FFF"/>
        </a:solidFill>
        <a:ln>
          <a:solidFill>
            <a:srgbClr val="C9ABFF"/>
          </a:solidFill>
        </a:ln>
      </dgm:spPr>
      <dgm:t>
        <a:bodyPr/>
        <a:lstStyle/>
        <a:p>
          <a:r>
            <a:rPr lang="en-US"/>
            <a:t>Custo efetivo</a:t>
          </a:r>
        </a:p>
      </dgm:t>
    </dgm:pt>
    <dgm:pt modelId="{C310E13E-D3F4-414D-8D44-3DFAC894BD32}" type="parTrans" cxnId="{C6348A64-E0CA-4646-93B1-7F1BA66D2604}">
      <dgm:prSet/>
      <dgm:spPr/>
      <dgm:t>
        <a:bodyPr/>
        <a:lstStyle/>
        <a:p>
          <a:endParaRPr lang="en-US"/>
        </a:p>
      </dgm:t>
    </dgm:pt>
    <dgm:pt modelId="{9368A101-A84E-4C6F-8CF6-88DCCD553310}" type="sibTrans" cxnId="{C6348A64-E0CA-4646-93B1-7F1BA66D2604}">
      <dgm:prSet/>
      <dgm:spPr/>
      <dgm:t>
        <a:bodyPr/>
        <a:lstStyle/>
        <a:p>
          <a:endParaRPr lang="en-US"/>
        </a:p>
      </dgm:t>
    </dgm:pt>
    <dgm:pt modelId="{13E6B8E4-A2E5-460E-B887-BB4479EA427E}">
      <dgm:prSet/>
      <dgm:spPr>
        <a:noFill/>
        <a:ln>
          <a:solidFill>
            <a:srgbClr val="C9ABFF">
              <a:alpha val="90000"/>
            </a:srgbClr>
          </a:solidFill>
        </a:ln>
      </dgm:spPr>
      <dgm:t>
        <a:bodyPr/>
        <a:lstStyle/>
        <a:p>
          <a:r>
            <a:rPr lang="pt-BR" noProof="0" dirty="0"/>
            <a:t>Pague apenas pelas consultas executadas. Economize até 90% por consulta e obtenha melhor desempenho ao compactar, particionar e converter seus dados em formatos colunares (Parquet, ORC)</a:t>
          </a:r>
        </a:p>
      </dgm:t>
    </dgm:pt>
    <dgm:pt modelId="{88FD0484-CD08-409A-ABA8-7E05C864423A}" type="parTrans" cxnId="{DD85ECBF-1C56-4B7D-B012-A0619DE224BF}">
      <dgm:prSet/>
      <dgm:spPr/>
      <dgm:t>
        <a:bodyPr/>
        <a:lstStyle/>
        <a:p>
          <a:endParaRPr lang="en-US"/>
        </a:p>
      </dgm:t>
    </dgm:pt>
    <dgm:pt modelId="{105CE12A-4509-4220-A59A-B13857687CFA}" type="sibTrans" cxnId="{DD85ECBF-1C56-4B7D-B012-A0619DE224BF}">
      <dgm:prSet/>
      <dgm:spPr/>
      <dgm:t>
        <a:bodyPr/>
        <a:lstStyle/>
        <a:p>
          <a:endParaRPr lang="en-US"/>
        </a:p>
      </dgm:t>
    </dgm:pt>
    <dgm:pt modelId="{A3358FD9-A9AF-4209-B31A-06C74AF01D3F}" type="pres">
      <dgm:prSet presAssocID="{6230E3B8-B35A-435E-B230-C9E3E414C251}" presName="Name0" presStyleCnt="0">
        <dgm:presLayoutVars>
          <dgm:dir/>
          <dgm:animLvl val="lvl"/>
          <dgm:resizeHandles val="exact"/>
        </dgm:presLayoutVars>
      </dgm:prSet>
      <dgm:spPr/>
    </dgm:pt>
    <dgm:pt modelId="{CE36555A-A86F-4CE9-97BE-F35A5C459078}" type="pres">
      <dgm:prSet presAssocID="{F9239FA4-3BFD-4C74-81CE-47923D48322C}" presName="linNode" presStyleCnt="0"/>
      <dgm:spPr/>
    </dgm:pt>
    <dgm:pt modelId="{A1560750-F0C7-4F89-B89B-835B5F851447}" type="pres">
      <dgm:prSet presAssocID="{F9239FA4-3BFD-4C74-81CE-47923D48322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D523E58-1617-41E7-911E-A096188DB818}" type="pres">
      <dgm:prSet presAssocID="{F9239FA4-3BFD-4C74-81CE-47923D48322C}" presName="descendantText" presStyleLbl="alignAccFollowNode1" presStyleIdx="0" presStyleCnt="5">
        <dgm:presLayoutVars>
          <dgm:bulletEnabled val="1"/>
        </dgm:presLayoutVars>
      </dgm:prSet>
      <dgm:spPr/>
    </dgm:pt>
    <dgm:pt modelId="{55FABD5B-D255-40CF-ADBE-7CD3182BB7B4}" type="pres">
      <dgm:prSet presAssocID="{7A575715-62D3-4E44-8BDD-D0404B292BD4}" presName="sp" presStyleCnt="0"/>
      <dgm:spPr/>
    </dgm:pt>
    <dgm:pt modelId="{45768E3B-C2FF-440A-B675-223F030A8061}" type="pres">
      <dgm:prSet presAssocID="{E037BD86-FE67-4BD2-AEC6-02B96F82A257}" presName="linNode" presStyleCnt="0"/>
      <dgm:spPr/>
    </dgm:pt>
    <dgm:pt modelId="{CADF88A0-7696-4F68-A4A7-35E66DDA22C3}" type="pres">
      <dgm:prSet presAssocID="{E037BD86-FE67-4BD2-AEC6-02B96F82A25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E04EEAE-21CD-44B6-A7B5-C4B95A4DDEAB}" type="pres">
      <dgm:prSet presAssocID="{E037BD86-FE67-4BD2-AEC6-02B96F82A257}" presName="descendantText" presStyleLbl="alignAccFollowNode1" presStyleIdx="1" presStyleCnt="5">
        <dgm:presLayoutVars>
          <dgm:bulletEnabled val="1"/>
        </dgm:presLayoutVars>
      </dgm:prSet>
      <dgm:spPr/>
    </dgm:pt>
    <dgm:pt modelId="{7290834C-D60C-40FC-B88C-0D141FFB5548}" type="pres">
      <dgm:prSet presAssocID="{98396008-FF88-4ED5-9633-6B3CBD8669F1}" presName="sp" presStyleCnt="0"/>
      <dgm:spPr/>
    </dgm:pt>
    <dgm:pt modelId="{36E47911-0534-4B1C-B384-5694781E2367}" type="pres">
      <dgm:prSet presAssocID="{4C5C4C95-69A1-450E-88C5-1411D5994C35}" presName="linNode" presStyleCnt="0"/>
      <dgm:spPr/>
    </dgm:pt>
    <dgm:pt modelId="{3494A21A-7FFA-4CC4-8BAF-6C617231EE05}" type="pres">
      <dgm:prSet presAssocID="{4C5C4C95-69A1-450E-88C5-1411D5994C3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A3A6CAD-8C17-4F12-98AD-E458726A9DEB}" type="pres">
      <dgm:prSet presAssocID="{4C5C4C95-69A1-450E-88C5-1411D5994C35}" presName="descendantText" presStyleLbl="alignAccFollowNode1" presStyleIdx="2" presStyleCnt="5">
        <dgm:presLayoutVars>
          <dgm:bulletEnabled val="1"/>
        </dgm:presLayoutVars>
      </dgm:prSet>
      <dgm:spPr/>
    </dgm:pt>
    <dgm:pt modelId="{80B263F7-4FFC-42CF-B46A-2B57B3737740}" type="pres">
      <dgm:prSet presAssocID="{654926B9-B45F-4764-9667-803690234B95}" presName="sp" presStyleCnt="0"/>
      <dgm:spPr/>
    </dgm:pt>
    <dgm:pt modelId="{3A7CA009-7C82-4495-851E-CAD6A0FF11A8}" type="pres">
      <dgm:prSet presAssocID="{3ED577FD-0A3F-4602-81D8-E8E70A68FD04}" presName="linNode" presStyleCnt="0"/>
      <dgm:spPr/>
    </dgm:pt>
    <dgm:pt modelId="{9A76ED87-E719-4516-86E3-CDE3B794A459}" type="pres">
      <dgm:prSet presAssocID="{3ED577FD-0A3F-4602-81D8-E8E70A68FD0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FDA9F4A-659A-4822-B900-BC080BC2F2C6}" type="pres">
      <dgm:prSet presAssocID="{3ED577FD-0A3F-4602-81D8-E8E70A68FD04}" presName="descendantText" presStyleLbl="alignAccFollowNode1" presStyleIdx="3" presStyleCnt="5">
        <dgm:presLayoutVars>
          <dgm:bulletEnabled val="1"/>
        </dgm:presLayoutVars>
      </dgm:prSet>
      <dgm:spPr/>
    </dgm:pt>
    <dgm:pt modelId="{42760F0A-5256-484E-8FF9-A3DCF69F0BDF}" type="pres">
      <dgm:prSet presAssocID="{8CC92A1B-40E2-4895-972C-C3385AF374BB}" presName="sp" presStyleCnt="0"/>
      <dgm:spPr/>
    </dgm:pt>
    <dgm:pt modelId="{FBB84C00-C8E8-40E0-9C3E-E65BAD94F435}" type="pres">
      <dgm:prSet presAssocID="{629C5B99-5BE0-47D8-BDA8-8BE3B99DC07D}" presName="linNode" presStyleCnt="0"/>
      <dgm:spPr/>
    </dgm:pt>
    <dgm:pt modelId="{ED4C50EC-3BC3-4ACB-9A24-E18DC4D0BEED}" type="pres">
      <dgm:prSet presAssocID="{629C5B99-5BE0-47D8-BDA8-8BE3B99DC07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2DCC3AF-0675-47F3-B3CC-B6F3FFAC1FE0}" type="pres">
      <dgm:prSet presAssocID="{629C5B99-5BE0-47D8-BDA8-8BE3B99DC07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1EBD807-50FF-4C1C-A95C-B82768C3FB5C}" type="presOf" srcId="{13E6B8E4-A2E5-460E-B887-BB4479EA427E}" destId="{62DCC3AF-0675-47F3-B3CC-B6F3FFAC1FE0}" srcOrd="0" destOrd="0" presId="urn:microsoft.com/office/officeart/2005/8/layout/vList5"/>
    <dgm:cxn modelId="{9987A80D-EA7F-484A-A245-83E6E4FC3595}" type="presOf" srcId="{6DD7FCF7-0567-42CE-B9CF-8624CAEAF1EC}" destId="{1FDA9F4A-659A-4822-B900-BC080BC2F2C6}" srcOrd="0" destOrd="0" presId="urn:microsoft.com/office/officeart/2005/8/layout/vList5"/>
    <dgm:cxn modelId="{5988B312-9EC0-4E25-BFFC-03CA64899B5A}" srcId="{F9239FA4-3BFD-4C74-81CE-47923D48322C}" destId="{C3A1DB2B-F5B8-4A94-B497-84FCC8297418}" srcOrd="0" destOrd="0" parTransId="{587164C6-3086-4515-9A5B-C0FD9D0058FA}" sibTransId="{B6CE6265-42AA-42CE-9DCF-DF6D2C7AD676}"/>
    <dgm:cxn modelId="{1434F514-2847-4409-BA9B-46A766B43655}" type="presOf" srcId="{F9239FA4-3BFD-4C74-81CE-47923D48322C}" destId="{A1560750-F0C7-4F89-B89B-835B5F851447}" srcOrd="0" destOrd="0" presId="urn:microsoft.com/office/officeart/2005/8/layout/vList5"/>
    <dgm:cxn modelId="{5D355A1A-42D7-4364-9D3D-43EF66D531FA}" srcId="{6230E3B8-B35A-435E-B230-C9E3E414C251}" destId="{F9239FA4-3BFD-4C74-81CE-47923D48322C}" srcOrd="0" destOrd="0" parTransId="{4E9533BF-02C4-4388-BE83-AED2EA5511EA}" sibTransId="{7A575715-62D3-4E44-8BDD-D0404B292BD4}"/>
    <dgm:cxn modelId="{E148C662-3CBC-40D9-84F9-2E2A6005E938}" type="presOf" srcId="{5FB85F79-89CC-4B9D-A742-890DBE5383BF}" destId="{5A3A6CAD-8C17-4F12-98AD-E458726A9DEB}" srcOrd="0" destOrd="0" presId="urn:microsoft.com/office/officeart/2005/8/layout/vList5"/>
    <dgm:cxn modelId="{C6348A64-E0CA-4646-93B1-7F1BA66D2604}" srcId="{6230E3B8-B35A-435E-B230-C9E3E414C251}" destId="{629C5B99-5BE0-47D8-BDA8-8BE3B99DC07D}" srcOrd="4" destOrd="0" parTransId="{C310E13E-D3F4-414D-8D44-3DFAC894BD32}" sibTransId="{9368A101-A84E-4C6F-8CF6-88DCCD553310}"/>
    <dgm:cxn modelId="{075F1068-7937-4B35-B7D7-F598807C7BD6}" type="presOf" srcId="{E037BD86-FE67-4BD2-AEC6-02B96F82A257}" destId="{CADF88A0-7696-4F68-A4A7-35E66DDA22C3}" srcOrd="0" destOrd="0" presId="urn:microsoft.com/office/officeart/2005/8/layout/vList5"/>
    <dgm:cxn modelId="{0FCA8A75-7836-4CB0-83D1-56A51746A0AB}" srcId="{6230E3B8-B35A-435E-B230-C9E3E414C251}" destId="{E037BD86-FE67-4BD2-AEC6-02B96F82A257}" srcOrd="1" destOrd="0" parTransId="{227BDF29-2C2F-4920-B47F-6D4BC789388B}" sibTransId="{98396008-FF88-4ED5-9633-6B3CBD8669F1}"/>
    <dgm:cxn modelId="{9E81CF76-4B8D-48D0-AE78-79ADEB4EEE78}" srcId="{6230E3B8-B35A-435E-B230-C9E3E414C251}" destId="{4C5C4C95-69A1-450E-88C5-1411D5994C35}" srcOrd="2" destOrd="0" parTransId="{458240F9-201A-432F-9DE1-E3EE0F3B60BF}" sibTransId="{654926B9-B45F-4764-9667-803690234B95}"/>
    <dgm:cxn modelId="{BDA11D7A-D4CE-405A-9613-0641478D31C8}" type="presOf" srcId="{C3A1DB2B-F5B8-4A94-B497-84FCC8297418}" destId="{7D523E58-1617-41E7-911E-A096188DB818}" srcOrd="0" destOrd="0" presId="urn:microsoft.com/office/officeart/2005/8/layout/vList5"/>
    <dgm:cxn modelId="{8768337E-17E4-429E-A71A-AE6729508668}" srcId="{E037BD86-FE67-4BD2-AEC6-02B96F82A257}" destId="{83888EC1-4BD5-4232-A2EB-6C1E361521CB}" srcOrd="0" destOrd="0" parTransId="{42C8372F-F8EC-4E2F-8CAA-521AD77A21CF}" sibTransId="{3AB9C427-0EF3-4BC0-B556-3D1BB65CB77E}"/>
    <dgm:cxn modelId="{24E43C9C-DE79-466A-BB57-0AB1001D51D0}" type="presOf" srcId="{83888EC1-4BD5-4232-A2EB-6C1E361521CB}" destId="{9E04EEAE-21CD-44B6-A7B5-C4B95A4DDEAB}" srcOrd="0" destOrd="0" presId="urn:microsoft.com/office/officeart/2005/8/layout/vList5"/>
    <dgm:cxn modelId="{FA8755A1-627D-4899-88C8-04EA45A0CBB8}" srcId="{4C5C4C95-69A1-450E-88C5-1411D5994C35}" destId="{5FB85F79-89CC-4B9D-A742-890DBE5383BF}" srcOrd="0" destOrd="0" parTransId="{7D549B12-9D7A-4BA3-BED1-209CDD42BA89}" sibTransId="{DD1886D1-60B9-4EAA-AA66-CEE232484820}"/>
    <dgm:cxn modelId="{952A23B3-EFC1-4E0D-A085-39376FF26D9A}" type="presOf" srcId="{6230E3B8-B35A-435E-B230-C9E3E414C251}" destId="{A3358FD9-A9AF-4209-B31A-06C74AF01D3F}" srcOrd="0" destOrd="0" presId="urn:microsoft.com/office/officeart/2005/8/layout/vList5"/>
    <dgm:cxn modelId="{DD85ECBF-1C56-4B7D-B012-A0619DE224BF}" srcId="{629C5B99-5BE0-47D8-BDA8-8BE3B99DC07D}" destId="{13E6B8E4-A2E5-460E-B887-BB4479EA427E}" srcOrd="0" destOrd="0" parTransId="{88FD0484-CD08-409A-ABA8-7E05C864423A}" sibTransId="{105CE12A-4509-4220-A59A-B13857687CFA}"/>
    <dgm:cxn modelId="{76B1F9CF-59C1-4CAD-848C-A2734FBCB727}" type="presOf" srcId="{4C5C4C95-69A1-450E-88C5-1411D5994C35}" destId="{3494A21A-7FFA-4CC4-8BAF-6C617231EE05}" srcOrd="0" destOrd="0" presId="urn:microsoft.com/office/officeart/2005/8/layout/vList5"/>
    <dgm:cxn modelId="{643E73D2-B08D-4CF7-B5A8-72F87DD183C9}" type="presOf" srcId="{629C5B99-5BE0-47D8-BDA8-8BE3B99DC07D}" destId="{ED4C50EC-3BC3-4ACB-9A24-E18DC4D0BEED}" srcOrd="0" destOrd="0" presId="urn:microsoft.com/office/officeart/2005/8/layout/vList5"/>
    <dgm:cxn modelId="{6F4218F7-D13B-4A97-B082-CE00498DC46C}" type="presOf" srcId="{3ED577FD-0A3F-4602-81D8-E8E70A68FD04}" destId="{9A76ED87-E719-4516-86E3-CDE3B794A459}" srcOrd="0" destOrd="0" presId="urn:microsoft.com/office/officeart/2005/8/layout/vList5"/>
    <dgm:cxn modelId="{B1215BF8-ABCA-4367-B45F-1C680CE94040}" srcId="{3ED577FD-0A3F-4602-81D8-E8E70A68FD04}" destId="{6DD7FCF7-0567-42CE-B9CF-8624CAEAF1EC}" srcOrd="0" destOrd="0" parTransId="{D76DD1E4-0077-4DC7-B6B2-6531E668B8FC}" sibTransId="{B2BA47D8-782C-4118-87CC-36B5361CC7E9}"/>
    <dgm:cxn modelId="{C34702FF-171C-4B9C-B830-AE6459625D27}" srcId="{6230E3B8-B35A-435E-B230-C9E3E414C251}" destId="{3ED577FD-0A3F-4602-81D8-E8E70A68FD04}" srcOrd="3" destOrd="0" parTransId="{126E9CC2-3815-4E85-BA70-B57E7EBA5052}" sibTransId="{8CC92A1B-40E2-4895-972C-C3385AF374BB}"/>
    <dgm:cxn modelId="{546B83A7-8915-4379-81C6-BF554DA684C3}" type="presParOf" srcId="{A3358FD9-A9AF-4209-B31A-06C74AF01D3F}" destId="{CE36555A-A86F-4CE9-97BE-F35A5C459078}" srcOrd="0" destOrd="0" presId="urn:microsoft.com/office/officeart/2005/8/layout/vList5"/>
    <dgm:cxn modelId="{7D886F58-6DDC-4950-A412-E3530CACEA36}" type="presParOf" srcId="{CE36555A-A86F-4CE9-97BE-F35A5C459078}" destId="{A1560750-F0C7-4F89-B89B-835B5F851447}" srcOrd="0" destOrd="0" presId="urn:microsoft.com/office/officeart/2005/8/layout/vList5"/>
    <dgm:cxn modelId="{AB7D3454-DDFA-42F0-AAD9-27976F9F78BF}" type="presParOf" srcId="{CE36555A-A86F-4CE9-97BE-F35A5C459078}" destId="{7D523E58-1617-41E7-911E-A096188DB818}" srcOrd="1" destOrd="0" presId="urn:microsoft.com/office/officeart/2005/8/layout/vList5"/>
    <dgm:cxn modelId="{245729BF-7D48-4431-9959-3941644E3E95}" type="presParOf" srcId="{A3358FD9-A9AF-4209-B31A-06C74AF01D3F}" destId="{55FABD5B-D255-40CF-ADBE-7CD3182BB7B4}" srcOrd="1" destOrd="0" presId="urn:microsoft.com/office/officeart/2005/8/layout/vList5"/>
    <dgm:cxn modelId="{26E3CD1D-5A02-4901-A914-190CCB18F455}" type="presParOf" srcId="{A3358FD9-A9AF-4209-B31A-06C74AF01D3F}" destId="{45768E3B-C2FF-440A-B675-223F030A8061}" srcOrd="2" destOrd="0" presId="urn:microsoft.com/office/officeart/2005/8/layout/vList5"/>
    <dgm:cxn modelId="{EA97CDA8-0859-4112-AEEB-C436411E96F9}" type="presParOf" srcId="{45768E3B-C2FF-440A-B675-223F030A8061}" destId="{CADF88A0-7696-4F68-A4A7-35E66DDA22C3}" srcOrd="0" destOrd="0" presId="urn:microsoft.com/office/officeart/2005/8/layout/vList5"/>
    <dgm:cxn modelId="{40E7A508-D928-427D-B6AE-605EF43E5F46}" type="presParOf" srcId="{45768E3B-C2FF-440A-B675-223F030A8061}" destId="{9E04EEAE-21CD-44B6-A7B5-C4B95A4DDEAB}" srcOrd="1" destOrd="0" presId="urn:microsoft.com/office/officeart/2005/8/layout/vList5"/>
    <dgm:cxn modelId="{6F662DFF-D182-424A-8E33-377D183DD164}" type="presParOf" srcId="{A3358FD9-A9AF-4209-B31A-06C74AF01D3F}" destId="{7290834C-D60C-40FC-B88C-0D141FFB5548}" srcOrd="3" destOrd="0" presId="urn:microsoft.com/office/officeart/2005/8/layout/vList5"/>
    <dgm:cxn modelId="{6512C777-7FC6-4223-8A54-EDA7F6940131}" type="presParOf" srcId="{A3358FD9-A9AF-4209-B31A-06C74AF01D3F}" destId="{36E47911-0534-4B1C-B384-5694781E2367}" srcOrd="4" destOrd="0" presId="urn:microsoft.com/office/officeart/2005/8/layout/vList5"/>
    <dgm:cxn modelId="{29284DE5-8829-4BCF-8778-6D71C76A41D0}" type="presParOf" srcId="{36E47911-0534-4B1C-B384-5694781E2367}" destId="{3494A21A-7FFA-4CC4-8BAF-6C617231EE05}" srcOrd="0" destOrd="0" presId="urn:microsoft.com/office/officeart/2005/8/layout/vList5"/>
    <dgm:cxn modelId="{023F4133-44BE-4C3C-A604-FCAD33750592}" type="presParOf" srcId="{36E47911-0534-4B1C-B384-5694781E2367}" destId="{5A3A6CAD-8C17-4F12-98AD-E458726A9DEB}" srcOrd="1" destOrd="0" presId="urn:microsoft.com/office/officeart/2005/8/layout/vList5"/>
    <dgm:cxn modelId="{81E593F5-0010-4051-BBEA-05DDEB410D9B}" type="presParOf" srcId="{A3358FD9-A9AF-4209-B31A-06C74AF01D3F}" destId="{80B263F7-4FFC-42CF-B46A-2B57B3737740}" srcOrd="5" destOrd="0" presId="urn:microsoft.com/office/officeart/2005/8/layout/vList5"/>
    <dgm:cxn modelId="{663D076D-D988-4992-9D54-F3D5B5826B87}" type="presParOf" srcId="{A3358FD9-A9AF-4209-B31A-06C74AF01D3F}" destId="{3A7CA009-7C82-4495-851E-CAD6A0FF11A8}" srcOrd="6" destOrd="0" presId="urn:microsoft.com/office/officeart/2005/8/layout/vList5"/>
    <dgm:cxn modelId="{B92F1A84-495D-4D3A-B20F-EA159DD1B180}" type="presParOf" srcId="{3A7CA009-7C82-4495-851E-CAD6A0FF11A8}" destId="{9A76ED87-E719-4516-86E3-CDE3B794A459}" srcOrd="0" destOrd="0" presId="urn:microsoft.com/office/officeart/2005/8/layout/vList5"/>
    <dgm:cxn modelId="{32B4383A-578B-4C69-B054-B689283C6083}" type="presParOf" srcId="{3A7CA009-7C82-4495-851E-CAD6A0FF11A8}" destId="{1FDA9F4A-659A-4822-B900-BC080BC2F2C6}" srcOrd="1" destOrd="0" presId="urn:microsoft.com/office/officeart/2005/8/layout/vList5"/>
    <dgm:cxn modelId="{55571A34-EE34-4D38-987C-6DD5A9AF35D6}" type="presParOf" srcId="{A3358FD9-A9AF-4209-B31A-06C74AF01D3F}" destId="{42760F0A-5256-484E-8FF9-A3DCF69F0BDF}" srcOrd="7" destOrd="0" presId="urn:microsoft.com/office/officeart/2005/8/layout/vList5"/>
    <dgm:cxn modelId="{AF59F791-784A-48EA-BEE4-CA6887267A0B}" type="presParOf" srcId="{A3358FD9-A9AF-4209-B31A-06C74AF01D3F}" destId="{FBB84C00-C8E8-40E0-9C3E-E65BAD94F435}" srcOrd="8" destOrd="0" presId="urn:microsoft.com/office/officeart/2005/8/layout/vList5"/>
    <dgm:cxn modelId="{63D1866D-73BE-4C00-BAC9-D023CFE9CC45}" type="presParOf" srcId="{FBB84C00-C8E8-40E0-9C3E-E65BAD94F435}" destId="{ED4C50EC-3BC3-4ACB-9A24-E18DC4D0BEED}" srcOrd="0" destOrd="0" presId="urn:microsoft.com/office/officeart/2005/8/layout/vList5"/>
    <dgm:cxn modelId="{12AE9730-174E-43D6-A246-5DBF5264B1DD}" type="presParOf" srcId="{FBB84C00-C8E8-40E0-9C3E-E65BAD94F435}" destId="{62DCC3AF-0675-47F3-B3CC-B6F3FFAC1F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02D6EC-57FA-4156-B0E0-8C2146895B6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F1D0C-4817-479B-9169-9C6614029C54}">
      <dgm:prSet/>
      <dgm:spPr>
        <a:solidFill>
          <a:srgbClr val="8C4FFF"/>
        </a:solidFill>
      </dgm:spPr>
      <dgm:t>
        <a:bodyPr/>
        <a:lstStyle/>
        <a:p>
          <a:r>
            <a:rPr lang="pt-BR" b="0" i="0" dirty="0"/>
            <a:t>Isole usuários, equipes, aplicativos ou cargas de trabalho em grupos</a:t>
          </a:r>
          <a:endParaRPr lang="en-US" dirty="0"/>
        </a:p>
      </dgm:t>
    </dgm:pt>
    <dgm:pt modelId="{8C11B7D1-B9B9-49CB-ABF9-9DF63E47219D}" type="parTrans" cxnId="{F9A19656-B988-4E18-9A24-C16A53977286}">
      <dgm:prSet/>
      <dgm:spPr/>
      <dgm:t>
        <a:bodyPr/>
        <a:lstStyle/>
        <a:p>
          <a:endParaRPr lang="en-US"/>
        </a:p>
      </dgm:t>
    </dgm:pt>
    <dgm:pt modelId="{3F8BB246-482C-4283-B51C-8B3EADEFABF5}" type="sibTrans" cxnId="{F9A19656-B988-4E18-9A24-C16A53977286}">
      <dgm:prSet/>
      <dgm:spPr>
        <a:ln>
          <a:solidFill>
            <a:srgbClr val="C9ABFF"/>
          </a:solidFill>
        </a:ln>
      </dgm:spPr>
      <dgm:t>
        <a:bodyPr/>
        <a:lstStyle/>
        <a:p>
          <a:endParaRPr lang="en-US"/>
        </a:p>
      </dgm:t>
    </dgm:pt>
    <dgm:pt modelId="{6D281DA9-B699-4193-AF66-6BDFC619308E}">
      <dgm:prSet/>
      <dgm:spPr>
        <a:solidFill>
          <a:srgbClr val="8C4FFF"/>
        </a:solidFill>
      </dgm:spPr>
      <dgm:t>
        <a:bodyPr/>
        <a:lstStyle/>
        <a:p>
          <a:r>
            <a:rPr lang="pt-BR" b="0" i="0"/>
            <a:t>Imponha</a:t>
          </a:r>
          <a:r>
            <a:rPr lang="en-US" b="0" i="0"/>
            <a:t> </a:t>
          </a:r>
          <a:r>
            <a:rPr lang="pt-BR" b="0" i="0"/>
            <a:t>restrições</a:t>
          </a:r>
          <a:r>
            <a:rPr lang="en-US" b="0" i="0"/>
            <a:t> de custos</a:t>
          </a:r>
          <a:r>
            <a:rPr lang="pt-BR" b="0" i="0"/>
            <a:t> por consulta ou workgroup</a:t>
          </a:r>
          <a:endParaRPr lang="en-US"/>
        </a:p>
      </dgm:t>
    </dgm:pt>
    <dgm:pt modelId="{6EFB6C0B-EA2E-4EBA-85B4-E06F8A47E101}" type="parTrans" cxnId="{A438577F-E38A-4C61-82E6-F5DBEDB973E7}">
      <dgm:prSet/>
      <dgm:spPr/>
      <dgm:t>
        <a:bodyPr/>
        <a:lstStyle/>
        <a:p>
          <a:endParaRPr lang="en-US"/>
        </a:p>
      </dgm:t>
    </dgm:pt>
    <dgm:pt modelId="{34B19CA2-A388-4BFC-AE2C-B0D30466872B}" type="sibTrans" cxnId="{A438577F-E38A-4C61-82E6-F5DBEDB973E7}">
      <dgm:prSet/>
      <dgm:spPr/>
      <dgm:t>
        <a:bodyPr/>
        <a:lstStyle/>
        <a:p>
          <a:endParaRPr lang="en-US"/>
        </a:p>
      </dgm:t>
    </dgm:pt>
    <dgm:pt modelId="{BF207233-DA60-4FBC-BC8D-5C4CC6E1F815}">
      <dgm:prSet/>
      <dgm:spPr>
        <a:solidFill>
          <a:srgbClr val="8C4FFF"/>
        </a:solidFill>
      </dgm:spPr>
      <dgm:t>
        <a:bodyPr/>
        <a:lstStyle/>
        <a:p>
          <a:r>
            <a:rPr lang="pt-BR"/>
            <a:t>D</a:t>
          </a:r>
          <a:r>
            <a:rPr lang="pt-BR" b="0" i="0"/>
            <a:t>efina limites de quantidade de dados que cada consulta ou todo o </a:t>
          </a:r>
          <a:r>
            <a:rPr lang="pt-BR" b="0" i="1"/>
            <a:t>workgroup</a:t>
          </a:r>
          <a:r>
            <a:rPr lang="pt-BR" b="0" i="0"/>
            <a:t> pode processar</a:t>
          </a:r>
          <a:endParaRPr lang="en-US"/>
        </a:p>
      </dgm:t>
    </dgm:pt>
    <dgm:pt modelId="{EC365B3A-41E9-4F1A-BF69-51C0CCACADDB}" type="parTrans" cxnId="{D8DF4D65-BB8A-48DD-95E9-E29ED0E49973}">
      <dgm:prSet/>
      <dgm:spPr/>
      <dgm:t>
        <a:bodyPr/>
        <a:lstStyle/>
        <a:p>
          <a:endParaRPr lang="en-US"/>
        </a:p>
      </dgm:t>
    </dgm:pt>
    <dgm:pt modelId="{40B155F1-6573-4C99-8403-65CCBE762FC2}" type="sibTrans" cxnId="{D8DF4D65-BB8A-48DD-95E9-E29ED0E49973}">
      <dgm:prSet/>
      <dgm:spPr/>
      <dgm:t>
        <a:bodyPr/>
        <a:lstStyle/>
        <a:p>
          <a:endParaRPr lang="en-US"/>
        </a:p>
      </dgm:t>
    </dgm:pt>
    <dgm:pt modelId="{05B0221D-E5B0-4290-B563-7426207D5C37}">
      <dgm:prSet/>
      <dgm:spPr>
        <a:solidFill>
          <a:srgbClr val="8C4FFF"/>
        </a:solidFill>
      </dgm:spPr>
      <dgm:t>
        <a:bodyPr/>
        <a:lstStyle/>
        <a:p>
          <a:r>
            <a:rPr lang="en-US" dirty="0"/>
            <a:t>Integra-se com IAM, CloudWatch e SNS</a:t>
          </a:r>
        </a:p>
      </dgm:t>
    </dgm:pt>
    <dgm:pt modelId="{3B968549-9E98-4A84-A957-297CD4197E06}" type="parTrans" cxnId="{A79197C5-1F9D-4588-B3BB-18D897EB4AD7}">
      <dgm:prSet/>
      <dgm:spPr/>
      <dgm:t>
        <a:bodyPr/>
        <a:lstStyle/>
        <a:p>
          <a:endParaRPr lang="en-US"/>
        </a:p>
      </dgm:t>
    </dgm:pt>
    <dgm:pt modelId="{8FCE1904-C1CD-4802-980A-5D92899DCB07}" type="sibTrans" cxnId="{A79197C5-1F9D-4588-B3BB-18D897EB4AD7}">
      <dgm:prSet/>
      <dgm:spPr/>
      <dgm:t>
        <a:bodyPr/>
        <a:lstStyle/>
        <a:p>
          <a:endParaRPr lang="en-US"/>
        </a:p>
      </dgm:t>
    </dgm:pt>
    <dgm:pt modelId="{6909612C-5837-4DC5-B35C-CD3E517284CB}" type="pres">
      <dgm:prSet presAssocID="{1702D6EC-57FA-4156-B0E0-8C2146895B6B}" presName="Name0" presStyleCnt="0">
        <dgm:presLayoutVars>
          <dgm:chMax val="7"/>
          <dgm:chPref val="7"/>
          <dgm:dir/>
        </dgm:presLayoutVars>
      </dgm:prSet>
      <dgm:spPr/>
    </dgm:pt>
    <dgm:pt modelId="{C3CD0D0C-15DE-448D-A753-9CC94ECF3695}" type="pres">
      <dgm:prSet presAssocID="{1702D6EC-57FA-4156-B0E0-8C2146895B6B}" presName="Name1" presStyleCnt="0"/>
      <dgm:spPr/>
    </dgm:pt>
    <dgm:pt modelId="{D943B5C8-D96B-4FCF-97DA-211D9A85E532}" type="pres">
      <dgm:prSet presAssocID="{1702D6EC-57FA-4156-B0E0-8C2146895B6B}" presName="cycle" presStyleCnt="0"/>
      <dgm:spPr/>
    </dgm:pt>
    <dgm:pt modelId="{8661E988-7746-4580-8EB7-A7FD46EC0F3A}" type="pres">
      <dgm:prSet presAssocID="{1702D6EC-57FA-4156-B0E0-8C2146895B6B}" presName="srcNode" presStyleLbl="node1" presStyleIdx="0" presStyleCnt="4"/>
      <dgm:spPr/>
    </dgm:pt>
    <dgm:pt modelId="{DCC5200C-6815-435B-B6BB-2653589AF520}" type="pres">
      <dgm:prSet presAssocID="{1702D6EC-57FA-4156-B0E0-8C2146895B6B}" presName="conn" presStyleLbl="parChTrans1D2" presStyleIdx="0" presStyleCnt="1"/>
      <dgm:spPr/>
    </dgm:pt>
    <dgm:pt modelId="{5DA48209-3221-45C1-8F2A-7A6113C4C8AC}" type="pres">
      <dgm:prSet presAssocID="{1702D6EC-57FA-4156-B0E0-8C2146895B6B}" presName="extraNode" presStyleLbl="node1" presStyleIdx="0" presStyleCnt="4"/>
      <dgm:spPr/>
    </dgm:pt>
    <dgm:pt modelId="{AFDFCACB-1410-44B9-AE12-19B683F85902}" type="pres">
      <dgm:prSet presAssocID="{1702D6EC-57FA-4156-B0E0-8C2146895B6B}" presName="dstNode" presStyleLbl="node1" presStyleIdx="0" presStyleCnt="4"/>
      <dgm:spPr/>
    </dgm:pt>
    <dgm:pt modelId="{A2E7AF68-AB8A-4721-8CC5-6531544AD3E8}" type="pres">
      <dgm:prSet presAssocID="{A97F1D0C-4817-479B-9169-9C6614029C54}" presName="text_1" presStyleLbl="node1" presStyleIdx="0" presStyleCnt="4">
        <dgm:presLayoutVars>
          <dgm:bulletEnabled val="1"/>
        </dgm:presLayoutVars>
      </dgm:prSet>
      <dgm:spPr/>
    </dgm:pt>
    <dgm:pt modelId="{3597E391-3982-47F4-839A-D907AFAE22F8}" type="pres">
      <dgm:prSet presAssocID="{A97F1D0C-4817-479B-9169-9C6614029C54}" presName="accent_1" presStyleCnt="0"/>
      <dgm:spPr/>
    </dgm:pt>
    <dgm:pt modelId="{34D88F3E-4339-4140-82CE-6D76E4D10CE2}" type="pres">
      <dgm:prSet presAssocID="{A97F1D0C-4817-479B-9169-9C6614029C54}" presName="accentRepeatNode" presStyleLbl="solidFgAcc1" presStyleIdx="0" presStyleCnt="4"/>
      <dgm:spPr>
        <a:ln>
          <a:solidFill>
            <a:srgbClr val="C9ABFF"/>
          </a:solidFill>
        </a:ln>
      </dgm:spPr>
    </dgm:pt>
    <dgm:pt modelId="{1DDCA9C0-CEA7-479B-BF5D-1BAE8DC2A9A8}" type="pres">
      <dgm:prSet presAssocID="{6D281DA9-B699-4193-AF66-6BDFC619308E}" presName="text_2" presStyleLbl="node1" presStyleIdx="1" presStyleCnt="4">
        <dgm:presLayoutVars>
          <dgm:bulletEnabled val="1"/>
        </dgm:presLayoutVars>
      </dgm:prSet>
      <dgm:spPr/>
    </dgm:pt>
    <dgm:pt modelId="{785942A2-DEA1-4C2E-98EE-009FA311FD41}" type="pres">
      <dgm:prSet presAssocID="{6D281DA9-B699-4193-AF66-6BDFC619308E}" presName="accent_2" presStyleCnt="0"/>
      <dgm:spPr/>
    </dgm:pt>
    <dgm:pt modelId="{49A2CE24-E4B9-4BAF-9514-D193EF3C5D94}" type="pres">
      <dgm:prSet presAssocID="{6D281DA9-B699-4193-AF66-6BDFC619308E}" presName="accentRepeatNode" presStyleLbl="solidFgAcc1" presStyleIdx="1" presStyleCnt="4"/>
      <dgm:spPr>
        <a:ln>
          <a:solidFill>
            <a:srgbClr val="C9ABFF"/>
          </a:solidFill>
        </a:ln>
      </dgm:spPr>
    </dgm:pt>
    <dgm:pt modelId="{05B86E40-9928-4CB5-97B2-10AA1EB85940}" type="pres">
      <dgm:prSet presAssocID="{BF207233-DA60-4FBC-BC8D-5C4CC6E1F815}" presName="text_3" presStyleLbl="node1" presStyleIdx="2" presStyleCnt="4">
        <dgm:presLayoutVars>
          <dgm:bulletEnabled val="1"/>
        </dgm:presLayoutVars>
      </dgm:prSet>
      <dgm:spPr/>
    </dgm:pt>
    <dgm:pt modelId="{0EC84A0A-07F2-448A-9B56-2784D17D773C}" type="pres">
      <dgm:prSet presAssocID="{BF207233-DA60-4FBC-BC8D-5C4CC6E1F815}" presName="accent_3" presStyleCnt="0"/>
      <dgm:spPr/>
    </dgm:pt>
    <dgm:pt modelId="{9BE82ADB-623F-4DD3-9837-080E17536FCA}" type="pres">
      <dgm:prSet presAssocID="{BF207233-DA60-4FBC-BC8D-5C4CC6E1F815}" presName="accentRepeatNode" presStyleLbl="solidFgAcc1" presStyleIdx="2" presStyleCnt="4"/>
      <dgm:spPr>
        <a:ln>
          <a:solidFill>
            <a:srgbClr val="C9ABFF"/>
          </a:solidFill>
        </a:ln>
      </dgm:spPr>
    </dgm:pt>
    <dgm:pt modelId="{B727EADA-2B42-4660-9A3F-E80E08B52F97}" type="pres">
      <dgm:prSet presAssocID="{05B0221D-E5B0-4290-B563-7426207D5C37}" presName="text_4" presStyleLbl="node1" presStyleIdx="3" presStyleCnt="4">
        <dgm:presLayoutVars>
          <dgm:bulletEnabled val="1"/>
        </dgm:presLayoutVars>
      </dgm:prSet>
      <dgm:spPr/>
    </dgm:pt>
    <dgm:pt modelId="{9D403B18-D355-4CC4-BCC9-8BB3C54CA539}" type="pres">
      <dgm:prSet presAssocID="{05B0221D-E5B0-4290-B563-7426207D5C37}" presName="accent_4" presStyleCnt="0"/>
      <dgm:spPr/>
    </dgm:pt>
    <dgm:pt modelId="{60FF89D7-7745-4748-B932-F1433C1295C9}" type="pres">
      <dgm:prSet presAssocID="{05B0221D-E5B0-4290-B563-7426207D5C37}" presName="accentRepeatNode" presStyleLbl="solidFgAcc1" presStyleIdx="3" presStyleCnt="4"/>
      <dgm:spPr>
        <a:ln>
          <a:solidFill>
            <a:srgbClr val="C9ABFF"/>
          </a:solidFill>
        </a:ln>
      </dgm:spPr>
    </dgm:pt>
  </dgm:ptLst>
  <dgm:cxnLst>
    <dgm:cxn modelId="{CE0CC103-8825-45D8-9BB1-EE009ED9AC7E}" type="presOf" srcId="{6D281DA9-B699-4193-AF66-6BDFC619308E}" destId="{1DDCA9C0-CEA7-479B-BF5D-1BAE8DC2A9A8}" srcOrd="0" destOrd="0" presId="urn:microsoft.com/office/officeart/2008/layout/VerticalCurvedList"/>
    <dgm:cxn modelId="{D8DF4D65-BB8A-48DD-95E9-E29ED0E49973}" srcId="{1702D6EC-57FA-4156-B0E0-8C2146895B6B}" destId="{BF207233-DA60-4FBC-BC8D-5C4CC6E1F815}" srcOrd="2" destOrd="0" parTransId="{EC365B3A-41E9-4F1A-BF69-51C0CCACADDB}" sibTransId="{40B155F1-6573-4C99-8403-65CCBE762FC2}"/>
    <dgm:cxn modelId="{F9A19656-B988-4E18-9A24-C16A53977286}" srcId="{1702D6EC-57FA-4156-B0E0-8C2146895B6B}" destId="{A97F1D0C-4817-479B-9169-9C6614029C54}" srcOrd="0" destOrd="0" parTransId="{8C11B7D1-B9B9-49CB-ABF9-9DF63E47219D}" sibTransId="{3F8BB246-482C-4283-B51C-8B3EADEFABF5}"/>
    <dgm:cxn modelId="{A438577F-E38A-4C61-82E6-F5DBEDB973E7}" srcId="{1702D6EC-57FA-4156-B0E0-8C2146895B6B}" destId="{6D281DA9-B699-4193-AF66-6BDFC619308E}" srcOrd="1" destOrd="0" parTransId="{6EFB6C0B-EA2E-4EBA-85B4-E06F8A47E101}" sibTransId="{34B19CA2-A388-4BFC-AE2C-B0D30466872B}"/>
    <dgm:cxn modelId="{F21F0384-3B0D-4F21-A48B-486F3EB8BF9F}" type="presOf" srcId="{05B0221D-E5B0-4290-B563-7426207D5C37}" destId="{B727EADA-2B42-4660-9A3F-E80E08B52F97}" srcOrd="0" destOrd="0" presId="urn:microsoft.com/office/officeart/2008/layout/VerticalCurvedList"/>
    <dgm:cxn modelId="{88617385-05DE-4400-8BD5-FB2ACBAE8B4D}" type="presOf" srcId="{BF207233-DA60-4FBC-BC8D-5C4CC6E1F815}" destId="{05B86E40-9928-4CB5-97B2-10AA1EB85940}" srcOrd="0" destOrd="0" presId="urn:microsoft.com/office/officeart/2008/layout/VerticalCurvedList"/>
    <dgm:cxn modelId="{30095A86-11F5-44C6-B22D-E2B87B161827}" type="presOf" srcId="{A97F1D0C-4817-479B-9169-9C6614029C54}" destId="{A2E7AF68-AB8A-4721-8CC5-6531544AD3E8}" srcOrd="0" destOrd="0" presId="urn:microsoft.com/office/officeart/2008/layout/VerticalCurvedList"/>
    <dgm:cxn modelId="{CDBAFABD-1DD1-4678-9454-E76D217BDD68}" type="presOf" srcId="{3F8BB246-482C-4283-B51C-8B3EADEFABF5}" destId="{DCC5200C-6815-435B-B6BB-2653589AF520}" srcOrd="0" destOrd="0" presId="urn:microsoft.com/office/officeart/2008/layout/VerticalCurvedList"/>
    <dgm:cxn modelId="{A79197C5-1F9D-4588-B3BB-18D897EB4AD7}" srcId="{1702D6EC-57FA-4156-B0E0-8C2146895B6B}" destId="{05B0221D-E5B0-4290-B563-7426207D5C37}" srcOrd="3" destOrd="0" parTransId="{3B968549-9E98-4A84-A957-297CD4197E06}" sibTransId="{8FCE1904-C1CD-4802-980A-5D92899DCB07}"/>
    <dgm:cxn modelId="{6CA1CBD3-475C-47A8-9330-8D4372EB76F8}" type="presOf" srcId="{1702D6EC-57FA-4156-B0E0-8C2146895B6B}" destId="{6909612C-5837-4DC5-B35C-CD3E517284CB}" srcOrd="0" destOrd="0" presId="urn:microsoft.com/office/officeart/2008/layout/VerticalCurvedList"/>
    <dgm:cxn modelId="{A03D748F-FD9B-4638-B039-92D9C018D84E}" type="presParOf" srcId="{6909612C-5837-4DC5-B35C-CD3E517284CB}" destId="{C3CD0D0C-15DE-448D-A753-9CC94ECF3695}" srcOrd="0" destOrd="0" presId="urn:microsoft.com/office/officeart/2008/layout/VerticalCurvedList"/>
    <dgm:cxn modelId="{A517C4BD-7956-4AE3-9679-C399F049521E}" type="presParOf" srcId="{C3CD0D0C-15DE-448D-A753-9CC94ECF3695}" destId="{D943B5C8-D96B-4FCF-97DA-211D9A85E532}" srcOrd="0" destOrd="0" presId="urn:microsoft.com/office/officeart/2008/layout/VerticalCurvedList"/>
    <dgm:cxn modelId="{06E33551-41CE-4018-BA5C-0705103295B2}" type="presParOf" srcId="{D943B5C8-D96B-4FCF-97DA-211D9A85E532}" destId="{8661E988-7746-4580-8EB7-A7FD46EC0F3A}" srcOrd="0" destOrd="0" presId="urn:microsoft.com/office/officeart/2008/layout/VerticalCurvedList"/>
    <dgm:cxn modelId="{55F9BE3B-6816-4558-88B1-36C3529A9837}" type="presParOf" srcId="{D943B5C8-D96B-4FCF-97DA-211D9A85E532}" destId="{DCC5200C-6815-435B-B6BB-2653589AF520}" srcOrd="1" destOrd="0" presId="urn:microsoft.com/office/officeart/2008/layout/VerticalCurvedList"/>
    <dgm:cxn modelId="{5E39C45C-1C5A-41EE-8EB7-AF4D50DE6CEF}" type="presParOf" srcId="{D943B5C8-D96B-4FCF-97DA-211D9A85E532}" destId="{5DA48209-3221-45C1-8F2A-7A6113C4C8AC}" srcOrd="2" destOrd="0" presId="urn:microsoft.com/office/officeart/2008/layout/VerticalCurvedList"/>
    <dgm:cxn modelId="{6F50C441-4C52-4490-92C9-FCC3C7796C74}" type="presParOf" srcId="{D943B5C8-D96B-4FCF-97DA-211D9A85E532}" destId="{AFDFCACB-1410-44B9-AE12-19B683F85902}" srcOrd="3" destOrd="0" presId="urn:microsoft.com/office/officeart/2008/layout/VerticalCurvedList"/>
    <dgm:cxn modelId="{8BFBB4DD-5535-46AE-8035-23760F3F7884}" type="presParOf" srcId="{C3CD0D0C-15DE-448D-A753-9CC94ECF3695}" destId="{A2E7AF68-AB8A-4721-8CC5-6531544AD3E8}" srcOrd="1" destOrd="0" presId="urn:microsoft.com/office/officeart/2008/layout/VerticalCurvedList"/>
    <dgm:cxn modelId="{024CC445-CC9B-4D3C-9F1C-08FE57A05022}" type="presParOf" srcId="{C3CD0D0C-15DE-448D-A753-9CC94ECF3695}" destId="{3597E391-3982-47F4-839A-D907AFAE22F8}" srcOrd="2" destOrd="0" presId="urn:microsoft.com/office/officeart/2008/layout/VerticalCurvedList"/>
    <dgm:cxn modelId="{9938D91D-411F-439A-B43B-CBD604698DB0}" type="presParOf" srcId="{3597E391-3982-47F4-839A-D907AFAE22F8}" destId="{34D88F3E-4339-4140-82CE-6D76E4D10CE2}" srcOrd="0" destOrd="0" presId="urn:microsoft.com/office/officeart/2008/layout/VerticalCurvedList"/>
    <dgm:cxn modelId="{7AADFDC8-2751-4D2E-80D0-9CF4FD1E4F5D}" type="presParOf" srcId="{C3CD0D0C-15DE-448D-A753-9CC94ECF3695}" destId="{1DDCA9C0-CEA7-479B-BF5D-1BAE8DC2A9A8}" srcOrd="3" destOrd="0" presId="urn:microsoft.com/office/officeart/2008/layout/VerticalCurvedList"/>
    <dgm:cxn modelId="{51CD268C-CA33-4E07-B069-E86430F7DC8F}" type="presParOf" srcId="{C3CD0D0C-15DE-448D-A753-9CC94ECF3695}" destId="{785942A2-DEA1-4C2E-98EE-009FA311FD41}" srcOrd="4" destOrd="0" presId="urn:microsoft.com/office/officeart/2008/layout/VerticalCurvedList"/>
    <dgm:cxn modelId="{471B4A00-3240-4A54-A0F6-511FF2F59B72}" type="presParOf" srcId="{785942A2-DEA1-4C2E-98EE-009FA311FD41}" destId="{49A2CE24-E4B9-4BAF-9514-D193EF3C5D94}" srcOrd="0" destOrd="0" presId="urn:microsoft.com/office/officeart/2008/layout/VerticalCurvedList"/>
    <dgm:cxn modelId="{E480BA71-4399-4EAA-9371-B88CC75638F0}" type="presParOf" srcId="{C3CD0D0C-15DE-448D-A753-9CC94ECF3695}" destId="{05B86E40-9928-4CB5-97B2-10AA1EB85940}" srcOrd="5" destOrd="0" presId="urn:microsoft.com/office/officeart/2008/layout/VerticalCurvedList"/>
    <dgm:cxn modelId="{BDE1BA7E-8E2D-4FFD-8BA4-B4AC983772C2}" type="presParOf" srcId="{C3CD0D0C-15DE-448D-A753-9CC94ECF3695}" destId="{0EC84A0A-07F2-448A-9B56-2784D17D773C}" srcOrd="6" destOrd="0" presId="urn:microsoft.com/office/officeart/2008/layout/VerticalCurvedList"/>
    <dgm:cxn modelId="{716CB472-DDF2-479C-84C9-5AE3A2EFDD35}" type="presParOf" srcId="{0EC84A0A-07F2-448A-9B56-2784D17D773C}" destId="{9BE82ADB-623F-4DD3-9837-080E17536FCA}" srcOrd="0" destOrd="0" presId="urn:microsoft.com/office/officeart/2008/layout/VerticalCurvedList"/>
    <dgm:cxn modelId="{C60D08D9-1547-40D5-8322-5C1A982EEF9A}" type="presParOf" srcId="{C3CD0D0C-15DE-448D-A753-9CC94ECF3695}" destId="{B727EADA-2B42-4660-9A3F-E80E08B52F97}" srcOrd="7" destOrd="0" presId="urn:microsoft.com/office/officeart/2008/layout/VerticalCurvedList"/>
    <dgm:cxn modelId="{4161BE7E-41F2-4A02-8998-F3C7AC93EEE6}" type="presParOf" srcId="{C3CD0D0C-15DE-448D-A753-9CC94ECF3695}" destId="{9D403B18-D355-4CC4-BCC9-8BB3C54CA539}" srcOrd="8" destOrd="0" presId="urn:microsoft.com/office/officeart/2008/layout/VerticalCurvedList"/>
    <dgm:cxn modelId="{FD09C866-28E0-43A2-9476-AD19FEA7899A}" type="presParOf" srcId="{9D403B18-D355-4CC4-BCC9-8BB3C54CA539}" destId="{60FF89D7-7745-4748-B932-F1433C1295C9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4B1B54-D449-4D3C-BBF9-DAA01E891DBD}" type="doc">
      <dgm:prSet loTypeId="urn:microsoft.com/office/officeart/2005/8/layout/hierarchy4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5CEF6AD-1D88-452D-9AE6-481D7FB95AE7}">
      <dgm:prSet/>
      <dgm:spPr>
        <a:solidFill>
          <a:srgbClr val="8C4FFF"/>
        </a:solidFill>
      </dgm:spPr>
      <dgm:t>
        <a:bodyPr/>
        <a:lstStyle/>
        <a:p>
          <a:r>
            <a:rPr lang="en-US" dirty="0" err="1"/>
            <a:t>Controle</a:t>
          </a:r>
          <a:r>
            <a:rPr lang="en-US" dirty="0"/>
            <a:t> de </a:t>
          </a:r>
          <a:r>
            <a:rPr lang="en-US" dirty="0" err="1"/>
            <a:t>Acesso</a:t>
          </a:r>
          <a:endParaRPr lang="en-US" dirty="0"/>
        </a:p>
      </dgm:t>
    </dgm:pt>
    <dgm:pt modelId="{FE9C246B-7867-49A7-8505-D95B3A54A8BA}" type="parTrans" cxnId="{1643EC88-1124-4DA3-8CC2-3BB6B636545B}">
      <dgm:prSet/>
      <dgm:spPr/>
      <dgm:t>
        <a:bodyPr/>
        <a:lstStyle/>
        <a:p>
          <a:endParaRPr lang="en-US"/>
        </a:p>
      </dgm:t>
    </dgm:pt>
    <dgm:pt modelId="{A4EB4A96-3DCA-422B-81D8-A355FF5DAAE1}" type="sibTrans" cxnId="{1643EC88-1124-4DA3-8CC2-3BB6B636545B}">
      <dgm:prSet/>
      <dgm:spPr/>
      <dgm:t>
        <a:bodyPr/>
        <a:lstStyle/>
        <a:p>
          <a:endParaRPr lang="en-US"/>
        </a:p>
      </dgm:t>
    </dgm:pt>
    <dgm:pt modelId="{879364C8-6A7E-4B42-9700-014E8F4C98F3}">
      <dgm:prSet custT="1"/>
      <dgm:spPr>
        <a:solidFill>
          <a:srgbClr val="B48B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000" dirty="0"/>
            <a:t>O </a:t>
          </a:r>
          <a:r>
            <a:rPr lang="pt-BR" sz="1000" dirty="0" err="1"/>
            <a:t>Amazon</a:t>
          </a:r>
          <a:r>
            <a:rPr lang="pt-BR" sz="1000" dirty="0"/>
            <a:t> Athena usa as políticas do AWS </a:t>
          </a:r>
          <a:r>
            <a:rPr lang="pt-BR" sz="1000" dirty="0" err="1"/>
            <a:t>Identity</a:t>
          </a:r>
          <a:r>
            <a:rPr lang="pt-BR" sz="1000" dirty="0"/>
            <a:t> </a:t>
          </a:r>
          <a:r>
            <a:rPr lang="pt-BR" sz="1000" dirty="0" err="1"/>
            <a:t>and</a:t>
          </a:r>
          <a:r>
            <a:rPr lang="pt-BR" sz="1000" dirty="0"/>
            <a:t> Access Management (IAM) para restringir o acesso às operações do Athena.</a:t>
          </a:r>
          <a:endParaRPr lang="en-US" sz="1000" dirty="0"/>
        </a:p>
      </dgm:t>
    </dgm:pt>
    <dgm:pt modelId="{C2A80F53-3ECD-4518-A2ED-95C504EE9620}" type="parTrans" cxnId="{B8C87A06-8F38-4BD4-AF13-DF99016CBCCD}">
      <dgm:prSet/>
      <dgm:spPr/>
      <dgm:t>
        <a:bodyPr/>
        <a:lstStyle/>
        <a:p>
          <a:endParaRPr lang="en-US"/>
        </a:p>
      </dgm:t>
    </dgm:pt>
    <dgm:pt modelId="{6315B27C-17D7-4673-BC87-6BEA08EE7D4B}" type="sibTrans" cxnId="{B8C87A06-8F38-4BD4-AF13-DF99016CBCCD}">
      <dgm:prSet/>
      <dgm:spPr/>
      <dgm:t>
        <a:bodyPr/>
        <a:lstStyle/>
        <a:p>
          <a:endParaRPr lang="en-US"/>
        </a:p>
      </dgm:t>
    </dgm:pt>
    <dgm:pt modelId="{2B3823E7-310A-4B1B-B803-F38F409E19CD}">
      <dgm:prSet/>
      <dgm:spPr>
        <a:solidFill>
          <a:srgbClr val="8C4FFF"/>
        </a:solidFill>
      </dgm:spPr>
      <dgm:t>
        <a:bodyPr/>
        <a:lstStyle/>
        <a:p>
          <a:r>
            <a:rPr lang="pt-BR"/>
            <a:t>Criptografia</a:t>
          </a:r>
          <a:endParaRPr lang="en-US"/>
        </a:p>
      </dgm:t>
    </dgm:pt>
    <dgm:pt modelId="{E3D06326-E54E-4B8B-A4E4-F8AB75B6CF5E}" type="parTrans" cxnId="{55DF602D-3677-4FBF-8CFA-1DB949CC0AD6}">
      <dgm:prSet/>
      <dgm:spPr/>
      <dgm:t>
        <a:bodyPr/>
        <a:lstStyle/>
        <a:p>
          <a:endParaRPr lang="en-US"/>
        </a:p>
      </dgm:t>
    </dgm:pt>
    <dgm:pt modelId="{F4D00D56-0A92-48DD-9D0E-FF016A8185EE}" type="sibTrans" cxnId="{55DF602D-3677-4FBF-8CFA-1DB949CC0AD6}">
      <dgm:prSet/>
      <dgm:spPr/>
      <dgm:t>
        <a:bodyPr/>
        <a:lstStyle/>
        <a:p>
          <a:endParaRPr lang="en-US"/>
        </a:p>
      </dgm:t>
    </dgm:pt>
    <dgm:pt modelId="{3EE03818-3AAE-4C81-9694-BE046C2F02D2}">
      <dgm:prSet custT="1"/>
      <dgm:spPr>
        <a:solidFill>
          <a:srgbClr val="B48B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000" b="0" i="0" dirty="0"/>
            <a:t>O </a:t>
          </a:r>
          <a:r>
            <a:rPr lang="pt-BR" sz="1000" b="0" i="0" dirty="0" err="1"/>
            <a:t>Amazon</a:t>
          </a:r>
          <a:r>
            <a:rPr lang="pt-BR" sz="1000" b="0" i="0" dirty="0"/>
            <a:t> Athena permite criptografar os conjuntos de dados e resultados de consulta no </a:t>
          </a:r>
          <a:r>
            <a:rPr lang="pt-BR" sz="1000" b="0" i="0" dirty="0" err="1"/>
            <a:t>Amazon</a:t>
          </a:r>
          <a:r>
            <a:rPr lang="pt-BR" sz="1000" b="0" i="0" dirty="0"/>
            <a:t> S3 usand</a:t>
          </a:r>
          <a:r>
            <a:rPr lang="pt-BR" sz="1000" dirty="0"/>
            <a:t>o:</a:t>
          </a:r>
          <a:endParaRPr lang="en-US" sz="1000" dirty="0"/>
        </a:p>
      </dgm:t>
    </dgm:pt>
    <dgm:pt modelId="{01453606-A111-4465-8ACF-2218ABAA5FBE}" type="parTrans" cxnId="{E2A01C5E-9987-47AB-812B-10B7361D6C37}">
      <dgm:prSet/>
      <dgm:spPr/>
      <dgm:t>
        <a:bodyPr/>
        <a:lstStyle/>
        <a:p>
          <a:endParaRPr lang="en-US"/>
        </a:p>
      </dgm:t>
    </dgm:pt>
    <dgm:pt modelId="{68E11FD3-6DE8-4081-888F-05585A1CAA74}" type="sibTrans" cxnId="{E2A01C5E-9987-47AB-812B-10B7361D6C37}">
      <dgm:prSet/>
      <dgm:spPr/>
      <dgm:t>
        <a:bodyPr/>
        <a:lstStyle/>
        <a:p>
          <a:endParaRPr lang="en-US"/>
        </a:p>
      </dgm:t>
    </dgm:pt>
    <dgm:pt modelId="{1AB2F541-6EC5-4166-BFFE-750C09261D53}">
      <dgm:prSet custT="1"/>
      <dgm:spPr>
        <a:solidFill>
          <a:srgbClr val="C9ABFF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000" b="0" i="0" dirty="0"/>
            <a:t>Server-Side Encryption</a:t>
          </a:r>
        </a:p>
        <a:p>
          <a:pPr>
            <a:buFont typeface="Wingdings" panose="05000000000000000000" pitchFamily="2" charset="2"/>
            <a:buChar char="ü"/>
          </a:pPr>
          <a:r>
            <a:rPr lang="en-US" sz="1000" b="0" i="0" dirty="0"/>
            <a:t>(SSE</a:t>
          </a:r>
          <a:r>
            <a:rPr lang="pt-BR" sz="1000" b="0" i="0" dirty="0"/>
            <a:t>-S3</a:t>
          </a:r>
          <a:r>
            <a:rPr lang="pt-BR" sz="1000" dirty="0"/>
            <a:t>)</a:t>
          </a:r>
          <a:endParaRPr lang="en-US" sz="1000" dirty="0"/>
        </a:p>
      </dgm:t>
    </dgm:pt>
    <dgm:pt modelId="{6EC1BBEF-FBAB-4CF9-94F5-0821C0942693}" type="parTrans" cxnId="{CC06E4E3-AE8A-4CCF-A2D5-B7EA7F9DD3B9}">
      <dgm:prSet/>
      <dgm:spPr/>
      <dgm:t>
        <a:bodyPr/>
        <a:lstStyle/>
        <a:p>
          <a:endParaRPr lang="en-US"/>
        </a:p>
      </dgm:t>
    </dgm:pt>
    <dgm:pt modelId="{D5AACEEA-A735-4515-8FB5-FA4261F62882}" type="sibTrans" cxnId="{CC06E4E3-AE8A-4CCF-A2D5-B7EA7F9DD3B9}">
      <dgm:prSet/>
      <dgm:spPr/>
      <dgm:t>
        <a:bodyPr/>
        <a:lstStyle/>
        <a:p>
          <a:endParaRPr lang="en-US"/>
        </a:p>
      </dgm:t>
    </dgm:pt>
    <dgm:pt modelId="{6E6C7C7F-B8BA-430B-93DA-07382F150395}">
      <dgm:prSet custT="1"/>
      <dgm:spPr>
        <a:solidFill>
          <a:srgbClr val="C9ABFF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000" dirty="0"/>
            <a:t>Server-Side Encryption with AWS KMS keys</a:t>
          </a:r>
        </a:p>
        <a:p>
          <a:pPr>
            <a:buFont typeface="Wingdings" panose="05000000000000000000" pitchFamily="2" charset="2"/>
            <a:buChar char="ü"/>
          </a:pPr>
          <a:r>
            <a:rPr lang="en-US" sz="1000" dirty="0"/>
            <a:t>(SSE-KMS)</a:t>
          </a:r>
        </a:p>
      </dgm:t>
    </dgm:pt>
    <dgm:pt modelId="{98C04C30-699E-40CB-B310-65CE53B2ED97}" type="parTrans" cxnId="{CB3CF38F-0755-477C-9E72-76CC535D18FD}">
      <dgm:prSet/>
      <dgm:spPr/>
      <dgm:t>
        <a:bodyPr/>
        <a:lstStyle/>
        <a:p>
          <a:endParaRPr lang="en-US"/>
        </a:p>
      </dgm:t>
    </dgm:pt>
    <dgm:pt modelId="{03FD045A-B8C0-4411-9C96-7A12E0B96925}" type="sibTrans" cxnId="{CB3CF38F-0755-477C-9E72-76CC535D18FD}">
      <dgm:prSet/>
      <dgm:spPr/>
      <dgm:t>
        <a:bodyPr/>
        <a:lstStyle/>
        <a:p>
          <a:endParaRPr lang="en-US"/>
        </a:p>
      </dgm:t>
    </dgm:pt>
    <dgm:pt modelId="{496B93D5-1AE3-4EE8-9CFA-A1C04AF9D3A8}">
      <dgm:prSet custT="1"/>
      <dgm:spPr>
        <a:solidFill>
          <a:srgbClr val="C9ABFF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000" b="0" i="0" dirty="0"/>
            <a:t>Client-Side Encryption</a:t>
          </a:r>
        </a:p>
        <a:p>
          <a:pPr>
            <a:buFont typeface="Wingdings" panose="05000000000000000000" pitchFamily="2" charset="2"/>
            <a:buChar char="ü"/>
          </a:pPr>
          <a:r>
            <a:rPr lang="en-US" sz="1000" b="0" i="0" dirty="0"/>
            <a:t>(CSE-</a:t>
          </a:r>
          <a:r>
            <a:rPr lang="en-US" sz="1000" dirty="0"/>
            <a:t>KMS)</a:t>
          </a:r>
        </a:p>
      </dgm:t>
    </dgm:pt>
    <dgm:pt modelId="{2B224184-C293-40F8-87E4-DA5ED0CD09BF}" type="parTrans" cxnId="{7C36E1DF-2F99-48B9-94DB-B34F5AD8FB3F}">
      <dgm:prSet/>
      <dgm:spPr/>
      <dgm:t>
        <a:bodyPr/>
        <a:lstStyle/>
        <a:p>
          <a:endParaRPr lang="en-US"/>
        </a:p>
      </dgm:t>
    </dgm:pt>
    <dgm:pt modelId="{0C49F2A9-ADFF-415B-9AC2-449EB6F1805F}" type="sibTrans" cxnId="{7C36E1DF-2F99-48B9-94DB-B34F5AD8FB3F}">
      <dgm:prSet/>
      <dgm:spPr/>
      <dgm:t>
        <a:bodyPr/>
        <a:lstStyle/>
        <a:p>
          <a:endParaRPr lang="en-US"/>
        </a:p>
      </dgm:t>
    </dgm:pt>
    <dgm:pt modelId="{93D50962-DE64-4E46-98E6-6D46B7037047}">
      <dgm:prSet custT="1"/>
      <dgm:spPr>
        <a:solidFill>
          <a:srgbClr val="B48B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000" dirty="0"/>
            <a:t>O </a:t>
          </a:r>
          <a:r>
            <a:rPr lang="pt-BR" sz="1000" dirty="0" err="1"/>
            <a:t>Amazon</a:t>
          </a:r>
          <a:r>
            <a:rPr lang="pt-BR" sz="1000" dirty="0"/>
            <a:t> Athena usa a criptografia </a:t>
          </a:r>
          <a:r>
            <a:rPr lang="pt-BR" sz="1000" dirty="0" err="1"/>
            <a:t>Transport</a:t>
          </a:r>
          <a:r>
            <a:rPr lang="pt-BR" sz="1000" dirty="0"/>
            <a:t> </a:t>
          </a:r>
          <a:r>
            <a:rPr lang="pt-BR" sz="1000" dirty="0" err="1"/>
            <a:t>Layer</a:t>
          </a:r>
          <a:r>
            <a:rPr lang="pt-BR" sz="1000" dirty="0"/>
            <a:t> Security (TLS) para os dados em trânsito entre o Athena e o </a:t>
          </a:r>
          <a:r>
            <a:rPr lang="pt-BR" sz="1000" dirty="0" err="1"/>
            <a:t>Amazon</a:t>
          </a:r>
          <a:r>
            <a:rPr lang="pt-BR" sz="1000" dirty="0"/>
            <a:t> S3, e entre o Athena e as aplicações dos clientes que o acessam.</a:t>
          </a:r>
          <a:endParaRPr lang="en-US" sz="1000" dirty="0"/>
        </a:p>
      </dgm:t>
    </dgm:pt>
    <dgm:pt modelId="{A56C9E57-2947-41E8-ABA7-8886FA6E9B9D}" type="parTrans" cxnId="{24A18816-6458-46C2-9136-3358E96EC7B3}">
      <dgm:prSet/>
      <dgm:spPr/>
      <dgm:t>
        <a:bodyPr/>
        <a:lstStyle/>
        <a:p>
          <a:endParaRPr lang="en-US"/>
        </a:p>
      </dgm:t>
    </dgm:pt>
    <dgm:pt modelId="{C6AAF4E9-7682-4364-85E7-493525F7B01B}" type="sibTrans" cxnId="{24A18816-6458-46C2-9136-3358E96EC7B3}">
      <dgm:prSet/>
      <dgm:spPr/>
      <dgm:t>
        <a:bodyPr/>
        <a:lstStyle/>
        <a:p>
          <a:endParaRPr lang="en-US"/>
        </a:p>
      </dgm:t>
    </dgm:pt>
    <dgm:pt modelId="{D91EA60E-0E8E-44F3-A46C-9452BF1E78E2}" type="pres">
      <dgm:prSet presAssocID="{8D4B1B54-D449-4D3C-BBF9-DAA01E891DB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9FB83C-3888-4D70-BA3C-05C526B0D890}" type="pres">
      <dgm:prSet presAssocID="{A5CEF6AD-1D88-452D-9AE6-481D7FB95AE7}" presName="vertOne" presStyleCnt="0"/>
      <dgm:spPr/>
    </dgm:pt>
    <dgm:pt modelId="{30F2D2D8-6080-4015-9164-5DC2B032CC29}" type="pres">
      <dgm:prSet presAssocID="{A5CEF6AD-1D88-452D-9AE6-481D7FB95AE7}" presName="txOne" presStyleLbl="node0" presStyleIdx="0" presStyleCnt="2">
        <dgm:presLayoutVars>
          <dgm:chPref val="3"/>
        </dgm:presLayoutVars>
      </dgm:prSet>
      <dgm:spPr/>
    </dgm:pt>
    <dgm:pt modelId="{A5ACBF14-6A42-4A0D-B252-0E8687FB6A62}" type="pres">
      <dgm:prSet presAssocID="{A5CEF6AD-1D88-452D-9AE6-481D7FB95AE7}" presName="parTransOne" presStyleCnt="0"/>
      <dgm:spPr/>
    </dgm:pt>
    <dgm:pt modelId="{364DCE3D-B538-47CF-B401-642DDDC3E916}" type="pres">
      <dgm:prSet presAssocID="{A5CEF6AD-1D88-452D-9AE6-481D7FB95AE7}" presName="horzOne" presStyleCnt="0"/>
      <dgm:spPr/>
    </dgm:pt>
    <dgm:pt modelId="{64CB7F2D-C452-4159-A287-E5001BD4E5A6}" type="pres">
      <dgm:prSet presAssocID="{879364C8-6A7E-4B42-9700-014E8F4C98F3}" presName="vertTwo" presStyleCnt="0"/>
      <dgm:spPr/>
    </dgm:pt>
    <dgm:pt modelId="{9117B6EE-6AAE-48E0-BCC1-84EF475E28B7}" type="pres">
      <dgm:prSet presAssocID="{879364C8-6A7E-4B42-9700-014E8F4C98F3}" presName="txTwo" presStyleLbl="node2" presStyleIdx="0" presStyleCnt="3">
        <dgm:presLayoutVars>
          <dgm:chPref val="3"/>
        </dgm:presLayoutVars>
      </dgm:prSet>
      <dgm:spPr/>
    </dgm:pt>
    <dgm:pt modelId="{8C9FA9C1-C878-4E01-81D2-CD1907780E1C}" type="pres">
      <dgm:prSet presAssocID="{879364C8-6A7E-4B42-9700-014E8F4C98F3}" presName="horzTwo" presStyleCnt="0"/>
      <dgm:spPr/>
    </dgm:pt>
    <dgm:pt modelId="{7F72FD3C-4748-47C0-AB49-AC89B2F7114B}" type="pres">
      <dgm:prSet presAssocID="{A4EB4A96-3DCA-422B-81D8-A355FF5DAAE1}" presName="sibSpaceOne" presStyleCnt="0"/>
      <dgm:spPr/>
    </dgm:pt>
    <dgm:pt modelId="{15D713CF-0772-49B2-9B17-44CB612BABEE}" type="pres">
      <dgm:prSet presAssocID="{2B3823E7-310A-4B1B-B803-F38F409E19CD}" presName="vertOne" presStyleCnt="0"/>
      <dgm:spPr/>
    </dgm:pt>
    <dgm:pt modelId="{18627EB5-6415-4487-83BB-633B4FEBA37D}" type="pres">
      <dgm:prSet presAssocID="{2B3823E7-310A-4B1B-B803-F38F409E19CD}" presName="txOne" presStyleLbl="node0" presStyleIdx="1" presStyleCnt="2">
        <dgm:presLayoutVars>
          <dgm:chPref val="3"/>
        </dgm:presLayoutVars>
      </dgm:prSet>
      <dgm:spPr/>
    </dgm:pt>
    <dgm:pt modelId="{82963963-6326-4A86-B6BA-DA14421AABF8}" type="pres">
      <dgm:prSet presAssocID="{2B3823E7-310A-4B1B-B803-F38F409E19CD}" presName="parTransOne" presStyleCnt="0"/>
      <dgm:spPr/>
    </dgm:pt>
    <dgm:pt modelId="{CACC198B-8CA5-44D9-8FC8-58525252BEA3}" type="pres">
      <dgm:prSet presAssocID="{2B3823E7-310A-4B1B-B803-F38F409E19CD}" presName="horzOne" presStyleCnt="0"/>
      <dgm:spPr/>
    </dgm:pt>
    <dgm:pt modelId="{89053EB8-FC82-44C7-9E08-ADF64AFDCD6F}" type="pres">
      <dgm:prSet presAssocID="{3EE03818-3AAE-4C81-9694-BE046C2F02D2}" presName="vertTwo" presStyleCnt="0"/>
      <dgm:spPr/>
    </dgm:pt>
    <dgm:pt modelId="{0D3685A6-218E-4014-B03A-A403D00B171C}" type="pres">
      <dgm:prSet presAssocID="{3EE03818-3AAE-4C81-9694-BE046C2F02D2}" presName="txTwo" presStyleLbl="node2" presStyleIdx="1" presStyleCnt="3">
        <dgm:presLayoutVars>
          <dgm:chPref val="3"/>
        </dgm:presLayoutVars>
      </dgm:prSet>
      <dgm:spPr/>
    </dgm:pt>
    <dgm:pt modelId="{8C6E527D-461B-43AA-A62C-BB839E4ABBDB}" type="pres">
      <dgm:prSet presAssocID="{3EE03818-3AAE-4C81-9694-BE046C2F02D2}" presName="parTransTwo" presStyleCnt="0"/>
      <dgm:spPr/>
    </dgm:pt>
    <dgm:pt modelId="{5CBF9491-91BC-4E7B-8AD3-15D98AFFED29}" type="pres">
      <dgm:prSet presAssocID="{3EE03818-3AAE-4C81-9694-BE046C2F02D2}" presName="horzTwo" presStyleCnt="0"/>
      <dgm:spPr/>
    </dgm:pt>
    <dgm:pt modelId="{7F132720-DFB7-4971-84DE-8C5EF552DD0B}" type="pres">
      <dgm:prSet presAssocID="{1AB2F541-6EC5-4166-BFFE-750C09261D53}" presName="vertThree" presStyleCnt="0"/>
      <dgm:spPr/>
    </dgm:pt>
    <dgm:pt modelId="{60504D5B-457C-4195-B19A-B3EC599A421A}" type="pres">
      <dgm:prSet presAssocID="{1AB2F541-6EC5-4166-BFFE-750C09261D53}" presName="txThree" presStyleLbl="node3" presStyleIdx="0" presStyleCnt="3">
        <dgm:presLayoutVars>
          <dgm:chPref val="3"/>
        </dgm:presLayoutVars>
      </dgm:prSet>
      <dgm:spPr/>
    </dgm:pt>
    <dgm:pt modelId="{FC8F402F-CA11-4F52-8693-E0E8785BC868}" type="pres">
      <dgm:prSet presAssocID="{1AB2F541-6EC5-4166-BFFE-750C09261D53}" presName="horzThree" presStyleCnt="0"/>
      <dgm:spPr/>
    </dgm:pt>
    <dgm:pt modelId="{87FE4F75-DD92-44F7-8251-3F0D102F90CA}" type="pres">
      <dgm:prSet presAssocID="{D5AACEEA-A735-4515-8FB5-FA4261F62882}" presName="sibSpaceThree" presStyleCnt="0"/>
      <dgm:spPr/>
    </dgm:pt>
    <dgm:pt modelId="{BC20D77F-905C-41DD-B645-EB3EA50399A2}" type="pres">
      <dgm:prSet presAssocID="{6E6C7C7F-B8BA-430B-93DA-07382F150395}" presName="vertThree" presStyleCnt="0"/>
      <dgm:spPr/>
    </dgm:pt>
    <dgm:pt modelId="{25896DDA-34FF-4C7D-83DB-A21B1D17EA80}" type="pres">
      <dgm:prSet presAssocID="{6E6C7C7F-B8BA-430B-93DA-07382F150395}" presName="txThree" presStyleLbl="node3" presStyleIdx="1" presStyleCnt="3">
        <dgm:presLayoutVars>
          <dgm:chPref val="3"/>
        </dgm:presLayoutVars>
      </dgm:prSet>
      <dgm:spPr/>
    </dgm:pt>
    <dgm:pt modelId="{F6F714FF-5934-44BB-87BB-45371DE8DEB6}" type="pres">
      <dgm:prSet presAssocID="{6E6C7C7F-B8BA-430B-93DA-07382F150395}" presName="horzThree" presStyleCnt="0"/>
      <dgm:spPr/>
    </dgm:pt>
    <dgm:pt modelId="{1A48C5F4-5361-4291-A42F-042E263FA50E}" type="pres">
      <dgm:prSet presAssocID="{03FD045A-B8C0-4411-9C96-7A12E0B96925}" presName="sibSpaceThree" presStyleCnt="0"/>
      <dgm:spPr/>
    </dgm:pt>
    <dgm:pt modelId="{1DE46FED-EF84-4C27-91E3-80EDAF0EB170}" type="pres">
      <dgm:prSet presAssocID="{496B93D5-1AE3-4EE8-9CFA-A1C04AF9D3A8}" presName="vertThree" presStyleCnt="0"/>
      <dgm:spPr/>
    </dgm:pt>
    <dgm:pt modelId="{BBF8AC90-FE9F-41E7-BB71-903AAD097544}" type="pres">
      <dgm:prSet presAssocID="{496B93D5-1AE3-4EE8-9CFA-A1C04AF9D3A8}" presName="txThree" presStyleLbl="node3" presStyleIdx="2" presStyleCnt="3">
        <dgm:presLayoutVars>
          <dgm:chPref val="3"/>
        </dgm:presLayoutVars>
      </dgm:prSet>
      <dgm:spPr/>
    </dgm:pt>
    <dgm:pt modelId="{ED65EB2B-9EEA-44AE-9200-03CB10D99CC6}" type="pres">
      <dgm:prSet presAssocID="{496B93D5-1AE3-4EE8-9CFA-A1C04AF9D3A8}" presName="horzThree" presStyleCnt="0"/>
      <dgm:spPr/>
    </dgm:pt>
    <dgm:pt modelId="{98B0D67B-A042-4836-BEAB-0ADFF62139F7}" type="pres">
      <dgm:prSet presAssocID="{68E11FD3-6DE8-4081-888F-05585A1CAA74}" presName="sibSpaceTwo" presStyleCnt="0"/>
      <dgm:spPr/>
    </dgm:pt>
    <dgm:pt modelId="{4D09D02C-6705-4F54-B8B9-5A77C70A96C3}" type="pres">
      <dgm:prSet presAssocID="{93D50962-DE64-4E46-98E6-6D46B7037047}" presName="vertTwo" presStyleCnt="0"/>
      <dgm:spPr/>
    </dgm:pt>
    <dgm:pt modelId="{C4BDE497-D494-4163-BFD3-1F06267ED0AB}" type="pres">
      <dgm:prSet presAssocID="{93D50962-DE64-4E46-98E6-6D46B7037047}" presName="txTwo" presStyleLbl="node2" presStyleIdx="2" presStyleCnt="3">
        <dgm:presLayoutVars>
          <dgm:chPref val="3"/>
        </dgm:presLayoutVars>
      </dgm:prSet>
      <dgm:spPr/>
    </dgm:pt>
    <dgm:pt modelId="{7A3C903A-BDDB-4A70-B034-96C6E5E33F3C}" type="pres">
      <dgm:prSet presAssocID="{93D50962-DE64-4E46-98E6-6D46B7037047}" presName="horzTwo" presStyleCnt="0"/>
      <dgm:spPr/>
    </dgm:pt>
  </dgm:ptLst>
  <dgm:cxnLst>
    <dgm:cxn modelId="{83C1D703-7FCB-4CA6-9E36-949987C924C4}" type="presOf" srcId="{2B3823E7-310A-4B1B-B803-F38F409E19CD}" destId="{18627EB5-6415-4487-83BB-633B4FEBA37D}" srcOrd="0" destOrd="0" presId="urn:microsoft.com/office/officeart/2005/8/layout/hierarchy4"/>
    <dgm:cxn modelId="{B8C87A06-8F38-4BD4-AF13-DF99016CBCCD}" srcId="{A5CEF6AD-1D88-452D-9AE6-481D7FB95AE7}" destId="{879364C8-6A7E-4B42-9700-014E8F4C98F3}" srcOrd="0" destOrd="0" parTransId="{C2A80F53-3ECD-4518-A2ED-95C504EE9620}" sibTransId="{6315B27C-17D7-4673-BC87-6BEA08EE7D4B}"/>
    <dgm:cxn modelId="{24A18816-6458-46C2-9136-3358E96EC7B3}" srcId="{2B3823E7-310A-4B1B-B803-F38F409E19CD}" destId="{93D50962-DE64-4E46-98E6-6D46B7037047}" srcOrd="1" destOrd="0" parTransId="{A56C9E57-2947-41E8-ABA7-8886FA6E9B9D}" sibTransId="{C6AAF4E9-7682-4364-85E7-493525F7B01B}"/>
    <dgm:cxn modelId="{55DF602D-3677-4FBF-8CFA-1DB949CC0AD6}" srcId="{8D4B1B54-D449-4D3C-BBF9-DAA01E891DBD}" destId="{2B3823E7-310A-4B1B-B803-F38F409E19CD}" srcOrd="1" destOrd="0" parTransId="{E3D06326-E54E-4B8B-A4E4-F8AB75B6CF5E}" sibTransId="{F4D00D56-0A92-48DD-9D0E-FF016A8185EE}"/>
    <dgm:cxn modelId="{DFA5B534-EE95-4C12-97F5-0569DF0ED7E1}" type="presOf" srcId="{3EE03818-3AAE-4C81-9694-BE046C2F02D2}" destId="{0D3685A6-218E-4014-B03A-A403D00B171C}" srcOrd="0" destOrd="0" presId="urn:microsoft.com/office/officeart/2005/8/layout/hierarchy4"/>
    <dgm:cxn modelId="{3C6A665C-2AEC-45E1-B794-839F4F9CC700}" type="presOf" srcId="{496B93D5-1AE3-4EE8-9CFA-A1C04AF9D3A8}" destId="{BBF8AC90-FE9F-41E7-BB71-903AAD097544}" srcOrd="0" destOrd="0" presId="urn:microsoft.com/office/officeart/2005/8/layout/hierarchy4"/>
    <dgm:cxn modelId="{E2A01C5E-9987-47AB-812B-10B7361D6C37}" srcId="{2B3823E7-310A-4B1B-B803-F38F409E19CD}" destId="{3EE03818-3AAE-4C81-9694-BE046C2F02D2}" srcOrd="0" destOrd="0" parTransId="{01453606-A111-4465-8ACF-2218ABAA5FBE}" sibTransId="{68E11FD3-6DE8-4081-888F-05585A1CAA74}"/>
    <dgm:cxn modelId="{EFDDE642-A3D3-4E34-90BE-567F8325ABFA}" type="presOf" srcId="{6E6C7C7F-B8BA-430B-93DA-07382F150395}" destId="{25896DDA-34FF-4C7D-83DB-A21B1D17EA80}" srcOrd="0" destOrd="0" presId="urn:microsoft.com/office/officeart/2005/8/layout/hierarchy4"/>
    <dgm:cxn modelId="{7E19A876-F9A7-4CEA-BACC-2460FF64E3C3}" type="presOf" srcId="{93D50962-DE64-4E46-98E6-6D46B7037047}" destId="{C4BDE497-D494-4163-BFD3-1F06267ED0AB}" srcOrd="0" destOrd="0" presId="urn:microsoft.com/office/officeart/2005/8/layout/hierarchy4"/>
    <dgm:cxn modelId="{1643EC88-1124-4DA3-8CC2-3BB6B636545B}" srcId="{8D4B1B54-D449-4D3C-BBF9-DAA01E891DBD}" destId="{A5CEF6AD-1D88-452D-9AE6-481D7FB95AE7}" srcOrd="0" destOrd="0" parTransId="{FE9C246B-7867-49A7-8505-D95B3A54A8BA}" sibTransId="{A4EB4A96-3DCA-422B-81D8-A355FF5DAAE1}"/>
    <dgm:cxn modelId="{CB3CF38F-0755-477C-9E72-76CC535D18FD}" srcId="{3EE03818-3AAE-4C81-9694-BE046C2F02D2}" destId="{6E6C7C7F-B8BA-430B-93DA-07382F150395}" srcOrd="1" destOrd="0" parTransId="{98C04C30-699E-40CB-B310-65CE53B2ED97}" sibTransId="{03FD045A-B8C0-4411-9C96-7A12E0B96925}"/>
    <dgm:cxn modelId="{B5E8EE9F-E857-401F-B725-160718020585}" type="presOf" srcId="{879364C8-6A7E-4B42-9700-014E8F4C98F3}" destId="{9117B6EE-6AAE-48E0-BCC1-84EF475E28B7}" srcOrd="0" destOrd="0" presId="urn:microsoft.com/office/officeart/2005/8/layout/hierarchy4"/>
    <dgm:cxn modelId="{D8692CD0-F071-4A80-A8DF-4E2AF3856BC3}" type="presOf" srcId="{A5CEF6AD-1D88-452D-9AE6-481D7FB95AE7}" destId="{30F2D2D8-6080-4015-9164-5DC2B032CC29}" srcOrd="0" destOrd="0" presId="urn:microsoft.com/office/officeart/2005/8/layout/hierarchy4"/>
    <dgm:cxn modelId="{1F106FD5-C562-47AD-82B4-0E380E5A2E63}" type="presOf" srcId="{1AB2F541-6EC5-4166-BFFE-750C09261D53}" destId="{60504D5B-457C-4195-B19A-B3EC599A421A}" srcOrd="0" destOrd="0" presId="urn:microsoft.com/office/officeart/2005/8/layout/hierarchy4"/>
    <dgm:cxn modelId="{7C36E1DF-2F99-48B9-94DB-B34F5AD8FB3F}" srcId="{3EE03818-3AAE-4C81-9694-BE046C2F02D2}" destId="{496B93D5-1AE3-4EE8-9CFA-A1C04AF9D3A8}" srcOrd="2" destOrd="0" parTransId="{2B224184-C293-40F8-87E4-DA5ED0CD09BF}" sibTransId="{0C49F2A9-ADFF-415B-9AC2-449EB6F1805F}"/>
    <dgm:cxn modelId="{CC06E4E3-AE8A-4CCF-A2D5-B7EA7F9DD3B9}" srcId="{3EE03818-3AAE-4C81-9694-BE046C2F02D2}" destId="{1AB2F541-6EC5-4166-BFFE-750C09261D53}" srcOrd="0" destOrd="0" parTransId="{6EC1BBEF-FBAB-4CF9-94F5-0821C0942693}" sibTransId="{D5AACEEA-A735-4515-8FB5-FA4261F62882}"/>
    <dgm:cxn modelId="{B6E489FA-A1F7-46C5-9E34-9046038E3B6B}" type="presOf" srcId="{8D4B1B54-D449-4D3C-BBF9-DAA01E891DBD}" destId="{D91EA60E-0E8E-44F3-A46C-9452BF1E78E2}" srcOrd="0" destOrd="0" presId="urn:microsoft.com/office/officeart/2005/8/layout/hierarchy4"/>
    <dgm:cxn modelId="{D0DE6E60-71A4-45AD-9E87-3B59898F5C0B}" type="presParOf" srcId="{D91EA60E-0E8E-44F3-A46C-9452BF1E78E2}" destId="{669FB83C-3888-4D70-BA3C-05C526B0D890}" srcOrd="0" destOrd="0" presId="urn:microsoft.com/office/officeart/2005/8/layout/hierarchy4"/>
    <dgm:cxn modelId="{C11B54F4-467C-4649-80CF-76801FE62777}" type="presParOf" srcId="{669FB83C-3888-4D70-BA3C-05C526B0D890}" destId="{30F2D2D8-6080-4015-9164-5DC2B032CC29}" srcOrd="0" destOrd="0" presId="urn:microsoft.com/office/officeart/2005/8/layout/hierarchy4"/>
    <dgm:cxn modelId="{38095C61-9BF0-43B3-BBBF-CD3E2FAF0766}" type="presParOf" srcId="{669FB83C-3888-4D70-BA3C-05C526B0D890}" destId="{A5ACBF14-6A42-4A0D-B252-0E8687FB6A62}" srcOrd="1" destOrd="0" presId="urn:microsoft.com/office/officeart/2005/8/layout/hierarchy4"/>
    <dgm:cxn modelId="{6D0EEA4E-7EF0-4976-8D43-B96E2FB939D7}" type="presParOf" srcId="{669FB83C-3888-4D70-BA3C-05C526B0D890}" destId="{364DCE3D-B538-47CF-B401-642DDDC3E916}" srcOrd="2" destOrd="0" presId="urn:microsoft.com/office/officeart/2005/8/layout/hierarchy4"/>
    <dgm:cxn modelId="{FA63FDD5-7835-483D-AD20-CD56FF87D315}" type="presParOf" srcId="{364DCE3D-B538-47CF-B401-642DDDC3E916}" destId="{64CB7F2D-C452-4159-A287-E5001BD4E5A6}" srcOrd="0" destOrd="0" presId="urn:microsoft.com/office/officeart/2005/8/layout/hierarchy4"/>
    <dgm:cxn modelId="{BCAEE57E-C2CE-4C86-9543-C6EAF231F0EF}" type="presParOf" srcId="{64CB7F2D-C452-4159-A287-E5001BD4E5A6}" destId="{9117B6EE-6AAE-48E0-BCC1-84EF475E28B7}" srcOrd="0" destOrd="0" presId="urn:microsoft.com/office/officeart/2005/8/layout/hierarchy4"/>
    <dgm:cxn modelId="{1E9FBF25-9D7B-46F3-BE4F-7C29978962B4}" type="presParOf" srcId="{64CB7F2D-C452-4159-A287-E5001BD4E5A6}" destId="{8C9FA9C1-C878-4E01-81D2-CD1907780E1C}" srcOrd="1" destOrd="0" presId="urn:microsoft.com/office/officeart/2005/8/layout/hierarchy4"/>
    <dgm:cxn modelId="{4FD3B833-91ED-4277-AFF1-D2E8EF1B058E}" type="presParOf" srcId="{D91EA60E-0E8E-44F3-A46C-9452BF1E78E2}" destId="{7F72FD3C-4748-47C0-AB49-AC89B2F7114B}" srcOrd="1" destOrd="0" presId="urn:microsoft.com/office/officeart/2005/8/layout/hierarchy4"/>
    <dgm:cxn modelId="{20B93C5B-35AE-4601-8652-79D649316D5F}" type="presParOf" srcId="{D91EA60E-0E8E-44F3-A46C-9452BF1E78E2}" destId="{15D713CF-0772-49B2-9B17-44CB612BABEE}" srcOrd="2" destOrd="0" presId="urn:microsoft.com/office/officeart/2005/8/layout/hierarchy4"/>
    <dgm:cxn modelId="{F18EE0B8-E090-4807-A25C-8A7F70C18CA6}" type="presParOf" srcId="{15D713CF-0772-49B2-9B17-44CB612BABEE}" destId="{18627EB5-6415-4487-83BB-633B4FEBA37D}" srcOrd="0" destOrd="0" presId="urn:microsoft.com/office/officeart/2005/8/layout/hierarchy4"/>
    <dgm:cxn modelId="{4BA7C7F3-B2B0-42D4-B48A-6976F5C165CE}" type="presParOf" srcId="{15D713CF-0772-49B2-9B17-44CB612BABEE}" destId="{82963963-6326-4A86-B6BA-DA14421AABF8}" srcOrd="1" destOrd="0" presId="urn:microsoft.com/office/officeart/2005/8/layout/hierarchy4"/>
    <dgm:cxn modelId="{D7435A06-C2AC-41BE-BAF1-9DB23F2EC6D1}" type="presParOf" srcId="{15D713CF-0772-49B2-9B17-44CB612BABEE}" destId="{CACC198B-8CA5-44D9-8FC8-58525252BEA3}" srcOrd="2" destOrd="0" presId="urn:microsoft.com/office/officeart/2005/8/layout/hierarchy4"/>
    <dgm:cxn modelId="{63302AD7-9FD1-4079-BBFF-57B0C05BB1A1}" type="presParOf" srcId="{CACC198B-8CA5-44D9-8FC8-58525252BEA3}" destId="{89053EB8-FC82-44C7-9E08-ADF64AFDCD6F}" srcOrd="0" destOrd="0" presId="urn:microsoft.com/office/officeart/2005/8/layout/hierarchy4"/>
    <dgm:cxn modelId="{787B2DD5-5A58-4EC4-ABA3-331BD481F1C1}" type="presParOf" srcId="{89053EB8-FC82-44C7-9E08-ADF64AFDCD6F}" destId="{0D3685A6-218E-4014-B03A-A403D00B171C}" srcOrd="0" destOrd="0" presId="urn:microsoft.com/office/officeart/2005/8/layout/hierarchy4"/>
    <dgm:cxn modelId="{9A6308BD-C73A-4216-A3EF-5D5494C01A0E}" type="presParOf" srcId="{89053EB8-FC82-44C7-9E08-ADF64AFDCD6F}" destId="{8C6E527D-461B-43AA-A62C-BB839E4ABBDB}" srcOrd="1" destOrd="0" presId="urn:microsoft.com/office/officeart/2005/8/layout/hierarchy4"/>
    <dgm:cxn modelId="{B7C67247-1554-4797-80BB-FAED2F229693}" type="presParOf" srcId="{89053EB8-FC82-44C7-9E08-ADF64AFDCD6F}" destId="{5CBF9491-91BC-4E7B-8AD3-15D98AFFED29}" srcOrd="2" destOrd="0" presId="urn:microsoft.com/office/officeart/2005/8/layout/hierarchy4"/>
    <dgm:cxn modelId="{9E916DB9-6BE0-4EB8-9AEB-321D8003E97F}" type="presParOf" srcId="{5CBF9491-91BC-4E7B-8AD3-15D98AFFED29}" destId="{7F132720-DFB7-4971-84DE-8C5EF552DD0B}" srcOrd="0" destOrd="0" presId="urn:microsoft.com/office/officeart/2005/8/layout/hierarchy4"/>
    <dgm:cxn modelId="{3D36F82B-D8F2-4018-8C2A-62C484BB6AC5}" type="presParOf" srcId="{7F132720-DFB7-4971-84DE-8C5EF552DD0B}" destId="{60504D5B-457C-4195-B19A-B3EC599A421A}" srcOrd="0" destOrd="0" presId="urn:microsoft.com/office/officeart/2005/8/layout/hierarchy4"/>
    <dgm:cxn modelId="{24F99365-7D81-4CEE-9F70-43D5D4E2A1C8}" type="presParOf" srcId="{7F132720-DFB7-4971-84DE-8C5EF552DD0B}" destId="{FC8F402F-CA11-4F52-8693-E0E8785BC868}" srcOrd="1" destOrd="0" presId="urn:microsoft.com/office/officeart/2005/8/layout/hierarchy4"/>
    <dgm:cxn modelId="{9E9A1F82-4C89-47BA-AE65-EE232B0CC961}" type="presParOf" srcId="{5CBF9491-91BC-4E7B-8AD3-15D98AFFED29}" destId="{87FE4F75-DD92-44F7-8251-3F0D102F90CA}" srcOrd="1" destOrd="0" presId="urn:microsoft.com/office/officeart/2005/8/layout/hierarchy4"/>
    <dgm:cxn modelId="{E5175904-9D80-4B77-AB40-DEDAE0A7C0EE}" type="presParOf" srcId="{5CBF9491-91BC-4E7B-8AD3-15D98AFFED29}" destId="{BC20D77F-905C-41DD-B645-EB3EA50399A2}" srcOrd="2" destOrd="0" presId="urn:microsoft.com/office/officeart/2005/8/layout/hierarchy4"/>
    <dgm:cxn modelId="{A4D6D237-73FF-4393-B4EA-BACC986FFD0B}" type="presParOf" srcId="{BC20D77F-905C-41DD-B645-EB3EA50399A2}" destId="{25896DDA-34FF-4C7D-83DB-A21B1D17EA80}" srcOrd="0" destOrd="0" presId="urn:microsoft.com/office/officeart/2005/8/layout/hierarchy4"/>
    <dgm:cxn modelId="{25EB8764-3002-4186-B1BE-C0B6F8EF2D68}" type="presParOf" srcId="{BC20D77F-905C-41DD-B645-EB3EA50399A2}" destId="{F6F714FF-5934-44BB-87BB-45371DE8DEB6}" srcOrd="1" destOrd="0" presId="urn:microsoft.com/office/officeart/2005/8/layout/hierarchy4"/>
    <dgm:cxn modelId="{4D5DE0FD-E139-44AB-92CA-A38578E635FE}" type="presParOf" srcId="{5CBF9491-91BC-4E7B-8AD3-15D98AFFED29}" destId="{1A48C5F4-5361-4291-A42F-042E263FA50E}" srcOrd="3" destOrd="0" presId="urn:microsoft.com/office/officeart/2005/8/layout/hierarchy4"/>
    <dgm:cxn modelId="{2E43F0FD-AD66-445E-8362-1C3B6173941E}" type="presParOf" srcId="{5CBF9491-91BC-4E7B-8AD3-15D98AFFED29}" destId="{1DE46FED-EF84-4C27-91E3-80EDAF0EB170}" srcOrd="4" destOrd="0" presId="urn:microsoft.com/office/officeart/2005/8/layout/hierarchy4"/>
    <dgm:cxn modelId="{2DE7C29F-C2E5-40C6-AB0F-F38FF341E636}" type="presParOf" srcId="{1DE46FED-EF84-4C27-91E3-80EDAF0EB170}" destId="{BBF8AC90-FE9F-41E7-BB71-903AAD097544}" srcOrd="0" destOrd="0" presId="urn:microsoft.com/office/officeart/2005/8/layout/hierarchy4"/>
    <dgm:cxn modelId="{8A17D463-C3DE-40B3-8410-E4B07D83EEAA}" type="presParOf" srcId="{1DE46FED-EF84-4C27-91E3-80EDAF0EB170}" destId="{ED65EB2B-9EEA-44AE-9200-03CB10D99CC6}" srcOrd="1" destOrd="0" presId="urn:microsoft.com/office/officeart/2005/8/layout/hierarchy4"/>
    <dgm:cxn modelId="{6E3CB315-DCC1-4736-B749-F3C3A2BB7558}" type="presParOf" srcId="{CACC198B-8CA5-44D9-8FC8-58525252BEA3}" destId="{98B0D67B-A042-4836-BEAB-0ADFF62139F7}" srcOrd="1" destOrd="0" presId="urn:microsoft.com/office/officeart/2005/8/layout/hierarchy4"/>
    <dgm:cxn modelId="{A407658C-470D-443A-A94A-47F5E2902CE0}" type="presParOf" srcId="{CACC198B-8CA5-44D9-8FC8-58525252BEA3}" destId="{4D09D02C-6705-4F54-B8B9-5A77C70A96C3}" srcOrd="2" destOrd="0" presId="urn:microsoft.com/office/officeart/2005/8/layout/hierarchy4"/>
    <dgm:cxn modelId="{41DA7663-9895-495E-9E16-9CE0AFE5D605}" type="presParOf" srcId="{4D09D02C-6705-4F54-B8B9-5A77C70A96C3}" destId="{C4BDE497-D494-4163-BFD3-1F06267ED0AB}" srcOrd="0" destOrd="0" presId="urn:microsoft.com/office/officeart/2005/8/layout/hierarchy4"/>
    <dgm:cxn modelId="{9C058CA4-3105-4763-B21B-E9A22462FF59}" type="presParOf" srcId="{4D09D02C-6705-4F54-B8B9-5A77C70A96C3}" destId="{7A3C903A-BDDB-4A70-B034-96C6E5E33F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3E89DA-D24E-4522-BBC5-B3B2FDC38D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F7D157-5955-46BD-92E1-4ACC6A562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>
              <a:solidFill>
                <a:schemeClr val="bg1"/>
              </a:solidFill>
            </a:rPr>
            <a:t>Amazon Redshift</a:t>
          </a:r>
        </a:p>
      </dgm:t>
    </dgm:pt>
    <dgm:pt modelId="{E65A83F7-DEC4-408E-9E38-A3E1E11C156C}" type="parTrans" cxnId="{4B31B18F-95D4-4C4D-BFE2-96C08438C9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2A825BB-C620-435E-8426-6D161C8C4717}" type="sibTrans" cxnId="{4B31B18F-95D4-4C4D-BFE2-96C08438C9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4C48954-0C22-4DF9-A366-41DBBC15FBCF}" type="pres">
      <dgm:prSet presAssocID="{EB3E89DA-D24E-4522-BBC5-B3B2FDC38D25}" presName="root" presStyleCnt="0">
        <dgm:presLayoutVars>
          <dgm:dir/>
          <dgm:resizeHandles val="exact"/>
        </dgm:presLayoutVars>
      </dgm:prSet>
      <dgm:spPr/>
    </dgm:pt>
    <dgm:pt modelId="{6C1153A8-3C90-4FF3-A952-20D0A1963763}" type="pres">
      <dgm:prSet presAssocID="{85F7D157-5955-46BD-92E1-4ACC6A562818}" presName="compNode" presStyleCnt="0"/>
      <dgm:spPr/>
    </dgm:pt>
    <dgm:pt modelId="{070E3437-C2B7-453B-914C-DF32C2E26F40}" type="pres">
      <dgm:prSet presAssocID="{85F7D157-5955-46BD-92E1-4ACC6A562818}" presName="iconBgRect" presStyleLbl="bgShp" presStyleIdx="0" presStyleCnt="1"/>
      <dgm:spPr>
        <a:solidFill>
          <a:srgbClr val="8C4FFF"/>
        </a:solidFill>
      </dgm:spPr>
    </dgm:pt>
    <dgm:pt modelId="{715E4478-B485-4F56-AADF-3949A42EE977}" type="pres">
      <dgm:prSet presAssocID="{85F7D157-5955-46BD-92E1-4ACC6A562818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3283D3F-8F6D-4DA0-AC37-2ECABDB22B5A}" type="pres">
      <dgm:prSet presAssocID="{85F7D157-5955-46BD-92E1-4ACC6A562818}" presName="spaceRect" presStyleCnt="0"/>
      <dgm:spPr/>
    </dgm:pt>
    <dgm:pt modelId="{8560383E-6447-45C8-A130-82BA2288C211}" type="pres">
      <dgm:prSet presAssocID="{85F7D157-5955-46BD-92E1-4ACC6A562818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B8FD254-FE94-4798-97CB-0C0BC32020C0}" type="presOf" srcId="{85F7D157-5955-46BD-92E1-4ACC6A562818}" destId="{8560383E-6447-45C8-A130-82BA2288C211}" srcOrd="0" destOrd="0" presId="urn:microsoft.com/office/officeart/2018/5/layout/IconCircleLabelList"/>
    <dgm:cxn modelId="{4B31B18F-95D4-4C4D-BFE2-96C08438C905}" srcId="{EB3E89DA-D24E-4522-BBC5-B3B2FDC38D25}" destId="{85F7D157-5955-46BD-92E1-4ACC6A562818}" srcOrd="0" destOrd="0" parTransId="{E65A83F7-DEC4-408E-9E38-A3E1E11C156C}" sibTransId="{D2A825BB-C620-435E-8426-6D161C8C4717}"/>
    <dgm:cxn modelId="{F79CD0E7-D6BB-49C3-886F-B8248960D582}" type="presOf" srcId="{EB3E89DA-D24E-4522-BBC5-B3B2FDC38D25}" destId="{D4C48954-0C22-4DF9-A366-41DBBC15FBCF}" srcOrd="0" destOrd="0" presId="urn:microsoft.com/office/officeart/2018/5/layout/IconCircleLabelList"/>
    <dgm:cxn modelId="{43941A99-D5F6-4083-969B-3ED1683B5AEE}" type="presParOf" srcId="{D4C48954-0C22-4DF9-A366-41DBBC15FBCF}" destId="{6C1153A8-3C90-4FF3-A952-20D0A1963763}" srcOrd="0" destOrd="0" presId="urn:microsoft.com/office/officeart/2018/5/layout/IconCircleLabelList"/>
    <dgm:cxn modelId="{51119938-63DE-4B9E-81E8-74EE6DA52578}" type="presParOf" srcId="{6C1153A8-3C90-4FF3-A952-20D0A1963763}" destId="{070E3437-C2B7-453B-914C-DF32C2E26F40}" srcOrd="0" destOrd="0" presId="urn:microsoft.com/office/officeart/2018/5/layout/IconCircleLabelList"/>
    <dgm:cxn modelId="{567B4F6F-64DF-4354-8B01-E985A3D1A7D3}" type="presParOf" srcId="{6C1153A8-3C90-4FF3-A952-20D0A1963763}" destId="{715E4478-B485-4F56-AADF-3949A42EE977}" srcOrd="1" destOrd="0" presId="urn:microsoft.com/office/officeart/2018/5/layout/IconCircleLabelList"/>
    <dgm:cxn modelId="{A284EB83-C40A-4FD6-91AA-9C822269D8C6}" type="presParOf" srcId="{6C1153A8-3C90-4FF3-A952-20D0A1963763}" destId="{A3283D3F-8F6D-4DA0-AC37-2ECABDB22B5A}" srcOrd="2" destOrd="0" presId="urn:microsoft.com/office/officeart/2018/5/layout/IconCircleLabelList"/>
    <dgm:cxn modelId="{C0D17F91-9496-4518-923A-1A6C3AB55618}" type="presParOf" srcId="{6C1153A8-3C90-4FF3-A952-20D0A1963763}" destId="{8560383E-6447-45C8-A130-82BA2288C2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DA4010-6D7B-4BCE-B774-B138B336E9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50CAF80-6962-414A-B8A8-4F010B4BD46C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Consulta e </a:t>
          </a:r>
          <a:r>
            <a:rPr lang="en-US" dirty="0" err="1"/>
            <a:t>recuperação</a:t>
          </a:r>
          <a:r>
            <a:rPr lang="en-US" dirty="0"/>
            <a:t> de dados </a:t>
          </a:r>
          <a:r>
            <a:rPr lang="en-US" dirty="0" err="1"/>
            <a:t>estruturados</a:t>
          </a:r>
          <a:r>
            <a:rPr lang="en-US" dirty="0"/>
            <a:t> e </a:t>
          </a:r>
          <a:r>
            <a:rPr lang="en-US" dirty="0" err="1"/>
            <a:t>semiestruturados</a:t>
          </a:r>
          <a:r>
            <a:rPr lang="en-US" dirty="0"/>
            <a:t> dos </a:t>
          </a:r>
          <a:r>
            <a:rPr lang="en-US" dirty="0" err="1"/>
            <a:t>arquivos</a:t>
          </a:r>
          <a:r>
            <a:rPr lang="en-US" dirty="0"/>
            <a:t> no Amazon S3</a:t>
          </a:r>
        </a:p>
      </dgm:t>
    </dgm:pt>
    <dgm:pt modelId="{4D47F023-3FBB-4EFA-BFD6-8927AF415227}" type="parTrans" cxnId="{BAB48B3B-17D1-4C32-8C98-910E9E68FCBD}">
      <dgm:prSet/>
      <dgm:spPr/>
      <dgm:t>
        <a:bodyPr/>
        <a:lstStyle/>
        <a:p>
          <a:endParaRPr lang="en-US"/>
        </a:p>
      </dgm:t>
    </dgm:pt>
    <dgm:pt modelId="{2478ED63-5F1F-435D-BF1C-00E3459B38DF}" type="sibTrans" cxnId="{BAB48B3B-17D1-4C32-8C98-910E9E68FCB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82F5464-521A-41B3-9D57-C8721D30F2D5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 dirty="0" err="1"/>
            <a:t>Dispensa</a:t>
          </a:r>
          <a:r>
            <a:rPr lang="en-US" dirty="0"/>
            <a:t> a </a:t>
          </a:r>
          <a:r>
            <a:rPr lang="en-US" dirty="0" err="1"/>
            <a:t>necessidade</a:t>
          </a:r>
          <a:r>
            <a:rPr lang="en-US" dirty="0"/>
            <a:t> de </a:t>
          </a:r>
          <a:r>
            <a:rPr lang="en-US" dirty="0" err="1"/>
            <a:t>carregamento</a:t>
          </a:r>
          <a:r>
            <a:rPr lang="en-US" dirty="0"/>
            <a:t> dos dados</a:t>
          </a:r>
        </a:p>
      </dgm:t>
    </dgm:pt>
    <dgm:pt modelId="{71253F7A-54F2-47B2-A4C9-73E3934BF388}" type="parTrans" cxnId="{4AB0BE20-9C97-4577-9F31-1FBDE75CD965}">
      <dgm:prSet/>
      <dgm:spPr/>
      <dgm:t>
        <a:bodyPr/>
        <a:lstStyle/>
        <a:p>
          <a:endParaRPr lang="en-US"/>
        </a:p>
      </dgm:t>
    </dgm:pt>
    <dgm:pt modelId="{A6B0BF8D-712B-48DB-BE61-487D3E2DC6B8}" type="sibTrans" cxnId="{4AB0BE20-9C97-4577-9F31-1FBDE75CD965}">
      <dgm:prSet/>
      <dgm:spPr/>
      <dgm:t>
        <a:bodyPr/>
        <a:lstStyle/>
        <a:p>
          <a:endParaRPr lang="en-US"/>
        </a:p>
      </dgm:t>
    </dgm:pt>
    <dgm:pt modelId="{86DA61F9-9B49-414E-AF4C-EDA910D966F9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 dirty="0" err="1"/>
            <a:t>Simultaneidade</a:t>
          </a:r>
          <a:r>
            <a:rPr lang="en-US" dirty="0"/>
            <a:t> </a:t>
          </a:r>
          <a:r>
            <a:rPr lang="en-US" dirty="0" err="1"/>
            <a:t>ilimitada</a:t>
          </a:r>
          <a:endParaRPr lang="en-US" dirty="0"/>
        </a:p>
      </dgm:t>
    </dgm:pt>
    <dgm:pt modelId="{BBFB3CA8-26DA-4CCE-B732-5450D9E67CC1}" type="parTrans" cxnId="{6C5FE33D-68E5-4BD0-8C52-F882FFABD21F}">
      <dgm:prSet/>
      <dgm:spPr/>
      <dgm:t>
        <a:bodyPr/>
        <a:lstStyle/>
        <a:p>
          <a:endParaRPr lang="en-US"/>
        </a:p>
      </dgm:t>
    </dgm:pt>
    <dgm:pt modelId="{07FA122B-821F-4EE0-BC87-76E6E72004CF}" type="sibTrans" cxnId="{6C5FE33D-68E5-4BD0-8C52-F882FFABD21F}">
      <dgm:prSet/>
      <dgm:spPr/>
      <dgm:t>
        <a:bodyPr/>
        <a:lstStyle/>
        <a:p>
          <a:endParaRPr lang="en-US"/>
        </a:p>
      </dgm:t>
    </dgm:pt>
    <dgm:pt modelId="{3C2E6C18-4848-43D1-8A96-A104AC2E69C8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/>
            <a:t>Escala horizontal</a:t>
          </a:r>
        </a:p>
      </dgm:t>
    </dgm:pt>
    <dgm:pt modelId="{38E7A717-E686-4525-8687-603BD3C93E30}" type="parTrans" cxnId="{CF0BB723-3833-4C34-BA04-A588A24C4501}">
      <dgm:prSet/>
      <dgm:spPr/>
      <dgm:t>
        <a:bodyPr/>
        <a:lstStyle/>
        <a:p>
          <a:endParaRPr lang="en-US"/>
        </a:p>
      </dgm:t>
    </dgm:pt>
    <dgm:pt modelId="{2F50EA86-AB14-462D-8D4A-2371F7A710C7}" type="sibTrans" cxnId="{CF0BB723-3833-4C34-BA04-A588A24C4501}">
      <dgm:prSet/>
      <dgm:spPr/>
      <dgm:t>
        <a:bodyPr/>
        <a:lstStyle/>
        <a:p>
          <a:endParaRPr lang="en-US"/>
        </a:p>
      </dgm:t>
    </dgm:pt>
    <dgm:pt modelId="{19F83F8D-FD31-478D-AB98-149578E1EDEB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/>
            <a:t>Recursos separados de armazenamento e computação</a:t>
          </a:r>
        </a:p>
      </dgm:t>
    </dgm:pt>
    <dgm:pt modelId="{ED8E3B33-2F72-4C87-8FC6-3795B2412537}" type="parTrans" cxnId="{8D9A7C6F-2659-4AD8-AD95-F40F1947799C}">
      <dgm:prSet/>
      <dgm:spPr/>
      <dgm:t>
        <a:bodyPr/>
        <a:lstStyle/>
        <a:p>
          <a:endParaRPr lang="en-US"/>
        </a:p>
      </dgm:t>
    </dgm:pt>
    <dgm:pt modelId="{EC483ECF-1AAC-4570-BDCA-F239257226F6}" type="sibTrans" cxnId="{8D9A7C6F-2659-4AD8-AD95-F40F1947799C}">
      <dgm:prSet/>
      <dgm:spPr/>
      <dgm:t>
        <a:bodyPr/>
        <a:lstStyle/>
        <a:p>
          <a:endParaRPr lang="en-US"/>
        </a:p>
      </dgm:t>
    </dgm:pt>
    <dgm:pt modelId="{47CE8E51-6417-462D-A13F-5811FF603BBF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/>
            <a:t>Grande variedade de formatos de dados (Parquet, ORC, TextFile, AVRO, Json, dentro outros)</a:t>
          </a:r>
        </a:p>
      </dgm:t>
    </dgm:pt>
    <dgm:pt modelId="{6A36CF6D-5B16-4CED-B990-AC4D6BDE36C3}" type="parTrans" cxnId="{945920D4-3EF5-4D6C-8F96-3214E5083EEF}">
      <dgm:prSet/>
      <dgm:spPr/>
      <dgm:t>
        <a:bodyPr/>
        <a:lstStyle/>
        <a:p>
          <a:endParaRPr lang="en-US"/>
        </a:p>
      </dgm:t>
    </dgm:pt>
    <dgm:pt modelId="{8FD506BD-A5B1-468A-A2A7-960B4EF30AE3}" type="sibTrans" cxnId="{945920D4-3EF5-4D6C-8F96-3214E5083EEF}">
      <dgm:prSet/>
      <dgm:spPr/>
      <dgm:t>
        <a:bodyPr/>
        <a:lstStyle/>
        <a:p>
          <a:endParaRPr lang="en-US"/>
        </a:p>
      </dgm:t>
    </dgm:pt>
    <dgm:pt modelId="{3E1FD6F9-DA5C-486A-A59B-2CCEDD65D2C6}">
      <dgm:prSet/>
      <dgm:spPr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>
          <a:noFill/>
        </a:ln>
      </dgm:spPr>
      <dgm:t>
        <a:bodyPr/>
        <a:lstStyle/>
        <a:p>
          <a:r>
            <a:rPr lang="en-US" dirty="0" err="1"/>
            <a:t>Suporte</a:t>
          </a:r>
          <a:r>
            <a:rPr lang="en-US" dirty="0"/>
            <a:t> para </a:t>
          </a:r>
          <a:r>
            <a:rPr lang="en-US" dirty="0" err="1"/>
            <a:t>compactação</a:t>
          </a:r>
          <a:r>
            <a:rPr lang="en-US" dirty="0"/>
            <a:t> </a:t>
          </a:r>
          <a:r>
            <a:rPr lang="en-US" dirty="0" err="1"/>
            <a:t>Gzip</a:t>
          </a:r>
          <a:r>
            <a:rPr lang="en-US" dirty="0"/>
            <a:t> (.</a:t>
          </a:r>
          <a:r>
            <a:rPr lang="en-US" dirty="0" err="1"/>
            <a:t>gz</a:t>
          </a:r>
          <a:r>
            <a:rPr lang="en-US" dirty="0"/>
            <a:t>), Bzip2 (.bz2) e Snappy (.snappy)</a:t>
          </a:r>
        </a:p>
      </dgm:t>
    </dgm:pt>
    <dgm:pt modelId="{DFC89722-FE6B-4A15-8147-C6645E832D1A}" type="parTrans" cxnId="{9739EB5A-39A3-4BF2-B482-61231A45A8F2}">
      <dgm:prSet/>
      <dgm:spPr/>
      <dgm:t>
        <a:bodyPr/>
        <a:lstStyle/>
        <a:p>
          <a:endParaRPr lang="en-US"/>
        </a:p>
      </dgm:t>
    </dgm:pt>
    <dgm:pt modelId="{EBB70454-D964-41AC-85B5-13480A527CC0}" type="sibTrans" cxnId="{9739EB5A-39A3-4BF2-B482-61231A45A8F2}">
      <dgm:prSet/>
      <dgm:spPr/>
      <dgm:t>
        <a:bodyPr/>
        <a:lstStyle/>
        <a:p>
          <a:endParaRPr lang="en-US"/>
        </a:p>
      </dgm:t>
    </dgm:pt>
    <dgm:pt modelId="{970574C8-9B89-4D8D-A997-03E415A766EA}" type="pres">
      <dgm:prSet presAssocID="{FEDA4010-6D7B-4BCE-B774-B138B336E9A2}" presName="Name0" presStyleCnt="0">
        <dgm:presLayoutVars>
          <dgm:chMax val="7"/>
          <dgm:chPref val="7"/>
          <dgm:dir/>
        </dgm:presLayoutVars>
      </dgm:prSet>
      <dgm:spPr/>
    </dgm:pt>
    <dgm:pt modelId="{88E7CAB9-76A5-44C8-BF90-0A8D9D57D332}" type="pres">
      <dgm:prSet presAssocID="{FEDA4010-6D7B-4BCE-B774-B138B336E9A2}" presName="Name1" presStyleCnt="0"/>
      <dgm:spPr/>
    </dgm:pt>
    <dgm:pt modelId="{4939B23E-10DC-45DC-9051-7755AF2B0789}" type="pres">
      <dgm:prSet presAssocID="{FEDA4010-6D7B-4BCE-B774-B138B336E9A2}" presName="cycle" presStyleCnt="0"/>
      <dgm:spPr/>
    </dgm:pt>
    <dgm:pt modelId="{A5F3C653-F5C6-40EE-8D20-57EAD83B43FE}" type="pres">
      <dgm:prSet presAssocID="{FEDA4010-6D7B-4BCE-B774-B138B336E9A2}" presName="srcNode" presStyleLbl="node1" presStyleIdx="0" presStyleCnt="7"/>
      <dgm:spPr/>
    </dgm:pt>
    <dgm:pt modelId="{BAC4C2D4-362F-4AF7-8E66-C697D8AB8172}" type="pres">
      <dgm:prSet presAssocID="{FEDA4010-6D7B-4BCE-B774-B138B336E9A2}" presName="conn" presStyleLbl="parChTrans1D2" presStyleIdx="0" presStyleCnt="1"/>
      <dgm:spPr/>
    </dgm:pt>
    <dgm:pt modelId="{046264FE-737E-46B6-A5A3-D92A3F780C58}" type="pres">
      <dgm:prSet presAssocID="{FEDA4010-6D7B-4BCE-B774-B138B336E9A2}" presName="extraNode" presStyleLbl="node1" presStyleIdx="0" presStyleCnt="7"/>
      <dgm:spPr/>
    </dgm:pt>
    <dgm:pt modelId="{D24D35C0-F93B-4CB0-AFF1-269943B5D75B}" type="pres">
      <dgm:prSet presAssocID="{FEDA4010-6D7B-4BCE-B774-B138B336E9A2}" presName="dstNode" presStyleLbl="node1" presStyleIdx="0" presStyleCnt="7"/>
      <dgm:spPr/>
    </dgm:pt>
    <dgm:pt modelId="{83AB9DCC-8F70-4609-A3C7-F75973B29CD4}" type="pres">
      <dgm:prSet presAssocID="{E50CAF80-6962-414A-B8A8-4F010B4BD46C}" presName="text_1" presStyleLbl="node1" presStyleIdx="0" presStyleCnt="7">
        <dgm:presLayoutVars>
          <dgm:bulletEnabled val="1"/>
        </dgm:presLayoutVars>
      </dgm:prSet>
      <dgm:spPr/>
    </dgm:pt>
    <dgm:pt modelId="{B68111CF-8A7B-49CA-9430-3E541BC4FFE6}" type="pres">
      <dgm:prSet presAssocID="{E50CAF80-6962-414A-B8A8-4F010B4BD46C}" presName="accent_1" presStyleCnt="0"/>
      <dgm:spPr/>
    </dgm:pt>
    <dgm:pt modelId="{6FBA1BB3-4A67-4B07-AA76-071B1EA85AEC}" type="pres">
      <dgm:prSet presAssocID="{E50CAF80-6962-414A-B8A8-4F010B4BD46C}" presName="accentRepeatNode" presStyleLbl="solidFgAcc1" presStyleIdx="0" presStyleCnt="7"/>
      <dgm:spPr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>
          <a:noFill/>
        </a:ln>
      </dgm:spPr>
    </dgm:pt>
    <dgm:pt modelId="{60A48687-C5C4-4DEC-814D-1E128C91BAC2}" type="pres">
      <dgm:prSet presAssocID="{282F5464-521A-41B3-9D57-C8721D30F2D5}" presName="text_2" presStyleLbl="node1" presStyleIdx="1" presStyleCnt="7">
        <dgm:presLayoutVars>
          <dgm:bulletEnabled val="1"/>
        </dgm:presLayoutVars>
      </dgm:prSet>
      <dgm:spPr/>
    </dgm:pt>
    <dgm:pt modelId="{55552DFC-FA42-42DA-891B-0B7CE29EA799}" type="pres">
      <dgm:prSet presAssocID="{282F5464-521A-41B3-9D57-C8721D30F2D5}" presName="accent_2" presStyleCnt="0"/>
      <dgm:spPr/>
    </dgm:pt>
    <dgm:pt modelId="{CF482D6B-11E4-4F78-A382-EC3CE87868EB}" type="pres">
      <dgm:prSet presAssocID="{282F5464-521A-41B3-9D57-C8721D30F2D5}" presName="accentRepeatNode" presStyleLbl="solidFgAcc1" presStyleIdx="1" presStyleCnt="7"/>
      <dgm:spPr>
        <a:xfrm>
          <a:off x="453423" y="808245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gm:spPr>
    </dgm:pt>
    <dgm:pt modelId="{9DC9939D-F0B2-406A-B4F1-FA32EB3B1FA5}" type="pres">
      <dgm:prSet presAssocID="{86DA61F9-9B49-414E-AF4C-EDA910D966F9}" presName="text_3" presStyleLbl="node1" presStyleIdx="2" presStyleCnt="7">
        <dgm:presLayoutVars>
          <dgm:bulletEnabled val="1"/>
        </dgm:presLayoutVars>
      </dgm:prSet>
      <dgm:spPr/>
    </dgm:pt>
    <dgm:pt modelId="{A160BA9C-BD16-47FC-879D-830019E9455F}" type="pres">
      <dgm:prSet presAssocID="{86DA61F9-9B49-414E-AF4C-EDA910D966F9}" presName="accent_3" presStyleCnt="0"/>
      <dgm:spPr/>
    </dgm:pt>
    <dgm:pt modelId="{C5D68C03-CD1C-4656-BE80-7E945CC22AE0}" type="pres">
      <dgm:prSet presAssocID="{86DA61F9-9B49-414E-AF4C-EDA910D966F9}" presName="accentRepeatNode" presStyleLbl="solidFgAcc1" presStyleIdx="2" presStyleCnt="7"/>
      <dgm:spPr>
        <a:xfrm>
          <a:off x="667217" y="1454367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gm:spPr>
    </dgm:pt>
    <dgm:pt modelId="{4DA01A9F-F0CB-470E-8AAC-DD0139DAE39C}" type="pres">
      <dgm:prSet presAssocID="{3C2E6C18-4848-43D1-8A96-A104AC2E69C8}" presName="text_4" presStyleLbl="node1" presStyleIdx="3" presStyleCnt="7">
        <dgm:presLayoutVars>
          <dgm:bulletEnabled val="1"/>
        </dgm:presLayoutVars>
      </dgm:prSet>
      <dgm:spPr/>
    </dgm:pt>
    <dgm:pt modelId="{687BA90A-8D72-4781-BF99-C7A5FAAF82B6}" type="pres">
      <dgm:prSet presAssocID="{3C2E6C18-4848-43D1-8A96-A104AC2E69C8}" presName="accent_4" presStyleCnt="0"/>
      <dgm:spPr/>
    </dgm:pt>
    <dgm:pt modelId="{5740F75F-BD84-4264-A8C9-9AED69486FA6}" type="pres">
      <dgm:prSet presAssocID="{3C2E6C18-4848-43D1-8A96-A104AC2E69C8}" presName="accentRepeatNode" presStyleLbl="solidFgAcc1" presStyleIdx="3" presStyleCnt="7"/>
      <dgm:spPr>
        <a:xfrm>
          <a:off x="735479" y="2100963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gm:spPr>
    </dgm:pt>
    <dgm:pt modelId="{9DB19018-842F-4B07-8587-2031C590A154}" type="pres">
      <dgm:prSet presAssocID="{19F83F8D-FD31-478D-AB98-149578E1EDEB}" presName="text_5" presStyleLbl="node1" presStyleIdx="4" presStyleCnt="7">
        <dgm:presLayoutVars>
          <dgm:bulletEnabled val="1"/>
        </dgm:presLayoutVars>
      </dgm:prSet>
      <dgm:spPr/>
    </dgm:pt>
    <dgm:pt modelId="{E7075A9A-DC58-475E-AAB0-5494DD0CBDC7}" type="pres">
      <dgm:prSet presAssocID="{19F83F8D-FD31-478D-AB98-149578E1EDEB}" presName="accent_5" presStyleCnt="0"/>
      <dgm:spPr/>
    </dgm:pt>
    <dgm:pt modelId="{964C8FBD-FB53-455A-A2A5-B9B027A382D5}" type="pres">
      <dgm:prSet presAssocID="{19F83F8D-FD31-478D-AB98-149578E1EDEB}" presName="accentRepeatNode" presStyleLbl="solidFgAcc1" presStyleIdx="4" presStyleCnt="7"/>
      <dgm:spPr>
        <a:xfrm>
          <a:off x="667217" y="2747559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gm:spPr>
    </dgm:pt>
    <dgm:pt modelId="{F167F709-8729-4BC4-8EC0-011A17C0282F}" type="pres">
      <dgm:prSet presAssocID="{47CE8E51-6417-462D-A13F-5811FF603BBF}" presName="text_6" presStyleLbl="node1" presStyleIdx="5" presStyleCnt="7">
        <dgm:presLayoutVars>
          <dgm:bulletEnabled val="1"/>
        </dgm:presLayoutVars>
      </dgm:prSet>
      <dgm:spPr/>
    </dgm:pt>
    <dgm:pt modelId="{9549D972-4867-4241-B177-5852A95CBB7B}" type="pres">
      <dgm:prSet presAssocID="{47CE8E51-6417-462D-A13F-5811FF603BBF}" presName="accent_6" presStyleCnt="0"/>
      <dgm:spPr/>
    </dgm:pt>
    <dgm:pt modelId="{2BC74ECF-73E2-4660-81F9-91AD47EC9CCA}" type="pres">
      <dgm:prSet presAssocID="{47CE8E51-6417-462D-A13F-5811FF603BBF}" presName="accentRepeatNode" presStyleLbl="solidFgAcc1" presStyleIdx="5" presStyleCnt="7"/>
      <dgm:spPr>
        <a:xfrm>
          <a:off x="453423" y="3393681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gm:spPr>
    </dgm:pt>
    <dgm:pt modelId="{9985C246-2924-4F86-A443-DB1B81773B6E}" type="pres">
      <dgm:prSet presAssocID="{3E1FD6F9-DA5C-486A-A59B-2CCEDD65D2C6}" presName="text_7" presStyleLbl="node1" presStyleIdx="6" presStyleCnt="7">
        <dgm:presLayoutVars>
          <dgm:bulletEnabled val="1"/>
        </dgm:presLayoutVars>
      </dgm:prSet>
      <dgm:spPr/>
    </dgm:pt>
    <dgm:pt modelId="{5CF973C7-7766-49C3-9D7C-72BB50C3CB00}" type="pres">
      <dgm:prSet presAssocID="{3E1FD6F9-DA5C-486A-A59B-2CCEDD65D2C6}" presName="accent_7" presStyleCnt="0"/>
      <dgm:spPr/>
    </dgm:pt>
    <dgm:pt modelId="{05BFB322-1DAD-4887-8925-B9AB6D3538E7}" type="pres">
      <dgm:prSet presAssocID="{3E1FD6F9-DA5C-486A-A59B-2CCEDD65D2C6}" presName="accentRepeatNode" presStyleLbl="solidFgAcc1" presStyleIdx="6" presStyleCnt="7"/>
      <dgm:spPr>
        <a:xfrm>
          <a:off x="63284" y="4040277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gm:spPr>
    </dgm:pt>
  </dgm:ptLst>
  <dgm:cxnLst>
    <dgm:cxn modelId="{8B47BC08-A411-45BC-99D6-D212B81494A0}" type="presOf" srcId="{47CE8E51-6417-462D-A13F-5811FF603BBF}" destId="{F167F709-8729-4BC4-8EC0-011A17C0282F}" srcOrd="0" destOrd="0" presId="urn:microsoft.com/office/officeart/2008/layout/VerticalCurvedList"/>
    <dgm:cxn modelId="{4AB0BE20-9C97-4577-9F31-1FBDE75CD965}" srcId="{FEDA4010-6D7B-4BCE-B774-B138B336E9A2}" destId="{282F5464-521A-41B3-9D57-C8721D30F2D5}" srcOrd="1" destOrd="0" parTransId="{71253F7A-54F2-47B2-A4C9-73E3934BF388}" sibTransId="{A6B0BF8D-712B-48DB-BE61-487D3E2DC6B8}"/>
    <dgm:cxn modelId="{CF0BB723-3833-4C34-BA04-A588A24C4501}" srcId="{FEDA4010-6D7B-4BCE-B774-B138B336E9A2}" destId="{3C2E6C18-4848-43D1-8A96-A104AC2E69C8}" srcOrd="3" destOrd="0" parTransId="{38E7A717-E686-4525-8687-603BD3C93E30}" sibTransId="{2F50EA86-AB14-462D-8D4A-2371F7A710C7}"/>
    <dgm:cxn modelId="{19043433-3221-4D62-B212-51AFE57A6EA3}" type="presOf" srcId="{3C2E6C18-4848-43D1-8A96-A104AC2E69C8}" destId="{4DA01A9F-F0CB-470E-8AAC-DD0139DAE39C}" srcOrd="0" destOrd="0" presId="urn:microsoft.com/office/officeart/2008/layout/VerticalCurvedList"/>
    <dgm:cxn modelId="{BAB48B3B-17D1-4C32-8C98-910E9E68FCBD}" srcId="{FEDA4010-6D7B-4BCE-B774-B138B336E9A2}" destId="{E50CAF80-6962-414A-B8A8-4F010B4BD46C}" srcOrd="0" destOrd="0" parTransId="{4D47F023-3FBB-4EFA-BFD6-8927AF415227}" sibTransId="{2478ED63-5F1F-435D-BF1C-00E3459B38DF}"/>
    <dgm:cxn modelId="{6C5FE33D-68E5-4BD0-8C52-F882FFABD21F}" srcId="{FEDA4010-6D7B-4BCE-B774-B138B336E9A2}" destId="{86DA61F9-9B49-414E-AF4C-EDA910D966F9}" srcOrd="2" destOrd="0" parTransId="{BBFB3CA8-26DA-4CCE-B732-5450D9E67CC1}" sibTransId="{07FA122B-821F-4EE0-BC87-76E6E72004CF}"/>
    <dgm:cxn modelId="{809A2F4A-0A67-45CD-8F43-814EFB8D8AC8}" type="presOf" srcId="{E50CAF80-6962-414A-B8A8-4F010B4BD46C}" destId="{83AB9DCC-8F70-4609-A3C7-F75973B29CD4}" srcOrd="0" destOrd="0" presId="urn:microsoft.com/office/officeart/2008/layout/VerticalCurvedList"/>
    <dgm:cxn modelId="{8D9A7C6F-2659-4AD8-AD95-F40F1947799C}" srcId="{FEDA4010-6D7B-4BCE-B774-B138B336E9A2}" destId="{19F83F8D-FD31-478D-AB98-149578E1EDEB}" srcOrd="4" destOrd="0" parTransId="{ED8E3B33-2F72-4C87-8FC6-3795B2412537}" sibTransId="{EC483ECF-1AAC-4570-BDCA-F239257226F6}"/>
    <dgm:cxn modelId="{9739EB5A-39A3-4BF2-B482-61231A45A8F2}" srcId="{FEDA4010-6D7B-4BCE-B774-B138B336E9A2}" destId="{3E1FD6F9-DA5C-486A-A59B-2CCEDD65D2C6}" srcOrd="6" destOrd="0" parTransId="{DFC89722-FE6B-4A15-8147-C6645E832D1A}" sibTransId="{EBB70454-D964-41AC-85B5-13480A527CC0}"/>
    <dgm:cxn modelId="{2DA7F192-DFF6-4E7C-8749-CE52D483CC63}" type="presOf" srcId="{FEDA4010-6D7B-4BCE-B774-B138B336E9A2}" destId="{970574C8-9B89-4D8D-A997-03E415A766EA}" srcOrd="0" destOrd="0" presId="urn:microsoft.com/office/officeart/2008/layout/VerticalCurvedList"/>
    <dgm:cxn modelId="{05AEC395-DF81-4B15-B90A-8919FC69BD45}" type="presOf" srcId="{19F83F8D-FD31-478D-AB98-149578E1EDEB}" destId="{9DB19018-842F-4B07-8587-2031C590A154}" srcOrd="0" destOrd="0" presId="urn:microsoft.com/office/officeart/2008/layout/VerticalCurvedList"/>
    <dgm:cxn modelId="{8641829C-A1B9-44FF-8701-E7652432E879}" type="presOf" srcId="{86DA61F9-9B49-414E-AF4C-EDA910D966F9}" destId="{9DC9939D-F0B2-406A-B4F1-FA32EB3B1FA5}" srcOrd="0" destOrd="0" presId="urn:microsoft.com/office/officeart/2008/layout/VerticalCurvedList"/>
    <dgm:cxn modelId="{99F010BC-AA12-4B55-A826-5E44578F2F37}" type="presOf" srcId="{2478ED63-5F1F-435D-BF1C-00E3459B38DF}" destId="{BAC4C2D4-362F-4AF7-8E66-C697D8AB8172}" srcOrd="0" destOrd="0" presId="urn:microsoft.com/office/officeart/2008/layout/VerticalCurvedList"/>
    <dgm:cxn modelId="{CB0315CC-0D8E-42EA-8EED-F55D7F317E68}" type="presOf" srcId="{282F5464-521A-41B3-9D57-C8721D30F2D5}" destId="{60A48687-C5C4-4DEC-814D-1E128C91BAC2}" srcOrd="0" destOrd="0" presId="urn:microsoft.com/office/officeart/2008/layout/VerticalCurvedList"/>
    <dgm:cxn modelId="{945920D4-3EF5-4D6C-8F96-3214E5083EEF}" srcId="{FEDA4010-6D7B-4BCE-B774-B138B336E9A2}" destId="{47CE8E51-6417-462D-A13F-5811FF603BBF}" srcOrd="5" destOrd="0" parTransId="{6A36CF6D-5B16-4CED-B990-AC4D6BDE36C3}" sibTransId="{8FD506BD-A5B1-468A-A2A7-960B4EF30AE3}"/>
    <dgm:cxn modelId="{41317FD6-3E00-46E2-897A-E78BDBEF1C9A}" type="presOf" srcId="{3E1FD6F9-DA5C-486A-A59B-2CCEDD65D2C6}" destId="{9985C246-2924-4F86-A443-DB1B81773B6E}" srcOrd="0" destOrd="0" presId="urn:microsoft.com/office/officeart/2008/layout/VerticalCurvedList"/>
    <dgm:cxn modelId="{75C0B7C4-B98A-48AF-89C5-D742E005219D}" type="presParOf" srcId="{970574C8-9B89-4D8D-A997-03E415A766EA}" destId="{88E7CAB9-76A5-44C8-BF90-0A8D9D57D332}" srcOrd="0" destOrd="0" presId="urn:microsoft.com/office/officeart/2008/layout/VerticalCurvedList"/>
    <dgm:cxn modelId="{F1F6E153-0446-4873-8F71-697D92325D4B}" type="presParOf" srcId="{88E7CAB9-76A5-44C8-BF90-0A8D9D57D332}" destId="{4939B23E-10DC-45DC-9051-7755AF2B0789}" srcOrd="0" destOrd="0" presId="urn:microsoft.com/office/officeart/2008/layout/VerticalCurvedList"/>
    <dgm:cxn modelId="{7D685C47-CC46-4ADA-855C-16BD16F088EE}" type="presParOf" srcId="{4939B23E-10DC-45DC-9051-7755AF2B0789}" destId="{A5F3C653-F5C6-40EE-8D20-57EAD83B43FE}" srcOrd="0" destOrd="0" presId="urn:microsoft.com/office/officeart/2008/layout/VerticalCurvedList"/>
    <dgm:cxn modelId="{DB072BBE-770A-409D-8E72-3D205722B37F}" type="presParOf" srcId="{4939B23E-10DC-45DC-9051-7755AF2B0789}" destId="{BAC4C2D4-362F-4AF7-8E66-C697D8AB8172}" srcOrd="1" destOrd="0" presId="urn:microsoft.com/office/officeart/2008/layout/VerticalCurvedList"/>
    <dgm:cxn modelId="{292960EB-58B1-4708-8E3B-F6AB1DD4EA7C}" type="presParOf" srcId="{4939B23E-10DC-45DC-9051-7755AF2B0789}" destId="{046264FE-737E-46B6-A5A3-D92A3F780C58}" srcOrd="2" destOrd="0" presId="urn:microsoft.com/office/officeart/2008/layout/VerticalCurvedList"/>
    <dgm:cxn modelId="{6906B966-E68D-4116-A863-89EDD14A8ABD}" type="presParOf" srcId="{4939B23E-10DC-45DC-9051-7755AF2B0789}" destId="{D24D35C0-F93B-4CB0-AFF1-269943B5D75B}" srcOrd="3" destOrd="0" presId="urn:microsoft.com/office/officeart/2008/layout/VerticalCurvedList"/>
    <dgm:cxn modelId="{787BFDF6-B85F-4BAE-ADC8-D9FC470BB600}" type="presParOf" srcId="{88E7CAB9-76A5-44C8-BF90-0A8D9D57D332}" destId="{83AB9DCC-8F70-4609-A3C7-F75973B29CD4}" srcOrd="1" destOrd="0" presId="urn:microsoft.com/office/officeart/2008/layout/VerticalCurvedList"/>
    <dgm:cxn modelId="{D6D281C7-D10C-4579-8C48-6A41EA67F81A}" type="presParOf" srcId="{88E7CAB9-76A5-44C8-BF90-0A8D9D57D332}" destId="{B68111CF-8A7B-49CA-9430-3E541BC4FFE6}" srcOrd="2" destOrd="0" presId="urn:microsoft.com/office/officeart/2008/layout/VerticalCurvedList"/>
    <dgm:cxn modelId="{68D2DE4F-811D-475B-AB56-9A40A9A9B2AF}" type="presParOf" srcId="{B68111CF-8A7B-49CA-9430-3E541BC4FFE6}" destId="{6FBA1BB3-4A67-4B07-AA76-071B1EA85AEC}" srcOrd="0" destOrd="0" presId="urn:microsoft.com/office/officeart/2008/layout/VerticalCurvedList"/>
    <dgm:cxn modelId="{C79A397F-5A6B-4EDC-91A7-E0E2AC4E01AD}" type="presParOf" srcId="{88E7CAB9-76A5-44C8-BF90-0A8D9D57D332}" destId="{60A48687-C5C4-4DEC-814D-1E128C91BAC2}" srcOrd="3" destOrd="0" presId="urn:microsoft.com/office/officeart/2008/layout/VerticalCurvedList"/>
    <dgm:cxn modelId="{E829E4B2-492E-422F-8CF9-E6EA2D8F1C83}" type="presParOf" srcId="{88E7CAB9-76A5-44C8-BF90-0A8D9D57D332}" destId="{55552DFC-FA42-42DA-891B-0B7CE29EA799}" srcOrd="4" destOrd="0" presId="urn:microsoft.com/office/officeart/2008/layout/VerticalCurvedList"/>
    <dgm:cxn modelId="{18BC16EC-0F47-4A45-8BEC-80BC342850DC}" type="presParOf" srcId="{55552DFC-FA42-42DA-891B-0B7CE29EA799}" destId="{CF482D6B-11E4-4F78-A382-EC3CE87868EB}" srcOrd="0" destOrd="0" presId="urn:microsoft.com/office/officeart/2008/layout/VerticalCurvedList"/>
    <dgm:cxn modelId="{2405B6B6-4CB5-4852-92AE-2A7308F1E8EE}" type="presParOf" srcId="{88E7CAB9-76A5-44C8-BF90-0A8D9D57D332}" destId="{9DC9939D-F0B2-406A-B4F1-FA32EB3B1FA5}" srcOrd="5" destOrd="0" presId="urn:microsoft.com/office/officeart/2008/layout/VerticalCurvedList"/>
    <dgm:cxn modelId="{3F57F745-1294-4A6F-83C0-820609A180DF}" type="presParOf" srcId="{88E7CAB9-76A5-44C8-BF90-0A8D9D57D332}" destId="{A160BA9C-BD16-47FC-879D-830019E9455F}" srcOrd="6" destOrd="0" presId="urn:microsoft.com/office/officeart/2008/layout/VerticalCurvedList"/>
    <dgm:cxn modelId="{D5695D89-050F-446B-9747-14C49FB31148}" type="presParOf" srcId="{A160BA9C-BD16-47FC-879D-830019E9455F}" destId="{C5D68C03-CD1C-4656-BE80-7E945CC22AE0}" srcOrd="0" destOrd="0" presId="urn:microsoft.com/office/officeart/2008/layout/VerticalCurvedList"/>
    <dgm:cxn modelId="{704D3F94-3B5B-4911-9DC2-3D42BCF5E14A}" type="presParOf" srcId="{88E7CAB9-76A5-44C8-BF90-0A8D9D57D332}" destId="{4DA01A9F-F0CB-470E-8AAC-DD0139DAE39C}" srcOrd="7" destOrd="0" presId="urn:microsoft.com/office/officeart/2008/layout/VerticalCurvedList"/>
    <dgm:cxn modelId="{CEF09163-9A84-4B33-84F6-CE3455C4A654}" type="presParOf" srcId="{88E7CAB9-76A5-44C8-BF90-0A8D9D57D332}" destId="{687BA90A-8D72-4781-BF99-C7A5FAAF82B6}" srcOrd="8" destOrd="0" presId="urn:microsoft.com/office/officeart/2008/layout/VerticalCurvedList"/>
    <dgm:cxn modelId="{E9095E3E-C28C-4FA2-87D7-22612C7C674A}" type="presParOf" srcId="{687BA90A-8D72-4781-BF99-C7A5FAAF82B6}" destId="{5740F75F-BD84-4264-A8C9-9AED69486FA6}" srcOrd="0" destOrd="0" presId="urn:microsoft.com/office/officeart/2008/layout/VerticalCurvedList"/>
    <dgm:cxn modelId="{03C42B0A-DBC2-49D4-8FF8-324F78837474}" type="presParOf" srcId="{88E7CAB9-76A5-44C8-BF90-0A8D9D57D332}" destId="{9DB19018-842F-4B07-8587-2031C590A154}" srcOrd="9" destOrd="0" presId="urn:microsoft.com/office/officeart/2008/layout/VerticalCurvedList"/>
    <dgm:cxn modelId="{B607E52A-3EBF-483E-B26A-9E211A99E860}" type="presParOf" srcId="{88E7CAB9-76A5-44C8-BF90-0A8D9D57D332}" destId="{E7075A9A-DC58-475E-AAB0-5494DD0CBDC7}" srcOrd="10" destOrd="0" presId="urn:microsoft.com/office/officeart/2008/layout/VerticalCurvedList"/>
    <dgm:cxn modelId="{543F13A4-A613-4D0A-86BB-0ACF25C5FCE1}" type="presParOf" srcId="{E7075A9A-DC58-475E-AAB0-5494DD0CBDC7}" destId="{964C8FBD-FB53-455A-A2A5-B9B027A382D5}" srcOrd="0" destOrd="0" presId="urn:microsoft.com/office/officeart/2008/layout/VerticalCurvedList"/>
    <dgm:cxn modelId="{C4BE95B8-E032-4151-A505-A4E8F9EF684C}" type="presParOf" srcId="{88E7CAB9-76A5-44C8-BF90-0A8D9D57D332}" destId="{F167F709-8729-4BC4-8EC0-011A17C0282F}" srcOrd="11" destOrd="0" presId="urn:microsoft.com/office/officeart/2008/layout/VerticalCurvedList"/>
    <dgm:cxn modelId="{7D4E4BFF-5306-4154-A4F4-7BC40402B29B}" type="presParOf" srcId="{88E7CAB9-76A5-44C8-BF90-0A8D9D57D332}" destId="{9549D972-4867-4241-B177-5852A95CBB7B}" srcOrd="12" destOrd="0" presId="urn:microsoft.com/office/officeart/2008/layout/VerticalCurvedList"/>
    <dgm:cxn modelId="{D6D91300-120A-4D47-9FD7-94D2DFE2A866}" type="presParOf" srcId="{9549D972-4867-4241-B177-5852A95CBB7B}" destId="{2BC74ECF-73E2-4660-81F9-91AD47EC9CCA}" srcOrd="0" destOrd="0" presId="urn:microsoft.com/office/officeart/2008/layout/VerticalCurvedList"/>
    <dgm:cxn modelId="{F4FD930E-B435-42D4-A9B1-300C8D49EE38}" type="presParOf" srcId="{88E7CAB9-76A5-44C8-BF90-0A8D9D57D332}" destId="{9985C246-2924-4F86-A443-DB1B81773B6E}" srcOrd="13" destOrd="0" presId="urn:microsoft.com/office/officeart/2008/layout/VerticalCurvedList"/>
    <dgm:cxn modelId="{7660A948-2809-41E9-A76C-AC3261D600EA}" type="presParOf" srcId="{88E7CAB9-76A5-44C8-BF90-0A8D9D57D332}" destId="{5CF973C7-7766-49C3-9D7C-72BB50C3CB00}" srcOrd="14" destOrd="0" presId="urn:microsoft.com/office/officeart/2008/layout/VerticalCurvedList"/>
    <dgm:cxn modelId="{C209A730-1F24-442F-969B-0F5FB9A3014A}" type="presParOf" srcId="{5CF973C7-7766-49C3-9D7C-72BB50C3CB00}" destId="{05BFB322-1DAD-4887-8925-B9AB6D3538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C812CE-FA6A-4A29-9254-AA5678E0582E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11BFE-B531-4DC1-A58E-A2797B3BFF9A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 dirty="0"/>
            <a:t>Performance</a:t>
          </a:r>
          <a:endParaRPr lang="en-US" dirty="0"/>
        </a:p>
      </dgm:t>
    </dgm:pt>
    <dgm:pt modelId="{6BA3EBFE-B947-4550-B754-3B42F979AFF2}" type="parTrans" cxnId="{3CC606FA-A71A-4013-BFB8-2BFDCCECA675}">
      <dgm:prSet/>
      <dgm:spPr/>
      <dgm:t>
        <a:bodyPr/>
        <a:lstStyle/>
        <a:p>
          <a:endParaRPr lang="en-US"/>
        </a:p>
      </dgm:t>
    </dgm:pt>
    <dgm:pt modelId="{4CE3C9A1-2734-421E-945C-2671C3737AED}" type="sibTrans" cxnId="{3CC606FA-A71A-4013-BFB8-2BFDCCECA675}">
      <dgm:prSet/>
      <dgm:spPr/>
      <dgm:t>
        <a:bodyPr/>
        <a:lstStyle/>
        <a:p>
          <a:endParaRPr lang="en-US"/>
        </a:p>
      </dgm:t>
    </dgm:pt>
    <dgm:pt modelId="{458A7E35-ED24-4BAC-BE6F-C3E06615BB53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 dirty="0"/>
            <a:t>Armazenamento de dados colunar</a:t>
          </a:r>
          <a:endParaRPr lang="en-US" dirty="0"/>
        </a:p>
      </dgm:t>
    </dgm:pt>
    <dgm:pt modelId="{ABCBE62E-DD19-43C3-A190-5C19DBAFD576}" type="parTrans" cxnId="{CB08D790-E660-4196-B463-9D5903118192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endParaRPr lang="en-US"/>
        </a:p>
      </dgm:t>
    </dgm:pt>
    <dgm:pt modelId="{86B56B2E-FFFC-4736-B76B-3E5D1F7732B5}" type="sibTrans" cxnId="{CB08D790-E660-4196-B463-9D5903118192}">
      <dgm:prSet/>
      <dgm:spPr/>
      <dgm:t>
        <a:bodyPr/>
        <a:lstStyle/>
        <a:p>
          <a:endParaRPr lang="en-US"/>
        </a:p>
      </dgm:t>
    </dgm:pt>
    <dgm:pt modelId="{93C42894-5F60-44EE-A8EB-E8E587D77C81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 dirty="0"/>
            <a:t>Compactação de dados</a:t>
          </a:r>
          <a:endParaRPr lang="en-US" dirty="0"/>
        </a:p>
      </dgm:t>
    </dgm:pt>
    <dgm:pt modelId="{0FE61CF3-6273-458B-9433-128FC2120D8C}" type="parTrans" cxnId="{E18CC839-387F-444D-84CD-8C4071685BDB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endParaRPr lang="en-US"/>
        </a:p>
      </dgm:t>
    </dgm:pt>
    <dgm:pt modelId="{CD4B0FCA-A7F6-4F34-8897-631896BE9DDC}" type="sibTrans" cxnId="{E18CC839-387F-444D-84CD-8C4071685BDB}">
      <dgm:prSet/>
      <dgm:spPr/>
      <dgm:t>
        <a:bodyPr/>
        <a:lstStyle/>
        <a:p>
          <a:endParaRPr lang="en-US"/>
        </a:p>
      </dgm:t>
    </dgm:pt>
    <dgm:pt modelId="{4157C738-0283-4107-8C3B-11BEC2341CC0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/>
            <a:t>Otimizador de consultas</a:t>
          </a:r>
          <a:endParaRPr lang="en-US"/>
        </a:p>
      </dgm:t>
    </dgm:pt>
    <dgm:pt modelId="{7491E3B5-E0F3-42B7-AB2B-EED92F78AE55}" type="parTrans" cxnId="{37C16C69-C91A-410F-8113-84A11A3F069E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endParaRPr lang="en-US"/>
        </a:p>
      </dgm:t>
    </dgm:pt>
    <dgm:pt modelId="{C4F2B802-B298-4342-8BC3-D3C6110F0A5F}" type="sibTrans" cxnId="{37C16C69-C91A-410F-8113-84A11A3F069E}">
      <dgm:prSet/>
      <dgm:spPr/>
      <dgm:t>
        <a:bodyPr/>
        <a:lstStyle/>
        <a:p>
          <a:endParaRPr lang="en-US"/>
        </a:p>
      </dgm:t>
    </dgm:pt>
    <dgm:pt modelId="{A7AABAFC-B76C-4ED2-B345-15F5D9D7D0D6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/>
            <a:t>Armazenamento em cache dos resultados</a:t>
          </a:r>
          <a:endParaRPr lang="en-US"/>
        </a:p>
      </dgm:t>
    </dgm:pt>
    <dgm:pt modelId="{FC24BB39-6B19-45E6-AB17-22687E519B7F}" type="parTrans" cxnId="{92A9FA39-0A4A-4FEB-9A15-2EB46682D50E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endParaRPr lang="en-US"/>
        </a:p>
      </dgm:t>
    </dgm:pt>
    <dgm:pt modelId="{F2C78526-A4B0-4E35-864C-AAACCDA7D109}" type="sibTrans" cxnId="{92A9FA39-0A4A-4FEB-9A15-2EB46682D50E}">
      <dgm:prSet/>
      <dgm:spPr/>
      <dgm:t>
        <a:bodyPr/>
        <a:lstStyle/>
        <a:p>
          <a:endParaRPr lang="en-US"/>
        </a:p>
      </dgm:t>
    </dgm:pt>
    <dgm:pt modelId="{290D2DE4-AB56-496E-8329-6C801B72ECC0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 dirty="0"/>
            <a:t>Código compilado</a:t>
          </a:r>
          <a:endParaRPr lang="en-US" dirty="0"/>
        </a:p>
      </dgm:t>
    </dgm:pt>
    <dgm:pt modelId="{7CF7014A-5CC9-412A-800E-CD177199EEB9}" type="parTrans" cxnId="{4261EC5F-A588-462D-BEDC-B450B9FF8A08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endParaRPr lang="en-US"/>
        </a:p>
      </dgm:t>
    </dgm:pt>
    <dgm:pt modelId="{5F493375-0A3A-458C-A07B-62F26722BAA3}" type="sibTrans" cxnId="{4261EC5F-A588-462D-BEDC-B450B9FF8A08}">
      <dgm:prSet/>
      <dgm:spPr/>
      <dgm:t>
        <a:bodyPr/>
        <a:lstStyle/>
        <a:p>
          <a:endParaRPr lang="en-US"/>
        </a:p>
      </dgm:t>
    </dgm:pt>
    <dgm:pt modelId="{608F5414-FA21-4360-AABA-5756B34371CA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r>
            <a:rPr lang="pt-BR"/>
            <a:t>Processamento </a:t>
          </a:r>
          <a:r>
            <a:rPr lang="pt-BR" dirty="0"/>
            <a:t>paralelo em massa</a:t>
          </a:r>
          <a:endParaRPr lang="en-US" dirty="0"/>
        </a:p>
      </dgm:t>
    </dgm:pt>
    <dgm:pt modelId="{ED46147A-5F58-4DD1-BA27-7F72F33E5A5F}" type="parTrans" cxnId="{19BACED5-1837-45B3-907F-B23FBFE94084}">
      <dgm:prSet/>
      <dgm:spPr>
        <a:solidFill>
          <a:srgbClr val="8C4FFF"/>
        </a:solidFill>
        <a:ln>
          <a:solidFill>
            <a:srgbClr val="8C4FFF"/>
          </a:solidFill>
        </a:ln>
      </dgm:spPr>
      <dgm:t>
        <a:bodyPr/>
        <a:lstStyle/>
        <a:p>
          <a:endParaRPr lang="en-US"/>
        </a:p>
      </dgm:t>
    </dgm:pt>
    <dgm:pt modelId="{891E162E-EC99-4A85-A164-79783424C39B}" type="sibTrans" cxnId="{19BACED5-1837-45B3-907F-B23FBFE94084}">
      <dgm:prSet/>
      <dgm:spPr/>
      <dgm:t>
        <a:bodyPr/>
        <a:lstStyle/>
        <a:p>
          <a:endParaRPr lang="en-US"/>
        </a:p>
      </dgm:t>
    </dgm:pt>
    <dgm:pt modelId="{206C0732-727A-46BD-A647-C591D035A724}" type="pres">
      <dgm:prSet presAssocID="{A9C812CE-FA6A-4A29-9254-AA5678E0582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44D1E9-5A44-44A5-B49D-744D3F37745F}" type="pres">
      <dgm:prSet presAssocID="{32F11BFE-B531-4DC1-A58E-A2797B3BFF9A}" presName="centerShape" presStyleLbl="node0" presStyleIdx="0" presStyleCnt="1"/>
      <dgm:spPr/>
    </dgm:pt>
    <dgm:pt modelId="{7CDA42A2-9C9C-4940-88FA-AF3ADD34EC0C}" type="pres">
      <dgm:prSet presAssocID="{ED46147A-5F58-4DD1-BA27-7F72F33E5A5F}" presName="Name9" presStyleLbl="parChTrans1D2" presStyleIdx="0" presStyleCnt="6"/>
      <dgm:spPr/>
    </dgm:pt>
    <dgm:pt modelId="{DC857740-75D0-4F72-9CDD-D05ED3543374}" type="pres">
      <dgm:prSet presAssocID="{ED46147A-5F58-4DD1-BA27-7F72F33E5A5F}" presName="connTx" presStyleLbl="parChTrans1D2" presStyleIdx="0" presStyleCnt="6"/>
      <dgm:spPr/>
    </dgm:pt>
    <dgm:pt modelId="{C9A86F4A-04BB-4D7E-9F0F-B24293544EA2}" type="pres">
      <dgm:prSet presAssocID="{608F5414-FA21-4360-AABA-5756B34371CA}" presName="node" presStyleLbl="node1" presStyleIdx="0" presStyleCnt="6">
        <dgm:presLayoutVars>
          <dgm:bulletEnabled val="1"/>
        </dgm:presLayoutVars>
      </dgm:prSet>
      <dgm:spPr/>
    </dgm:pt>
    <dgm:pt modelId="{AB80E679-D13D-4FEC-B2F4-3ACE8A43BC2F}" type="pres">
      <dgm:prSet presAssocID="{ABCBE62E-DD19-43C3-A190-5C19DBAFD576}" presName="Name9" presStyleLbl="parChTrans1D2" presStyleIdx="1" presStyleCnt="6"/>
      <dgm:spPr/>
    </dgm:pt>
    <dgm:pt modelId="{47887341-4536-4CAB-86AF-8A340F3655B0}" type="pres">
      <dgm:prSet presAssocID="{ABCBE62E-DD19-43C3-A190-5C19DBAFD576}" presName="connTx" presStyleLbl="parChTrans1D2" presStyleIdx="1" presStyleCnt="6"/>
      <dgm:spPr/>
    </dgm:pt>
    <dgm:pt modelId="{7C2B6BB9-CD68-42FF-A7C1-4D26E5A392B7}" type="pres">
      <dgm:prSet presAssocID="{458A7E35-ED24-4BAC-BE6F-C3E06615BB53}" presName="node" presStyleLbl="node1" presStyleIdx="1" presStyleCnt="6">
        <dgm:presLayoutVars>
          <dgm:bulletEnabled val="1"/>
        </dgm:presLayoutVars>
      </dgm:prSet>
      <dgm:spPr/>
    </dgm:pt>
    <dgm:pt modelId="{0F2B2C75-9E23-44E7-B7B5-5722C80A78E5}" type="pres">
      <dgm:prSet presAssocID="{0FE61CF3-6273-458B-9433-128FC2120D8C}" presName="Name9" presStyleLbl="parChTrans1D2" presStyleIdx="2" presStyleCnt="6"/>
      <dgm:spPr/>
    </dgm:pt>
    <dgm:pt modelId="{930ABD83-F9AC-40F3-8B60-32C7015157EB}" type="pres">
      <dgm:prSet presAssocID="{0FE61CF3-6273-458B-9433-128FC2120D8C}" presName="connTx" presStyleLbl="parChTrans1D2" presStyleIdx="2" presStyleCnt="6"/>
      <dgm:spPr/>
    </dgm:pt>
    <dgm:pt modelId="{87BABE89-96AF-46FB-947D-949B2FDB5CA6}" type="pres">
      <dgm:prSet presAssocID="{93C42894-5F60-44EE-A8EB-E8E587D77C81}" presName="node" presStyleLbl="node1" presStyleIdx="2" presStyleCnt="6">
        <dgm:presLayoutVars>
          <dgm:bulletEnabled val="1"/>
        </dgm:presLayoutVars>
      </dgm:prSet>
      <dgm:spPr/>
    </dgm:pt>
    <dgm:pt modelId="{5E3C2B80-649C-4BFC-9579-0A8E95108E95}" type="pres">
      <dgm:prSet presAssocID="{7491E3B5-E0F3-42B7-AB2B-EED92F78AE55}" presName="Name9" presStyleLbl="parChTrans1D2" presStyleIdx="3" presStyleCnt="6"/>
      <dgm:spPr/>
    </dgm:pt>
    <dgm:pt modelId="{0BFB850C-4EBF-4CEA-88A2-155C625EA725}" type="pres">
      <dgm:prSet presAssocID="{7491E3B5-E0F3-42B7-AB2B-EED92F78AE55}" presName="connTx" presStyleLbl="parChTrans1D2" presStyleIdx="3" presStyleCnt="6"/>
      <dgm:spPr/>
    </dgm:pt>
    <dgm:pt modelId="{84CA2599-EC19-455D-9C99-CB460C698E7F}" type="pres">
      <dgm:prSet presAssocID="{4157C738-0283-4107-8C3B-11BEC2341CC0}" presName="node" presStyleLbl="node1" presStyleIdx="3" presStyleCnt="6">
        <dgm:presLayoutVars>
          <dgm:bulletEnabled val="1"/>
        </dgm:presLayoutVars>
      </dgm:prSet>
      <dgm:spPr/>
    </dgm:pt>
    <dgm:pt modelId="{696CC9C6-5C0C-4128-91CD-8FEEA335B430}" type="pres">
      <dgm:prSet presAssocID="{FC24BB39-6B19-45E6-AB17-22687E519B7F}" presName="Name9" presStyleLbl="parChTrans1D2" presStyleIdx="4" presStyleCnt="6"/>
      <dgm:spPr/>
    </dgm:pt>
    <dgm:pt modelId="{BB28343C-40AC-406E-9CC1-D1882D45988D}" type="pres">
      <dgm:prSet presAssocID="{FC24BB39-6B19-45E6-AB17-22687E519B7F}" presName="connTx" presStyleLbl="parChTrans1D2" presStyleIdx="4" presStyleCnt="6"/>
      <dgm:spPr/>
    </dgm:pt>
    <dgm:pt modelId="{6FE8B55A-118B-4194-A720-860E6DCF3B7A}" type="pres">
      <dgm:prSet presAssocID="{A7AABAFC-B76C-4ED2-B345-15F5D9D7D0D6}" presName="node" presStyleLbl="node1" presStyleIdx="4" presStyleCnt="6">
        <dgm:presLayoutVars>
          <dgm:bulletEnabled val="1"/>
        </dgm:presLayoutVars>
      </dgm:prSet>
      <dgm:spPr/>
    </dgm:pt>
    <dgm:pt modelId="{23C2440D-F500-4456-B688-275380732670}" type="pres">
      <dgm:prSet presAssocID="{7CF7014A-5CC9-412A-800E-CD177199EEB9}" presName="Name9" presStyleLbl="parChTrans1D2" presStyleIdx="5" presStyleCnt="6"/>
      <dgm:spPr/>
    </dgm:pt>
    <dgm:pt modelId="{0ABC51D8-3371-4F5B-B417-F84622CF1204}" type="pres">
      <dgm:prSet presAssocID="{7CF7014A-5CC9-412A-800E-CD177199EEB9}" presName="connTx" presStyleLbl="parChTrans1D2" presStyleIdx="5" presStyleCnt="6"/>
      <dgm:spPr/>
    </dgm:pt>
    <dgm:pt modelId="{495F4202-31D0-4E8C-A15D-5DD9E21D0054}" type="pres">
      <dgm:prSet presAssocID="{290D2DE4-AB56-496E-8329-6C801B72ECC0}" presName="node" presStyleLbl="node1" presStyleIdx="5" presStyleCnt="6">
        <dgm:presLayoutVars>
          <dgm:bulletEnabled val="1"/>
        </dgm:presLayoutVars>
      </dgm:prSet>
      <dgm:spPr/>
    </dgm:pt>
  </dgm:ptLst>
  <dgm:cxnLst>
    <dgm:cxn modelId="{A3F3F511-15B0-42DB-9A62-A1208D0A0EC1}" type="presOf" srcId="{93C42894-5F60-44EE-A8EB-E8E587D77C81}" destId="{87BABE89-96AF-46FB-947D-949B2FDB5CA6}" srcOrd="0" destOrd="0" presId="urn:microsoft.com/office/officeart/2005/8/layout/radial1"/>
    <dgm:cxn modelId="{8FAFBE1E-65B6-4DFA-AD20-A76E7EDC3E81}" type="presOf" srcId="{32F11BFE-B531-4DC1-A58E-A2797B3BFF9A}" destId="{7F44D1E9-5A44-44A5-B49D-744D3F37745F}" srcOrd="0" destOrd="0" presId="urn:microsoft.com/office/officeart/2005/8/layout/radial1"/>
    <dgm:cxn modelId="{BB877627-5DB9-46E2-8AB3-521789D7BD1F}" type="presOf" srcId="{ED46147A-5F58-4DD1-BA27-7F72F33E5A5F}" destId="{7CDA42A2-9C9C-4940-88FA-AF3ADD34EC0C}" srcOrd="0" destOrd="0" presId="urn:microsoft.com/office/officeart/2005/8/layout/radial1"/>
    <dgm:cxn modelId="{A915D630-0EA7-4A65-A086-CEB39FB10A40}" type="presOf" srcId="{0FE61CF3-6273-458B-9433-128FC2120D8C}" destId="{930ABD83-F9AC-40F3-8B60-32C7015157EB}" srcOrd="1" destOrd="0" presId="urn:microsoft.com/office/officeart/2005/8/layout/radial1"/>
    <dgm:cxn modelId="{FFC82536-9C73-44F3-AA64-ACE29ED12667}" type="presOf" srcId="{608F5414-FA21-4360-AABA-5756B34371CA}" destId="{C9A86F4A-04BB-4D7E-9F0F-B24293544EA2}" srcOrd="0" destOrd="0" presId="urn:microsoft.com/office/officeart/2005/8/layout/radial1"/>
    <dgm:cxn modelId="{67728136-0785-4ED4-B8F2-8F0EAE1BE5D5}" type="presOf" srcId="{0FE61CF3-6273-458B-9433-128FC2120D8C}" destId="{0F2B2C75-9E23-44E7-B7B5-5722C80A78E5}" srcOrd="0" destOrd="0" presId="urn:microsoft.com/office/officeart/2005/8/layout/radial1"/>
    <dgm:cxn modelId="{E18CC839-387F-444D-84CD-8C4071685BDB}" srcId="{32F11BFE-B531-4DC1-A58E-A2797B3BFF9A}" destId="{93C42894-5F60-44EE-A8EB-E8E587D77C81}" srcOrd="2" destOrd="0" parTransId="{0FE61CF3-6273-458B-9433-128FC2120D8C}" sibTransId="{CD4B0FCA-A7F6-4F34-8897-631896BE9DDC}"/>
    <dgm:cxn modelId="{92A9FA39-0A4A-4FEB-9A15-2EB46682D50E}" srcId="{32F11BFE-B531-4DC1-A58E-A2797B3BFF9A}" destId="{A7AABAFC-B76C-4ED2-B345-15F5D9D7D0D6}" srcOrd="4" destOrd="0" parTransId="{FC24BB39-6B19-45E6-AB17-22687E519B7F}" sibTransId="{F2C78526-A4B0-4E35-864C-AAACCDA7D109}"/>
    <dgm:cxn modelId="{4261EC5F-A588-462D-BEDC-B450B9FF8A08}" srcId="{32F11BFE-B531-4DC1-A58E-A2797B3BFF9A}" destId="{290D2DE4-AB56-496E-8329-6C801B72ECC0}" srcOrd="5" destOrd="0" parTransId="{7CF7014A-5CC9-412A-800E-CD177199EEB9}" sibTransId="{5F493375-0A3A-458C-A07B-62F26722BAA3}"/>
    <dgm:cxn modelId="{92BC2244-E1A9-4C2C-B3BB-9F7656897D6A}" type="presOf" srcId="{7CF7014A-5CC9-412A-800E-CD177199EEB9}" destId="{0ABC51D8-3371-4F5B-B417-F84622CF1204}" srcOrd="1" destOrd="0" presId="urn:microsoft.com/office/officeart/2005/8/layout/radial1"/>
    <dgm:cxn modelId="{37C16C69-C91A-410F-8113-84A11A3F069E}" srcId="{32F11BFE-B531-4DC1-A58E-A2797B3BFF9A}" destId="{4157C738-0283-4107-8C3B-11BEC2341CC0}" srcOrd="3" destOrd="0" parTransId="{7491E3B5-E0F3-42B7-AB2B-EED92F78AE55}" sibTransId="{C4F2B802-B298-4342-8BC3-D3C6110F0A5F}"/>
    <dgm:cxn modelId="{BCDCA74E-B8D2-4997-8ADF-D16B99523787}" type="presOf" srcId="{ED46147A-5F58-4DD1-BA27-7F72F33E5A5F}" destId="{DC857740-75D0-4F72-9CDD-D05ED3543374}" srcOrd="1" destOrd="0" presId="urn:microsoft.com/office/officeart/2005/8/layout/radial1"/>
    <dgm:cxn modelId="{8B56D750-DD24-4D05-9B3C-9D649CE0AFFF}" type="presOf" srcId="{7491E3B5-E0F3-42B7-AB2B-EED92F78AE55}" destId="{0BFB850C-4EBF-4CEA-88A2-155C625EA725}" srcOrd="1" destOrd="0" presId="urn:microsoft.com/office/officeart/2005/8/layout/radial1"/>
    <dgm:cxn modelId="{2569B175-AA78-4AD1-8F2A-D24F59852BBC}" type="presOf" srcId="{A9C812CE-FA6A-4A29-9254-AA5678E0582E}" destId="{206C0732-727A-46BD-A647-C591D035A724}" srcOrd="0" destOrd="0" presId="urn:microsoft.com/office/officeart/2005/8/layout/radial1"/>
    <dgm:cxn modelId="{5C8F7A59-569E-463C-9B64-91CBE3B052CA}" type="presOf" srcId="{FC24BB39-6B19-45E6-AB17-22687E519B7F}" destId="{BB28343C-40AC-406E-9CC1-D1882D45988D}" srcOrd="1" destOrd="0" presId="urn:microsoft.com/office/officeart/2005/8/layout/radial1"/>
    <dgm:cxn modelId="{0BC80885-9CEE-4A1C-9FAE-4C14189EBB07}" type="presOf" srcId="{ABCBE62E-DD19-43C3-A190-5C19DBAFD576}" destId="{47887341-4536-4CAB-86AF-8A340F3655B0}" srcOrd="1" destOrd="0" presId="urn:microsoft.com/office/officeart/2005/8/layout/radial1"/>
    <dgm:cxn modelId="{6BE90786-2A3A-40D1-A176-62962AEA90E6}" type="presOf" srcId="{290D2DE4-AB56-496E-8329-6C801B72ECC0}" destId="{495F4202-31D0-4E8C-A15D-5DD9E21D0054}" srcOrd="0" destOrd="0" presId="urn:microsoft.com/office/officeart/2005/8/layout/radial1"/>
    <dgm:cxn modelId="{CB08D790-E660-4196-B463-9D5903118192}" srcId="{32F11BFE-B531-4DC1-A58E-A2797B3BFF9A}" destId="{458A7E35-ED24-4BAC-BE6F-C3E06615BB53}" srcOrd="1" destOrd="0" parTransId="{ABCBE62E-DD19-43C3-A190-5C19DBAFD576}" sibTransId="{86B56B2E-FFFC-4736-B76B-3E5D1F7732B5}"/>
    <dgm:cxn modelId="{CE9EFF97-13DF-4E6B-B9D2-BBD207F22033}" type="presOf" srcId="{7CF7014A-5CC9-412A-800E-CD177199EEB9}" destId="{23C2440D-F500-4456-B688-275380732670}" srcOrd="0" destOrd="0" presId="urn:microsoft.com/office/officeart/2005/8/layout/radial1"/>
    <dgm:cxn modelId="{DEF03899-0354-4883-B571-C96921D8B086}" type="presOf" srcId="{7491E3B5-E0F3-42B7-AB2B-EED92F78AE55}" destId="{5E3C2B80-649C-4BFC-9579-0A8E95108E95}" srcOrd="0" destOrd="0" presId="urn:microsoft.com/office/officeart/2005/8/layout/radial1"/>
    <dgm:cxn modelId="{19BACED5-1837-45B3-907F-B23FBFE94084}" srcId="{32F11BFE-B531-4DC1-A58E-A2797B3BFF9A}" destId="{608F5414-FA21-4360-AABA-5756B34371CA}" srcOrd="0" destOrd="0" parTransId="{ED46147A-5F58-4DD1-BA27-7F72F33E5A5F}" sibTransId="{891E162E-EC99-4A85-A164-79783424C39B}"/>
    <dgm:cxn modelId="{95BC50E9-2000-4741-B704-BC2CCE8808A7}" type="presOf" srcId="{A7AABAFC-B76C-4ED2-B345-15F5D9D7D0D6}" destId="{6FE8B55A-118B-4194-A720-860E6DCF3B7A}" srcOrd="0" destOrd="0" presId="urn:microsoft.com/office/officeart/2005/8/layout/radial1"/>
    <dgm:cxn modelId="{39EF54E9-CE5F-4E22-B707-AF83425BB660}" type="presOf" srcId="{ABCBE62E-DD19-43C3-A190-5C19DBAFD576}" destId="{AB80E679-D13D-4FEC-B2F4-3ACE8A43BC2F}" srcOrd="0" destOrd="0" presId="urn:microsoft.com/office/officeart/2005/8/layout/radial1"/>
    <dgm:cxn modelId="{95261AF4-EBF5-4EF7-A97B-95B7AA6FEB34}" type="presOf" srcId="{FC24BB39-6B19-45E6-AB17-22687E519B7F}" destId="{696CC9C6-5C0C-4128-91CD-8FEEA335B430}" srcOrd="0" destOrd="0" presId="urn:microsoft.com/office/officeart/2005/8/layout/radial1"/>
    <dgm:cxn modelId="{0ABA66F6-B56B-46FD-89C2-8069979A629B}" type="presOf" srcId="{4157C738-0283-4107-8C3B-11BEC2341CC0}" destId="{84CA2599-EC19-455D-9C99-CB460C698E7F}" srcOrd="0" destOrd="0" presId="urn:microsoft.com/office/officeart/2005/8/layout/radial1"/>
    <dgm:cxn modelId="{A4A239F7-46F8-48BE-9B46-F733348B5C00}" type="presOf" srcId="{458A7E35-ED24-4BAC-BE6F-C3E06615BB53}" destId="{7C2B6BB9-CD68-42FF-A7C1-4D26E5A392B7}" srcOrd="0" destOrd="0" presId="urn:microsoft.com/office/officeart/2005/8/layout/radial1"/>
    <dgm:cxn modelId="{3CC606FA-A71A-4013-BFB8-2BFDCCECA675}" srcId="{A9C812CE-FA6A-4A29-9254-AA5678E0582E}" destId="{32F11BFE-B531-4DC1-A58E-A2797B3BFF9A}" srcOrd="0" destOrd="0" parTransId="{6BA3EBFE-B947-4550-B754-3B42F979AFF2}" sibTransId="{4CE3C9A1-2734-421E-945C-2671C3737AED}"/>
    <dgm:cxn modelId="{F53B5DEA-A587-48BD-BC5D-FF654F1D45B2}" type="presParOf" srcId="{206C0732-727A-46BD-A647-C591D035A724}" destId="{7F44D1E9-5A44-44A5-B49D-744D3F37745F}" srcOrd="0" destOrd="0" presId="urn:microsoft.com/office/officeart/2005/8/layout/radial1"/>
    <dgm:cxn modelId="{5AAA354E-3AC2-4BDC-8275-9F1DCBEA6FC9}" type="presParOf" srcId="{206C0732-727A-46BD-A647-C591D035A724}" destId="{7CDA42A2-9C9C-4940-88FA-AF3ADD34EC0C}" srcOrd="1" destOrd="0" presId="urn:microsoft.com/office/officeart/2005/8/layout/radial1"/>
    <dgm:cxn modelId="{245787CA-6E45-4787-87EC-C54D47EA2BCE}" type="presParOf" srcId="{7CDA42A2-9C9C-4940-88FA-AF3ADD34EC0C}" destId="{DC857740-75D0-4F72-9CDD-D05ED3543374}" srcOrd="0" destOrd="0" presId="urn:microsoft.com/office/officeart/2005/8/layout/radial1"/>
    <dgm:cxn modelId="{2FB31DAE-AD2A-4FEF-80AD-7EED823AC90C}" type="presParOf" srcId="{206C0732-727A-46BD-A647-C591D035A724}" destId="{C9A86F4A-04BB-4D7E-9F0F-B24293544EA2}" srcOrd="2" destOrd="0" presId="urn:microsoft.com/office/officeart/2005/8/layout/radial1"/>
    <dgm:cxn modelId="{0C3D72B5-D4C9-4BED-A5FD-6947106E5E46}" type="presParOf" srcId="{206C0732-727A-46BD-A647-C591D035A724}" destId="{AB80E679-D13D-4FEC-B2F4-3ACE8A43BC2F}" srcOrd="3" destOrd="0" presId="urn:microsoft.com/office/officeart/2005/8/layout/radial1"/>
    <dgm:cxn modelId="{EBC1F1E8-8F0C-42F5-A451-2ECC8B110FA7}" type="presParOf" srcId="{AB80E679-D13D-4FEC-B2F4-3ACE8A43BC2F}" destId="{47887341-4536-4CAB-86AF-8A340F3655B0}" srcOrd="0" destOrd="0" presId="urn:microsoft.com/office/officeart/2005/8/layout/radial1"/>
    <dgm:cxn modelId="{D32C0D2A-BA16-4CE6-A80F-E73AE68D83AA}" type="presParOf" srcId="{206C0732-727A-46BD-A647-C591D035A724}" destId="{7C2B6BB9-CD68-42FF-A7C1-4D26E5A392B7}" srcOrd="4" destOrd="0" presId="urn:microsoft.com/office/officeart/2005/8/layout/radial1"/>
    <dgm:cxn modelId="{EC3DD290-E194-4238-9C2D-D3CD13E420B7}" type="presParOf" srcId="{206C0732-727A-46BD-A647-C591D035A724}" destId="{0F2B2C75-9E23-44E7-B7B5-5722C80A78E5}" srcOrd="5" destOrd="0" presId="urn:microsoft.com/office/officeart/2005/8/layout/radial1"/>
    <dgm:cxn modelId="{44CCADF6-DE82-40D2-9F3E-3C077BCEEE3B}" type="presParOf" srcId="{0F2B2C75-9E23-44E7-B7B5-5722C80A78E5}" destId="{930ABD83-F9AC-40F3-8B60-32C7015157EB}" srcOrd="0" destOrd="0" presId="urn:microsoft.com/office/officeart/2005/8/layout/radial1"/>
    <dgm:cxn modelId="{6934B3AF-DACA-4FB1-8144-8477C952C3D6}" type="presParOf" srcId="{206C0732-727A-46BD-A647-C591D035A724}" destId="{87BABE89-96AF-46FB-947D-949B2FDB5CA6}" srcOrd="6" destOrd="0" presId="urn:microsoft.com/office/officeart/2005/8/layout/radial1"/>
    <dgm:cxn modelId="{3DFC91CD-29A2-46DA-9046-10625D2D8CB8}" type="presParOf" srcId="{206C0732-727A-46BD-A647-C591D035A724}" destId="{5E3C2B80-649C-4BFC-9579-0A8E95108E95}" srcOrd="7" destOrd="0" presId="urn:microsoft.com/office/officeart/2005/8/layout/radial1"/>
    <dgm:cxn modelId="{0E429560-C2EB-495F-B31D-9858D2A9C8CC}" type="presParOf" srcId="{5E3C2B80-649C-4BFC-9579-0A8E95108E95}" destId="{0BFB850C-4EBF-4CEA-88A2-155C625EA725}" srcOrd="0" destOrd="0" presId="urn:microsoft.com/office/officeart/2005/8/layout/radial1"/>
    <dgm:cxn modelId="{5CC61031-C12C-4079-9156-2FF0443AB40D}" type="presParOf" srcId="{206C0732-727A-46BD-A647-C591D035A724}" destId="{84CA2599-EC19-455D-9C99-CB460C698E7F}" srcOrd="8" destOrd="0" presId="urn:microsoft.com/office/officeart/2005/8/layout/radial1"/>
    <dgm:cxn modelId="{0BA65124-617F-4964-ADDC-11B2D5FDCB63}" type="presParOf" srcId="{206C0732-727A-46BD-A647-C591D035A724}" destId="{696CC9C6-5C0C-4128-91CD-8FEEA335B430}" srcOrd="9" destOrd="0" presId="urn:microsoft.com/office/officeart/2005/8/layout/radial1"/>
    <dgm:cxn modelId="{377F49B2-FD58-43B6-9418-EB23EED1669D}" type="presParOf" srcId="{696CC9C6-5C0C-4128-91CD-8FEEA335B430}" destId="{BB28343C-40AC-406E-9CC1-D1882D45988D}" srcOrd="0" destOrd="0" presId="urn:microsoft.com/office/officeart/2005/8/layout/radial1"/>
    <dgm:cxn modelId="{7FA882E6-1484-481B-A24F-3C7A74C7B1BA}" type="presParOf" srcId="{206C0732-727A-46BD-A647-C591D035A724}" destId="{6FE8B55A-118B-4194-A720-860E6DCF3B7A}" srcOrd="10" destOrd="0" presId="urn:microsoft.com/office/officeart/2005/8/layout/radial1"/>
    <dgm:cxn modelId="{CE606CDD-F4F9-4095-A344-C445F8BB6793}" type="presParOf" srcId="{206C0732-727A-46BD-A647-C591D035A724}" destId="{23C2440D-F500-4456-B688-275380732670}" srcOrd="11" destOrd="0" presId="urn:microsoft.com/office/officeart/2005/8/layout/radial1"/>
    <dgm:cxn modelId="{D439E6FC-8D65-49A5-8899-B3C39406B2CB}" type="presParOf" srcId="{23C2440D-F500-4456-B688-275380732670}" destId="{0ABC51D8-3371-4F5B-B417-F84622CF1204}" srcOrd="0" destOrd="0" presId="urn:microsoft.com/office/officeart/2005/8/layout/radial1"/>
    <dgm:cxn modelId="{2317C49A-ACCF-4A76-B8D3-5376B43AF204}" type="presParOf" srcId="{206C0732-727A-46BD-A647-C591D035A724}" destId="{495F4202-31D0-4E8C-A15D-5DD9E21D005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12B844-62C4-4D4E-B12E-6A45EA50A7F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0CD37-EFDB-4016-9096-A08A1166039D}">
      <dgm:prSet/>
      <dgm:spPr>
        <a:solidFill>
          <a:srgbClr val="ECE1FF"/>
        </a:solidFill>
      </dgm:spPr>
      <dgm:t>
        <a:bodyPr/>
        <a:lstStyle/>
        <a:p>
          <a:r>
            <a:rPr lang="en-US"/>
            <a:t>AUTO</a:t>
          </a:r>
        </a:p>
      </dgm:t>
    </dgm:pt>
    <dgm:pt modelId="{8CE66914-9345-4275-A45D-ED7B2EE37DC8}" type="parTrans" cxnId="{90B6F3E0-9719-44A7-8105-8377D60DB596}">
      <dgm:prSet/>
      <dgm:spPr/>
      <dgm:t>
        <a:bodyPr/>
        <a:lstStyle/>
        <a:p>
          <a:endParaRPr lang="en-US"/>
        </a:p>
      </dgm:t>
    </dgm:pt>
    <dgm:pt modelId="{2F1788A9-B691-4173-81D3-7FEB41B6E929}" type="sibTrans" cxnId="{90B6F3E0-9719-44A7-8105-8377D60DB596}">
      <dgm:prSet/>
      <dgm:spPr/>
      <dgm:t>
        <a:bodyPr/>
        <a:lstStyle/>
        <a:p>
          <a:endParaRPr lang="en-US"/>
        </a:p>
      </dgm:t>
    </dgm:pt>
    <dgm:pt modelId="{546D6D34-C515-4846-B5F4-D4C2CF970869}">
      <dgm:prSet/>
      <dgm:spPr>
        <a:solidFill>
          <a:srgbClr val="8C4FFF"/>
        </a:solidFill>
      </dgm:spPr>
      <dgm:t>
        <a:bodyPr/>
        <a:lstStyle/>
        <a:p>
          <a:r>
            <a:rPr lang="pt-BR" dirty="0"/>
            <a:t>o </a:t>
          </a:r>
          <a:r>
            <a:rPr lang="pt-BR" dirty="0" err="1"/>
            <a:t>Amazon</a:t>
          </a:r>
          <a:r>
            <a:rPr lang="pt-BR" dirty="0"/>
            <a:t> </a:t>
          </a:r>
          <a:r>
            <a:rPr lang="pt-BR" dirty="0" err="1"/>
            <a:t>Redshift</a:t>
          </a:r>
          <a:r>
            <a:rPr lang="pt-BR" dirty="0"/>
            <a:t> atribui um estilo de distribuição ideal com base no tamanho dos dados da tabela</a:t>
          </a:r>
          <a:endParaRPr lang="en-US" dirty="0"/>
        </a:p>
      </dgm:t>
    </dgm:pt>
    <dgm:pt modelId="{50B1EAD0-9554-42F6-AFE2-5E467567BA05}" type="parTrans" cxnId="{A63F4A28-1F96-44E8-9569-4AE1BAA6ABF8}">
      <dgm:prSet/>
      <dgm:spPr/>
      <dgm:t>
        <a:bodyPr/>
        <a:lstStyle/>
        <a:p>
          <a:endParaRPr lang="en-US"/>
        </a:p>
      </dgm:t>
    </dgm:pt>
    <dgm:pt modelId="{8F187BDC-F344-48F7-A871-9538F6FD1EA7}" type="sibTrans" cxnId="{A63F4A28-1F96-44E8-9569-4AE1BAA6ABF8}">
      <dgm:prSet/>
      <dgm:spPr/>
      <dgm:t>
        <a:bodyPr/>
        <a:lstStyle/>
        <a:p>
          <a:endParaRPr lang="en-US"/>
        </a:p>
      </dgm:t>
    </dgm:pt>
    <dgm:pt modelId="{8CC1A27D-B8EF-4CEC-BED2-8270E9A28E1C}">
      <dgm:prSet/>
      <dgm:spPr>
        <a:solidFill>
          <a:srgbClr val="ECE1FF"/>
        </a:solidFill>
      </dgm:spPr>
      <dgm:t>
        <a:bodyPr/>
        <a:lstStyle/>
        <a:p>
          <a:r>
            <a:rPr lang="en-US"/>
            <a:t>EVEN</a:t>
          </a:r>
        </a:p>
      </dgm:t>
    </dgm:pt>
    <dgm:pt modelId="{30A0C9B7-9F3C-4008-8818-BD26A13238F5}" type="parTrans" cxnId="{C0719111-5B13-4059-A32B-DA3A55F5AAFB}">
      <dgm:prSet/>
      <dgm:spPr/>
      <dgm:t>
        <a:bodyPr/>
        <a:lstStyle/>
        <a:p>
          <a:endParaRPr lang="en-US"/>
        </a:p>
      </dgm:t>
    </dgm:pt>
    <dgm:pt modelId="{DE4307C0-CCF5-4DD5-B06E-F4454B8CBA8E}" type="sibTrans" cxnId="{C0719111-5B13-4059-A32B-DA3A55F5AAFB}">
      <dgm:prSet/>
      <dgm:spPr/>
      <dgm:t>
        <a:bodyPr/>
        <a:lstStyle/>
        <a:p>
          <a:endParaRPr lang="en-US"/>
        </a:p>
      </dgm:t>
    </dgm:pt>
    <dgm:pt modelId="{75CDAE6B-195A-403F-9042-67AA487C3AC3}">
      <dgm:prSet/>
      <dgm:spPr>
        <a:solidFill>
          <a:srgbClr val="8C4FFF"/>
        </a:solidFill>
      </dgm:spPr>
      <dgm:t>
        <a:bodyPr/>
        <a:lstStyle/>
        <a:p>
          <a:r>
            <a:rPr lang="en-US" dirty="0"/>
            <a:t>O leader node </a:t>
          </a:r>
          <a:r>
            <a:rPr lang="pt-BR" dirty="0"/>
            <a:t>distribui</a:t>
          </a:r>
          <a:r>
            <a:rPr lang="en-US" dirty="0"/>
            <a:t> as </a:t>
          </a:r>
          <a:r>
            <a:rPr lang="en-US" dirty="0" err="1"/>
            <a:t>linhas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</a:t>
          </a:r>
          <a:r>
            <a:rPr lang="en-US" dirty="0" err="1"/>
            <a:t>longo</a:t>
          </a:r>
          <a:r>
            <a:rPr lang="en-US" dirty="0"/>
            <a:t> das </a:t>
          </a:r>
          <a:r>
            <a:rPr lang="en-US" dirty="0" err="1"/>
            <a:t>fatias</a:t>
          </a:r>
          <a:r>
            <a:rPr lang="en-US" dirty="0"/>
            <a:t> de modo round-robin</a:t>
          </a:r>
        </a:p>
      </dgm:t>
    </dgm:pt>
    <dgm:pt modelId="{2E6A74DC-F0D2-401E-B431-9BA4C32B9226}" type="parTrans" cxnId="{E124D322-95D5-4C20-B19C-87AFD699B06F}">
      <dgm:prSet/>
      <dgm:spPr/>
      <dgm:t>
        <a:bodyPr/>
        <a:lstStyle/>
        <a:p>
          <a:endParaRPr lang="en-US"/>
        </a:p>
      </dgm:t>
    </dgm:pt>
    <dgm:pt modelId="{5C894088-051D-4377-9F7D-477E8C595BFB}" type="sibTrans" cxnId="{E124D322-95D5-4C20-B19C-87AFD699B06F}">
      <dgm:prSet/>
      <dgm:spPr/>
      <dgm:t>
        <a:bodyPr/>
        <a:lstStyle/>
        <a:p>
          <a:endParaRPr lang="en-US"/>
        </a:p>
      </dgm:t>
    </dgm:pt>
    <dgm:pt modelId="{D5323205-CDD5-428F-A1C0-02CD77D952C6}">
      <dgm:prSet/>
      <dgm:spPr>
        <a:solidFill>
          <a:srgbClr val="ECE1FF"/>
        </a:solidFill>
      </dgm:spPr>
      <dgm:t>
        <a:bodyPr/>
        <a:lstStyle/>
        <a:p>
          <a:r>
            <a:rPr lang="en-US"/>
            <a:t>KEY</a:t>
          </a:r>
        </a:p>
      </dgm:t>
    </dgm:pt>
    <dgm:pt modelId="{1D376AD8-739E-4EF5-8881-0A03DF46D65A}" type="parTrans" cxnId="{624383C3-4463-40A1-A6CA-844B1594C5EE}">
      <dgm:prSet/>
      <dgm:spPr/>
      <dgm:t>
        <a:bodyPr/>
        <a:lstStyle/>
        <a:p>
          <a:endParaRPr lang="en-US"/>
        </a:p>
      </dgm:t>
    </dgm:pt>
    <dgm:pt modelId="{0C1D0554-196B-4B63-9070-269CB67EDF2D}" type="sibTrans" cxnId="{624383C3-4463-40A1-A6CA-844B1594C5EE}">
      <dgm:prSet/>
      <dgm:spPr/>
      <dgm:t>
        <a:bodyPr/>
        <a:lstStyle/>
        <a:p>
          <a:endParaRPr lang="en-US"/>
        </a:p>
      </dgm:t>
    </dgm:pt>
    <dgm:pt modelId="{D5B3BDA2-56B8-4DF0-80E4-EF480807FD25}">
      <dgm:prSet/>
      <dgm:spPr>
        <a:solidFill>
          <a:srgbClr val="8C4FFF"/>
        </a:solidFill>
      </dgm:spPr>
      <dgm:t>
        <a:bodyPr/>
        <a:lstStyle/>
        <a:p>
          <a:r>
            <a:rPr lang="en-US"/>
            <a:t>As linhas são distribuídas entre os nós de acordo com os valores em uma coluna</a:t>
          </a:r>
        </a:p>
      </dgm:t>
    </dgm:pt>
    <dgm:pt modelId="{EE9FAD8C-F636-480B-BAA7-0BCAAE8EDE7B}" type="parTrans" cxnId="{723FA900-FB37-4EC0-A684-C99BB2F4D8D7}">
      <dgm:prSet/>
      <dgm:spPr/>
      <dgm:t>
        <a:bodyPr/>
        <a:lstStyle/>
        <a:p>
          <a:endParaRPr lang="en-US"/>
        </a:p>
      </dgm:t>
    </dgm:pt>
    <dgm:pt modelId="{FBF5DF51-EFC4-40EE-B1DD-ECFA1594D239}" type="sibTrans" cxnId="{723FA900-FB37-4EC0-A684-C99BB2F4D8D7}">
      <dgm:prSet/>
      <dgm:spPr/>
      <dgm:t>
        <a:bodyPr/>
        <a:lstStyle/>
        <a:p>
          <a:endParaRPr lang="en-US"/>
        </a:p>
      </dgm:t>
    </dgm:pt>
    <dgm:pt modelId="{BF81F98B-3B06-4426-A36D-14A6747AE748}">
      <dgm:prSet/>
      <dgm:spPr>
        <a:solidFill>
          <a:srgbClr val="ECE1FF"/>
        </a:solidFill>
      </dgm:spPr>
      <dgm:t>
        <a:bodyPr/>
        <a:lstStyle/>
        <a:p>
          <a:r>
            <a:rPr lang="en-US"/>
            <a:t>ALL</a:t>
          </a:r>
        </a:p>
      </dgm:t>
    </dgm:pt>
    <dgm:pt modelId="{4BDEC178-2A2E-46C7-970A-CF9E76936AE4}" type="parTrans" cxnId="{3DE2D23F-2637-4F54-B17E-E8148CF7BA50}">
      <dgm:prSet/>
      <dgm:spPr/>
      <dgm:t>
        <a:bodyPr/>
        <a:lstStyle/>
        <a:p>
          <a:endParaRPr lang="en-US"/>
        </a:p>
      </dgm:t>
    </dgm:pt>
    <dgm:pt modelId="{C0CCC2B8-F202-4409-BF11-E1F7F94A2F16}" type="sibTrans" cxnId="{3DE2D23F-2637-4F54-B17E-E8148CF7BA50}">
      <dgm:prSet/>
      <dgm:spPr/>
      <dgm:t>
        <a:bodyPr/>
        <a:lstStyle/>
        <a:p>
          <a:endParaRPr lang="en-US"/>
        </a:p>
      </dgm:t>
    </dgm:pt>
    <dgm:pt modelId="{83C783E7-88A0-4EBB-8030-268208A62F2C}">
      <dgm:prSet/>
      <dgm:spPr>
        <a:solidFill>
          <a:srgbClr val="8C4FFF"/>
        </a:solidFill>
      </dgm:spPr>
      <dgm:t>
        <a:bodyPr/>
        <a:lstStyle/>
        <a:p>
          <a:r>
            <a:rPr lang="pt-BR"/>
            <a:t>Uma cópia de toda a tabela é distribuída para cada nó</a:t>
          </a:r>
          <a:endParaRPr lang="en-US"/>
        </a:p>
      </dgm:t>
    </dgm:pt>
    <dgm:pt modelId="{DEFAA405-A5C1-4322-8552-BC20298EF8B1}" type="parTrans" cxnId="{C0EFCB06-E25D-41AB-BE0B-2FD140C84C76}">
      <dgm:prSet/>
      <dgm:spPr/>
      <dgm:t>
        <a:bodyPr/>
        <a:lstStyle/>
        <a:p>
          <a:endParaRPr lang="en-US"/>
        </a:p>
      </dgm:t>
    </dgm:pt>
    <dgm:pt modelId="{9A9DA7C2-88C3-484F-87FA-20ADEBD0B660}" type="sibTrans" cxnId="{C0EFCB06-E25D-41AB-BE0B-2FD140C84C76}">
      <dgm:prSet/>
      <dgm:spPr/>
      <dgm:t>
        <a:bodyPr/>
        <a:lstStyle/>
        <a:p>
          <a:endParaRPr lang="en-US"/>
        </a:p>
      </dgm:t>
    </dgm:pt>
    <dgm:pt modelId="{09662A62-0D8E-4F53-A327-566374926195}" type="pres">
      <dgm:prSet presAssocID="{7C12B844-62C4-4D4E-B12E-6A45EA50A7F4}" presName="theList" presStyleCnt="0">
        <dgm:presLayoutVars>
          <dgm:dir/>
          <dgm:animLvl val="lvl"/>
          <dgm:resizeHandles val="exact"/>
        </dgm:presLayoutVars>
      </dgm:prSet>
      <dgm:spPr/>
    </dgm:pt>
    <dgm:pt modelId="{59BAB391-0C22-4B2A-A93B-D024F220D575}" type="pres">
      <dgm:prSet presAssocID="{9F90CD37-EFDB-4016-9096-A08A1166039D}" presName="compNode" presStyleCnt="0"/>
      <dgm:spPr/>
    </dgm:pt>
    <dgm:pt modelId="{FC959439-5352-4C51-894A-8C7F905F379E}" type="pres">
      <dgm:prSet presAssocID="{9F90CD37-EFDB-4016-9096-A08A1166039D}" presName="aNode" presStyleLbl="bgShp" presStyleIdx="0" presStyleCnt="4"/>
      <dgm:spPr/>
    </dgm:pt>
    <dgm:pt modelId="{665F8BF4-DDEB-46F6-B8F2-CB72B10DE1A3}" type="pres">
      <dgm:prSet presAssocID="{9F90CD37-EFDB-4016-9096-A08A1166039D}" presName="textNode" presStyleLbl="bgShp" presStyleIdx="0" presStyleCnt="4"/>
      <dgm:spPr/>
    </dgm:pt>
    <dgm:pt modelId="{1F8AB16A-5D18-44EC-859F-308250C8B57B}" type="pres">
      <dgm:prSet presAssocID="{9F90CD37-EFDB-4016-9096-A08A1166039D}" presName="compChildNode" presStyleCnt="0"/>
      <dgm:spPr/>
    </dgm:pt>
    <dgm:pt modelId="{5C343405-0328-40D7-AA40-B732D83027DE}" type="pres">
      <dgm:prSet presAssocID="{9F90CD37-EFDB-4016-9096-A08A1166039D}" presName="theInnerList" presStyleCnt="0"/>
      <dgm:spPr/>
    </dgm:pt>
    <dgm:pt modelId="{73DE5212-7ED1-4029-9FCB-D27BE1E2B002}" type="pres">
      <dgm:prSet presAssocID="{546D6D34-C515-4846-B5F4-D4C2CF970869}" presName="childNode" presStyleLbl="node1" presStyleIdx="0" presStyleCnt="4">
        <dgm:presLayoutVars>
          <dgm:bulletEnabled val="1"/>
        </dgm:presLayoutVars>
      </dgm:prSet>
      <dgm:spPr/>
    </dgm:pt>
    <dgm:pt modelId="{5266D114-C958-4F60-A132-5594385C8C28}" type="pres">
      <dgm:prSet presAssocID="{9F90CD37-EFDB-4016-9096-A08A1166039D}" presName="aSpace" presStyleCnt="0"/>
      <dgm:spPr/>
    </dgm:pt>
    <dgm:pt modelId="{4FB51252-3E20-4490-87AA-7A8F5BE39BFB}" type="pres">
      <dgm:prSet presAssocID="{8CC1A27D-B8EF-4CEC-BED2-8270E9A28E1C}" presName="compNode" presStyleCnt="0"/>
      <dgm:spPr/>
    </dgm:pt>
    <dgm:pt modelId="{F423E89D-A921-4717-8B22-4D659137C33B}" type="pres">
      <dgm:prSet presAssocID="{8CC1A27D-B8EF-4CEC-BED2-8270E9A28E1C}" presName="aNode" presStyleLbl="bgShp" presStyleIdx="1" presStyleCnt="4"/>
      <dgm:spPr/>
    </dgm:pt>
    <dgm:pt modelId="{0FF716F9-55AA-4376-9D2A-28334A59628E}" type="pres">
      <dgm:prSet presAssocID="{8CC1A27D-B8EF-4CEC-BED2-8270E9A28E1C}" presName="textNode" presStyleLbl="bgShp" presStyleIdx="1" presStyleCnt="4"/>
      <dgm:spPr/>
    </dgm:pt>
    <dgm:pt modelId="{763FADDA-CECB-4174-84AF-E904CC09EBAC}" type="pres">
      <dgm:prSet presAssocID="{8CC1A27D-B8EF-4CEC-BED2-8270E9A28E1C}" presName="compChildNode" presStyleCnt="0"/>
      <dgm:spPr/>
    </dgm:pt>
    <dgm:pt modelId="{038694B1-354D-415E-BF7A-8188F04F33F5}" type="pres">
      <dgm:prSet presAssocID="{8CC1A27D-B8EF-4CEC-BED2-8270E9A28E1C}" presName="theInnerList" presStyleCnt="0"/>
      <dgm:spPr/>
    </dgm:pt>
    <dgm:pt modelId="{235EA635-1661-4527-8676-762D7DED6123}" type="pres">
      <dgm:prSet presAssocID="{75CDAE6B-195A-403F-9042-67AA487C3AC3}" presName="childNode" presStyleLbl="node1" presStyleIdx="1" presStyleCnt="4">
        <dgm:presLayoutVars>
          <dgm:bulletEnabled val="1"/>
        </dgm:presLayoutVars>
      </dgm:prSet>
      <dgm:spPr/>
    </dgm:pt>
    <dgm:pt modelId="{572A3B9B-B6AE-4344-87EF-C573935A53D6}" type="pres">
      <dgm:prSet presAssocID="{8CC1A27D-B8EF-4CEC-BED2-8270E9A28E1C}" presName="aSpace" presStyleCnt="0"/>
      <dgm:spPr/>
    </dgm:pt>
    <dgm:pt modelId="{807C9DDD-DA98-4087-BFF4-28008145A49A}" type="pres">
      <dgm:prSet presAssocID="{D5323205-CDD5-428F-A1C0-02CD77D952C6}" presName="compNode" presStyleCnt="0"/>
      <dgm:spPr/>
    </dgm:pt>
    <dgm:pt modelId="{BF698A58-ECA4-4A7F-ADCB-F984B063C960}" type="pres">
      <dgm:prSet presAssocID="{D5323205-CDD5-428F-A1C0-02CD77D952C6}" presName="aNode" presStyleLbl="bgShp" presStyleIdx="2" presStyleCnt="4"/>
      <dgm:spPr/>
    </dgm:pt>
    <dgm:pt modelId="{C1FA5E80-F0C3-4643-948A-16B58F84A709}" type="pres">
      <dgm:prSet presAssocID="{D5323205-CDD5-428F-A1C0-02CD77D952C6}" presName="textNode" presStyleLbl="bgShp" presStyleIdx="2" presStyleCnt="4"/>
      <dgm:spPr/>
    </dgm:pt>
    <dgm:pt modelId="{E10C3FA8-9DE3-4020-96B9-0FE2614FA2AF}" type="pres">
      <dgm:prSet presAssocID="{D5323205-CDD5-428F-A1C0-02CD77D952C6}" presName="compChildNode" presStyleCnt="0"/>
      <dgm:spPr/>
    </dgm:pt>
    <dgm:pt modelId="{FC2EBEC0-9D51-42BF-AD96-A3DBF5A16B32}" type="pres">
      <dgm:prSet presAssocID="{D5323205-CDD5-428F-A1C0-02CD77D952C6}" presName="theInnerList" presStyleCnt="0"/>
      <dgm:spPr/>
    </dgm:pt>
    <dgm:pt modelId="{836CE42A-464A-4333-BB72-1078A04FDAE9}" type="pres">
      <dgm:prSet presAssocID="{D5B3BDA2-56B8-4DF0-80E4-EF480807FD25}" presName="childNode" presStyleLbl="node1" presStyleIdx="2" presStyleCnt="4">
        <dgm:presLayoutVars>
          <dgm:bulletEnabled val="1"/>
        </dgm:presLayoutVars>
      </dgm:prSet>
      <dgm:spPr/>
    </dgm:pt>
    <dgm:pt modelId="{1FCD3AEE-6499-43DB-A094-393A0CB484A7}" type="pres">
      <dgm:prSet presAssocID="{D5323205-CDD5-428F-A1C0-02CD77D952C6}" presName="aSpace" presStyleCnt="0"/>
      <dgm:spPr/>
    </dgm:pt>
    <dgm:pt modelId="{5391C7E9-8811-4F40-A03A-3A9294A79B14}" type="pres">
      <dgm:prSet presAssocID="{BF81F98B-3B06-4426-A36D-14A6747AE748}" presName="compNode" presStyleCnt="0"/>
      <dgm:spPr/>
    </dgm:pt>
    <dgm:pt modelId="{5B946881-B5A4-49ED-8F2D-DCCB704B2918}" type="pres">
      <dgm:prSet presAssocID="{BF81F98B-3B06-4426-A36D-14A6747AE748}" presName="aNode" presStyleLbl="bgShp" presStyleIdx="3" presStyleCnt="4"/>
      <dgm:spPr/>
    </dgm:pt>
    <dgm:pt modelId="{16858A7E-D2BF-42DC-9BED-76D52EC03EA9}" type="pres">
      <dgm:prSet presAssocID="{BF81F98B-3B06-4426-A36D-14A6747AE748}" presName="textNode" presStyleLbl="bgShp" presStyleIdx="3" presStyleCnt="4"/>
      <dgm:spPr/>
    </dgm:pt>
    <dgm:pt modelId="{7C4C9F79-C0DB-429D-A90E-0EB55E6B4DD3}" type="pres">
      <dgm:prSet presAssocID="{BF81F98B-3B06-4426-A36D-14A6747AE748}" presName="compChildNode" presStyleCnt="0"/>
      <dgm:spPr/>
    </dgm:pt>
    <dgm:pt modelId="{DB444F1F-9CBA-47DC-9FDA-986169B58241}" type="pres">
      <dgm:prSet presAssocID="{BF81F98B-3B06-4426-A36D-14A6747AE748}" presName="theInnerList" presStyleCnt="0"/>
      <dgm:spPr/>
    </dgm:pt>
    <dgm:pt modelId="{CE7A4EDB-AD1C-413C-8C46-E4CCB014B92F}" type="pres">
      <dgm:prSet presAssocID="{83C783E7-88A0-4EBB-8030-268208A62F2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723FA900-FB37-4EC0-A684-C99BB2F4D8D7}" srcId="{D5323205-CDD5-428F-A1C0-02CD77D952C6}" destId="{D5B3BDA2-56B8-4DF0-80E4-EF480807FD25}" srcOrd="0" destOrd="0" parTransId="{EE9FAD8C-F636-480B-BAA7-0BCAAE8EDE7B}" sibTransId="{FBF5DF51-EFC4-40EE-B1DD-ECFA1594D239}"/>
    <dgm:cxn modelId="{C0EFCB06-E25D-41AB-BE0B-2FD140C84C76}" srcId="{BF81F98B-3B06-4426-A36D-14A6747AE748}" destId="{83C783E7-88A0-4EBB-8030-268208A62F2C}" srcOrd="0" destOrd="0" parTransId="{DEFAA405-A5C1-4322-8552-BC20298EF8B1}" sibTransId="{9A9DA7C2-88C3-484F-87FA-20ADEBD0B660}"/>
    <dgm:cxn modelId="{C0719111-5B13-4059-A32B-DA3A55F5AAFB}" srcId="{7C12B844-62C4-4D4E-B12E-6A45EA50A7F4}" destId="{8CC1A27D-B8EF-4CEC-BED2-8270E9A28E1C}" srcOrd="1" destOrd="0" parTransId="{30A0C9B7-9F3C-4008-8818-BD26A13238F5}" sibTransId="{DE4307C0-CCF5-4DD5-B06E-F4454B8CBA8E}"/>
    <dgm:cxn modelId="{E124D322-95D5-4C20-B19C-87AFD699B06F}" srcId="{8CC1A27D-B8EF-4CEC-BED2-8270E9A28E1C}" destId="{75CDAE6B-195A-403F-9042-67AA487C3AC3}" srcOrd="0" destOrd="0" parTransId="{2E6A74DC-F0D2-401E-B431-9BA4C32B9226}" sibTransId="{5C894088-051D-4377-9F7D-477E8C595BFB}"/>
    <dgm:cxn modelId="{559C3727-DF9F-4737-97D3-8071078A5CEA}" type="presOf" srcId="{546D6D34-C515-4846-B5F4-D4C2CF970869}" destId="{73DE5212-7ED1-4029-9FCB-D27BE1E2B002}" srcOrd="0" destOrd="0" presId="urn:microsoft.com/office/officeart/2005/8/layout/lProcess2"/>
    <dgm:cxn modelId="{A63F4A28-1F96-44E8-9569-4AE1BAA6ABF8}" srcId="{9F90CD37-EFDB-4016-9096-A08A1166039D}" destId="{546D6D34-C515-4846-B5F4-D4C2CF970869}" srcOrd="0" destOrd="0" parTransId="{50B1EAD0-9554-42F6-AFE2-5E467567BA05}" sibTransId="{8F187BDC-F344-48F7-A871-9538F6FD1EA7}"/>
    <dgm:cxn modelId="{8C7F4F28-A7D3-4EA4-B9A2-3CE23E7CE6E0}" type="presOf" srcId="{D5B3BDA2-56B8-4DF0-80E4-EF480807FD25}" destId="{836CE42A-464A-4333-BB72-1078A04FDAE9}" srcOrd="0" destOrd="0" presId="urn:microsoft.com/office/officeart/2005/8/layout/lProcess2"/>
    <dgm:cxn modelId="{A533FD2C-DD61-43B9-99DF-57765C67D01D}" type="presOf" srcId="{9F90CD37-EFDB-4016-9096-A08A1166039D}" destId="{665F8BF4-DDEB-46F6-B8F2-CB72B10DE1A3}" srcOrd="1" destOrd="0" presId="urn:microsoft.com/office/officeart/2005/8/layout/lProcess2"/>
    <dgm:cxn modelId="{3DE2D23F-2637-4F54-B17E-E8148CF7BA50}" srcId="{7C12B844-62C4-4D4E-B12E-6A45EA50A7F4}" destId="{BF81F98B-3B06-4426-A36D-14A6747AE748}" srcOrd="3" destOrd="0" parTransId="{4BDEC178-2A2E-46C7-970A-CF9E76936AE4}" sibTransId="{C0CCC2B8-F202-4409-BF11-E1F7F94A2F16}"/>
    <dgm:cxn modelId="{E0753B64-0303-4670-8EBF-5094F2FD89F6}" type="presOf" srcId="{9F90CD37-EFDB-4016-9096-A08A1166039D}" destId="{FC959439-5352-4C51-894A-8C7F905F379E}" srcOrd="0" destOrd="0" presId="urn:microsoft.com/office/officeart/2005/8/layout/lProcess2"/>
    <dgm:cxn modelId="{82FB1451-56A0-4278-9C1A-0841ED345339}" type="presOf" srcId="{75CDAE6B-195A-403F-9042-67AA487C3AC3}" destId="{235EA635-1661-4527-8676-762D7DED6123}" srcOrd="0" destOrd="0" presId="urn:microsoft.com/office/officeart/2005/8/layout/lProcess2"/>
    <dgm:cxn modelId="{1E8AC572-CC9B-4AC5-B8E9-AD7E3D0EE239}" type="presOf" srcId="{83C783E7-88A0-4EBB-8030-268208A62F2C}" destId="{CE7A4EDB-AD1C-413C-8C46-E4CCB014B92F}" srcOrd="0" destOrd="0" presId="urn:microsoft.com/office/officeart/2005/8/layout/lProcess2"/>
    <dgm:cxn modelId="{B421117C-300B-409A-B283-9D91584BC152}" type="presOf" srcId="{BF81F98B-3B06-4426-A36D-14A6747AE748}" destId="{16858A7E-D2BF-42DC-9BED-76D52EC03EA9}" srcOrd="1" destOrd="0" presId="urn:microsoft.com/office/officeart/2005/8/layout/lProcess2"/>
    <dgm:cxn modelId="{1E72F487-DAC4-4C65-873E-86434D5B5D02}" type="presOf" srcId="{BF81F98B-3B06-4426-A36D-14A6747AE748}" destId="{5B946881-B5A4-49ED-8F2D-DCCB704B2918}" srcOrd="0" destOrd="0" presId="urn:microsoft.com/office/officeart/2005/8/layout/lProcess2"/>
    <dgm:cxn modelId="{BB012788-87F1-43BC-8D3D-2229AEF082EE}" type="presOf" srcId="{8CC1A27D-B8EF-4CEC-BED2-8270E9A28E1C}" destId="{0FF716F9-55AA-4376-9D2A-28334A59628E}" srcOrd="1" destOrd="0" presId="urn:microsoft.com/office/officeart/2005/8/layout/lProcess2"/>
    <dgm:cxn modelId="{624383C3-4463-40A1-A6CA-844B1594C5EE}" srcId="{7C12B844-62C4-4D4E-B12E-6A45EA50A7F4}" destId="{D5323205-CDD5-428F-A1C0-02CD77D952C6}" srcOrd="2" destOrd="0" parTransId="{1D376AD8-739E-4EF5-8881-0A03DF46D65A}" sibTransId="{0C1D0554-196B-4B63-9070-269CB67EDF2D}"/>
    <dgm:cxn modelId="{ECAADAC3-8B0F-4274-BB67-C4F8EF00F181}" type="presOf" srcId="{7C12B844-62C4-4D4E-B12E-6A45EA50A7F4}" destId="{09662A62-0D8E-4F53-A327-566374926195}" srcOrd="0" destOrd="0" presId="urn:microsoft.com/office/officeart/2005/8/layout/lProcess2"/>
    <dgm:cxn modelId="{4DDAF1CD-970F-4580-9538-B470EA7A89B4}" type="presOf" srcId="{D5323205-CDD5-428F-A1C0-02CD77D952C6}" destId="{C1FA5E80-F0C3-4643-948A-16B58F84A709}" srcOrd="1" destOrd="0" presId="urn:microsoft.com/office/officeart/2005/8/layout/lProcess2"/>
    <dgm:cxn modelId="{D515DADE-8621-4B07-8969-19A0E925DF52}" type="presOf" srcId="{8CC1A27D-B8EF-4CEC-BED2-8270E9A28E1C}" destId="{F423E89D-A921-4717-8B22-4D659137C33B}" srcOrd="0" destOrd="0" presId="urn:microsoft.com/office/officeart/2005/8/layout/lProcess2"/>
    <dgm:cxn modelId="{90B6F3E0-9719-44A7-8105-8377D60DB596}" srcId="{7C12B844-62C4-4D4E-B12E-6A45EA50A7F4}" destId="{9F90CD37-EFDB-4016-9096-A08A1166039D}" srcOrd="0" destOrd="0" parTransId="{8CE66914-9345-4275-A45D-ED7B2EE37DC8}" sibTransId="{2F1788A9-B691-4173-81D3-7FEB41B6E929}"/>
    <dgm:cxn modelId="{E8BE72E1-9883-46CA-AB75-C8A567AE3BCF}" type="presOf" srcId="{D5323205-CDD5-428F-A1C0-02CD77D952C6}" destId="{BF698A58-ECA4-4A7F-ADCB-F984B063C960}" srcOrd="0" destOrd="0" presId="urn:microsoft.com/office/officeart/2005/8/layout/lProcess2"/>
    <dgm:cxn modelId="{0A627E93-AECE-45E0-967D-1BAE36F81F33}" type="presParOf" srcId="{09662A62-0D8E-4F53-A327-566374926195}" destId="{59BAB391-0C22-4B2A-A93B-D024F220D575}" srcOrd="0" destOrd="0" presId="urn:microsoft.com/office/officeart/2005/8/layout/lProcess2"/>
    <dgm:cxn modelId="{CB79D874-5598-4D74-90DD-DB5017EE028C}" type="presParOf" srcId="{59BAB391-0C22-4B2A-A93B-D024F220D575}" destId="{FC959439-5352-4C51-894A-8C7F905F379E}" srcOrd="0" destOrd="0" presId="urn:microsoft.com/office/officeart/2005/8/layout/lProcess2"/>
    <dgm:cxn modelId="{20B55E09-809F-48FA-85A0-B0DFD2FE1E73}" type="presParOf" srcId="{59BAB391-0C22-4B2A-A93B-D024F220D575}" destId="{665F8BF4-DDEB-46F6-B8F2-CB72B10DE1A3}" srcOrd="1" destOrd="0" presId="urn:microsoft.com/office/officeart/2005/8/layout/lProcess2"/>
    <dgm:cxn modelId="{082F8517-9359-4968-BEF7-D91C6B12CA3C}" type="presParOf" srcId="{59BAB391-0C22-4B2A-A93B-D024F220D575}" destId="{1F8AB16A-5D18-44EC-859F-308250C8B57B}" srcOrd="2" destOrd="0" presId="urn:microsoft.com/office/officeart/2005/8/layout/lProcess2"/>
    <dgm:cxn modelId="{D6EC2FD2-3A9A-4689-A9F4-E33DE058842C}" type="presParOf" srcId="{1F8AB16A-5D18-44EC-859F-308250C8B57B}" destId="{5C343405-0328-40D7-AA40-B732D83027DE}" srcOrd="0" destOrd="0" presId="urn:microsoft.com/office/officeart/2005/8/layout/lProcess2"/>
    <dgm:cxn modelId="{9BBC0CC1-3018-4833-B405-D0489E87CE49}" type="presParOf" srcId="{5C343405-0328-40D7-AA40-B732D83027DE}" destId="{73DE5212-7ED1-4029-9FCB-D27BE1E2B002}" srcOrd="0" destOrd="0" presId="urn:microsoft.com/office/officeart/2005/8/layout/lProcess2"/>
    <dgm:cxn modelId="{D6B87393-6F72-4E8F-9314-065F9F2E3641}" type="presParOf" srcId="{09662A62-0D8E-4F53-A327-566374926195}" destId="{5266D114-C958-4F60-A132-5594385C8C28}" srcOrd="1" destOrd="0" presId="urn:microsoft.com/office/officeart/2005/8/layout/lProcess2"/>
    <dgm:cxn modelId="{B0FC9C01-7574-49D2-A266-A5E295FF77D9}" type="presParOf" srcId="{09662A62-0D8E-4F53-A327-566374926195}" destId="{4FB51252-3E20-4490-87AA-7A8F5BE39BFB}" srcOrd="2" destOrd="0" presId="urn:microsoft.com/office/officeart/2005/8/layout/lProcess2"/>
    <dgm:cxn modelId="{CF2B4CF8-BC98-4742-9A0C-8CB575119243}" type="presParOf" srcId="{4FB51252-3E20-4490-87AA-7A8F5BE39BFB}" destId="{F423E89D-A921-4717-8B22-4D659137C33B}" srcOrd="0" destOrd="0" presId="urn:microsoft.com/office/officeart/2005/8/layout/lProcess2"/>
    <dgm:cxn modelId="{CA301462-3B32-41DA-B6B0-15C8AF062D10}" type="presParOf" srcId="{4FB51252-3E20-4490-87AA-7A8F5BE39BFB}" destId="{0FF716F9-55AA-4376-9D2A-28334A59628E}" srcOrd="1" destOrd="0" presId="urn:microsoft.com/office/officeart/2005/8/layout/lProcess2"/>
    <dgm:cxn modelId="{C831C367-99F8-4D06-BF12-9C6298DDC9E1}" type="presParOf" srcId="{4FB51252-3E20-4490-87AA-7A8F5BE39BFB}" destId="{763FADDA-CECB-4174-84AF-E904CC09EBAC}" srcOrd="2" destOrd="0" presId="urn:microsoft.com/office/officeart/2005/8/layout/lProcess2"/>
    <dgm:cxn modelId="{088E4D43-262C-4566-8C49-FDEB93E953ED}" type="presParOf" srcId="{763FADDA-CECB-4174-84AF-E904CC09EBAC}" destId="{038694B1-354D-415E-BF7A-8188F04F33F5}" srcOrd="0" destOrd="0" presId="urn:microsoft.com/office/officeart/2005/8/layout/lProcess2"/>
    <dgm:cxn modelId="{D94F2D3A-3354-483B-8A2C-EC4C183AA247}" type="presParOf" srcId="{038694B1-354D-415E-BF7A-8188F04F33F5}" destId="{235EA635-1661-4527-8676-762D7DED6123}" srcOrd="0" destOrd="0" presId="urn:microsoft.com/office/officeart/2005/8/layout/lProcess2"/>
    <dgm:cxn modelId="{D0683277-684E-4E1A-AB94-7DF4A2426AEC}" type="presParOf" srcId="{09662A62-0D8E-4F53-A327-566374926195}" destId="{572A3B9B-B6AE-4344-87EF-C573935A53D6}" srcOrd="3" destOrd="0" presId="urn:microsoft.com/office/officeart/2005/8/layout/lProcess2"/>
    <dgm:cxn modelId="{45DF54EB-D9E3-45D4-B639-2F209A52535A}" type="presParOf" srcId="{09662A62-0D8E-4F53-A327-566374926195}" destId="{807C9DDD-DA98-4087-BFF4-28008145A49A}" srcOrd="4" destOrd="0" presId="urn:microsoft.com/office/officeart/2005/8/layout/lProcess2"/>
    <dgm:cxn modelId="{11692B12-7E33-4D01-AF60-B9E2F0397C05}" type="presParOf" srcId="{807C9DDD-DA98-4087-BFF4-28008145A49A}" destId="{BF698A58-ECA4-4A7F-ADCB-F984B063C960}" srcOrd="0" destOrd="0" presId="urn:microsoft.com/office/officeart/2005/8/layout/lProcess2"/>
    <dgm:cxn modelId="{F84CC20D-20EA-4845-ACC4-7C782E99F0FF}" type="presParOf" srcId="{807C9DDD-DA98-4087-BFF4-28008145A49A}" destId="{C1FA5E80-F0C3-4643-948A-16B58F84A709}" srcOrd="1" destOrd="0" presId="urn:microsoft.com/office/officeart/2005/8/layout/lProcess2"/>
    <dgm:cxn modelId="{2FB1EE66-7312-4CB9-B568-BDA87DF5B124}" type="presParOf" srcId="{807C9DDD-DA98-4087-BFF4-28008145A49A}" destId="{E10C3FA8-9DE3-4020-96B9-0FE2614FA2AF}" srcOrd="2" destOrd="0" presId="urn:microsoft.com/office/officeart/2005/8/layout/lProcess2"/>
    <dgm:cxn modelId="{A9E09539-3CB1-4152-9030-964B5FD20E6C}" type="presParOf" srcId="{E10C3FA8-9DE3-4020-96B9-0FE2614FA2AF}" destId="{FC2EBEC0-9D51-42BF-AD96-A3DBF5A16B32}" srcOrd="0" destOrd="0" presId="urn:microsoft.com/office/officeart/2005/8/layout/lProcess2"/>
    <dgm:cxn modelId="{B498DA4D-D7C4-4ACE-8350-5A1C6AC9555B}" type="presParOf" srcId="{FC2EBEC0-9D51-42BF-AD96-A3DBF5A16B32}" destId="{836CE42A-464A-4333-BB72-1078A04FDAE9}" srcOrd="0" destOrd="0" presId="urn:microsoft.com/office/officeart/2005/8/layout/lProcess2"/>
    <dgm:cxn modelId="{1785950D-13BE-4E28-87C3-3DD14A75C50B}" type="presParOf" srcId="{09662A62-0D8E-4F53-A327-566374926195}" destId="{1FCD3AEE-6499-43DB-A094-393A0CB484A7}" srcOrd="5" destOrd="0" presId="urn:microsoft.com/office/officeart/2005/8/layout/lProcess2"/>
    <dgm:cxn modelId="{5EF5CC53-B6EB-4EC9-8931-909B55B53241}" type="presParOf" srcId="{09662A62-0D8E-4F53-A327-566374926195}" destId="{5391C7E9-8811-4F40-A03A-3A9294A79B14}" srcOrd="6" destOrd="0" presId="urn:microsoft.com/office/officeart/2005/8/layout/lProcess2"/>
    <dgm:cxn modelId="{1372A6FB-68D8-4606-83DE-8CD458022323}" type="presParOf" srcId="{5391C7E9-8811-4F40-A03A-3A9294A79B14}" destId="{5B946881-B5A4-49ED-8F2D-DCCB704B2918}" srcOrd="0" destOrd="0" presId="urn:microsoft.com/office/officeart/2005/8/layout/lProcess2"/>
    <dgm:cxn modelId="{8A783F42-18E0-4C99-89FE-9A4630130671}" type="presParOf" srcId="{5391C7E9-8811-4F40-A03A-3A9294A79B14}" destId="{16858A7E-D2BF-42DC-9BED-76D52EC03EA9}" srcOrd="1" destOrd="0" presId="urn:microsoft.com/office/officeart/2005/8/layout/lProcess2"/>
    <dgm:cxn modelId="{CCCEF6D9-15FD-49D6-9666-B4F0B1FD4DA1}" type="presParOf" srcId="{5391C7E9-8811-4F40-A03A-3A9294A79B14}" destId="{7C4C9F79-C0DB-429D-A90E-0EB55E6B4DD3}" srcOrd="2" destOrd="0" presId="urn:microsoft.com/office/officeart/2005/8/layout/lProcess2"/>
    <dgm:cxn modelId="{DBB1B367-A3A5-4EA4-9F92-F1BD89FD5BE2}" type="presParOf" srcId="{7C4C9F79-C0DB-429D-A90E-0EB55E6B4DD3}" destId="{DB444F1F-9CBA-47DC-9FDA-986169B58241}" srcOrd="0" destOrd="0" presId="urn:microsoft.com/office/officeart/2005/8/layout/lProcess2"/>
    <dgm:cxn modelId="{9AB579DF-EBFA-4C8F-AC72-015BCFA8AB01}" type="presParOf" srcId="{DB444F1F-9CBA-47DC-9FDA-986169B58241}" destId="{CE7A4EDB-AD1C-413C-8C46-E4CCB014B92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F4BBC-419E-4772-993A-51A4BB1A53E2}">
      <dsp:nvSpPr>
        <dsp:cNvPr id="0" name=""/>
        <dsp:cNvSpPr/>
      </dsp:nvSpPr>
      <dsp:spPr>
        <a:xfrm>
          <a:off x="2495889" y="10711"/>
          <a:ext cx="1852875" cy="1852875"/>
        </a:xfrm>
        <a:prstGeom prst="ellipse">
          <a:avLst/>
        </a:prstGeom>
        <a:solidFill>
          <a:srgbClr val="8C4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5B817-9DA4-4CBA-B45A-D5049FA9D887}">
      <dsp:nvSpPr>
        <dsp:cNvPr id="0" name=""/>
        <dsp:cNvSpPr/>
      </dsp:nvSpPr>
      <dsp:spPr>
        <a:xfrm>
          <a:off x="2890764" y="405586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D49F0-4E43-4A50-9FFA-9F6D46869DF0}">
      <dsp:nvSpPr>
        <dsp:cNvPr id="0" name=""/>
        <dsp:cNvSpPr/>
      </dsp:nvSpPr>
      <dsp:spPr>
        <a:xfrm>
          <a:off x="1903576" y="244071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>
              <a:solidFill>
                <a:schemeClr val="bg1"/>
              </a:solidFill>
              <a:latin typeface="+mn-lt"/>
            </a:rPr>
            <a:t>Amazon Athena</a:t>
          </a:r>
        </a:p>
      </dsp:txBody>
      <dsp:txXfrm>
        <a:off x="1903576" y="2440711"/>
        <a:ext cx="3037500" cy="720000"/>
      </dsp:txXfrm>
    </dsp:sp>
    <dsp:sp modelId="{070E3437-C2B7-453B-914C-DF32C2E26F40}">
      <dsp:nvSpPr>
        <dsp:cNvPr id="0" name=""/>
        <dsp:cNvSpPr/>
      </dsp:nvSpPr>
      <dsp:spPr>
        <a:xfrm>
          <a:off x="6064951" y="10711"/>
          <a:ext cx="1852875" cy="1852875"/>
        </a:xfrm>
        <a:prstGeom prst="ellipse">
          <a:avLst/>
        </a:prstGeom>
        <a:solidFill>
          <a:srgbClr val="8C4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E4478-B485-4F56-AADF-3949A42EE977}">
      <dsp:nvSpPr>
        <dsp:cNvPr id="0" name=""/>
        <dsp:cNvSpPr/>
      </dsp:nvSpPr>
      <dsp:spPr>
        <a:xfrm>
          <a:off x="6459826" y="405586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0383E-6447-45C8-A130-82BA2288C211}">
      <dsp:nvSpPr>
        <dsp:cNvPr id="0" name=""/>
        <dsp:cNvSpPr/>
      </dsp:nvSpPr>
      <dsp:spPr>
        <a:xfrm>
          <a:off x="5472639" y="244071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>
              <a:solidFill>
                <a:schemeClr val="bg1"/>
              </a:solidFill>
            </a:rPr>
            <a:t>Amazon Redshift</a:t>
          </a:r>
        </a:p>
      </dsp:txBody>
      <dsp:txXfrm>
        <a:off x="5472639" y="2440711"/>
        <a:ext cx="30375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7A65-A535-40BE-A186-75D3460C754A}">
      <dsp:nvSpPr>
        <dsp:cNvPr id="0" name=""/>
        <dsp:cNvSpPr/>
      </dsp:nvSpPr>
      <dsp:spPr>
        <a:xfrm>
          <a:off x="0" y="9501"/>
          <a:ext cx="9099318" cy="589679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Comando COPY</a:t>
          </a:r>
        </a:p>
      </dsp:txBody>
      <dsp:txXfrm>
        <a:off x="28786" y="38287"/>
        <a:ext cx="9041746" cy="532107"/>
      </dsp:txXfrm>
    </dsp:sp>
    <dsp:sp modelId="{3CB6F354-83B7-4733-B291-83C7776107B4}">
      <dsp:nvSpPr>
        <dsp:cNvPr id="0" name=""/>
        <dsp:cNvSpPr/>
      </dsp:nvSpPr>
      <dsp:spPr>
        <a:xfrm>
          <a:off x="0" y="599181"/>
          <a:ext cx="909931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Paralelizado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Do S3, EMR, DynamoDB, hosts remotos</a:t>
          </a:r>
        </a:p>
      </dsp:txBody>
      <dsp:txXfrm>
        <a:off x="0" y="599181"/>
        <a:ext cx="9099318" cy="658260"/>
      </dsp:txXfrm>
    </dsp:sp>
    <dsp:sp modelId="{0585F7FD-F4A4-45AC-BF2A-D1227313B86F}">
      <dsp:nvSpPr>
        <dsp:cNvPr id="0" name=""/>
        <dsp:cNvSpPr/>
      </dsp:nvSpPr>
      <dsp:spPr>
        <a:xfrm>
          <a:off x="0" y="1257441"/>
          <a:ext cx="9099318" cy="589679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Comando UNLOAD</a:t>
          </a:r>
        </a:p>
      </dsp:txBody>
      <dsp:txXfrm>
        <a:off x="28786" y="1286227"/>
        <a:ext cx="9041746" cy="532107"/>
      </dsp:txXfrm>
    </dsp:sp>
    <dsp:sp modelId="{167FE3A9-CBF8-483E-A534-3D2E5202445C}">
      <dsp:nvSpPr>
        <dsp:cNvPr id="0" name=""/>
        <dsp:cNvSpPr/>
      </dsp:nvSpPr>
      <dsp:spPr>
        <a:xfrm>
          <a:off x="0" y="1847121"/>
          <a:ext cx="909931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Descarregar de uma tabela em arquivos no S3</a:t>
          </a:r>
        </a:p>
      </dsp:txBody>
      <dsp:txXfrm>
        <a:off x="0" y="1847121"/>
        <a:ext cx="9099318" cy="397440"/>
      </dsp:txXfrm>
    </dsp:sp>
    <dsp:sp modelId="{28EC5FAB-E48F-4411-AFE7-714B5617B78F}">
      <dsp:nvSpPr>
        <dsp:cNvPr id="0" name=""/>
        <dsp:cNvSpPr/>
      </dsp:nvSpPr>
      <dsp:spPr>
        <a:xfrm>
          <a:off x="0" y="2244561"/>
          <a:ext cx="9099318" cy="589679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Cópia automática do Amazon S3</a:t>
          </a:r>
        </a:p>
      </dsp:txBody>
      <dsp:txXfrm>
        <a:off x="28786" y="2273347"/>
        <a:ext cx="9041746" cy="532107"/>
      </dsp:txXfrm>
    </dsp:sp>
    <dsp:sp modelId="{30D91F95-2CD0-498C-8CE3-7A4A232FA91E}">
      <dsp:nvSpPr>
        <dsp:cNvPr id="0" name=""/>
        <dsp:cNvSpPr/>
      </dsp:nvSpPr>
      <dsp:spPr>
        <a:xfrm>
          <a:off x="0" y="2903361"/>
          <a:ext cx="9099318" cy="589679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Integração</a:t>
          </a:r>
          <a:r>
            <a:rPr lang="en-US" sz="2400" kern="1200" dirty="0"/>
            <a:t> ETL zero do Amazon Aurora</a:t>
          </a:r>
        </a:p>
      </dsp:txBody>
      <dsp:txXfrm>
        <a:off x="28786" y="2932147"/>
        <a:ext cx="9041746" cy="532107"/>
      </dsp:txXfrm>
    </dsp:sp>
    <dsp:sp modelId="{8C6B1216-0717-47FD-9A27-067A56A1DA37}">
      <dsp:nvSpPr>
        <dsp:cNvPr id="0" name=""/>
        <dsp:cNvSpPr/>
      </dsp:nvSpPr>
      <dsp:spPr>
        <a:xfrm>
          <a:off x="0" y="3493041"/>
          <a:ext cx="909931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Replicação automática de Aurora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Redshift</a:t>
          </a:r>
        </a:p>
      </dsp:txBody>
      <dsp:txXfrm>
        <a:off x="0" y="3493041"/>
        <a:ext cx="9099318" cy="397440"/>
      </dsp:txXfrm>
    </dsp:sp>
    <dsp:sp modelId="{97442A41-C681-41A6-97D4-5D42F8FF0D24}">
      <dsp:nvSpPr>
        <dsp:cNvPr id="0" name=""/>
        <dsp:cNvSpPr/>
      </dsp:nvSpPr>
      <dsp:spPr>
        <a:xfrm>
          <a:off x="0" y="3890481"/>
          <a:ext cx="9099318" cy="589679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Ingestão</a:t>
          </a:r>
          <a:r>
            <a:rPr lang="en-US" sz="2400" kern="1200" dirty="0"/>
            <a:t> de streaming do Redshift</a:t>
          </a:r>
        </a:p>
      </dsp:txBody>
      <dsp:txXfrm>
        <a:off x="28786" y="3919267"/>
        <a:ext cx="9041746" cy="532107"/>
      </dsp:txXfrm>
    </dsp:sp>
    <dsp:sp modelId="{B3655C49-1DC0-473B-9D01-BCC28397179B}">
      <dsp:nvSpPr>
        <dsp:cNvPr id="0" name=""/>
        <dsp:cNvSpPr/>
      </dsp:nvSpPr>
      <dsp:spPr>
        <a:xfrm>
          <a:off x="0" y="4480161"/>
          <a:ext cx="909931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Do Kinesis Data Streams ou MSK</a:t>
          </a:r>
        </a:p>
      </dsp:txBody>
      <dsp:txXfrm>
        <a:off x="0" y="4480161"/>
        <a:ext cx="9099318" cy="3974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9719-3BDF-4BB6-981E-79E145E4A0DE}">
      <dsp:nvSpPr>
        <dsp:cNvPr id="0" name=""/>
        <dsp:cNvSpPr/>
      </dsp:nvSpPr>
      <dsp:spPr>
        <a:xfrm>
          <a:off x="0" y="322"/>
          <a:ext cx="97762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2182E-4B56-4186-B2FC-9DC5490BD07C}">
      <dsp:nvSpPr>
        <dsp:cNvPr id="0" name=""/>
        <dsp:cNvSpPr/>
      </dsp:nvSpPr>
      <dsp:spPr>
        <a:xfrm>
          <a:off x="0" y="322"/>
          <a:ext cx="1955242" cy="52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VACUUM FULL</a:t>
          </a:r>
        </a:p>
      </dsp:txBody>
      <dsp:txXfrm>
        <a:off x="0" y="322"/>
        <a:ext cx="1955242" cy="528955"/>
      </dsp:txXfrm>
    </dsp:sp>
    <dsp:sp modelId="{70822FB9-22A1-456D-A83E-752C82D6EC6F}">
      <dsp:nvSpPr>
        <dsp:cNvPr id="0" name=""/>
        <dsp:cNvSpPr/>
      </dsp:nvSpPr>
      <dsp:spPr>
        <a:xfrm>
          <a:off x="2101885" y="24342"/>
          <a:ext cx="7674325" cy="48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Classifica</a:t>
          </a:r>
          <a:r>
            <a:rPr lang="en-US" sz="1300" kern="1200" dirty="0"/>
            <a:t> a </a:t>
          </a:r>
          <a:r>
            <a:rPr lang="en-US" sz="1300" kern="1200" dirty="0" err="1"/>
            <a:t>tabela</a:t>
          </a:r>
          <a:r>
            <a:rPr lang="en-US" sz="1300" kern="1200" dirty="0"/>
            <a:t> </a:t>
          </a:r>
          <a:r>
            <a:rPr lang="en-US" sz="1300" kern="1200" dirty="0" err="1"/>
            <a:t>especificada</a:t>
          </a:r>
          <a:r>
            <a:rPr lang="en-US" sz="1300" kern="1200" dirty="0"/>
            <a:t> </a:t>
          </a:r>
          <a:r>
            <a:rPr lang="pt-BR" sz="1300" kern="1200" dirty="0"/>
            <a:t>e recupera o espaço em disco ocupado por linhas que foram marcadas para exclusão pelas operações UPDATE e DELETE anteriores.</a:t>
          </a:r>
          <a:endParaRPr lang="en-US" sz="1300" kern="1200" dirty="0"/>
        </a:p>
      </dsp:txBody>
      <dsp:txXfrm>
        <a:off x="2101885" y="24342"/>
        <a:ext cx="7674325" cy="480398"/>
      </dsp:txXfrm>
    </dsp:sp>
    <dsp:sp modelId="{B500ECE8-2416-4718-9202-ED82F25F0A90}">
      <dsp:nvSpPr>
        <dsp:cNvPr id="0" name=""/>
        <dsp:cNvSpPr/>
      </dsp:nvSpPr>
      <dsp:spPr>
        <a:xfrm>
          <a:off x="1955242" y="504741"/>
          <a:ext cx="7820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8DC86-F2A7-480B-BE7C-3397FB0E7535}">
      <dsp:nvSpPr>
        <dsp:cNvPr id="0" name=""/>
        <dsp:cNvSpPr/>
      </dsp:nvSpPr>
      <dsp:spPr>
        <a:xfrm>
          <a:off x="0" y="529278"/>
          <a:ext cx="97762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5AFA6-FF16-49CF-9CB5-BA174C5D12EF}">
      <dsp:nvSpPr>
        <dsp:cNvPr id="0" name=""/>
        <dsp:cNvSpPr/>
      </dsp:nvSpPr>
      <dsp:spPr>
        <a:xfrm>
          <a:off x="0" y="529278"/>
          <a:ext cx="1955242" cy="52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VACUUM SORT ONLY</a:t>
          </a:r>
        </a:p>
      </dsp:txBody>
      <dsp:txXfrm>
        <a:off x="0" y="529278"/>
        <a:ext cx="1955242" cy="528955"/>
      </dsp:txXfrm>
    </dsp:sp>
    <dsp:sp modelId="{A18BAAEF-94FE-426C-8D61-942D9B47C91C}">
      <dsp:nvSpPr>
        <dsp:cNvPr id="0" name=""/>
        <dsp:cNvSpPr/>
      </dsp:nvSpPr>
      <dsp:spPr>
        <a:xfrm>
          <a:off x="2101885" y="553298"/>
          <a:ext cx="7674325" cy="48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Classifica a tabela especificada </a:t>
          </a:r>
          <a:r>
            <a:rPr lang="pt-BR" sz="1300" kern="1200"/>
            <a:t>sem retomar espaço liberado pelas linhas excluídas.</a:t>
          </a:r>
          <a:endParaRPr lang="en-US" sz="1300" kern="1200"/>
        </a:p>
      </dsp:txBody>
      <dsp:txXfrm>
        <a:off x="2101885" y="553298"/>
        <a:ext cx="7674325" cy="480398"/>
      </dsp:txXfrm>
    </dsp:sp>
    <dsp:sp modelId="{C0966DCC-1DDD-48D8-8442-D807CE94375A}">
      <dsp:nvSpPr>
        <dsp:cNvPr id="0" name=""/>
        <dsp:cNvSpPr/>
      </dsp:nvSpPr>
      <dsp:spPr>
        <a:xfrm>
          <a:off x="1955242" y="1033696"/>
          <a:ext cx="7820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FE9DC-97F9-4D65-9F10-A32346891219}">
      <dsp:nvSpPr>
        <dsp:cNvPr id="0" name=""/>
        <dsp:cNvSpPr/>
      </dsp:nvSpPr>
      <dsp:spPr>
        <a:xfrm>
          <a:off x="0" y="1058233"/>
          <a:ext cx="97762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118C0-1227-46C9-8999-A2EF63770A24}">
      <dsp:nvSpPr>
        <dsp:cNvPr id="0" name=""/>
        <dsp:cNvSpPr/>
      </dsp:nvSpPr>
      <dsp:spPr>
        <a:xfrm>
          <a:off x="0" y="1058233"/>
          <a:ext cx="1955242" cy="52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VACUUM DELETE ONLY</a:t>
          </a:r>
        </a:p>
      </dsp:txBody>
      <dsp:txXfrm>
        <a:off x="0" y="1058233"/>
        <a:ext cx="1955242" cy="528955"/>
      </dsp:txXfrm>
    </dsp:sp>
    <dsp:sp modelId="{90E56163-685D-43C2-91E9-126F7F20D8DC}">
      <dsp:nvSpPr>
        <dsp:cNvPr id="0" name=""/>
        <dsp:cNvSpPr/>
      </dsp:nvSpPr>
      <dsp:spPr>
        <a:xfrm>
          <a:off x="2101885" y="1082253"/>
          <a:ext cx="7674325" cy="48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</a:t>
          </a:r>
          <a:r>
            <a:rPr lang="pt-BR" sz="1300" kern="1200" dirty="0" err="1"/>
            <a:t>olicita</a:t>
          </a:r>
          <a:r>
            <a:rPr lang="pt-BR" sz="1300" kern="1200" dirty="0"/>
            <a:t> de volta o espaço em disco ocupado por linhas que foram marcadas para exclusão pelas operações UPDATE e DELETE anteriores, e compacta a tabela para liberar o espaço ocupado.</a:t>
          </a:r>
          <a:endParaRPr lang="en-US" sz="1300" kern="1200" dirty="0"/>
        </a:p>
      </dsp:txBody>
      <dsp:txXfrm>
        <a:off x="2101885" y="1082253"/>
        <a:ext cx="7674325" cy="480398"/>
      </dsp:txXfrm>
    </dsp:sp>
    <dsp:sp modelId="{852464BF-EE83-491E-BE7C-5D78D9FAB5CB}">
      <dsp:nvSpPr>
        <dsp:cNvPr id="0" name=""/>
        <dsp:cNvSpPr/>
      </dsp:nvSpPr>
      <dsp:spPr>
        <a:xfrm>
          <a:off x="1955242" y="1562652"/>
          <a:ext cx="7820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93238-5394-45D3-A96A-3D6807156154}">
      <dsp:nvSpPr>
        <dsp:cNvPr id="0" name=""/>
        <dsp:cNvSpPr/>
      </dsp:nvSpPr>
      <dsp:spPr>
        <a:xfrm>
          <a:off x="0" y="1587188"/>
          <a:ext cx="97762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71C03-0B62-4277-9BC7-4FE676D94914}">
      <dsp:nvSpPr>
        <dsp:cNvPr id="0" name=""/>
        <dsp:cNvSpPr/>
      </dsp:nvSpPr>
      <dsp:spPr>
        <a:xfrm>
          <a:off x="0" y="1587188"/>
          <a:ext cx="1955242" cy="52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VACUUM REINDEX </a:t>
          </a:r>
          <a:r>
            <a:rPr lang="en-US" sz="1400" kern="1200" dirty="0" err="1"/>
            <a:t>tablename</a:t>
          </a:r>
          <a:endParaRPr lang="en-US" sz="1400" kern="1200" dirty="0"/>
        </a:p>
      </dsp:txBody>
      <dsp:txXfrm>
        <a:off x="0" y="1587188"/>
        <a:ext cx="1955242" cy="528955"/>
      </dsp:txXfrm>
    </dsp:sp>
    <dsp:sp modelId="{AB8165ED-B7D6-4B4D-B097-37259F8FB35B}">
      <dsp:nvSpPr>
        <dsp:cNvPr id="0" name=""/>
        <dsp:cNvSpPr/>
      </dsp:nvSpPr>
      <dsp:spPr>
        <a:xfrm>
          <a:off x="2101885" y="1611208"/>
          <a:ext cx="7674325" cy="48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Analisa a distribuição dos valores nas colunas de chave de classificação intercaladas e executa uma operação VACUUM completa.</a:t>
          </a:r>
          <a:endParaRPr lang="en-US" sz="1300" kern="1200"/>
        </a:p>
      </dsp:txBody>
      <dsp:txXfrm>
        <a:off x="2101885" y="1611208"/>
        <a:ext cx="7674325" cy="480398"/>
      </dsp:txXfrm>
    </dsp:sp>
    <dsp:sp modelId="{11D812E5-A4F0-4FAB-9209-91D2C33FE3E5}">
      <dsp:nvSpPr>
        <dsp:cNvPr id="0" name=""/>
        <dsp:cNvSpPr/>
      </dsp:nvSpPr>
      <dsp:spPr>
        <a:xfrm>
          <a:off x="1955242" y="2091607"/>
          <a:ext cx="7820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47DBA-21EE-4D8F-8F6F-13C5668E3708}">
      <dsp:nvSpPr>
        <dsp:cNvPr id="0" name=""/>
        <dsp:cNvSpPr/>
      </dsp:nvSpPr>
      <dsp:spPr>
        <a:xfrm>
          <a:off x="0" y="2116143"/>
          <a:ext cx="97762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19958-937E-4FCA-AC78-1A45225A6828}">
      <dsp:nvSpPr>
        <dsp:cNvPr id="0" name=""/>
        <dsp:cNvSpPr/>
      </dsp:nvSpPr>
      <dsp:spPr>
        <a:xfrm>
          <a:off x="0" y="2116143"/>
          <a:ext cx="1955242" cy="52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VACCUM RECLUSTER </a:t>
          </a:r>
          <a:r>
            <a:rPr lang="en-US" sz="1400" kern="1200" dirty="0" err="1"/>
            <a:t>tablename</a:t>
          </a:r>
          <a:endParaRPr lang="en-US" sz="1400" kern="1200" dirty="0"/>
        </a:p>
      </dsp:txBody>
      <dsp:txXfrm>
        <a:off x="0" y="2116143"/>
        <a:ext cx="1955242" cy="528955"/>
      </dsp:txXfrm>
    </dsp:sp>
    <dsp:sp modelId="{AEF20614-9D1C-44BC-AD9D-85A6FD99286F}">
      <dsp:nvSpPr>
        <dsp:cNvPr id="0" name=""/>
        <dsp:cNvSpPr/>
      </dsp:nvSpPr>
      <dsp:spPr>
        <a:xfrm>
          <a:off x="2101885" y="2140163"/>
          <a:ext cx="7674325" cy="48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Classifica as partes da tabela que não são classificadas.</a:t>
          </a:r>
          <a:endParaRPr lang="en-US" sz="1300" kern="1200"/>
        </a:p>
      </dsp:txBody>
      <dsp:txXfrm>
        <a:off x="2101885" y="2140163"/>
        <a:ext cx="7674325" cy="480398"/>
      </dsp:txXfrm>
    </dsp:sp>
    <dsp:sp modelId="{78535F92-A268-48FC-84F9-F5A2BFF5180B}">
      <dsp:nvSpPr>
        <dsp:cNvPr id="0" name=""/>
        <dsp:cNvSpPr/>
      </dsp:nvSpPr>
      <dsp:spPr>
        <a:xfrm>
          <a:off x="1955242" y="2620562"/>
          <a:ext cx="7820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D867C-4516-4BC4-83C9-AED375D913B9}">
      <dsp:nvSpPr>
        <dsp:cNvPr id="0" name=""/>
        <dsp:cNvSpPr/>
      </dsp:nvSpPr>
      <dsp:spPr>
        <a:xfrm>
          <a:off x="5030" y="0"/>
          <a:ext cx="4838686" cy="437042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Elastic resize (</a:t>
          </a:r>
          <a:r>
            <a:rPr lang="en-US" sz="2700" kern="1200" dirty="0" err="1"/>
            <a:t>Redimensionamento</a:t>
          </a:r>
          <a:r>
            <a:rPr lang="en-US" sz="2700" kern="1200" dirty="0"/>
            <a:t> </a:t>
          </a:r>
          <a:r>
            <a:rPr lang="en-US" sz="2700" kern="1200" dirty="0" err="1"/>
            <a:t>elástico</a:t>
          </a:r>
          <a:r>
            <a:rPr lang="en-US" sz="2700" kern="1200" dirty="0"/>
            <a:t>)</a:t>
          </a:r>
        </a:p>
      </dsp:txBody>
      <dsp:txXfrm>
        <a:off x="5030" y="0"/>
        <a:ext cx="4838686" cy="1311128"/>
      </dsp:txXfrm>
    </dsp:sp>
    <dsp:sp modelId="{6C56C064-5556-48ED-AC18-8F4DCAF85DA1}">
      <dsp:nvSpPr>
        <dsp:cNvPr id="0" name=""/>
        <dsp:cNvSpPr/>
      </dsp:nvSpPr>
      <dsp:spPr>
        <a:xfrm>
          <a:off x="488898" y="1311955"/>
          <a:ext cx="3870948" cy="505597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Adicione ou remova rapidamente nós do cluste</a:t>
          </a:r>
        </a:p>
      </dsp:txBody>
      <dsp:txXfrm>
        <a:off x="503706" y="1326763"/>
        <a:ext cx="3841332" cy="475981"/>
      </dsp:txXfrm>
    </dsp:sp>
    <dsp:sp modelId="{5C48F67E-93E3-4CD1-8CE1-E874C6A2D355}">
      <dsp:nvSpPr>
        <dsp:cNvPr id="0" name=""/>
        <dsp:cNvSpPr/>
      </dsp:nvSpPr>
      <dsp:spPr>
        <a:xfrm>
          <a:off x="488898" y="1895336"/>
          <a:ext cx="3870948" cy="505597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É possível alterar o tipo de nó, mas as conexões serão perdidas</a:t>
          </a:r>
        </a:p>
      </dsp:txBody>
      <dsp:txXfrm>
        <a:off x="503706" y="1910144"/>
        <a:ext cx="3841332" cy="475981"/>
      </dsp:txXfrm>
    </dsp:sp>
    <dsp:sp modelId="{68F4E974-4108-44F4-8C37-0F35FC0C5DD6}">
      <dsp:nvSpPr>
        <dsp:cNvPr id="0" name=""/>
        <dsp:cNvSpPr/>
      </dsp:nvSpPr>
      <dsp:spPr>
        <a:xfrm>
          <a:off x="488898" y="2478718"/>
          <a:ext cx="3870948" cy="505597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 cluster fica inativo por alguns minutos (~10 minutos)</a:t>
          </a:r>
        </a:p>
      </dsp:txBody>
      <dsp:txXfrm>
        <a:off x="503706" y="2493526"/>
        <a:ext cx="3841332" cy="475981"/>
      </dsp:txXfrm>
    </dsp:sp>
    <dsp:sp modelId="{F76D9C81-473C-4C8B-82CD-A22186BB393E}">
      <dsp:nvSpPr>
        <dsp:cNvPr id="0" name=""/>
        <dsp:cNvSpPr/>
      </dsp:nvSpPr>
      <dsp:spPr>
        <a:xfrm>
          <a:off x="488898" y="3062099"/>
          <a:ext cx="3870948" cy="505597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Tenta manter as conexões abertas durante o tempo de inatividade</a:t>
          </a:r>
        </a:p>
      </dsp:txBody>
      <dsp:txXfrm>
        <a:off x="503706" y="3076907"/>
        <a:ext cx="3841332" cy="475981"/>
      </dsp:txXfrm>
    </dsp:sp>
    <dsp:sp modelId="{47AA5F94-AEB9-4EBB-81E9-AA6795767ED7}">
      <dsp:nvSpPr>
        <dsp:cNvPr id="0" name=""/>
        <dsp:cNvSpPr/>
      </dsp:nvSpPr>
      <dsp:spPr>
        <a:xfrm>
          <a:off x="488898" y="3645481"/>
          <a:ext cx="3870948" cy="505597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Limitado à duplicação ou redução pela metade para nós dc2.8xlarge, dc2.large e ra3.xlplus</a:t>
          </a:r>
        </a:p>
      </dsp:txBody>
      <dsp:txXfrm>
        <a:off x="503706" y="3660289"/>
        <a:ext cx="3841332" cy="475981"/>
      </dsp:txXfrm>
    </dsp:sp>
    <dsp:sp modelId="{90F70F36-3BF0-42DB-8E56-BA146CE917F4}">
      <dsp:nvSpPr>
        <dsp:cNvPr id="0" name=""/>
        <dsp:cNvSpPr/>
      </dsp:nvSpPr>
      <dsp:spPr>
        <a:xfrm>
          <a:off x="5206617" y="0"/>
          <a:ext cx="4838686" cy="437042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Classic resize (Redimensionamento clássico)</a:t>
          </a:r>
        </a:p>
      </dsp:txBody>
      <dsp:txXfrm>
        <a:off x="5206617" y="0"/>
        <a:ext cx="4838686" cy="1311128"/>
      </dsp:txXfrm>
    </dsp:sp>
    <dsp:sp modelId="{9DDFE2BC-FE63-4DD8-9E76-26E516BDFDDB}">
      <dsp:nvSpPr>
        <dsp:cNvPr id="0" name=""/>
        <dsp:cNvSpPr/>
      </dsp:nvSpPr>
      <dsp:spPr>
        <a:xfrm>
          <a:off x="5690486" y="1311501"/>
          <a:ext cx="3870948" cy="858613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Alterar tipo de nó e/ou número de nós</a:t>
          </a:r>
        </a:p>
      </dsp:txBody>
      <dsp:txXfrm>
        <a:off x="5715634" y="1336649"/>
        <a:ext cx="3820652" cy="808317"/>
      </dsp:txXfrm>
    </dsp:sp>
    <dsp:sp modelId="{B42FC674-BC83-4107-AC1B-501FD762D203}">
      <dsp:nvSpPr>
        <dsp:cNvPr id="0" name=""/>
        <dsp:cNvSpPr/>
      </dsp:nvSpPr>
      <dsp:spPr>
        <a:xfrm>
          <a:off x="5690486" y="2302209"/>
          <a:ext cx="3870948" cy="858613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 cluster é </a:t>
          </a:r>
          <a:r>
            <a:rPr lang="en-US" sz="1300" kern="1200" dirty="0" err="1"/>
            <a:t>somente</a:t>
          </a:r>
          <a:r>
            <a:rPr lang="en-US" sz="1300" kern="1200" dirty="0"/>
            <a:t> </a:t>
          </a:r>
          <a:r>
            <a:rPr lang="en-US" sz="1300" kern="1200" dirty="0" err="1"/>
            <a:t>leitura</a:t>
          </a:r>
          <a:r>
            <a:rPr lang="en-US" sz="1300" kern="1200" dirty="0"/>
            <a:t> </a:t>
          </a:r>
          <a:r>
            <a:rPr lang="en-US" sz="1300" kern="1200" dirty="0" err="1"/>
            <a:t>por</a:t>
          </a:r>
          <a:r>
            <a:rPr lang="en-US" sz="1300" kern="1200" dirty="0"/>
            <a:t> horas, </a:t>
          </a:r>
          <a:r>
            <a:rPr lang="en-US" sz="1300" kern="1200" dirty="0" err="1"/>
            <a:t>dias</a:t>
          </a:r>
          <a:r>
            <a:rPr lang="en-US" sz="1300" kern="1200" dirty="0"/>
            <a:t> </a:t>
          </a:r>
          <a:r>
            <a:rPr lang="en-US" sz="1300" kern="1200" dirty="0" err="1"/>
            <a:t>ou</a:t>
          </a:r>
          <a:r>
            <a:rPr lang="en-US" sz="1300" kern="1200" dirty="0"/>
            <a:t> </a:t>
          </a:r>
          <a:r>
            <a:rPr lang="en-US" sz="1300" kern="1200" dirty="0" err="1"/>
            <a:t>até</a:t>
          </a:r>
          <a:r>
            <a:rPr lang="en-US" sz="1300" kern="1200" dirty="0"/>
            <a:t> </a:t>
          </a:r>
          <a:r>
            <a:rPr lang="en-US" sz="1300" kern="1200" dirty="0" err="1"/>
            <a:t>semanas</a:t>
          </a:r>
          <a:endParaRPr lang="en-US" sz="1300" kern="1200" dirty="0"/>
        </a:p>
      </dsp:txBody>
      <dsp:txXfrm>
        <a:off x="5715634" y="2327357"/>
        <a:ext cx="3820652" cy="808317"/>
      </dsp:txXfrm>
    </dsp:sp>
    <dsp:sp modelId="{6123AB7D-59FE-4153-82BC-659B12C3C514}">
      <dsp:nvSpPr>
        <dsp:cNvPr id="0" name=""/>
        <dsp:cNvSpPr/>
      </dsp:nvSpPr>
      <dsp:spPr>
        <a:xfrm>
          <a:off x="5690486" y="3292918"/>
          <a:ext cx="3870948" cy="858613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Snapshot, </a:t>
          </a:r>
          <a:r>
            <a:rPr lang="en-US" sz="1300" kern="1200" dirty="0" err="1"/>
            <a:t>restauração</a:t>
          </a:r>
          <a:r>
            <a:rPr lang="en-US" sz="1300" kern="1200" dirty="0"/>
            <a:t> e </a:t>
          </a:r>
          <a:r>
            <a:rPr lang="en-US" sz="1300" kern="1200" dirty="0" err="1"/>
            <a:t>redimensionamento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Usado</a:t>
          </a:r>
          <a:r>
            <a:rPr lang="en-US" sz="1000" kern="1200" dirty="0"/>
            <a:t> para </a:t>
          </a:r>
          <a:r>
            <a:rPr lang="en-US" sz="1000" kern="1200" dirty="0" err="1"/>
            <a:t>manter</a:t>
          </a:r>
          <a:r>
            <a:rPr lang="en-US" sz="1000" kern="1200" dirty="0"/>
            <a:t> o cluster </a:t>
          </a:r>
          <a:r>
            <a:rPr lang="en-US" sz="1000" kern="1200" dirty="0" err="1"/>
            <a:t>disponível</a:t>
          </a:r>
          <a:r>
            <a:rPr lang="en-US" sz="1000" kern="1200" dirty="0"/>
            <a:t> </a:t>
          </a:r>
          <a:r>
            <a:rPr lang="en-US" sz="1000" kern="1200" dirty="0" err="1"/>
            <a:t>durante</a:t>
          </a:r>
          <a:r>
            <a:rPr lang="en-US" sz="1000" kern="1200" dirty="0"/>
            <a:t> um </a:t>
          </a:r>
          <a:r>
            <a:rPr lang="en-US" sz="1000" kern="1200" dirty="0" err="1"/>
            <a:t>redimensionamento</a:t>
          </a:r>
          <a:r>
            <a:rPr lang="en-US" sz="1000" kern="1200" dirty="0"/>
            <a:t> </a:t>
          </a:r>
          <a:r>
            <a:rPr lang="en-US" sz="1000" kern="1200" dirty="0" err="1"/>
            <a:t>clássico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Copiar cluster, redimensionar novo cluster</a:t>
          </a:r>
        </a:p>
      </dsp:txBody>
      <dsp:txXfrm>
        <a:off x="5715634" y="3318066"/>
        <a:ext cx="3820652" cy="8083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B3909-174F-4E8A-B488-EBF993D5285B}">
      <dsp:nvSpPr>
        <dsp:cNvPr id="0" name=""/>
        <dsp:cNvSpPr/>
      </dsp:nvSpPr>
      <dsp:spPr>
        <a:xfrm>
          <a:off x="0" y="93745"/>
          <a:ext cx="9621208" cy="565110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Pequenos</a:t>
          </a:r>
          <a:r>
            <a:rPr lang="en-US" sz="2300" kern="1200" dirty="0"/>
            <a:t> conjuntos de dados</a:t>
          </a:r>
        </a:p>
      </dsp:txBody>
      <dsp:txXfrm>
        <a:off x="27586" y="121331"/>
        <a:ext cx="9566036" cy="509938"/>
      </dsp:txXfrm>
    </dsp:sp>
    <dsp:sp modelId="{E65347C0-6B49-437C-84BF-CA2EE90563EF}">
      <dsp:nvSpPr>
        <dsp:cNvPr id="0" name=""/>
        <dsp:cNvSpPr/>
      </dsp:nvSpPr>
      <dsp:spPr>
        <a:xfrm>
          <a:off x="0" y="658855"/>
          <a:ext cx="962120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Amazon RDS</a:t>
          </a:r>
        </a:p>
      </dsp:txBody>
      <dsp:txXfrm>
        <a:off x="0" y="658855"/>
        <a:ext cx="9621208" cy="380880"/>
      </dsp:txXfrm>
    </dsp:sp>
    <dsp:sp modelId="{43BE582D-925D-48FB-AC49-A9827C2FD468}">
      <dsp:nvSpPr>
        <dsp:cNvPr id="0" name=""/>
        <dsp:cNvSpPr/>
      </dsp:nvSpPr>
      <dsp:spPr>
        <a:xfrm>
          <a:off x="0" y="1039736"/>
          <a:ext cx="9621208" cy="565110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Online transaction processing (OLTP)</a:t>
          </a:r>
        </a:p>
      </dsp:txBody>
      <dsp:txXfrm>
        <a:off x="27586" y="1067322"/>
        <a:ext cx="9566036" cy="509938"/>
      </dsp:txXfrm>
    </dsp:sp>
    <dsp:sp modelId="{0239EB13-38C3-4EB6-9E1E-0843F36D2558}">
      <dsp:nvSpPr>
        <dsp:cNvPr id="0" name=""/>
        <dsp:cNvSpPr/>
      </dsp:nvSpPr>
      <dsp:spPr>
        <a:xfrm>
          <a:off x="0" y="1604846"/>
          <a:ext cx="9621208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Amazon RDS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Amazon Aurora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Amazon DynamoDB</a:t>
          </a:r>
        </a:p>
      </dsp:txBody>
      <dsp:txXfrm>
        <a:off x="0" y="1604846"/>
        <a:ext cx="9621208" cy="928395"/>
      </dsp:txXfrm>
    </dsp:sp>
    <dsp:sp modelId="{274ECFA7-204C-4040-8318-BA32F5675675}">
      <dsp:nvSpPr>
        <dsp:cNvPr id="0" name=""/>
        <dsp:cNvSpPr/>
      </dsp:nvSpPr>
      <dsp:spPr>
        <a:xfrm>
          <a:off x="0" y="2533240"/>
          <a:ext cx="9621208" cy="565110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Dados não-estruturados</a:t>
          </a:r>
        </a:p>
      </dsp:txBody>
      <dsp:txXfrm>
        <a:off x="27586" y="2560826"/>
        <a:ext cx="9566036" cy="509938"/>
      </dsp:txXfrm>
    </dsp:sp>
    <dsp:sp modelId="{48F2EA98-131D-41BD-97CE-A7B5B4DAC5D1}">
      <dsp:nvSpPr>
        <dsp:cNvPr id="0" name=""/>
        <dsp:cNvSpPr/>
      </dsp:nvSpPr>
      <dsp:spPr>
        <a:xfrm>
          <a:off x="0" y="3098351"/>
          <a:ext cx="962120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Faça o ETL primeiro com EMR</a:t>
          </a:r>
        </a:p>
      </dsp:txBody>
      <dsp:txXfrm>
        <a:off x="0" y="3098351"/>
        <a:ext cx="9621208" cy="380880"/>
      </dsp:txXfrm>
    </dsp:sp>
    <dsp:sp modelId="{8E1086AE-E26A-4794-8D61-2AD3A033CD4B}">
      <dsp:nvSpPr>
        <dsp:cNvPr id="0" name=""/>
        <dsp:cNvSpPr/>
      </dsp:nvSpPr>
      <dsp:spPr>
        <a:xfrm>
          <a:off x="0" y="3479231"/>
          <a:ext cx="9621208" cy="565110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Dados BLOB (</a:t>
          </a:r>
          <a:r>
            <a:rPr lang="en-US" sz="2300" i="1" kern="1200"/>
            <a:t>Binary Large Object</a:t>
          </a:r>
          <a:r>
            <a:rPr lang="en-US" sz="2300" kern="1200"/>
            <a:t>)</a:t>
          </a:r>
        </a:p>
      </dsp:txBody>
      <dsp:txXfrm>
        <a:off x="27586" y="3506817"/>
        <a:ext cx="9566036" cy="509938"/>
      </dsp:txXfrm>
    </dsp:sp>
    <dsp:sp modelId="{D7F9DCBC-E5F9-47B9-B8B2-06F36F3370D2}">
      <dsp:nvSpPr>
        <dsp:cNvPr id="0" name=""/>
        <dsp:cNvSpPr/>
      </dsp:nvSpPr>
      <dsp:spPr>
        <a:xfrm>
          <a:off x="0" y="4044341"/>
          <a:ext cx="962120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4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Armazene o objeto no S3 e a referência no Redshift</a:t>
          </a:r>
        </a:p>
      </dsp:txBody>
      <dsp:txXfrm>
        <a:off x="0" y="4044341"/>
        <a:ext cx="9621208" cy="3808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C4B2D-B099-413E-8C3A-79361F12825A}">
      <dsp:nvSpPr>
        <dsp:cNvPr id="0" name=""/>
        <dsp:cNvSpPr/>
      </dsp:nvSpPr>
      <dsp:spPr>
        <a:xfrm>
          <a:off x="0" y="311928"/>
          <a:ext cx="1005033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018" tIns="291592" rIns="7800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Redshift Serverless ajusta recursos automaticamente conforme a carga de trabalho.</a:t>
          </a:r>
          <a:endParaRPr lang="en-US" sz="1400" kern="1200"/>
        </a:p>
      </dsp:txBody>
      <dsp:txXfrm>
        <a:off x="0" y="311928"/>
        <a:ext cx="10050335" cy="595350"/>
      </dsp:txXfrm>
    </dsp:sp>
    <dsp:sp modelId="{7AC118DB-3349-4526-9FA8-54966C63E31C}">
      <dsp:nvSpPr>
        <dsp:cNvPr id="0" name=""/>
        <dsp:cNvSpPr/>
      </dsp:nvSpPr>
      <dsp:spPr>
        <a:xfrm>
          <a:off x="502516" y="105288"/>
          <a:ext cx="7035234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5915" tIns="0" rIns="2659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Provisionamento e Dimensionamento Automáticos</a:t>
          </a:r>
          <a:endParaRPr lang="en-US" sz="1400" kern="1200"/>
        </a:p>
      </dsp:txBody>
      <dsp:txXfrm>
        <a:off x="522691" y="125463"/>
        <a:ext cx="6994884" cy="372930"/>
      </dsp:txXfrm>
    </dsp:sp>
    <dsp:sp modelId="{0075AAF4-0EB7-48DD-9102-FA4B5D9AA06E}">
      <dsp:nvSpPr>
        <dsp:cNvPr id="0" name=""/>
        <dsp:cNvSpPr/>
      </dsp:nvSpPr>
      <dsp:spPr>
        <a:xfrm>
          <a:off x="0" y="1189518"/>
          <a:ext cx="1005033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018" tIns="291592" rIns="7800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Modelo de precificação sob demanda evita a necessidade de capacidade ociosa.</a:t>
          </a:r>
          <a:endParaRPr lang="en-US" sz="1400" kern="1200"/>
        </a:p>
      </dsp:txBody>
      <dsp:txXfrm>
        <a:off x="0" y="1189518"/>
        <a:ext cx="10050335" cy="595350"/>
      </dsp:txXfrm>
    </dsp:sp>
    <dsp:sp modelId="{ECE78800-80E1-44EF-AA2D-F911DF77C124}">
      <dsp:nvSpPr>
        <dsp:cNvPr id="0" name=""/>
        <dsp:cNvSpPr/>
      </dsp:nvSpPr>
      <dsp:spPr>
        <a:xfrm>
          <a:off x="502516" y="982878"/>
          <a:ext cx="7035234" cy="413280"/>
        </a:xfrm>
        <a:prstGeom prst="roundRect">
          <a:avLst/>
        </a:prstGeom>
        <a:gradFill rotWithShape="0">
          <a:gsLst>
            <a:gs pos="0">
              <a:schemeClr val="accent3">
                <a:hueOff val="1029291"/>
                <a:satOff val="6178"/>
                <a:lumOff val="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29291"/>
                <a:satOff val="6178"/>
                <a:lumOff val="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29291"/>
                <a:satOff val="6178"/>
                <a:lumOff val="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5915" tIns="0" rIns="2659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Apenas Pague Pelo Que Usar</a:t>
          </a:r>
          <a:endParaRPr lang="en-US" sz="1400" kern="1200"/>
        </a:p>
      </dsp:txBody>
      <dsp:txXfrm>
        <a:off x="522691" y="1003053"/>
        <a:ext cx="6994884" cy="372930"/>
      </dsp:txXfrm>
    </dsp:sp>
    <dsp:sp modelId="{F6859255-D683-4FC4-A719-717A449B4101}">
      <dsp:nvSpPr>
        <dsp:cNvPr id="0" name=""/>
        <dsp:cNvSpPr/>
      </dsp:nvSpPr>
      <dsp:spPr>
        <a:xfrm>
          <a:off x="0" y="2067108"/>
          <a:ext cx="1005033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018" tIns="291592" rIns="7800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Aprendizado de máquina monitora a carga e ajusta recursos para desempenho consistente.</a:t>
          </a:r>
          <a:endParaRPr lang="en-US" sz="1400" kern="1200"/>
        </a:p>
      </dsp:txBody>
      <dsp:txXfrm>
        <a:off x="0" y="2067108"/>
        <a:ext cx="10050335" cy="595350"/>
      </dsp:txXfrm>
    </dsp:sp>
    <dsp:sp modelId="{24FFCD27-A2A1-4687-A751-3F2604A51EDA}">
      <dsp:nvSpPr>
        <dsp:cNvPr id="0" name=""/>
        <dsp:cNvSpPr/>
      </dsp:nvSpPr>
      <dsp:spPr>
        <a:xfrm>
          <a:off x="502516" y="1860468"/>
          <a:ext cx="7035234" cy="413280"/>
        </a:xfrm>
        <a:prstGeom prst="round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5915" tIns="0" rIns="2659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Ajuste Automático com ML</a:t>
          </a:r>
          <a:endParaRPr lang="en-US" sz="1400" kern="1200"/>
        </a:p>
      </dsp:txBody>
      <dsp:txXfrm>
        <a:off x="522691" y="1880643"/>
        <a:ext cx="6994884" cy="372930"/>
      </dsp:txXfrm>
    </dsp:sp>
    <dsp:sp modelId="{294C3760-0DEF-48FC-9FEF-7229FFF36DE6}">
      <dsp:nvSpPr>
        <dsp:cNvPr id="0" name=""/>
        <dsp:cNvSpPr/>
      </dsp:nvSpPr>
      <dsp:spPr>
        <a:xfrm>
          <a:off x="0" y="2944698"/>
          <a:ext cx="1005033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018" tIns="291592" rIns="7800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Ativar um novo ambiente de Redshift Serverless é simples e ágil.</a:t>
          </a:r>
          <a:endParaRPr lang="en-US" sz="1400" kern="1200"/>
        </a:p>
      </dsp:txBody>
      <dsp:txXfrm>
        <a:off x="0" y="2944698"/>
        <a:ext cx="10050335" cy="595350"/>
      </dsp:txXfrm>
    </dsp:sp>
    <dsp:sp modelId="{F7F98E9E-D637-4FD2-8F71-0289E6D439CD}">
      <dsp:nvSpPr>
        <dsp:cNvPr id="0" name=""/>
        <dsp:cNvSpPr/>
      </dsp:nvSpPr>
      <dsp:spPr>
        <a:xfrm>
          <a:off x="502516" y="2738057"/>
          <a:ext cx="7035234" cy="413280"/>
        </a:xfrm>
        <a:prstGeom prst="roundRect">
          <a:avLst/>
        </a:prstGeom>
        <a:gradFill rotWithShape="0">
          <a:gsLst>
            <a:gs pos="0">
              <a:schemeClr val="accent3">
                <a:hueOff val="3087872"/>
                <a:satOff val="18534"/>
                <a:lumOff val="141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087872"/>
                <a:satOff val="18534"/>
                <a:lumOff val="141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087872"/>
                <a:satOff val="18534"/>
                <a:lumOff val="141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5915" tIns="0" rIns="2659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Provisionamento Rápido e Fácil</a:t>
          </a:r>
          <a:endParaRPr lang="en-US" sz="1400" kern="1200"/>
        </a:p>
      </dsp:txBody>
      <dsp:txXfrm>
        <a:off x="522691" y="2758232"/>
        <a:ext cx="6994884" cy="372930"/>
      </dsp:txXfrm>
    </dsp:sp>
    <dsp:sp modelId="{D7F88248-D888-4503-ABB3-940C82988BBB}">
      <dsp:nvSpPr>
        <dsp:cNvPr id="0" name=""/>
        <dsp:cNvSpPr/>
      </dsp:nvSpPr>
      <dsp:spPr>
        <a:xfrm>
          <a:off x="0" y="3822288"/>
          <a:ext cx="1005033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018" tIns="291592" rIns="78001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O acesso sem servidor permite execução fácil e rápida de análises de negócios.</a:t>
          </a:r>
          <a:endParaRPr lang="en-US" sz="1400" kern="1200"/>
        </a:p>
      </dsp:txBody>
      <dsp:txXfrm>
        <a:off x="0" y="3822288"/>
        <a:ext cx="10050335" cy="595350"/>
      </dsp:txXfrm>
    </dsp:sp>
    <dsp:sp modelId="{8F2E9626-A9E6-41AF-932C-61EBC4ACB93C}">
      <dsp:nvSpPr>
        <dsp:cNvPr id="0" name=""/>
        <dsp:cNvSpPr/>
      </dsp:nvSpPr>
      <dsp:spPr>
        <a:xfrm>
          <a:off x="502516" y="3615648"/>
          <a:ext cx="7035234" cy="41328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5915" tIns="0" rIns="2659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Análise Ad Hoc Simplificada</a:t>
          </a:r>
          <a:endParaRPr lang="en-US" sz="1400" kern="1200"/>
        </a:p>
      </dsp:txBody>
      <dsp:txXfrm>
        <a:off x="522691" y="3635823"/>
        <a:ext cx="6994884" cy="372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6F715-25E2-433C-8BDA-9104CD7B0408}">
      <dsp:nvSpPr>
        <dsp:cNvPr id="0" name=""/>
        <dsp:cNvSpPr/>
      </dsp:nvSpPr>
      <dsp:spPr>
        <a:xfrm>
          <a:off x="0" y="2479"/>
          <a:ext cx="102644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61783A-4C09-48C6-922B-CAE26C57F246}">
      <dsp:nvSpPr>
        <dsp:cNvPr id="0" name=""/>
        <dsp:cNvSpPr/>
      </dsp:nvSpPr>
      <dsp:spPr>
        <a:xfrm>
          <a:off x="0" y="2479"/>
          <a:ext cx="2052884" cy="84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Resultados Pré-computados</a:t>
          </a:r>
          <a:endParaRPr lang="en-US" sz="1400" kern="1200"/>
        </a:p>
      </dsp:txBody>
      <dsp:txXfrm>
        <a:off x="0" y="2479"/>
        <a:ext cx="2052884" cy="845558"/>
      </dsp:txXfrm>
    </dsp:sp>
    <dsp:sp modelId="{4281569E-3A76-4C51-A5B3-85A9892A15DA}">
      <dsp:nvSpPr>
        <dsp:cNvPr id="0" name=""/>
        <dsp:cNvSpPr/>
      </dsp:nvSpPr>
      <dsp:spPr>
        <a:xfrm>
          <a:off x="2206850" y="40876"/>
          <a:ext cx="8057569" cy="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As visualizações materializadas armazenam previamente os resultados de consultas SQL complexas em uma ou mais tabelas base.</a:t>
          </a:r>
          <a:endParaRPr lang="en-US" sz="1500" kern="1200" dirty="0"/>
        </a:p>
      </dsp:txBody>
      <dsp:txXfrm>
        <a:off x="2206850" y="40876"/>
        <a:ext cx="8057569" cy="767939"/>
      </dsp:txXfrm>
    </dsp:sp>
    <dsp:sp modelId="{14398978-FB2E-42FD-AD09-40F682DEC2E4}">
      <dsp:nvSpPr>
        <dsp:cNvPr id="0" name=""/>
        <dsp:cNvSpPr/>
      </dsp:nvSpPr>
      <dsp:spPr>
        <a:xfrm>
          <a:off x="2052883" y="808815"/>
          <a:ext cx="8211536" cy="0"/>
        </a:xfrm>
        <a:prstGeom prst="line">
          <a:avLst/>
        </a:pr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EF388D2-813B-4374-9E7F-D68FFFF10E25}">
      <dsp:nvSpPr>
        <dsp:cNvPr id="0" name=""/>
        <dsp:cNvSpPr/>
      </dsp:nvSpPr>
      <dsp:spPr>
        <a:xfrm>
          <a:off x="0" y="848038"/>
          <a:ext cx="102644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8A2EFC-B8F8-4185-AA9B-B5CEC0C3EACA}">
      <dsp:nvSpPr>
        <dsp:cNvPr id="0" name=""/>
        <dsp:cNvSpPr/>
      </dsp:nvSpPr>
      <dsp:spPr>
        <a:xfrm>
          <a:off x="0" y="848038"/>
          <a:ext cx="2052884" cy="84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Diferente de Visualizações Comuns</a:t>
          </a:r>
          <a:endParaRPr lang="en-US" sz="1400" kern="1200"/>
        </a:p>
      </dsp:txBody>
      <dsp:txXfrm>
        <a:off x="0" y="848038"/>
        <a:ext cx="2052884" cy="845558"/>
      </dsp:txXfrm>
    </dsp:sp>
    <dsp:sp modelId="{CC57C63A-0770-450C-BA29-9D54EF4F99B9}">
      <dsp:nvSpPr>
        <dsp:cNvPr id="0" name=""/>
        <dsp:cNvSpPr/>
      </dsp:nvSpPr>
      <dsp:spPr>
        <a:xfrm>
          <a:off x="2206850" y="886435"/>
          <a:ext cx="8057569" cy="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Ao contrário de visualizações "normais", as visualizações materializadas efetivamente armazenam os resultados da consulta, proporcionando maior desempenho.</a:t>
          </a:r>
          <a:endParaRPr lang="en-US" sz="1500" kern="1200"/>
        </a:p>
      </dsp:txBody>
      <dsp:txXfrm>
        <a:off x="2206850" y="886435"/>
        <a:ext cx="8057569" cy="767939"/>
      </dsp:txXfrm>
    </dsp:sp>
    <dsp:sp modelId="{46502784-4DEB-4D67-A087-DB037D545FB5}">
      <dsp:nvSpPr>
        <dsp:cNvPr id="0" name=""/>
        <dsp:cNvSpPr/>
      </dsp:nvSpPr>
      <dsp:spPr>
        <a:xfrm>
          <a:off x="2052883" y="1654374"/>
          <a:ext cx="8211536" cy="0"/>
        </a:xfrm>
        <a:prstGeom prst="line">
          <a:avLst/>
        </a:pr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1731142-5820-43D4-BD63-F58D51E81561}">
      <dsp:nvSpPr>
        <dsp:cNvPr id="0" name=""/>
        <dsp:cNvSpPr/>
      </dsp:nvSpPr>
      <dsp:spPr>
        <a:xfrm>
          <a:off x="0" y="1693597"/>
          <a:ext cx="102644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EE2053-6FD8-467A-8C10-031CE9DB7C6C}">
      <dsp:nvSpPr>
        <dsp:cNvPr id="0" name=""/>
        <dsp:cNvSpPr/>
      </dsp:nvSpPr>
      <dsp:spPr>
        <a:xfrm>
          <a:off x="0" y="1693597"/>
          <a:ext cx="2052884" cy="84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Aceleração de Consultas Complexas</a:t>
          </a:r>
          <a:endParaRPr lang="en-US" sz="1400" kern="1200"/>
        </a:p>
      </dsp:txBody>
      <dsp:txXfrm>
        <a:off x="0" y="1693597"/>
        <a:ext cx="2052884" cy="845558"/>
      </dsp:txXfrm>
    </dsp:sp>
    <dsp:sp modelId="{DBF65B3B-A94A-405D-8F20-AB5379F5535B}">
      <dsp:nvSpPr>
        <dsp:cNvPr id="0" name=""/>
        <dsp:cNvSpPr/>
      </dsp:nvSpPr>
      <dsp:spPr>
        <a:xfrm>
          <a:off x="2206850" y="1731994"/>
          <a:ext cx="8057569" cy="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As visualizações materializadas oferecem uma maneira de acelerar o processamento de consultas complexas em ambientes de data </a:t>
          </a:r>
          <a:r>
            <a:rPr lang="pt-BR" sz="1500" kern="1200" dirty="0" err="1"/>
            <a:t>warehouse</a:t>
          </a:r>
          <a:r>
            <a:rPr lang="pt-BR" sz="1500" kern="1200" dirty="0"/>
            <a:t>, especialmente em tabelas de grande porte.</a:t>
          </a:r>
          <a:endParaRPr lang="en-US" sz="1500" kern="1200" dirty="0"/>
        </a:p>
      </dsp:txBody>
      <dsp:txXfrm>
        <a:off x="2206850" y="1731994"/>
        <a:ext cx="8057569" cy="767939"/>
      </dsp:txXfrm>
    </dsp:sp>
    <dsp:sp modelId="{EEE9833D-D4A6-4F8C-99FD-B090D68D9979}">
      <dsp:nvSpPr>
        <dsp:cNvPr id="0" name=""/>
        <dsp:cNvSpPr/>
      </dsp:nvSpPr>
      <dsp:spPr>
        <a:xfrm>
          <a:off x="2052883" y="2499933"/>
          <a:ext cx="8211536" cy="0"/>
        </a:xfrm>
        <a:prstGeom prst="line">
          <a:avLst/>
        </a:pr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BBD6779-A818-47CB-A6CD-8862298AC46F}">
      <dsp:nvSpPr>
        <dsp:cNvPr id="0" name=""/>
        <dsp:cNvSpPr/>
      </dsp:nvSpPr>
      <dsp:spPr>
        <a:xfrm>
          <a:off x="0" y="2539156"/>
          <a:ext cx="102644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ED5230-A3E5-4C0E-A723-DEBD63D266E4}">
      <dsp:nvSpPr>
        <dsp:cNvPr id="0" name=""/>
        <dsp:cNvSpPr/>
      </dsp:nvSpPr>
      <dsp:spPr>
        <a:xfrm>
          <a:off x="0" y="2539156"/>
          <a:ext cx="2052884" cy="84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Acesso como Tabelas/Visualizações</a:t>
          </a:r>
          <a:endParaRPr lang="en-US" sz="1400" kern="1200" dirty="0"/>
        </a:p>
      </dsp:txBody>
      <dsp:txXfrm>
        <a:off x="0" y="2539156"/>
        <a:ext cx="2052884" cy="845558"/>
      </dsp:txXfrm>
    </dsp:sp>
    <dsp:sp modelId="{ED9F23B6-056F-428E-8458-3EF61681620A}">
      <dsp:nvSpPr>
        <dsp:cNvPr id="0" name=""/>
        <dsp:cNvSpPr/>
      </dsp:nvSpPr>
      <dsp:spPr>
        <a:xfrm>
          <a:off x="2206850" y="2577553"/>
          <a:ext cx="8057569" cy="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Você pode consultar as visualizações materializadas da mesma forma que consulta qualquer outra tabela ou visualização.</a:t>
          </a:r>
          <a:endParaRPr lang="en-US" sz="1500" kern="1200"/>
        </a:p>
      </dsp:txBody>
      <dsp:txXfrm>
        <a:off x="2206850" y="2577553"/>
        <a:ext cx="8057569" cy="767939"/>
      </dsp:txXfrm>
    </dsp:sp>
    <dsp:sp modelId="{16265F33-03D2-4C2F-A5F1-2936FFF907B0}">
      <dsp:nvSpPr>
        <dsp:cNvPr id="0" name=""/>
        <dsp:cNvSpPr/>
      </dsp:nvSpPr>
      <dsp:spPr>
        <a:xfrm>
          <a:off x="2052883" y="3345492"/>
          <a:ext cx="8211536" cy="0"/>
        </a:xfrm>
        <a:prstGeom prst="line">
          <a:avLst/>
        </a:pr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9C826B-B3D3-4D43-9BB6-3CDE453DEC0F}">
      <dsp:nvSpPr>
        <dsp:cNvPr id="0" name=""/>
        <dsp:cNvSpPr/>
      </dsp:nvSpPr>
      <dsp:spPr>
        <a:xfrm>
          <a:off x="0" y="3384715"/>
          <a:ext cx="102644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A419DE-5410-449C-A550-517394340FAB}">
      <dsp:nvSpPr>
        <dsp:cNvPr id="0" name=""/>
        <dsp:cNvSpPr/>
      </dsp:nvSpPr>
      <dsp:spPr>
        <a:xfrm>
          <a:off x="0" y="3384715"/>
          <a:ext cx="2052884" cy="84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Resultados Mais Rápidos</a:t>
          </a:r>
          <a:endParaRPr lang="en-US" sz="1400" kern="1200"/>
        </a:p>
      </dsp:txBody>
      <dsp:txXfrm>
        <a:off x="0" y="3384715"/>
        <a:ext cx="2052884" cy="845558"/>
      </dsp:txXfrm>
    </dsp:sp>
    <dsp:sp modelId="{86EC39E4-B6B5-4598-B62A-A6C049F77637}">
      <dsp:nvSpPr>
        <dsp:cNvPr id="0" name=""/>
        <dsp:cNvSpPr/>
      </dsp:nvSpPr>
      <dsp:spPr>
        <a:xfrm>
          <a:off x="2206850" y="3423112"/>
          <a:ext cx="8057569" cy="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As consultas retornam resultados mais rapidamente, pois utilizam os dados pré-calculados, evitando o acesso direto às tabelas base.</a:t>
          </a:r>
          <a:endParaRPr lang="en-US" sz="1500" kern="1200"/>
        </a:p>
      </dsp:txBody>
      <dsp:txXfrm>
        <a:off x="2206850" y="3423112"/>
        <a:ext cx="8057569" cy="767939"/>
      </dsp:txXfrm>
    </dsp:sp>
    <dsp:sp modelId="{FF685583-D8F2-4F4E-AA00-3C25F5C226BE}">
      <dsp:nvSpPr>
        <dsp:cNvPr id="0" name=""/>
        <dsp:cNvSpPr/>
      </dsp:nvSpPr>
      <dsp:spPr>
        <a:xfrm>
          <a:off x="2052883" y="4191051"/>
          <a:ext cx="8211536" cy="0"/>
        </a:xfrm>
        <a:prstGeom prst="line">
          <a:avLst/>
        </a:pr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399413A-308C-4193-AA62-B658A25A1740}">
      <dsp:nvSpPr>
        <dsp:cNvPr id="0" name=""/>
        <dsp:cNvSpPr/>
      </dsp:nvSpPr>
      <dsp:spPr>
        <a:xfrm>
          <a:off x="0" y="4230274"/>
          <a:ext cx="1026442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3044B4-F2EF-4666-8BED-4A85A4DCACE2}">
      <dsp:nvSpPr>
        <dsp:cNvPr id="0" name=""/>
        <dsp:cNvSpPr/>
      </dsp:nvSpPr>
      <dsp:spPr>
        <a:xfrm>
          <a:off x="0" y="4230274"/>
          <a:ext cx="2052884" cy="84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Ideal para Consultas Recorrentes</a:t>
          </a:r>
          <a:endParaRPr lang="en-US" sz="1400" kern="1200"/>
        </a:p>
      </dsp:txBody>
      <dsp:txXfrm>
        <a:off x="0" y="4230274"/>
        <a:ext cx="2052884" cy="845558"/>
      </dsp:txXfrm>
    </dsp:sp>
    <dsp:sp modelId="{680DA75B-6D65-45E6-ABBD-2D1E48B21956}">
      <dsp:nvSpPr>
        <dsp:cNvPr id="0" name=""/>
        <dsp:cNvSpPr/>
      </dsp:nvSpPr>
      <dsp:spPr>
        <a:xfrm>
          <a:off x="2206850" y="4268671"/>
          <a:ext cx="8057569" cy="76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As visualizações materializadas são especialmente benéficas para consultas previsíveis e recorrentes, como o preenchimento de painéis no Amazon QuickSight.</a:t>
          </a:r>
          <a:endParaRPr lang="en-US" sz="1500" kern="1200"/>
        </a:p>
      </dsp:txBody>
      <dsp:txXfrm>
        <a:off x="2206850" y="4268671"/>
        <a:ext cx="8057569" cy="767939"/>
      </dsp:txXfrm>
    </dsp:sp>
    <dsp:sp modelId="{2D3EB2B7-3C78-4DD8-B2E2-9553548BC98B}">
      <dsp:nvSpPr>
        <dsp:cNvPr id="0" name=""/>
        <dsp:cNvSpPr/>
      </dsp:nvSpPr>
      <dsp:spPr>
        <a:xfrm>
          <a:off x="2052883" y="5036610"/>
          <a:ext cx="8211536" cy="0"/>
        </a:xfrm>
        <a:prstGeom prst="line">
          <a:avLst/>
        </a:pr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F4BBC-419E-4772-993A-51A4BB1A53E2}">
      <dsp:nvSpPr>
        <dsp:cNvPr id="0" name=""/>
        <dsp:cNvSpPr/>
      </dsp:nvSpPr>
      <dsp:spPr>
        <a:xfrm>
          <a:off x="4280420" y="10711"/>
          <a:ext cx="1852875" cy="1852875"/>
        </a:xfrm>
        <a:prstGeom prst="ellipse">
          <a:avLst/>
        </a:prstGeom>
        <a:solidFill>
          <a:srgbClr val="8C4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5B817-9DA4-4CBA-B45A-D5049FA9D887}">
      <dsp:nvSpPr>
        <dsp:cNvPr id="0" name=""/>
        <dsp:cNvSpPr/>
      </dsp:nvSpPr>
      <dsp:spPr>
        <a:xfrm>
          <a:off x="4675295" y="405586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D49F0-4E43-4A50-9FFA-9F6D46869DF0}">
      <dsp:nvSpPr>
        <dsp:cNvPr id="0" name=""/>
        <dsp:cNvSpPr/>
      </dsp:nvSpPr>
      <dsp:spPr>
        <a:xfrm>
          <a:off x="3688108" y="244071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cap="none" baseline="0" dirty="0">
              <a:solidFill>
                <a:schemeClr val="bg1"/>
              </a:solidFill>
              <a:latin typeface="+mn-lt"/>
            </a:rPr>
            <a:t>Amazon Athena</a:t>
          </a:r>
        </a:p>
      </dsp:txBody>
      <dsp:txXfrm>
        <a:off x="3688108" y="2440711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23E58-1617-41E7-911E-A096188DB818}">
      <dsp:nvSpPr>
        <dsp:cNvPr id="0" name=""/>
        <dsp:cNvSpPr/>
      </dsp:nvSpPr>
      <dsp:spPr>
        <a:xfrm rot="5400000">
          <a:off x="6788091" y="-2909773"/>
          <a:ext cx="725033" cy="6729984"/>
        </a:xfrm>
        <a:prstGeom prst="round2SameRect">
          <a:avLst/>
        </a:prstGeom>
        <a:noFill/>
        <a:ln w="19050" cap="flat" cmpd="sng" algn="ctr">
          <a:solidFill>
            <a:srgbClr val="C9ABFF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noProof="0" dirty="0"/>
            <a:t>Consulte rapidamente os dados do S3 sem gerenciar a infraestrutura e pague apenas pelas consultas que executar</a:t>
          </a:r>
        </a:p>
      </dsp:txBody>
      <dsp:txXfrm rot="-5400000">
        <a:off x="3785616" y="128095"/>
        <a:ext cx="6694591" cy="654247"/>
      </dsp:txXfrm>
    </dsp:sp>
    <dsp:sp modelId="{A1560750-F0C7-4F89-B89B-835B5F851447}">
      <dsp:nvSpPr>
        <dsp:cNvPr id="0" name=""/>
        <dsp:cNvSpPr/>
      </dsp:nvSpPr>
      <dsp:spPr>
        <a:xfrm>
          <a:off x="0" y="2072"/>
          <a:ext cx="3785616" cy="906292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Serverless</a:t>
          </a:r>
        </a:p>
      </dsp:txBody>
      <dsp:txXfrm>
        <a:off x="44242" y="46314"/>
        <a:ext cx="3697132" cy="817808"/>
      </dsp:txXfrm>
    </dsp:sp>
    <dsp:sp modelId="{9E04EEAE-21CD-44B6-A7B5-C4B95A4DDEAB}">
      <dsp:nvSpPr>
        <dsp:cNvPr id="0" name=""/>
        <dsp:cNvSpPr/>
      </dsp:nvSpPr>
      <dsp:spPr>
        <a:xfrm rot="5400000">
          <a:off x="6788091" y="-1958166"/>
          <a:ext cx="725033" cy="6729984"/>
        </a:xfrm>
        <a:prstGeom prst="round2SameRect">
          <a:avLst/>
        </a:prstGeom>
        <a:noFill/>
        <a:ln w="19050" cap="flat" cmpd="sng" algn="ctr">
          <a:solidFill>
            <a:srgbClr val="C9ABFF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noProof="0" dirty="0"/>
            <a:t>Use ANSI SQL para consultas com suporte a CSV, JSON, Parquet, ORC, </a:t>
          </a:r>
          <a:r>
            <a:rPr lang="pt-BR" sz="1400" kern="1200" noProof="0" dirty="0" err="1"/>
            <a:t>Avro</a:t>
          </a:r>
          <a:r>
            <a:rPr lang="pt-BR" sz="1400" kern="1200" noProof="0" dirty="0"/>
            <a:t> e outros formatos de dados padrão</a:t>
          </a:r>
        </a:p>
      </dsp:txBody>
      <dsp:txXfrm rot="-5400000">
        <a:off x="3785616" y="1079702"/>
        <a:ext cx="6694591" cy="654247"/>
      </dsp:txXfrm>
    </dsp:sp>
    <dsp:sp modelId="{CADF88A0-7696-4F68-A4A7-35E66DDA22C3}">
      <dsp:nvSpPr>
        <dsp:cNvPr id="0" name=""/>
        <dsp:cNvSpPr/>
      </dsp:nvSpPr>
      <dsp:spPr>
        <a:xfrm>
          <a:off x="0" y="953679"/>
          <a:ext cx="3785616" cy="906292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Padrão e aberto</a:t>
          </a:r>
        </a:p>
      </dsp:txBody>
      <dsp:txXfrm>
        <a:off x="44242" y="997921"/>
        <a:ext cx="3697132" cy="817808"/>
      </dsp:txXfrm>
    </dsp:sp>
    <dsp:sp modelId="{5A3A6CAD-8C17-4F12-98AD-E458726A9DEB}">
      <dsp:nvSpPr>
        <dsp:cNvPr id="0" name=""/>
        <dsp:cNvSpPr/>
      </dsp:nvSpPr>
      <dsp:spPr>
        <a:xfrm rot="5400000">
          <a:off x="6788091" y="-1006559"/>
          <a:ext cx="725033" cy="6729984"/>
        </a:xfrm>
        <a:prstGeom prst="round2SameRect">
          <a:avLst/>
        </a:prstGeom>
        <a:noFill/>
        <a:ln w="19050" cap="flat" cmpd="sng" algn="ctr">
          <a:solidFill>
            <a:srgbClr val="C9ABFF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noProof="0" dirty="0"/>
            <a:t>Execução paralela para entregar a maioria dos resultados em segundos, sem a necessidade de gerenciamento de cluster</a:t>
          </a:r>
        </a:p>
      </dsp:txBody>
      <dsp:txXfrm rot="-5400000">
        <a:off x="3785616" y="2031309"/>
        <a:ext cx="6694591" cy="654247"/>
      </dsp:txXfrm>
    </dsp:sp>
    <dsp:sp modelId="{3494A21A-7FFA-4CC4-8BAF-6C617231EE05}">
      <dsp:nvSpPr>
        <dsp:cNvPr id="0" name=""/>
        <dsp:cNvSpPr/>
      </dsp:nvSpPr>
      <dsp:spPr>
        <a:xfrm>
          <a:off x="0" y="1905286"/>
          <a:ext cx="3785616" cy="906292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Desempenho interativo rápido</a:t>
          </a:r>
        </a:p>
      </dsp:txBody>
      <dsp:txXfrm>
        <a:off x="44242" y="1949528"/>
        <a:ext cx="3697132" cy="817808"/>
      </dsp:txXfrm>
    </dsp:sp>
    <dsp:sp modelId="{1FDA9F4A-659A-4822-B900-BC080BC2F2C6}">
      <dsp:nvSpPr>
        <dsp:cNvPr id="0" name=""/>
        <dsp:cNvSpPr/>
      </dsp:nvSpPr>
      <dsp:spPr>
        <a:xfrm rot="5400000">
          <a:off x="6788091" y="-54952"/>
          <a:ext cx="725033" cy="6729984"/>
        </a:xfrm>
        <a:prstGeom prst="round2SameRect">
          <a:avLst/>
        </a:prstGeom>
        <a:noFill/>
        <a:ln w="19050" cap="flat" cmpd="sng" algn="ctr">
          <a:solidFill>
            <a:srgbClr val="C9ABFF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O Athena oferece suporte a vários formatos de compactação (Bzip2 , Gzip, LZO, Snappy, Zlib) para leitura e gravação de dados, incluindo leitura de uma tabela que usa vários formatos de compactação.</a:t>
          </a:r>
          <a:endParaRPr lang="en-US" sz="1400" kern="1200"/>
        </a:p>
      </dsp:txBody>
      <dsp:txXfrm rot="-5400000">
        <a:off x="3785616" y="2982916"/>
        <a:ext cx="6694591" cy="654247"/>
      </dsp:txXfrm>
    </dsp:sp>
    <dsp:sp modelId="{9A76ED87-E719-4516-86E3-CDE3B794A459}">
      <dsp:nvSpPr>
        <dsp:cNvPr id="0" name=""/>
        <dsp:cNvSpPr/>
      </dsp:nvSpPr>
      <dsp:spPr>
        <a:xfrm>
          <a:off x="0" y="2856893"/>
          <a:ext cx="3785616" cy="906292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Compressão de dados</a:t>
          </a:r>
        </a:p>
      </dsp:txBody>
      <dsp:txXfrm>
        <a:off x="44242" y="2901135"/>
        <a:ext cx="3697132" cy="817808"/>
      </dsp:txXfrm>
    </dsp:sp>
    <dsp:sp modelId="{62DCC3AF-0675-47F3-B3CC-B6F3FFAC1FE0}">
      <dsp:nvSpPr>
        <dsp:cNvPr id="0" name=""/>
        <dsp:cNvSpPr/>
      </dsp:nvSpPr>
      <dsp:spPr>
        <a:xfrm rot="5400000">
          <a:off x="6788091" y="896654"/>
          <a:ext cx="725033" cy="6729984"/>
        </a:xfrm>
        <a:prstGeom prst="round2SameRect">
          <a:avLst/>
        </a:prstGeom>
        <a:noFill/>
        <a:ln w="19050" cap="flat" cmpd="sng" algn="ctr">
          <a:solidFill>
            <a:srgbClr val="C9ABFF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noProof="0" dirty="0"/>
            <a:t>Pague apenas pelas consultas executadas. Economize até 90% por consulta e obtenha melhor desempenho ao compactar, particionar e converter seus dados em formatos colunares (Parquet, ORC)</a:t>
          </a:r>
        </a:p>
      </dsp:txBody>
      <dsp:txXfrm rot="-5400000">
        <a:off x="3785616" y="3934523"/>
        <a:ext cx="6694591" cy="654247"/>
      </dsp:txXfrm>
    </dsp:sp>
    <dsp:sp modelId="{ED4C50EC-3BC3-4ACB-9A24-E18DC4D0BEED}">
      <dsp:nvSpPr>
        <dsp:cNvPr id="0" name=""/>
        <dsp:cNvSpPr/>
      </dsp:nvSpPr>
      <dsp:spPr>
        <a:xfrm>
          <a:off x="0" y="3808499"/>
          <a:ext cx="3785616" cy="906292"/>
        </a:xfrm>
        <a:prstGeom prst="roundRect">
          <a:avLst/>
        </a:prstGeom>
        <a:solidFill>
          <a:srgbClr val="8C4FFF"/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 efetivo</a:t>
          </a:r>
        </a:p>
      </dsp:txBody>
      <dsp:txXfrm>
        <a:off x="44242" y="3852741"/>
        <a:ext cx="3697132" cy="817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5200C-6815-435B-B6BB-2653589AF520}">
      <dsp:nvSpPr>
        <dsp:cNvPr id="0" name=""/>
        <dsp:cNvSpPr/>
      </dsp:nvSpPr>
      <dsp:spPr>
        <a:xfrm>
          <a:off x="-5775956" y="-884045"/>
          <a:ext cx="6876496" cy="687649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AF68-AB8A-4721-8CC5-6531544AD3E8}">
      <dsp:nvSpPr>
        <dsp:cNvPr id="0" name=""/>
        <dsp:cNvSpPr/>
      </dsp:nvSpPr>
      <dsp:spPr>
        <a:xfrm>
          <a:off x="576063" y="392734"/>
          <a:ext cx="8885103" cy="785877"/>
        </a:xfrm>
        <a:prstGeom prst="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/>
            <a:t>Isole usuários, equipes, aplicativos ou cargas de trabalho em grupos</a:t>
          </a:r>
          <a:endParaRPr lang="en-US" sz="2300" kern="1200" dirty="0"/>
        </a:p>
      </dsp:txBody>
      <dsp:txXfrm>
        <a:off x="576063" y="392734"/>
        <a:ext cx="8885103" cy="785877"/>
      </dsp:txXfrm>
    </dsp:sp>
    <dsp:sp modelId="{34D88F3E-4339-4140-82CE-6D76E4D10CE2}">
      <dsp:nvSpPr>
        <dsp:cNvPr id="0" name=""/>
        <dsp:cNvSpPr/>
      </dsp:nvSpPr>
      <dsp:spPr>
        <a:xfrm>
          <a:off x="84890" y="294499"/>
          <a:ext cx="982346" cy="982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A9C0-CEA7-479B-BF5D-1BAE8DC2A9A8}">
      <dsp:nvSpPr>
        <dsp:cNvPr id="0" name=""/>
        <dsp:cNvSpPr/>
      </dsp:nvSpPr>
      <dsp:spPr>
        <a:xfrm>
          <a:off x="1026625" y="1571754"/>
          <a:ext cx="8434541" cy="785877"/>
        </a:xfrm>
        <a:prstGeom prst="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Imponha</a:t>
          </a:r>
          <a:r>
            <a:rPr lang="en-US" sz="2300" b="0" i="0" kern="1200"/>
            <a:t> </a:t>
          </a:r>
          <a:r>
            <a:rPr lang="pt-BR" sz="2300" b="0" i="0" kern="1200"/>
            <a:t>restrições</a:t>
          </a:r>
          <a:r>
            <a:rPr lang="en-US" sz="2300" b="0" i="0" kern="1200"/>
            <a:t> de custos</a:t>
          </a:r>
          <a:r>
            <a:rPr lang="pt-BR" sz="2300" b="0" i="0" kern="1200"/>
            <a:t> por consulta ou workgroup</a:t>
          </a:r>
          <a:endParaRPr lang="en-US" sz="2300" kern="1200"/>
        </a:p>
      </dsp:txBody>
      <dsp:txXfrm>
        <a:off x="1026625" y="1571754"/>
        <a:ext cx="8434541" cy="785877"/>
      </dsp:txXfrm>
    </dsp:sp>
    <dsp:sp modelId="{49A2CE24-E4B9-4BAF-9514-D193EF3C5D94}">
      <dsp:nvSpPr>
        <dsp:cNvPr id="0" name=""/>
        <dsp:cNvSpPr/>
      </dsp:nvSpPr>
      <dsp:spPr>
        <a:xfrm>
          <a:off x="535452" y="1473519"/>
          <a:ext cx="982346" cy="982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86E40-9928-4CB5-97B2-10AA1EB85940}">
      <dsp:nvSpPr>
        <dsp:cNvPr id="0" name=""/>
        <dsp:cNvSpPr/>
      </dsp:nvSpPr>
      <dsp:spPr>
        <a:xfrm>
          <a:off x="1026625" y="2750773"/>
          <a:ext cx="8434541" cy="785877"/>
        </a:xfrm>
        <a:prstGeom prst="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D</a:t>
          </a:r>
          <a:r>
            <a:rPr lang="pt-BR" sz="2300" b="0" i="0" kern="1200"/>
            <a:t>efina limites de quantidade de dados que cada consulta ou todo o </a:t>
          </a:r>
          <a:r>
            <a:rPr lang="pt-BR" sz="2300" b="0" i="1" kern="1200"/>
            <a:t>workgroup</a:t>
          </a:r>
          <a:r>
            <a:rPr lang="pt-BR" sz="2300" b="0" i="0" kern="1200"/>
            <a:t> pode processar</a:t>
          </a:r>
          <a:endParaRPr lang="en-US" sz="2300" kern="1200"/>
        </a:p>
      </dsp:txBody>
      <dsp:txXfrm>
        <a:off x="1026625" y="2750773"/>
        <a:ext cx="8434541" cy="785877"/>
      </dsp:txXfrm>
    </dsp:sp>
    <dsp:sp modelId="{9BE82ADB-623F-4DD3-9837-080E17536FCA}">
      <dsp:nvSpPr>
        <dsp:cNvPr id="0" name=""/>
        <dsp:cNvSpPr/>
      </dsp:nvSpPr>
      <dsp:spPr>
        <a:xfrm>
          <a:off x="535452" y="2652539"/>
          <a:ext cx="982346" cy="982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7EADA-2B42-4660-9A3F-E80E08B52F97}">
      <dsp:nvSpPr>
        <dsp:cNvPr id="0" name=""/>
        <dsp:cNvSpPr/>
      </dsp:nvSpPr>
      <dsp:spPr>
        <a:xfrm>
          <a:off x="576063" y="3929793"/>
          <a:ext cx="8885103" cy="785877"/>
        </a:xfrm>
        <a:prstGeom prst="rect">
          <a:avLst/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Integra-se com IAM, CloudWatch e SNS</a:t>
          </a:r>
        </a:p>
      </dsp:txBody>
      <dsp:txXfrm>
        <a:off x="576063" y="3929793"/>
        <a:ext cx="8885103" cy="785877"/>
      </dsp:txXfrm>
    </dsp:sp>
    <dsp:sp modelId="{60FF89D7-7745-4748-B932-F1433C1295C9}">
      <dsp:nvSpPr>
        <dsp:cNvPr id="0" name=""/>
        <dsp:cNvSpPr/>
      </dsp:nvSpPr>
      <dsp:spPr>
        <a:xfrm>
          <a:off x="84890" y="3831559"/>
          <a:ext cx="982346" cy="982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9AB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D2D8-6080-4015-9164-5DC2B032CC29}">
      <dsp:nvSpPr>
        <dsp:cNvPr id="0" name=""/>
        <dsp:cNvSpPr/>
      </dsp:nvSpPr>
      <dsp:spPr>
        <a:xfrm>
          <a:off x="4242" y="649"/>
          <a:ext cx="1979181" cy="1099051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Controle</a:t>
          </a:r>
          <a:r>
            <a:rPr lang="en-US" sz="2900" kern="1200" dirty="0"/>
            <a:t> de </a:t>
          </a:r>
          <a:r>
            <a:rPr lang="en-US" sz="2900" kern="1200" dirty="0" err="1"/>
            <a:t>Acesso</a:t>
          </a:r>
          <a:endParaRPr lang="en-US" sz="2900" kern="1200" dirty="0"/>
        </a:p>
      </dsp:txBody>
      <dsp:txXfrm>
        <a:off x="36432" y="32839"/>
        <a:ext cx="1914801" cy="1034671"/>
      </dsp:txXfrm>
    </dsp:sp>
    <dsp:sp modelId="{9117B6EE-6AAE-48E0-BCC1-84EF475E28B7}">
      <dsp:nvSpPr>
        <dsp:cNvPr id="0" name=""/>
        <dsp:cNvSpPr/>
      </dsp:nvSpPr>
      <dsp:spPr>
        <a:xfrm>
          <a:off x="4242" y="1277706"/>
          <a:ext cx="1979181" cy="1099051"/>
        </a:xfrm>
        <a:prstGeom prst="roundRect">
          <a:avLst>
            <a:gd name="adj" fmla="val 10000"/>
          </a:avLst>
        </a:prstGeom>
        <a:solidFill>
          <a:srgbClr val="B48B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O </a:t>
          </a:r>
          <a:r>
            <a:rPr lang="pt-BR" sz="1000" kern="1200" dirty="0" err="1"/>
            <a:t>Amazon</a:t>
          </a:r>
          <a:r>
            <a:rPr lang="pt-BR" sz="1000" kern="1200" dirty="0"/>
            <a:t> Athena usa as políticas do AWS </a:t>
          </a:r>
          <a:r>
            <a:rPr lang="pt-BR" sz="1000" kern="1200" dirty="0" err="1"/>
            <a:t>Identity</a:t>
          </a:r>
          <a:r>
            <a:rPr lang="pt-BR" sz="1000" kern="1200" dirty="0"/>
            <a:t> </a:t>
          </a:r>
          <a:r>
            <a:rPr lang="pt-BR" sz="1000" kern="1200" dirty="0" err="1"/>
            <a:t>and</a:t>
          </a:r>
          <a:r>
            <a:rPr lang="pt-BR" sz="1000" kern="1200" dirty="0"/>
            <a:t> Access Management (IAM) para restringir o acesso às operações do Athena.</a:t>
          </a:r>
          <a:endParaRPr lang="en-US" sz="1000" kern="1200" dirty="0"/>
        </a:p>
      </dsp:txBody>
      <dsp:txXfrm>
        <a:off x="36432" y="1309896"/>
        <a:ext cx="1914801" cy="1034671"/>
      </dsp:txXfrm>
    </dsp:sp>
    <dsp:sp modelId="{18627EB5-6415-4487-83BB-633B4FEBA37D}">
      <dsp:nvSpPr>
        <dsp:cNvPr id="0" name=""/>
        <dsp:cNvSpPr/>
      </dsp:nvSpPr>
      <dsp:spPr>
        <a:xfrm>
          <a:off x="2315925" y="649"/>
          <a:ext cx="8249227" cy="1099051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Criptografia</a:t>
          </a:r>
          <a:endParaRPr lang="en-US" sz="2900" kern="1200"/>
        </a:p>
      </dsp:txBody>
      <dsp:txXfrm>
        <a:off x="2348115" y="32839"/>
        <a:ext cx="8184847" cy="1034671"/>
      </dsp:txXfrm>
    </dsp:sp>
    <dsp:sp modelId="{0D3685A6-218E-4014-B03A-A403D00B171C}">
      <dsp:nvSpPr>
        <dsp:cNvPr id="0" name=""/>
        <dsp:cNvSpPr/>
      </dsp:nvSpPr>
      <dsp:spPr>
        <a:xfrm>
          <a:off x="2315925" y="1277706"/>
          <a:ext cx="6103794" cy="1099051"/>
        </a:xfrm>
        <a:prstGeom prst="roundRect">
          <a:avLst>
            <a:gd name="adj" fmla="val 10000"/>
          </a:avLst>
        </a:prstGeom>
        <a:solidFill>
          <a:srgbClr val="B48B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b="0" i="0" kern="1200" dirty="0"/>
            <a:t>O </a:t>
          </a:r>
          <a:r>
            <a:rPr lang="pt-BR" sz="1000" b="0" i="0" kern="1200" dirty="0" err="1"/>
            <a:t>Amazon</a:t>
          </a:r>
          <a:r>
            <a:rPr lang="pt-BR" sz="1000" b="0" i="0" kern="1200" dirty="0"/>
            <a:t> Athena permite criptografar os conjuntos de dados e resultados de consulta no </a:t>
          </a:r>
          <a:r>
            <a:rPr lang="pt-BR" sz="1000" b="0" i="0" kern="1200" dirty="0" err="1"/>
            <a:t>Amazon</a:t>
          </a:r>
          <a:r>
            <a:rPr lang="pt-BR" sz="1000" b="0" i="0" kern="1200" dirty="0"/>
            <a:t> S3 usand</a:t>
          </a:r>
          <a:r>
            <a:rPr lang="pt-BR" sz="1000" kern="1200" dirty="0"/>
            <a:t>o:</a:t>
          </a:r>
          <a:endParaRPr lang="en-US" sz="1000" kern="1200" dirty="0"/>
        </a:p>
      </dsp:txBody>
      <dsp:txXfrm>
        <a:off x="2348115" y="1309896"/>
        <a:ext cx="6039414" cy="1034671"/>
      </dsp:txXfrm>
    </dsp:sp>
    <dsp:sp modelId="{60504D5B-457C-4195-B19A-B3EC599A421A}">
      <dsp:nvSpPr>
        <dsp:cNvPr id="0" name=""/>
        <dsp:cNvSpPr/>
      </dsp:nvSpPr>
      <dsp:spPr>
        <a:xfrm>
          <a:off x="2315925" y="2554763"/>
          <a:ext cx="1979181" cy="1099051"/>
        </a:xfrm>
        <a:prstGeom prst="roundRect">
          <a:avLst>
            <a:gd name="adj" fmla="val 10000"/>
          </a:avLst>
        </a:prstGeom>
        <a:solidFill>
          <a:srgbClr val="C9AB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000" b="0" i="0" kern="1200" dirty="0"/>
            <a:t>Server-Side Encryption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000" b="0" i="0" kern="1200" dirty="0"/>
            <a:t>(SSE</a:t>
          </a:r>
          <a:r>
            <a:rPr lang="pt-BR" sz="1000" b="0" i="0" kern="1200" dirty="0"/>
            <a:t>-S3</a:t>
          </a:r>
          <a:r>
            <a:rPr lang="pt-BR" sz="1000" kern="1200" dirty="0"/>
            <a:t>)</a:t>
          </a:r>
          <a:endParaRPr lang="en-US" sz="1000" kern="1200" dirty="0"/>
        </a:p>
      </dsp:txBody>
      <dsp:txXfrm>
        <a:off x="2348115" y="2586953"/>
        <a:ext cx="1914801" cy="1034671"/>
      </dsp:txXfrm>
    </dsp:sp>
    <dsp:sp modelId="{25896DDA-34FF-4C7D-83DB-A21B1D17EA80}">
      <dsp:nvSpPr>
        <dsp:cNvPr id="0" name=""/>
        <dsp:cNvSpPr/>
      </dsp:nvSpPr>
      <dsp:spPr>
        <a:xfrm>
          <a:off x="4378232" y="2554763"/>
          <a:ext cx="1979181" cy="1099051"/>
        </a:xfrm>
        <a:prstGeom prst="roundRect">
          <a:avLst>
            <a:gd name="adj" fmla="val 10000"/>
          </a:avLst>
        </a:prstGeom>
        <a:solidFill>
          <a:srgbClr val="C9AB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000" kern="1200" dirty="0"/>
            <a:t>Server-Side Encryption with AWS KMS keys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000" kern="1200" dirty="0"/>
            <a:t>(SSE-KMS)</a:t>
          </a:r>
        </a:p>
      </dsp:txBody>
      <dsp:txXfrm>
        <a:off x="4410422" y="2586953"/>
        <a:ext cx="1914801" cy="1034671"/>
      </dsp:txXfrm>
    </dsp:sp>
    <dsp:sp modelId="{BBF8AC90-FE9F-41E7-BB71-903AAD097544}">
      <dsp:nvSpPr>
        <dsp:cNvPr id="0" name=""/>
        <dsp:cNvSpPr/>
      </dsp:nvSpPr>
      <dsp:spPr>
        <a:xfrm>
          <a:off x="6440539" y="2554763"/>
          <a:ext cx="1979181" cy="1099051"/>
        </a:xfrm>
        <a:prstGeom prst="roundRect">
          <a:avLst>
            <a:gd name="adj" fmla="val 10000"/>
          </a:avLst>
        </a:prstGeom>
        <a:solidFill>
          <a:srgbClr val="C9AB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000" b="0" i="0" kern="1200" dirty="0"/>
            <a:t>Client-Side Encryption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000" b="0" i="0" kern="1200" dirty="0"/>
            <a:t>(CSE-</a:t>
          </a:r>
          <a:r>
            <a:rPr lang="en-US" sz="1000" kern="1200" dirty="0"/>
            <a:t>KMS)</a:t>
          </a:r>
        </a:p>
      </dsp:txBody>
      <dsp:txXfrm>
        <a:off x="6472729" y="2586953"/>
        <a:ext cx="1914801" cy="1034671"/>
      </dsp:txXfrm>
    </dsp:sp>
    <dsp:sp modelId="{C4BDE497-D494-4163-BFD3-1F06267ED0AB}">
      <dsp:nvSpPr>
        <dsp:cNvPr id="0" name=""/>
        <dsp:cNvSpPr/>
      </dsp:nvSpPr>
      <dsp:spPr>
        <a:xfrm>
          <a:off x="8585971" y="1277706"/>
          <a:ext cx="1979181" cy="1099051"/>
        </a:xfrm>
        <a:prstGeom prst="roundRect">
          <a:avLst>
            <a:gd name="adj" fmla="val 10000"/>
          </a:avLst>
        </a:prstGeom>
        <a:solidFill>
          <a:srgbClr val="B48B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000" kern="1200" dirty="0"/>
            <a:t>O </a:t>
          </a:r>
          <a:r>
            <a:rPr lang="pt-BR" sz="1000" kern="1200" dirty="0" err="1"/>
            <a:t>Amazon</a:t>
          </a:r>
          <a:r>
            <a:rPr lang="pt-BR" sz="1000" kern="1200" dirty="0"/>
            <a:t> Athena usa a criptografia </a:t>
          </a:r>
          <a:r>
            <a:rPr lang="pt-BR" sz="1000" kern="1200" dirty="0" err="1"/>
            <a:t>Transport</a:t>
          </a:r>
          <a:r>
            <a:rPr lang="pt-BR" sz="1000" kern="1200" dirty="0"/>
            <a:t> </a:t>
          </a:r>
          <a:r>
            <a:rPr lang="pt-BR" sz="1000" kern="1200" dirty="0" err="1"/>
            <a:t>Layer</a:t>
          </a:r>
          <a:r>
            <a:rPr lang="pt-BR" sz="1000" kern="1200" dirty="0"/>
            <a:t> Security (TLS) para os dados em trânsito entre o Athena e o </a:t>
          </a:r>
          <a:r>
            <a:rPr lang="pt-BR" sz="1000" kern="1200" dirty="0" err="1"/>
            <a:t>Amazon</a:t>
          </a:r>
          <a:r>
            <a:rPr lang="pt-BR" sz="1000" kern="1200" dirty="0"/>
            <a:t> S3, e entre o Athena e as aplicações dos clientes que o acessam.</a:t>
          </a:r>
          <a:endParaRPr lang="en-US" sz="1000" kern="1200" dirty="0"/>
        </a:p>
      </dsp:txBody>
      <dsp:txXfrm>
        <a:off x="8618161" y="1309896"/>
        <a:ext cx="1914801" cy="1034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3437-C2B7-453B-914C-DF32C2E26F40}">
      <dsp:nvSpPr>
        <dsp:cNvPr id="0" name=""/>
        <dsp:cNvSpPr/>
      </dsp:nvSpPr>
      <dsp:spPr>
        <a:xfrm>
          <a:off x="4280420" y="10711"/>
          <a:ext cx="1852875" cy="1852875"/>
        </a:xfrm>
        <a:prstGeom prst="ellipse">
          <a:avLst/>
        </a:prstGeom>
        <a:solidFill>
          <a:srgbClr val="8C4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E4478-B485-4F56-AADF-3949A42EE977}">
      <dsp:nvSpPr>
        <dsp:cNvPr id="0" name=""/>
        <dsp:cNvSpPr/>
      </dsp:nvSpPr>
      <dsp:spPr>
        <a:xfrm>
          <a:off x="4675295" y="405586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0383E-6447-45C8-A130-82BA2288C211}">
      <dsp:nvSpPr>
        <dsp:cNvPr id="0" name=""/>
        <dsp:cNvSpPr/>
      </dsp:nvSpPr>
      <dsp:spPr>
        <a:xfrm>
          <a:off x="3688108" y="244071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 dirty="0">
              <a:solidFill>
                <a:schemeClr val="bg1"/>
              </a:solidFill>
            </a:rPr>
            <a:t>Amazon Redshift</a:t>
          </a:r>
        </a:p>
      </dsp:txBody>
      <dsp:txXfrm>
        <a:off x="3688108" y="2440711"/>
        <a:ext cx="303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4C2D4-362F-4AF7-8E66-C697D8AB8172}">
      <dsp:nvSpPr>
        <dsp:cNvPr id="0" name=""/>
        <dsp:cNvSpPr/>
      </dsp:nvSpPr>
      <dsp:spPr>
        <a:xfrm>
          <a:off x="-5357063" y="-820755"/>
          <a:ext cx="6381952" cy="6381952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B9DCC-8F70-4609-A3C7-F75973B29CD4}">
      <dsp:nvSpPr>
        <dsp:cNvPr id="0" name=""/>
        <dsp:cNvSpPr/>
      </dsp:nvSpPr>
      <dsp:spPr>
        <a:xfrm>
          <a:off x="332541" y="215500"/>
          <a:ext cx="10031496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Consulta e </a:t>
          </a:r>
          <a:r>
            <a:rPr lang="en-US" sz="1800" kern="1200" dirty="0" err="1"/>
            <a:t>recuperação</a:t>
          </a:r>
          <a:r>
            <a:rPr lang="en-US" sz="1800" kern="1200" dirty="0"/>
            <a:t> de dados </a:t>
          </a:r>
          <a:r>
            <a:rPr lang="en-US" sz="1800" kern="1200" dirty="0" err="1"/>
            <a:t>estruturados</a:t>
          </a:r>
          <a:r>
            <a:rPr lang="en-US" sz="1800" kern="1200" dirty="0"/>
            <a:t> e </a:t>
          </a:r>
          <a:r>
            <a:rPr lang="en-US" sz="1800" kern="1200" dirty="0" err="1"/>
            <a:t>semiestruturados</a:t>
          </a:r>
          <a:r>
            <a:rPr lang="en-US" sz="1800" kern="1200" dirty="0"/>
            <a:t> dos </a:t>
          </a:r>
          <a:r>
            <a:rPr lang="en-US" sz="1800" kern="1200" dirty="0" err="1"/>
            <a:t>arquivos</a:t>
          </a:r>
          <a:r>
            <a:rPr lang="en-US" sz="1800" kern="1200" dirty="0"/>
            <a:t> no Amazon S3</a:t>
          </a:r>
        </a:p>
      </dsp:txBody>
      <dsp:txXfrm>
        <a:off x="332541" y="215500"/>
        <a:ext cx="10031496" cy="430811"/>
      </dsp:txXfrm>
    </dsp:sp>
    <dsp:sp modelId="{6FBA1BB3-4A67-4B07-AA76-071B1EA85AEC}">
      <dsp:nvSpPr>
        <dsp:cNvPr id="0" name=""/>
        <dsp:cNvSpPr/>
      </dsp:nvSpPr>
      <dsp:spPr>
        <a:xfrm>
          <a:off x="63284" y="161649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48687-C5C4-4DEC-814D-1E128C91BAC2}">
      <dsp:nvSpPr>
        <dsp:cNvPr id="0" name=""/>
        <dsp:cNvSpPr/>
      </dsp:nvSpPr>
      <dsp:spPr>
        <a:xfrm>
          <a:off x="722680" y="862096"/>
          <a:ext cx="9641357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Dispensa</a:t>
          </a:r>
          <a:r>
            <a:rPr lang="en-US" sz="1800" kern="1200" dirty="0"/>
            <a:t> a </a:t>
          </a:r>
          <a:r>
            <a:rPr lang="en-US" sz="1800" kern="1200" dirty="0" err="1"/>
            <a:t>necessidade</a:t>
          </a:r>
          <a:r>
            <a:rPr lang="en-US" sz="1800" kern="1200" dirty="0"/>
            <a:t> de </a:t>
          </a:r>
          <a:r>
            <a:rPr lang="en-US" sz="1800" kern="1200" dirty="0" err="1"/>
            <a:t>carregamento</a:t>
          </a:r>
          <a:r>
            <a:rPr lang="en-US" sz="1800" kern="1200" dirty="0"/>
            <a:t> dos dados</a:t>
          </a:r>
        </a:p>
      </dsp:txBody>
      <dsp:txXfrm>
        <a:off x="722680" y="862096"/>
        <a:ext cx="9641357" cy="430811"/>
      </dsp:txXfrm>
    </dsp:sp>
    <dsp:sp modelId="{CF482D6B-11E4-4F78-A382-EC3CE87868EB}">
      <dsp:nvSpPr>
        <dsp:cNvPr id="0" name=""/>
        <dsp:cNvSpPr/>
      </dsp:nvSpPr>
      <dsp:spPr>
        <a:xfrm>
          <a:off x="453423" y="808245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9939D-F0B2-406A-B4F1-FA32EB3B1FA5}">
      <dsp:nvSpPr>
        <dsp:cNvPr id="0" name=""/>
        <dsp:cNvSpPr/>
      </dsp:nvSpPr>
      <dsp:spPr>
        <a:xfrm>
          <a:off x="936474" y="1508218"/>
          <a:ext cx="9427563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Simultaneidade</a:t>
          </a:r>
          <a:r>
            <a:rPr lang="en-US" sz="1800" kern="1200" dirty="0"/>
            <a:t> </a:t>
          </a:r>
          <a:r>
            <a:rPr lang="en-US" sz="1800" kern="1200" dirty="0" err="1"/>
            <a:t>ilimitada</a:t>
          </a:r>
          <a:endParaRPr lang="en-US" sz="1800" kern="1200" dirty="0"/>
        </a:p>
      </dsp:txBody>
      <dsp:txXfrm>
        <a:off x="936474" y="1508218"/>
        <a:ext cx="9427563" cy="430811"/>
      </dsp:txXfrm>
    </dsp:sp>
    <dsp:sp modelId="{C5D68C03-CD1C-4656-BE80-7E945CC22AE0}">
      <dsp:nvSpPr>
        <dsp:cNvPr id="0" name=""/>
        <dsp:cNvSpPr/>
      </dsp:nvSpPr>
      <dsp:spPr>
        <a:xfrm>
          <a:off x="667217" y="1454367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01A9F-F0CB-470E-8AAC-DD0139DAE39C}">
      <dsp:nvSpPr>
        <dsp:cNvPr id="0" name=""/>
        <dsp:cNvSpPr/>
      </dsp:nvSpPr>
      <dsp:spPr>
        <a:xfrm>
          <a:off x="1004736" y="2154814"/>
          <a:ext cx="9359301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Escala horizontal</a:t>
          </a:r>
        </a:p>
      </dsp:txBody>
      <dsp:txXfrm>
        <a:off x="1004736" y="2154814"/>
        <a:ext cx="9359301" cy="430811"/>
      </dsp:txXfrm>
    </dsp:sp>
    <dsp:sp modelId="{5740F75F-BD84-4264-A8C9-9AED69486FA6}">
      <dsp:nvSpPr>
        <dsp:cNvPr id="0" name=""/>
        <dsp:cNvSpPr/>
      </dsp:nvSpPr>
      <dsp:spPr>
        <a:xfrm>
          <a:off x="735479" y="2100963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19018-842F-4B07-8587-2031C590A154}">
      <dsp:nvSpPr>
        <dsp:cNvPr id="0" name=""/>
        <dsp:cNvSpPr/>
      </dsp:nvSpPr>
      <dsp:spPr>
        <a:xfrm>
          <a:off x="936474" y="2801411"/>
          <a:ext cx="9427563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Recursos separados de armazenamento e computação</a:t>
          </a:r>
        </a:p>
      </dsp:txBody>
      <dsp:txXfrm>
        <a:off x="936474" y="2801411"/>
        <a:ext cx="9427563" cy="430811"/>
      </dsp:txXfrm>
    </dsp:sp>
    <dsp:sp modelId="{964C8FBD-FB53-455A-A2A5-B9B027A382D5}">
      <dsp:nvSpPr>
        <dsp:cNvPr id="0" name=""/>
        <dsp:cNvSpPr/>
      </dsp:nvSpPr>
      <dsp:spPr>
        <a:xfrm>
          <a:off x="667217" y="2747559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7F709-8729-4BC4-8EC0-011A17C0282F}">
      <dsp:nvSpPr>
        <dsp:cNvPr id="0" name=""/>
        <dsp:cNvSpPr/>
      </dsp:nvSpPr>
      <dsp:spPr>
        <a:xfrm>
          <a:off x="722680" y="3447533"/>
          <a:ext cx="9641357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Grande variedade de formatos de dados (Parquet, ORC, TextFile, AVRO, Json, dentro outros)</a:t>
          </a:r>
        </a:p>
      </dsp:txBody>
      <dsp:txXfrm>
        <a:off x="722680" y="3447533"/>
        <a:ext cx="9641357" cy="430811"/>
      </dsp:txXfrm>
    </dsp:sp>
    <dsp:sp modelId="{2BC74ECF-73E2-4660-81F9-91AD47EC9CCA}">
      <dsp:nvSpPr>
        <dsp:cNvPr id="0" name=""/>
        <dsp:cNvSpPr/>
      </dsp:nvSpPr>
      <dsp:spPr>
        <a:xfrm>
          <a:off x="453423" y="3393681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5C246-2924-4F86-A443-DB1B81773B6E}">
      <dsp:nvSpPr>
        <dsp:cNvPr id="0" name=""/>
        <dsp:cNvSpPr/>
      </dsp:nvSpPr>
      <dsp:spPr>
        <a:xfrm>
          <a:off x="332541" y="4094129"/>
          <a:ext cx="10031496" cy="430811"/>
        </a:xfrm>
        <a:prstGeom prst="rect">
          <a:avLst/>
        </a:prstGeom>
        <a:gradFill flip="none" rotWithShape="1">
          <a:gsLst>
            <a:gs pos="0">
              <a:schemeClr val="bg1"/>
            </a:gs>
            <a:gs pos="100000">
              <a:srgbClr val="C9ABFF"/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9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Suporte</a:t>
          </a:r>
          <a:r>
            <a:rPr lang="en-US" sz="1800" kern="1200" dirty="0"/>
            <a:t> para </a:t>
          </a:r>
          <a:r>
            <a:rPr lang="en-US" sz="1800" kern="1200" dirty="0" err="1"/>
            <a:t>compactação</a:t>
          </a:r>
          <a:r>
            <a:rPr lang="en-US" sz="1800" kern="1200" dirty="0"/>
            <a:t> </a:t>
          </a:r>
          <a:r>
            <a:rPr lang="en-US" sz="1800" kern="1200" dirty="0" err="1"/>
            <a:t>Gzip</a:t>
          </a:r>
          <a:r>
            <a:rPr lang="en-US" sz="1800" kern="1200" dirty="0"/>
            <a:t> (.</a:t>
          </a:r>
          <a:r>
            <a:rPr lang="en-US" sz="1800" kern="1200" dirty="0" err="1"/>
            <a:t>gz</a:t>
          </a:r>
          <a:r>
            <a:rPr lang="en-US" sz="1800" kern="1200" dirty="0"/>
            <a:t>), Bzip2 (.bz2) e Snappy (.snappy)</a:t>
          </a:r>
        </a:p>
      </dsp:txBody>
      <dsp:txXfrm>
        <a:off x="332541" y="4094129"/>
        <a:ext cx="10031496" cy="430811"/>
      </dsp:txXfrm>
    </dsp:sp>
    <dsp:sp modelId="{05BFB322-1DAD-4887-8925-B9AB6D3538E7}">
      <dsp:nvSpPr>
        <dsp:cNvPr id="0" name=""/>
        <dsp:cNvSpPr/>
      </dsp:nvSpPr>
      <dsp:spPr>
        <a:xfrm>
          <a:off x="63284" y="4040277"/>
          <a:ext cx="538514" cy="538514"/>
        </a:xfrm>
        <a:prstGeom prst="chevron">
          <a:avLst/>
        </a:prstGeom>
        <a:gradFill flip="none" rotWithShape="1">
          <a:gsLst>
            <a:gs pos="0">
              <a:srgbClr val="8C4FFF"/>
            </a:gs>
            <a:gs pos="50000">
              <a:srgbClr val="C9ABFF"/>
            </a:gs>
            <a:gs pos="100000">
              <a:prstClr val="white">
                <a:hueOff val="0"/>
                <a:satOff val="0"/>
                <a:lumOff val="0"/>
                <a:shade val="100000"/>
                <a:satMod val="115000"/>
              </a:prstClr>
            </a:gs>
          </a:gsLst>
          <a:lin ang="10800000" scaled="1"/>
          <a:tileRect/>
        </a:gra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4D1E9-5A44-44A5-B49D-744D3F37745F}">
      <dsp:nvSpPr>
        <dsp:cNvPr id="0" name=""/>
        <dsp:cNvSpPr/>
      </dsp:nvSpPr>
      <dsp:spPr>
        <a:xfrm>
          <a:off x="3716594" y="1907182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Performance</a:t>
          </a:r>
          <a:endParaRPr lang="en-US" sz="1400" kern="1200" dirty="0"/>
        </a:p>
      </dsp:txBody>
      <dsp:txXfrm>
        <a:off x="3928997" y="2119585"/>
        <a:ext cx="1025571" cy="1025571"/>
      </dsp:txXfrm>
    </dsp:sp>
    <dsp:sp modelId="{7CDA42A2-9C9C-4940-88FA-AF3ADD34EC0C}">
      <dsp:nvSpPr>
        <dsp:cNvPr id="0" name=""/>
        <dsp:cNvSpPr/>
      </dsp:nvSpPr>
      <dsp:spPr>
        <a:xfrm rot="16200000">
          <a:off x="4222833" y="1673539"/>
          <a:ext cx="437898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437898" y="14693"/>
              </a:lnTo>
            </a:path>
          </a:pathLst>
        </a:custGeom>
        <a:noFill/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0835" y="1677286"/>
        <a:ext cx="21894" cy="21894"/>
      </dsp:txXfrm>
    </dsp:sp>
    <dsp:sp modelId="{C9A86F4A-04BB-4D7E-9F0F-B24293544EA2}">
      <dsp:nvSpPr>
        <dsp:cNvPr id="0" name=""/>
        <dsp:cNvSpPr/>
      </dsp:nvSpPr>
      <dsp:spPr>
        <a:xfrm>
          <a:off x="3716594" y="18906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Processamento </a:t>
          </a:r>
          <a:r>
            <a:rPr lang="pt-BR" sz="1100" kern="1200" dirty="0"/>
            <a:t>paralelo em massa</a:t>
          </a:r>
          <a:endParaRPr lang="en-US" sz="1100" kern="1200" dirty="0"/>
        </a:p>
      </dsp:txBody>
      <dsp:txXfrm>
        <a:off x="3928997" y="231309"/>
        <a:ext cx="1025571" cy="1025571"/>
      </dsp:txXfrm>
    </dsp:sp>
    <dsp:sp modelId="{AB80E679-D13D-4FEC-B2F4-3ACE8A43BC2F}">
      <dsp:nvSpPr>
        <dsp:cNvPr id="0" name=""/>
        <dsp:cNvSpPr/>
      </dsp:nvSpPr>
      <dsp:spPr>
        <a:xfrm rot="19800000">
          <a:off x="5040481" y="2145608"/>
          <a:ext cx="437898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437898" y="14693"/>
              </a:lnTo>
            </a:path>
          </a:pathLst>
        </a:custGeom>
        <a:noFill/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8482" y="2149355"/>
        <a:ext cx="21894" cy="21894"/>
      </dsp:txXfrm>
    </dsp:sp>
    <dsp:sp modelId="{7C2B6BB9-CD68-42FF-A7C1-4D26E5A392B7}">
      <dsp:nvSpPr>
        <dsp:cNvPr id="0" name=""/>
        <dsp:cNvSpPr/>
      </dsp:nvSpPr>
      <dsp:spPr>
        <a:xfrm>
          <a:off x="5351889" y="963044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Armazenamento de dados colunar</a:t>
          </a:r>
          <a:endParaRPr lang="en-US" sz="1100" kern="1200" dirty="0"/>
        </a:p>
      </dsp:txBody>
      <dsp:txXfrm>
        <a:off x="5564292" y="1175447"/>
        <a:ext cx="1025571" cy="1025571"/>
      </dsp:txXfrm>
    </dsp:sp>
    <dsp:sp modelId="{0F2B2C75-9E23-44E7-B7B5-5722C80A78E5}">
      <dsp:nvSpPr>
        <dsp:cNvPr id="0" name=""/>
        <dsp:cNvSpPr/>
      </dsp:nvSpPr>
      <dsp:spPr>
        <a:xfrm rot="1800000">
          <a:off x="5040481" y="3089746"/>
          <a:ext cx="437898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437898" y="14693"/>
              </a:lnTo>
            </a:path>
          </a:pathLst>
        </a:custGeom>
        <a:noFill/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8482" y="3093493"/>
        <a:ext cx="21894" cy="21894"/>
      </dsp:txXfrm>
    </dsp:sp>
    <dsp:sp modelId="{87BABE89-96AF-46FB-947D-949B2FDB5CA6}">
      <dsp:nvSpPr>
        <dsp:cNvPr id="0" name=""/>
        <dsp:cNvSpPr/>
      </dsp:nvSpPr>
      <dsp:spPr>
        <a:xfrm>
          <a:off x="5351889" y="2851320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Compactação de dados</a:t>
          </a:r>
          <a:endParaRPr lang="en-US" sz="1100" kern="1200" dirty="0"/>
        </a:p>
      </dsp:txBody>
      <dsp:txXfrm>
        <a:off x="5564292" y="3063723"/>
        <a:ext cx="1025571" cy="1025571"/>
      </dsp:txXfrm>
    </dsp:sp>
    <dsp:sp modelId="{5E3C2B80-649C-4BFC-9579-0A8E95108E95}">
      <dsp:nvSpPr>
        <dsp:cNvPr id="0" name=""/>
        <dsp:cNvSpPr/>
      </dsp:nvSpPr>
      <dsp:spPr>
        <a:xfrm rot="5400000">
          <a:off x="4222833" y="3561815"/>
          <a:ext cx="437898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437898" y="14693"/>
              </a:lnTo>
            </a:path>
          </a:pathLst>
        </a:custGeom>
        <a:noFill/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0835" y="3565561"/>
        <a:ext cx="21894" cy="21894"/>
      </dsp:txXfrm>
    </dsp:sp>
    <dsp:sp modelId="{84CA2599-EC19-455D-9C99-CB460C698E7F}">
      <dsp:nvSpPr>
        <dsp:cNvPr id="0" name=""/>
        <dsp:cNvSpPr/>
      </dsp:nvSpPr>
      <dsp:spPr>
        <a:xfrm>
          <a:off x="3716594" y="3795458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Otimizador de consultas</a:t>
          </a:r>
          <a:endParaRPr lang="en-US" sz="1100" kern="1200"/>
        </a:p>
      </dsp:txBody>
      <dsp:txXfrm>
        <a:off x="3928997" y="4007861"/>
        <a:ext cx="1025571" cy="1025571"/>
      </dsp:txXfrm>
    </dsp:sp>
    <dsp:sp modelId="{696CC9C6-5C0C-4128-91CD-8FEEA335B430}">
      <dsp:nvSpPr>
        <dsp:cNvPr id="0" name=""/>
        <dsp:cNvSpPr/>
      </dsp:nvSpPr>
      <dsp:spPr>
        <a:xfrm rot="9000000">
          <a:off x="3405186" y="3089746"/>
          <a:ext cx="437898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437898" y="14693"/>
              </a:lnTo>
            </a:path>
          </a:pathLst>
        </a:custGeom>
        <a:noFill/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13188" y="3093493"/>
        <a:ext cx="21894" cy="21894"/>
      </dsp:txXfrm>
    </dsp:sp>
    <dsp:sp modelId="{6FE8B55A-118B-4194-A720-860E6DCF3B7A}">
      <dsp:nvSpPr>
        <dsp:cNvPr id="0" name=""/>
        <dsp:cNvSpPr/>
      </dsp:nvSpPr>
      <dsp:spPr>
        <a:xfrm>
          <a:off x="2081299" y="2851320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Armazenamento em cache dos resultados</a:t>
          </a:r>
          <a:endParaRPr lang="en-US" sz="1100" kern="1200"/>
        </a:p>
      </dsp:txBody>
      <dsp:txXfrm>
        <a:off x="2293702" y="3063723"/>
        <a:ext cx="1025571" cy="1025571"/>
      </dsp:txXfrm>
    </dsp:sp>
    <dsp:sp modelId="{23C2440D-F500-4456-B688-275380732670}">
      <dsp:nvSpPr>
        <dsp:cNvPr id="0" name=""/>
        <dsp:cNvSpPr/>
      </dsp:nvSpPr>
      <dsp:spPr>
        <a:xfrm rot="12600000">
          <a:off x="3405186" y="2145608"/>
          <a:ext cx="437898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437898" y="14693"/>
              </a:lnTo>
            </a:path>
          </a:pathLst>
        </a:custGeom>
        <a:noFill/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13188" y="2149355"/>
        <a:ext cx="21894" cy="21894"/>
      </dsp:txXfrm>
    </dsp:sp>
    <dsp:sp modelId="{495F4202-31D0-4E8C-A15D-5DD9E21D0054}">
      <dsp:nvSpPr>
        <dsp:cNvPr id="0" name=""/>
        <dsp:cNvSpPr/>
      </dsp:nvSpPr>
      <dsp:spPr>
        <a:xfrm>
          <a:off x="2081299" y="963044"/>
          <a:ext cx="1450377" cy="1450377"/>
        </a:xfrm>
        <a:prstGeom prst="ellipse">
          <a:avLst/>
        </a:prstGeom>
        <a:solidFill>
          <a:srgbClr val="8C4FFF"/>
        </a:solidFill>
        <a:ln w="19050" cap="flat" cmpd="sng" algn="ctr">
          <a:solidFill>
            <a:srgbClr val="8C4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Código compilado</a:t>
          </a:r>
          <a:endParaRPr lang="en-US" sz="1100" kern="1200" dirty="0"/>
        </a:p>
      </dsp:txBody>
      <dsp:txXfrm>
        <a:off x="2293702" y="1175447"/>
        <a:ext cx="1025571" cy="10255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59439-5352-4C51-894A-8C7F905F379E}">
      <dsp:nvSpPr>
        <dsp:cNvPr id="0" name=""/>
        <dsp:cNvSpPr/>
      </dsp:nvSpPr>
      <dsp:spPr>
        <a:xfrm>
          <a:off x="2451" y="0"/>
          <a:ext cx="2405624" cy="3338030"/>
        </a:xfrm>
        <a:prstGeom prst="roundRect">
          <a:avLst>
            <a:gd name="adj" fmla="val 10000"/>
          </a:avLst>
        </a:prstGeom>
        <a:solidFill>
          <a:srgbClr val="ECE1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AUTO</a:t>
          </a:r>
        </a:p>
      </dsp:txBody>
      <dsp:txXfrm>
        <a:off x="2451" y="0"/>
        <a:ext cx="2405624" cy="1001409"/>
      </dsp:txXfrm>
    </dsp:sp>
    <dsp:sp modelId="{73DE5212-7ED1-4029-9FCB-D27BE1E2B002}">
      <dsp:nvSpPr>
        <dsp:cNvPr id="0" name=""/>
        <dsp:cNvSpPr/>
      </dsp:nvSpPr>
      <dsp:spPr>
        <a:xfrm>
          <a:off x="243014" y="1001409"/>
          <a:ext cx="1924499" cy="2169719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</a:t>
          </a:r>
          <a:r>
            <a:rPr lang="pt-BR" sz="1900" kern="1200" dirty="0" err="1"/>
            <a:t>Amazon</a:t>
          </a:r>
          <a:r>
            <a:rPr lang="pt-BR" sz="1900" kern="1200" dirty="0"/>
            <a:t> </a:t>
          </a:r>
          <a:r>
            <a:rPr lang="pt-BR" sz="1900" kern="1200" dirty="0" err="1"/>
            <a:t>Redshift</a:t>
          </a:r>
          <a:r>
            <a:rPr lang="pt-BR" sz="1900" kern="1200" dirty="0"/>
            <a:t> atribui um estilo de distribuição ideal com base no tamanho dos dados da tabela</a:t>
          </a:r>
          <a:endParaRPr lang="en-US" sz="1900" kern="1200" dirty="0"/>
        </a:p>
      </dsp:txBody>
      <dsp:txXfrm>
        <a:off x="299381" y="1057776"/>
        <a:ext cx="1811765" cy="2056985"/>
      </dsp:txXfrm>
    </dsp:sp>
    <dsp:sp modelId="{F423E89D-A921-4717-8B22-4D659137C33B}">
      <dsp:nvSpPr>
        <dsp:cNvPr id="0" name=""/>
        <dsp:cNvSpPr/>
      </dsp:nvSpPr>
      <dsp:spPr>
        <a:xfrm>
          <a:off x="2588497" y="0"/>
          <a:ext cx="2405624" cy="3338030"/>
        </a:xfrm>
        <a:prstGeom prst="roundRect">
          <a:avLst>
            <a:gd name="adj" fmla="val 10000"/>
          </a:avLst>
        </a:prstGeom>
        <a:solidFill>
          <a:srgbClr val="ECE1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EVEN</a:t>
          </a:r>
        </a:p>
      </dsp:txBody>
      <dsp:txXfrm>
        <a:off x="2588497" y="0"/>
        <a:ext cx="2405624" cy="1001409"/>
      </dsp:txXfrm>
    </dsp:sp>
    <dsp:sp modelId="{235EA635-1661-4527-8676-762D7DED6123}">
      <dsp:nvSpPr>
        <dsp:cNvPr id="0" name=""/>
        <dsp:cNvSpPr/>
      </dsp:nvSpPr>
      <dsp:spPr>
        <a:xfrm>
          <a:off x="2829060" y="1001409"/>
          <a:ext cx="1924499" cy="2169719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 leader node </a:t>
          </a:r>
          <a:r>
            <a:rPr lang="pt-BR" sz="1900" kern="1200" dirty="0"/>
            <a:t>distribui</a:t>
          </a:r>
          <a:r>
            <a:rPr lang="en-US" sz="1900" kern="1200" dirty="0"/>
            <a:t> as </a:t>
          </a:r>
          <a:r>
            <a:rPr lang="en-US" sz="1900" kern="1200" dirty="0" err="1"/>
            <a:t>linhas</a:t>
          </a:r>
          <a:r>
            <a:rPr lang="en-US" sz="1900" kern="1200" dirty="0"/>
            <a:t> </a:t>
          </a:r>
          <a:r>
            <a:rPr lang="en-US" sz="1900" kern="1200" dirty="0" err="1"/>
            <a:t>ao</a:t>
          </a:r>
          <a:r>
            <a:rPr lang="en-US" sz="1900" kern="1200" dirty="0"/>
            <a:t> </a:t>
          </a:r>
          <a:r>
            <a:rPr lang="en-US" sz="1900" kern="1200" dirty="0" err="1"/>
            <a:t>longo</a:t>
          </a:r>
          <a:r>
            <a:rPr lang="en-US" sz="1900" kern="1200" dirty="0"/>
            <a:t> das </a:t>
          </a:r>
          <a:r>
            <a:rPr lang="en-US" sz="1900" kern="1200" dirty="0" err="1"/>
            <a:t>fatias</a:t>
          </a:r>
          <a:r>
            <a:rPr lang="en-US" sz="1900" kern="1200" dirty="0"/>
            <a:t> de modo round-robin</a:t>
          </a:r>
        </a:p>
      </dsp:txBody>
      <dsp:txXfrm>
        <a:off x="2885427" y="1057776"/>
        <a:ext cx="1811765" cy="2056985"/>
      </dsp:txXfrm>
    </dsp:sp>
    <dsp:sp modelId="{BF698A58-ECA4-4A7F-ADCB-F984B063C960}">
      <dsp:nvSpPr>
        <dsp:cNvPr id="0" name=""/>
        <dsp:cNvSpPr/>
      </dsp:nvSpPr>
      <dsp:spPr>
        <a:xfrm>
          <a:off x="5174544" y="0"/>
          <a:ext cx="2405624" cy="3338030"/>
        </a:xfrm>
        <a:prstGeom prst="roundRect">
          <a:avLst>
            <a:gd name="adj" fmla="val 10000"/>
          </a:avLst>
        </a:prstGeom>
        <a:solidFill>
          <a:srgbClr val="ECE1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KEY</a:t>
          </a:r>
        </a:p>
      </dsp:txBody>
      <dsp:txXfrm>
        <a:off x="5174544" y="0"/>
        <a:ext cx="2405624" cy="1001409"/>
      </dsp:txXfrm>
    </dsp:sp>
    <dsp:sp modelId="{836CE42A-464A-4333-BB72-1078A04FDAE9}">
      <dsp:nvSpPr>
        <dsp:cNvPr id="0" name=""/>
        <dsp:cNvSpPr/>
      </dsp:nvSpPr>
      <dsp:spPr>
        <a:xfrm>
          <a:off x="5415106" y="1001409"/>
          <a:ext cx="1924499" cy="2169719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 linhas são distribuídas entre os nós de acordo com os valores em uma coluna</a:t>
          </a:r>
        </a:p>
      </dsp:txBody>
      <dsp:txXfrm>
        <a:off x="5471473" y="1057776"/>
        <a:ext cx="1811765" cy="2056985"/>
      </dsp:txXfrm>
    </dsp:sp>
    <dsp:sp modelId="{5B946881-B5A4-49ED-8F2D-DCCB704B2918}">
      <dsp:nvSpPr>
        <dsp:cNvPr id="0" name=""/>
        <dsp:cNvSpPr/>
      </dsp:nvSpPr>
      <dsp:spPr>
        <a:xfrm>
          <a:off x="7760590" y="0"/>
          <a:ext cx="2405624" cy="3338030"/>
        </a:xfrm>
        <a:prstGeom prst="roundRect">
          <a:avLst>
            <a:gd name="adj" fmla="val 10000"/>
          </a:avLst>
        </a:prstGeom>
        <a:solidFill>
          <a:srgbClr val="ECE1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ALL</a:t>
          </a:r>
        </a:p>
      </dsp:txBody>
      <dsp:txXfrm>
        <a:off x="7760590" y="0"/>
        <a:ext cx="2405624" cy="1001409"/>
      </dsp:txXfrm>
    </dsp:sp>
    <dsp:sp modelId="{CE7A4EDB-AD1C-413C-8C46-E4CCB014B92F}">
      <dsp:nvSpPr>
        <dsp:cNvPr id="0" name=""/>
        <dsp:cNvSpPr/>
      </dsp:nvSpPr>
      <dsp:spPr>
        <a:xfrm>
          <a:off x="8001153" y="1001409"/>
          <a:ext cx="1924499" cy="2169719"/>
        </a:xfrm>
        <a:prstGeom prst="roundRect">
          <a:avLst>
            <a:gd name="adj" fmla="val 10000"/>
          </a:avLst>
        </a:prstGeom>
        <a:solidFill>
          <a:srgbClr val="8C4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Uma cópia de toda a tabela é distribuída para cada nó</a:t>
          </a:r>
          <a:endParaRPr lang="en-US" sz="1900" kern="1200"/>
        </a:p>
      </dsp:txBody>
      <dsp:txXfrm>
        <a:off x="8057520" y="1057776"/>
        <a:ext cx="1811765" cy="2056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3140C-DD1F-46CD-A3A1-4520078A390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C4E8-F58D-49AF-8068-2E2A1C35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thena/latest/ug/msck-repair-table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ws-cost-management/aws-cost-and-usage-report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92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MSCK REPAIR TABLE: Como as tabelas Iceberg acompanham as informações de layout da tabela, executar </a:t>
            </a:r>
            <a:r>
              <a:rPr lang="pt-BR" b="0" i="0" u="none" strike="noStrike" dirty="0">
                <a:effectLst/>
                <a:highlight>
                  <a:srgbClr val="FFFFFF"/>
                </a:highlight>
                <a:latin typeface="Amazon Ember"/>
                <a:hlinkClick r:id="rId3"/>
              </a:rPr>
              <a:t>MSCK REPAIR TABLE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como se faz com tabelas do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Hive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não é necessário nem compatível.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 TRAVEL: </a:t>
            </a:r>
            <a:r>
              <a:rPr lang="en-US" dirty="0" err="1"/>
              <a:t>recupere</a:t>
            </a:r>
            <a:r>
              <a:rPr lang="en-US" dirty="0"/>
              <a:t> dados </a:t>
            </a:r>
            <a:r>
              <a:rPr lang="en-US" dirty="0" err="1"/>
              <a:t>excluídos</a:t>
            </a:r>
            <a:r>
              <a:rPr lang="en-US" dirty="0"/>
              <a:t> </a:t>
            </a:r>
            <a:r>
              <a:rPr lang="en-US" dirty="0" err="1"/>
              <a:t>recentemente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Lembra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governadas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Lake Formation? Esta é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 de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ACID no Athena.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Benefícios</a:t>
            </a:r>
            <a:r>
              <a:rPr lang="en-US" dirty="0"/>
              <a:t> da </a:t>
            </a:r>
            <a:r>
              <a:rPr lang="en-US" dirty="0" err="1"/>
              <a:t>compactação</a:t>
            </a:r>
            <a:r>
              <a:rPr lang="en-US" dirty="0"/>
              <a:t> </a:t>
            </a:r>
            <a:r>
              <a:rPr lang="en-US" dirty="0" err="1"/>
              <a:t>periódica</a:t>
            </a:r>
            <a:r>
              <a:rPr lang="en-US" dirty="0"/>
              <a:t> para </a:t>
            </a:r>
            <a:r>
              <a:rPr lang="en-US" dirty="0" err="1"/>
              <a:t>preservar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endParaRPr lang="en-US" dirty="0"/>
          </a:p>
          <a:p>
            <a:pPr algn="l"/>
            <a:r>
              <a:rPr lang="pt-BR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Como as tabelas Iceberg são consideradas tabelas gerenciadas no Athena, descartar uma tabela Iceberg remove todos os dados na tabela.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https://docs.aws.amazon.com/pt_br/athena/latest/ug/acid-transactions.html</a:t>
            </a:r>
          </a:p>
          <a:p>
            <a:r>
              <a:rPr lang="en-US" dirty="0"/>
              <a:t>https://docs.aws.amazon.com/pt_br/athena/latest/ug/querying-iceberg-additional-operations.html</a:t>
            </a:r>
          </a:p>
          <a:p>
            <a:r>
              <a:rPr lang="en-US" dirty="0"/>
              <a:t>https://docs.aws.amazon.com/pt_br/athena/latest/ug/querying-iceberg-managing-tables.html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https://aws.amazon.com/pt/redshift/</a:t>
            </a:r>
          </a:p>
          <a:p>
            <a:r>
              <a:rPr lang="en-US" dirty="0"/>
              <a:t>https://aws.amazon.com/pt/documentation-overview/redshift/</a:t>
            </a:r>
          </a:p>
          <a:p>
            <a:r>
              <a:rPr lang="en-US" dirty="0"/>
              <a:t>https://docs.aws.amazon.com/redshift/?icmpid=docs_homepage_analytics</a:t>
            </a:r>
          </a:p>
          <a:p>
            <a:r>
              <a:rPr lang="en-US" dirty="0"/>
              <a:t>https://docs.aws.amazon.com/pt_br/redshift/latest/gsg/new-user-serverless.html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https://docs.aws.amazon.com/pt_br/redshift/latest/mgmt/welcome.html</a:t>
            </a:r>
          </a:p>
          <a:p>
            <a:r>
              <a:rPr lang="en-US" dirty="0"/>
              <a:t>https://aws.amazon.com/pt/redshift/faqs/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MPP: Com seu mecanismo e arquitetura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Massively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Parallel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Processing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(MPP) que separa computação e armazenamento para dimensionamento eficiente e inovações de desempenho orientadas por machine learning (por exemplo: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AutoMaterialized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Views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), 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Amazon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Redshift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foi criado para grande escala e oferece performance de preço até cinco vezes melhor do que outros armazenamentos de dados na nuvem.</a:t>
            </a:r>
          </a:p>
          <a:p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OLAP: Dezenas de milhares de clientes usam 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Amazon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Redshift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todos os dias para executar análises SQL na nuvem, processando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exabytes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de dados para insights de negócios.</a:t>
            </a:r>
          </a:p>
          <a:p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Provisionado e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Serverless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: 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Amazon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Redshift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é um serviço totalmente gerenciado e oferece opções provisionadas e sem servidor, tornando mais eficiente para você executar e escalar análises sem precisar gerenciar seu data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warehouse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. Você pode criar um novo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endpoint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do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Amazon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Redshift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Serverless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para provisionar automaticamente o data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warehouse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em segundos ou pode escolher a opção provisionada para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workloads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previsíveis.</a:t>
            </a:r>
          </a:p>
          <a:p>
            <a:r>
              <a:rPr lang="en-US" dirty="0"/>
              <a:t>SQL, ODBC e JDBC: O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 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Amazon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Redshift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utiliza o SQL padrão do setor e é acessado por drivers JDBC e ODBC padrão.</a:t>
            </a:r>
          </a:p>
          <a:p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Backup: Os backups são criados automaticamente em todos os tipos de cluster do </a:t>
            </a:r>
            <a:r>
              <a:rPr lang="pt-BR" b="0" i="0" dirty="0" err="1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Redshift</a:t>
            </a:r>
            <a:r>
              <a:rPr lang="pt-BR" b="0" i="0" dirty="0">
                <a:solidFill>
                  <a:srgbClr val="161E2D"/>
                </a:solidFill>
                <a:effectLst/>
                <a:highlight>
                  <a:srgbClr val="FFFFFF"/>
                </a:highlight>
                <a:latin typeface="AmazonEmber"/>
              </a:rPr>
              <a:t> e retidos por 24 horas. </a:t>
            </a:r>
          </a:p>
          <a:p>
            <a:endParaRPr lang="en-US" dirty="0"/>
          </a:p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https://docs.aws.amazon.com/pt_br/redshift/latest/mgmt/welcome.html</a:t>
            </a:r>
          </a:p>
          <a:p>
            <a:r>
              <a:rPr lang="en-US" dirty="0"/>
              <a:t>https://aws.amazon.com/pt/redshift/faqs/?nc=sn&amp;loc=5&amp;dn=4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https://docs.aws.amazon.com/pt_br/redshift/latest/dg/c_high_level_system_architecture.html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4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https://docs.aws.amazon.com/pt_br/redshift/latest/dg/c-using-spectrum.html</a:t>
            </a:r>
          </a:p>
          <a:p>
            <a:r>
              <a:rPr lang="en-US" dirty="0"/>
              <a:t>https://docs.aws.amazon.com/pt_br/redshift/latest/dg/c-spectrum-data-files.html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1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https://docs.aws.amazon.com/pt_br/redshift/latest/dg/c_challenges_achieving_high_performance_queries.html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https://docs.aws.amazon.com/pt_br/redshift/latest/dg/c_choosing_dist_sort.html</a:t>
            </a:r>
          </a:p>
          <a:p>
            <a:r>
              <a:rPr lang="en-US" dirty="0"/>
              <a:t>https://docs.aws.amazon.com/pt_br/redshift/latest/dg/c_high_level_system_architecture.html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4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7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Os valores mínimos e máximos para cada bloco são armazenados como parte dos metadados. Se a consulta usar um predicado restrito por intervalo, o processador de consulta poderá usar os valores mínimos e máximos para ignorar rapidamente um grande número de blocos durante varreduras da tabela.</a:t>
            </a:r>
          </a:p>
          <a:p>
            <a:endParaRPr lang="pt-BR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Uma chave composta contém todas as colunas listadas na definição de chave de classificação, na ordem em que estão listadas.</a:t>
            </a:r>
          </a:p>
          <a:p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Uma chave de classificação intercalada concede igual peso a todas as colunas na chave de classificação, portanto os predicados de consulta podem usar qualquer subconjunto de colunas que componha a chave de classificação, em qualquer ordem.</a:t>
            </a:r>
          </a:p>
          <a:p>
            <a:endParaRPr lang="pt-BR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Ao migrar clusters provisionados do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Redshift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para 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Redshift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Serverless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Redshift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converte tabelas com chaves de classificação intercaladas e DISTSTYLE KEY em chaves de classificação compostas. </a:t>
            </a:r>
          </a:p>
          <a:p>
            <a:endParaRPr lang="en-US" dirty="0"/>
          </a:p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https://docs.aws.amazon.com/pt_br/redshift/latest/dg/t_Sorting_data.html</a:t>
            </a:r>
          </a:p>
          <a:p>
            <a:r>
              <a:rPr lang="en-US" dirty="0"/>
              <a:t>https://docs.aws.amazon.com/pt_br/redshift/latest/dg/r_CREATE_TABLE_NEW.html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https://docs.aws.amazon.com/pt_br/redshift/latest/dg/t_Loading_data.html</a:t>
            </a:r>
          </a:p>
          <a:p>
            <a:r>
              <a:rPr lang="en-US" dirty="0"/>
              <a:t>https://docs.aws.amazon.com/pt_br/redshift/latest/dg/t_Loading_tables_with_the_COPY_command.html</a:t>
            </a:r>
          </a:p>
          <a:p>
            <a:r>
              <a:rPr lang="en-US" dirty="0"/>
              <a:t>https://docs.aws.amazon.com/pt_br/redshift/latest/dg/copy-parameters-data-source-s3.html</a:t>
            </a:r>
          </a:p>
          <a:p>
            <a:r>
              <a:rPr lang="en-US" dirty="0"/>
              <a:t>https://aws.amazon.com/pt/blogs/big-data/simplify-data-ingestion-from-amazon-s3-to-amazon-redshift-using-auto-copy-preview/</a:t>
            </a:r>
          </a:p>
          <a:p>
            <a:r>
              <a:rPr lang="en-US" dirty="0"/>
              <a:t>https://aws.amazon.com/pt/about-aws/whats-new/2022/11/amazon-redshift-supports-auto-copy-amazon-s3/</a:t>
            </a:r>
          </a:p>
          <a:p>
            <a:r>
              <a:rPr lang="en-US" dirty="0"/>
              <a:t>https://docs.aws.amazon.com/pt_br/redshift/latest/mgmt/enhanced-vpc-routing.html</a:t>
            </a:r>
          </a:p>
          <a:p>
            <a:r>
              <a:rPr lang="en-US" dirty="0"/>
              <a:t>https://aws.amazon.com/pt/rds/aurora/zero-etl/</a:t>
            </a:r>
          </a:p>
          <a:p>
            <a:r>
              <a:rPr lang="en-US" dirty="0"/>
              <a:t>https://aws.amazon.com/pt/about-aws/whats-new/2022/11/amazon-aurora-zero-etl-integration-redshift/</a:t>
            </a:r>
          </a:p>
          <a:p>
            <a:r>
              <a:rPr lang="en-US" dirty="0"/>
              <a:t>https://docs.aws.amazon.com/pt_br/redshift/latest/mgmt/zero-etl-using.html</a:t>
            </a:r>
          </a:p>
          <a:p>
            <a:r>
              <a:rPr lang="en-US" dirty="0"/>
              <a:t>https://docs.aws.amazon.com/pt_br/redshift/latest/dg/materialized-view-streaming-ingestion.html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https://docs.aws.amazon.com/pt_br/streams/latest/dev/using-other-services-redshift.html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Um índice com base zero para a coluna. Toda tabela que é criada tem três colunas ocultas anexadas a ela: INSERT_XID, DELETE_XID e ROW_ID (OID).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Se você carregar a tabela com vários comandos COPY distintos, a coluna INSERT_XID não será bem compactada.</a:t>
            </a:r>
            <a:r>
              <a:rPr lang="en-US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 (</a:t>
            </a:r>
            <a:r>
              <a:rPr lang="en-US" dirty="0"/>
              <a:t>https://docs.aws.amazon.com/pt_br/redshift/latest/dg/r_STV_BLOCKLIST.html)</a:t>
            </a:r>
          </a:p>
          <a:p>
            <a:endParaRPr lang="en-US" dirty="0"/>
          </a:p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https://docs.aws.amazon.com/pt_br/redshift/latest/dg/t_Loading_data.html</a:t>
            </a:r>
          </a:p>
          <a:p>
            <a:r>
              <a:rPr lang="en-US" dirty="0"/>
              <a:t>https://docs.aws.amazon.com/pt_br/redshift/latest/dg/c_load_compression_hidden_cols.html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https://docs.aws.amazon.com/pt_br/redshift/latest/dg/t_Reclaiming_storage_space202.html</a:t>
            </a:r>
          </a:p>
          <a:p>
            <a:r>
              <a:rPr lang="en-US" dirty="0"/>
              <a:t>https://docs.aws.amazon.com/pt_br/redshift/latest/dg/r_VACUUM_command.html</a:t>
            </a:r>
          </a:p>
          <a:p>
            <a:r>
              <a:rPr lang="en-US" dirty="0"/>
              <a:t>https://docs.aws.amazon.com/pt_br/redshift/latest/dg/tutorial-loading-data-vacuum.html</a:t>
            </a:r>
          </a:p>
          <a:p>
            <a:r>
              <a:rPr lang="en-US" dirty="0"/>
              <a:t>https://docs.aws.amazon.com/pt_br/redshift/latest/dg/t_Analyzing_tables.html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6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https://aws.amazon.com/pt/blogs/big-data/join-amazon-redshift-and-amazon-rds-postgresql-with-dblink/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9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https://docs.aws.amazon.com/pt_br/redshift/latest/dg/t_Loading-data-from-S3.html (S3)</a:t>
            </a:r>
          </a:p>
          <a:p>
            <a:r>
              <a:rPr lang="en-US" dirty="0"/>
              <a:t>https://docs.aws.amazon.com/pt_br/redshift/latest/dg/t_Loading-data-from-dynamodb.html (DynamoDB)</a:t>
            </a:r>
          </a:p>
          <a:p>
            <a:r>
              <a:rPr lang="en-US" dirty="0"/>
              <a:t>https://docs.aws.amazon.com/pt_br/redshift/latest/dg/loading-data-from-emr.html (EMR)</a:t>
            </a:r>
          </a:p>
          <a:p>
            <a:r>
              <a:rPr lang="en-US" dirty="0"/>
              <a:t>https://docs.aws.amazon.com/pt_br/redshift/latest/dg/loading-data-from-remote-hosts.html (EC2)</a:t>
            </a:r>
          </a:p>
          <a:p>
            <a:r>
              <a:rPr lang="en-US" dirty="0"/>
              <a:t>https://docs.aws.amazon.com/pt_br/SchemaConversionTool/latest/userguide/agents.html (Snowball)</a:t>
            </a:r>
          </a:p>
          <a:p>
            <a:r>
              <a:rPr lang="en-US" dirty="0"/>
              <a:t>https://docs.aws.amazon.com/pt_br/dms/latest/userguide/CHAP_Target.Redshift.html (DMS)</a:t>
            </a:r>
          </a:p>
          <a:p>
            <a:r>
              <a:rPr lang="en-US" dirty="0"/>
              <a:t>https://docs.aws.amazon.com/pt_br/redshift/latest/mgmt/security-private-link.html (AWS Direct Connect)</a:t>
            </a:r>
          </a:p>
          <a:p>
            <a:r>
              <a:rPr lang="en-US" dirty="0"/>
              <a:t>https://docs.aws.amazon.com/pt_br/datapipeline/latest/DeveloperGuide/dp-copydata-redshift.html (AWS Data Pipeline)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4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https://docs.aws.amazon.com/pt_br/redshift/latest/dg/c_workload_mngmt_classification.html</a:t>
            </a:r>
          </a:p>
          <a:p>
            <a:r>
              <a:rPr lang="en-US" dirty="0"/>
              <a:t>https://docs.aws.amazon.com/pt_br/redshift/latest/dg/cm-c-implementing-workload-management.html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3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https://docs.aws.amazon.com/pt_br/redshift/latest/dg/automatic-wlm.html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3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Uma fila padrão com nível de simultaneidade 5 (5 consultas por vez)</a:t>
            </a:r>
          </a:p>
          <a:p>
            <a:r>
              <a:rPr lang="pt-BR" sz="2000" dirty="0"/>
              <a:t>Fila de </a:t>
            </a:r>
            <a:r>
              <a:rPr lang="pt-BR" sz="2000" dirty="0" err="1"/>
              <a:t>superusuário</a:t>
            </a:r>
            <a:r>
              <a:rPr lang="pt-BR" sz="2000" dirty="0"/>
              <a:t> com nível de simultaneidade 1</a:t>
            </a:r>
          </a:p>
          <a:p>
            <a:r>
              <a:rPr lang="pt-BR" sz="2000" dirty="0"/>
              <a:t>Defina até 8 filas, até o nível de simultaneidade 50</a:t>
            </a:r>
          </a:p>
          <a:p>
            <a:r>
              <a:rPr lang="pt-BR" sz="2000" dirty="0"/>
              <a:t>Configurando filas de consulta: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Modo de escalabilidade da simultaneidade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Nível de simultaneidade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Grupos de usuários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Grupos de consultas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Porcentagem de memória do WLM a ser usada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Tempo limite do WLM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Salto na fila de consultas do WLM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Regras de monitoramento de consulta</a:t>
            </a:r>
            <a:endParaRPr lang="en-US" sz="2000" dirty="0"/>
          </a:p>
          <a:p>
            <a:endParaRPr lang="en-US" dirty="0"/>
          </a:p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https://docs.aws.amazon.com/pt_br/redshift/latest/dg/cm-c-defining-query-queues.html</a:t>
            </a:r>
          </a:p>
          <a:p>
            <a:r>
              <a:rPr lang="en-US" dirty="0"/>
              <a:t>https://docs.aws.amazon.com/pt_br/redshift/latest/dg/wlm-queue-hopping.html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3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A aceleração de consultas breves (SQA) prioriza as consultas de curta execução sobre as consultas de execução demorada. A SQA executa consultas breves em um espaço dedicado, de maneira que as consultas SQA não sejam forçadas a esperar em filas atrás de consultas mais demoradas. O SQA apenas prioriza consultas que são de execução curta e estão em uma fila definida pelo usuário. Com a SQA, consultas breves são iniciadas com mais rapidez e os usuários veem os resultados mais cedo.</a:t>
            </a:r>
          </a:p>
          <a:p>
            <a:pPr algn="l"/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Se você habilitar a SQA, poderá reduzir as filas de gerenciamento de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workload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 (WLM) que são dedicadas à execução de consultas breves. Além disso, as consultas demoradas não precisam disputar slots em uma fila com as consultas breves, e assim você pode configurar suas filas do WLM usando menos slots de consulta. Quando você usa um nível de simultaneidade menor, a taxa de transferência de consultas aumenta e a performance geral do sistema melhora na maioria dos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workloads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.</a:t>
            </a:r>
          </a:p>
          <a:p>
            <a:endParaRPr lang="en-US" dirty="0"/>
          </a:p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https://docs.aws.amazon.com/pt_br/redshift/latest/dg/wlm-short-query-acceleration.html</a:t>
            </a:r>
          </a:p>
          <a:p>
            <a:r>
              <a:rPr lang="en-US" dirty="0"/>
              <a:t>https://docs.aws.amazon.com/pt_br/redshift/latest/dg/cm-c-wlm-queue-assignment-rules.html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8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https://docs.aws.amazon.com/pt_br/redshift/latest/mgmt/rs-resize-tutorial.html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https://docs.aws.amazon.com/pt_br/redshift/latest/mgmt/rs-ra3-node-types.html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2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https://aws.amazon.com/pt/redshift/features/redshift-ml/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41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https://docs.aws.amazon.com/pt_br/whitepapers/latest/data-warehousing-on-aws/anti-patterns.html</a:t>
            </a:r>
          </a:p>
          <a:p>
            <a:r>
              <a:rPr lang="en-US" dirty="0"/>
              <a:t>https://docs.aws.amazon.com/pt_br/whitepapers/latest/big-data-analytics-options/amazon-redshift.html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7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6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https://docs.aws.amazon.com/pt_br/redshift/latest/mgmt/serverless-capacity.html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9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4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/>
              <a:t>Pague</a:t>
            </a:r>
            <a:r>
              <a:rPr lang="en-US" sz="800" dirty="0"/>
              <a:t> </a:t>
            </a:r>
            <a:r>
              <a:rPr lang="en-US" sz="800" dirty="0" err="1"/>
              <a:t>conforme</a:t>
            </a:r>
            <a:r>
              <a:rPr lang="en-US" sz="800" dirty="0"/>
              <a:t> o </a:t>
            </a:r>
            <a:r>
              <a:rPr lang="en-US" sz="800" dirty="0" err="1"/>
              <a:t>uso</a:t>
            </a:r>
            <a:endParaRPr lang="en-US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/>
              <a:t>US$ 5 </a:t>
            </a:r>
            <a:r>
              <a:rPr lang="en-US" sz="800" dirty="0" err="1"/>
              <a:t>por</a:t>
            </a:r>
            <a:r>
              <a:rPr lang="en-US" sz="800" dirty="0"/>
              <a:t> TB </a:t>
            </a:r>
            <a:r>
              <a:rPr lang="en-US" sz="800" dirty="0" err="1"/>
              <a:t>escaneado</a:t>
            </a:r>
            <a:endParaRPr lang="en-US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/>
              <a:t>As </a:t>
            </a:r>
            <a:r>
              <a:rPr lang="en-US" sz="800" dirty="0" err="1"/>
              <a:t>consultas</a:t>
            </a:r>
            <a:r>
              <a:rPr lang="en-US" sz="800" dirty="0"/>
              <a:t> </a:t>
            </a:r>
            <a:r>
              <a:rPr lang="en-US" sz="800" dirty="0" err="1"/>
              <a:t>bem-sucedidas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</a:t>
            </a:r>
            <a:r>
              <a:rPr lang="en-US" sz="800" dirty="0" err="1"/>
              <a:t>canceladas</a:t>
            </a:r>
            <a:r>
              <a:rPr lang="en-US" sz="800" dirty="0"/>
              <a:t> </a:t>
            </a:r>
            <a:r>
              <a:rPr lang="en-US" sz="800" dirty="0" err="1"/>
              <a:t>contam</a:t>
            </a:r>
            <a:r>
              <a:rPr lang="en-US" sz="800" dirty="0"/>
              <a:t>, as </a:t>
            </a:r>
            <a:r>
              <a:rPr lang="en-US" sz="800" dirty="0" err="1"/>
              <a:t>consultas</a:t>
            </a:r>
            <a:r>
              <a:rPr lang="en-US" sz="800" dirty="0"/>
              <a:t> com </a:t>
            </a:r>
            <a:r>
              <a:rPr lang="en-US" sz="800" dirty="0" err="1"/>
              <a:t>falha</a:t>
            </a:r>
            <a:r>
              <a:rPr lang="en-US" sz="800" dirty="0"/>
              <a:t> </a:t>
            </a:r>
            <a:r>
              <a:rPr lang="en-US" sz="800" dirty="0" err="1"/>
              <a:t>não</a:t>
            </a:r>
            <a:endParaRPr lang="en-US" sz="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" dirty="0"/>
              <a:t>Sem </a:t>
            </a:r>
            <a:r>
              <a:rPr lang="en-US" sz="800" dirty="0" err="1"/>
              <a:t>custo</a:t>
            </a:r>
            <a:r>
              <a:rPr lang="en-US" sz="800" dirty="0"/>
              <a:t> para DDL (CREATE/ALTER/DROP etc.)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Glue e S3 </a:t>
            </a:r>
            <a:r>
              <a:rPr lang="en-US" sz="800" dirty="0" err="1"/>
              <a:t>têm</a:t>
            </a:r>
            <a:r>
              <a:rPr lang="en-US" sz="800" dirty="0"/>
              <a:t> </a:t>
            </a:r>
            <a:r>
              <a:rPr lang="en-US" sz="800" dirty="0" err="1"/>
              <a:t>seus</a:t>
            </a:r>
            <a:r>
              <a:rPr lang="en-US" sz="800" dirty="0"/>
              <a:t> </a:t>
            </a:r>
            <a:r>
              <a:rPr lang="en-US" sz="800" dirty="0" err="1"/>
              <a:t>próprios</a:t>
            </a:r>
            <a:r>
              <a:rPr lang="en-US" sz="800" dirty="0"/>
              <a:t> </a:t>
            </a:r>
            <a:r>
              <a:rPr lang="en-US" sz="800" dirty="0" err="1"/>
              <a:t>encargos</a:t>
            </a: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/>
              <a:t>Referências</a:t>
            </a:r>
            <a:r>
              <a:rPr lang="en-US" sz="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/>
              <a:t>https://aws.amazon.com/pt/athena/pricing/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Casos de </a:t>
            </a:r>
            <a:r>
              <a:rPr lang="en-US" sz="1200" dirty="0" err="1"/>
              <a:t>uso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Consultas</a:t>
            </a:r>
            <a:r>
              <a:rPr lang="en-US" sz="1200" dirty="0"/>
              <a:t> Ad Hoc de logs da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Consultar</a:t>
            </a:r>
            <a:r>
              <a:rPr lang="en-US" sz="1200" dirty="0"/>
              <a:t> dados de teste antes de </a:t>
            </a:r>
            <a:r>
              <a:rPr lang="en-US" sz="1200" dirty="0" err="1"/>
              <a:t>carregar</a:t>
            </a:r>
            <a:r>
              <a:rPr lang="en-US" sz="1200" dirty="0"/>
              <a:t> no Redshift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Analise logs do CloudTrail/CloudFront/VPC/ELB </a:t>
            </a:r>
            <a:r>
              <a:rPr lang="en-US" sz="1200" dirty="0" err="1"/>
              <a:t>etc</a:t>
            </a:r>
            <a:r>
              <a:rPr lang="en-US" sz="1200" dirty="0"/>
              <a:t> no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Integração</a:t>
            </a:r>
            <a:r>
              <a:rPr lang="en-US" sz="1200" dirty="0"/>
              <a:t> com notebooks </a:t>
            </a:r>
            <a:r>
              <a:rPr lang="en-US" sz="1200" dirty="0" err="1"/>
              <a:t>Jupyter</a:t>
            </a:r>
            <a:r>
              <a:rPr lang="en-US" sz="1200" dirty="0"/>
              <a:t>, Zeppelin e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Integração</a:t>
            </a:r>
            <a:r>
              <a:rPr lang="en-US" sz="1200" dirty="0"/>
              <a:t> com </a:t>
            </a:r>
            <a:r>
              <a:rPr lang="en-US" sz="1200" dirty="0" err="1"/>
              <a:t>QuickSight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Integração</a:t>
            </a:r>
            <a:r>
              <a:rPr lang="en-US" sz="1200" dirty="0"/>
              <a:t> via ODBC/JDBC com </a:t>
            </a:r>
            <a:r>
              <a:rPr lang="en-US" sz="1200" dirty="0" err="1"/>
              <a:t>outras</a:t>
            </a:r>
            <a:r>
              <a:rPr lang="en-US" sz="1200" dirty="0"/>
              <a:t> ferramentas de </a:t>
            </a:r>
            <a:r>
              <a:rPr lang="en-US" sz="1200" dirty="0" err="1"/>
              <a:t>visualização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/>
              <a:t>Antipadrão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Relatórios</a:t>
            </a:r>
            <a:r>
              <a:rPr lang="en-US" sz="800" dirty="0"/>
              <a:t>/</a:t>
            </a:r>
            <a:r>
              <a:rPr lang="en-US" sz="800" dirty="0" err="1"/>
              <a:t>visualização</a:t>
            </a:r>
            <a:r>
              <a:rPr lang="en-US" sz="800" dirty="0"/>
              <a:t> </a:t>
            </a:r>
            <a:r>
              <a:rPr lang="en-US" sz="800" dirty="0" err="1"/>
              <a:t>altamente</a:t>
            </a:r>
            <a:r>
              <a:rPr lang="en-US" sz="800" dirty="0"/>
              <a:t> </a:t>
            </a:r>
            <a:r>
              <a:rPr lang="en-US" sz="800" dirty="0" err="1"/>
              <a:t>formatados</a:t>
            </a:r>
            <a:r>
              <a:rPr lang="en-US" sz="800" dirty="0"/>
              <a:t> (Use: </a:t>
            </a:r>
            <a:r>
              <a:rPr lang="en-US" sz="800" dirty="0" err="1"/>
              <a:t>QuickSight</a:t>
            </a:r>
            <a:r>
              <a:rPr lang="en-US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ETL (Use: Glue)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ocê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também pode visualizar as métricas relacionadas à consulta no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CloudWatch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controlar os custos configurando limites para a quantidade de dados verificada, criar limites e acionar ações, como 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SNS, quando esses limites são violados.</a:t>
            </a:r>
          </a:p>
          <a:p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Os grupos de trabalho se integram ao IAM, ao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CloudWatch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, ao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Simple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Notification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Service e aos </a:t>
            </a:r>
            <a:r>
              <a:rPr lang="pt-BR" b="0" i="0" u="none" strike="noStrike" dirty="0">
                <a:effectLst/>
                <a:highlight>
                  <a:srgbClr val="FFFFFF"/>
                </a:highlight>
                <a:latin typeface="Amazon Ember"/>
                <a:hlinkClick r:id="rId3"/>
              </a:rPr>
              <a:t>Relatórios de custos e uso da AWS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 da seguinte forma: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As políticas baseadas em identidade do IAM com permissões no nível do recurso controlam quem pode executar consultas em um grupo de trabalho.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O Athena publicará as métricas de consulta do grupo de trabalho no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CloudWatch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se você habilitá-las.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No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SNS, você pode criar tópicos do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Amazon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SNS que emitem alarmes para usuários especificados do grupo de trabalho quando os controles de uso dos dados para consultas em um grupo de trabalho excedem os limites estabelecidos.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Quando você aplica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tags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a um grupo de trabalho com uma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tag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configurada como de alocação de custos no console do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Billing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and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Cost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Management, os custos associados à execução de consultas nesse grupo de trabalho aparecerão em seu Relatório de custos e uso com essa </a:t>
            </a:r>
            <a:r>
              <a:rPr lang="pt-BR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tag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de alocação de custos.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pt-BR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Amazon Emb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Referências: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https://docs.aws.amazon.com/pt_br/athena/latest/ug/manage-queries-control-costs-with-workgroups.html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https://docs.aws.amazon.com/pt_br/athena/latest/ug/workgroups-benefits.html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:</a:t>
            </a:r>
          </a:p>
          <a:p>
            <a:r>
              <a:rPr lang="en-US" dirty="0"/>
              <a:t>https://docs.aws.amazon.com/pt_br/athena/latest/ug/security-iam-athena.html</a:t>
            </a:r>
          </a:p>
          <a:p>
            <a:r>
              <a:rPr lang="en-US" dirty="0"/>
              <a:t>https://docs.aws.amazon.com/pt_br/athena/latest/ug/security.html</a:t>
            </a:r>
          </a:p>
          <a:p>
            <a:r>
              <a:rPr lang="en-US" dirty="0"/>
              <a:t>https://docs.aws.amazon.com/pt_br/athena/latest/ug/encryption.html</a:t>
            </a:r>
          </a:p>
          <a:p>
            <a:r>
              <a:rPr lang="en-US" dirty="0"/>
              <a:t>https://docs.aws.amazon.com/pt_br/athena/latest/ug/encryption-in-transit.html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Se </a:t>
            </a:r>
            <a:r>
              <a:rPr lang="en-US" sz="1200" dirty="0" err="1">
                <a:solidFill>
                  <a:schemeClr val="bg1"/>
                </a:solidFill>
              </a:rPr>
              <a:t>adicionar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partições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após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criação</a:t>
            </a:r>
            <a:r>
              <a:rPr lang="en-US" sz="1200" dirty="0">
                <a:solidFill>
                  <a:schemeClr val="bg1"/>
                </a:solidFill>
              </a:rPr>
              <a:t> da </a:t>
            </a:r>
            <a:r>
              <a:rPr lang="en-US" sz="1200" dirty="0" err="1">
                <a:solidFill>
                  <a:schemeClr val="bg1"/>
                </a:solidFill>
              </a:rPr>
              <a:t>tabela</a:t>
            </a:r>
            <a:r>
              <a:rPr lang="en-US" sz="1200" dirty="0">
                <a:solidFill>
                  <a:schemeClr val="bg1"/>
                </a:solidFill>
              </a:rPr>
              <a:t>, use o </a:t>
            </a:r>
            <a:r>
              <a:rPr lang="en-US" sz="1200" dirty="0" err="1">
                <a:solidFill>
                  <a:schemeClr val="bg1"/>
                </a:solidFill>
              </a:rPr>
              <a:t>comando</a:t>
            </a:r>
            <a:r>
              <a:rPr lang="en-US" sz="1200" dirty="0">
                <a:solidFill>
                  <a:schemeClr val="bg1"/>
                </a:solidFill>
              </a:rPr>
              <a:t> MSCK REPAIR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C4E8-F58D-49AF-8068-2E2A1C358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E497-9164-B0CA-870A-3374CF97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26950-9C7B-907E-B99F-4F783BC6D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320A-08D5-B08C-F05D-7F08684B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B098-D35C-9BBC-3E89-BA701136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C54B-4711-C8B5-3798-072E1892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A7A8-20CF-2BDE-F4D5-D7FE1D1A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9D4A-6E60-BBE4-6B2C-211BAFB6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25A5-7B10-2E6A-EB1A-3FDBE08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6F84-F14F-3875-62B5-98EA5B4E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4166-4182-048C-1BE1-9FAE1174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BA490-9A3E-FF27-EBA6-8EEC7180E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2656-259D-51A6-80BE-DF43E2C3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4F78-2B5D-935E-FED4-8821CD23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4831-17D8-D3EE-2A48-FDFD93F9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07CA6-C949-739C-E270-6309F957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87D1-3A8B-EF81-09F4-E4CD52A3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D29B-21CA-A567-C3E3-1EDC8A25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49F2-CD7F-5A36-B6DC-B438913B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2238-79FE-2320-6DA4-56C48F8C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9F5D-CA1B-69C5-EAE5-B29C1E24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1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185-284F-D4A1-560D-F4EEE058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BCB02-7781-7917-3C75-FF3DF841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65C6-EE1D-ACB5-6D0B-29FBA661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4A70-81AF-3D7F-3006-B4514090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0322-5F7F-8D6E-468F-FD088331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A51-874C-3E8E-4966-58A2DF2F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1FCF-7176-7CA1-8DE9-E27724A5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D037C-611B-D9AE-8BD0-6FD555BD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F102-1B5A-C2EA-E7C7-0FF98EB2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CB75-BEEB-6418-019A-79475240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D4B9F-1500-2D80-3D86-F23CB645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2226-FEE9-77BA-71C9-50D37EEC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40DE-C05A-CFB3-FCCF-C24EE26A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3EFF-2476-65B1-5993-91308FCC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91F-2964-D927-43B2-79F842C8F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7C3FA-7769-99B7-4A52-F48ECE5FC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62779-244C-1159-3E98-DE0E935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B2AD4-5FEF-FA12-F90F-63169D2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6251-877A-71E3-BB35-0A926110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EE5C-F880-4DD6-BE67-4CBBF9AF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1E051-E465-F793-4B0E-430F2B09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53F91-7780-6ECE-266C-0857FBAF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5D31-708E-0C15-B83F-7A30AB2C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527CF-365C-6D71-56E4-7F0740D4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B5D7A-7CAB-5883-C22C-B52A450C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8C05B-F1E9-E57D-A977-0567025A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70E2-E900-F97C-CD08-AA6B7C97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6AE1-1B27-BF59-615E-3956E9FA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35FC-873D-2649-746B-87F3CF503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6CA2-D694-77AE-67DD-37DDC3FB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FD7-08E9-CE13-1170-C9F65BB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5176-1E2C-0082-64B9-5484DF8F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0FB-7DA4-5972-5208-E9CDADF0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2BC19-9FB5-7FAB-E82B-928CA5910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94B8-1829-D710-5939-8DDE47AD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D6877-165D-8EC4-5016-9668774C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7A88-BC62-8465-C991-E86053F4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5BA4-3DB7-93B1-CCAB-E49BF0B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3792B-2617-B2C5-45DD-9B8FC74E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99D7-DF46-6BED-7DD1-F79124E1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0650-39B2-7494-0883-48F2EE036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0E25B-CF9B-4CBC-BB71-5F7DCA22B22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29C0-D301-8666-0072-14421BF7A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25CE-6F6C-1C01-1E12-3C684D025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2D604-4AE5-4F6E-AFE8-CE14C79D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6.svg"/><Relationship Id="rId9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6.svg"/><Relationship Id="rId9" Type="http://schemas.microsoft.com/office/2007/relationships/diagramDrawing" Target="../diagrams/drawing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26.svg"/><Relationship Id="rId10" Type="http://schemas.microsoft.com/office/2007/relationships/diagramDrawing" Target="../diagrams/drawing9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6.svg"/><Relationship Id="rId9" Type="http://schemas.microsoft.com/office/2007/relationships/diagramDrawing" Target="../diagrams/drawin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6.svg"/><Relationship Id="rId9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1.png"/><Relationship Id="rId18" Type="http://schemas.openxmlformats.org/officeDocument/2006/relationships/image" Target="../media/image41.sv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37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38.png"/><Relationship Id="rId10" Type="http://schemas.openxmlformats.org/officeDocument/2006/relationships/image" Target="../media/image14.svg"/><Relationship Id="rId19" Type="http://schemas.openxmlformats.org/officeDocument/2006/relationships/image" Target="../media/image42.png"/><Relationship Id="rId4" Type="http://schemas.openxmlformats.org/officeDocument/2006/relationships/image" Target="../media/image26.sv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6.svg"/><Relationship Id="rId9" Type="http://schemas.microsoft.com/office/2007/relationships/diagramDrawing" Target="../diagrams/drawin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26.svg"/><Relationship Id="rId9" Type="http://schemas.microsoft.com/office/2007/relationships/diagramDrawing" Target="../diagrams/drawin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6.svg"/><Relationship Id="rId9" Type="http://schemas.microsoft.com/office/2007/relationships/diagramDrawing" Target="../diagrams/drawing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6.svg"/><Relationship Id="rId7" Type="http://schemas.openxmlformats.org/officeDocument/2006/relationships/diagramColors" Target="../diagrams/colors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8.sv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8.sv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8.sv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63" name="Rectangle 826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4" name="Freeform: Shape 826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EDCF3-6A88-7DA1-97DB-F7DF6B8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455994"/>
            <a:ext cx="3996771" cy="7546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Data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AWS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D582C9A-9D36-D6CB-45D4-3263D641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2263506" cy="447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Orlando Marley</a:t>
            </a:r>
          </a:p>
        </p:txBody>
      </p:sp>
      <p:pic>
        <p:nvPicPr>
          <p:cNvPr id="8194" name="Picture 2" descr="AWS icon in SVG, PNG formats">
            <a:extLst>
              <a:ext uri="{FF2B5EF4-FFF2-40B4-BE49-F238E27FC236}">
                <a16:creationId xmlns:a16="http://schemas.microsoft.com/office/drawing/2014/main" id="{EE651384-5BE8-BBE9-3B70-EE9E34957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24546" r="8217" b="24792"/>
          <a:stretch/>
        </p:blipFill>
        <p:spPr bwMode="auto">
          <a:xfrm>
            <a:off x="7833255" y="238427"/>
            <a:ext cx="3173104" cy="19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WS Certified Cloud Practitioner badge image. Certification. Foundational level. Issued by Amazon Web Services Training and Certification">
            <a:extLst>
              <a:ext uri="{FF2B5EF4-FFF2-40B4-BE49-F238E27FC236}">
                <a16:creationId xmlns:a16="http://schemas.microsoft.com/office/drawing/2014/main" id="{9A72F132-FBEC-8BAC-01E7-50C1EBC9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08" y="5143414"/>
            <a:ext cx="716092" cy="71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WS Certified Data Analytics – Specialty badge image. Certification. Advanced level. Issued by Amazon Web Services Training and Certification">
            <a:extLst>
              <a:ext uri="{FF2B5EF4-FFF2-40B4-BE49-F238E27FC236}">
                <a16:creationId xmlns:a16="http://schemas.microsoft.com/office/drawing/2014/main" id="{D2638F91-8926-65E7-8933-483CD1B7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79" y="5143414"/>
            <a:ext cx="716093" cy="7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10C5F-0534-B92D-66FC-97770C51A7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122" y="2485134"/>
            <a:ext cx="2017459" cy="20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6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7F7-A326-693C-E198-CFBE181E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Athena</a:t>
            </a:r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id="{F5FE3EFF-5AE9-3451-4BF1-0EB7A935C03F}"/>
              </a:ext>
            </a:extLst>
          </p:cNvPr>
          <p:cNvSpPr/>
          <p:nvPr/>
        </p:nvSpPr>
        <p:spPr>
          <a:xfrm>
            <a:off x="144334" y="152685"/>
            <a:ext cx="1159132" cy="1159132"/>
          </a:xfrm>
          <a:prstGeom prst="ellipse">
            <a:avLst/>
          </a:prstGeom>
          <a:solidFill>
            <a:srgbClr val="8C4FFF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Rectangle 4" descr="Banco de dados">
            <a:extLst>
              <a:ext uri="{FF2B5EF4-FFF2-40B4-BE49-F238E27FC236}">
                <a16:creationId xmlns:a16="http://schemas.microsoft.com/office/drawing/2014/main" id="{843D8174-37DA-7715-9E64-11F09FDD0269}"/>
              </a:ext>
            </a:extLst>
          </p:cNvPr>
          <p:cNvSpPr/>
          <p:nvPr/>
        </p:nvSpPr>
        <p:spPr>
          <a:xfrm>
            <a:off x="354437" y="362788"/>
            <a:ext cx="738927" cy="73892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D758-97EF-5560-1105-2C31CF1003A9}"/>
              </a:ext>
            </a:extLst>
          </p:cNvPr>
          <p:cNvSpPr txBox="1"/>
          <p:nvPr/>
        </p:nvSpPr>
        <p:spPr>
          <a:xfrm>
            <a:off x="1093364" y="1395032"/>
            <a:ext cx="102604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As transações ACID do Athena adicionam operações de inserção, exclusão, atualização e </a:t>
            </a:r>
            <a:r>
              <a:rPr lang="en-US" b="0" i="1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time</a:t>
            </a:r>
            <a:r>
              <a:rPr lang="pt-BR" b="0" i="1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</a:t>
            </a:r>
            <a:r>
              <a:rPr lang="en-US" b="0" i="1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travel</a:t>
            </a:r>
            <a:r>
              <a:rPr lang="pt-BR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/>
              </a:rPr>
              <a:t> à linguagem de manipulação de dados (DML) SQL do Athena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Usuários simultâneos podem fazer modificações em nível de linha com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criar uma tabela Iceberg no Athena, defina a propriedade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dirty="0"/>
              <a:t>da tabela como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'ICEBERG'</a:t>
            </a:r>
            <a:r>
              <a:rPr lang="pt-BR" dirty="0"/>
              <a:t> na cláusula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Elimina a necessidade de bloqueio de registro personalizado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Dispensa o uso do comando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'MSCK REPAIR TABLE'</a:t>
            </a:r>
            <a:endParaRPr lang="pt-BR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Compatível com EMR, Apache Spark e outros serviços e mecanismos com suporte ao formato de tabela Iceberg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E543F-9EB1-9652-C8A0-39FA3792EB9C}"/>
              </a:ext>
            </a:extLst>
          </p:cNvPr>
          <p:cNvSpPr txBox="1"/>
          <p:nvPr/>
        </p:nvSpPr>
        <p:spPr>
          <a:xfrm>
            <a:off x="4572312" y="917049"/>
            <a:ext cx="304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Transações</a:t>
            </a:r>
            <a:r>
              <a:rPr lang="en-US" dirty="0"/>
              <a:t> ACID</a:t>
            </a:r>
          </a:p>
        </p:txBody>
      </p:sp>
      <p:pic>
        <p:nvPicPr>
          <p:cNvPr id="9" name="Graphic 14" descr="Amazon Athena service icon.">
            <a:extLst>
              <a:ext uri="{FF2B5EF4-FFF2-40B4-BE49-F238E27FC236}">
                <a16:creationId xmlns:a16="http://schemas.microsoft.com/office/drawing/2014/main" id="{396DAAA0-B2D5-4276-98CA-63696F5D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551900" y="4847771"/>
            <a:ext cx="434927" cy="4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FDF38C3B-7C74-43B3-9266-EEB38604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075" y="5282698"/>
            <a:ext cx="12085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768397" y="4264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547C41E9-E915-4124-BA66-D2147B3F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206" y="4721556"/>
            <a:ext cx="11475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7" name="Graphic 55" descr="AWS Glue Data Catalog resource icon for the AWS Glue service.">
            <a:extLst>
              <a:ext uri="{FF2B5EF4-FFF2-40B4-BE49-F238E27FC236}">
                <a16:creationId xmlns:a16="http://schemas.microsoft.com/office/drawing/2014/main" id="{118AEBA6-B174-4027-9F75-4D03C7AEB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8397" y="5708977"/>
            <a:ext cx="457200" cy="457200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1AE5850E-13B3-48A3-95E4-9C2ABD35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440" y="6153121"/>
            <a:ext cx="1075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3FAF350-84C2-7B95-2577-2A054019F746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5064551" y="4233731"/>
            <a:ext cx="408658" cy="2999034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5FDE04-0A30-A508-DB3B-27AFBEE31110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5091473" y="3170848"/>
            <a:ext cx="354815" cy="2999033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716297-20D7-A1EC-1F1C-45C227A41A6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6996997" y="4967777"/>
            <a:ext cx="0" cy="7412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954EE4-C484-AE12-6E13-FB5077ECEB15}"/>
              </a:ext>
            </a:extLst>
          </p:cNvPr>
          <p:cNvSpPr/>
          <p:nvPr/>
        </p:nvSpPr>
        <p:spPr>
          <a:xfrm>
            <a:off x="7534554" y="3915940"/>
            <a:ext cx="2533639" cy="24622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/>
              <a:t>1. Create bucket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B51FBD-A2A4-301B-F4E5-813C8520CEC9}"/>
              </a:ext>
            </a:extLst>
          </p:cNvPr>
          <p:cNvSpPr/>
          <p:nvPr/>
        </p:nvSpPr>
        <p:spPr>
          <a:xfrm>
            <a:off x="698334" y="4656971"/>
            <a:ext cx="2533640" cy="24622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/>
              <a:t>2. Create Iceberg Table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A9202C1-B3E6-5329-2072-F322820358DB}"/>
              </a:ext>
            </a:extLst>
          </p:cNvPr>
          <p:cNvSpPr/>
          <p:nvPr/>
        </p:nvSpPr>
        <p:spPr>
          <a:xfrm>
            <a:off x="7534717" y="4228850"/>
            <a:ext cx="2533475" cy="24622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/>
              <a:t>2. Table manifest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F734009-DF9C-FBA1-4B54-0850971F3801}"/>
              </a:ext>
            </a:extLst>
          </p:cNvPr>
          <p:cNvSpPr/>
          <p:nvPr/>
        </p:nvSpPr>
        <p:spPr>
          <a:xfrm>
            <a:off x="7570787" y="5814466"/>
            <a:ext cx="2533475" cy="24622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/>
              <a:t>2. Table catalog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2DABDF7-9400-B6F0-115D-763EFA21A819}"/>
              </a:ext>
            </a:extLst>
          </p:cNvPr>
          <p:cNvSpPr/>
          <p:nvPr/>
        </p:nvSpPr>
        <p:spPr>
          <a:xfrm>
            <a:off x="695463" y="4962284"/>
            <a:ext cx="2533640" cy="246221"/>
          </a:xfrm>
          <a:prstGeom prst="roundRect">
            <a:avLst/>
          </a:prstGeom>
          <a:noFill/>
          <a:ln w="9525" cap="flat" cmpd="sng" algn="ctr">
            <a:solidFill>
              <a:srgbClr val="8C4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C4FFF"/>
                </a:solidFill>
              </a:rPr>
              <a:t>3. Insert, Update, Delete rows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01B42CB-E8B8-2400-470F-F36A3D1EF571}"/>
              </a:ext>
            </a:extLst>
          </p:cNvPr>
          <p:cNvSpPr/>
          <p:nvPr/>
        </p:nvSpPr>
        <p:spPr>
          <a:xfrm>
            <a:off x="695463" y="5267597"/>
            <a:ext cx="2533640" cy="246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4. Query, Time Query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92B688-CACD-B6BD-E2F1-2B262A4838E4}"/>
              </a:ext>
            </a:extLst>
          </p:cNvPr>
          <p:cNvSpPr/>
          <p:nvPr/>
        </p:nvSpPr>
        <p:spPr>
          <a:xfrm>
            <a:off x="7536558" y="4541760"/>
            <a:ext cx="2533640" cy="246221"/>
          </a:xfrm>
          <a:prstGeom prst="roundRect">
            <a:avLst/>
          </a:prstGeom>
          <a:noFill/>
          <a:ln w="9525" cap="flat" cmpd="sng" algn="ctr">
            <a:solidFill>
              <a:srgbClr val="8C4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C4FFF"/>
                </a:solidFill>
              </a:rPr>
              <a:t>3. Data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168D533-FDD2-F864-6254-400BAF02F709}"/>
              </a:ext>
            </a:extLst>
          </p:cNvPr>
          <p:cNvSpPr/>
          <p:nvPr/>
        </p:nvSpPr>
        <p:spPr>
          <a:xfrm>
            <a:off x="7534388" y="4854669"/>
            <a:ext cx="2533640" cy="246221"/>
          </a:xfrm>
          <a:prstGeom prst="roundRect">
            <a:avLst/>
          </a:prstGeom>
          <a:noFill/>
          <a:ln w="9525" cap="flat" cmpd="sng" algn="ctr">
            <a:solidFill>
              <a:srgbClr val="8C4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C4FFF"/>
                </a:solidFill>
              </a:rPr>
              <a:t>3. Update table manifest</a:t>
            </a:r>
          </a:p>
        </p:txBody>
      </p:sp>
    </p:spTree>
    <p:extLst>
      <p:ext uri="{BB962C8B-B14F-4D97-AF65-F5344CB8AC3E}">
        <p14:creationId xmlns:p14="http://schemas.microsoft.com/office/powerpoint/2010/main" val="31207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3" grpId="0"/>
      <p:bldP spid="18" grpId="0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1" name="Picture 130" descr="Forma&#10;&#10;Descrição gerada automaticamente">
            <a:extLst>
              <a:ext uri="{FF2B5EF4-FFF2-40B4-BE49-F238E27FC236}">
                <a16:creationId xmlns:a16="http://schemas.microsoft.com/office/drawing/2014/main" id="{2B328895-9693-3A6D-FE42-55F7BC92F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30" name="TextBox 3">
            <a:extLst>
              <a:ext uri="{FF2B5EF4-FFF2-40B4-BE49-F238E27FC236}">
                <a16:creationId xmlns:a16="http://schemas.microsoft.com/office/drawing/2014/main" id="{304D6D49-9EA4-5A03-5B41-6EB572A1E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947105"/>
              </p:ext>
            </p:extLst>
          </p:nvPr>
        </p:nvGraphicFramePr>
        <p:xfrm>
          <a:off x="887618" y="1843287"/>
          <a:ext cx="10413716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777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9145A3-DCBC-1564-7AB3-42743874AFE6}"/>
              </a:ext>
            </a:extLst>
          </p:cNvPr>
          <p:cNvSpPr txBox="1"/>
          <p:nvPr/>
        </p:nvSpPr>
        <p:spPr>
          <a:xfrm>
            <a:off x="1303466" y="1311817"/>
            <a:ext cx="945276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Amazon</a:t>
            </a:r>
            <a:r>
              <a:rPr lang="pt-BR" sz="2000" dirty="0"/>
              <a:t> </a:t>
            </a:r>
            <a:r>
              <a:rPr lang="pt-BR" sz="2000" dirty="0" err="1"/>
              <a:t>Redshift</a:t>
            </a:r>
            <a:r>
              <a:rPr lang="pt-BR" sz="2000" dirty="0"/>
              <a:t> é um serviço de data </a:t>
            </a:r>
            <a:r>
              <a:rPr lang="pt-BR" sz="2000" dirty="0" err="1"/>
              <a:t>warehouse</a:t>
            </a:r>
            <a:r>
              <a:rPr lang="pt-BR" sz="2000" dirty="0"/>
              <a:t> totalmente gerenciado e em escala de </a:t>
            </a:r>
            <a:r>
              <a:rPr lang="pt-BR" sz="2000" dirty="0" err="1"/>
              <a:t>petabytes</a:t>
            </a:r>
            <a:r>
              <a:rPr lang="pt-BR" sz="2000" dirty="0"/>
              <a:t> na Nuvem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Arquitetura</a:t>
            </a:r>
            <a:r>
              <a:rPr lang="en-US" sz="2000" dirty="0"/>
              <a:t> Massively Parallel Processing (MPP) para </a:t>
            </a:r>
            <a:r>
              <a:rPr lang="en-US" sz="2000" dirty="0" err="1"/>
              <a:t>separar</a:t>
            </a:r>
            <a:r>
              <a:rPr lang="en-US" sz="2000" dirty="0"/>
              <a:t> </a:t>
            </a:r>
            <a:r>
              <a:rPr lang="en-US" sz="2000" dirty="0" err="1"/>
              <a:t>computação</a:t>
            </a:r>
            <a:r>
              <a:rPr lang="en-US" sz="2000" dirty="0"/>
              <a:t> e </a:t>
            </a:r>
            <a:r>
              <a:rPr lang="en-US" sz="2000" dirty="0" err="1"/>
              <a:t>armazenamento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Projetado</a:t>
            </a:r>
            <a:r>
              <a:rPr lang="en-US" sz="2000" dirty="0"/>
              <a:t> para On-line Analytical Processing (OLAP)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Provisionado e </a:t>
            </a:r>
            <a:r>
              <a:rPr lang="en-US" sz="2000" dirty="0"/>
              <a:t>Serverless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Interfaces SQL </a:t>
            </a:r>
            <a:r>
              <a:rPr lang="en-US" sz="2000" dirty="0" err="1"/>
              <a:t>acessado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drivers ODBC e 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Replicação</a:t>
            </a:r>
            <a:r>
              <a:rPr lang="en-US" sz="2000" dirty="0"/>
              <a:t> e backups </a:t>
            </a:r>
            <a:r>
              <a:rPr lang="en-US" sz="2000" dirty="0" err="1"/>
              <a:t>automáticos</a:t>
            </a:r>
            <a:r>
              <a:rPr lang="en-US" sz="2000" dirty="0"/>
              <a:t> (24 horas)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Monitoramento</a:t>
            </a:r>
            <a:r>
              <a:rPr lang="en-US" sz="2000" dirty="0"/>
              <a:t> via CloudWatch/CloudTrail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F39C4-C14B-D046-9F9D-C447CA873CF2}"/>
              </a:ext>
            </a:extLst>
          </p:cNvPr>
          <p:cNvSpPr txBox="1"/>
          <p:nvPr/>
        </p:nvSpPr>
        <p:spPr>
          <a:xfrm>
            <a:off x="4501816" y="914298"/>
            <a:ext cx="3188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O que é o Amazon Redshift?</a:t>
            </a:r>
          </a:p>
        </p:txBody>
      </p:sp>
    </p:spTree>
    <p:extLst>
      <p:ext uri="{BB962C8B-B14F-4D97-AF65-F5344CB8AC3E}">
        <p14:creationId xmlns:p14="http://schemas.microsoft.com/office/powerpoint/2010/main" val="858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51ED02-13C4-3FD8-E5F6-A8F0E1B8802F}"/>
              </a:ext>
            </a:extLst>
          </p:cNvPr>
          <p:cNvSpPr txBox="1"/>
          <p:nvPr/>
        </p:nvSpPr>
        <p:spPr>
          <a:xfrm>
            <a:off x="4918409" y="914298"/>
            <a:ext cx="235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Arquitetura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921991-03AB-3090-7542-69D6749B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6" y="1395032"/>
            <a:ext cx="10301207" cy="47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7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742393-0E71-0432-D769-19D8D2D87C25}"/>
              </a:ext>
            </a:extLst>
          </p:cNvPr>
          <p:cNvSpPr txBox="1"/>
          <p:nvPr/>
        </p:nvSpPr>
        <p:spPr>
          <a:xfrm>
            <a:off x="4954504" y="914298"/>
            <a:ext cx="2282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Spectrum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52CC912-A60D-2CA4-EE25-61B297A9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439642"/>
              </p:ext>
            </p:extLst>
          </p:nvPr>
        </p:nvGraphicFramePr>
        <p:xfrm>
          <a:off x="882338" y="1524671"/>
          <a:ext cx="10427323" cy="4740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115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C4C2D4-362F-4AF7-8E66-C697D8AB8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BA1BB3-4A67-4B07-AA76-071B1EA85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AB9DCC-8F70-4609-A3C7-F75973B2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482D6B-11E4-4F78-A382-EC3CE87868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A48687-C5C4-4DEC-814D-1E128C91B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D68C03-CD1C-4656-BE80-7E945CC22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9939D-F0B2-406A-B4F1-FA32EB3B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40F75F-BD84-4264-A8C9-9AED69486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A01A9F-F0CB-470E-8AAC-DD0139DAE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4C8FBD-FB53-455A-A2A5-B9B027A38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B19018-842F-4B07-8587-2031C590A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C74ECF-73E2-4660-81F9-91AD47EC9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67F709-8729-4BC4-8EC0-011A17C028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BFB322-1DAD-4887-8925-B9AB6D353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85C246-2924-4F86-A443-DB1B81773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B6500B-3076-F222-7730-5567D8D58CDF}"/>
              </a:ext>
            </a:extLst>
          </p:cNvPr>
          <p:cNvSpPr txBox="1"/>
          <p:nvPr/>
        </p:nvSpPr>
        <p:spPr>
          <a:xfrm>
            <a:off x="4834188" y="914298"/>
            <a:ext cx="252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Performance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53F80E-115C-0D00-FF96-AA2395554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02757"/>
              </p:ext>
            </p:extLst>
          </p:nvPr>
        </p:nvGraphicFramePr>
        <p:xfrm>
          <a:off x="1654217" y="1395032"/>
          <a:ext cx="8883566" cy="526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512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44D1E9-5A44-44A5-B49D-744D3F377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7F44D1E9-5A44-44A5-B49D-744D3F377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DA42A2-9C9C-4940-88FA-AF3ADD34E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7CDA42A2-9C9C-4940-88FA-AF3ADD34EC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A86F4A-04BB-4D7E-9F0F-B24293544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C9A86F4A-04BB-4D7E-9F0F-B24293544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80E679-D13D-4FEC-B2F4-3ACE8A43B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AB80E679-D13D-4FEC-B2F4-3ACE8A43BC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2B6BB9-CD68-42FF-A7C1-4D26E5A39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7C2B6BB9-CD68-42FF-A7C1-4D26E5A39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2B2C75-9E23-44E7-B7B5-5722C80A7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0F2B2C75-9E23-44E7-B7B5-5722C80A78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BABE89-96AF-46FB-947D-949B2FDB5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87BABE89-96AF-46FB-947D-949B2FDB5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E3C2B80-649C-4BFC-9579-0A8E95108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5E3C2B80-649C-4BFC-9579-0A8E95108E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4CA2599-EC19-455D-9C99-CB460C698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84CA2599-EC19-455D-9C99-CB460C698E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6CC9C6-5C0C-4128-91CD-8FEEA335B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dgm id="{696CC9C6-5C0C-4128-91CD-8FEEA335B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E8B55A-118B-4194-A720-860E6DCF3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6FE8B55A-118B-4194-A720-860E6DCF3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C2440D-F500-4456-B688-275380732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23C2440D-F500-4456-B688-2753807326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5F4202-31D0-4E8C-A15D-5DD9E21D0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495F4202-31D0-4E8C-A15D-5DD9E21D0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B9476A-FE4A-CC26-E6D8-A41EAFB88FFE}"/>
              </a:ext>
            </a:extLst>
          </p:cNvPr>
          <p:cNvSpPr txBox="1"/>
          <p:nvPr/>
        </p:nvSpPr>
        <p:spPr>
          <a:xfrm>
            <a:off x="3049003" y="102570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Estilos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Distribuição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457CE21-F78F-4A39-CB58-27D616B98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122176"/>
              </p:ext>
            </p:extLst>
          </p:nvPr>
        </p:nvGraphicFramePr>
        <p:xfrm>
          <a:off x="1011666" y="1967896"/>
          <a:ext cx="10168667" cy="3338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2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C959439-5352-4C51-894A-8C7F905F3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FC959439-5352-4C51-894A-8C7F905F37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FC959439-5352-4C51-894A-8C7F905F3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FC959439-5352-4C51-894A-8C7F905F37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3DE5212-7ED1-4029-9FCB-D27BE1E2B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graphicEl>
                                              <a:dgm id="{73DE5212-7ED1-4029-9FCB-D27BE1E2B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graphicEl>
                                              <a:dgm id="{73DE5212-7ED1-4029-9FCB-D27BE1E2B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graphicEl>
                                              <a:dgm id="{73DE5212-7ED1-4029-9FCB-D27BE1E2B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423E89D-A921-4717-8B22-4D659137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dgm id="{F423E89D-A921-4717-8B22-4D659137C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graphicEl>
                                              <a:dgm id="{F423E89D-A921-4717-8B22-4D659137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graphicEl>
                                              <a:dgm id="{F423E89D-A921-4717-8B22-4D659137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35EA635-1661-4527-8676-762D7DED6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graphicEl>
                                              <a:dgm id="{235EA635-1661-4527-8676-762D7DED6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graphicEl>
                                              <a:dgm id="{235EA635-1661-4527-8676-762D7DED6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graphicEl>
                                              <a:dgm id="{235EA635-1661-4527-8676-762D7DED6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F698A58-ECA4-4A7F-ADCB-F984B063C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graphicEl>
                                              <a:dgm id="{BF698A58-ECA4-4A7F-ADCB-F984B063C9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graphicEl>
                                              <a:dgm id="{BF698A58-ECA4-4A7F-ADCB-F984B063C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graphicEl>
                                              <a:dgm id="{BF698A58-ECA4-4A7F-ADCB-F984B063C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6CE42A-464A-4333-BB72-1078A04FD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graphicEl>
                                              <a:dgm id="{836CE42A-464A-4333-BB72-1078A04FDA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836CE42A-464A-4333-BB72-1078A04FD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graphicEl>
                                              <a:dgm id="{836CE42A-464A-4333-BB72-1078A04FD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B946881-B5A4-49ED-8F2D-DCCB704B2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graphicEl>
                                              <a:dgm id="{5B946881-B5A4-49ED-8F2D-DCCB704B29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5B946881-B5A4-49ED-8F2D-DCCB704B2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graphicEl>
                                              <a:dgm id="{5B946881-B5A4-49ED-8F2D-DCCB704B2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E7A4EDB-AD1C-413C-8C46-E4CCB014B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graphicEl>
                                              <a:dgm id="{CE7A4EDB-AD1C-413C-8C46-E4CCB014B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graphicEl>
                                              <a:dgm id="{CE7A4EDB-AD1C-413C-8C46-E4CCB014B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CE7A4EDB-AD1C-413C-8C46-E4CCB014B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FC5C3CF-0816-11DA-102C-C1193966E2B6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EVEN distribution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F130911-3F96-4C6C-F3E6-45CF8C28D614}"/>
              </a:ext>
            </a:extLst>
          </p:cNvPr>
          <p:cNvSpPr/>
          <p:nvPr/>
        </p:nvSpPr>
        <p:spPr>
          <a:xfrm>
            <a:off x="4221187" y="2956957"/>
            <a:ext cx="3788228" cy="878774"/>
          </a:xfrm>
          <a:prstGeom prst="arc">
            <a:avLst>
              <a:gd name="adj1" fmla="val 207798"/>
              <a:gd name="adj2" fmla="val 21268347"/>
            </a:avLst>
          </a:prstGeom>
          <a:ln w="12700">
            <a:solidFill>
              <a:srgbClr val="8C4F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ector List Drawing PNG Transparent Background, Free Download #1427 -  FreeIconsPNG">
            <a:extLst>
              <a:ext uri="{FF2B5EF4-FFF2-40B4-BE49-F238E27FC236}">
                <a16:creationId xmlns:a16="http://schemas.microsoft.com/office/drawing/2014/main" id="{1FE1B634-EEEB-A16D-1E25-BC611EFC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3" y="1279847"/>
            <a:ext cx="1471236" cy="14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DF53AF7C-E469-AC95-DF56-36714E08C87C}"/>
              </a:ext>
            </a:extLst>
          </p:cNvPr>
          <p:cNvGrpSpPr/>
          <p:nvPr/>
        </p:nvGrpSpPr>
        <p:grpSpPr>
          <a:xfrm>
            <a:off x="3586349" y="4120738"/>
            <a:ext cx="5057904" cy="1892125"/>
            <a:chOff x="3586349" y="4120738"/>
            <a:chExt cx="5057904" cy="189212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A83086-098F-5691-7B0C-97B66C06A69F}"/>
                </a:ext>
              </a:extLst>
            </p:cNvPr>
            <p:cNvGrpSpPr/>
            <p:nvPr/>
          </p:nvGrpSpPr>
          <p:grpSpPr>
            <a:xfrm>
              <a:off x="3586350" y="5406231"/>
              <a:ext cx="2161307" cy="606632"/>
              <a:chOff x="3230089" y="5406231"/>
              <a:chExt cx="2161307" cy="606632"/>
            </a:xfrm>
          </p:grpSpPr>
          <p:pic>
            <p:nvPicPr>
              <p:cNvPr id="1028" name="Picture 4" descr="Database Generic Flat Gradient icon">
                <a:extLst>
                  <a:ext uri="{FF2B5EF4-FFF2-40B4-BE49-F238E27FC236}">
                    <a16:creationId xmlns:a16="http://schemas.microsoft.com/office/drawing/2014/main" id="{2A4B457F-0726-5176-5553-A74AC506EA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089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Database Generic Flat Gradient icon">
                <a:extLst>
                  <a:ext uri="{FF2B5EF4-FFF2-40B4-BE49-F238E27FC236}">
                    <a16:creationId xmlns:a16="http://schemas.microsoft.com/office/drawing/2014/main" id="{3E04DAB1-5951-E76B-7F38-6304FCEC4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27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Database Generic Flat Gradient icon">
                <a:extLst>
                  <a:ext uri="{FF2B5EF4-FFF2-40B4-BE49-F238E27FC236}">
                    <a16:creationId xmlns:a16="http://schemas.microsoft.com/office/drawing/2014/main" id="{10FDBEBE-5E79-07FB-2498-E8B150542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765" y="5406231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07511A7-AAD6-15BF-671C-B59D59126044}"/>
                </a:ext>
              </a:extLst>
            </p:cNvPr>
            <p:cNvGrpSpPr/>
            <p:nvPr/>
          </p:nvGrpSpPr>
          <p:grpSpPr>
            <a:xfrm>
              <a:off x="3586349" y="4120738"/>
              <a:ext cx="2161309" cy="1140031"/>
              <a:chOff x="3230089" y="4120738"/>
              <a:chExt cx="2161309" cy="114003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271A73E-A560-AE4A-B67D-97661EF9B318}"/>
                  </a:ext>
                </a:extLst>
              </p:cNvPr>
              <p:cNvSpPr/>
              <p:nvPr/>
            </p:nvSpPr>
            <p:spPr>
              <a:xfrm>
                <a:off x="3230089" y="4120738"/>
                <a:ext cx="2161309" cy="1140031"/>
              </a:xfrm>
              <a:prstGeom prst="roundRect">
                <a:avLst/>
              </a:prstGeom>
              <a:noFill/>
              <a:ln w="12700">
                <a:solidFill>
                  <a:srgbClr val="8C4F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Compute Node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A3FA40C-AE64-3B72-B0A6-34CB62BDB082}"/>
                  </a:ext>
                </a:extLst>
              </p:cNvPr>
              <p:cNvGrpSpPr/>
              <p:nvPr/>
            </p:nvGrpSpPr>
            <p:grpSpPr>
              <a:xfrm>
                <a:off x="3310908" y="4504464"/>
                <a:ext cx="1999670" cy="441366"/>
                <a:chOff x="3325087" y="4504464"/>
                <a:chExt cx="1999670" cy="44136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68DD7D3-8E87-082C-B91D-F8F74E5A8FB1}"/>
                    </a:ext>
                  </a:extLst>
                </p:cNvPr>
                <p:cNvGrpSpPr/>
                <p:nvPr/>
              </p:nvGrpSpPr>
              <p:grpSpPr>
                <a:xfrm>
                  <a:off x="4054926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B0F0637-E754-E269-6CDC-FA979F7B8B9F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4F5D739-8CC3-D354-9127-8180D9455F5F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305A398-D60E-B473-E832-3AA2BA77DF77}"/>
                    </a:ext>
                  </a:extLst>
                </p:cNvPr>
                <p:cNvGrpSpPr/>
                <p:nvPr/>
              </p:nvGrpSpPr>
              <p:grpSpPr>
                <a:xfrm>
                  <a:off x="3325087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6B35166-2C40-9D2F-5CD8-27F2F3E3D5CA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69EB4A08-BBB4-8151-49F4-E49A77BD2E14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3F0B3B3-75EE-B5DE-D077-7EFE5962297E}"/>
                    </a:ext>
                  </a:extLst>
                </p:cNvPr>
                <p:cNvGrpSpPr/>
                <p:nvPr/>
              </p:nvGrpSpPr>
              <p:grpSpPr>
                <a:xfrm>
                  <a:off x="4784765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7754A8A9-5AD9-C056-793B-678F550DC721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DB0E757-68C1-E7FF-D1F8-F7CE5B5F5568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E92694-6FF8-7100-84E9-0DCD02B4BB03}"/>
                  </a:ext>
                </a:extLst>
              </p:cNvPr>
              <p:cNvSpPr txBox="1"/>
              <p:nvPr/>
            </p:nvSpPr>
            <p:spPr>
              <a:xfrm>
                <a:off x="3624497" y="4889458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Slices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DF3808-0199-7036-AFA8-8E45C9572B34}"/>
                </a:ext>
              </a:extLst>
            </p:cNvPr>
            <p:cNvCxnSpPr>
              <a:cxnSpLocks/>
              <a:endCxn id="1028" idx="0"/>
            </p:cNvCxnSpPr>
            <p:nvPr/>
          </p:nvCxnSpPr>
          <p:spPr>
            <a:xfrm flipH="1">
              <a:off x="3889666" y="4945830"/>
              <a:ext cx="40097" cy="460402"/>
            </a:xfrm>
            <a:prstGeom prst="line">
              <a:avLst/>
            </a:prstGeom>
            <a:ln w="9525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B4CD34-3BB4-054D-F7AB-91361E79A2D4}"/>
                </a:ext>
              </a:extLst>
            </p:cNvPr>
            <p:cNvCxnSpPr>
              <a:cxnSpLocks/>
              <a:stCxn id="41" idx="0"/>
              <a:endCxn id="21" idx="0"/>
            </p:cNvCxnSpPr>
            <p:nvPr/>
          </p:nvCxnSpPr>
          <p:spPr>
            <a:xfrm>
              <a:off x="4667003" y="4889458"/>
              <a:ext cx="1" cy="516774"/>
            </a:xfrm>
            <a:prstGeom prst="line">
              <a:avLst/>
            </a:prstGeom>
            <a:ln w="9525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63A95A-58BB-912E-5C88-CAC7633CD4C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402291" y="4945830"/>
              <a:ext cx="42051" cy="460401"/>
            </a:xfrm>
            <a:prstGeom prst="line">
              <a:avLst/>
            </a:prstGeom>
            <a:ln w="9525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82EF20F-41D9-BCE0-4148-27D3947F9B35}"/>
                </a:ext>
              </a:extLst>
            </p:cNvPr>
            <p:cNvGrpSpPr/>
            <p:nvPr/>
          </p:nvGrpSpPr>
          <p:grpSpPr>
            <a:xfrm>
              <a:off x="6482945" y="5406231"/>
              <a:ext cx="2161307" cy="606632"/>
              <a:chOff x="3230089" y="5406231"/>
              <a:chExt cx="2161307" cy="606632"/>
            </a:xfrm>
          </p:grpSpPr>
          <p:pic>
            <p:nvPicPr>
              <p:cNvPr id="55" name="Picture 4" descr="Database Generic Flat Gradient icon">
                <a:extLst>
                  <a:ext uri="{FF2B5EF4-FFF2-40B4-BE49-F238E27FC236}">
                    <a16:creationId xmlns:a16="http://schemas.microsoft.com/office/drawing/2014/main" id="{C40ED191-82C5-D2E2-CE3C-F45704D4F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089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Database Generic Flat Gradient icon">
                <a:extLst>
                  <a:ext uri="{FF2B5EF4-FFF2-40B4-BE49-F238E27FC236}">
                    <a16:creationId xmlns:a16="http://schemas.microsoft.com/office/drawing/2014/main" id="{00B98AFC-EBCC-8C3D-B754-A4ECB4899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27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Database Generic Flat Gradient icon">
                <a:extLst>
                  <a:ext uri="{FF2B5EF4-FFF2-40B4-BE49-F238E27FC236}">
                    <a16:creationId xmlns:a16="http://schemas.microsoft.com/office/drawing/2014/main" id="{EB23934A-4F17-47AF-EBD7-42B4E7A45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765" y="5406231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F909DA-7A75-977C-0AD2-1DBDCBE3E9E5}"/>
                </a:ext>
              </a:extLst>
            </p:cNvPr>
            <p:cNvGrpSpPr/>
            <p:nvPr/>
          </p:nvGrpSpPr>
          <p:grpSpPr>
            <a:xfrm>
              <a:off x="6482944" y="4120738"/>
              <a:ext cx="2161309" cy="1140031"/>
              <a:chOff x="3230089" y="4120738"/>
              <a:chExt cx="2161309" cy="1140031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F11906B-3888-CDD5-3E43-12FE7138FEA3}"/>
                  </a:ext>
                </a:extLst>
              </p:cNvPr>
              <p:cNvSpPr/>
              <p:nvPr/>
            </p:nvSpPr>
            <p:spPr>
              <a:xfrm>
                <a:off x="3230089" y="4120738"/>
                <a:ext cx="2161309" cy="1140031"/>
              </a:xfrm>
              <a:prstGeom prst="roundRect">
                <a:avLst/>
              </a:prstGeom>
              <a:noFill/>
              <a:ln w="12700">
                <a:solidFill>
                  <a:srgbClr val="8C4F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Compute Node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778A651-04F1-A790-6DE9-BE25BE670433}"/>
                  </a:ext>
                </a:extLst>
              </p:cNvPr>
              <p:cNvGrpSpPr/>
              <p:nvPr/>
            </p:nvGrpSpPr>
            <p:grpSpPr>
              <a:xfrm>
                <a:off x="3310908" y="4504464"/>
                <a:ext cx="1999670" cy="441366"/>
                <a:chOff x="3325087" y="4504464"/>
                <a:chExt cx="1999670" cy="44136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803B98C-4479-013C-CB82-CB56EA59A9C1}"/>
                    </a:ext>
                  </a:extLst>
                </p:cNvPr>
                <p:cNvGrpSpPr/>
                <p:nvPr/>
              </p:nvGrpSpPr>
              <p:grpSpPr>
                <a:xfrm>
                  <a:off x="4054926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0AF3A2BD-0697-86AA-8EF8-51181AB697F1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Rectangle 1031">
                    <a:extLst>
                      <a:ext uri="{FF2B5EF4-FFF2-40B4-BE49-F238E27FC236}">
                        <a16:creationId xmlns:a16="http://schemas.microsoft.com/office/drawing/2014/main" id="{C6B68369-ACC9-DDA6-FFC3-D51FF612835D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057803FE-DDBE-5C81-87F6-86327BEEF8BB}"/>
                    </a:ext>
                  </a:extLst>
                </p:cNvPr>
                <p:cNvGrpSpPr/>
                <p:nvPr/>
              </p:nvGrpSpPr>
              <p:grpSpPr>
                <a:xfrm>
                  <a:off x="3325087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A66B314-23D1-9CF8-A868-7FA3893954E4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0" name="Rectangle 1029">
                    <a:extLst>
                      <a:ext uri="{FF2B5EF4-FFF2-40B4-BE49-F238E27FC236}">
                        <a16:creationId xmlns:a16="http://schemas.microsoft.com/office/drawing/2014/main" id="{535C5C46-6071-9425-6F62-97B5871FA674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4" name="Group 1023">
                  <a:extLst>
                    <a:ext uri="{FF2B5EF4-FFF2-40B4-BE49-F238E27FC236}">
                      <a16:creationId xmlns:a16="http://schemas.microsoft.com/office/drawing/2014/main" id="{3301D543-446D-F26E-71E9-414678BFF25B}"/>
                    </a:ext>
                  </a:extLst>
                </p:cNvPr>
                <p:cNvGrpSpPr/>
                <p:nvPr/>
              </p:nvGrpSpPr>
              <p:grpSpPr>
                <a:xfrm>
                  <a:off x="4784765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BB1C6132-D9B2-B5C5-A7D4-48423C4FFAC3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B15D6E80-CD8D-15C9-DA2C-380191EEAF0A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B15EF3-77FD-884E-6F22-9BE309A976B5}"/>
                  </a:ext>
                </a:extLst>
              </p:cNvPr>
              <p:cNvSpPr txBox="1"/>
              <p:nvPr/>
            </p:nvSpPr>
            <p:spPr>
              <a:xfrm>
                <a:off x="3624497" y="4889458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Slices</a:t>
                </a:r>
              </a:p>
            </p:txBody>
          </p:sp>
        </p:grp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E77C9698-2248-55D4-1419-10DA39AD7E2A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86261" y="4945830"/>
              <a:ext cx="40097" cy="460402"/>
            </a:xfrm>
            <a:prstGeom prst="line">
              <a:avLst/>
            </a:prstGeom>
            <a:ln w="9525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23A0C027-ECB4-C161-98A0-B70047299B37}"/>
                </a:ext>
              </a:extLst>
            </p:cNvPr>
            <p:cNvCxnSpPr>
              <a:cxnSpLocks/>
              <a:stCxn id="61" idx="0"/>
              <a:endCxn id="56" idx="0"/>
            </p:cNvCxnSpPr>
            <p:nvPr/>
          </p:nvCxnSpPr>
          <p:spPr>
            <a:xfrm>
              <a:off x="7563598" y="4889458"/>
              <a:ext cx="1" cy="516774"/>
            </a:xfrm>
            <a:prstGeom prst="line">
              <a:avLst/>
            </a:prstGeom>
            <a:ln w="9525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7D20CCC9-1671-84A7-5017-DAE5181DB868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8298886" y="4945830"/>
              <a:ext cx="42051" cy="460401"/>
            </a:xfrm>
            <a:prstGeom prst="line">
              <a:avLst/>
            </a:prstGeom>
            <a:ln w="9525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12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A3346E-D27A-7DCE-D276-AC6285216B20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distribution</a:t>
            </a:r>
          </a:p>
        </p:txBody>
      </p:sp>
      <p:pic>
        <p:nvPicPr>
          <p:cNvPr id="5" name="Picture 2" descr="Vector List Drawing PNG Transparent Background, Free Download #1427 -  FreeIconsPNG">
            <a:extLst>
              <a:ext uri="{FF2B5EF4-FFF2-40B4-BE49-F238E27FC236}">
                <a16:creationId xmlns:a16="http://schemas.microsoft.com/office/drawing/2014/main" id="{5CAD2D2A-FBA4-386E-B6A8-243FA062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3" y="1279847"/>
            <a:ext cx="1471236" cy="14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C0B803D-7595-6E0E-87DF-4E6D1F850C58}"/>
              </a:ext>
            </a:extLst>
          </p:cNvPr>
          <p:cNvGrpSpPr/>
          <p:nvPr/>
        </p:nvGrpSpPr>
        <p:grpSpPr>
          <a:xfrm>
            <a:off x="3586349" y="4120738"/>
            <a:ext cx="5057904" cy="1892125"/>
            <a:chOff x="3586349" y="4120738"/>
            <a:chExt cx="5057904" cy="18921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8066B5-888D-165A-1D42-DC16661F27BF}"/>
                </a:ext>
              </a:extLst>
            </p:cNvPr>
            <p:cNvGrpSpPr/>
            <p:nvPr/>
          </p:nvGrpSpPr>
          <p:grpSpPr>
            <a:xfrm>
              <a:off x="3586350" y="5406231"/>
              <a:ext cx="2161307" cy="606632"/>
              <a:chOff x="3230089" y="5406231"/>
              <a:chExt cx="2161307" cy="606632"/>
            </a:xfrm>
          </p:grpSpPr>
          <p:pic>
            <p:nvPicPr>
              <p:cNvPr id="48" name="Picture 4" descr="Database Generic Flat Gradient icon">
                <a:extLst>
                  <a:ext uri="{FF2B5EF4-FFF2-40B4-BE49-F238E27FC236}">
                    <a16:creationId xmlns:a16="http://schemas.microsoft.com/office/drawing/2014/main" id="{8AE42D8D-6138-43B8-54D5-29060948D2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089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Database Generic Flat Gradient icon">
                <a:extLst>
                  <a:ext uri="{FF2B5EF4-FFF2-40B4-BE49-F238E27FC236}">
                    <a16:creationId xmlns:a16="http://schemas.microsoft.com/office/drawing/2014/main" id="{DFAC06E6-F4F1-126D-873D-3ABA154CE8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27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Database Generic Flat Gradient icon">
                <a:extLst>
                  <a:ext uri="{FF2B5EF4-FFF2-40B4-BE49-F238E27FC236}">
                    <a16:creationId xmlns:a16="http://schemas.microsoft.com/office/drawing/2014/main" id="{00BE0AF9-206F-2C48-461C-B302CDF7B6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765" y="5406231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D3CF97-A657-A1EA-565A-D82ECDDB4D5E}"/>
                </a:ext>
              </a:extLst>
            </p:cNvPr>
            <p:cNvGrpSpPr/>
            <p:nvPr/>
          </p:nvGrpSpPr>
          <p:grpSpPr>
            <a:xfrm>
              <a:off x="3586349" y="4120738"/>
              <a:ext cx="2161309" cy="1140031"/>
              <a:chOff x="3230089" y="4120738"/>
              <a:chExt cx="2161309" cy="114003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5C777C8-08A6-257B-0D29-F1F0482EE3DF}"/>
                  </a:ext>
                </a:extLst>
              </p:cNvPr>
              <p:cNvSpPr/>
              <p:nvPr/>
            </p:nvSpPr>
            <p:spPr>
              <a:xfrm>
                <a:off x="3230089" y="4120738"/>
                <a:ext cx="2161309" cy="1140031"/>
              </a:xfrm>
              <a:prstGeom prst="roundRect">
                <a:avLst/>
              </a:prstGeom>
              <a:noFill/>
              <a:ln w="12700">
                <a:solidFill>
                  <a:srgbClr val="8C4F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Compute Node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B5570B1-E3EB-B270-D184-C41BA8DF19A6}"/>
                  </a:ext>
                </a:extLst>
              </p:cNvPr>
              <p:cNvGrpSpPr/>
              <p:nvPr/>
            </p:nvGrpSpPr>
            <p:grpSpPr>
              <a:xfrm>
                <a:off x="3310908" y="4504464"/>
                <a:ext cx="1999670" cy="441366"/>
                <a:chOff x="3325087" y="4504464"/>
                <a:chExt cx="1999670" cy="441366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7B0DA92-58BB-9E3F-5BF0-C3019729B12A}"/>
                    </a:ext>
                  </a:extLst>
                </p:cNvPr>
                <p:cNvGrpSpPr/>
                <p:nvPr/>
              </p:nvGrpSpPr>
              <p:grpSpPr>
                <a:xfrm>
                  <a:off x="4054926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61037C5-64DA-A1DF-13B4-15FAE00C539F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A611EF1F-C209-B9C9-E574-2636DF3AF2FF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05AE67B-5B1A-6388-D1E9-7EEBF62BF71C}"/>
                    </a:ext>
                  </a:extLst>
                </p:cNvPr>
                <p:cNvGrpSpPr/>
                <p:nvPr/>
              </p:nvGrpSpPr>
              <p:grpSpPr>
                <a:xfrm>
                  <a:off x="3325087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6FB9B4-3FD3-EDAD-91CD-1A05E764BC70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D44C584-01B7-387D-2092-D6F670C9700C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F81BC7B-3820-8652-412E-C62F633A862B}"/>
                    </a:ext>
                  </a:extLst>
                </p:cNvPr>
                <p:cNvGrpSpPr/>
                <p:nvPr/>
              </p:nvGrpSpPr>
              <p:grpSpPr>
                <a:xfrm>
                  <a:off x="4784765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210509C-464C-87F2-4748-38BBA2009B66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FAFF857-1571-A2E0-5E62-3E0C5A6FB1C5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15A1F9-98FF-318F-EF31-6CB3E0EA6195}"/>
                  </a:ext>
                </a:extLst>
              </p:cNvPr>
              <p:cNvSpPr txBox="1"/>
              <p:nvPr/>
            </p:nvSpPr>
            <p:spPr>
              <a:xfrm>
                <a:off x="3624497" y="4889458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Slices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352A01-2C29-194B-53B1-F6599F4B992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3889666" y="4945830"/>
              <a:ext cx="40097" cy="460402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71D9C9-0B13-554A-0329-8E828DB0D006}"/>
                </a:ext>
              </a:extLst>
            </p:cNvPr>
            <p:cNvCxnSpPr>
              <a:cxnSpLocks/>
              <a:stCxn id="38" idx="0"/>
              <a:endCxn id="49" idx="0"/>
            </p:cNvCxnSpPr>
            <p:nvPr/>
          </p:nvCxnSpPr>
          <p:spPr>
            <a:xfrm>
              <a:off x="4667003" y="4889458"/>
              <a:ext cx="1" cy="516774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FA85A7-6C26-3E44-1DA0-3EFF491D4108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402291" y="4945830"/>
              <a:ext cx="42051" cy="460401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B1621-BF55-83B3-7D18-F8E5B4402B69}"/>
                </a:ext>
              </a:extLst>
            </p:cNvPr>
            <p:cNvGrpSpPr/>
            <p:nvPr/>
          </p:nvGrpSpPr>
          <p:grpSpPr>
            <a:xfrm>
              <a:off x="6482945" y="5406231"/>
              <a:ext cx="2161307" cy="606632"/>
              <a:chOff x="3230089" y="5406231"/>
              <a:chExt cx="2161307" cy="606632"/>
            </a:xfrm>
          </p:grpSpPr>
          <p:pic>
            <p:nvPicPr>
              <p:cNvPr id="33" name="Picture 4" descr="Database Generic Flat Gradient icon">
                <a:extLst>
                  <a:ext uri="{FF2B5EF4-FFF2-40B4-BE49-F238E27FC236}">
                    <a16:creationId xmlns:a16="http://schemas.microsoft.com/office/drawing/2014/main" id="{7EACA3F4-4F4D-ADFE-6783-2C2B23FFE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089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Database Generic Flat Gradient icon">
                <a:extLst>
                  <a:ext uri="{FF2B5EF4-FFF2-40B4-BE49-F238E27FC236}">
                    <a16:creationId xmlns:a16="http://schemas.microsoft.com/office/drawing/2014/main" id="{B33F420A-EDD1-935A-DA1E-8B0529791E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27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Database Generic Flat Gradient icon">
                <a:extLst>
                  <a:ext uri="{FF2B5EF4-FFF2-40B4-BE49-F238E27FC236}">
                    <a16:creationId xmlns:a16="http://schemas.microsoft.com/office/drawing/2014/main" id="{DF7DF585-5A92-A14F-529D-DBA7292FE4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765" y="5406231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00F309-DF60-CBC1-CBB8-8CD5D03E87A5}"/>
                </a:ext>
              </a:extLst>
            </p:cNvPr>
            <p:cNvGrpSpPr/>
            <p:nvPr/>
          </p:nvGrpSpPr>
          <p:grpSpPr>
            <a:xfrm>
              <a:off x="6482944" y="4120738"/>
              <a:ext cx="2161309" cy="1140031"/>
              <a:chOff x="3230089" y="4120738"/>
              <a:chExt cx="2161309" cy="114003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A4C1F16-C5E7-13AE-9FAA-792DB13FA349}"/>
                  </a:ext>
                </a:extLst>
              </p:cNvPr>
              <p:cNvSpPr/>
              <p:nvPr/>
            </p:nvSpPr>
            <p:spPr>
              <a:xfrm>
                <a:off x="3230089" y="4120738"/>
                <a:ext cx="2161309" cy="1140031"/>
              </a:xfrm>
              <a:prstGeom prst="roundRect">
                <a:avLst/>
              </a:prstGeom>
              <a:noFill/>
              <a:ln w="12700">
                <a:solidFill>
                  <a:srgbClr val="8C4F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Compute Node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6CC82B7-2875-D602-CB76-73C2A3ECE2B5}"/>
                  </a:ext>
                </a:extLst>
              </p:cNvPr>
              <p:cNvGrpSpPr/>
              <p:nvPr/>
            </p:nvGrpSpPr>
            <p:grpSpPr>
              <a:xfrm>
                <a:off x="3310908" y="4504464"/>
                <a:ext cx="1999670" cy="441366"/>
                <a:chOff x="3325087" y="4504464"/>
                <a:chExt cx="1999670" cy="44136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BEB4099-D950-AB22-D949-7DE5B26F50F2}"/>
                    </a:ext>
                  </a:extLst>
                </p:cNvPr>
                <p:cNvGrpSpPr/>
                <p:nvPr/>
              </p:nvGrpSpPr>
              <p:grpSpPr>
                <a:xfrm>
                  <a:off x="4054926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901D232-8799-32F2-D5DF-BA7352777E2B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79E408E-3A40-A1B1-2AB7-4E43BA37B373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A9160CF-CE72-343C-D450-027E5E5AC9F0}"/>
                    </a:ext>
                  </a:extLst>
                </p:cNvPr>
                <p:cNvGrpSpPr/>
                <p:nvPr/>
              </p:nvGrpSpPr>
              <p:grpSpPr>
                <a:xfrm>
                  <a:off x="3325087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9879F68-6E47-C7EC-852F-4855A58E6070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D4D8819-5D20-DF85-E874-A621B578341D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362061F-33B0-0A44-CB5B-422BB6066AF7}"/>
                    </a:ext>
                  </a:extLst>
                </p:cNvPr>
                <p:cNvGrpSpPr/>
                <p:nvPr/>
              </p:nvGrpSpPr>
              <p:grpSpPr>
                <a:xfrm>
                  <a:off x="4784765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0081510-1732-037B-2C66-C645C5B89D12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363E7BA-263C-4EC7-1DE6-11B5FF54933A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0AE462-CAD8-3A99-91C4-5BE64940249C}"/>
                  </a:ext>
                </a:extLst>
              </p:cNvPr>
              <p:cNvSpPr txBox="1"/>
              <p:nvPr/>
            </p:nvSpPr>
            <p:spPr>
              <a:xfrm>
                <a:off x="3624497" y="4889458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Slices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A41B93-3A65-E0FB-8254-56C0ADDDA7EA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786261" y="4945830"/>
              <a:ext cx="40097" cy="460402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847B96-287C-07B5-0292-8D5079C93C1A}"/>
                </a:ext>
              </a:extLst>
            </p:cNvPr>
            <p:cNvCxnSpPr>
              <a:cxnSpLocks/>
              <a:stCxn id="23" idx="0"/>
              <a:endCxn id="34" idx="0"/>
            </p:cNvCxnSpPr>
            <p:nvPr/>
          </p:nvCxnSpPr>
          <p:spPr>
            <a:xfrm>
              <a:off x="7563598" y="4889458"/>
              <a:ext cx="1" cy="516774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CDB6A-9138-79B4-F43E-943B737B1E3B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8298886" y="4945830"/>
              <a:ext cx="42051" cy="460401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A0E941-6D50-9325-1EB7-A0A3F0EBF4C8}"/>
              </a:ext>
            </a:extLst>
          </p:cNvPr>
          <p:cNvCxnSpPr>
            <a:stCxn id="5" idx="2"/>
          </p:cNvCxnSpPr>
          <p:nvPr/>
        </p:nvCxnSpPr>
        <p:spPr>
          <a:xfrm flipH="1">
            <a:off x="3980757" y="2751083"/>
            <a:ext cx="2134544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8B604D-A750-D1BA-F11D-296600C5EE4A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667004" y="2751083"/>
            <a:ext cx="1448297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746162-807F-A0F1-FD67-6041C45C1A8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44342" y="2751083"/>
            <a:ext cx="670959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7B0B93-AF2B-CFD2-FA18-05A61B3416E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15301" y="2751083"/>
            <a:ext cx="670960" cy="135583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043221-89F4-DB7A-1F27-AC17799EA5E1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6115301" y="2751083"/>
            <a:ext cx="1448298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FE13E1-52AA-B0A7-E5FC-81A125CE51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15301" y="2751083"/>
            <a:ext cx="2134543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B7859A-3D51-9CBD-A93A-00B6DB2C21B7}"/>
              </a:ext>
            </a:extLst>
          </p:cNvPr>
          <p:cNvSpPr txBox="1"/>
          <p:nvPr/>
        </p:nvSpPr>
        <p:spPr>
          <a:xfrm>
            <a:off x="3646057" y="3771860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DF891C-521B-2A35-BDC0-77D2A04BF4EB}"/>
              </a:ext>
            </a:extLst>
          </p:cNvPr>
          <p:cNvSpPr txBox="1"/>
          <p:nvPr/>
        </p:nvSpPr>
        <p:spPr>
          <a:xfrm>
            <a:off x="4334418" y="3771860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D66C56-AED6-F0DC-AE16-3D521BB8F048}"/>
              </a:ext>
            </a:extLst>
          </p:cNvPr>
          <p:cNvSpPr txBox="1"/>
          <p:nvPr/>
        </p:nvSpPr>
        <p:spPr>
          <a:xfrm>
            <a:off x="4998616" y="3771860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A43571-C2A1-9FF6-9201-F60E8630DA83}"/>
              </a:ext>
            </a:extLst>
          </p:cNvPr>
          <p:cNvSpPr txBox="1"/>
          <p:nvPr/>
        </p:nvSpPr>
        <p:spPr>
          <a:xfrm>
            <a:off x="6167918" y="3771860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164A0-3C8A-416F-F61C-0308F730FC71}"/>
              </a:ext>
            </a:extLst>
          </p:cNvPr>
          <p:cNvSpPr txBox="1"/>
          <p:nvPr/>
        </p:nvSpPr>
        <p:spPr>
          <a:xfrm>
            <a:off x="6772797" y="3771860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8649F6-38C7-5167-3833-EDE479ED94CD}"/>
              </a:ext>
            </a:extLst>
          </p:cNvPr>
          <p:cNvSpPr txBox="1"/>
          <p:nvPr/>
        </p:nvSpPr>
        <p:spPr>
          <a:xfrm>
            <a:off x="7319103" y="3771860"/>
            <a:ext cx="5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6</a:t>
            </a:r>
          </a:p>
        </p:txBody>
      </p:sp>
    </p:spTree>
    <p:extLst>
      <p:ext uri="{BB962C8B-B14F-4D97-AF65-F5344CB8AC3E}">
        <p14:creationId xmlns:p14="http://schemas.microsoft.com/office/powerpoint/2010/main" val="9118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27B62F-8337-DE68-599B-AD5AAA367602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distribution</a:t>
            </a:r>
          </a:p>
        </p:txBody>
      </p:sp>
      <p:pic>
        <p:nvPicPr>
          <p:cNvPr id="3" name="Picture 2" descr="Vector List Drawing PNG Transparent Background, Free Download #1427 -  FreeIconsPNG">
            <a:extLst>
              <a:ext uri="{FF2B5EF4-FFF2-40B4-BE49-F238E27FC236}">
                <a16:creationId xmlns:a16="http://schemas.microsoft.com/office/drawing/2014/main" id="{B2BFC743-E405-CD44-08F9-15DE2A25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3" y="1279847"/>
            <a:ext cx="1471236" cy="14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33D575D-0DA4-4A2A-0097-567CF4550F31}"/>
              </a:ext>
            </a:extLst>
          </p:cNvPr>
          <p:cNvGrpSpPr/>
          <p:nvPr/>
        </p:nvGrpSpPr>
        <p:grpSpPr>
          <a:xfrm>
            <a:off x="3586349" y="4120738"/>
            <a:ext cx="5057904" cy="1892125"/>
            <a:chOff x="3586349" y="4120738"/>
            <a:chExt cx="5057904" cy="18921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41CC60-9563-46F2-161D-082FD45769EB}"/>
                </a:ext>
              </a:extLst>
            </p:cNvPr>
            <p:cNvGrpSpPr/>
            <p:nvPr/>
          </p:nvGrpSpPr>
          <p:grpSpPr>
            <a:xfrm>
              <a:off x="3586350" y="5406231"/>
              <a:ext cx="2161307" cy="606632"/>
              <a:chOff x="3230089" y="5406231"/>
              <a:chExt cx="2161307" cy="606632"/>
            </a:xfrm>
          </p:grpSpPr>
          <p:pic>
            <p:nvPicPr>
              <p:cNvPr id="47" name="Picture 4" descr="Database Generic Flat Gradient icon">
                <a:extLst>
                  <a:ext uri="{FF2B5EF4-FFF2-40B4-BE49-F238E27FC236}">
                    <a16:creationId xmlns:a16="http://schemas.microsoft.com/office/drawing/2014/main" id="{8619BFEC-703B-BB05-3B17-0FBFBC1CB1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089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" descr="Database Generic Flat Gradient icon">
                <a:extLst>
                  <a:ext uri="{FF2B5EF4-FFF2-40B4-BE49-F238E27FC236}">
                    <a16:creationId xmlns:a16="http://schemas.microsoft.com/office/drawing/2014/main" id="{95270C87-1AB7-9B1E-F5AC-4DDA8E649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27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Database Generic Flat Gradient icon">
                <a:extLst>
                  <a:ext uri="{FF2B5EF4-FFF2-40B4-BE49-F238E27FC236}">
                    <a16:creationId xmlns:a16="http://schemas.microsoft.com/office/drawing/2014/main" id="{6F4D05F7-831F-0857-5656-2F01187F4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765" y="5406231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68EDBE-CAF7-7148-63C8-B9B729DEDD6F}"/>
                </a:ext>
              </a:extLst>
            </p:cNvPr>
            <p:cNvGrpSpPr/>
            <p:nvPr/>
          </p:nvGrpSpPr>
          <p:grpSpPr>
            <a:xfrm>
              <a:off x="3586349" y="4120738"/>
              <a:ext cx="2161309" cy="1140031"/>
              <a:chOff x="3230089" y="4120738"/>
              <a:chExt cx="2161309" cy="1140031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4DEA3D8-6B83-556F-CA6C-D20818DCA436}"/>
                  </a:ext>
                </a:extLst>
              </p:cNvPr>
              <p:cNvSpPr/>
              <p:nvPr/>
            </p:nvSpPr>
            <p:spPr>
              <a:xfrm>
                <a:off x="3230089" y="4120738"/>
                <a:ext cx="2161309" cy="1140031"/>
              </a:xfrm>
              <a:prstGeom prst="roundRect">
                <a:avLst/>
              </a:prstGeom>
              <a:noFill/>
              <a:ln w="12700">
                <a:solidFill>
                  <a:srgbClr val="8C4F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Compute Node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C52B4D2-96F8-4CF5-DDE7-F0167448ECEA}"/>
                  </a:ext>
                </a:extLst>
              </p:cNvPr>
              <p:cNvGrpSpPr/>
              <p:nvPr/>
            </p:nvGrpSpPr>
            <p:grpSpPr>
              <a:xfrm>
                <a:off x="3310908" y="4504464"/>
                <a:ext cx="1999670" cy="441366"/>
                <a:chOff x="3325087" y="4504464"/>
                <a:chExt cx="1999670" cy="441366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8ADAF29-7D1F-4A89-B684-B8FA772ECB67}"/>
                    </a:ext>
                  </a:extLst>
                </p:cNvPr>
                <p:cNvGrpSpPr/>
                <p:nvPr/>
              </p:nvGrpSpPr>
              <p:grpSpPr>
                <a:xfrm>
                  <a:off x="4054926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7784DD4-00D9-A839-1FF1-7CE93C40A97D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4E47330-AAA4-E2A5-FF35-BD514C20ACA1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E98D92A-01E9-E0A3-0B06-873F5C8FD248}"/>
                    </a:ext>
                  </a:extLst>
                </p:cNvPr>
                <p:cNvGrpSpPr/>
                <p:nvPr/>
              </p:nvGrpSpPr>
              <p:grpSpPr>
                <a:xfrm>
                  <a:off x="3325087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A9068FA-1565-0F14-C039-084EA39512EA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0F6D302-5C3B-CF3B-18B6-DF91C1AEE2AA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24E2B30-A0C5-BF1D-0B08-6C24FE675D97}"/>
                    </a:ext>
                  </a:extLst>
                </p:cNvPr>
                <p:cNvGrpSpPr/>
                <p:nvPr/>
              </p:nvGrpSpPr>
              <p:grpSpPr>
                <a:xfrm>
                  <a:off x="4784765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8F76022-0BD5-1C79-EFE4-8DFB6DA46E2F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B08606A-AA17-27AB-8E80-6F03FA0D3CAA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C43388-2AD3-24B1-97FA-04FE878FCB24}"/>
                  </a:ext>
                </a:extLst>
              </p:cNvPr>
              <p:cNvSpPr txBox="1"/>
              <p:nvPr/>
            </p:nvSpPr>
            <p:spPr>
              <a:xfrm>
                <a:off x="3624497" y="4889458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Slices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2E0711-51F1-7B37-A140-46CBA7463610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889666" y="4945830"/>
              <a:ext cx="40097" cy="460402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EB84D1-DE0B-3E2C-EFE4-AAC1003D4148}"/>
                </a:ext>
              </a:extLst>
            </p:cNvPr>
            <p:cNvCxnSpPr>
              <a:cxnSpLocks/>
              <a:stCxn id="37" idx="0"/>
              <a:endCxn id="48" idx="0"/>
            </p:cNvCxnSpPr>
            <p:nvPr/>
          </p:nvCxnSpPr>
          <p:spPr>
            <a:xfrm>
              <a:off x="4667003" y="4889458"/>
              <a:ext cx="1" cy="516774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BBA49F-6023-8363-918D-E3B25D67178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5402291" y="4945830"/>
              <a:ext cx="42051" cy="460401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E26DC2-F6E1-776C-22AE-7140CBDC2092}"/>
                </a:ext>
              </a:extLst>
            </p:cNvPr>
            <p:cNvGrpSpPr/>
            <p:nvPr/>
          </p:nvGrpSpPr>
          <p:grpSpPr>
            <a:xfrm>
              <a:off x="6482945" y="5406231"/>
              <a:ext cx="2161307" cy="606632"/>
              <a:chOff x="3230089" y="5406231"/>
              <a:chExt cx="2161307" cy="606632"/>
            </a:xfrm>
          </p:grpSpPr>
          <p:pic>
            <p:nvPicPr>
              <p:cNvPr id="32" name="Picture 4" descr="Database Generic Flat Gradient icon">
                <a:extLst>
                  <a:ext uri="{FF2B5EF4-FFF2-40B4-BE49-F238E27FC236}">
                    <a16:creationId xmlns:a16="http://schemas.microsoft.com/office/drawing/2014/main" id="{11B8827A-E0C3-4424-05D8-FB0C8A261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089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Database Generic Flat Gradient icon">
                <a:extLst>
                  <a:ext uri="{FF2B5EF4-FFF2-40B4-BE49-F238E27FC236}">
                    <a16:creationId xmlns:a16="http://schemas.microsoft.com/office/drawing/2014/main" id="{DC37498A-6732-0D55-DAFE-AC00802C3B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427" y="5406232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Database Generic Flat Gradient icon">
                <a:extLst>
                  <a:ext uri="{FF2B5EF4-FFF2-40B4-BE49-F238E27FC236}">
                    <a16:creationId xmlns:a16="http://schemas.microsoft.com/office/drawing/2014/main" id="{78204F06-E0E3-8B34-4ECA-C59C46D6A6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765" y="5406231"/>
                <a:ext cx="606631" cy="606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DE50EF-21C4-C027-C3E1-72B4FA0F7217}"/>
                </a:ext>
              </a:extLst>
            </p:cNvPr>
            <p:cNvGrpSpPr/>
            <p:nvPr/>
          </p:nvGrpSpPr>
          <p:grpSpPr>
            <a:xfrm>
              <a:off x="6482944" y="4120738"/>
              <a:ext cx="2161309" cy="1140031"/>
              <a:chOff x="3230089" y="4120738"/>
              <a:chExt cx="2161309" cy="114003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ED0534C-C2AC-0C98-7493-8C3E11660F9D}"/>
                  </a:ext>
                </a:extLst>
              </p:cNvPr>
              <p:cNvSpPr/>
              <p:nvPr/>
            </p:nvSpPr>
            <p:spPr>
              <a:xfrm>
                <a:off x="3230089" y="4120738"/>
                <a:ext cx="2161309" cy="1140031"/>
              </a:xfrm>
              <a:prstGeom prst="roundRect">
                <a:avLst/>
              </a:prstGeom>
              <a:noFill/>
              <a:ln w="12700">
                <a:solidFill>
                  <a:srgbClr val="8C4F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Compute Node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E3327A6-8032-649C-49DA-BB85868FE4B7}"/>
                  </a:ext>
                </a:extLst>
              </p:cNvPr>
              <p:cNvGrpSpPr/>
              <p:nvPr/>
            </p:nvGrpSpPr>
            <p:grpSpPr>
              <a:xfrm>
                <a:off x="3310908" y="4504464"/>
                <a:ext cx="1999670" cy="441366"/>
                <a:chOff x="3325087" y="4504464"/>
                <a:chExt cx="1999670" cy="44136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EBD40A5-BD38-9DB6-801E-D556AAF93220}"/>
                    </a:ext>
                  </a:extLst>
                </p:cNvPr>
                <p:cNvGrpSpPr/>
                <p:nvPr/>
              </p:nvGrpSpPr>
              <p:grpSpPr>
                <a:xfrm>
                  <a:off x="4054926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1270639-6380-4808-D17D-E8B68A77CDB9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538C5CD-C401-0C97-FD86-45560D3AACDB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5A8A175-4387-DACD-371F-74118E41200D}"/>
                    </a:ext>
                  </a:extLst>
                </p:cNvPr>
                <p:cNvGrpSpPr/>
                <p:nvPr/>
              </p:nvGrpSpPr>
              <p:grpSpPr>
                <a:xfrm>
                  <a:off x="3325087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D91C50D6-B6AF-8298-4846-F29B18052901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2DC4DD7-5F27-2295-D76E-01750615800E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7AA57DB-1206-42F5-6305-F14E8677984A}"/>
                    </a:ext>
                  </a:extLst>
                </p:cNvPr>
                <p:cNvGrpSpPr/>
                <p:nvPr/>
              </p:nvGrpSpPr>
              <p:grpSpPr>
                <a:xfrm>
                  <a:off x="4784765" y="4504464"/>
                  <a:ext cx="539992" cy="441366"/>
                  <a:chOff x="1545438" y="4819403"/>
                  <a:chExt cx="539992" cy="441366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6E4A23-783E-CF8F-4DC0-AEB633F68612}"/>
                      </a:ext>
                    </a:extLst>
                  </p:cNvPr>
                  <p:cNvSpPr/>
                  <p:nvPr/>
                </p:nvSpPr>
                <p:spPr>
                  <a:xfrm>
                    <a:off x="1545438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891B0B9-BCB5-8564-5EC3-07BD2AA33BFD}"/>
                      </a:ext>
                    </a:extLst>
                  </p:cNvPr>
                  <p:cNvSpPr/>
                  <p:nvPr/>
                </p:nvSpPr>
                <p:spPr>
                  <a:xfrm>
                    <a:off x="1809985" y="4819403"/>
                    <a:ext cx="275445" cy="441366"/>
                  </a:xfrm>
                  <a:prstGeom prst="rect">
                    <a:avLst/>
                  </a:prstGeom>
                  <a:solidFill>
                    <a:srgbClr val="C9ABFF"/>
                  </a:solidFill>
                  <a:ln>
                    <a:solidFill>
                      <a:srgbClr val="8C4F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8D4B88-283A-0D1F-342B-AB774A0D1C90}"/>
                  </a:ext>
                </a:extLst>
              </p:cNvPr>
              <p:cNvSpPr txBox="1"/>
              <p:nvPr/>
            </p:nvSpPr>
            <p:spPr>
              <a:xfrm>
                <a:off x="3624497" y="4889458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 Slices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BC21E5-5EE1-BEE3-C573-8DEA8B747170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6786261" y="4945830"/>
              <a:ext cx="40097" cy="460402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3494D2-EB2A-CAF2-C725-0D6B53209B20}"/>
                </a:ext>
              </a:extLst>
            </p:cNvPr>
            <p:cNvCxnSpPr>
              <a:cxnSpLocks/>
              <a:stCxn id="22" idx="0"/>
              <a:endCxn id="33" idx="0"/>
            </p:cNvCxnSpPr>
            <p:nvPr/>
          </p:nvCxnSpPr>
          <p:spPr>
            <a:xfrm>
              <a:off x="7563598" y="4889458"/>
              <a:ext cx="1" cy="516774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B66CBA-2C8D-55CA-CCA1-8846C0E09B9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8298886" y="4945830"/>
              <a:ext cx="42051" cy="460401"/>
            </a:xfrm>
            <a:prstGeom prst="line">
              <a:avLst/>
            </a:prstGeom>
            <a:ln w="12700">
              <a:solidFill>
                <a:srgbClr val="8C4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C13EB-2D10-D207-4A9B-AFF8DD4EE14A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flipH="1">
            <a:off x="4667004" y="2751083"/>
            <a:ext cx="1448297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AB2348-FF29-B580-9E8B-2BF687438D7E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115301" y="2751083"/>
            <a:ext cx="1448298" cy="1369655"/>
          </a:xfrm>
          <a:prstGeom prst="straightConnector1">
            <a:avLst/>
          </a:prstGeom>
          <a:ln w="12700">
            <a:solidFill>
              <a:srgbClr val="8C4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E4458B-C1A5-D77D-37F6-BE8ED485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73"/>
            <a:ext cx="10515600" cy="1325563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Serviços que vamos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3CD35-E3D2-3CF6-2971-55D46042FDF0}"/>
              </a:ext>
            </a:extLst>
          </p:cNvPr>
          <p:cNvSpPr txBox="1"/>
          <p:nvPr/>
        </p:nvSpPr>
        <p:spPr>
          <a:xfrm>
            <a:off x="987720" y="1809792"/>
            <a:ext cx="1980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err="1">
                <a:solidFill>
                  <a:schemeClr val="bg1"/>
                </a:solidFill>
              </a:rPr>
              <a:t>Storage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9B8B19-12A5-18E2-902B-1739E4A62ED1}"/>
              </a:ext>
            </a:extLst>
          </p:cNvPr>
          <p:cNvSpPr txBox="1"/>
          <p:nvPr/>
        </p:nvSpPr>
        <p:spPr>
          <a:xfrm>
            <a:off x="3799745" y="1809792"/>
            <a:ext cx="1980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err="1">
                <a:solidFill>
                  <a:schemeClr val="bg1"/>
                </a:solidFill>
              </a:rPr>
              <a:t>Collection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A0D992-6D78-3A7A-2DA8-033C8E3D3C1D}"/>
              </a:ext>
            </a:extLst>
          </p:cNvPr>
          <p:cNvSpPr txBox="1"/>
          <p:nvPr/>
        </p:nvSpPr>
        <p:spPr>
          <a:xfrm>
            <a:off x="6611771" y="1809792"/>
            <a:ext cx="198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err="1">
                <a:solidFill>
                  <a:schemeClr val="bg1"/>
                </a:solidFill>
              </a:rPr>
              <a:t>Processing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9B5694-E8C2-19C2-2C74-9F29C2AEC8E3}"/>
              </a:ext>
            </a:extLst>
          </p:cNvPr>
          <p:cNvSpPr txBox="1"/>
          <p:nvPr/>
        </p:nvSpPr>
        <p:spPr>
          <a:xfrm>
            <a:off x="9423798" y="1809792"/>
            <a:ext cx="198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Analysis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9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6146686-7272-8E72-0E1C-82D39228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597025" y="2311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3949B-C55D-1ADB-59DE-99F25CD0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57" y="3074790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pic>
        <p:nvPicPr>
          <p:cNvPr id="11" name="Graphic 8" descr="Amazon Simple Storage Service (Amazon S3) service icon.">
            <a:extLst>
              <a:ext uri="{FF2B5EF4-FFF2-40B4-BE49-F238E27FC236}">
                <a16:creationId xmlns:a16="http://schemas.microsoft.com/office/drawing/2014/main" id="{005576EB-3A50-A06A-3FCA-F5BDF962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597025" y="36210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FC862CA6-78E5-3A75-8005-26817494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44" y="4384675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3" name="Graphic 23" descr="Amazon DynamoDB service icon.">
            <a:extLst>
              <a:ext uri="{FF2B5EF4-FFF2-40B4-BE49-F238E27FC236}">
                <a16:creationId xmlns:a16="http://schemas.microsoft.com/office/drawing/2014/main" id="{00432F19-62B8-96B1-DEF5-06ACEF0C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597025" y="4932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21F20316-95A6-E20F-B2DE-A1666722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9614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5" name="Graphic 18" descr="AWS Database Migration Service (AWS DMS) service icon.">
            <a:extLst>
              <a:ext uri="{FF2B5EF4-FFF2-40B4-BE49-F238E27FC236}">
                <a16:creationId xmlns:a16="http://schemas.microsoft.com/office/drawing/2014/main" id="{291DC62E-8387-7119-4961-378B96E9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471731" y="23114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AE0B5948-E9E6-18BB-0CE6-BF7AFAAF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556" y="307479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Database Migration Service (AWS DMS)</a:t>
            </a:r>
          </a:p>
        </p:txBody>
      </p:sp>
      <p:pic>
        <p:nvPicPr>
          <p:cNvPr id="17" name="Graphic 24" descr="Amazon Kinesis service icon.">
            <a:extLst>
              <a:ext uri="{FF2B5EF4-FFF2-40B4-BE49-F238E27FC236}">
                <a16:creationId xmlns:a16="http://schemas.microsoft.com/office/drawing/2014/main" id="{8D1E3056-A95D-08C4-DA52-CB1AFAC3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471731" y="36210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175642F4-48C8-78E7-6EAD-E80C402B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906" y="438308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pic>
        <p:nvPicPr>
          <p:cNvPr id="19" name="Graphic 26" descr="Amazon Simple Queue Service (Amazon SQS) service icon.">
            <a:extLst>
              <a:ext uri="{FF2B5EF4-FFF2-40B4-BE49-F238E27FC236}">
                <a16:creationId xmlns:a16="http://schemas.microsoft.com/office/drawing/2014/main" id="{B6CEB327-A17C-6782-C687-92C0741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471731" y="4932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BA979A2C-C90D-4750-8D3F-3DF669B3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556" y="5696147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pic>
        <p:nvPicPr>
          <p:cNvPr id="21" name="Graphic 10" descr="AWS Lambda service icon.">
            <a:extLst>
              <a:ext uri="{FF2B5EF4-FFF2-40B4-BE49-F238E27FC236}">
                <a16:creationId xmlns:a16="http://schemas.microsoft.com/office/drawing/2014/main" id="{7CB9B5A4-E37B-9A3B-7767-20DBCF80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221077" y="23112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>
            <a:extLst>
              <a:ext uri="{FF2B5EF4-FFF2-40B4-BE49-F238E27FC236}">
                <a16:creationId xmlns:a16="http://schemas.microsoft.com/office/drawing/2014/main" id="{B0C61ECD-4A2F-34CF-CE38-DC04CA776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902" y="307240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3" name="Graphic 22" descr="Amazon EMR service icon.">
            <a:extLst>
              <a:ext uri="{FF2B5EF4-FFF2-40B4-BE49-F238E27FC236}">
                <a16:creationId xmlns:a16="http://schemas.microsoft.com/office/drawing/2014/main" id="{C7DECAA6-D4BC-B715-09FD-CB5B7E01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221077" y="36249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7">
            <a:extLst>
              <a:ext uri="{FF2B5EF4-FFF2-40B4-BE49-F238E27FC236}">
                <a16:creationId xmlns:a16="http://schemas.microsoft.com/office/drawing/2014/main" id="{0D388667-3F2E-4525-C156-94292BCEB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902" y="43869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EMR</a:t>
            </a:r>
          </a:p>
        </p:txBody>
      </p:sp>
      <p:pic>
        <p:nvPicPr>
          <p:cNvPr id="25" name="Graphic 6" descr="AWS Glue service icon.">
            <a:extLst>
              <a:ext uri="{FF2B5EF4-FFF2-40B4-BE49-F238E27FC236}">
                <a16:creationId xmlns:a16="http://schemas.microsoft.com/office/drawing/2014/main" id="{F810DFB1-F2AF-D904-50D9-564478C5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7221077" y="4932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0">
            <a:extLst>
              <a:ext uri="{FF2B5EF4-FFF2-40B4-BE49-F238E27FC236}">
                <a16:creationId xmlns:a16="http://schemas.microsoft.com/office/drawing/2014/main" id="{4DA8BAC7-595F-84E0-2076-4339FE06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809" y="569773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27" name="Graphic 23" descr="Amazon Redshift service icon.">
            <a:extLst>
              <a:ext uri="{FF2B5EF4-FFF2-40B4-BE49-F238E27FC236}">
                <a16:creationId xmlns:a16="http://schemas.microsoft.com/office/drawing/2014/main" id="{27C6E5BC-B2D4-050A-3027-FF730988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0033104" y="22930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34">
            <a:extLst>
              <a:ext uri="{FF2B5EF4-FFF2-40B4-BE49-F238E27FC236}">
                <a16:creationId xmlns:a16="http://schemas.microsoft.com/office/drawing/2014/main" id="{A668F8E6-E04B-D0FB-5873-867BE3198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289" y="3053417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29" name="Graphic 14" descr="Amazon Athena service icon.">
            <a:extLst>
              <a:ext uri="{FF2B5EF4-FFF2-40B4-BE49-F238E27FC236}">
                <a16:creationId xmlns:a16="http://schemas.microsoft.com/office/drawing/2014/main" id="{156D5B4A-303D-B5F0-6F59-231D0EA6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0033104" y="36210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9E038742-3D32-8CA4-0242-A144BAB2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929" y="438308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</p:spTree>
    <p:extLst>
      <p:ext uri="{BB962C8B-B14F-4D97-AF65-F5344CB8AC3E}">
        <p14:creationId xmlns:p14="http://schemas.microsoft.com/office/powerpoint/2010/main" val="4440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5644BD-074D-5D17-8315-E449C1FB67CE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Chaves de </a:t>
            </a:r>
            <a:r>
              <a:rPr lang="en-US" dirty="0" err="1"/>
              <a:t>classificação</a:t>
            </a:r>
            <a:r>
              <a:rPr lang="en-US" dirty="0"/>
              <a:t> (</a:t>
            </a:r>
            <a:r>
              <a:rPr lang="en-US" i="1" dirty="0"/>
              <a:t>sort keys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E25E0-3772-8EC3-8A17-00FB762EB523}"/>
              </a:ext>
            </a:extLst>
          </p:cNvPr>
          <p:cNvSpPr txBox="1"/>
          <p:nvPr/>
        </p:nvSpPr>
        <p:spPr>
          <a:xfrm>
            <a:off x="1303465" y="1311817"/>
            <a:ext cx="9849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carregados na tabela, os dados são classificados em uma ou mais colunas designadas como chaves de classificação.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F88E7-2172-0BA6-BA10-97C72697A54E}"/>
              </a:ext>
            </a:extLst>
          </p:cNvPr>
          <p:cNvSpPr txBox="1"/>
          <p:nvPr/>
        </p:nvSpPr>
        <p:spPr>
          <a:xfrm>
            <a:off x="1303465" y="1986335"/>
            <a:ext cx="95457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classificação permite o manuseio eficiente de predicados de alcance restrito.</a:t>
            </a:r>
          </a:p>
          <a:p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Redshift</a:t>
            </a:r>
            <a:r>
              <a:rPr lang="pt-BR" dirty="0"/>
              <a:t> armazena dados colunares em blocos de disco de 1 MB. </a:t>
            </a:r>
          </a:p>
          <a:p>
            <a:r>
              <a:rPr lang="pt-BR" dirty="0"/>
              <a:t>Os valores mínimos e máximos para cada bloco são armazenados como parte dos metadados.</a:t>
            </a:r>
          </a:p>
          <a:p>
            <a:endParaRPr lang="en-US" dirty="0"/>
          </a:p>
          <a:p>
            <a:r>
              <a:rPr lang="en-US" dirty="0"/>
              <a:t>COMPOUND (</a:t>
            </a:r>
            <a:r>
              <a:rPr lang="en-US" dirty="0" err="1"/>
              <a:t>Composta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Padrão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Recomendada</a:t>
            </a:r>
            <a:r>
              <a:rPr lang="en-US" dirty="0"/>
              <a:t> para </a:t>
            </a:r>
            <a:r>
              <a:rPr lang="en-US" dirty="0" err="1"/>
              <a:t>tabelas</a:t>
            </a:r>
            <a:r>
              <a:rPr lang="en-US" dirty="0"/>
              <a:t> com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operações</a:t>
            </a:r>
            <a:r>
              <a:rPr lang="en-US" dirty="0"/>
              <a:t> de INSERT, UPDATE e DELETE</a:t>
            </a:r>
          </a:p>
          <a:p>
            <a:endParaRPr lang="en-US" dirty="0"/>
          </a:p>
          <a:p>
            <a:r>
              <a:rPr lang="en-US" dirty="0"/>
              <a:t>INTERLEAVED (</a:t>
            </a:r>
            <a:r>
              <a:rPr lang="en-US" dirty="0" err="1"/>
              <a:t>Intercalada</a:t>
            </a:r>
            <a:r>
              <a:rPr lang="en-US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 igual a todas as colunas na chave de classificação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Limitado</a:t>
            </a:r>
            <a:r>
              <a:rPr lang="en-US" dirty="0"/>
              <a:t> a 8 </a:t>
            </a:r>
            <a:r>
              <a:rPr lang="en-US" dirty="0" err="1"/>
              <a:t>colunas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Mais </a:t>
            </a:r>
            <a:r>
              <a:rPr lang="en-US" dirty="0" err="1"/>
              <a:t>eficiente</a:t>
            </a:r>
            <a:r>
              <a:rPr lang="en-US" dirty="0"/>
              <a:t> para </a:t>
            </a:r>
            <a:r>
              <a:rPr lang="en-US" dirty="0" err="1"/>
              <a:t>tabelas</a:t>
            </a:r>
            <a:r>
              <a:rPr lang="en-US" dirty="0"/>
              <a:t> que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de 1MB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fatia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migrar cluster provisionados do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Redshift</a:t>
            </a:r>
            <a:r>
              <a:rPr lang="pt-BR" dirty="0"/>
              <a:t> para 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Serverless</a:t>
            </a:r>
            <a:r>
              <a:rPr lang="pt-BR" dirty="0"/>
              <a:t>, as tabelas com chaves de classificação intercaladas são convertidas compostas.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BE2E83-A42B-BC3E-97CF-E3231F2A1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64394"/>
              </p:ext>
            </p:extLst>
          </p:nvPr>
        </p:nvGraphicFramePr>
        <p:xfrm>
          <a:off x="1546340" y="1395032"/>
          <a:ext cx="9099318" cy="4887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E4958F-C0B2-0746-AB5F-705F7566B700}"/>
              </a:ext>
            </a:extLst>
          </p:cNvPr>
          <p:cNvSpPr txBox="1"/>
          <p:nvPr/>
        </p:nvSpPr>
        <p:spPr>
          <a:xfrm>
            <a:off x="3928752" y="914298"/>
            <a:ext cx="433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Importação</a:t>
            </a:r>
            <a:r>
              <a:rPr lang="en-US" dirty="0"/>
              <a:t> e </a:t>
            </a:r>
            <a:r>
              <a:rPr lang="en-US" dirty="0" err="1"/>
              <a:t>Exportação</a:t>
            </a:r>
            <a:r>
              <a:rPr lang="en-US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39480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7A7A65-A535-40BE-A186-75D3460C7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EC7A7A65-A535-40BE-A186-75D3460C7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EC7A7A65-A535-40BE-A186-75D3460C7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EC7A7A65-A535-40BE-A186-75D3460C7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CB6F354-83B7-4733-B291-83C777610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3CB6F354-83B7-4733-B291-83C777610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CB6F354-83B7-4733-B291-83C777610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3CB6F354-83B7-4733-B291-83C777610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5F7FD-F4A4-45AC-BF2A-D1227313B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graphicEl>
                                              <a:dgm id="{0585F7FD-F4A4-45AC-BF2A-D1227313B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0585F7FD-F4A4-45AC-BF2A-D1227313B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0585F7FD-F4A4-45AC-BF2A-D1227313B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7FE3A9-CBF8-483E-A534-3D2E5202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graphicEl>
                                              <a:dgm id="{167FE3A9-CBF8-483E-A534-3D2E52024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167FE3A9-CBF8-483E-A534-3D2E5202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167FE3A9-CBF8-483E-A534-3D2E5202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EC5FAB-E48F-4411-AFE7-714B5617B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28EC5FAB-E48F-4411-AFE7-714B5617B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graphicEl>
                                              <a:dgm id="{28EC5FAB-E48F-4411-AFE7-714B5617B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graphicEl>
                                              <a:dgm id="{28EC5FAB-E48F-4411-AFE7-714B5617B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D91F95-2CD0-498C-8CE3-7A4A232FA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30D91F95-2CD0-498C-8CE3-7A4A232FA9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30D91F95-2CD0-498C-8CE3-7A4A232FA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30D91F95-2CD0-498C-8CE3-7A4A232FA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6B1216-0717-47FD-9A27-067A56A1D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graphicEl>
                                              <a:dgm id="{8C6B1216-0717-47FD-9A27-067A56A1D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graphicEl>
                                              <a:dgm id="{8C6B1216-0717-47FD-9A27-067A56A1D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8C6B1216-0717-47FD-9A27-067A56A1D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442A41-C681-41A6-97D4-5D42F8FF0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graphicEl>
                                              <a:dgm id="{97442A41-C681-41A6-97D4-5D42F8FF0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97442A41-C681-41A6-97D4-5D42F8FF0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97442A41-C681-41A6-97D4-5D42F8FF0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655C49-1DC0-473B-9D01-BCC283971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graphicEl>
                                              <a:dgm id="{B3655C49-1DC0-473B-9D01-BCC283971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B3655C49-1DC0-473B-9D01-BCC283971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B3655C49-1DC0-473B-9D01-BCC283971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3ACF97-941D-578A-8558-FC1E5252DDFF}"/>
              </a:ext>
            </a:extLst>
          </p:cNvPr>
          <p:cNvSpPr txBox="1"/>
          <p:nvPr/>
        </p:nvSpPr>
        <p:spPr>
          <a:xfrm>
            <a:off x="4244640" y="914298"/>
            <a:ext cx="3702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Comando</a:t>
            </a:r>
            <a:r>
              <a:rPr lang="en-US" dirty="0"/>
              <a:t>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8C7F1-9D6D-9901-95CB-81C6D48526C2}"/>
              </a:ext>
            </a:extLst>
          </p:cNvPr>
          <p:cNvSpPr txBox="1"/>
          <p:nvPr/>
        </p:nvSpPr>
        <p:spPr>
          <a:xfrm>
            <a:off x="1303466" y="1311817"/>
            <a:ext cx="98377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COPY para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quantidades</a:t>
            </a:r>
            <a:r>
              <a:rPr lang="en-US" dirty="0"/>
              <a:t> de dados de fora do Redshift</a:t>
            </a:r>
          </a:p>
          <a:p>
            <a:r>
              <a:rPr lang="en-US" dirty="0"/>
              <a:t>Se </a:t>
            </a:r>
            <a:r>
              <a:rPr lang="en-US" dirty="0" err="1"/>
              <a:t>seus</a:t>
            </a:r>
            <a:r>
              <a:rPr lang="en-US" dirty="0"/>
              <a:t> dados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estiverem</a:t>
            </a:r>
            <a:r>
              <a:rPr lang="en-US" dirty="0"/>
              <a:t> no Redshift: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INSERT INTO…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 CREATE TABLE AS</a:t>
            </a:r>
          </a:p>
          <a:p>
            <a:r>
              <a:rPr lang="en-US" dirty="0"/>
              <a:t>COPY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descriptografar</a:t>
            </a:r>
            <a:r>
              <a:rPr lang="en-US" dirty="0"/>
              <a:t> dados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carregados</a:t>
            </a:r>
            <a:r>
              <a:rPr lang="en-US" dirty="0"/>
              <a:t> do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SSL </a:t>
            </a:r>
            <a:r>
              <a:rPr lang="en-US" dirty="0" err="1"/>
              <a:t>acelerado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hardware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mantê</a:t>
            </a:r>
            <a:r>
              <a:rPr lang="en-US" dirty="0"/>
              <a:t>-lo </a:t>
            </a:r>
            <a:r>
              <a:rPr lang="en-US" dirty="0" err="1"/>
              <a:t>rápido</a:t>
            </a:r>
            <a:endParaRPr lang="en-US" dirty="0"/>
          </a:p>
          <a:p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lzop</a:t>
            </a:r>
            <a:r>
              <a:rPr lang="en-US" dirty="0"/>
              <a:t> e bzip2 </a:t>
            </a:r>
            <a:r>
              <a:rPr lang="en-US" dirty="0" err="1"/>
              <a:t>suportada</a:t>
            </a:r>
            <a:r>
              <a:rPr lang="en-US" dirty="0"/>
              <a:t> para </a:t>
            </a:r>
            <a:r>
              <a:rPr lang="en-US" dirty="0" err="1"/>
              <a:t>acelerar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mais</a:t>
            </a:r>
            <a:endParaRPr lang="en-US" dirty="0"/>
          </a:p>
          <a:p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compactação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Analisa </a:t>
            </a:r>
            <a:r>
              <a:rPr lang="en-US" dirty="0" err="1"/>
              <a:t>os</a:t>
            </a:r>
            <a:r>
              <a:rPr lang="en-US" dirty="0"/>
              <a:t> dados que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carregados</a:t>
            </a:r>
            <a:r>
              <a:rPr lang="en-US" dirty="0"/>
              <a:t> e </a:t>
            </a:r>
            <a:r>
              <a:rPr lang="en-US" dirty="0" err="1"/>
              <a:t>descobre</a:t>
            </a:r>
            <a:r>
              <a:rPr lang="en-US" dirty="0"/>
              <a:t> o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compactação</a:t>
            </a:r>
            <a:r>
              <a:rPr lang="en-US" dirty="0"/>
              <a:t> ideal para </a:t>
            </a:r>
            <a:r>
              <a:rPr lang="en-US" dirty="0" err="1"/>
              <a:t>armazená-los</a:t>
            </a:r>
            <a:endParaRPr lang="en-US" dirty="0"/>
          </a:p>
          <a:p>
            <a:r>
              <a:rPr lang="en-US" dirty="0" err="1"/>
              <a:t>Otimização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para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estreitas</a:t>
            </a:r>
            <a:r>
              <a:rPr lang="en-US" dirty="0"/>
              <a:t> (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, </a:t>
            </a:r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Carregue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Caso </a:t>
            </a:r>
            <a:r>
              <a:rPr lang="en-US" dirty="0" err="1"/>
              <a:t>contrário</a:t>
            </a:r>
            <a:r>
              <a:rPr lang="en-US" dirty="0"/>
              <a:t>, as </a:t>
            </a:r>
            <a:r>
              <a:rPr lang="en-US" dirty="0" err="1"/>
              <a:t>colunas</a:t>
            </a:r>
            <a:r>
              <a:rPr lang="en-US" dirty="0"/>
              <a:t> de </a:t>
            </a:r>
            <a:r>
              <a:rPr lang="en-US" dirty="0" err="1"/>
              <a:t>metadados</a:t>
            </a:r>
            <a:r>
              <a:rPr lang="en-US" dirty="0"/>
              <a:t> </a:t>
            </a:r>
            <a:r>
              <a:rPr lang="en-US" dirty="0" err="1"/>
              <a:t>ocultas</a:t>
            </a:r>
            <a:r>
              <a:rPr lang="en-US" dirty="0"/>
              <a:t> (INSERT_XID, DELETE_XID, ROW_ID) </a:t>
            </a:r>
            <a:r>
              <a:rPr lang="en-US" dirty="0" err="1"/>
              <a:t>consumirão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desproporcinal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disco</a:t>
            </a:r>
          </a:p>
        </p:txBody>
      </p:sp>
    </p:spTree>
    <p:extLst>
      <p:ext uri="{BB962C8B-B14F-4D97-AF65-F5344CB8AC3E}">
        <p14:creationId xmlns:p14="http://schemas.microsoft.com/office/powerpoint/2010/main" val="15019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2ADEBB-3810-EB6F-7ECB-D8AF2D26391E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VACUUM e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8C289-B659-AFFA-C988-AE8C765D4F94}"/>
              </a:ext>
            </a:extLst>
          </p:cNvPr>
          <p:cNvSpPr txBox="1"/>
          <p:nvPr/>
        </p:nvSpPr>
        <p:spPr>
          <a:xfrm>
            <a:off x="1205887" y="1283630"/>
            <a:ext cx="9776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VACCUM - reclassifica linhas e recupera espaço em qualquer tabela especificada ou em todas as tabelas no banco de dados atual.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707FF2-652C-A205-3E63-DF30D89B8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702274"/>
              </p:ext>
            </p:extLst>
          </p:nvPr>
        </p:nvGraphicFramePr>
        <p:xfrm>
          <a:off x="1205888" y="2106289"/>
          <a:ext cx="9776211" cy="2645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F426E4-805F-50AE-4574-3D578BD82368}"/>
              </a:ext>
            </a:extLst>
          </p:cNvPr>
          <p:cNvSpPr txBox="1"/>
          <p:nvPr/>
        </p:nvSpPr>
        <p:spPr>
          <a:xfrm>
            <a:off x="1205887" y="4921783"/>
            <a:ext cx="9776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ANALYZE - atualiza os metadados estatísticos que o planejador de consulta utiliza para escolher os planos ideais.</a:t>
            </a:r>
          </a:p>
        </p:txBody>
      </p:sp>
    </p:spTree>
    <p:extLst>
      <p:ext uri="{BB962C8B-B14F-4D97-AF65-F5344CB8AC3E}">
        <p14:creationId xmlns:p14="http://schemas.microsoft.com/office/powerpoint/2010/main" val="8989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CBF9719-3BDF-4BB6-981E-79E145E4A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C92182E-4B56-4186-B2FC-9DC5490BD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00ECE8-2416-4718-9202-ED82F25F0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0822FB9-22A1-456D-A83E-752C82D6E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0D8DC86-F2A7-480B-BE7C-3397FB0E7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4A5AFA6-FF16-49CF-9CB5-BA174C5D1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966DCC-1DDD-48D8-8442-D807CE943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18BAAEF-94FE-426C-8D61-942D9B47C9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66FE9DC-97F9-4D65-9F10-A32346891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8118C0-1227-46C9-8999-A2EF63770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52464BF-EE83-491E-BE7C-5D78D9FAB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E56163-685D-43C2-91E9-126F7F20D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E393238-5394-45D3-A96A-3D6807156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B371C03-0B62-4277-9BC7-4FE676D94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D812E5-A4F0-4FAB-9209-91D2C33FE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B8165ED-B7D6-4B4D-B097-37259F8FB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2247DBA-21EE-4D8F-8F6F-13C5668E3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DB19958-937E-4FCA-AC78-1A45225A6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8535F92-A268-48FC-84F9-F5A2BFF51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F20614-9D1C-44BC-AD9D-85A6FD992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0" grpId="0">
        <p:bldSub>
          <a:bldDgm bld="one"/>
        </p:bldSub>
      </p:bldGraphic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EE44A4-F20A-6E7A-493D-891D9FBE8A15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DBLINK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12509-57A4-3498-CB1E-A07D4BE643D5}"/>
              </a:ext>
            </a:extLst>
          </p:cNvPr>
          <p:cNvSpPr txBox="1"/>
          <p:nvPr/>
        </p:nvSpPr>
        <p:spPr>
          <a:xfrm>
            <a:off x="1303466" y="131653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Conectar</a:t>
            </a:r>
            <a:r>
              <a:rPr lang="en-US" dirty="0"/>
              <a:t> o Redshift </a:t>
            </a:r>
            <a:r>
              <a:rPr lang="en-US" dirty="0" err="1"/>
              <a:t>ao</a:t>
            </a:r>
            <a:r>
              <a:rPr lang="en-US" dirty="0"/>
              <a:t> PostgreSQL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C582C-62BC-5821-1095-FA09D3FE529B}"/>
              </a:ext>
            </a:extLst>
          </p:cNvPr>
          <p:cNvSpPr txBox="1"/>
          <p:nvPr/>
        </p:nvSpPr>
        <p:spPr>
          <a:xfrm>
            <a:off x="1303464" y="1881491"/>
            <a:ext cx="1051559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EXTENSION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postgres_fdw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EXTENSION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SERVER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DATA WRAPPER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postgres_fdw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host '&lt;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amazon_redshift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&gt;’,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 '&lt;port&gt;’,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&gt;’,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'require’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MAPPING FOR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rds_postgresql_username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(user '&lt;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amazon_redshift_username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&gt;', password '&lt;password&gt;');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EC79D4-BCFE-22A4-622C-419AAC6B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131" y="1947087"/>
            <a:ext cx="51530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78BCBA-5A80-EB6C-974C-11593A3ABCBC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Integrações</a:t>
            </a:r>
            <a:endParaRPr lang="en-US" dirty="0"/>
          </a:p>
        </p:txBody>
      </p:sp>
      <p:pic>
        <p:nvPicPr>
          <p:cNvPr id="3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567232" y="22424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547C41E9-E915-4124-BA66-D2147B3F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251" y="3006038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2" name="Graphic 23" descr="Amazon DynamoDB service icon.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543024" y="22398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F3466FCE-F293-BA43-8AA3-223118EC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199" y="300344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5" name="Graphic 18" descr="AWS Database Migration Service (AWS DMS) service icon.">
            <a:extLst>
              <a:ext uri="{FF2B5EF4-FFF2-40B4-BE49-F238E27FC236}">
                <a16:creationId xmlns:a16="http://schemas.microsoft.com/office/drawing/2014/main" id="{942EB6AF-A806-4F12-801B-080608DC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6476202" y="38024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F0AA8CED-74BA-47A8-97B8-B26DC697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027" y="4564471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Database Migration Service (AWS DMS)</a:t>
            </a:r>
          </a:p>
        </p:txBody>
      </p:sp>
      <p:pic>
        <p:nvPicPr>
          <p:cNvPr id="17" name="Graphic 12" descr="AWS Data Pipeline service icon.">
            <a:extLst>
              <a:ext uri="{FF2B5EF4-FFF2-40B4-BE49-F238E27FC236}">
                <a16:creationId xmlns:a16="http://schemas.microsoft.com/office/drawing/2014/main" id="{39387DD6-8509-4913-B7FB-7689D51E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473549" y="22398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F80B1B25-E75C-4AB3-B898-6BB976D7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4" y="300186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 Pipeline</a:t>
            </a:r>
          </a:p>
        </p:txBody>
      </p:sp>
      <p:pic>
        <p:nvPicPr>
          <p:cNvPr id="19" name="Graphic 22" descr="Amazon EMR service icon.">
            <a:extLst>
              <a:ext uri="{FF2B5EF4-FFF2-40B4-BE49-F238E27FC236}">
                <a16:creationId xmlns:a16="http://schemas.microsoft.com/office/drawing/2014/main" id="{28923E23-0DF1-4B0E-BBB2-EF74F47F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549374" y="38008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198F42C9-264D-401C-B9D1-95FAA323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199" y="45660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EMR</a:t>
            </a:r>
          </a:p>
        </p:txBody>
      </p:sp>
      <p:pic>
        <p:nvPicPr>
          <p:cNvPr id="21" name="Graphic 18" descr="AWS Direct Connect service icon.">
            <a:extLst>
              <a:ext uri="{FF2B5EF4-FFF2-40B4-BE49-F238E27FC236}">
                <a16:creationId xmlns:a16="http://schemas.microsoft.com/office/drawing/2014/main" id="{53363DF9-3FD3-4258-B09D-7FFDCF7F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8463900" y="22398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3F651F46-D965-4FAA-87AF-33EA3C7E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075" y="300027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pic>
        <p:nvPicPr>
          <p:cNvPr id="23" name="Graphic 20" descr="AWS Snowball service icon.">
            <a:extLst>
              <a:ext uri="{FF2B5EF4-FFF2-40B4-BE49-F238E27FC236}">
                <a16:creationId xmlns:a16="http://schemas.microsoft.com/office/drawing/2014/main" id="{4A6775F7-A18E-4E50-B479-9DF45279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463900" y="38008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669F5D65-EFB5-4603-ADD6-D690990F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075" y="456288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Snowball</a:t>
            </a:r>
          </a:p>
        </p:txBody>
      </p:sp>
      <p:pic>
        <p:nvPicPr>
          <p:cNvPr id="25" name="Graphic 5" descr="Amazon Elastic Compute Cloud (Amazon EC2) service icon.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567232" y="38008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64" y="4564471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</p:spTree>
    <p:extLst>
      <p:ext uri="{BB962C8B-B14F-4D97-AF65-F5344CB8AC3E}">
        <p14:creationId xmlns:p14="http://schemas.microsoft.com/office/powerpoint/2010/main" val="31313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EE54A5-4B12-0552-BADE-8F30361F1CA8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Redshift Workload Management (WLM)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190D9-94ED-FC17-0447-ED30B9674D8E}"/>
              </a:ext>
            </a:extLst>
          </p:cNvPr>
          <p:cNvSpPr txBox="1"/>
          <p:nvPr/>
        </p:nvSpPr>
        <p:spPr>
          <a:xfrm>
            <a:off x="1303466" y="1311817"/>
            <a:ext cx="91586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Utilizado para definir </a:t>
            </a:r>
            <a:r>
              <a:rPr lang="pt-BR" sz="2800" b="1" dirty="0">
                <a:solidFill>
                  <a:schemeClr val="bg1"/>
                </a:solidFill>
              </a:rPr>
              <a:t>filas de consultas </a:t>
            </a:r>
            <a:r>
              <a:rPr lang="pt-BR" sz="2800" dirty="0">
                <a:solidFill>
                  <a:schemeClr val="bg1"/>
                </a:solidFill>
              </a:rPr>
              <a:t>e distribuí-las em tempo de execução.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O </a:t>
            </a:r>
            <a:r>
              <a:rPr lang="pt-BR" sz="2800" b="1" dirty="0">
                <a:solidFill>
                  <a:schemeClr val="bg1"/>
                </a:solidFill>
              </a:rPr>
              <a:t>WLM automático </a:t>
            </a:r>
            <a:r>
              <a:rPr lang="pt-BR" sz="2800" dirty="0">
                <a:solidFill>
                  <a:schemeClr val="bg1"/>
                </a:solidFill>
              </a:rPr>
              <a:t>gerencia os recursos necessários para executar consultas.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Com o </a:t>
            </a:r>
            <a:r>
              <a:rPr lang="pt-BR" sz="2800" b="1" dirty="0">
                <a:solidFill>
                  <a:schemeClr val="bg1"/>
                </a:solidFill>
              </a:rPr>
              <a:t>WLM manual </a:t>
            </a:r>
            <a:r>
              <a:rPr lang="pt-BR" sz="2800" dirty="0">
                <a:solidFill>
                  <a:schemeClr val="bg1"/>
                </a:solidFill>
              </a:rPr>
              <a:t>especifique as filas usadas para gerenciar consultas e os valores dos campos </a:t>
            </a:r>
            <a:r>
              <a:rPr lang="pt-BR" sz="2800" dirty="0" err="1">
                <a:solidFill>
                  <a:schemeClr val="bg1"/>
                </a:solidFill>
              </a:rPr>
              <a:t>Memory</a:t>
            </a:r>
            <a:r>
              <a:rPr lang="pt-BR" sz="2800" dirty="0">
                <a:solidFill>
                  <a:schemeClr val="bg1"/>
                </a:solidFill>
              </a:rPr>
              <a:t> (Memória) e </a:t>
            </a:r>
            <a:r>
              <a:rPr lang="pt-BR" sz="2800" dirty="0" err="1">
                <a:solidFill>
                  <a:schemeClr val="bg1"/>
                </a:solidFill>
              </a:rPr>
              <a:t>Concurrency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on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main</a:t>
            </a:r>
            <a:r>
              <a:rPr lang="pt-BR" sz="2800" dirty="0">
                <a:solidFill>
                  <a:schemeClr val="bg1"/>
                </a:solidFill>
              </a:rPr>
              <a:t> (Simultaneidade no principal).</a:t>
            </a:r>
          </a:p>
        </p:txBody>
      </p:sp>
    </p:spTree>
    <p:extLst>
      <p:ext uri="{BB962C8B-B14F-4D97-AF65-F5344CB8AC3E}">
        <p14:creationId xmlns:p14="http://schemas.microsoft.com/office/powerpoint/2010/main" val="11060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6D3CD4-FC42-7151-0027-C9F63103E0E7}"/>
              </a:ext>
            </a:extLst>
          </p:cNvPr>
          <p:cNvSpPr txBox="1"/>
          <p:nvPr/>
        </p:nvSpPr>
        <p:spPr>
          <a:xfrm>
            <a:off x="3049003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Automatic Workload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89182-013E-E824-6F77-B35B5F1CC134}"/>
              </a:ext>
            </a:extLst>
          </p:cNvPr>
          <p:cNvSpPr txBox="1"/>
          <p:nvPr/>
        </p:nvSpPr>
        <p:spPr>
          <a:xfrm>
            <a:off x="1303466" y="1311817"/>
            <a:ext cx="98355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Amazon</a:t>
            </a:r>
            <a:r>
              <a:rPr lang="pt-BR" sz="2400" dirty="0"/>
              <a:t> </a:t>
            </a:r>
            <a:r>
              <a:rPr lang="pt-BR" sz="2400" dirty="0" err="1"/>
              <a:t>Redshift</a:t>
            </a:r>
            <a:r>
              <a:rPr lang="pt-BR" sz="2400" dirty="0"/>
              <a:t> cria até </a:t>
            </a:r>
            <a:r>
              <a:rPr lang="pt-BR" sz="2400" b="1" dirty="0"/>
              <a:t>8 filas de consulta</a:t>
            </a:r>
            <a:r>
              <a:rPr lang="pt-BR" sz="2400" dirty="0"/>
              <a:t> por padrão, com alocação uniforme de memória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</a:t>
            </a:r>
            <a:r>
              <a:rPr lang="pt-BR" sz="2400" b="1" dirty="0"/>
              <a:t>simultaneidade</a:t>
            </a:r>
            <a:r>
              <a:rPr lang="pt-BR" sz="2400" dirty="0"/>
              <a:t> será </a:t>
            </a:r>
            <a:r>
              <a:rPr lang="pt-BR" sz="2400" b="1" dirty="0"/>
              <a:t>reduzida</a:t>
            </a:r>
            <a:r>
              <a:rPr lang="pt-BR" sz="2400" dirty="0"/>
              <a:t> quando as consultas exigirem grandes quantidades de recursos, como </a:t>
            </a:r>
            <a:r>
              <a:rPr lang="pt-BR" sz="2400" i="1" dirty="0" err="1"/>
              <a:t>hash</a:t>
            </a:r>
            <a:r>
              <a:rPr lang="pt-BR" sz="2400" i="1" dirty="0"/>
              <a:t> </a:t>
            </a:r>
            <a:r>
              <a:rPr lang="pt-BR" sz="2400" i="1" dirty="0" err="1"/>
              <a:t>joins</a:t>
            </a:r>
            <a:r>
              <a:rPr lang="pt-BR" sz="2400" dirty="0"/>
              <a:t> entre tabelas grandes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</a:t>
            </a:r>
            <a:r>
              <a:rPr lang="pt-BR" sz="2400" b="1" dirty="0"/>
              <a:t>simultaneidade</a:t>
            </a:r>
            <a:r>
              <a:rPr lang="pt-BR" sz="2400" dirty="0"/>
              <a:t> será </a:t>
            </a:r>
            <a:r>
              <a:rPr lang="pt-BR" sz="2400" b="1" dirty="0"/>
              <a:t>maior</a:t>
            </a:r>
            <a:r>
              <a:rPr lang="pt-BR" sz="2400" dirty="0"/>
              <a:t> quando consultas mais leves forem enviadas, como </a:t>
            </a:r>
            <a:r>
              <a:rPr lang="pt-BR" sz="2400" i="1" dirty="0"/>
              <a:t>inserções, exclusões ou agregações simples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Você pode configurar as filas de consulta com </a:t>
            </a:r>
            <a:r>
              <a:rPr lang="pt-BR" sz="2400" b="1" dirty="0"/>
              <a:t>prioridade</a:t>
            </a:r>
            <a:r>
              <a:rPr lang="pt-BR" sz="2400" dirty="0"/>
              <a:t>, </a:t>
            </a:r>
            <a:r>
              <a:rPr lang="pt-BR" sz="2400" b="1" dirty="0"/>
              <a:t>modo de escalabilidade da simultaneidade</a:t>
            </a:r>
            <a:r>
              <a:rPr lang="pt-BR" sz="2400" dirty="0"/>
              <a:t>, </a:t>
            </a:r>
            <a:r>
              <a:rPr lang="pt-BR" sz="2400" b="1" dirty="0"/>
              <a:t>grupos de usuários</a:t>
            </a:r>
            <a:r>
              <a:rPr lang="pt-BR" sz="2400" dirty="0"/>
              <a:t> e </a:t>
            </a:r>
            <a:r>
              <a:rPr lang="pt-BR" sz="2400" b="1" dirty="0"/>
              <a:t>grupos de consultas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Amazon</a:t>
            </a:r>
            <a:r>
              <a:rPr lang="pt-BR" sz="2400" dirty="0"/>
              <a:t> </a:t>
            </a:r>
            <a:r>
              <a:rPr lang="pt-BR" sz="2400" dirty="0" err="1"/>
              <a:t>Redshift</a:t>
            </a:r>
            <a:r>
              <a:rPr lang="pt-BR" sz="2400" dirty="0"/>
              <a:t> permite </a:t>
            </a:r>
            <a:r>
              <a:rPr lang="pt-BR" sz="2400" b="1" dirty="0"/>
              <a:t>regras de monitoramento de consulta</a:t>
            </a:r>
            <a:r>
              <a:rPr lang="pt-BR" sz="2400" dirty="0"/>
              <a:t> para garantir o desempenho do seu ambiente</a:t>
            </a:r>
          </a:p>
        </p:txBody>
      </p:sp>
    </p:spTree>
    <p:extLst>
      <p:ext uri="{BB962C8B-B14F-4D97-AF65-F5344CB8AC3E}">
        <p14:creationId xmlns:p14="http://schemas.microsoft.com/office/powerpoint/2010/main" val="25397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70CC04-9601-2153-8D77-3E515486D1B2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Manual Workload Management</a:t>
            </a:r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466" y="1397466"/>
            <a:ext cx="733425" cy="1173481"/>
          </a:xfrm>
          <a:prstGeom prst="rect">
            <a:avLst/>
          </a:prstGeom>
        </p:spPr>
      </p:pic>
      <p:sp>
        <p:nvSpPr>
          <p:cNvPr id="18" name="Text 3"/>
          <p:cNvSpPr/>
          <p:nvPr/>
        </p:nvSpPr>
        <p:spPr>
          <a:xfrm>
            <a:off x="2303918" y="1395032"/>
            <a:ext cx="4025503" cy="416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Filas de Consulta Flexíveis</a:t>
            </a:r>
            <a:endParaRPr lang="en-US" sz="2200" dirty="0"/>
          </a:p>
        </p:txBody>
      </p:sp>
      <p:sp>
        <p:nvSpPr>
          <p:cNvPr id="19" name="Text 4"/>
          <p:cNvSpPr/>
          <p:nvPr/>
        </p:nvSpPr>
        <p:spPr>
          <a:xfrm>
            <a:off x="2303917" y="1811158"/>
            <a:ext cx="6876487" cy="85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Amazon Redshift </a:t>
            </a:r>
            <a:r>
              <a:rPr lang="pt-BR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criar até 8 filas de consulta, cada uma com seu próprio nível de simultaneidade, de 1 a 50 consultas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vez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</p:txBody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7" y="2698752"/>
            <a:ext cx="733425" cy="1173481"/>
          </a:xfrm>
          <a:prstGeom prst="rect">
            <a:avLst/>
          </a:prstGeom>
        </p:spPr>
      </p:pic>
      <p:sp>
        <p:nvSpPr>
          <p:cNvPr id="21" name="Text 5"/>
          <p:cNvSpPr/>
          <p:nvPr/>
        </p:nvSpPr>
        <p:spPr>
          <a:xfrm>
            <a:off x="2303918" y="2703447"/>
            <a:ext cx="3679150" cy="416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Prioridade de Consultas</a:t>
            </a:r>
            <a:endParaRPr lang="en-US" sz="2200" dirty="0"/>
          </a:p>
        </p:txBody>
      </p:sp>
      <p:sp>
        <p:nvSpPr>
          <p:cNvPr id="22" name="Text 6"/>
          <p:cNvSpPr/>
          <p:nvPr/>
        </p:nvSpPr>
        <p:spPr>
          <a:xfrm>
            <a:off x="2303917" y="3146138"/>
            <a:ext cx="6876487" cy="85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 possível configurar a prioridade das filas, garantindo que consultas críticas tenham precedência sobre as demais.</a:t>
            </a:r>
            <a:endParaRPr lang="en-US" dirty="0"/>
          </a:p>
        </p:txBody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468" y="4000038"/>
            <a:ext cx="733425" cy="1173481"/>
          </a:xfrm>
          <a:prstGeom prst="rect">
            <a:avLst/>
          </a:prstGeom>
        </p:spPr>
      </p:pic>
      <p:sp>
        <p:nvSpPr>
          <p:cNvPr id="24" name="Text 7"/>
          <p:cNvSpPr/>
          <p:nvPr/>
        </p:nvSpPr>
        <p:spPr>
          <a:xfrm>
            <a:off x="2303918" y="3998262"/>
            <a:ext cx="4920377" cy="416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Grupos de Usuários e Consultas</a:t>
            </a:r>
            <a:endParaRPr lang="en-US" sz="2200" dirty="0"/>
          </a:p>
        </p:txBody>
      </p:sp>
      <p:sp>
        <p:nvSpPr>
          <p:cNvPr id="25" name="Text 8"/>
          <p:cNvSpPr/>
          <p:nvPr/>
        </p:nvSpPr>
        <p:spPr>
          <a:xfrm>
            <a:off x="2303917" y="4435108"/>
            <a:ext cx="6876487" cy="85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 as consultas em grupos lógicos, atribuindo-os a usuários ou departamentos específicos, para um gerenciamento mais eficiente.</a:t>
            </a:r>
            <a:endParaRPr lang="en-US" dirty="0"/>
          </a:p>
        </p:txBody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468" y="5301324"/>
            <a:ext cx="733425" cy="1173481"/>
          </a:xfrm>
          <a:prstGeom prst="rect">
            <a:avLst/>
          </a:prstGeom>
        </p:spPr>
      </p:pic>
      <p:sp>
        <p:nvSpPr>
          <p:cNvPr id="27" name="Text 9"/>
          <p:cNvSpPr/>
          <p:nvPr/>
        </p:nvSpPr>
        <p:spPr>
          <a:xfrm>
            <a:off x="2303918" y="5308076"/>
            <a:ext cx="3724870" cy="416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Escalabilidade Dinâmica</a:t>
            </a:r>
            <a:endParaRPr lang="en-US" sz="2200" dirty="0"/>
          </a:p>
        </p:txBody>
      </p:sp>
      <p:sp>
        <p:nvSpPr>
          <p:cNvPr id="28" name="Text 10"/>
          <p:cNvSpPr/>
          <p:nvPr/>
        </p:nvSpPr>
        <p:spPr>
          <a:xfrm>
            <a:off x="2303917" y="5722890"/>
            <a:ext cx="6876487" cy="85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sistema ajusta automaticamente a alocação de memória e recursos com base na carga de trabalho, mantendo o desempenho ideal.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  <a:ln>
              <a:solidFill>
                <a:srgbClr val="8C4FFF"/>
              </a:solidFill>
            </a:ln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8C4FF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7C6FBE-26F3-31B9-3F76-0DCC4BBB27FA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Short Query Acceleration (SQA)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A9D2B-D444-5010-120C-3D84A8B7514B}"/>
              </a:ext>
            </a:extLst>
          </p:cNvPr>
          <p:cNvSpPr txBox="1"/>
          <p:nvPr/>
        </p:nvSpPr>
        <p:spPr>
          <a:xfrm>
            <a:off x="1303466" y="1311817"/>
            <a:ext cx="95008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Priorize</a:t>
            </a:r>
            <a:r>
              <a:rPr lang="en-US" sz="2400" dirty="0"/>
              <a:t> </a:t>
            </a:r>
            <a:r>
              <a:rPr lang="en-US" sz="2400" dirty="0" err="1"/>
              <a:t>consultas</a:t>
            </a:r>
            <a:r>
              <a:rPr lang="en-US" sz="2400" dirty="0"/>
              <a:t> de </a:t>
            </a:r>
            <a:r>
              <a:rPr lang="en-US" sz="2400" dirty="0" err="1"/>
              <a:t>curta</a:t>
            </a:r>
            <a:r>
              <a:rPr lang="en-US" sz="2400" dirty="0"/>
              <a:t> </a:t>
            </a:r>
            <a:r>
              <a:rPr lang="en-US" sz="2400" dirty="0" err="1"/>
              <a:t>duração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 de </a:t>
            </a:r>
            <a:r>
              <a:rPr lang="en-US" sz="2400" dirty="0" err="1"/>
              <a:t>consultas</a:t>
            </a:r>
            <a:r>
              <a:rPr lang="en-US" sz="2400" dirty="0"/>
              <a:t> de longa </a:t>
            </a:r>
            <a:r>
              <a:rPr lang="en-US" sz="2400" dirty="0" err="1"/>
              <a:t>duração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Consultas</a:t>
            </a:r>
            <a:r>
              <a:rPr lang="en-US" sz="2400" dirty="0"/>
              <a:t> </a:t>
            </a:r>
            <a:r>
              <a:rPr lang="en-US" sz="2400" dirty="0" err="1"/>
              <a:t>curtas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executadas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</a:t>
            </a:r>
            <a:r>
              <a:rPr lang="en-US" sz="2400" dirty="0" err="1"/>
              <a:t>espaço</a:t>
            </a:r>
            <a:r>
              <a:rPr lang="en-US" sz="2400" dirty="0"/>
              <a:t> </a:t>
            </a:r>
            <a:r>
              <a:rPr lang="en-US" sz="2400" dirty="0" err="1"/>
              <a:t>dedicado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ficam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fila </a:t>
            </a:r>
            <a:r>
              <a:rPr lang="en-US" sz="2400" dirty="0" err="1"/>
              <a:t>atrás</a:t>
            </a:r>
            <a:r>
              <a:rPr lang="en-US" sz="2400" dirty="0"/>
              <a:t> de </a:t>
            </a:r>
            <a:r>
              <a:rPr lang="en-US" sz="2400" dirty="0" err="1"/>
              <a:t>consultas</a:t>
            </a:r>
            <a:r>
              <a:rPr lang="en-US" sz="2400" dirty="0"/>
              <a:t> longas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usado</a:t>
            </a:r>
            <a:r>
              <a:rPr lang="en-US" sz="2400" dirty="0"/>
              <a:t> no </a:t>
            </a:r>
            <a:r>
              <a:rPr lang="en-US" sz="2400" dirty="0" err="1"/>
              <a:t>lugar</a:t>
            </a:r>
            <a:r>
              <a:rPr lang="en-US" sz="2400" dirty="0"/>
              <a:t> das </a:t>
            </a:r>
            <a:r>
              <a:rPr lang="en-US" sz="2400" dirty="0" err="1"/>
              <a:t>filas</a:t>
            </a:r>
            <a:r>
              <a:rPr lang="en-US" sz="2400" dirty="0"/>
              <a:t> WLM para </a:t>
            </a:r>
            <a:r>
              <a:rPr lang="en-US" sz="2400" dirty="0" err="1"/>
              <a:t>consultas</a:t>
            </a:r>
            <a:r>
              <a:rPr lang="en-US" sz="2400" dirty="0"/>
              <a:t> </a:t>
            </a:r>
            <a:r>
              <a:rPr lang="en-US" sz="2400" dirty="0" err="1"/>
              <a:t>curtas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Instruções</a:t>
            </a:r>
            <a:r>
              <a:rPr lang="en-US" sz="2400" dirty="0"/>
              <a:t> </a:t>
            </a:r>
            <a:r>
              <a:rPr lang="en-US" sz="2400" dirty="0" err="1"/>
              <a:t>qualificadas</a:t>
            </a:r>
            <a:r>
              <a:rPr lang="en-US" sz="2400" dirty="0"/>
              <a:t> para o SQA: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TABLE AS (CTAS)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Consultas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</a:t>
            </a:r>
            <a:r>
              <a:rPr lang="en-US" sz="2400" dirty="0" err="1"/>
              <a:t>leitura</a:t>
            </a:r>
            <a:r>
              <a:rPr lang="en-US" sz="2400" dirty="0"/>
              <a:t> (</a:t>
            </a:r>
            <a:r>
              <a:rPr lang="en-US" sz="2400" dirty="0" err="1"/>
              <a:t>instruções</a:t>
            </a:r>
            <a:r>
              <a:rPr lang="en-US" sz="2400" dirty="0"/>
              <a:t> SELECT)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Usa</a:t>
            </a:r>
            <a:r>
              <a:rPr lang="en-US" sz="2400" dirty="0"/>
              <a:t> </a:t>
            </a:r>
            <a:r>
              <a:rPr lang="en-US" sz="2400" i="1" dirty="0"/>
              <a:t>Machine Learning </a:t>
            </a:r>
            <a:r>
              <a:rPr lang="pt-BR" sz="2400" dirty="0"/>
              <a:t> para analisar cada consulta elegível e prever o tempo de execução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configurar</a:t>
            </a:r>
            <a:r>
              <a:rPr lang="en-US" sz="2400" dirty="0"/>
              <a:t> </a:t>
            </a:r>
            <a:r>
              <a:rPr lang="en-US" sz="2400" dirty="0" err="1"/>
              <a:t>quantos</a:t>
            </a:r>
            <a:r>
              <a:rPr lang="en-US" sz="2400" dirty="0"/>
              <a:t> </a:t>
            </a:r>
            <a:r>
              <a:rPr lang="en-US" sz="2400" dirty="0" err="1"/>
              <a:t>segundos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“</a:t>
            </a:r>
            <a:r>
              <a:rPr lang="en-US" sz="2400" dirty="0" err="1"/>
              <a:t>curtos</a:t>
            </a:r>
            <a:r>
              <a:rPr lang="en-US" sz="2400" dirty="0"/>
              <a:t>” (1 e 20 </a:t>
            </a:r>
            <a:r>
              <a:rPr lang="en-US" sz="2400" dirty="0" err="1"/>
              <a:t>segundos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2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1" name="Picture 130" descr="Forma&#10;&#10;Descrição gerada automaticamente">
            <a:extLst>
              <a:ext uri="{FF2B5EF4-FFF2-40B4-BE49-F238E27FC236}">
                <a16:creationId xmlns:a16="http://schemas.microsoft.com/office/drawing/2014/main" id="{2B328895-9693-3A6D-FE42-55F7BC92F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E5EBF-BD8E-689D-AEBA-B1675499050A}"/>
              </a:ext>
            </a:extLst>
          </p:cNvPr>
          <p:cNvSpPr txBox="1">
            <a:spLocks/>
          </p:cNvSpPr>
          <p:nvPr/>
        </p:nvSpPr>
        <p:spPr>
          <a:xfrm>
            <a:off x="1198181" y="728906"/>
            <a:ext cx="9792471" cy="2057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130" name="TextBox 3">
            <a:extLst>
              <a:ext uri="{FF2B5EF4-FFF2-40B4-BE49-F238E27FC236}">
                <a16:creationId xmlns:a16="http://schemas.microsoft.com/office/drawing/2014/main" id="{304D6D49-9EA4-5A03-5B41-6EB572A1E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570127"/>
              </p:ext>
            </p:extLst>
          </p:nvPr>
        </p:nvGraphicFramePr>
        <p:xfrm>
          <a:off x="887558" y="2957671"/>
          <a:ext cx="10413716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390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0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1BC331C-E611-8A69-3CB5-54B841FDF877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Resizing Redshift Clusters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1C1A3E-9333-79F4-F46F-3A5C50C7C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60438"/>
              </p:ext>
            </p:extLst>
          </p:nvPr>
        </p:nvGraphicFramePr>
        <p:xfrm>
          <a:off x="1068827" y="1763079"/>
          <a:ext cx="10050334" cy="43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568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ED867C-4516-4BC4-83C9-AED375D91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5ED867C-4516-4BC4-83C9-AED375D913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F70F36-3BF0-42DB-8E56-BA146CE91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90F70F36-3BF0-42DB-8E56-BA146CE91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56C064-5556-48ED-AC18-8F4DCAF85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C56C064-5556-48ED-AC18-8F4DCAF85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48F67E-93E3-4CD1-8CE1-E874C6A2D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5C48F67E-93E3-4CD1-8CE1-E874C6A2D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F4E974-4108-44F4-8C37-0F35FC0C5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68F4E974-4108-44F4-8C37-0F35FC0C5D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6D9C81-473C-4C8B-82CD-A22186BB3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F76D9C81-473C-4C8B-82CD-A22186BB3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AA5F94-AEB9-4EBB-81E9-AA6795767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7AA5F94-AEB9-4EBB-81E9-AA6795767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DFE2BC-FE63-4DD8-9E76-26E516BDF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DDFE2BC-FE63-4DD8-9E76-26E516BDF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2FC674-BC83-4107-AC1B-501FD762D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B42FC674-BC83-4107-AC1B-501FD762D2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23AB7D-59FE-4153-82BC-659B12C3C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6123AB7D-59FE-4153-82BC-659B12C3C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6716F3-BA61-C621-F4A1-95A2864795A2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Amazon Redshift ML</a:t>
            </a:r>
          </a:p>
        </p:txBody>
      </p:sp>
      <p:pic>
        <p:nvPicPr>
          <p:cNvPr id="2050" name="Picture 2" descr="Como funciona - Redshift ML (vers&amp;atilde;o de demonstra&amp;ccedil;&amp;atilde;o)">
            <a:extLst>
              <a:ext uri="{FF2B5EF4-FFF2-40B4-BE49-F238E27FC236}">
                <a16:creationId xmlns:a16="http://schemas.microsoft.com/office/drawing/2014/main" id="{BE43FD7D-4E6A-322E-A0ED-5F0C3B077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3217" r="1184" b="3189"/>
          <a:stretch/>
        </p:blipFill>
        <p:spPr bwMode="auto">
          <a:xfrm>
            <a:off x="907371" y="1607886"/>
            <a:ext cx="10373245" cy="4382911"/>
          </a:xfrm>
          <a:prstGeom prst="rect">
            <a:avLst/>
          </a:prstGeom>
          <a:ln w="38100" cap="sq">
            <a:solidFill>
              <a:srgbClr val="8C4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56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A3E6C4-E84D-664B-6DE1-5C9B10490D4A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anti-patterns (</a:t>
            </a:r>
            <a:r>
              <a:rPr lang="pt-BR" dirty="0" err="1"/>
              <a:t>antipadrões</a:t>
            </a:r>
            <a:r>
              <a:rPr lang="en-US" dirty="0"/>
              <a:t>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C9605F3-0BE9-80C0-44C0-56318EF47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433752"/>
              </p:ext>
            </p:extLst>
          </p:nvPr>
        </p:nvGraphicFramePr>
        <p:xfrm>
          <a:off x="1283390" y="1491218"/>
          <a:ext cx="9621208" cy="451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27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EB3909-174F-4E8A-B488-EBF993D52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DAEB3909-174F-4E8A-B488-EBF993D52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5347C0-6B49-437C-84BF-CA2EE9056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E65347C0-6B49-437C-84BF-CA2EE9056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BE582D-925D-48FB-AC49-A9827C2FD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43BE582D-925D-48FB-AC49-A9827C2FD4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39EB13-38C3-4EB6-9E1E-0843F36D25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0239EB13-38C3-4EB6-9E1E-0843F36D25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4ECFA7-204C-4040-8318-BA32F5675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274ECFA7-204C-4040-8318-BA32F5675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F2EA98-131D-41BD-97CE-A7B5B4DAC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48F2EA98-131D-41BD-97CE-A7B5B4DAC5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1086AE-E26A-4794-8D61-2AD3A033C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8E1086AE-E26A-4794-8D61-2AD3A033C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F9DCBC-E5F9-47B9-B8B2-06F36F337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D7F9DCBC-E5F9-47B9-B8B2-06F36F337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D1B104-BAE6-BD51-EE18-13F1BB313CB6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Segurança</a:t>
            </a:r>
            <a:endParaRPr lang="en-US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FA02DFB0-C010-ACFF-3E37-91A8FEF74B49}"/>
              </a:ext>
            </a:extLst>
          </p:cNvPr>
          <p:cNvSpPr/>
          <p:nvPr/>
        </p:nvSpPr>
        <p:spPr>
          <a:xfrm>
            <a:off x="1090613" y="1357617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1155DC6-8225-1EF7-C6AD-2A83D03D9C07}"/>
              </a:ext>
            </a:extLst>
          </p:cNvPr>
          <p:cNvSpPr/>
          <p:nvPr/>
        </p:nvSpPr>
        <p:spPr>
          <a:xfrm>
            <a:off x="1298377" y="1457392"/>
            <a:ext cx="183594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3146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13E9FFC7-B331-E3E2-C896-42E65011EB31}"/>
              </a:ext>
            </a:extLst>
          </p:cNvPr>
          <p:cNvSpPr/>
          <p:nvPr/>
        </p:nvSpPr>
        <p:spPr>
          <a:xfrm>
            <a:off x="1869639" y="1324399"/>
            <a:ext cx="9231747" cy="6205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um módulo de segurança de hardware (HSM) para criptografia de dados</a:t>
            </a: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896AA61F-B3EB-9880-F5D0-FC40B198907B}"/>
              </a:ext>
            </a:extLst>
          </p:cNvPr>
          <p:cNvSpPr/>
          <p:nvPr/>
        </p:nvSpPr>
        <p:spPr>
          <a:xfrm>
            <a:off x="1869640" y="1956857"/>
            <a:ext cx="9057916" cy="1380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um certificado de cliente e servidor para estabelecer uma conexão segura entre o Redshift e o HSM. Antes de migrar para um cluster criptografado por HSM, crie o novo cluster criptografado e transfira os dados existentes para ele.</a:t>
            </a:r>
            <a:endParaRPr lang="en-US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327CA6E0-BA79-C6D3-C664-8A08075D492C}"/>
              </a:ext>
            </a:extLst>
          </p:cNvPr>
          <p:cNvSpPr/>
          <p:nvPr/>
        </p:nvSpPr>
        <p:spPr>
          <a:xfrm>
            <a:off x="1090613" y="3371030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5989725-9200-4FA4-34B7-23EF460FF83C}"/>
              </a:ext>
            </a:extLst>
          </p:cNvPr>
          <p:cNvSpPr/>
          <p:nvPr/>
        </p:nvSpPr>
        <p:spPr>
          <a:xfrm>
            <a:off x="1270398" y="3470804"/>
            <a:ext cx="239673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3146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881561DC-FBBC-68DB-C919-8F2CF29B118D}"/>
              </a:ext>
            </a:extLst>
          </p:cNvPr>
          <p:cNvSpPr/>
          <p:nvPr/>
        </p:nvSpPr>
        <p:spPr>
          <a:xfrm>
            <a:off x="1869640" y="3366522"/>
            <a:ext cx="9231747" cy="5992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Controle o acesso de usuários e grupos com permissões granulares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CC0DB5BA-AB30-ECCE-D8C9-AEEF75FE5310}"/>
              </a:ext>
            </a:extLst>
          </p:cNvPr>
          <p:cNvSpPr/>
          <p:nvPr/>
        </p:nvSpPr>
        <p:spPr>
          <a:xfrm>
            <a:off x="1869640" y="3965765"/>
            <a:ext cx="9054226" cy="133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os comandos GRANT e REVOKE no SQL para conceder ou remover permissões de acesso a tabelas, views e outros objetos no seu cluster Redshift. Por exemplo: </a:t>
            </a:r>
            <a:r>
              <a:rPr lang="en-US" i="1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GRANT SELECT ON TABLE [nome_tabela] TO [nome_usuario];</a:t>
            </a:r>
            <a:endParaRPr lang="en-US" dirty="0"/>
          </a:p>
        </p:txBody>
      </p:sp>
      <p:sp>
        <p:nvSpPr>
          <p:cNvPr id="16" name="Shape 11">
            <a:extLst>
              <a:ext uri="{FF2B5EF4-FFF2-40B4-BE49-F238E27FC236}">
                <a16:creationId xmlns:a16="http://schemas.microsoft.com/office/drawing/2014/main" id="{F7F59E83-B472-1511-1D2C-CFA37F018124}"/>
              </a:ext>
            </a:extLst>
          </p:cNvPr>
          <p:cNvSpPr/>
          <p:nvPr/>
        </p:nvSpPr>
        <p:spPr>
          <a:xfrm>
            <a:off x="1090613" y="5297358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09E4D1C0-53A6-71FF-D604-AF9AE737ADA8}"/>
              </a:ext>
            </a:extLst>
          </p:cNvPr>
          <p:cNvSpPr/>
          <p:nvPr/>
        </p:nvSpPr>
        <p:spPr>
          <a:xfrm>
            <a:off x="1264444" y="5397132"/>
            <a:ext cx="251460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3146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3F43899D-3033-27EF-AB23-3BC2135A1649}"/>
              </a:ext>
            </a:extLst>
          </p:cNvPr>
          <p:cNvSpPr/>
          <p:nvPr/>
        </p:nvSpPr>
        <p:spPr>
          <a:xfrm>
            <a:off x="1869640" y="5309302"/>
            <a:ext cx="8225969" cy="5992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 políticas de acesso baseadas em função (RBAC)</a:t>
            </a:r>
            <a:endParaRPr lang="en-US" sz="220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96BEDBF4-DC3A-F25B-BCB4-E4176FD3907B}"/>
              </a:ext>
            </a:extLst>
          </p:cNvPr>
          <p:cNvSpPr/>
          <p:nvPr/>
        </p:nvSpPr>
        <p:spPr>
          <a:xfrm>
            <a:off x="1869640" y="5896600"/>
            <a:ext cx="9054226" cy="961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Crie funções com conjuntos de permissões específicos e atribua-as a usuários e grupos, garantindo que cada indivíduo tenha apenas o nível de acesso necessário para realizar suas atividades.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/>
              <a:t>Amazon Redshift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18734C4-8744-2CCD-42EE-DD445D63124E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Redshift Serverless</a:t>
            </a:r>
            <a:endParaRPr lang="en-US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82EE38C0-8140-CB0F-A0A3-E4928459D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75911"/>
              </p:ext>
            </p:extLst>
          </p:nvPr>
        </p:nvGraphicFramePr>
        <p:xfrm>
          <a:off x="1303466" y="1311817"/>
          <a:ext cx="10050335" cy="45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19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7AC118DB-3349-4526-9FA8-54966C63E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F05C4B2D-B099-413E-8C3A-79361F128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ECE78800-80E1-44EF-AA2D-F911DF77C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0075AAF4-0EB7-48DD-9102-FA4B5D9AA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24FFCD27-A2A1-4687-A751-3F2604A51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F6859255-D683-4FC4-A719-717A449B4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F7F98E9E-D637-4FD2-8F71-0289E6D43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294C3760-0DEF-48FC-9FEF-7229FFF36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8F2E9626-A9E6-41AF-932C-61EBC4ACB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D7F88248-D888-4503-ABB3-940C82988B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7BD17CF-2ABB-77B2-9CE2-6B8856F497F1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Serverless: Getting Started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57568-7DB1-A731-492A-1F26441C0BDE}"/>
              </a:ext>
            </a:extLst>
          </p:cNvPr>
          <p:cNvSpPr txBox="1"/>
          <p:nvPr/>
        </p:nvSpPr>
        <p:spPr>
          <a:xfrm>
            <a:off x="1303466" y="1311817"/>
            <a:ext cx="952419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Para começar, você precisará criar uma função de IAM com as permissões apropriadas. Isso inclui conceder acesso ao serviço </a:t>
            </a:r>
            <a:r>
              <a:rPr lang="pt-BR" dirty="0" err="1"/>
              <a:t>Redshift</a:t>
            </a:r>
            <a:r>
              <a:rPr lang="pt-BR" dirty="0"/>
              <a:t>, bem como a quaisquer outros serviços da AWS que você planeja usar, como S3, KMS ou </a:t>
            </a:r>
            <a:r>
              <a:rPr lang="pt-BR" dirty="0" err="1"/>
              <a:t>CloudWatch</a:t>
            </a:r>
            <a:r>
              <a:rPr lang="pt-BR" dirty="0"/>
              <a:t>.</a:t>
            </a:r>
          </a:p>
          <a:p>
            <a:pPr>
              <a:spcAft>
                <a:spcPts val="1200"/>
              </a:spcAft>
            </a:pPr>
            <a:r>
              <a:rPr lang="pt-BR" dirty="0"/>
              <a:t>Depois de ter a função de IAM configurada, você pode começar a provisionar seu cluster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Serverless</a:t>
            </a:r>
            <a:r>
              <a:rPr lang="pt-BR" dirty="0"/>
              <a:t>. Você precisará configurar o seguinte: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Nome do Banco de Dados:</a:t>
            </a:r>
            <a:r>
              <a:rPr lang="pt-BR" dirty="0"/>
              <a:t> Escolha um nome para o seu banco de dados </a:t>
            </a:r>
            <a:r>
              <a:rPr lang="pt-BR" dirty="0" err="1"/>
              <a:t>Redshift</a:t>
            </a:r>
            <a:r>
              <a:rPr lang="pt-BR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Usuário Administrador:</a:t>
            </a:r>
            <a:r>
              <a:rPr lang="pt-BR" dirty="0"/>
              <a:t> Forneça o nome de usuário e a senha para o usuário administrador.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VPC:</a:t>
            </a:r>
            <a:r>
              <a:rPr lang="pt-BR" dirty="0"/>
              <a:t> Selecione a VPC onde você deseja implantar o cluster </a:t>
            </a:r>
            <a:r>
              <a:rPr lang="pt-BR" dirty="0" err="1"/>
              <a:t>Redshift</a:t>
            </a:r>
            <a:r>
              <a:rPr lang="pt-BR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Criptografia:</a:t>
            </a:r>
            <a:r>
              <a:rPr lang="pt-BR" dirty="0"/>
              <a:t> Por padrão, o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Serverless</a:t>
            </a:r>
            <a:r>
              <a:rPr lang="pt-BR" dirty="0"/>
              <a:t> usa uma chave KMS da AWS para criptografia de dados. Você pode optar por usar sua própria chave KMS personalizada, se necessário.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Auditoria:</a:t>
            </a:r>
            <a:r>
              <a:rPr lang="pt-BR" dirty="0"/>
              <a:t> Habilite o registro de auditoria do </a:t>
            </a:r>
            <a:r>
              <a:rPr lang="pt-BR" dirty="0" err="1"/>
              <a:t>Redshift</a:t>
            </a:r>
            <a:r>
              <a:rPr lang="pt-BR" dirty="0"/>
              <a:t> para rastrear a atividade do banco de dados.</a:t>
            </a:r>
          </a:p>
          <a:p>
            <a:pPr>
              <a:spcAft>
                <a:spcPts val="1200"/>
              </a:spcAft>
            </a:pPr>
            <a:r>
              <a:rPr lang="pt-BR" dirty="0"/>
              <a:t>Após a configuração inicial, você pode gerenciar snapshots, backups e outras tarefas operacionais por meio do console ou da API do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Serverless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1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F485B2-9A49-6308-15CB-003B389EC770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Resource Scaling in Redshift Serverless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5269B-D0A5-05CC-407A-319ADBFB4F74}"/>
              </a:ext>
            </a:extLst>
          </p:cNvPr>
          <p:cNvSpPr txBox="1"/>
          <p:nvPr/>
        </p:nvSpPr>
        <p:spPr>
          <a:xfrm>
            <a:off x="1303465" y="1311817"/>
            <a:ext cx="1035150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A capacidade do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Serverless</a:t>
            </a:r>
            <a:r>
              <a:rPr lang="pt-BR" dirty="0"/>
              <a:t> é medida em unidades de processamento </a:t>
            </a:r>
            <a:r>
              <a:rPr lang="pt-BR" dirty="0" err="1"/>
              <a:t>Redshift</a:t>
            </a:r>
            <a:r>
              <a:rPr lang="pt-BR" dirty="0"/>
              <a:t> (</a:t>
            </a:r>
            <a:r>
              <a:rPr lang="pt-BR" dirty="0" err="1"/>
              <a:t>RPUs</a:t>
            </a:r>
            <a:r>
              <a:rPr lang="pt-BR" dirty="0"/>
              <a:t>).</a:t>
            </a:r>
          </a:p>
          <a:p>
            <a:pPr>
              <a:spcAft>
                <a:spcPts val="600"/>
              </a:spcAft>
            </a:pPr>
            <a:r>
              <a:rPr lang="pt-BR" dirty="0"/>
              <a:t>Você paga apenas pelas </a:t>
            </a:r>
            <a:r>
              <a:rPr lang="pt-BR" dirty="0" err="1"/>
              <a:t>RPUs</a:t>
            </a:r>
            <a:r>
              <a:rPr lang="pt-BR" dirty="0"/>
              <a:t> que usar, por segundo, além do armazenamento utilizado.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2800" b="1" dirty="0" err="1"/>
              <a:t>RPUs</a:t>
            </a:r>
            <a:r>
              <a:rPr lang="pt-BR" sz="2800" b="1" dirty="0"/>
              <a:t> Básicas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Você pode ajustar a quantidade de </a:t>
            </a:r>
            <a:r>
              <a:rPr lang="pt-BR" dirty="0" err="1"/>
              <a:t>RPUs</a:t>
            </a:r>
            <a:r>
              <a:rPr lang="pt-BR" dirty="0"/>
              <a:t> básicas conforme necessário.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padrão é o modo "AUTO", que ajusta automaticamente as </a:t>
            </a:r>
            <a:r>
              <a:rPr lang="pt-BR" dirty="0" err="1"/>
              <a:t>RPUs</a:t>
            </a:r>
            <a:r>
              <a:rPr lang="pt-BR" dirty="0"/>
              <a:t> com base na carga de trabalho.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Você também pode definir manualmente de 8 a 512 </a:t>
            </a:r>
            <a:r>
              <a:rPr lang="pt-BR" dirty="0" err="1"/>
              <a:t>RPUs</a:t>
            </a:r>
            <a:r>
              <a:rPr lang="pt-BR" dirty="0"/>
              <a:t> para obter um desempenho de consulta melhorado.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Cada RPU fornece 16 GB de memória.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2800" b="1" dirty="0" err="1"/>
              <a:t>RPUs</a:t>
            </a:r>
            <a:r>
              <a:rPr lang="pt-BR" sz="2800" b="1" dirty="0"/>
              <a:t> Máximas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Você pode definir um limite máximo de </a:t>
            </a:r>
            <a:r>
              <a:rPr lang="pt-BR" dirty="0" err="1"/>
              <a:t>RPUs</a:t>
            </a:r>
            <a:r>
              <a:rPr lang="pt-BR" dirty="0"/>
              <a:t> para controlar os custos.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Ou você pode aumentar o limite máximo de </a:t>
            </a:r>
            <a:r>
              <a:rPr lang="pt-BR" dirty="0" err="1"/>
              <a:t>RPUs</a:t>
            </a:r>
            <a:r>
              <a:rPr lang="pt-BR" dirty="0"/>
              <a:t> para melhorar o desempenho geral.</a:t>
            </a:r>
          </a:p>
          <a:p>
            <a:pPr>
              <a:spcAft>
                <a:spcPts val="600"/>
              </a:spcAft>
            </a:pPr>
            <a:r>
              <a:rPr lang="pt-BR" dirty="0"/>
              <a:t>Essa escalabilidade elástica permite que o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Serverless</a:t>
            </a:r>
            <a:r>
              <a:rPr lang="pt-BR" dirty="0"/>
              <a:t> se ajuste automaticamente à sua carga de trabalho, garantindo o desempenho necessário sem a necessidade de gerenciar manualmente os recursos.</a:t>
            </a:r>
          </a:p>
        </p:txBody>
      </p:sp>
    </p:spTree>
    <p:extLst>
      <p:ext uri="{BB962C8B-B14F-4D97-AF65-F5344CB8AC3E}">
        <p14:creationId xmlns:p14="http://schemas.microsoft.com/office/powerpoint/2010/main" val="12267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E74E9D-5C60-D370-F8CF-F5AAF72FC1A1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Serverless</a:t>
            </a:r>
          </a:p>
        </p:txBody>
      </p:sp>
      <p:sp>
        <p:nvSpPr>
          <p:cNvPr id="3" name="Text 3"/>
          <p:cNvSpPr/>
          <p:nvPr/>
        </p:nvSpPr>
        <p:spPr>
          <a:xfrm>
            <a:off x="1303466" y="1311817"/>
            <a:ext cx="10095841" cy="3106428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>
              <a:lnSpc>
                <a:spcPts val="3356"/>
              </a:lnSpc>
              <a:buNone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Redshift Serverless oferece os mesmos recursos do Redshift,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exceto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</a:p>
          <a:p>
            <a:pPr marL="342900" indent="-342900">
              <a:lnSpc>
                <a:spcPts val="3356"/>
              </a:lnSpc>
              <a:buFont typeface="Arial" panose="020B0604020202020204" pitchFamily="34" charset="0"/>
              <a:buChar char="•"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Redshift Spectrum</a:t>
            </a:r>
          </a:p>
          <a:p>
            <a:pPr marL="342900" indent="-342900">
              <a:lnSpc>
                <a:spcPts val="3356"/>
              </a:lnSpc>
              <a:buFont typeface="Arial" panose="020B0604020202020204" pitchFamily="34" charset="0"/>
              <a:buChar char="•"/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Grupos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parâmetros</a:t>
            </a:r>
            <a:endParaRPr lang="en-US" sz="2097" kern="0" spc="-4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>
              <a:lnSpc>
                <a:spcPts val="3356"/>
              </a:lnSpc>
              <a:buFont typeface="Arial" panose="020B0604020202020204" pitchFamily="34" charset="0"/>
              <a:buChar char="•"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Workload Management</a:t>
            </a:r>
          </a:p>
          <a:p>
            <a:pPr marL="342900" indent="-342900">
              <a:lnSpc>
                <a:spcPts val="3356"/>
              </a:lnSpc>
              <a:buFont typeface="Arial" panose="020B0604020202020204" pitchFamily="34" charset="0"/>
              <a:buChar char="•"/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Integração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parceiros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AWS</a:t>
            </a:r>
          </a:p>
          <a:p>
            <a:pPr marL="342900" indent="-342900">
              <a:lnSpc>
                <a:spcPts val="3356"/>
              </a:lnSpc>
              <a:buFont typeface="Arial" panose="020B0604020202020204" pitchFamily="34" charset="0"/>
              <a:buChar char="•"/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Janelas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manutenção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trilhas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versão</a:t>
            </a:r>
            <a:endParaRPr lang="en-US" sz="2097" kern="0" spc="-4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3356"/>
              </a:lnSpc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Redshift Serverless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endpoint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público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então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você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acessá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-lo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dentro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uma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VPC.</a:t>
            </a:r>
            <a:endParaRPr lang="en-US" sz="2097" dirty="0"/>
          </a:p>
        </p:txBody>
      </p:sp>
    </p:spTree>
    <p:extLst>
      <p:ext uri="{BB962C8B-B14F-4D97-AF65-F5344CB8AC3E}">
        <p14:creationId xmlns:p14="http://schemas.microsoft.com/office/powerpoint/2010/main" val="8248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BE4A1A-7BBE-D01A-0132-840E5FE9900E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Serverless: Monitoring</a:t>
            </a:r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73" y="1395032"/>
            <a:ext cx="665798" cy="6657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03077" y="1305775"/>
            <a:ext cx="3074816" cy="501804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622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Histórico de Consultas</a:t>
            </a:r>
            <a:endParaRPr lang="en-US" sz="2622" dirty="0"/>
          </a:p>
        </p:txBody>
      </p:sp>
      <p:sp>
        <p:nvSpPr>
          <p:cNvPr id="10" name="Text 4"/>
          <p:cNvSpPr/>
          <p:nvPr/>
        </p:nvSpPr>
        <p:spPr>
          <a:xfrm>
            <a:off x="2003077" y="1684097"/>
            <a:ext cx="9108519" cy="49302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ts val="3356"/>
              </a:lnSpc>
              <a:buNone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SYS_QUERY_HISTORY, SYS_LOAD_HISTORY, SYS_SERVERLESS_USAGE, e mais</a:t>
            </a:r>
            <a:endParaRPr lang="en-US" sz="209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80" y="2387696"/>
            <a:ext cx="665798" cy="66579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03077" y="2387696"/>
            <a:ext cx="2847639" cy="501804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622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Logs do CloudWatch</a:t>
            </a:r>
            <a:endParaRPr lang="en-US" sz="2622" dirty="0"/>
          </a:p>
        </p:txBody>
      </p:sp>
      <p:sp>
        <p:nvSpPr>
          <p:cNvPr id="13" name="Text 6"/>
          <p:cNvSpPr/>
          <p:nvPr/>
        </p:nvSpPr>
        <p:spPr>
          <a:xfrm>
            <a:off x="2003077" y="2825411"/>
            <a:ext cx="6113020" cy="1365054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ts val="3356"/>
              </a:lnSpc>
              <a:buSzPct val="100000"/>
              <a:buChar char="•"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Conexões e atividades de usuário ativadas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padrão</a:t>
            </a:r>
            <a:endParaRPr lang="en-US" sz="2097" kern="0" spc="-4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>
              <a:lnSpc>
                <a:spcPts val="3356"/>
              </a:lnSpc>
              <a:buSzPct val="100000"/>
              <a:buFontTx/>
              <a:buChar char="•"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Dados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opcionais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atividades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usuário</a:t>
            </a:r>
            <a:endParaRPr lang="en-US" sz="2097" kern="0" spc="-4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>
              <a:lnSpc>
                <a:spcPts val="3356"/>
              </a:lnSpc>
              <a:buSzPct val="100000"/>
              <a:buFontTx/>
              <a:buChar char="•"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 /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/redshift/serverless/</a:t>
            </a:r>
            <a:endParaRPr lang="en-US" sz="2097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466" y="4404879"/>
            <a:ext cx="665798" cy="66579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003077" y="4321655"/>
            <a:ext cx="3416256" cy="501804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622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Métricas do CloudWatch</a:t>
            </a:r>
            <a:endParaRPr lang="en-US" sz="2622" dirty="0"/>
          </a:p>
        </p:txBody>
      </p:sp>
      <p:sp>
        <p:nvSpPr>
          <p:cNvPr id="16" name="Text 10"/>
          <p:cNvSpPr/>
          <p:nvPr/>
        </p:nvSpPr>
        <p:spPr>
          <a:xfrm>
            <a:off x="2003077" y="4737778"/>
            <a:ext cx="7565982" cy="929037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ts val="3356"/>
              </a:lnSpc>
              <a:buSzPct val="100000"/>
              <a:buChar char="•"/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QueriesCompletedPerSecond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QueryDuration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QueriesRunning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etc.</a:t>
            </a:r>
          </a:p>
          <a:p>
            <a:pPr marL="342900" indent="-342900">
              <a:lnSpc>
                <a:spcPts val="3356"/>
              </a:lnSpc>
              <a:buSzPct val="100000"/>
              <a:buFontTx/>
              <a:buChar char="•"/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Dimensões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DatabaseName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latency,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QueryType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stage</a:t>
            </a:r>
            <a:endParaRPr lang="en-US" sz="2097" dirty="0"/>
          </a:p>
        </p:txBody>
      </p:sp>
    </p:spTree>
    <p:extLst>
      <p:ext uri="{BB962C8B-B14F-4D97-AF65-F5344CB8AC3E}">
        <p14:creationId xmlns:p14="http://schemas.microsoft.com/office/powerpoint/2010/main" val="33385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build="p" animBg="1"/>
      <p:bldP spid="15" grpId="0" animBg="1"/>
      <p:bldP spid="16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B87A607-E2CA-BB17-7983-D21AA328BEDC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Using Materialized Views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1BE5D24-EA36-5009-2C7C-08E3679DD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444353"/>
              </p:ext>
            </p:extLst>
          </p:nvPr>
        </p:nvGraphicFramePr>
        <p:xfrm>
          <a:off x="1303466" y="1311817"/>
          <a:ext cx="1026442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70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AD6F715-25E2-433C-8BDA-9104CD7B0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161783A-4C09-48C6-922B-CAE26C57F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4398978-FB2E-42FD-AD09-40F682DEC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281569E-3A76-4C51-A5B3-85A9892A1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EF388D2-813B-4374-9E7F-D68FFFF10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88A2EFC-B8F8-4185-AA9B-B5CEC0C3EA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502784-4DEB-4D67-A087-DB037D545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C57C63A-0770-450C-BA29-9D54EF4F9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1731142-5820-43D4-BD63-F58D51E81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DEE2053-6FD8-467A-8C10-031CE9DB7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EE9833D-D4A6-4F8C-99FD-B090D68D9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BF65B3B-A94A-405D-8F20-AB5379F55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BBD6779-A818-47CB-A6CD-8862298AC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5ED5230-A3E5-4C0E-A723-DEBD63D26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6265F33-03D2-4C2F-A5F1-2936FFF90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D9F23B6-056F-428E-8458-3EF616816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99C826B-B3D3-4D43-9BB6-3CDE453DE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BA419DE-5410-449C-A550-517394340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F685583-D8F2-4F4E-AA00-3C25F5C22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6EC39E4-B6B5-4598-B62A-A6C049F77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399413A-308C-4193-AA62-B658A25A17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B3044B4-F2EF-4666-8BED-4A85A4DCA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D3EB2B7-3C78-4DD8-B2E2-9553548BC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80DA75B-6D65-45E6-ABBD-2D1E48B21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1" name="Picture 130" descr="Forma&#10;&#10;Descrição gerada automaticamente">
            <a:extLst>
              <a:ext uri="{FF2B5EF4-FFF2-40B4-BE49-F238E27FC236}">
                <a16:creationId xmlns:a16="http://schemas.microsoft.com/office/drawing/2014/main" id="{2B328895-9693-3A6D-FE42-55F7BC92F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30" name="TextBox 3">
            <a:extLst>
              <a:ext uri="{FF2B5EF4-FFF2-40B4-BE49-F238E27FC236}">
                <a16:creationId xmlns:a16="http://schemas.microsoft.com/office/drawing/2014/main" id="{304D6D49-9EA4-5A03-5B41-6EB572A1E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450930"/>
              </p:ext>
            </p:extLst>
          </p:nvPr>
        </p:nvGraphicFramePr>
        <p:xfrm>
          <a:off x="887618" y="1843287"/>
          <a:ext cx="10413716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8726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0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4C5FC-2CAD-65C7-F9BF-8E25776843B1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Using Materialized 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E1B9D-C432-9582-43CD-6779D813CE50}"/>
              </a:ext>
            </a:extLst>
          </p:cNvPr>
          <p:cNvSpPr txBox="1"/>
          <p:nvPr/>
        </p:nvSpPr>
        <p:spPr>
          <a:xfrm>
            <a:off x="1303465" y="1311817"/>
            <a:ext cx="9916077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dirty="0"/>
              <a:t>As visualizações materializadas no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Redshift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-computam resultados de consultas complexas, melhorando significativamente o desempenho em comparação com visualizações convencionais.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dirty="0"/>
              <a:t>Para manter as visualizações materializadas atualizadas, você pode utilizar os seguintes recursos: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Executar a instrução </a:t>
            </a:r>
            <a:r>
              <a:rPr lang="pt-BR" b="1" dirty="0"/>
              <a:t>REFRESH MATERIALIZED VIEW</a:t>
            </a:r>
            <a:r>
              <a:rPr lang="pt-BR" dirty="0"/>
              <a:t> para atualizar manualmente os dados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Definir a opção </a:t>
            </a:r>
            <a:r>
              <a:rPr lang="pt-BR" b="1" dirty="0"/>
              <a:t>AUTO REFRESH</a:t>
            </a:r>
            <a:r>
              <a:rPr lang="pt-BR" dirty="0"/>
              <a:t> na criação da visualização, para que ela seja atualizada automaticamente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dirty="0"/>
              <a:t>Você pode consultar as visualizações materializadas da mesma forma que consulta qualquer outra tabela ou visualização no seu ambiente de data </a:t>
            </a:r>
            <a:r>
              <a:rPr lang="pt-BR" dirty="0" err="1"/>
              <a:t>warehouse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dirty="0"/>
              <a:t>Além disso, é possível criar visualizações materializadas a partir de outras visualizações materializadas, o que é útil para reutilizar junções complexas e caras.</a:t>
            </a:r>
          </a:p>
        </p:txBody>
      </p:sp>
    </p:spTree>
    <p:extLst>
      <p:ext uri="{BB962C8B-B14F-4D97-AF65-F5344CB8AC3E}">
        <p14:creationId xmlns:p14="http://schemas.microsoft.com/office/powerpoint/2010/main" val="7362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828ADC-C46C-7E6B-5426-49511E4B4CA4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Materialized Views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19ABEBB3-A11C-2EC6-26AF-62E229A4ADBD}"/>
              </a:ext>
            </a:extLst>
          </p:cNvPr>
          <p:cNvSpPr/>
          <p:nvPr/>
        </p:nvSpPr>
        <p:spPr>
          <a:xfrm>
            <a:off x="1303466" y="1283630"/>
            <a:ext cx="10515599" cy="1278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Compartilhamento de Dados no Amazon Redshift permite que você compartilhe seus dados ativos de forma segura com outros clusters Redshift, possibilitando que eles acessem e consumam esses dados apenas para leitura.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303466" y="2609193"/>
            <a:ext cx="10627277" cy="3521862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funcionalidade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traz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diversos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benefícios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Isolamento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Cargas de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Trabalho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Você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pode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compartilhar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dados entre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diferentes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equipes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ambientes (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desenvolvimento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teste,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produção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comprometer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independência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 a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segurança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um.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Colaboração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entre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Grupos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O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compartilhamento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colaboração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entre equipes que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precisam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trabalhar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mesmos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conjuntos de dados.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Licenciamento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Dados: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Você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pode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compartilhar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dados com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parceiros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clientes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através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AWS Data Exchange,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controlando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acesso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seus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ativos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dados.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Compartilhamento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Dados no Redshift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compartilhar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bancos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dados,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esquemas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tabelas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visualizações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funções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definidas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pelo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usuário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(UDFs), com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controle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acesso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refinado</a:t>
            </a: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87274A-AA7D-C619-5435-A948C7FF6681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Lambda UDF</a:t>
            </a:r>
          </a:p>
        </p:txBody>
      </p:sp>
      <p:sp>
        <p:nvSpPr>
          <p:cNvPr id="3" name="Shape 3"/>
          <p:cNvSpPr/>
          <p:nvPr/>
        </p:nvSpPr>
        <p:spPr>
          <a:xfrm>
            <a:off x="1090613" y="1433042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1298377" y="1532817"/>
            <a:ext cx="183594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3146" dirty="0"/>
          </a:p>
        </p:txBody>
      </p:sp>
      <p:sp>
        <p:nvSpPr>
          <p:cNvPr id="10" name="Text 5"/>
          <p:cNvSpPr/>
          <p:nvPr/>
        </p:nvSpPr>
        <p:spPr>
          <a:xfrm>
            <a:off x="1748981" y="1495263"/>
            <a:ext cx="2596032" cy="487056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Configurar Permissões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736656" y="1843515"/>
            <a:ext cx="9374837" cy="1354602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Primeiro, use a política IAM AWSLambdaRole para conceder as permissões adequadas à função IAM do seu cluster do Redshift. Como alternativa, você pode criar sua própria política IAM que permita a ação lambda:InvokeFunction.</a:t>
            </a:r>
            <a:endParaRPr lang="en-US" dirty="0"/>
          </a:p>
        </p:txBody>
      </p:sp>
      <p:sp>
        <p:nvSpPr>
          <p:cNvPr id="12" name="Shape 7"/>
          <p:cNvSpPr/>
          <p:nvPr/>
        </p:nvSpPr>
        <p:spPr>
          <a:xfrm>
            <a:off x="1090613" y="3140538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8"/>
          <p:cNvSpPr/>
          <p:nvPr/>
        </p:nvSpPr>
        <p:spPr>
          <a:xfrm>
            <a:off x="1270398" y="3240312"/>
            <a:ext cx="239673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3146" dirty="0"/>
          </a:p>
        </p:txBody>
      </p:sp>
      <p:sp>
        <p:nvSpPr>
          <p:cNvPr id="15" name="Text 9"/>
          <p:cNvSpPr/>
          <p:nvPr/>
        </p:nvSpPr>
        <p:spPr>
          <a:xfrm>
            <a:off x="1726550" y="3197628"/>
            <a:ext cx="3618298" cy="484941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Registrar a Função Lambda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726550" y="3561039"/>
            <a:ext cx="8235613" cy="91858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Você precisará incluir essa função IAM no comando CREATE EXTERNAL FUNCTION ao registrar a função Lambda no Redshift.</a:t>
            </a:r>
            <a:endParaRPr lang="en-US" dirty="0"/>
          </a:p>
        </p:txBody>
      </p:sp>
      <p:sp>
        <p:nvSpPr>
          <p:cNvPr id="19" name="Shape 11"/>
          <p:cNvSpPr/>
          <p:nvPr/>
        </p:nvSpPr>
        <p:spPr>
          <a:xfrm>
            <a:off x="1090613" y="4478457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2"/>
          <p:cNvSpPr/>
          <p:nvPr/>
        </p:nvSpPr>
        <p:spPr>
          <a:xfrm>
            <a:off x="1264444" y="4578232"/>
            <a:ext cx="251460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3146" dirty="0"/>
          </a:p>
        </p:txBody>
      </p:sp>
      <p:sp>
        <p:nvSpPr>
          <p:cNvPr id="21" name="Text 13"/>
          <p:cNvSpPr/>
          <p:nvPr/>
        </p:nvSpPr>
        <p:spPr>
          <a:xfrm>
            <a:off x="1726550" y="4535548"/>
            <a:ext cx="4570097" cy="484941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Invocar Funções em Outras Contas</a:t>
            </a:r>
            <a:endParaRPr lang="en-US" sz="2200" dirty="0"/>
          </a:p>
        </p:txBody>
      </p:sp>
      <p:sp>
        <p:nvSpPr>
          <p:cNvPr id="22" name="Text 14"/>
          <p:cNvSpPr/>
          <p:nvPr/>
        </p:nvSpPr>
        <p:spPr>
          <a:xfrm>
            <a:off x="1726550" y="4932831"/>
            <a:ext cx="8235613" cy="91858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 possível invocar funções Lambda em outras contas da AWS, na mesma região, usando o encadeamento de funções IAM.</a:t>
            </a:r>
            <a:endParaRPr lang="en-US" dirty="0"/>
          </a:p>
        </p:txBody>
      </p:sp>
      <p:sp>
        <p:nvSpPr>
          <p:cNvPr id="23" name="Shape 15"/>
          <p:cNvSpPr/>
          <p:nvPr/>
        </p:nvSpPr>
        <p:spPr>
          <a:xfrm>
            <a:off x="1090613" y="5859649"/>
            <a:ext cx="599242" cy="599242"/>
          </a:xfrm>
          <a:prstGeom prst="roundRect">
            <a:avLst>
              <a:gd name="adj" fmla="val 18668"/>
            </a:avLst>
          </a:prstGeom>
          <a:solidFill>
            <a:srgbClr val="DECCFF"/>
          </a:solidFill>
          <a:ln w="15240">
            <a:solidFill>
              <a:srgbClr val="C4B2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16"/>
          <p:cNvSpPr/>
          <p:nvPr/>
        </p:nvSpPr>
        <p:spPr>
          <a:xfrm>
            <a:off x="1260754" y="5959424"/>
            <a:ext cx="258842" cy="3995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6"/>
              </a:lnSpc>
              <a:buNone/>
            </a:pPr>
            <a:r>
              <a:rPr lang="en-US" sz="3146" b="1" kern="0" spc="-9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3146" dirty="0"/>
          </a:p>
        </p:txBody>
      </p:sp>
      <p:sp>
        <p:nvSpPr>
          <p:cNvPr id="25" name="Text 17"/>
          <p:cNvSpPr/>
          <p:nvPr/>
        </p:nvSpPr>
        <p:spPr>
          <a:xfrm>
            <a:off x="1726550" y="5916740"/>
            <a:ext cx="4183133" cy="484941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277"/>
              </a:lnSpc>
              <a:buNone/>
            </a:pPr>
            <a:r>
              <a:rPr lang="en-US" sz="220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Comunicação Redshift-Lambda</a:t>
            </a:r>
            <a:endParaRPr lang="en-US" sz="2200" dirty="0"/>
          </a:p>
        </p:txBody>
      </p:sp>
      <p:sp>
        <p:nvSpPr>
          <p:cNvPr id="26" name="Text 18"/>
          <p:cNvSpPr/>
          <p:nvPr/>
        </p:nvSpPr>
        <p:spPr>
          <a:xfrm>
            <a:off x="1726550" y="6402336"/>
            <a:ext cx="5706562" cy="480837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 algn="l">
              <a:lnSpc>
                <a:spcPts val="3356"/>
              </a:lnSpc>
              <a:buNone/>
            </a:pPr>
            <a:r>
              <a:rPr lang="en-US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Redshift se comunica com o Lambda usando JSON.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08425A-6F70-B336-6E6A-21EC51B8316C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Federated Queries</a:t>
            </a:r>
          </a:p>
        </p:txBody>
      </p:sp>
      <p:sp>
        <p:nvSpPr>
          <p:cNvPr id="3" name="Text 3"/>
          <p:cNvSpPr/>
          <p:nvPr/>
        </p:nvSpPr>
        <p:spPr>
          <a:xfrm>
            <a:off x="1303466" y="1311817"/>
            <a:ext cx="10000943" cy="2621808"/>
          </a:xfrm>
          <a:prstGeom prst="rect">
            <a:avLst/>
          </a:prstGeom>
          <a:noFill/>
          <a:ln/>
        </p:spPr>
        <p:txBody>
          <a:bodyPr wrap="none" rtlCol="0" anchor="t">
            <a:spAutoFit/>
          </a:bodyPr>
          <a:lstStyle/>
          <a:p>
            <a:pPr marL="0" indent="0">
              <a:lnSpc>
                <a:spcPts val="3356"/>
              </a:lnSpc>
              <a:spcAft>
                <a:spcPts val="1200"/>
              </a:spcAft>
              <a:buNone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Consulte e analise dados de bancos de dados, armazéns e lagos de dados.</a:t>
            </a:r>
          </a:p>
          <a:p>
            <a:pPr>
              <a:lnSpc>
                <a:spcPts val="3356"/>
              </a:lnSpc>
              <a:spcAft>
                <a:spcPts val="600"/>
              </a:spcAft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Redshift se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conecta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Amazon RDS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Amazon Aurora para PostgreSQL e MySQL.</a:t>
            </a:r>
          </a:p>
          <a:p>
            <a:pPr marL="342900" indent="-342900">
              <a:lnSpc>
                <a:spcPts val="3356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Incorpore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dados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tempo real do RDS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suas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consultas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Redshift.</a:t>
            </a:r>
            <a:endParaRPr lang="en-US" sz="2097" dirty="0"/>
          </a:p>
          <a:p>
            <a:pPr marL="342900" indent="-342900">
              <a:lnSpc>
                <a:spcPts val="3356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Evita a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necessidade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pipelines de ETL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complexos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97" dirty="0"/>
          </a:p>
          <a:p>
            <a:pPr>
              <a:lnSpc>
                <a:spcPts val="3356"/>
              </a:lnSpc>
              <a:spcAft>
                <a:spcPts val="1200"/>
              </a:spcAft>
            </a:pP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Transfere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computação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bancos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dados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remotos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reduzindo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sz="2097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movimentação</a:t>
            </a:r>
            <a:r>
              <a:rPr lang="en-US" sz="2097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dados.</a:t>
            </a:r>
            <a:endParaRPr lang="en-US" sz="2097" dirty="0"/>
          </a:p>
        </p:txBody>
      </p:sp>
    </p:spTree>
    <p:extLst>
      <p:ext uri="{BB962C8B-B14F-4D97-AF65-F5344CB8AC3E}">
        <p14:creationId xmlns:p14="http://schemas.microsoft.com/office/powerpoint/2010/main" val="27499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A8741-D7E9-8CF6-8CBE-253CEFA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Redshift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9427E-2008-30E4-E3E8-789A55DDB07B}"/>
              </a:ext>
            </a:extLst>
          </p:cNvPr>
          <p:cNvGrpSpPr/>
          <p:nvPr/>
        </p:nvGrpSpPr>
        <p:grpSpPr>
          <a:xfrm>
            <a:off x="144334" y="152685"/>
            <a:ext cx="1159132" cy="1159132"/>
            <a:chOff x="144334" y="152685"/>
            <a:chExt cx="1159132" cy="1159132"/>
          </a:xfrm>
        </p:grpSpPr>
        <p:sp>
          <p:nvSpPr>
            <p:cNvPr id="2" name="Elipse 4">
              <a:extLst>
                <a:ext uri="{FF2B5EF4-FFF2-40B4-BE49-F238E27FC236}">
                  <a16:creationId xmlns:a16="http://schemas.microsoft.com/office/drawing/2014/main" id="{E189B805-8333-7444-502C-5217BEC53675}"/>
                </a:ext>
              </a:extLst>
            </p:cNvPr>
            <p:cNvSpPr/>
            <p:nvPr/>
          </p:nvSpPr>
          <p:spPr>
            <a:xfrm>
              <a:off x="144334" y="152685"/>
              <a:ext cx="1159132" cy="1159132"/>
            </a:xfrm>
            <a:prstGeom prst="ellipse">
              <a:avLst/>
            </a:prstGeom>
            <a:solidFill>
              <a:srgbClr val="8C4FFF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" descr="Scales of Justice">
              <a:extLst>
                <a:ext uri="{FF2B5EF4-FFF2-40B4-BE49-F238E27FC236}">
                  <a16:creationId xmlns:a16="http://schemas.microsoft.com/office/drawing/2014/main" id="{90EDAD63-F1FB-43B3-B3B9-2D1E08E20D47}"/>
                </a:ext>
              </a:extLst>
            </p:cNvPr>
            <p:cNvSpPr/>
            <p:nvPr/>
          </p:nvSpPr>
          <p:spPr>
            <a:xfrm>
              <a:off x="357188" y="365539"/>
              <a:ext cx="733425" cy="733425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F9EC3-B737-2FB1-EB34-02DD7929235A}"/>
              </a:ext>
            </a:extLst>
          </p:cNvPr>
          <p:cNvSpPr txBox="1"/>
          <p:nvPr/>
        </p:nvSpPr>
        <p:spPr>
          <a:xfrm>
            <a:off x="3046997" y="91429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Redshift Federated Queries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1542810-96BC-B365-756A-29C54B2C7D68}"/>
              </a:ext>
            </a:extLst>
          </p:cNvPr>
          <p:cNvSpPr/>
          <p:nvPr/>
        </p:nvSpPr>
        <p:spPr>
          <a:xfrm>
            <a:off x="1303466" y="1311817"/>
            <a:ext cx="10050334" cy="358143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ts val="3356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</a:t>
            </a:r>
            <a:r>
              <a:rPr lang="pt-BR" sz="2400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</a:t>
            </a: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pt-BR" sz="2400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Redshift</a:t>
            </a: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permite que você acesse e analise dados de fontes externas de forma somente leitura, sem a necessidade de movimentar os dados.</a:t>
            </a:r>
          </a:p>
          <a:p>
            <a:pPr marL="342900" indent="-342900">
              <a:lnSpc>
                <a:spcPts val="3356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Ao consultar esses dados externos, você incorre apenas nos custos dos bancos de dados consultados, evitando custos adicionais com o </a:t>
            </a:r>
            <a:r>
              <a:rPr lang="pt-BR" sz="2400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Redshift</a:t>
            </a: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342900" indent="-342900">
              <a:lnSpc>
                <a:spcPts val="3356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 funcionalidade permite que você integre informações do </a:t>
            </a:r>
            <a:r>
              <a:rPr lang="pt-BR" sz="2400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</a:t>
            </a: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RDS ou </a:t>
            </a:r>
            <a:r>
              <a:rPr lang="pt-BR" sz="2400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</a:t>
            </a: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Aurora diretamente em suas consultas do </a:t>
            </a:r>
            <a:r>
              <a:rPr lang="pt-BR" sz="2400" kern="0" spc="-4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Redshift</a:t>
            </a:r>
            <a:r>
              <a:rPr lang="pt-BR" sz="2400" kern="0" spc="-4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sem a necessidade de implementar complexos pipelines de ETL.</a:t>
            </a:r>
            <a:endParaRPr lang="pt-BR" sz="24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CEB50452-4829-82CE-016F-39B863245277}"/>
              </a:ext>
            </a:extLst>
          </p:cNvPr>
          <p:cNvSpPr/>
          <p:nvPr/>
        </p:nvSpPr>
        <p:spPr>
          <a:xfrm>
            <a:off x="1303466" y="2374435"/>
            <a:ext cx="5856989" cy="1334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56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 descr="Forma&#10;&#10;Descrição gerada automaticamente">
            <a:extLst>
              <a:ext uri="{FF2B5EF4-FFF2-40B4-BE49-F238E27FC236}">
                <a16:creationId xmlns:a16="http://schemas.microsoft.com/office/drawing/2014/main" id="{2B328895-9693-3A6D-FE42-55F7BC92F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E5EBF-BD8E-689D-AEBA-B1675499050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Hands-On</a:t>
            </a:r>
          </a:p>
        </p:txBody>
      </p:sp>
      <p:sp>
        <p:nvSpPr>
          <p:cNvPr id="15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1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 descr="Forma&#10;&#10;Descrição gerada automaticamente">
            <a:extLst>
              <a:ext uri="{FF2B5EF4-FFF2-40B4-BE49-F238E27FC236}">
                <a16:creationId xmlns:a16="http://schemas.microsoft.com/office/drawing/2014/main" id="{2B328895-9693-3A6D-FE42-55F7BC92F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E5EBF-BD8E-689D-AEBA-B1675499050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 err="1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Obrigado</a:t>
            </a:r>
            <a:endParaRPr lang="en-US" sz="66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7F7-A326-693C-E198-CFBE181E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Athena</a:t>
            </a:r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id="{F5FE3EFF-5AE9-3451-4BF1-0EB7A935C03F}"/>
              </a:ext>
            </a:extLst>
          </p:cNvPr>
          <p:cNvSpPr/>
          <p:nvPr/>
        </p:nvSpPr>
        <p:spPr>
          <a:xfrm>
            <a:off x="144334" y="152685"/>
            <a:ext cx="1159132" cy="1159132"/>
          </a:xfrm>
          <a:prstGeom prst="ellipse">
            <a:avLst/>
          </a:prstGeom>
          <a:solidFill>
            <a:srgbClr val="8C4FFF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Rectangle 4" descr="Banco de dados">
            <a:extLst>
              <a:ext uri="{FF2B5EF4-FFF2-40B4-BE49-F238E27FC236}">
                <a16:creationId xmlns:a16="http://schemas.microsoft.com/office/drawing/2014/main" id="{843D8174-37DA-7715-9E64-11F09FDD0269}"/>
              </a:ext>
            </a:extLst>
          </p:cNvPr>
          <p:cNvSpPr/>
          <p:nvPr/>
        </p:nvSpPr>
        <p:spPr>
          <a:xfrm>
            <a:off x="354437" y="362788"/>
            <a:ext cx="738927" cy="73892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4B641F-601C-58CA-14D9-E080A6B76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502048"/>
              </p:ext>
            </p:extLst>
          </p:nvPr>
        </p:nvGraphicFramePr>
        <p:xfrm>
          <a:off x="1093364" y="1478248"/>
          <a:ext cx="10515600" cy="4716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492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560750-F0C7-4F89-B89B-835B5F85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A1560750-F0C7-4F89-B89B-835B5F8514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A1560750-F0C7-4F89-B89B-835B5F85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A1560750-F0C7-4F89-B89B-835B5F85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523E58-1617-41E7-911E-A096188DB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7D523E58-1617-41E7-911E-A096188DB8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7D523E58-1617-41E7-911E-A096188DB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7D523E58-1617-41E7-911E-A096188DB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DF88A0-7696-4F68-A4A7-35E66DDA2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CADF88A0-7696-4F68-A4A7-35E66DDA2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CADF88A0-7696-4F68-A4A7-35E66DDA2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CADF88A0-7696-4F68-A4A7-35E66DDA2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04EEAE-21CD-44B6-A7B5-C4B95A4DD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9E04EEAE-21CD-44B6-A7B5-C4B95A4DDE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9E04EEAE-21CD-44B6-A7B5-C4B95A4DD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9E04EEAE-21CD-44B6-A7B5-C4B95A4DD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94A21A-7FFA-4CC4-8BAF-6C617231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3494A21A-7FFA-4CC4-8BAF-6C617231EE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3494A21A-7FFA-4CC4-8BAF-6C617231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3494A21A-7FFA-4CC4-8BAF-6C617231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3A6CAD-8C17-4F12-98AD-E458726A9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5A3A6CAD-8C17-4F12-98AD-E458726A9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5A3A6CAD-8C17-4F12-98AD-E458726A9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5A3A6CAD-8C17-4F12-98AD-E458726A9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76ED87-E719-4516-86E3-CDE3B794A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dgm id="{9A76ED87-E719-4516-86E3-CDE3B794A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9A76ED87-E719-4516-86E3-CDE3B794A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9A76ED87-E719-4516-86E3-CDE3B794A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DA9F4A-659A-4822-B900-BC080BC2F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graphicEl>
                                              <a:dgm id="{1FDA9F4A-659A-4822-B900-BC080BC2F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graphicEl>
                                              <a:dgm id="{1FDA9F4A-659A-4822-B900-BC080BC2F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1FDA9F4A-659A-4822-B900-BC080BC2F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C50EC-3BC3-4ACB-9A24-E18DC4D0B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ED4C50EC-3BC3-4ACB-9A24-E18DC4D0BE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graphicEl>
                                              <a:dgm id="{ED4C50EC-3BC3-4ACB-9A24-E18DC4D0B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ED4C50EC-3BC3-4ACB-9A24-E18DC4D0B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DCC3AF-0675-47F3-B3CC-B6F3FFAC1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graphicEl>
                                              <a:dgm id="{62DCC3AF-0675-47F3-B3CC-B6F3FFAC1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graphicEl>
                                              <a:dgm id="{62DCC3AF-0675-47F3-B3CC-B6F3FFAC1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graphicEl>
                                              <a:dgm id="{62DCC3AF-0675-47F3-B3CC-B6F3FFAC1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7F7-A326-693C-E198-CFBE181E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Athena</a:t>
            </a:r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id="{F5FE3EFF-5AE9-3451-4BF1-0EB7A935C03F}"/>
              </a:ext>
            </a:extLst>
          </p:cNvPr>
          <p:cNvSpPr/>
          <p:nvPr/>
        </p:nvSpPr>
        <p:spPr>
          <a:xfrm>
            <a:off x="144334" y="152685"/>
            <a:ext cx="1159132" cy="1159132"/>
          </a:xfrm>
          <a:prstGeom prst="ellipse">
            <a:avLst/>
          </a:prstGeom>
          <a:solidFill>
            <a:srgbClr val="8C4FFF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Rectangle 4" descr="Banco de dados">
            <a:extLst>
              <a:ext uri="{FF2B5EF4-FFF2-40B4-BE49-F238E27FC236}">
                <a16:creationId xmlns:a16="http://schemas.microsoft.com/office/drawing/2014/main" id="{843D8174-37DA-7715-9E64-11F09FDD0269}"/>
              </a:ext>
            </a:extLst>
          </p:cNvPr>
          <p:cNvSpPr/>
          <p:nvPr/>
        </p:nvSpPr>
        <p:spPr>
          <a:xfrm>
            <a:off x="354437" y="362788"/>
            <a:ext cx="738927" cy="73892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Diagrama mostrando como o Amazon Athena consulta dados de data lakes, armazéns e outras fontes, executados on-premises ou na nuvem.">
            <a:extLst>
              <a:ext uri="{FF2B5EF4-FFF2-40B4-BE49-F238E27FC236}">
                <a16:creationId xmlns:a16="http://schemas.microsoft.com/office/drawing/2014/main" id="{3D93AA14-4BF6-EF53-87AC-BEA299361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2031" r="1472" b="2099"/>
          <a:stretch/>
        </p:blipFill>
        <p:spPr bwMode="auto">
          <a:xfrm>
            <a:off x="2563761" y="1710813"/>
            <a:ext cx="7064478" cy="4380271"/>
          </a:xfrm>
          <a:prstGeom prst="rect">
            <a:avLst/>
          </a:prstGeom>
          <a:ln w="38100" cap="sq">
            <a:solidFill>
              <a:srgbClr val="C9AB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8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7F7-A326-693C-E198-CFBE181E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Athena</a:t>
            </a:r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id="{F5FE3EFF-5AE9-3451-4BF1-0EB7A935C03F}"/>
              </a:ext>
            </a:extLst>
          </p:cNvPr>
          <p:cNvSpPr/>
          <p:nvPr/>
        </p:nvSpPr>
        <p:spPr>
          <a:xfrm>
            <a:off x="144334" y="152685"/>
            <a:ext cx="1159132" cy="1159132"/>
          </a:xfrm>
          <a:prstGeom prst="ellipse">
            <a:avLst/>
          </a:prstGeom>
          <a:solidFill>
            <a:srgbClr val="8C4FFF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Rectangle 4" descr="Banco de dados">
            <a:extLst>
              <a:ext uri="{FF2B5EF4-FFF2-40B4-BE49-F238E27FC236}">
                <a16:creationId xmlns:a16="http://schemas.microsoft.com/office/drawing/2014/main" id="{843D8174-37DA-7715-9E64-11F09FDD0269}"/>
              </a:ext>
            </a:extLst>
          </p:cNvPr>
          <p:cNvSpPr/>
          <p:nvPr/>
        </p:nvSpPr>
        <p:spPr>
          <a:xfrm>
            <a:off x="354437" y="362788"/>
            <a:ext cx="738927" cy="73892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3D2F0-C8BA-3ED6-B3A2-EE4EAAAC9B4E}"/>
              </a:ext>
            </a:extLst>
          </p:cNvPr>
          <p:cNvSpPr txBox="1"/>
          <p:nvPr/>
        </p:nvSpPr>
        <p:spPr>
          <a:xfrm>
            <a:off x="4712220" y="917049"/>
            <a:ext cx="276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Workgroups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C03A27B-FA47-5F06-A732-8567BF33B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390266"/>
              </p:ext>
            </p:extLst>
          </p:nvPr>
        </p:nvGraphicFramePr>
        <p:xfrm>
          <a:off x="1093364" y="1386807"/>
          <a:ext cx="9532849" cy="510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121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4D88F3E-4339-4140-82CE-6D76E4D10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34D88F3E-4339-4140-82CE-6D76E4D10C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E7AF68-AB8A-4721-8CC5-6531544AD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A2E7AF68-AB8A-4721-8CC5-6531544AD3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9A2CE24-E4B9-4BAF-9514-D193EF3C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49A2CE24-E4B9-4BAF-9514-D193EF3C5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DCA9C0-CEA7-479B-BF5D-1BAE8DC2A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1DDCA9C0-CEA7-479B-BF5D-1BAE8DC2A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E82ADB-623F-4DD3-9837-080E17536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BE82ADB-623F-4DD3-9837-080E17536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B86E40-9928-4CB5-97B2-10AA1EB85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05B86E40-9928-4CB5-97B2-10AA1EB859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0FF89D7-7745-4748-B932-F1433C129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60FF89D7-7745-4748-B932-F1433C129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27EADA-2B42-4660-9A3F-E80E08B52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B727EADA-2B42-4660-9A3F-E80E08B52F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7F7-A326-693C-E198-CFBE181E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Athena</a:t>
            </a:r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id="{F5FE3EFF-5AE9-3451-4BF1-0EB7A935C03F}"/>
              </a:ext>
            </a:extLst>
          </p:cNvPr>
          <p:cNvSpPr/>
          <p:nvPr/>
        </p:nvSpPr>
        <p:spPr>
          <a:xfrm>
            <a:off x="144334" y="152685"/>
            <a:ext cx="1159132" cy="1159132"/>
          </a:xfrm>
          <a:prstGeom prst="ellipse">
            <a:avLst/>
          </a:prstGeom>
          <a:solidFill>
            <a:srgbClr val="8C4FFF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Rectangle 4" descr="Banco de dados">
            <a:extLst>
              <a:ext uri="{FF2B5EF4-FFF2-40B4-BE49-F238E27FC236}">
                <a16:creationId xmlns:a16="http://schemas.microsoft.com/office/drawing/2014/main" id="{843D8174-37DA-7715-9E64-11F09FDD0269}"/>
              </a:ext>
            </a:extLst>
          </p:cNvPr>
          <p:cNvSpPr/>
          <p:nvPr/>
        </p:nvSpPr>
        <p:spPr>
          <a:xfrm>
            <a:off x="354437" y="362788"/>
            <a:ext cx="738927" cy="73892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1F587-8754-BE5B-2F53-1F7B7E47996E}"/>
              </a:ext>
            </a:extLst>
          </p:cNvPr>
          <p:cNvSpPr txBox="1"/>
          <p:nvPr/>
        </p:nvSpPr>
        <p:spPr>
          <a:xfrm>
            <a:off x="4903345" y="917049"/>
            <a:ext cx="238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Segurança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CAF37D2-3EC7-D4B3-E256-C53D496B2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225391"/>
              </p:ext>
            </p:extLst>
          </p:nvPr>
        </p:nvGraphicFramePr>
        <p:xfrm>
          <a:off x="995516" y="1961535"/>
          <a:ext cx="10569395" cy="3654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56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F2D2D8-6080-4015-9164-5DC2B032C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0F2D2D8-6080-4015-9164-5DC2B032C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30F2D2D8-6080-4015-9164-5DC2B032C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30F2D2D8-6080-4015-9164-5DC2B032C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17B6EE-6AAE-48E0-BCC1-84EF475E2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9117B6EE-6AAE-48E0-BCC1-84EF475E2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9117B6EE-6AAE-48E0-BCC1-84EF475E2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9117B6EE-6AAE-48E0-BCC1-84EF475E2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627EB5-6415-4487-83BB-633B4FEBA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18627EB5-6415-4487-83BB-633B4FEBA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18627EB5-6415-4487-83BB-633B4FEBA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18627EB5-6415-4487-83BB-633B4FEBA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3685A6-218E-4014-B03A-A403D00B1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0D3685A6-218E-4014-B03A-A403D00B1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0D3685A6-218E-4014-B03A-A403D00B1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0D3685A6-218E-4014-B03A-A403D00B1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504D5B-457C-4195-B19A-B3EC599A4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graphicEl>
                                              <a:dgm id="{60504D5B-457C-4195-B19A-B3EC599A4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60504D5B-457C-4195-B19A-B3EC599A4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60504D5B-457C-4195-B19A-B3EC599A4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896DDA-34FF-4C7D-83DB-A21B1D17E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25896DDA-34FF-4C7D-83DB-A21B1D17E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25896DDA-34FF-4C7D-83DB-A21B1D17E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25896DDA-34FF-4C7D-83DB-A21B1D17E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F8AC90-FE9F-41E7-BB71-903AAD097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graphicEl>
                                              <a:dgm id="{BBF8AC90-FE9F-41E7-BB71-903AAD097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BBF8AC90-FE9F-41E7-BB71-903AAD097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BBF8AC90-FE9F-41E7-BB71-903AAD097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BDE497-D494-4163-BFD3-1F06267ED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graphicEl>
                                              <a:dgm id="{C4BDE497-D494-4163-BFD3-1F06267ED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C4BDE497-D494-4163-BFD3-1F06267ED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C4BDE497-D494-4163-BFD3-1F06267ED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7F7-A326-693C-E198-CFBE181E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Amazon Athena</a:t>
            </a:r>
          </a:p>
        </p:txBody>
      </p:sp>
      <p:sp>
        <p:nvSpPr>
          <p:cNvPr id="4" name="Elipse 4">
            <a:extLst>
              <a:ext uri="{FF2B5EF4-FFF2-40B4-BE49-F238E27FC236}">
                <a16:creationId xmlns:a16="http://schemas.microsoft.com/office/drawing/2014/main" id="{F5FE3EFF-5AE9-3451-4BF1-0EB7A935C03F}"/>
              </a:ext>
            </a:extLst>
          </p:cNvPr>
          <p:cNvSpPr/>
          <p:nvPr/>
        </p:nvSpPr>
        <p:spPr>
          <a:xfrm>
            <a:off x="144334" y="152685"/>
            <a:ext cx="1159132" cy="1159132"/>
          </a:xfrm>
          <a:prstGeom prst="ellipse">
            <a:avLst/>
          </a:prstGeom>
          <a:solidFill>
            <a:srgbClr val="8C4FFF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Rectangle 4" descr="Banco de dados">
            <a:extLst>
              <a:ext uri="{FF2B5EF4-FFF2-40B4-BE49-F238E27FC236}">
                <a16:creationId xmlns:a16="http://schemas.microsoft.com/office/drawing/2014/main" id="{843D8174-37DA-7715-9E64-11F09FDD0269}"/>
              </a:ext>
            </a:extLst>
          </p:cNvPr>
          <p:cNvSpPr/>
          <p:nvPr/>
        </p:nvSpPr>
        <p:spPr>
          <a:xfrm>
            <a:off x="354437" y="362788"/>
            <a:ext cx="738927" cy="73892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7C9DB-8F26-F05C-C889-C6474D483ECE}"/>
              </a:ext>
            </a:extLst>
          </p:cNvPr>
          <p:cNvSpPr txBox="1"/>
          <p:nvPr/>
        </p:nvSpPr>
        <p:spPr>
          <a:xfrm>
            <a:off x="4138847" y="917049"/>
            <a:ext cx="391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Otimização</a:t>
            </a:r>
            <a:r>
              <a:rPr lang="en-US" dirty="0"/>
              <a:t> de Performance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AA8AEC-ED04-7F7E-0DA8-FCA4C38C8EF0}"/>
              </a:ext>
            </a:extLst>
          </p:cNvPr>
          <p:cNvSpPr/>
          <p:nvPr/>
        </p:nvSpPr>
        <p:spPr>
          <a:xfrm>
            <a:off x="5849183" y="3450861"/>
            <a:ext cx="2714986" cy="2714986"/>
          </a:xfrm>
          <a:custGeom>
            <a:avLst/>
            <a:gdLst>
              <a:gd name="connsiteX0" fmla="*/ 1927109 w 2714986"/>
              <a:gd name="connsiteY0" fmla="*/ 432873 h 2714986"/>
              <a:gd name="connsiteX1" fmla="*/ 2138291 w 2714986"/>
              <a:gd name="connsiteY1" fmla="*/ 255660 h 2714986"/>
              <a:gd name="connsiteX2" fmla="*/ 2307002 w 2714986"/>
              <a:gd name="connsiteY2" fmla="*/ 397225 h 2714986"/>
              <a:gd name="connsiteX3" fmla="*/ 2169153 w 2714986"/>
              <a:gd name="connsiteY3" fmla="*/ 635973 h 2714986"/>
              <a:gd name="connsiteX4" fmla="*/ 2388178 w 2714986"/>
              <a:gd name="connsiteY4" fmla="*/ 1015335 h 2714986"/>
              <a:gd name="connsiteX5" fmla="*/ 2663864 w 2714986"/>
              <a:gd name="connsiteY5" fmla="*/ 1015328 h 2714986"/>
              <a:gd name="connsiteX6" fmla="*/ 2702107 w 2714986"/>
              <a:gd name="connsiteY6" fmla="*/ 1232218 h 2714986"/>
              <a:gd name="connsiteX7" fmla="*/ 2443045 w 2714986"/>
              <a:gd name="connsiteY7" fmla="*/ 1326501 h 2714986"/>
              <a:gd name="connsiteX8" fmla="*/ 2366978 w 2714986"/>
              <a:gd name="connsiteY8" fmla="*/ 1757896 h 2714986"/>
              <a:gd name="connsiteX9" fmla="*/ 2578171 w 2714986"/>
              <a:gd name="connsiteY9" fmla="*/ 1935098 h 2714986"/>
              <a:gd name="connsiteX10" fmla="*/ 2468053 w 2714986"/>
              <a:gd name="connsiteY10" fmla="*/ 2125828 h 2714986"/>
              <a:gd name="connsiteX11" fmla="*/ 2208995 w 2714986"/>
              <a:gd name="connsiteY11" fmla="*/ 2031531 h 2714986"/>
              <a:gd name="connsiteX12" fmla="*/ 1873429 w 2714986"/>
              <a:gd name="connsiteY12" fmla="*/ 2313104 h 2714986"/>
              <a:gd name="connsiteX13" fmla="*/ 1921309 w 2714986"/>
              <a:gd name="connsiteY13" fmla="*/ 2584601 h 2714986"/>
              <a:gd name="connsiteX14" fmla="*/ 1714355 w 2714986"/>
              <a:gd name="connsiteY14" fmla="*/ 2659926 h 2714986"/>
              <a:gd name="connsiteX15" fmla="*/ 1576518 w 2714986"/>
              <a:gd name="connsiteY15" fmla="*/ 2421171 h 2714986"/>
              <a:gd name="connsiteX16" fmla="*/ 1138468 w 2714986"/>
              <a:gd name="connsiteY16" fmla="*/ 2421171 h 2714986"/>
              <a:gd name="connsiteX17" fmla="*/ 1000631 w 2714986"/>
              <a:gd name="connsiteY17" fmla="*/ 2659926 h 2714986"/>
              <a:gd name="connsiteX18" fmla="*/ 793677 w 2714986"/>
              <a:gd name="connsiteY18" fmla="*/ 2584601 h 2714986"/>
              <a:gd name="connsiteX19" fmla="*/ 841557 w 2714986"/>
              <a:gd name="connsiteY19" fmla="*/ 2313105 h 2714986"/>
              <a:gd name="connsiteX20" fmla="*/ 505991 w 2714986"/>
              <a:gd name="connsiteY20" fmla="*/ 2031532 h 2714986"/>
              <a:gd name="connsiteX21" fmla="*/ 246933 w 2714986"/>
              <a:gd name="connsiteY21" fmla="*/ 2125828 h 2714986"/>
              <a:gd name="connsiteX22" fmla="*/ 136815 w 2714986"/>
              <a:gd name="connsiteY22" fmla="*/ 1935098 h 2714986"/>
              <a:gd name="connsiteX23" fmla="*/ 348008 w 2714986"/>
              <a:gd name="connsiteY23" fmla="*/ 1757896 h 2714986"/>
              <a:gd name="connsiteX24" fmla="*/ 271941 w 2714986"/>
              <a:gd name="connsiteY24" fmla="*/ 1326501 h 2714986"/>
              <a:gd name="connsiteX25" fmla="*/ 12879 w 2714986"/>
              <a:gd name="connsiteY25" fmla="*/ 1232218 h 2714986"/>
              <a:gd name="connsiteX26" fmla="*/ 51122 w 2714986"/>
              <a:gd name="connsiteY26" fmla="*/ 1015328 h 2714986"/>
              <a:gd name="connsiteX27" fmla="*/ 326808 w 2714986"/>
              <a:gd name="connsiteY27" fmla="*/ 1015335 h 2714986"/>
              <a:gd name="connsiteX28" fmla="*/ 545833 w 2714986"/>
              <a:gd name="connsiteY28" fmla="*/ 635973 h 2714986"/>
              <a:gd name="connsiteX29" fmla="*/ 407984 w 2714986"/>
              <a:gd name="connsiteY29" fmla="*/ 397225 h 2714986"/>
              <a:gd name="connsiteX30" fmla="*/ 576695 w 2714986"/>
              <a:gd name="connsiteY30" fmla="*/ 255660 h 2714986"/>
              <a:gd name="connsiteX31" fmla="*/ 787877 w 2714986"/>
              <a:gd name="connsiteY31" fmla="*/ 432873 h 2714986"/>
              <a:gd name="connsiteX32" fmla="*/ 1199509 w 2714986"/>
              <a:gd name="connsiteY32" fmla="*/ 283051 h 2714986"/>
              <a:gd name="connsiteX33" fmla="*/ 1247375 w 2714986"/>
              <a:gd name="connsiteY33" fmla="*/ 11553 h 2714986"/>
              <a:gd name="connsiteX34" fmla="*/ 1467611 w 2714986"/>
              <a:gd name="connsiteY34" fmla="*/ 11553 h 2714986"/>
              <a:gd name="connsiteX35" fmla="*/ 1515476 w 2714986"/>
              <a:gd name="connsiteY35" fmla="*/ 283051 h 2714986"/>
              <a:gd name="connsiteX36" fmla="*/ 1927108 w 2714986"/>
              <a:gd name="connsiteY36" fmla="*/ 432873 h 2714986"/>
              <a:gd name="connsiteX37" fmla="*/ 1927109 w 2714986"/>
              <a:gd name="connsiteY37" fmla="*/ 432873 h 271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714986" h="2714986">
                <a:moveTo>
                  <a:pt x="1927109" y="432873"/>
                </a:moveTo>
                <a:lnTo>
                  <a:pt x="2138291" y="255660"/>
                </a:lnTo>
                <a:lnTo>
                  <a:pt x="2307002" y="397225"/>
                </a:lnTo>
                <a:lnTo>
                  <a:pt x="2169153" y="635973"/>
                </a:lnTo>
                <a:cubicBezTo>
                  <a:pt x="2267172" y="746237"/>
                  <a:pt x="2341696" y="875317"/>
                  <a:pt x="2388178" y="1015335"/>
                </a:cubicBezTo>
                <a:lnTo>
                  <a:pt x="2663864" y="1015328"/>
                </a:lnTo>
                <a:lnTo>
                  <a:pt x="2702107" y="1232218"/>
                </a:lnTo>
                <a:lnTo>
                  <a:pt x="2443045" y="1326501"/>
                </a:lnTo>
                <a:cubicBezTo>
                  <a:pt x="2447255" y="1473973"/>
                  <a:pt x="2421373" y="1620757"/>
                  <a:pt x="2366978" y="1757896"/>
                </a:cubicBezTo>
                <a:lnTo>
                  <a:pt x="2578171" y="1935098"/>
                </a:lnTo>
                <a:lnTo>
                  <a:pt x="2468053" y="2125828"/>
                </a:lnTo>
                <a:lnTo>
                  <a:pt x="2208995" y="2031531"/>
                </a:lnTo>
                <a:cubicBezTo>
                  <a:pt x="2117427" y="2147208"/>
                  <a:pt x="2003249" y="2243014"/>
                  <a:pt x="1873429" y="2313104"/>
                </a:cubicBezTo>
                <a:lnTo>
                  <a:pt x="1921309" y="2584601"/>
                </a:lnTo>
                <a:lnTo>
                  <a:pt x="1714355" y="2659926"/>
                </a:lnTo>
                <a:lnTo>
                  <a:pt x="1576518" y="2421171"/>
                </a:lnTo>
                <a:cubicBezTo>
                  <a:pt x="1432017" y="2450926"/>
                  <a:pt x="1282969" y="2450926"/>
                  <a:pt x="1138468" y="2421171"/>
                </a:cubicBezTo>
                <a:lnTo>
                  <a:pt x="1000631" y="2659926"/>
                </a:lnTo>
                <a:lnTo>
                  <a:pt x="793677" y="2584601"/>
                </a:lnTo>
                <a:lnTo>
                  <a:pt x="841557" y="2313105"/>
                </a:lnTo>
                <a:cubicBezTo>
                  <a:pt x="711737" y="2243015"/>
                  <a:pt x="597559" y="2147209"/>
                  <a:pt x="505991" y="2031532"/>
                </a:cubicBezTo>
                <a:lnTo>
                  <a:pt x="246933" y="2125828"/>
                </a:lnTo>
                <a:lnTo>
                  <a:pt x="136815" y="1935098"/>
                </a:lnTo>
                <a:lnTo>
                  <a:pt x="348008" y="1757896"/>
                </a:lnTo>
                <a:cubicBezTo>
                  <a:pt x="293613" y="1620757"/>
                  <a:pt x="267731" y="1473973"/>
                  <a:pt x="271941" y="1326501"/>
                </a:cubicBezTo>
                <a:lnTo>
                  <a:pt x="12879" y="1232218"/>
                </a:lnTo>
                <a:lnTo>
                  <a:pt x="51122" y="1015328"/>
                </a:lnTo>
                <a:lnTo>
                  <a:pt x="326808" y="1015335"/>
                </a:lnTo>
                <a:cubicBezTo>
                  <a:pt x="373290" y="875316"/>
                  <a:pt x="447814" y="746237"/>
                  <a:pt x="545833" y="635973"/>
                </a:cubicBezTo>
                <a:lnTo>
                  <a:pt x="407984" y="397225"/>
                </a:lnTo>
                <a:lnTo>
                  <a:pt x="576695" y="255660"/>
                </a:lnTo>
                <a:lnTo>
                  <a:pt x="787877" y="432873"/>
                </a:lnTo>
                <a:cubicBezTo>
                  <a:pt x="913487" y="355491"/>
                  <a:pt x="1053546" y="304513"/>
                  <a:pt x="1199509" y="283051"/>
                </a:cubicBezTo>
                <a:lnTo>
                  <a:pt x="1247375" y="11553"/>
                </a:lnTo>
                <a:lnTo>
                  <a:pt x="1467611" y="11553"/>
                </a:lnTo>
                <a:lnTo>
                  <a:pt x="1515476" y="283051"/>
                </a:lnTo>
                <a:cubicBezTo>
                  <a:pt x="1661439" y="304513"/>
                  <a:pt x="1801499" y="355491"/>
                  <a:pt x="1927108" y="432873"/>
                </a:cubicBezTo>
                <a:lnTo>
                  <a:pt x="1927109" y="432873"/>
                </a:lnTo>
                <a:close/>
              </a:path>
            </a:pathLst>
          </a:custGeom>
          <a:solidFill>
            <a:srgbClr val="8C4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6153" tIns="656293" rIns="566153" bIns="70377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Evite Small Files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AA9298-AF22-50C1-212E-5208D556D6EF}"/>
              </a:ext>
            </a:extLst>
          </p:cNvPr>
          <p:cNvSpPr/>
          <p:nvPr/>
        </p:nvSpPr>
        <p:spPr>
          <a:xfrm>
            <a:off x="4269554" y="2809137"/>
            <a:ext cx="1974535" cy="1974535"/>
          </a:xfrm>
          <a:custGeom>
            <a:avLst/>
            <a:gdLst>
              <a:gd name="connsiteX0" fmla="*/ 1477440 w 1974535"/>
              <a:gd name="connsiteY0" fmla="*/ 500100 h 1974535"/>
              <a:gd name="connsiteX1" fmla="*/ 1768751 w 1974535"/>
              <a:gd name="connsiteY1" fmla="*/ 412304 h 1974535"/>
              <a:gd name="connsiteX2" fmla="*/ 1875942 w 1974535"/>
              <a:gd name="connsiteY2" fmla="*/ 597965 h 1974535"/>
              <a:gd name="connsiteX3" fmla="*/ 1654254 w 1974535"/>
              <a:gd name="connsiteY3" fmla="*/ 806350 h 1974535"/>
              <a:gd name="connsiteX4" fmla="*/ 1654254 w 1974535"/>
              <a:gd name="connsiteY4" fmla="*/ 1168185 h 1974535"/>
              <a:gd name="connsiteX5" fmla="*/ 1875942 w 1974535"/>
              <a:gd name="connsiteY5" fmla="*/ 1376570 h 1974535"/>
              <a:gd name="connsiteX6" fmla="*/ 1768751 w 1974535"/>
              <a:gd name="connsiteY6" fmla="*/ 1562231 h 1974535"/>
              <a:gd name="connsiteX7" fmla="*/ 1477440 w 1974535"/>
              <a:gd name="connsiteY7" fmla="*/ 1474435 h 1974535"/>
              <a:gd name="connsiteX8" fmla="*/ 1164081 w 1974535"/>
              <a:gd name="connsiteY8" fmla="*/ 1655353 h 1974535"/>
              <a:gd name="connsiteX9" fmla="*/ 1094459 w 1974535"/>
              <a:gd name="connsiteY9" fmla="*/ 1951533 h 1974535"/>
              <a:gd name="connsiteX10" fmla="*/ 880076 w 1974535"/>
              <a:gd name="connsiteY10" fmla="*/ 1951533 h 1974535"/>
              <a:gd name="connsiteX11" fmla="*/ 810454 w 1974535"/>
              <a:gd name="connsiteY11" fmla="*/ 1655353 h 1974535"/>
              <a:gd name="connsiteX12" fmla="*/ 497095 w 1974535"/>
              <a:gd name="connsiteY12" fmla="*/ 1474435 h 1974535"/>
              <a:gd name="connsiteX13" fmla="*/ 205784 w 1974535"/>
              <a:gd name="connsiteY13" fmla="*/ 1562231 h 1974535"/>
              <a:gd name="connsiteX14" fmla="*/ 98593 w 1974535"/>
              <a:gd name="connsiteY14" fmla="*/ 1376570 h 1974535"/>
              <a:gd name="connsiteX15" fmla="*/ 320281 w 1974535"/>
              <a:gd name="connsiteY15" fmla="*/ 1168185 h 1974535"/>
              <a:gd name="connsiteX16" fmla="*/ 320281 w 1974535"/>
              <a:gd name="connsiteY16" fmla="*/ 806350 h 1974535"/>
              <a:gd name="connsiteX17" fmla="*/ 98593 w 1974535"/>
              <a:gd name="connsiteY17" fmla="*/ 597965 h 1974535"/>
              <a:gd name="connsiteX18" fmla="*/ 205784 w 1974535"/>
              <a:gd name="connsiteY18" fmla="*/ 412304 h 1974535"/>
              <a:gd name="connsiteX19" fmla="*/ 497095 w 1974535"/>
              <a:gd name="connsiteY19" fmla="*/ 500100 h 1974535"/>
              <a:gd name="connsiteX20" fmla="*/ 810454 w 1974535"/>
              <a:gd name="connsiteY20" fmla="*/ 319182 h 1974535"/>
              <a:gd name="connsiteX21" fmla="*/ 880076 w 1974535"/>
              <a:gd name="connsiteY21" fmla="*/ 23002 h 1974535"/>
              <a:gd name="connsiteX22" fmla="*/ 1094459 w 1974535"/>
              <a:gd name="connsiteY22" fmla="*/ 23002 h 1974535"/>
              <a:gd name="connsiteX23" fmla="*/ 1164081 w 1974535"/>
              <a:gd name="connsiteY23" fmla="*/ 319182 h 1974535"/>
              <a:gd name="connsiteX24" fmla="*/ 1477440 w 1974535"/>
              <a:gd name="connsiteY24" fmla="*/ 500100 h 19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4535" h="1974535">
                <a:moveTo>
                  <a:pt x="1477440" y="500100"/>
                </a:moveTo>
                <a:lnTo>
                  <a:pt x="1768751" y="412304"/>
                </a:lnTo>
                <a:lnTo>
                  <a:pt x="1875942" y="597965"/>
                </a:lnTo>
                <a:lnTo>
                  <a:pt x="1654254" y="806350"/>
                </a:lnTo>
                <a:cubicBezTo>
                  <a:pt x="1686389" y="924821"/>
                  <a:pt x="1686389" y="1049714"/>
                  <a:pt x="1654254" y="1168185"/>
                </a:cubicBezTo>
                <a:lnTo>
                  <a:pt x="1875942" y="1376570"/>
                </a:lnTo>
                <a:lnTo>
                  <a:pt x="1768751" y="1562231"/>
                </a:lnTo>
                <a:lnTo>
                  <a:pt x="1477440" y="1474435"/>
                </a:lnTo>
                <a:cubicBezTo>
                  <a:pt x="1390908" y="1561500"/>
                  <a:pt x="1282748" y="1623947"/>
                  <a:pt x="1164081" y="1655353"/>
                </a:cubicBezTo>
                <a:lnTo>
                  <a:pt x="1094459" y="1951533"/>
                </a:lnTo>
                <a:lnTo>
                  <a:pt x="880076" y="1951533"/>
                </a:lnTo>
                <a:lnTo>
                  <a:pt x="810454" y="1655353"/>
                </a:lnTo>
                <a:cubicBezTo>
                  <a:pt x="691787" y="1623947"/>
                  <a:pt x="583627" y="1561501"/>
                  <a:pt x="497095" y="1474435"/>
                </a:cubicBezTo>
                <a:lnTo>
                  <a:pt x="205784" y="1562231"/>
                </a:lnTo>
                <a:lnTo>
                  <a:pt x="98593" y="1376570"/>
                </a:lnTo>
                <a:lnTo>
                  <a:pt x="320281" y="1168185"/>
                </a:lnTo>
                <a:cubicBezTo>
                  <a:pt x="288146" y="1049714"/>
                  <a:pt x="288146" y="924821"/>
                  <a:pt x="320281" y="806350"/>
                </a:cubicBezTo>
                <a:lnTo>
                  <a:pt x="98593" y="597965"/>
                </a:lnTo>
                <a:lnTo>
                  <a:pt x="205784" y="412304"/>
                </a:lnTo>
                <a:lnTo>
                  <a:pt x="497095" y="500100"/>
                </a:lnTo>
                <a:cubicBezTo>
                  <a:pt x="583627" y="413035"/>
                  <a:pt x="691787" y="350588"/>
                  <a:pt x="810454" y="319182"/>
                </a:cubicBezTo>
                <a:lnTo>
                  <a:pt x="880076" y="23002"/>
                </a:lnTo>
                <a:lnTo>
                  <a:pt x="1094459" y="23002"/>
                </a:lnTo>
                <a:lnTo>
                  <a:pt x="1164081" y="319182"/>
                </a:lnTo>
                <a:cubicBezTo>
                  <a:pt x="1282748" y="350588"/>
                  <a:pt x="1390908" y="413034"/>
                  <a:pt x="1477440" y="500100"/>
                </a:cubicBezTo>
                <a:close/>
              </a:path>
            </a:pathLst>
          </a:custGeom>
          <a:solidFill>
            <a:srgbClr val="8C4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415" tIns="520420" rIns="517415" bIns="5204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Use Dados </a:t>
            </a:r>
            <a:r>
              <a:rPr lang="en-US" sz="1600" kern="1200" dirty="0" err="1"/>
              <a:t>Colunares</a:t>
            </a:r>
            <a:endParaRPr lang="en-US" sz="16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AC569F-DB57-1B90-ACBB-1E77D00EAFA9}"/>
              </a:ext>
            </a:extLst>
          </p:cNvPr>
          <p:cNvSpPr/>
          <p:nvPr/>
        </p:nvSpPr>
        <p:spPr>
          <a:xfrm>
            <a:off x="5158095" y="1229508"/>
            <a:ext cx="2369443" cy="2369443"/>
          </a:xfrm>
          <a:custGeom>
            <a:avLst/>
            <a:gdLst>
              <a:gd name="connsiteX0" fmla="*/ 1447589 w 1934641"/>
              <a:gd name="connsiteY0" fmla="*/ 489995 h 1934641"/>
              <a:gd name="connsiteX1" fmla="*/ 1733014 w 1934641"/>
              <a:gd name="connsiteY1" fmla="*/ 403974 h 1934641"/>
              <a:gd name="connsiteX2" fmla="*/ 1838040 w 1934641"/>
              <a:gd name="connsiteY2" fmla="*/ 585884 h 1934641"/>
              <a:gd name="connsiteX3" fmla="*/ 1620831 w 1934641"/>
              <a:gd name="connsiteY3" fmla="*/ 790058 h 1934641"/>
              <a:gd name="connsiteX4" fmla="*/ 1620831 w 1934641"/>
              <a:gd name="connsiteY4" fmla="*/ 1144583 h 1934641"/>
              <a:gd name="connsiteX5" fmla="*/ 1838040 w 1934641"/>
              <a:gd name="connsiteY5" fmla="*/ 1348757 h 1934641"/>
              <a:gd name="connsiteX6" fmla="*/ 1733014 w 1934641"/>
              <a:gd name="connsiteY6" fmla="*/ 1530667 h 1934641"/>
              <a:gd name="connsiteX7" fmla="*/ 1447589 w 1934641"/>
              <a:gd name="connsiteY7" fmla="*/ 1444646 h 1934641"/>
              <a:gd name="connsiteX8" fmla="*/ 1140562 w 1934641"/>
              <a:gd name="connsiteY8" fmla="*/ 1621908 h 1934641"/>
              <a:gd name="connsiteX9" fmla="*/ 1072346 w 1934641"/>
              <a:gd name="connsiteY9" fmla="*/ 1912104 h 1934641"/>
              <a:gd name="connsiteX10" fmla="*/ 862295 w 1934641"/>
              <a:gd name="connsiteY10" fmla="*/ 1912104 h 1934641"/>
              <a:gd name="connsiteX11" fmla="*/ 794079 w 1934641"/>
              <a:gd name="connsiteY11" fmla="*/ 1621908 h 1934641"/>
              <a:gd name="connsiteX12" fmla="*/ 487052 w 1934641"/>
              <a:gd name="connsiteY12" fmla="*/ 1444646 h 1934641"/>
              <a:gd name="connsiteX13" fmla="*/ 201627 w 1934641"/>
              <a:gd name="connsiteY13" fmla="*/ 1530667 h 1934641"/>
              <a:gd name="connsiteX14" fmla="*/ 96601 w 1934641"/>
              <a:gd name="connsiteY14" fmla="*/ 1348757 h 1934641"/>
              <a:gd name="connsiteX15" fmla="*/ 313810 w 1934641"/>
              <a:gd name="connsiteY15" fmla="*/ 1144583 h 1934641"/>
              <a:gd name="connsiteX16" fmla="*/ 313810 w 1934641"/>
              <a:gd name="connsiteY16" fmla="*/ 790058 h 1934641"/>
              <a:gd name="connsiteX17" fmla="*/ 96601 w 1934641"/>
              <a:gd name="connsiteY17" fmla="*/ 585884 h 1934641"/>
              <a:gd name="connsiteX18" fmla="*/ 201627 w 1934641"/>
              <a:gd name="connsiteY18" fmla="*/ 403974 h 1934641"/>
              <a:gd name="connsiteX19" fmla="*/ 487052 w 1934641"/>
              <a:gd name="connsiteY19" fmla="*/ 489995 h 1934641"/>
              <a:gd name="connsiteX20" fmla="*/ 794079 w 1934641"/>
              <a:gd name="connsiteY20" fmla="*/ 312733 h 1934641"/>
              <a:gd name="connsiteX21" fmla="*/ 862295 w 1934641"/>
              <a:gd name="connsiteY21" fmla="*/ 22537 h 1934641"/>
              <a:gd name="connsiteX22" fmla="*/ 1072346 w 1934641"/>
              <a:gd name="connsiteY22" fmla="*/ 22537 h 1934641"/>
              <a:gd name="connsiteX23" fmla="*/ 1140562 w 1934641"/>
              <a:gd name="connsiteY23" fmla="*/ 312733 h 1934641"/>
              <a:gd name="connsiteX24" fmla="*/ 1447589 w 1934641"/>
              <a:gd name="connsiteY24" fmla="*/ 489995 h 193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4641" h="1934641">
                <a:moveTo>
                  <a:pt x="1245225" y="489373"/>
                </a:moveTo>
                <a:lnTo>
                  <a:pt x="1452155" y="361213"/>
                </a:lnTo>
                <a:lnTo>
                  <a:pt x="1573428" y="482487"/>
                </a:lnTo>
                <a:lnTo>
                  <a:pt x="1445268" y="689415"/>
                </a:lnTo>
                <a:cubicBezTo>
                  <a:pt x="1494630" y="774309"/>
                  <a:pt x="1520490" y="870818"/>
                  <a:pt x="1520188" y="969020"/>
                </a:cubicBezTo>
                <a:lnTo>
                  <a:pt x="1734642" y="1084145"/>
                </a:lnTo>
                <a:lnTo>
                  <a:pt x="1690253" y="1249808"/>
                </a:lnTo>
                <a:lnTo>
                  <a:pt x="1446967" y="1242282"/>
                </a:lnTo>
                <a:cubicBezTo>
                  <a:pt x="1398128" y="1327478"/>
                  <a:pt x="1327478" y="1398128"/>
                  <a:pt x="1242282" y="1446967"/>
                </a:cubicBezTo>
                <a:lnTo>
                  <a:pt x="1249808" y="1690253"/>
                </a:lnTo>
                <a:lnTo>
                  <a:pt x="1084146" y="1734642"/>
                </a:lnTo>
                <a:lnTo>
                  <a:pt x="969020" y="1520187"/>
                </a:lnTo>
                <a:cubicBezTo>
                  <a:pt x="870819" y="1520490"/>
                  <a:pt x="774309" y="1494630"/>
                  <a:pt x="689416" y="1445268"/>
                </a:cubicBezTo>
                <a:lnTo>
                  <a:pt x="482486" y="1573428"/>
                </a:lnTo>
                <a:lnTo>
                  <a:pt x="361213" y="1452154"/>
                </a:lnTo>
                <a:lnTo>
                  <a:pt x="489373" y="1245226"/>
                </a:lnTo>
                <a:cubicBezTo>
                  <a:pt x="440011" y="1160332"/>
                  <a:pt x="414151" y="1063823"/>
                  <a:pt x="414453" y="965621"/>
                </a:cubicBezTo>
                <a:lnTo>
                  <a:pt x="199999" y="850496"/>
                </a:lnTo>
                <a:lnTo>
                  <a:pt x="244388" y="684833"/>
                </a:lnTo>
                <a:lnTo>
                  <a:pt x="487674" y="692359"/>
                </a:lnTo>
                <a:cubicBezTo>
                  <a:pt x="536513" y="607163"/>
                  <a:pt x="607163" y="536513"/>
                  <a:pt x="692359" y="487674"/>
                </a:cubicBezTo>
                <a:lnTo>
                  <a:pt x="684833" y="244388"/>
                </a:lnTo>
                <a:lnTo>
                  <a:pt x="850495" y="199999"/>
                </a:lnTo>
                <a:lnTo>
                  <a:pt x="965621" y="414454"/>
                </a:lnTo>
                <a:cubicBezTo>
                  <a:pt x="1063822" y="414151"/>
                  <a:pt x="1160332" y="440011"/>
                  <a:pt x="1245225" y="489373"/>
                </a:cubicBezTo>
                <a:close/>
              </a:path>
            </a:pathLst>
          </a:custGeom>
          <a:solidFill>
            <a:srgbClr val="8C4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2044" tIns="662045" rIns="662045" bIns="66204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Use </a:t>
            </a:r>
            <a:r>
              <a:rPr lang="en-US" sz="1600" kern="1200" dirty="0" err="1"/>
              <a:t>Partições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33702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uiExpand="1" build="p" animBg="1"/>
      <p:bldP spid="17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10503</TotalTime>
  <Words>6118</Words>
  <Application>Microsoft Office PowerPoint</Application>
  <PresentationFormat>Widescreen</PresentationFormat>
  <Paragraphs>598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Amazon Ember</vt:lpstr>
      <vt:lpstr>AmazonEmber</vt:lpstr>
      <vt:lpstr>Aptos</vt:lpstr>
      <vt:lpstr>Aptos Display</vt:lpstr>
      <vt:lpstr>Arial</vt:lpstr>
      <vt:lpstr>Calibri</vt:lpstr>
      <vt:lpstr>Courier New</vt:lpstr>
      <vt:lpstr>Inter</vt:lpstr>
      <vt:lpstr>Wingdings</vt:lpstr>
      <vt:lpstr>Office Theme</vt:lpstr>
      <vt:lpstr>Big Data na AWS</vt:lpstr>
      <vt:lpstr>Serviços que vamos aprender</vt:lpstr>
      <vt:lpstr>PowerPoint Presentation</vt:lpstr>
      <vt:lpstr>PowerPoint Presentation</vt:lpstr>
      <vt:lpstr>Amazon Athena</vt:lpstr>
      <vt:lpstr>Amazon Athena</vt:lpstr>
      <vt:lpstr>Amazon Athena</vt:lpstr>
      <vt:lpstr>Amazon Athena</vt:lpstr>
      <vt:lpstr>Amazon Athena</vt:lpstr>
      <vt:lpstr>Amazon Athena</vt:lpstr>
      <vt:lpstr>PowerPoint Presentation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Amazon Redshift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na AWS</dc:title>
  <dc:creator>Orlando Marley Filho</dc:creator>
  <cp:lastModifiedBy>Orlando Marley Filho</cp:lastModifiedBy>
  <cp:revision>1</cp:revision>
  <dcterms:created xsi:type="dcterms:W3CDTF">2024-05-30T15:25:14Z</dcterms:created>
  <dcterms:modified xsi:type="dcterms:W3CDTF">2024-08-02T22:27:36Z</dcterms:modified>
</cp:coreProperties>
</file>