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E4E57-649E-43D7-8905-25EF0F6E7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A7DEA7-2F35-4BF1-9229-21DCAFC41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C5A39-5328-4DC5-977B-0C3BC5E7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D2D9-8D7C-4EA1-AC17-4187BFB5AE6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DDFF38-F61C-4A8D-A53C-271A4E2B8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FD478D-A2FE-43F6-A7B1-6C217551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A81A-6D6C-4618-952D-C28B3EA3A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82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E95FC-2B57-40BD-A48C-19C43C2B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CFD837-7E9E-4D9B-A716-D39949C34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D696DE-D57A-44F2-A011-413263AF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D2D9-8D7C-4EA1-AC17-4187BFB5AE6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28FCB3-F719-4B3E-AC63-6811FF53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715C81-BBED-49A3-AE06-5BC024C4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A81A-6D6C-4618-952D-C28B3EA3A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1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71080E-CFBE-41C2-82F3-C688B45A9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B6C490-B3A7-4FCB-9CC9-C0ABEE7AE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7E922-90F0-468F-92DA-C9C90301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D2D9-8D7C-4EA1-AC17-4187BFB5AE6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F1A5B5-C236-44E4-9B8E-830595F7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AC2265-34AF-48D9-A2A8-14248E7D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A81A-6D6C-4618-952D-C28B3EA3A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8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40F5B-7BE7-4F26-A3A5-DE56EEF3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F50ED8-9F39-43DF-9757-3A14C1F3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3732CB-BB4D-45F3-B57D-16231D5D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D2D9-8D7C-4EA1-AC17-4187BFB5AE6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21B5AE-884D-4B90-B836-729E9D57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168274-4CFD-40CF-A800-BABDBC1C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A81A-6D6C-4618-952D-C28B3EA3A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78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F3DE2-D36E-4050-AFE2-669384AB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857517-ABDA-4F00-936F-506484E71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A4FE69-EA35-4798-B30D-771707CF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D2D9-8D7C-4EA1-AC17-4187BFB5AE6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E0DCB1-ACE4-4A4A-8354-A520CFE4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217BF1-4467-4F73-88F1-514C518A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A81A-6D6C-4618-952D-C28B3EA3A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99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D1AB2-CC86-4F8A-B6A8-591AD3B1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400854-4AED-40BF-A3A4-2B23BF0D5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E89ADA-7D2C-48A6-9306-B4729CCA1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B9F87-CA38-4A1D-9B57-2F88A596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D2D9-8D7C-4EA1-AC17-4187BFB5AE6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98C853-9549-47B9-9D50-D88BFB2C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0358A0-A345-48B8-BA8D-334E2703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A81A-6D6C-4618-952D-C28B3EA3A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77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C6269-5654-4DB0-921A-FCEF2950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381B8E-4C93-4E90-BAD3-0C749E2CF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550C09-E059-4DE7-8499-E1948C13F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9CD7AE3-2877-4811-A992-52456B0A5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4A5166-106C-44AA-AACE-F7328CE72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34E4700-A822-4FFC-9F5B-F736812F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D2D9-8D7C-4EA1-AC17-4187BFB5AE6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D1F796-0388-44D0-A4F5-F958A7C2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FDD687-362A-4863-9239-D44C431D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A81A-6D6C-4618-952D-C28B3EA3A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73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AE9FB-87AF-4AB8-8DC1-F6C63138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FD1A91-38F3-4DC8-A0AC-0877AFF9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D2D9-8D7C-4EA1-AC17-4187BFB5AE6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6E1E50-8F04-4CF7-B795-106306C2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1AAE53-0D60-4F2B-B6F2-AA1E956F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A81A-6D6C-4618-952D-C28B3EA3A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82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EB70DF3-29F4-421D-BEB5-29FC1784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D2D9-8D7C-4EA1-AC17-4187BFB5AE6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9B0D3B-8CDF-40C3-AC54-226240A4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7311D7-06C3-4E86-9E4A-9E9DDF5B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A81A-6D6C-4618-952D-C28B3EA3A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81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85B76-4EB3-4C94-AE28-98AAC5FC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B40C70-0881-46D5-A43A-249DCDCCC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292A11-BEA4-460C-B47C-BA55CFE33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4906B3-3207-42DE-9EC2-A6D3B1A7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D2D9-8D7C-4EA1-AC17-4187BFB5AE6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E135C8-61E3-49EC-AF71-860C682A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8B094C-0EFD-4268-A09D-537F4D9B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A81A-6D6C-4618-952D-C28B3EA3A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61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30A61-806A-40F4-86F7-2E56C467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543C98D-C45E-4837-8BA4-AFD7551F4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F913C2-3A86-40C4-AD5A-9D4A8741C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9CCF49-CEA7-4C6C-9B75-1513C36A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D2D9-8D7C-4EA1-AC17-4187BFB5AE6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C9EC76-679B-47EE-B7FD-96612FF0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35985E-1CC6-4A4E-8B87-5DF8264D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A81A-6D6C-4618-952D-C28B3EA3A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DB5D1F-EB2E-4982-93F3-CF18BFFB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67647E-625D-4D0A-A988-6B9138C38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0FA94C-F7CC-4AB1-85EF-164576162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FD2D9-8D7C-4EA1-AC17-4187BFB5AE6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9C85B9-BA40-4A53-ADF9-376ACDA44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F47292-72A6-445E-A245-0392BDF82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AA81A-6D6C-4618-952D-C28B3EA3A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06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069DC-ACBE-4A3A-BE8E-775D0A031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Modelagem de banco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E76D6D-3E1F-4C12-92AB-DA87B03A6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5120" y="3927158"/>
            <a:ext cx="3921760" cy="1655762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Integrantes:</a:t>
            </a:r>
          </a:p>
          <a:p>
            <a:pPr algn="l"/>
            <a:r>
              <a:rPr lang="pt-BR" dirty="0"/>
              <a:t>-Beatriz Guimarães </a:t>
            </a:r>
            <a:r>
              <a:rPr lang="pt-BR" dirty="0" err="1"/>
              <a:t>Tricoli</a:t>
            </a:r>
            <a:endParaRPr lang="pt-BR" dirty="0"/>
          </a:p>
          <a:p>
            <a:pPr algn="l"/>
            <a:r>
              <a:rPr lang="pt-BR" dirty="0"/>
              <a:t>-João Pedro Vendramini</a:t>
            </a:r>
          </a:p>
          <a:p>
            <a:pPr algn="l"/>
            <a:r>
              <a:rPr lang="pt-BR" dirty="0"/>
              <a:t>-Weslley de Souza Gomes Luiz</a:t>
            </a:r>
          </a:p>
        </p:txBody>
      </p:sp>
    </p:spTree>
    <p:extLst>
      <p:ext uri="{BB962C8B-B14F-4D97-AF65-F5344CB8AC3E}">
        <p14:creationId xmlns:p14="http://schemas.microsoft.com/office/powerpoint/2010/main" val="174637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2458E-B60E-45BD-A8C5-B84CEE2A2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EC19867-5B99-48EE-90C6-5F3486625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80"/>
          <a:stretch/>
        </p:blipFill>
        <p:spPr>
          <a:xfrm>
            <a:off x="943138" y="1665605"/>
            <a:ext cx="10305724" cy="3688080"/>
          </a:xfrm>
        </p:spPr>
      </p:pic>
    </p:spTree>
    <p:extLst>
      <p:ext uri="{BB962C8B-B14F-4D97-AF65-F5344CB8AC3E}">
        <p14:creationId xmlns:p14="http://schemas.microsoft.com/office/powerpoint/2010/main" val="128772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, Esquemático&#10;&#10;Descrição gerada automaticamente">
            <a:extLst>
              <a:ext uri="{FF2B5EF4-FFF2-40B4-BE49-F238E27FC236}">
                <a16:creationId xmlns:a16="http://schemas.microsoft.com/office/drawing/2014/main" id="{FE186D26-A893-4A49-A086-E7242EEED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763746"/>
            <a:ext cx="11606385" cy="4722654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F82FA97-6328-41EC-B038-FAB33068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</p:spTree>
    <p:extLst>
      <p:ext uri="{BB962C8B-B14F-4D97-AF65-F5344CB8AC3E}">
        <p14:creationId xmlns:p14="http://schemas.microsoft.com/office/powerpoint/2010/main" val="129657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EECB95C5-9EC0-41B2-9945-E14CF5ABA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6"/>
          <a:stretch/>
        </p:blipFill>
        <p:spPr>
          <a:xfrm>
            <a:off x="243839" y="548640"/>
            <a:ext cx="11545913" cy="495807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72D976D-4332-4029-A83D-101812FB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lógico</a:t>
            </a:r>
          </a:p>
        </p:txBody>
      </p:sp>
    </p:spTree>
    <p:extLst>
      <p:ext uri="{BB962C8B-B14F-4D97-AF65-F5344CB8AC3E}">
        <p14:creationId xmlns:p14="http://schemas.microsoft.com/office/powerpoint/2010/main" val="283601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8BA64-2797-4FC4-B24C-A75E3177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7F79F60-48BC-4306-85E0-8A9904F4A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6340"/>
            <a:ext cx="5600988" cy="328946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E658C38-6BE6-4D65-9444-19FF9C651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911" y="1540546"/>
            <a:ext cx="5651790" cy="224801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6F9C0A1-C7EA-42DD-BF39-95771E020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911" y="3844214"/>
            <a:ext cx="5569236" cy="16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3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D43CF0B-C0CB-4C03-BA20-796EB2D17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37" y="991291"/>
            <a:ext cx="5233251" cy="109026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5C310DA-57F9-4CCB-B7F0-54DEE685C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656" y="2020621"/>
            <a:ext cx="5055311" cy="43302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ED50283-E655-4BCA-BD89-CC094888D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738" y="2519723"/>
            <a:ext cx="5119940" cy="187253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98A12E9-66B3-4B48-996E-D4031F3BD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490" y="4392255"/>
            <a:ext cx="5058510" cy="142375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88A1574-94AE-4E34-B9C1-BB24FFB732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3103" y="1662683"/>
            <a:ext cx="5364265" cy="191580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C9EB608-E801-440E-BDA7-2CBFD6D558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6984" y="3662965"/>
            <a:ext cx="5305660" cy="153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3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DE313F8-19C0-40D6-8506-3551BA0C3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100" y="1182688"/>
            <a:ext cx="5836755" cy="4252912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28312A2-C28E-46F7-8771-998070015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580" y="1225021"/>
            <a:ext cx="3757150" cy="47625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0E33C8-AF36-4A93-98EE-21AA37DCC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580" y="1747847"/>
            <a:ext cx="4649949" cy="86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299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Modelagem de banco</vt:lpstr>
      <vt:lpstr>Normalização</vt:lpstr>
      <vt:lpstr>Modelo Relacional</vt:lpstr>
      <vt:lpstr>Modelo lógico</vt:lpstr>
      <vt:lpstr>Dicionário de dados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de banco</dc:title>
  <dc:creator>Joao Pedro Vendramini</dc:creator>
  <cp:lastModifiedBy>Joao Pedro Vendramini</cp:lastModifiedBy>
  <cp:revision>2</cp:revision>
  <dcterms:created xsi:type="dcterms:W3CDTF">2022-03-04T21:30:58Z</dcterms:created>
  <dcterms:modified xsi:type="dcterms:W3CDTF">2022-03-04T21:50:28Z</dcterms:modified>
</cp:coreProperties>
</file>