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89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87E66-A871-442B-BEB5-227300194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8F9B2-28ED-43B1-883F-A2E60695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587F6-A08E-4BEE-A990-E8A57838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7D7A3-1A73-4ADA-BA9A-434EE25A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91EF30-74B1-4230-86EB-C02536E4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734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D58E6-7563-4452-B8AC-AF83FA06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897F1A-E3F7-4343-896D-0ACF1346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304B6-4697-495D-8005-C2FAAEAB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92ECD-B9A4-49B8-ADF1-16D46452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63033-5E72-4270-B0AD-B9B4C0EE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708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9DC1BD-8E69-4F91-AA8B-CD676FDEC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F74C21-95A3-4FF8-9107-4431260A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92410A-F8F8-4A35-96D7-D03E8C7D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4176E-E534-4D45-A132-35A273BB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0673D-A579-4CCF-A334-95173400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2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3076-DDBD-4F88-8A03-704E4FF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8268E-2147-4183-A9A9-70F96F3F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09A55-83B8-4EC6-AD2F-79BCE0C5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9EA357-0121-4C93-A106-FF3BAE82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14FDBD-6C8C-48EF-97B5-07CC727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64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33DCB-1C12-4F25-A838-C46B7EA2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469E17-2421-4846-BBD9-35A05EAF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45AA2E-F3FA-4CEA-B05D-D1866420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542FE-0F74-4C9C-AE28-B0B3B6FB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2F1AE-37DD-4044-BB03-109A2D2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76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F960E-673A-4697-9619-8A401A33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E2C78-94DE-45E0-A24C-E57CA5522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58EE79-6A7E-41D6-BDFA-46E4660B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D1B0C5-ECC3-45E8-B3A6-48576500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306300-823B-49B9-A27B-2178DB26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E18477-94E5-4303-8495-9723D97B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784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05411-ADD6-4AC6-9D35-84DD4CA9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9EF9B5-04FB-4E58-AAF9-83DF30ED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328A51-CA93-44CA-BB5F-EF0133711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73362D-811E-49F1-8B6F-59A6FBDEF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7613CA-E6FF-4968-B9AB-7F13BF20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9825F4-1E2E-4A17-A253-A17C7B7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57C0B1-AE9F-41B4-8880-CCCD6C02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93A782-A15B-4F60-8F02-FA359D88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2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A3113-A0F8-48C6-9D7B-46DEAB3E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C5E45F-3917-4B52-9EFF-95813828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D86461-0251-4E6A-88EC-7B35E5FC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DE90D8-9D7B-4080-AEAA-D4C41D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736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9567A8-EEA4-4C06-A0E0-81872AC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F3ED65-9EE8-49BB-9D10-D99DBAF3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A40FBB-3F50-41DE-B2D6-30EC424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011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CEA79-C8E8-4B0E-B798-C3446DF8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D1CF5-BCD0-447B-86D1-F3585D2F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AA3992-C51D-4AFB-9CA1-349A5F05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C4B469-43D3-4DA9-9946-579174B5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F7C82E-C411-4D4F-9E95-E714C3DE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EF3E37-9959-43C6-B5C1-49CA9023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794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B1B4-4959-4305-9BDC-2C9A58C7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D9C398-F6DE-44D5-A0EA-FBBAB7305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8DF419-3EE9-4FAF-94A9-143E98A87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404DC1-F9E5-4A1A-88CD-CF1F8AA1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9CE292-FAC9-4D68-A35F-83DAB38C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CA8298-AA12-473D-93E1-97CDA610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09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A0F045-58E8-4DC4-BFC5-06225DBE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BA798A-C003-4007-99B3-9C75B806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2DC7D-345B-445A-B824-B5D0EAAB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912C6-C09A-471B-B888-E28AD33DE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30FC9-5CB0-4FA9-8D7E-908ED90E8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481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fraclub.com.br/%7bartist_nam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api.vagalume.com.br/search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i.vagalume.com.br/search.ar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>
            <a:extLst>
              <a:ext uri="{FF2B5EF4-FFF2-40B4-BE49-F238E27FC236}">
                <a16:creationId xmlns:a16="http://schemas.microsoft.com/office/drawing/2014/main" id="{9CDBD2DD-9A28-49A3-967E-F1B645A61705}"/>
              </a:ext>
            </a:extLst>
          </p:cNvPr>
          <p:cNvSpPr/>
          <p:nvPr/>
        </p:nvSpPr>
        <p:spPr>
          <a:xfrm>
            <a:off x="4703676" y="1413981"/>
            <a:ext cx="110522" cy="6755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447D-681D-4298-90C6-D37C3E601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73" y="390352"/>
            <a:ext cx="307347" cy="6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B4E0280-D96A-481A-9FC3-3CA869DD8858}"/>
              </a:ext>
            </a:extLst>
          </p:cNvPr>
          <p:cNvCxnSpPr>
            <a:cxnSpLocks/>
          </p:cNvCxnSpPr>
          <p:nvPr/>
        </p:nvCxnSpPr>
        <p:spPr>
          <a:xfrm>
            <a:off x="1628994" y="1002323"/>
            <a:ext cx="0" cy="573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0DEA4E3C-7A9C-4C0F-904D-2E289444A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95" y="275830"/>
            <a:ext cx="726493" cy="72649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59D369-C8A5-4582-9BBD-15F34441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13" y="245049"/>
            <a:ext cx="1630016" cy="78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010545-1857-40E6-A752-05CDC2CC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529" y="359210"/>
            <a:ext cx="1414920" cy="7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1EFD703-1C17-4CEA-8CAC-82B3505EC157}"/>
              </a:ext>
            </a:extLst>
          </p:cNvPr>
          <p:cNvSpPr txBox="1"/>
          <p:nvPr/>
        </p:nvSpPr>
        <p:spPr>
          <a:xfrm>
            <a:off x="2309001" y="1102043"/>
            <a:ext cx="18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Nome do artista ou banda</a:t>
            </a:r>
          </a:p>
          <a:p>
            <a:pPr algn="ctr"/>
            <a:r>
              <a:rPr lang="pt-BR" sz="1200" dirty="0"/>
              <a:t>{termo de pesquisa}</a:t>
            </a:r>
            <a:endParaRPr lang="en-IE" sz="1200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0E9142D-5466-4A91-9377-93ABDE7B7EF3}"/>
              </a:ext>
            </a:extLst>
          </p:cNvPr>
          <p:cNvCxnSpPr>
            <a:cxnSpLocks/>
          </p:cNvCxnSpPr>
          <p:nvPr/>
        </p:nvCxnSpPr>
        <p:spPr>
          <a:xfrm>
            <a:off x="4770948" y="993709"/>
            <a:ext cx="0" cy="563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70F321B-C320-4368-AF76-2DDD8A1444DA}"/>
              </a:ext>
            </a:extLst>
          </p:cNvPr>
          <p:cNvCxnSpPr>
            <a:cxnSpLocks/>
          </p:cNvCxnSpPr>
          <p:nvPr/>
        </p:nvCxnSpPr>
        <p:spPr>
          <a:xfrm>
            <a:off x="7910524" y="1002323"/>
            <a:ext cx="0" cy="4328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34EFA52-0BFD-40F9-A8FD-02F7ACF4233B}"/>
              </a:ext>
            </a:extLst>
          </p:cNvPr>
          <p:cNvCxnSpPr>
            <a:cxnSpLocks/>
          </p:cNvCxnSpPr>
          <p:nvPr/>
        </p:nvCxnSpPr>
        <p:spPr>
          <a:xfrm>
            <a:off x="10580837" y="993709"/>
            <a:ext cx="0" cy="484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4CD0F71-D482-4DC5-B1F7-ED966CAE6CE5}"/>
              </a:ext>
            </a:extLst>
          </p:cNvPr>
          <p:cNvCxnSpPr/>
          <p:nvPr/>
        </p:nvCxnSpPr>
        <p:spPr>
          <a:xfrm>
            <a:off x="2024348" y="1550300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9D1677A-2101-4508-96F4-9E342DBCC960}"/>
              </a:ext>
            </a:extLst>
          </p:cNvPr>
          <p:cNvCxnSpPr/>
          <p:nvPr/>
        </p:nvCxnSpPr>
        <p:spPr>
          <a:xfrm>
            <a:off x="5128592" y="1878858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61724F63-B8E4-496D-99B1-D9A667CEAC6F}"/>
              </a:ext>
            </a:extLst>
          </p:cNvPr>
          <p:cNvSpPr/>
          <p:nvPr/>
        </p:nvSpPr>
        <p:spPr>
          <a:xfrm>
            <a:off x="5019124" y="1413981"/>
            <a:ext cx="264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6"/>
              </a:rPr>
              <a:t>https://api.vagalume.com.br/search.art</a:t>
            </a:r>
            <a:endParaRPr lang="en-IE" sz="1200" dirty="0"/>
          </a:p>
          <a:p>
            <a:pPr algn="ctr"/>
            <a:r>
              <a:rPr lang="en-IE" sz="1200" dirty="0"/>
              <a:t>{artist_name}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0EABB7D-AF43-45C2-8EBF-BA7AF26312F7}"/>
              </a:ext>
            </a:extLst>
          </p:cNvPr>
          <p:cNvCxnSpPr/>
          <p:nvPr/>
        </p:nvCxnSpPr>
        <p:spPr>
          <a:xfrm flipH="1">
            <a:off x="5128592" y="2381723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CC4EDC-770C-430B-AB83-4AD0F263573B}"/>
              </a:ext>
            </a:extLst>
          </p:cNvPr>
          <p:cNvSpPr/>
          <p:nvPr/>
        </p:nvSpPr>
        <p:spPr>
          <a:xfrm>
            <a:off x="5432656" y="2043455"/>
            <a:ext cx="1771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</a:t>
            </a:r>
            <a:r>
              <a:rPr lang="en-IE" sz="1200" dirty="0"/>
              <a:t>omes dos artistas + URL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46BEF4E-EA84-4E81-905B-198D87F4E5FB}"/>
              </a:ext>
            </a:extLst>
          </p:cNvPr>
          <p:cNvCxnSpPr/>
          <p:nvPr/>
        </p:nvCxnSpPr>
        <p:spPr>
          <a:xfrm flipH="1">
            <a:off x="2116668" y="2741105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D366CF8C-7120-4509-9669-1BD9BE2B6A04}"/>
              </a:ext>
            </a:extLst>
          </p:cNvPr>
          <p:cNvSpPr/>
          <p:nvPr/>
        </p:nvSpPr>
        <p:spPr>
          <a:xfrm>
            <a:off x="2083106" y="2402837"/>
            <a:ext cx="252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Confirme o nome do artista ou banda</a:t>
            </a:r>
            <a:endParaRPr lang="en-IE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F706F94-7312-46B9-8BD6-7E14611FB090}"/>
              </a:ext>
            </a:extLst>
          </p:cNvPr>
          <p:cNvSpPr txBox="1"/>
          <p:nvPr/>
        </p:nvSpPr>
        <p:spPr>
          <a:xfrm>
            <a:off x="2134033" y="2832529"/>
            <a:ext cx="2312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Usuário confirma artista ou banda</a:t>
            </a:r>
          </a:p>
          <a:p>
            <a:pPr algn="ctr"/>
            <a:r>
              <a:rPr lang="pt-BR" sz="1200" dirty="0"/>
              <a:t>{url do artista}</a:t>
            </a:r>
            <a:endParaRPr lang="en-IE" sz="1200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7A0E3A8-C393-44F6-9F9F-B9BBDDD78BDB}"/>
              </a:ext>
            </a:extLst>
          </p:cNvPr>
          <p:cNvCxnSpPr/>
          <p:nvPr/>
        </p:nvCxnSpPr>
        <p:spPr>
          <a:xfrm>
            <a:off x="2116668" y="3265086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66C389A-5BAD-4C00-A99F-DE8F7FF86CDA}"/>
              </a:ext>
            </a:extLst>
          </p:cNvPr>
          <p:cNvCxnSpPr/>
          <p:nvPr/>
        </p:nvCxnSpPr>
        <p:spPr>
          <a:xfrm>
            <a:off x="5128044" y="3734330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4C798E7E-1F78-4DD4-9B83-45B4BB7BF1BD}"/>
              </a:ext>
            </a:extLst>
          </p:cNvPr>
          <p:cNvSpPr/>
          <p:nvPr/>
        </p:nvSpPr>
        <p:spPr>
          <a:xfrm>
            <a:off x="5018576" y="3283521"/>
            <a:ext cx="270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7"/>
              </a:rPr>
              <a:t>https://api.vagalume.com.br/search.php</a:t>
            </a:r>
            <a:endParaRPr lang="en-IE" sz="1200" dirty="0"/>
          </a:p>
          <a:p>
            <a:pPr algn="ctr"/>
            <a:r>
              <a:rPr lang="en-IE" sz="1200" dirty="0"/>
              <a:t>{url_artist}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52669F6-3BCC-4276-B507-3049FC292EE7}"/>
              </a:ext>
            </a:extLst>
          </p:cNvPr>
          <p:cNvCxnSpPr/>
          <p:nvPr/>
        </p:nvCxnSpPr>
        <p:spPr>
          <a:xfrm flipH="1">
            <a:off x="5166302" y="4150007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74CBC890-4063-4901-A977-EE45D80B5605}"/>
              </a:ext>
            </a:extLst>
          </p:cNvPr>
          <p:cNvSpPr/>
          <p:nvPr/>
        </p:nvSpPr>
        <p:spPr>
          <a:xfrm>
            <a:off x="5632250" y="3853943"/>
            <a:ext cx="1467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Top lyrics (music ids)</a:t>
            </a:r>
            <a:endParaRPr lang="en-IE" sz="12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BE68521-173E-476F-8B5B-B7B0361FD075}"/>
              </a:ext>
            </a:extLst>
          </p:cNvPr>
          <p:cNvCxnSpPr>
            <a:cxnSpLocks/>
          </p:cNvCxnSpPr>
          <p:nvPr/>
        </p:nvCxnSpPr>
        <p:spPr>
          <a:xfrm>
            <a:off x="5128044" y="6452915"/>
            <a:ext cx="5225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7244A86F-151C-4E76-B5E0-8F3F833EE960}"/>
              </a:ext>
            </a:extLst>
          </p:cNvPr>
          <p:cNvSpPr/>
          <p:nvPr/>
        </p:nvSpPr>
        <p:spPr>
          <a:xfrm>
            <a:off x="6236104" y="6160064"/>
            <a:ext cx="294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8"/>
              </a:rPr>
              <a:t>https://www.cifraclub.com.br/{artist_name</a:t>
            </a:r>
            <a:r>
              <a:rPr lang="en-IE" sz="1200" dirty="0"/>
              <a:t>}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15E4E76-1FDD-4831-8915-2CA53E42E4AD}"/>
              </a:ext>
            </a:extLst>
          </p:cNvPr>
          <p:cNvCxnSpPr>
            <a:cxnSpLocks/>
          </p:cNvCxnSpPr>
          <p:nvPr/>
        </p:nvCxnSpPr>
        <p:spPr>
          <a:xfrm flipH="1">
            <a:off x="5166302" y="6844608"/>
            <a:ext cx="509547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6613E4F8-37F3-4AAF-85ED-09DBDAA7B39A}"/>
              </a:ext>
            </a:extLst>
          </p:cNvPr>
          <p:cNvSpPr/>
          <p:nvPr/>
        </p:nvSpPr>
        <p:spPr>
          <a:xfrm>
            <a:off x="6820060" y="6552892"/>
            <a:ext cx="1906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HTML com lista de músicas</a:t>
            </a:r>
            <a:endParaRPr lang="en-IE" sz="12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E6EF6D2-640A-4A17-A9E5-3CB9EAFA6268}"/>
              </a:ext>
            </a:extLst>
          </p:cNvPr>
          <p:cNvCxnSpPr>
            <a:cxnSpLocks/>
          </p:cNvCxnSpPr>
          <p:nvPr/>
        </p:nvCxnSpPr>
        <p:spPr>
          <a:xfrm>
            <a:off x="5166302" y="7239906"/>
            <a:ext cx="5225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57060B98-7F7C-41EB-9295-B9079DF9F5D1}"/>
              </a:ext>
            </a:extLst>
          </p:cNvPr>
          <p:cNvSpPr/>
          <p:nvPr/>
        </p:nvSpPr>
        <p:spPr>
          <a:xfrm>
            <a:off x="6253459" y="6947055"/>
            <a:ext cx="299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8"/>
              </a:rPr>
              <a:t>https://www.cifraclub.com.br/{music_name</a:t>
            </a:r>
            <a:r>
              <a:rPr lang="en-IE" sz="1200" dirty="0"/>
              <a:t>}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8783864-5017-4032-B928-0EA740F62D8B}"/>
              </a:ext>
            </a:extLst>
          </p:cNvPr>
          <p:cNvCxnSpPr>
            <a:cxnSpLocks/>
          </p:cNvCxnSpPr>
          <p:nvPr/>
        </p:nvCxnSpPr>
        <p:spPr>
          <a:xfrm flipH="1">
            <a:off x="5176582" y="7631599"/>
            <a:ext cx="509547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0537DECD-3E65-4FFA-A9CC-F13EDE0B38B6}"/>
              </a:ext>
            </a:extLst>
          </p:cNvPr>
          <p:cNvSpPr/>
          <p:nvPr/>
        </p:nvSpPr>
        <p:spPr>
          <a:xfrm>
            <a:off x="6900680" y="7339883"/>
            <a:ext cx="1842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HTML com notas musicais</a:t>
            </a:r>
            <a:endParaRPr lang="en-IE" sz="1200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16F3198-FBE0-4C3B-9DD1-FF7319EA4D25}"/>
              </a:ext>
            </a:extLst>
          </p:cNvPr>
          <p:cNvSpPr/>
          <p:nvPr/>
        </p:nvSpPr>
        <p:spPr>
          <a:xfrm>
            <a:off x="4123537" y="5507507"/>
            <a:ext cx="914400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Prepara Word Cloud</a:t>
            </a:r>
            <a:endParaRPr lang="en-IE" sz="1000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6ECFF22-EB8C-40EE-86AB-8CFB0E7AAAA4}"/>
              </a:ext>
            </a:extLst>
          </p:cNvPr>
          <p:cNvSpPr/>
          <p:nvPr/>
        </p:nvSpPr>
        <p:spPr>
          <a:xfrm>
            <a:off x="4088766" y="7301527"/>
            <a:ext cx="914400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Prepara Notas musicais</a:t>
            </a:r>
            <a:endParaRPr lang="en-IE" sz="1000" dirty="0"/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B47B3087-1C07-4E19-B4FF-FB499F53F98F}"/>
              </a:ext>
            </a:extLst>
          </p:cNvPr>
          <p:cNvCxnSpPr/>
          <p:nvPr/>
        </p:nvCxnSpPr>
        <p:spPr>
          <a:xfrm flipH="1">
            <a:off x="2112053" y="8130160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84E6D66D-AD45-47A3-AD67-E2F1D03DBBDC}"/>
              </a:ext>
            </a:extLst>
          </p:cNvPr>
          <p:cNvSpPr/>
          <p:nvPr/>
        </p:nvSpPr>
        <p:spPr>
          <a:xfrm>
            <a:off x="2396543" y="7791892"/>
            <a:ext cx="168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Retorna notas musicais</a:t>
            </a:r>
            <a:endParaRPr lang="en-IE" sz="1200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C8CA8A4-26AC-497B-B72B-0D950B7F939E}"/>
              </a:ext>
            </a:extLst>
          </p:cNvPr>
          <p:cNvSpPr/>
          <p:nvPr/>
        </p:nvSpPr>
        <p:spPr>
          <a:xfrm>
            <a:off x="1568992" y="1286848"/>
            <a:ext cx="130923" cy="1996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B4B6528-8699-4077-8DED-A7E66F892D6A}"/>
              </a:ext>
            </a:extLst>
          </p:cNvPr>
          <p:cNvSpPr/>
          <p:nvPr/>
        </p:nvSpPr>
        <p:spPr>
          <a:xfrm>
            <a:off x="7841118" y="1337753"/>
            <a:ext cx="151916" cy="4034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0525C45-3D86-42CE-AE51-1C300C625D08}"/>
              </a:ext>
            </a:extLst>
          </p:cNvPr>
          <p:cNvSpPr/>
          <p:nvPr/>
        </p:nvSpPr>
        <p:spPr>
          <a:xfrm>
            <a:off x="10527238" y="6160064"/>
            <a:ext cx="153599" cy="1471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B02DB47-6FFF-4854-88FD-50728855F62B}"/>
              </a:ext>
            </a:extLst>
          </p:cNvPr>
          <p:cNvSpPr txBox="1"/>
          <p:nvPr/>
        </p:nvSpPr>
        <p:spPr>
          <a:xfrm>
            <a:off x="1289475" y="64345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Usuário</a:t>
            </a:r>
            <a:endParaRPr lang="en-IE" sz="12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3C1C137-0E3B-47A4-851E-9C0DC5190F77}"/>
              </a:ext>
            </a:extLst>
          </p:cNvPr>
          <p:cNvSpPr txBox="1"/>
          <p:nvPr/>
        </p:nvSpPr>
        <p:spPr>
          <a:xfrm>
            <a:off x="4337231" y="60182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Music Bot</a:t>
            </a:r>
            <a:endParaRPr lang="en-IE" sz="12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7A5951B-57D3-4654-95ED-B9F7E61502E1}"/>
              </a:ext>
            </a:extLst>
          </p:cNvPr>
          <p:cNvSpPr txBox="1"/>
          <p:nvPr/>
        </p:nvSpPr>
        <p:spPr>
          <a:xfrm>
            <a:off x="7501480" y="25118"/>
            <a:ext cx="1038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Vagalume API</a:t>
            </a:r>
            <a:endParaRPr lang="en-IE" sz="12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7EF2EC1-A84F-4990-8D23-6C10933DA851}"/>
              </a:ext>
            </a:extLst>
          </p:cNvPr>
          <p:cNvSpPr txBox="1"/>
          <p:nvPr/>
        </p:nvSpPr>
        <p:spPr>
          <a:xfrm>
            <a:off x="9872674" y="23062"/>
            <a:ext cx="1272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CifraClub website</a:t>
            </a:r>
            <a:endParaRPr lang="en-IE" sz="1200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082FCFA-74E5-4A26-95E7-50C81CE79420}"/>
              </a:ext>
            </a:extLst>
          </p:cNvPr>
          <p:cNvCxnSpPr/>
          <p:nvPr/>
        </p:nvCxnSpPr>
        <p:spPr>
          <a:xfrm flipH="1">
            <a:off x="2156350" y="6129255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46D11F45-F60C-4672-9CB4-8B7C7B6453F1}"/>
              </a:ext>
            </a:extLst>
          </p:cNvPr>
          <p:cNvSpPr/>
          <p:nvPr/>
        </p:nvSpPr>
        <p:spPr>
          <a:xfrm>
            <a:off x="2542784" y="5833191"/>
            <a:ext cx="1415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Retorna word cloud</a:t>
            </a:r>
            <a:endParaRPr lang="en-IE" sz="1200" dirty="0"/>
          </a:p>
        </p:txBody>
      </p:sp>
      <p:pic>
        <p:nvPicPr>
          <p:cNvPr id="3" name="Picture 4" descr="Imagem relacionada">
            <a:extLst>
              <a:ext uri="{FF2B5EF4-FFF2-40B4-BE49-F238E27FC236}">
                <a16:creationId xmlns:a16="http://schemas.microsoft.com/office/drawing/2014/main" id="{89C29A23-01A6-44EA-8A0E-B205CD16E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296" y="7199341"/>
            <a:ext cx="458756" cy="4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262C6248-0D53-479B-BF6D-865B8D478FAA}"/>
              </a:ext>
            </a:extLst>
          </p:cNvPr>
          <p:cNvCxnSpPr/>
          <p:nvPr/>
        </p:nvCxnSpPr>
        <p:spPr>
          <a:xfrm>
            <a:off x="5189131" y="4891735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63DEA398-6A73-4A6E-9523-96361428813E}"/>
              </a:ext>
            </a:extLst>
          </p:cNvPr>
          <p:cNvSpPr/>
          <p:nvPr/>
        </p:nvSpPr>
        <p:spPr>
          <a:xfrm>
            <a:off x="5079663" y="4440926"/>
            <a:ext cx="270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7"/>
              </a:rPr>
              <a:t>https://api.vagalume.com.br/search.php</a:t>
            </a:r>
            <a:endParaRPr lang="en-IE" sz="1200" dirty="0"/>
          </a:p>
          <a:p>
            <a:pPr algn="ctr"/>
            <a:r>
              <a:rPr lang="en-IE" sz="1200" dirty="0"/>
              <a:t>{music_id}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C80F9FD-D8B1-4763-A461-A34D3B8C9399}"/>
              </a:ext>
            </a:extLst>
          </p:cNvPr>
          <p:cNvCxnSpPr/>
          <p:nvPr/>
        </p:nvCxnSpPr>
        <p:spPr>
          <a:xfrm flipH="1">
            <a:off x="5227389" y="5307412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6DA9B127-AE6D-47A3-82A1-A2083B8B814C}"/>
              </a:ext>
            </a:extLst>
          </p:cNvPr>
          <p:cNvSpPr/>
          <p:nvPr/>
        </p:nvSpPr>
        <p:spPr>
          <a:xfrm>
            <a:off x="5892119" y="5011348"/>
            <a:ext cx="116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Letra da música</a:t>
            </a:r>
            <a:endParaRPr lang="en-IE" sz="1200" dirty="0"/>
          </a:p>
        </p:txBody>
      </p:sp>
      <p:pic>
        <p:nvPicPr>
          <p:cNvPr id="67" name="Picture 4" descr="Imagem relacionada">
            <a:extLst>
              <a:ext uri="{FF2B5EF4-FFF2-40B4-BE49-F238E27FC236}">
                <a16:creationId xmlns:a16="http://schemas.microsoft.com/office/drawing/2014/main" id="{59966656-456F-4A2E-82C1-8101147F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05" y="4872506"/>
            <a:ext cx="458756" cy="4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53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Weslley</dc:creator>
  <cp:lastModifiedBy>Weslley</cp:lastModifiedBy>
  <cp:revision>8</cp:revision>
  <dcterms:created xsi:type="dcterms:W3CDTF">2020-06-05T20:01:45Z</dcterms:created>
  <dcterms:modified xsi:type="dcterms:W3CDTF">2020-06-06T09:10:35Z</dcterms:modified>
</cp:coreProperties>
</file>