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62447-22DD-4FA2-94A3-86E2C1185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7200" dirty="0" err="1">
                <a:solidFill>
                  <a:schemeClr val="bg2">
                    <a:lumMod val="95000"/>
                  </a:schemeClr>
                </a:solidFill>
              </a:rPr>
              <a:t>Ghost</a:t>
            </a:r>
            <a:r>
              <a:rPr lang="nl-BE" sz="7200" dirty="0">
                <a:solidFill>
                  <a:schemeClr val="bg2">
                    <a:lumMod val="95000"/>
                  </a:schemeClr>
                </a:solidFill>
              </a:rPr>
              <a:t> run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1808C5D-ADC8-448B-937E-F6648797D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62443" y="4395372"/>
            <a:ext cx="10429462" cy="1117687"/>
          </a:xfrm>
        </p:spPr>
        <p:txBody>
          <a:bodyPr>
            <a:normAutofit/>
          </a:bodyPr>
          <a:lstStyle/>
          <a:p>
            <a:r>
              <a:rPr lang="nl-BE" sz="2100" dirty="0"/>
              <a:t>A platform game </a:t>
            </a:r>
            <a:r>
              <a:rPr lang="nl-BE" sz="2100" dirty="0" err="1"/>
              <a:t>by</a:t>
            </a:r>
            <a:r>
              <a:rPr lang="nl-BE" sz="2100" dirty="0"/>
              <a:t> Steve </a:t>
            </a:r>
            <a:r>
              <a:rPr lang="nl-BE" sz="2100" dirty="0" err="1"/>
              <a:t>Henriquet</a:t>
            </a:r>
            <a:r>
              <a:rPr lang="nl-BE" sz="2100" dirty="0"/>
              <a:t>, Maarten Lebon </a:t>
            </a:r>
            <a:r>
              <a:rPr lang="nl-BE" sz="2100" dirty="0" err="1"/>
              <a:t>and</a:t>
            </a:r>
            <a:r>
              <a:rPr lang="nl-BE" sz="2100" dirty="0"/>
              <a:t> </a:t>
            </a:r>
            <a:r>
              <a:rPr lang="nl-BE" sz="2100" dirty="0" err="1"/>
              <a:t>Wesly</a:t>
            </a:r>
            <a:r>
              <a:rPr lang="nl-BE" sz="2100" dirty="0"/>
              <a:t> </a:t>
            </a:r>
            <a:r>
              <a:rPr lang="nl-BE" sz="2100" dirty="0" err="1"/>
              <a:t>Callaerts</a:t>
            </a:r>
            <a:endParaRPr lang="nl-BE" sz="21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4768703-ADFF-43F4-83BD-DA9C6A67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023" y="-246439"/>
            <a:ext cx="2626693" cy="309958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6355454-9A6E-46D3-9ACF-2E7048D63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84" y="2286645"/>
            <a:ext cx="1923057" cy="201463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CB3DE39-5F9E-4619-81EE-4140E752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603" y="2286645"/>
            <a:ext cx="1923057" cy="201463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B0883CE-5028-4323-AFC1-0A4F2F469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019" y="1072046"/>
            <a:ext cx="1661663" cy="1661663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9D9C852-9D9F-4BA3-94A9-0CC005D25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129" y="1222469"/>
            <a:ext cx="532749" cy="46615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4C922A6-0A13-49CD-B1F2-91B96DD62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504" y="1820489"/>
            <a:ext cx="532749" cy="46615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EA144906-73E2-4A8F-B1D0-FAB680507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928" y="605890"/>
            <a:ext cx="532749" cy="466156"/>
          </a:xfrm>
          <a:prstGeom prst="rect">
            <a:avLst/>
          </a:prstGeom>
        </p:spPr>
      </p:pic>
      <p:pic>
        <p:nvPicPr>
          <p:cNvPr id="1026" name="Picture 2" descr="Afbeeldingsresultaat voor cardiff met university">
            <a:extLst>
              <a:ext uri="{FF2B5EF4-FFF2-40B4-BE49-F238E27FC236}">
                <a16:creationId xmlns:a16="http://schemas.microsoft.com/office/drawing/2014/main" id="{2FA94C9E-88A4-4B8B-B23D-BF0E9188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7" y="5513059"/>
            <a:ext cx="2451946" cy="1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7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350B0-C846-47D4-9D17-548648D7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95000"/>
                  </a:schemeClr>
                </a:solidFill>
              </a:rPr>
              <a:t>Roles in our team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181877-4A53-4A3A-8DA4-3501CEA0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5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Wesly</a:t>
            </a:r>
            <a:r>
              <a:rPr lang="en-US" sz="2800" dirty="0"/>
              <a:t>: design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Characters and background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CSS (page layout)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Steve and Maarten: development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Game code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Opening screen and </a:t>
            </a:r>
            <a:r>
              <a:rPr lang="en-US" sz="2400" dirty="0" err="1"/>
              <a:t>highscores</a:t>
            </a:r>
            <a:r>
              <a:rPr lang="en-US" sz="2400" dirty="0"/>
              <a:t> code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57EADB4-6C19-402E-B6DB-FAE7E42B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639" y="2741825"/>
            <a:ext cx="2405270" cy="58081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285D5BF-3C7D-4BA1-B8DC-CAE2345C1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2463572"/>
            <a:ext cx="1172308" cy="117230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2775054-2799-4125-9340-AF3CA12BD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66" y="2290163"/>
            <a:ext cx="2308665" cy="148414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751435C-F7B0-454B-BDD9-2DB0551DC8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961"/>
          <a:stretch/>
        </p:blipFill>
        <p:spPr>
          <a:xfrm>
            <a:off x="6704534" y="4681964"/>
            <a:ext cx="5286375" cy="15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350B0-C846-47D4-9D17-548648D7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95000"/>
                  </a:schemeClr>
                </a:solidFill>
              </a:rPr>
              <a:t>Our approach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181877-4A53-4A3A-8DA4-3501CEA0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5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Brainstorm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Platform game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Run and jump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Stay in front of the monster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Don’t fall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Don’t get hit by projectiles</a:t>
            </a:r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2050" name="Picture 2" descr="https://scontent-lht6-1.xx.fbcdn.net/v/t1.15752-9/30656690_1612650302163682_8250965550977515520_n.jpg?_nc_cat=0&amp;oh=e646dd532882c90d58761f73401d2c8c&amp;oe=5B745767">
            <a:extLst>
              <a:ext uri="{FF2B5EF4-FFF2-40B4-BE49-F238E27FC236}">
                <a16:creationId xmlns:a16="http://schemas.microsoft.com/office/drawing/2014/main" id="{51845701-C5C5-4CFF-8E98-72F3E709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04" y="2197077"/>
            <a:ext cx="5887677" cy="441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7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350B0-C846-47D4-9D17-548648D7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95000"/>
                  </a:schemeClr>
                </a:solidFill>
              </a:rPr>
              <a:t>Our approach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181877-4A53-4A3A-8DA4-3501CEA0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5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Prototype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Simple shapes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Character movement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Character death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Simple obstacles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906F48F-A9BC-4CFC-A8B2-E103FE1D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95" y="2641673"/>
            <a:ext cx="6484178" cy="36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1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350B0-C846-47D4-9D17-548648D7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95000"/>
                  </a:schemeClr>
                </a:solidFill>
              </a:rPr>
              <a:t>Final game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181877-4A53-4A3A-8DA4-3501CEA0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5962"/>
          </a:xfrm>
        </p:spPr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3A3457-F50E-43B7-A41F-5617F6DFD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8" t="8427" r="16666" b="14331"/>
          <a:stretch/>
        </p:blipFill>
        <p:spPr>
          <a:xfrm>
            <a:off x="3226951" y="2514833"/>
            <a:ext cx="5280142" cy="345202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A64E14C-7138-4128-A69F-92BE255CD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0" y="2928382"/>
            <a:ext cx="2976401" cy="262492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5B595DE-6C0F-46BC-A1A4-803F32461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093" y="2990271"/>
            <a:ext cx="3411929" cy="25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8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350B0-C846-47D4-9D17-548648D7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95000"/>
                  </a:schemeClr>
                </a:solidFill>
              </a:rPr>
              <a:t>Evaluation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181877-4A53-4A3A-8DA4-3501CEA0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59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Teamwork is key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Short time period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 as many features as possible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Don’t spend too much time on bugs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 code can help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Using GitHub to share code</a:t>
            </a:r>
          </a:p>
          <a:p>
            <a:r>
              <a:rPr lang="en-US" sz="2800" dirty="0"/>
              <a:t>Fun experience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3074" name="Picture 2" descr="Afbeeldingsresultaat voor evaluation">
            <a:extLst>
              <a:ext uri="{FF2B5EF4-FFF2-40B4-BE49-F238E27FC236}">
                <a16:creationId xmlns:a16="http://schemas.microsoft.com/office/drawing/2014/main" id="{FF505B36-0DA4-4D52-BB90-3DF544B37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04" y="2494863"/>
            <a:ext cx="3779278" cy="37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598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Aangepast 3">
      <a:dk1>
        <a:sysClr val="windowText" lastClr="000000"/>
      </a:dk1>
      <a:lt1>
        <a:srgbClr val="262626"/>
      </a:lt1>
      <a:dk2>
        <a:srgbClr val="FFFFFF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1043</TotalTime>
  <Words>106</Words>
  <Application>Microsoft Office PowerPoint</Application>
  <PresentationFormat>Breedbeeld</PresentationFormat>
  <Paragraphs>40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Berlijn</vt:lpstr>
      <vt:lpstr>Ghost run</vt:lpstr>
      <vt:lpstr>Roles in our team</vt:lpstr>
      <vt:lpstr>Our approach</vt:lpstr>
      <vt:lpstr>Our approach</vt:lpstr>
      <vt:lpstr>Final game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run</dc:title>
  <dc:creator>Maarten Lebon</dc:creator>
  <cp:lastModifiedBy>Maarten Lebon</cp:lastModifiedBy>
  <cp:revision>45</cp:revision>
  <dcterms:created xsi:type="dcterms:W3CDTF">2018-04-12T15:28:55Z</dcterms:created>
  <dcterms:modified xsi:type="dcterms:W3CDTF">2018-04-13T08:52:14Z</dcterms:modified>
</cp:coreProperties>
</file>