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8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0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2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4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7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6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6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3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8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18EB-4D66-4ABE-9D16-1261F88D227A}" type="datetimeFigureOut">
              <a:rPr lang="es-ES" smtClean="0"/>
              <a:t>23/05/2014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3302-C3EB-4247-80F0-C94426C02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Drawing1/Drawing/~Page-1/Spreadsheet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2727"/>
              </p:ext>
            </p:extLst>
          </p:nvPr>
        </p:nvGraphicFramePr>
        <p:xfrm>
          <a:off x="2654669" y="1744254"/>
          <a:ext cx="890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69" y="1744254"/>
                        <a:ext cx="8905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88221"/>
              </p:ext>
            </p:extLst>
          </p:nvPr>
        </p:nvGraphicFramePr>
        <p:xfrm>
          <a:off x="2766285" y="1619473"/>
          <a:ext cx="8905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85" y="1619473"/>
                        <a:ext cx="8905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01" y="3608392"/>
            <a:ext cx="1243239" cy="13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46233"/>
              </p:ext>
            </p:extLst>
          </p:nvPr>
        </p:nvGraphicFramePr>
        <p:xfrm>
          <a:off x="2902196" y="1480651"/>
          <a:ext cx="890155" cy="92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196" y="1480651"/>
                        <a:ext cx="890155" cy="927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7 CuadroTexto"/>
          <p:cNvSpPr txBox="1"/>
          <p:nvPr/>
        </p:nvSpPr>
        <p:spPr>
          <a:xfrm>
            <a:off x="2563663" y="2671354"/>
            <a:ext cx="10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 smtClean="0"/>
              <a:t>(Excel)</a:t>
            </a:r>
            <a:endParaRPr lang="en-US" dirty="0" smtClean="0"/>
          </a:p>
        </p:txBody>
      </p:sp>
      <p:sp>
        <p:nvSpPr>
          <p:cNvPr id="12" name="15 Flecha derecha"/>
          <p:cNvSpPr/>
          <p:nvPr/>
        </p:nvSpPr>
        <p:spPr>
          <a:xfrm>
            <a:off x="3844804" y="1854048"/>
            <a:ext cx="585942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6 Flecha derecha"/>
          <p:cNvSpPr/>
          <p:nvPr/>
        </p:nvSpPr>
        <p:spPr>
          <a:xfrm>
            <a:off x="1745272" y="1845142"/>
            <a:ext cx="720080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7 CuadroTexto"/>
          <p:cNvSpPr txBox="1"/>
          <p:nvPr/>
        </p:nvSpPr>
        <p:spPr>
          <a:xfrm>
            <a:off x="732530" y="1717059"/>
            <a:ext cx="952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5" name="18 CuadroTexto"/>
          <p:cNvSpPr txBox="1"/>
          <p:nvPr/>
        </p:nvSpPr>
        <p:spPr>
          <a:xfrm>
            <a:off x="5793522" y="4872014"/>
            <a:ext cx="109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RDF </a:t>
            </a:r>
          </a:p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16" name="19 Flecha derecha"/>
          <p:cNvSpPr/>
          <p:nvPr/>
        </p:nvSpPr>
        <p:spPr>
          <a:xfrm>
            <a:off x="7188598" y="4058919"/>
            <a:ext cx="720080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2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63" y="3735519"/>
            <a:ext cx="1578819" cy="11181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21 CuadroTexto"/>
          <p:cNvSpPr txBox="1"/>
          <p:nvPr/>
        </p:nvSpPr>
        <p:spPr>
          <a:xfrm>
            <a:off x="8401523" y="5059769"/>
            <a:ext cx="145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Visualizations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Wesby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22 Flecha derecha"/>
          <p:cNvSpPr/>
          <p:nvPr/>
        </p:nvSpPr>
        <p:spPr>
          <a:xfrm rot="3095350">
            <a:off x="5163501" y="2845343"/>
            <a:ext cx="1066708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24 Flecha derecha"/>
          <p:cNvSpPr/>
          <p:nvPr/>
        </p:nvSpPr>
        <p:spPr>
          <a:xfrm rot="7556778">
            <a:off x="6504397" y="2845344"/>
            <a:ext cx="991692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4562202" y="1717059"/>
            <a:ext cx="1283495" cy="690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wiFetcher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538254" y="1737720"/>
            <a:ext cx="1408981" cy="690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wiCompute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246407" y="2767484"/>
            <a:ext cx="105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err="1" smtClean="0"/>
              <a:t>Raw</a:t>
            </a:r>
            <a:r>
              <a:rPr lang="es-ES_tradnl" dirty="0" smtClean="0"/>
              <a:t> data</a:t>
            </a:r>
          </a:p>
          <a:p>
            <a:pPr algn="ctr"/>
            <a:r>
              <a:rPr lang="es-ES_tradnl" dirty="0" smtClean="0"/>
              <a:t>(RDF)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405600" y="2712973"/>
            <a:ext cx="16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err="1" smtClean="0"/>
              <a:t>Computed</a:t>
            </a:r>
            <a:r>
              <a:rPr lang="es-ES_tradnl" dirty="0" smtClean="0"/>
              <a:t> data</a:t>
            </a:r>
          </a:p>
          <a:p>
            <a:pPr algn="ctr"/>
            <a:r>
              <a:rPr lang="es-ES_tradnl" dirty="0" smtClean="0"/>
              <a:t>(RDF)</a:t>
            </a:r>
            <a:endParaRPr lang="es-ES" dirty="0"/>
          </a:p>
        </p:txBody>
      </p:sp>
      <p:sp>
        <p:nvSpPr>
          <p:cNvPr id="25" name="15 Flecha derecha"/>
          <p:cNvSpPr/>
          <p:nvPr/>
        </p:nvSpPr>
        <p:spPr>
          <a:xfrm>
            <a:off x="5983382" y="1901159"/>
            <a:ext cx="443257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/>
      <p:bldP spid="15" grpId="0"/>
      <p:bldP spid="16" grpId="0" animBg="1"/>
      <p:bldP spid="18" grpId="0"/>
      <p:bldP spid="19" grpId="0" animBg="1"/>
      <p:bldP spid="20" grpId="0" animBg="1"/>
      <p:bldP spid="2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Drawing1\Drawing\~Page-1\Spreadsheet</vt:lpstr>
      <vt:lpstr>Drawing1\Drawing\~Page-1\Spreadsheet</vt:lpstr>
      <vt:lpstr>Drawing1\Drawing\~Page-1\Spreadsheet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Labra</dc:creator>
  <cp:lastModifiedBy>Jose Labra</cp:lastModifiedBy>
  <cp:revision>2</cp:revision>
  <dcterms:created xsi:type="dcterms:W3CDTF">2014-05-23T13:06:54Z</dcterms:created>
  <dcterms:modified xsi:type="dcterms:W3CDTF">2014-05-23T13:08:12Z</dcterms:modified>
</cp:coreProperties>
</file>