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62" r:id="rId4"/>
    <p:sldId id="259" r:id="rId5"/>
    <p:sldId id="260" r:id="rId6"/>
    <p:sldId id="25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B7C371-B183-4855-BB6F-1680507B463F}" v="3" dt="2023-05-16T01:52:55.0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79" y="2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de Conklin" userId="814829c21bc3e5bc" providerId="LiveId" clId="{E1B7C371-B183-4855-BB6F-1680507B463F}"/>
    <pc:docChg chg="undo custSel addSld delSld modSld sldOrd">
      <pc:chgData name="Cade Conklin" userId="814829c21bc3e5bc" providerId="LiveId" clId="{E1B7C371-B183-4855-BB6F-1680507B463F}" dt="2023-05-16T01:53:02.225" v="535" actId="20577"/>
      <pc:docMkLst>
        <pc:docMk/>
      </pc:docMkLst>
      <pc:sldChg chg="modSp new mod">
        <pc:chgData name="Cade Conklin" userId="814829c21bc3e5bc" providerId="LiveId" clId="{E1B7C371-B183-4855-BB6F-1680507B463F}" dt="2023-05-13T15:21:34.613" v="72"/>
        <pc:sldMkLst>
          <pc:docMk/>
          <pc:sldMk cId="178834720" sldId="256"/>
        </pc:sldMkLst>
        <pc:spChg chg="mod">
          <ac:chgData name="Cade Conklin" userId="814829c21bc3e5bc" providerId="LiveId" clId="{E1B7C371-B183-4855-BB6F-1680507B463F}" dt="2023-05-13T15:21:34.613" v="72"/>
          <ac:spMkLst>
            <pc:docMk/>
            <pc:sldMk cId="178834720" sldId="256"/>
            <ac:spMk id="2" creationId="{50A4C72A-9737-4056-612B-B7F1B10E1829}"/>
          </ac:spMkLst>
        </pc:spChg>
        <pc:spChg chg="mod">
          <ac:chgData name="Cade Conklin" userId="814829c21bc3e5bc" providerId="LiveId" clId="{E1B7C371-B183-4855-BB6F-1680507B463F}" dt="2023-05-13T15:21:34.613" v="72"/>
          <ac:spMkLst>
            <pc:docMk/>
            <pc:sldMk cId="178834720" sldId="256"/>
            <ac:spMk id="3" creationId="{143F32F5-8A2C-60AF-4947-BBCC3C973C50}"/>
          </ac:spMkLst>
        </pc:spChg>
      </pc:sldChg>
      <pc:sldChg chg="new del">
        <pc:chgData name="Cade Conklin" userId="814829c21bc3e5bc" providerId="LiveId" clId="{E1B7C371-B183-4855-BB6F-1680507B463F}" dt="2023-05-13T15:19:59.266" v="1" actId="680"/>
        <pc:sldMkLst>
          <pc:docMk/>
          <pc:sldMk cId="516025138" sldId="256"/>
        </pc:sldMkLst>
      </pc:sldChg>
      <pc:sldChg chg="modSp new ord">
        <pc:chgData name="Cade Conklin" userId="814829c21bc3e5bc" providerId="LiveId" clId="{E1B7C371-B183-4855-BB6F-1680507B463F}" dt="2023-05-13T15:22:26.837" v="84"/>
        <pc:sldMkLst>
          <pc:docMk/>
          <pc:sldMk cId="1579348975" sldId="257"/>
        </pc:sldMkLst>
        <pc:spChg chg="mod">
          <ac:chgData name="Cade Conklin" userId="814829c21bc3e5bc" providerId="LiveId" clId="{E1B7C371-B183-4855-BB6F-1680507B463F}" dt="2023-05-13T15:21:34.613" v="72"/>
          <ac:spMkLst>
            <pc:docMk/>
            <pc:sldMk cId="1579348975" sldId="257"/>
            <ac:spMk id="2" creationId="{8863F709-0CB9-DB73-92AD-A0739772A224}"/>
          </ac:spMkLst>
        </pc:spChg>
        <pc:spChg chg="mod">
          <ac:chgData name="Cade Conklin" userId="814829c21bc3e5bc" providerId="LiveId" clId="{E1B7C371-B183-4855-BB6F-1680507B463F}" dt="2023-05-13T15:21:34.613" v="72"/>
          <ac:spMkLst>
            <pc:docMk/>
            <pc:sldMk cId="1579348975" sldId="257"/>
            <ac:spMk id="3" creationId="{F0F9EA24-14AD-36EF-F507-1439B36FEBA8}"/>
          </ac:spMkLst>
        </pc:spChg>
        <pc:spChg chg="mod">
          <ac:chgData name="Cade Conklin" userId="814829c21bc3e5bc" providerId="LiveId" clId="{E1B7C371-B183-4855-BB6F-1680507B463F}" dt="2023-05-13T15:21:34.613" v="72"/>
          <ac:spMkLst>
            <pc:docMk/>
            <pc:sldMk cId="1579348975" sldId="257"/>
            <ac:spMk id="4" creationId="{0B274D77-EBED-4983-3ED8-0D08A1991F82}"/>
          </ac:spMkLst>
        </pc:spChg>
      </pc:sldChg>
      <pc:sldChg chg="modSp new del">
        <pc:chgData name="Cade Conklin" userId="814829c21bc3e5bc" providerId="LiveId" clId="{E1B7C371-B183-4855-BB6F-1680507B463F}" dt="2023-05-13T15:21:53.364" v="73" actId="47"/>
        <pc:sldMkLst>
          <pc:docMk/>
          <pc:sldMk cId="811685629" sldId="258"/>
        </pc:sldMkLst>
        <pc:spChg chg="mod">
          <ac:chgData name="Cade Conklin" userId="814829c21bc3e5bc" providerId="LiveId" clId="{E1B7C371-B183-4855-BB6F-1680507B463F}" dt="2023-05-13T15:21:34.613" v="72"/>
          <ac:spMkLst>
            <pc:docMk/>
            <pc:sldMk cId="811685629" sldId="258"/>
            <ac:spMk id="2" creationId="{224FF439-2041-25FB-6603-CDE957E3B9BE}"/>
          </ac:spMkLst>
        </pc:spChg>
        <pc:spChg chg="mod">
          <ac:chgData name="Cade Conklin" userId="814829c21bc3e5bc" providerId="LiveId" clId="{E1B7C371-B183-4855-BB6F-1680507B463F}" dt="2023-05-13T15:21:34.613" v="72"/>
          <ac:spMkLst>
            <pc:docMk/>
            <pc:sldMk cId="811685629" sldId="258"/>
            <ac:spMk id="3" creationId="{7940BFAE-7BA4-8F15-72AD-27E24213EC52}"/>
          </ac:spMkLst>
        </pc:spChg>
        <pc:spChg chg="mod">
          <ac:chgData name="Cade Conklin" userId="814829c21bc3e5bc" providerId="LiveId" clId="{E1B7C371-B183-4855-BB6F-1680507B463F}" dt="2023-05-13T15:21:34.613" v="72"/>
          <ac:spMkLst>
            <pc:docMk/>
            <pc:sldMk cId="811685629" sldId="258"/>
            <ac:spMk id="4" creationId="{5EED6819-411E-FC1A-C6A1-D527F90D79C8}"/>
          </ac:spMkLst>
        </pc:spChg>
      </pc:sldChg>
      <pc:sldChg chg="new del ord">
        <pc:chgData name="Cade Conklin" userId="814829c21bc3e5bc" providerId="LiveId" clId="{E1B7C371-B183-4855-BB6F-1680507B463F}" dt="2023-05-13T15:22:14.786" v="79" actId="47"/>
        <pc:sldMkLst>
          <pc:docMk/>
          <pc:sldMk cId="1614319945" sldId="258"/>
        </pc:sldMkLst>
      </pc:sldChg>
      <pc:sldChg chg="new del">
        <pc:chgData name="Cade Conklin" userId="814829c21bc3e5bc" providerId="LiveId" clId="{E1B7C371-B183-4855-BB6F-1680507B463F}" dt="2023-05-13T15:22:32.343" v="85" actId="47"/>
        <pc:sldMkLst>
          <pc:docMk/>
          <pc:sldMk cId="2735418106" sldId="258"/>
        </pc:sldMkLst>
      </pc:sldChg>
      <pc:sldChg chg="new">
        <pc:chgData name="Cade Conklin" userId="814829c21bc3e5bc" providerId="LiveId" clId="{E1B7C371-B183-4855-BB6F-1680507B463F}" dt="2023-05-13T15:22:23.222" v="81" actId="680"/>
        <pc:sldMkLst>
          <pc:docMk/>
          <pc:sldMk cId="3733557464" sldId="259"/>
        </pc:sldMkLst>
      </pc:sldChg>
      <pc:sldChg chg="modSp new del">
        <pc:chgData name="Cade Conklin" userId="814829c21bc3e5bc" providerId="LiveId" clId="{E1B7C371-B183-4855-BB6F-1680507B463F}" dt="2023-05-13T15:21:53.923" v="74" actId="47"/>
        <pc:sldMkLst>
          <pc:docMk/>
          <pc:sldMk cId="3993085616" sldId="259"/>
        </pc:sldMkLst>
        <pc:spChg chg="mod">
          <ac:chgData name="Cade Conklin" userId="814829c21bc3e5bc" providerId="LiveId" clId="{E1B7C371-B183-4855-BB6F-1680507B463F}" dt="2023-05-13T15:21:34.613" v="72"/>
          <ac:spMkLst>
            <pc:docMk/>
            <pc:sldMk cId="3993085616" sldId="259"/>
            <ac:spMk id="2" creationId="{FDFB152C-1163-9593-175D-52E0EF457E00}"/>
          </ac:spMkLst>
        </pc:spChg>
        <pc:spChg chg="mod">
          <ac:chgData name="Cade Conklin" userId="814829c21bc3e5bc" providerId="LiveId" clId="{E1B7C371-B183-4855-BB6F-1680507B463F}" dt="2023-05-13T15:21:34.613" v="72"/>
          <ac:spMkLst>
            <pc:docMk/>
            <pc:sldMk cId="3993085616" sldId="259"/>
            <ac:spMk id="3" creationId="{151D6FA9-024B-96A2-8A93-D06685DB5CCF}"/>
          </ac:spMkLst>
        </pc:spChg>
        <pc:spChg chg="mod">
          <ac:chgData name="Cade Conklin" userId="814829c21bc3e5bc" providerId="LiveId" clId="{E1B7C371-B183-4855-BB6F-1680507B463F}" dt="2023-05-13T15:21:34.613" v="72"/>
          <ac:spMkLst>
            <pc:docMk/>
            <pc:sldMk cId="3993085616" sldId="259"/>
            <ac:spMk id="4" creationId="{8C0BF2B9-5009-E85D-0D3F-13D536CCC3FE}"/>
          </ac:spMkLst>
        </pc:spChg>
      </pc:sldChg>
      <pc:sldChg chg="new">
        <pc:chgData name="Cade Conklin" userId="814829c21bc3e5bc" providerId="LiveId" clId="{E1B7C371-B183-4855-BB6F-1680507B463F}" dt="2023-05-13T15:22:25.641" v="82" actId="680"/>
        <pc:sldMkLst>
          <pc:docMk/>
          <pc:sldMk cId="1869146078" sldId="260"/>
        </pc:sldMkLst>
      </pc:sldChg>
      <pc:sldChg chg="modSp new del">
        <pc:chgData name="Cade Conklin" userId="814829c21bc3e5bc" providerId="LiveId" clId="{E1B7C371-B183-4855-BB6F-1680507B463F}" dt="2023-05-13T15:21:54.378" v="75" actId="47"/>
        <pc:sldMkLst>
          <pc:docMk/>
          <pc:sldMk cId="4277831983" sldId="260"/>
        </pc:sldMkLst>
        <pc:spChg chg="mod">
          <ac:chgData name="Cade Conklin" userId="814829c21bc3e5bc" providerId="LiveId" clId="{E1B7C371-B183-4855-BB6F-1680507B463F}" dt="2023-05-13T15:21:34.613" v="72"/>
          <ac:spMkLst>
            <pc:docMk/>
            <pc:sldMk cId="4277831983" sldId="260"/>
            <ac:spMk id="2" creationId="{254C400D-9366-4B15-4CCF-773CAA765253}"/>
          </ac:spMkLst>
        </pc:spChg>
        <pc:spChg chg="mod">
          <ac:chgData name="Cade Conklin" userId="814829c21bc3e5bc" providerId="LiveId" clId="{E1B7C371-B183-4855-BB6F-1680507B463F}" dt="2023-05-13T15:21:34.613" v="72"/>
          <ac:spMkLst>
            <pc:docMk/>
            <pc:sldMk cId="4277831983" sldId="260"/>
            <ac:spMk id="3" creationId="{164B456F-61C0-3C7E-1A7F-65B9008608E0}"/>
          </ac:spMkLst>
        </pc:spChg>
        <pc:spChg chg="mod">
          <ac:chgData name="Cade Conklin" userId="814829c21bc3e5bc" providerId="LiveId" clId="{E1B7C371-B183-4855-BB6F-1680507B463F}" dt="2023-05-13T15:21:34.613" v="72"/>
          <ac:spMkLst>
            <pc:docMk/>
            <pc:sldMk cId="4277831983" sldId="260"/>
            <ac:spMk id="4" creationId="{BC7382C0-66B7-2DA4-DEC0-0288A799D312}"/>
          </ac:spMkLst>
        </pc:spChg>
      </pc:sldChg>
      <pc:sldChg chg="modSp new mod ord">
        <pc:chgData name="Cade Conklin" userId="814829c21bc3e5bc" providerId="LiveId" clId="{E1B7C371-B183-4855-BB6F-1680507B463F}" dt="2023-05-13T15:26:41.897" v="528" actId="20577"/>
        <pc:sldMkLst>
          <pc:docMk/>
          <pc:sldMk cId="2802631913" sldId="261"/>
        </pc:sldMkLst>
        <pc:spChg chg="mod">
          <ac:chgData name="Cade Conklin" userId="814829c21bc3e5bc" providerId="LiveId" clId="{E1B7C371-B183-4855-BB6F-1680507B463F}" dt="2023-05-13T15:23:48.978" v="195" actId="20577"/>
          <ac:spMkLst>
            <pc:docMk/>
            <pc:sldMk cId="2802631913" sldId="261"/>
            <ac:spMk id="2" creationId="{E39EC06F-2FF0-07A8-B06C-5EA38D56BE8D}"/>
          </ac:spMkLst>
        </pc:spChg>
        <pc:spChg chg="mod">
          <ac:chgData name="Cade Conklin" userId="814829c21bc3e5bc" providerId="LiveId" clId="{E1B7C371-B183-4855-BB6F-1680507B463F}" dt="2023-05-13T15:26:41.897" v="528" actId="20577"/>
          <ac:spMkLst>
            <pc:docMk/>
            <pc:sldMk cId="2802631913" sldId="261"/>
            <ac:spMk id="3" creationId="{7B972AF0-E56B-E66D-0C93-3868D1EF131E}"/>
          </ac:spMkLst>
        </pc:spChg>
      </pc:sldChg>
      <pc:sldChg chg="modSp add mod">
        <pc:chgData name="Cade Conklin" userId="814829c21bc3e5bc" providerId="LiveId" clId="{E1B7C371-B183-4855-BB6F-1680507B463F}" dt="2023-05-16T01:53:02.225" v="535" actId="20577"/>
        <pc:sldMkLst>
          <pc:docMk/>
          <pc:sldMk cId="2857284788" sldId="262"/>
        </pc:sldMkLst>
        <pc:spChg chg="mod">
          <ac:chgData name="Cade Conklin" userId="814829c21bc3e5bc" providerId="LiveId" clId="{E1B7C371-B183-4855-BB6F-1680507B463F}" dt="2023-05-16T01:53:02.225" v="535" actId="20577"/>
          <ac:spMkLst>
            <pc:docMk/>
            <pc:sldMk cId="2857284788" sldId="262"/>
            <ac:spMk id="2" creationId="{E39EC06F-2FF0-07A8-B06C-5EA38D56BE8D}"/>
          </ac:spMkLst>
        </pc:spChg>
        <pc:spChg chg="mod">
          <ac:chgData name="Cade Conklin" userId="814829c21bc3e5bc" providerId="LiveId" clId="{E1B7C371-B183-4855-BB6F-1680507B463F}" dt="2023-05-16T01:52:58.239" v="530" actId="20577"/>
          <ac:spMkLst>
            <pc:docMk/>
            <pc:sldMk cId="2857284788" sldId="262"/>
            <ac:spMk id="3" creationId="{7B972AF0-E56B-E66D-0C93-3868D1EF131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7B9B-7ABD-4143-8181-E206FBAC19FE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E916-F16E-440F-B9C8-EECB9275E3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97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7B9B-7ABD-4143-8181-E206FBAC19FE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E916-F16E-440F-B9C8-EECB9275E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801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7B9B-7ABD-4143-8181-E206FBAC19FE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E916-F16E-440F-B9C8-EECB9275E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496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7B9B-7ABD-4143-8181-E206FBAC19FE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E916-F16E-440F-B9C8-EECB9275E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45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7B9B-7ABD-4143-8181-E206FBAC19FE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E916-F16E-440F-B9C8-EECB9275E3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75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7B9B-7ABD-4143-8181-E206FBAC19FE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E916-F16E-440F-B9C8-EECB9275E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418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7B9B-7ABD-4143-8181-E206FBAC19FE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E916-F16E-440F-B9C8-EECB9275E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3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7B9B-7ABD-4143-8181-E206FBAC19FE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E916-F16E-440F-B9C8-EECB9275E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82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7B9B-7ABD-4143-8181-E206FBAC19FE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E916-F16E-440F-B9C8-EECB9275E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1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1747B9B-7ABD-4143-8181-E206FBAC19FE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8CE916-F16E-440F-B9C8-EECB9275E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51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747B9B-7ABD-4143-8181-E206FBAC19FE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8CE916-F16E-440F-B9C8-EECB9275E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02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1747B9B-7ABD-4143-8181-E206FBAC19FE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E8CE916-F16E-440F-B9C8-EECB9275E3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7067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4C72A-9737-4056-612B-B7F1B10E18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278-1 Project Gimli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3F32F5-8A2C-60AF-4947-BBCC3C973C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Wes and Cade</a:t>
            </a:r>
          </a:p>
        </p:txBody>
      </p:sp>
    </p:spTree>
    <p:extLst>
      <p:ext uri="{BB962C8B-B14F-4D97-AF65-F5344CB8AC3E}">
        <p14:creationId xmlns:p14="http://schemas.microsoft.com/office/powerpoint/2010/main" val="178834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EC06F-2FF0-07A8-B06C-5EA38D56B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72AF0-E56B-E66D-0C93-3868D1EF1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Originally, for this project we planned to make a reputation monitor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Design a web scraper to </a:t>
            </a:r>
            <a:r>
              <a:rPr lang="en-US"/>
              <a:t>collect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1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EC06F-2FF0-07A8-B06C-5EA38D56B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72AF0-E56B-E66D-0C93-3868D1EF1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57284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77746-7C21-8B06-CFC5-45AA224AD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7E144-EFE3-F81B-46EE-5AA9A3DF6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09C81A-7B92-59CB-A07F-11ADF2248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57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96D1B-1D8E-9A2E-00A5-CACB1C3CF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5C93B-F951-376B-E418-71B6601C7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042F5A-89CF-C380-FAF4-4FEF7EFAD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46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3F709-0CB9-DB73-92AD-A0739772A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9EA24-14AD-36EF-F507-1439B36FEB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274D77-EBED-4983-3ED8-0D08A1991F8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4897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</TotalTime>
  <Words>30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Retrospect</vt:lpstr>
      <vt:lpstr>CS 278-1 Project Gimli</vt:lpstr>
      <vt:lpstr>The Plan</vt:lpstr>
      <vt:lpstr>What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278-1 Project Gimli</dc:title>
  <dc:creator>Cade Conklin</dc:creator>
  <cp:lastModifiedBy>Cade Conklin</cp:lastModifiedBy>
  <cp:revision>1</cp:revision>
  <dcterms:created xsi:type="dcterms:W3CDTF">2023-05-13T15:19:40Z</dcterms:created>
  <dcterms:modified xsi:type="dcterms:W3CDTF">2023-05-16T01:53:04Z</dcterms:modified>
</cp:coreProperties>
</file>