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2" r:id="rId4"/>
    <p:sldId id="259" r:id="rId5"/>
    <p:sldId id="260" r:id="rId6"/>
    <p:sldId id="257"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7C371-B183-4855-BB6F-1680507B463F}" v="15" dt="2023-05-16T02:08:59.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79" y="2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de Conklin" userId="814829c21bc3e5bc" providerId="LiveId" clId="{E1B7C371-B183-4855-BB6F-1680507B463F}"/>
    <pc:docChg chg="undo redo custSel addSld delSld modSld sldOrd">
      <pc:chgData name="Cade Conklin" userId="814829c21bc3e5bc" providerId="LiveId" clId="{E1B7C371-B183-4855-BB6F-1680507B463F}" dt="2023-05-16T02:20:43.820" v="2244" actId="20577"/>
      <pc:docMkLst>
        <pc:docMk/>
      </pc:docMkLst>
      <pc:sldChg chg="modSp new mod">
        <pc:chgData name="Cade Conklin" userId="814829c21bc3e5bc" providerId="LiveId" clId="{E1B7C371-B183-4855-BB6F-1680507B463F}" dt="2023-05-13T15:21:34.613" v="72"/>
        <pc:sldMkLst>
          <pc:docMk/>
          <pc:sldMk cId="178834720" sldId="256"/>
        </pc:sldMkLst>
        <pc:spChg chg="mod">
          <ac:chgData name="Cade Conklin" userId="814829c21bc3e5bc" providerId="LiveId" clId="{E1B7C371-B183-4855-BB6F-1680507B463F}" dt="2023-05-13T15:21:34.613" v="72"/>
          <ac:spMkLst>
            <pc:docMk/>
            <pc:sldMk cId="178834720" sldId="256"/>
            <ac:spMk id="2" creationId="{50A4C72A-9737-4056-612B-B7F1B10E1829}"/>
          </ac:spMkLst>
        </pc:spChg>
        <pc:spChg chg="mod">
          <ac:chgData name="Cade Conklin" userId="814829c21bc3e5bc" providerId="LiveId" clId="{E1B7C371-B183-4855-BB6F-1680507B463F}" dt="2023-05-13T15:21:34.613" v="72"/>
          <ac:spMkLst>
            <pc:docMk/>
            <pc:sldMk cId="178834720" sldId="256"/>
            <ac:spMk id="3" creationId="{143F32F5-8A2C-60AF-4947-BBCC3C973C50}"/>
          </ac:spMkLst>
        </pc:spChg>
      </pc:sldChg>
      <pc:sldChg chg="new del">
        <pc:chgData name="Cade Conklin" userId="814829c21bc3e5bc" providerId="LiveId" clId="{E1B7C371-B183-4855-BB6F-1680507B463F}" dt="2023-05-13T15:19:59.266" v="1" actId="680"/>
        <pc:sldMkLst>
          <pc:docMk/>
          <pc:sldMk cId="516025138" sldId="256"/>
        </pc:sldMkLst>
      </pc:sldChg>
      <pc:sldChg chg="modSp new mod ord modTransition">
        <pc:chgData name="Cade Conklin" userId="814829c21bc3e5bc" providerId="LiveId" clId="{E1B7C371-B183-4855-BB6F-1680507B463F}" dt="2023-05-16T02:11:55.486" v="1479" actId="20577"/>
        <pc:sldMkLst>
          <pc:docMk/>
          <pc:sldMk cId="1579348975" sldId="257"/>
        </pc:sldMkLst>
        <pc:spChg chg="mod">
          <ac:chgData name="Cade Conklin" userId="814829c21bc3e5bc" providerId="LiveId" clId="{E1B7C371-B183-4855-BB6F-1680507B463F}" dt="2023-05-16T02:03:29.550" v="1224" actId="20577"/>
          <ac:spMkLst>
            <pc:docMk/>
            <pc:sldMk cId="1579348975" sldId="257"/>
            <ac:spMk id="2" creationId="{8863F709-0CB9-DB73-92AD-A0739772A224}"/>
          </ac:spMkLst>
        </pc:spChg>
        <pc:spChg chg="mod">
          <ac:chgData name="Cade Conklin" userId="814829c21bc3e5bc" providerId="LiveId" clId="{E1B7C371-B183-4855-BB6F-1680507B463F}" dt="2023-05-16T02:11:46.185" v="1463" actId="20577"/>
          <ac:spMkLst>
            <pc:docMk/>
            <pc:sldMk cId="1579348975" sldId="257"/>
            <ac:spMk id="3" creationId="{F0F9EA24-14AD-36EF-F507-1439B36FEBA8}"/>
          </ac:spMkLst>
        </pc:spChg>
        <pc:spChg chg="mod">
          <ac:chgData name="Cade Conklin" userId="814829c21bc3e5bc" providerId="LiveId" clId="{E1B7C371-B183-4855-BB6F-1680507B463F}" dt="2023-05-16T02:11:55.486" v="1479" actId="20577"/>
          <ac:spMkLst>
            <pc:docMk/>
            <pc:sldMk cId="1579348975" sldId="257"/>
            <ac:spMk id="4" creationId="{0B274D77-EBED-4983-3ED8-0D08A1991F82}"/>
          </ac:spMkLst>
        </pc:spChg>
      </pc:sldChg>
      <pc:sldChg chg="modSp new del">
        <pc:chgData name="Cade Conklin" userId="814829c21bc3e5bc" providerId="LiveId" clId="{E1B7C371-B183-4855-BB6F-1680507B463F}" dt="2023-05-13T15:21:53.364" v="73" actId="47"/>
        <pc:sldMkLst>
          <pc:docMk/>
          <pc:sldMk cId="811685629" sldId="258"/>
        </pc:sldMkLst>
        <pc:spChg chg="mod">
          <ac:chgData name="Cade Conklin" userId="814829c21bc3e5bc" providerId="LiveId" clId="{E1B7C371-B183-4855-BB6F-1680507B463F}" dt="2023-05-13T15:21:34.613" v="72"/>
          <ac:spMkLst>
            <pc:docMk/>
            <pc:sldMk cId="811685629" sldId="258"/>
            <ac:spMk id="2" creationId="{224FF439-2041-25FB-6603-CDE957E3B9BE}"/>
          </ac:spMkLst>
        </pc:spChg>
        <pc:spChg chg="mod">
          <ac:chgData name="Cade Conklin" userId="814829c21bc3e5bc" providerId="LiveId" clId="{E1B7C371-B183-4855-BB6F-1680507B463F}" dt="2023-05-13T15:21:34.613" v="72"/>
          <ac:spMkLst>
            <pc:docMk/>
            <pc:sldMk cId="811685629" sldId="258"/>
            <ac:spMk id="3" creationId="{7940BFAE-7BA4-8F15-72AD-27E24213EC52}"/>
          </ac:spMkLst>
        </pc:spChg>
        <pc:spChg chg="mod">
          <ac:chgData name="Cade Conklin" userId="814829c21bc3e5bc" providerId="LiveId" clId="{E1B7C371-B183-4855-BB6F-1680507B463F}" dt="2023-05-13T15:21:34.613" v="72"/>
          <ac:spMkLst>
            <pc:docMk/>
            <pc:sldMk cId="811685629" sldId="258"/>
            <ac:spMk id="4" creationId="{5EED6819-411E-FC1A-C6A1-D527F90D79C8}"/>
          </ac:spMkLst>
        </pc:spChg>
      </pc:sldChg>
      <pc:sldChg chg="new del ord">
        <pc:chgData name="Cade Conklin" userId="814829c21bc3e5bc" providerId="LiveId" clId="{E1B7C371-B183-4855-BB6F-1680507B463F}" dt="2023-05-13T15:22:14.786" v="79" actId="47"/>
        <pc:sldMkLst>
          <pc:docMk/>
          <pc:sldMk cId="1614319945" sldId="258"/>
        </pc:sldMkLst>
      </pc:sldChg>
      <pc:sldChg chg="new del">
        <pc:chgData name="Cade Conklin" userId="814829c21bc3e5bc" providerId="LiveId" clId="{E1B7C371-B183-4855-BB6F-1680507B463F}" dt="2023-05-13T15:22:32.343" v="85" actId="47"/>
        <pc:sldMkLst>
          <pc:docMk/>
          <pc:sldMk cId="2735418106" sldId="258"/>
        </pc:sldMkLst>
      </pc:sldChg>
      <pc:sldChg chg="addSp delSp modSp new mod modTransition">
        <pc:chgData name="Cade Conklin" userId="814829c21bc3e5bc" providerId="LiveId" clId="{E1B7C371-B183-4855-BB6F-1680507B463F}" dt="2023-05-16T02:20:43.820" v="2244" actId="20577"/>
        <pc:sldMkLst>
          <pc:docMk/>
          <pc:sldMk cId="3733557464" sldId="259"/>
        </pc:sldMkLst>
        <pc:spChg chg="mod">
          <ac:chgData name="Cade Conklin" userId="814829c21bc3e5bc" providerId="LiveId" clId="{E1B7C371-B183-4855-BB6F-1680507B463F}" dt="2023-05-16T02:02:52.798" v="1189" actId="20577"/>
          <ac:spMkLst>
            <pc:docMk/>
            <pc:sldMk cId="3733557464" sldId="259"/>
            <ac:spMk id="2" creationId="{90B77746-7C21-8B06-CFC5-45AA224AD215}"/>
          </ac:spMkLst>
        </pc:spChg>
        <pc:spChg chg="mod">
          <ac:chgData name="Cade Conklin" userId="814829c21bc3e5bc" providerId="LiveId" clId="{E1B7C371-B183-4855-BB6F-1680507B463F}" dt="2023-05-16T02:20:33.213" v="2236" actId="6549"/>
          <ac:spMkLst>
            <pc:docMk/>
            <pc:sldMk cId="3733557464" sldId="259"/>
            <ac:spMk id="3" creationId="{ECE7E144-EFE3-F81B-46EE-5AA9A3DF64C0}"/>
          </ac:spMkLst>
        </pc:spChg>
        <pc:spChg chg="mod">
          <ac:chgData name="Cade Conklin" userId="814829c21bc3e5bc" providerId="LiveId" clId="{E1B7C371-B183-4855-BB6F-1680507B463F}" dt="2023-05-16T02:20:28.939" v="2232" actId="313"/>
          <ac:spMkLst>
            <pc:docMk/>
            <pc:sldMk cId="3733557464" sldId="259"/>
            <ac:spMk id="4" creationId="{1409C81A-7B92-59CB-A07F-11ADF2248C20}"/>
          </ac:spMkLst>
        </pc:spChg>
        <pc:spChg chg="add del mod">
          <ac:chgData name="Cade Conklin" userId="814829c21bc3e5bc" providerId="LiveId" clId="{E1B7C371-B183-4855-BB6F-1680507B463F}" dt="2023-05-16T02:08:35.474" v="1297"/>
          <ac:spMkLst>
            <pc:docMk/>
            <pc:sldMk cId="3733557464" sldId="259"/>
            <ac:spMk id="6" creationId="{F4CF759F-3088-EB3E-F9C9-818C6326264F}"/>
          </ac:spMkLst>
        </pc:spChg>
        <pc:spChg chg="add mod">
          <ac:chgData name="Cade Conklin" userId="814829c21bc3e5bc" providerId="LiveId" clId="{E1B7C371-B183-4855-BB6F-1680507B463F}" dt="2023-05-16T02:20:43.820" v="2244" actId="20577"/>
          <ac:spMkLst>
            <pc:docMk/>
            <pc:sldMk cId="3733557464" sldId="259"/>
            <ac:spMk id="7" creationId="{A21CFA20-D107-1B1A-35B1-FED1D7FDD737}"/>
          </ac:spMkLst>
        </pc:spChg>
        <pc:picChg chg="add mod">
          <ac:chgData name="Cade Conklin" userId="814829c21bc3e5bc" providerId="LiveId" clId="{E1B7C371-B183-4855-BB6F-1680507B463F}" dt="2023-05-16T02:04:53.809" v="1230" actId="1076"/>
          <ac:picMkLst>
            <pc:docMk/>
            <pc:sldMk cId="3733557464" sldId="259"/>
            <ac:picMk id="5" creationId="{C817B3B2-CB19-0A3B-5510-4AAD8663D632}"/>
          </ac:picMkLst>
        </pc:picChg>
        <pc:picChg chg="add del">
          <ac:chgData name="Cade Conklin" userId="814829c21bc3e5bc" providerId="LiveId" clId="{E1B7C371-B183-4855-BB6F-1680507B463F}" dt="2023-05-16T02:08:41.984" v="1299"/>
          <ac:picMkLst>
            <pc:docMk/>
            <pc:sldMk cId="3733557464" sldId="259"/>
            <ac:picMk id="1026" creationId="{0957683E-7F1E-6EA0-7206-65A633AA9035}"/>
          </ac:picMkLst>
        </pc:picChg>
      </pc:sldChg>
      <pc:sldChg chg="modSp new del">
        <pc:chgData name="Cade Conklin" userId="814829c21bc3e5bc" providerId="LiveId" clId="{E1B7C371-B183-4855-BB6F-1680507B463F}" dt="2023-05-13T15:21:53.923" v="74" actId="47"/>
        <pc:sldMkLst>
          <pc:docMk/>
          <pc:sldMk cId="3993085616" sldId="259"/>
        </pc:sldMkLst>
        <pc:spChg chg="mod">
          <ac:chgData name="Cade Conklin" userId="814829c21bc3e5bc" providerId="LiveId" clId="{E1B7C371-B183-4855-BB6F-1680507B463F}" dt="2023-05-13T15:21:34.613" v="72"/>
          <ac:spMkLst>
            <pc:docMk/>
            <pc:sldMk cId="3993085616" sldId="259"/>
            <ac:spMk id="2" creationId="{FDFB152C-1163-9593-175D-52E0EF457E00}"/>
          </ac:spMkLst>
        </pc:spChg>
        <pc:spChg chg="mod">
          <ac:chgData name="Cade Conklin" userId="814829c21bc3e5bc" providerId="LiveId" clId="{E1B7C371-B183-4855-BB6F-1680507B463F}" dt="2023-05-13T15:21:34.613" v="72"/>
          <ac:spMkLst>
            <pc:docMk/>
            <pc:sldMk cId="3993085616" sldId="259"/>
            <ac:spMk id="3" creationId="{151D6FA9-024B-96A2-8A93-D06685DB5CCF}"/>
          </ac:spMkLst>
        </pc:spChg>
        <pc:spChg chg="mod">
          <ac:chgData name="Cade Conklin" userId="814829c21bc3e5bc" providerId="LiveId" clId="{E1B7C371-B183-4855-BB6F-1680507B463F}" dt="2023-05-13T15:21:34.613" v="72"/>
          <ac:spMkLst>
            <pc:docMk/>
            <pc:sldMk cId="3993085616" sldId="259"/>
            <ac:spMk id="4" creationId="{8C0BF2B9-5009-E85D-0D3F-13D536CCC3FE}"/>
          </ac:spMkLst>
        </pc:spChg>
      </pc:sldChg>
      <pc:sldChg chg="modSp new mod modTransition">
        <pc:chgData name="Cade Conklin" userId="814829c21bc3e5bc" providerId="LiveId" clId="{E1B7C371-B183-4855-BB6F-1680507B463F}" dt="2023-05-16T02:07:07.188" v="1291"/>
        <pc:sldMkLst>
          <pc:docMk/>
          <pc:sldMk cId="1869146078" sldId="260"/>
        </pc:sldMkLst>
        <pc:spChg chg="mod">
          <ac:chgData name="Cade Conklin" userId="814829c21bc3e5bc" providerId="LiveId" clId="{E1B7C371-B183-4855-BB6F-1680507B463F}" dt="2023-05-16T02:03:00.501" v="1205" actId="20577"/>
          <ac:spMkLst>
            <pc:docMk/>
            <pc:sldMk cId="1869146078" sldId="260"/>
            <ac:spMk id="2" creationId="{ED596D1B-1D8E-9A2E-00A5-CACB1C3CFE4C}"/>
          </ac:spMkLst>
        </pc:spChg>
      </pc:sldChg>
      <pc:sldChg chg="modSp new del">
        <pc:chgData name="Cade Conklin" userId="814829c21bc3e5bc" providerId="LiveId" clId="{E1B7C371-B183-4855-BB6F-1680507B463F}" dt="2023-05-13T15:21:54.378" v="75" actId="47"/>
        <pc:sldMkLst>
          <pc:docMk/>
          <pc:sldMk cId="4277831983" sldId="260"/>
        </pc:sldMkLst>
        <pc:spChg chg="mod">
          <ac:chgData name="Cade Conklin" userId="814829c21bc3e5bc" providerId="LiveId" clId="{E1B7C371-B183-4855-BB6F-1680507B463F}" dt="2023-05-13T15:21:34.613" v="72"/>
          <ac:spMkLst>
            <pc:docMk/>
            <pc:sldMk cId="4277831983" sldId="260"/>
            <ac:spMk id="2" creationId="{254C400D-9366-4B15-4CCF-773CAA765253}"/>
          </ac:spMkLst>
        </pc:spChg>
        <pc:spChg chg="mod">
          <ac:chgData name="Cade Conklin" userId="814829c21bc3e5bc" providerId="LiveId" clId="{E1B7C371-B183-4855-BB6F-1680507B463F}" dt="2023-05-13T15:21:34.613" v="72"/>
          <ac:spMkLst>
            <pc:docMk/>
            <pc:sldMk cId="4277831983" sldId="260"/>
            <ac:spMk id="3" creationId="{164B456F-61C0-3C7E-1A7F-65B9008608E0}"/>
          </ac:spMkLst>
        </pc:spChg>
        <pc:spChg chg="mod">
          <ac:chgData name="Cade Conklin" userId="814829c21bc3e5bc" providerId="LiveId" clId="{E1B7C371-B183-4855-BB6F-1680507B463F}" dt="2023-05-13T15:21:34.613" v="72"/>
          <ac:spMkLst>
            <pc:docMk/>
            <pc:sldMk cId="4277831983" sldId="260"/>
            <ac:spMk id="4" creationId="{BC7382C0-66B7-2DA4-DEC0-0288A799D312}"/>
          </ac:spMkLst>
        </pc:spChg>
      </pc:sldChg>
      <pc:sldChg chg="modSp new mod ord modTransition">
        <pc:chgData name="Cade Conklin" userId="814829c21bc3e5bc" providerId="LiveId" clId="{E1B7C371-B183-4855-BB6F-1680507B463F}" dt="2023-05-16T02:06:54.612" v="1288"/>
        <pc:sldMkLst>
          <pc:docMk/>
          <pc:sldMk cId="2802631913" sldId="261"/>
        </pc:sldMkLst>
        <pc:spChg chg="mod">
          <ac:chgData name="Cade Conklin" userId="814829c21bc3e5bc" providerId="LiveId" clId="{E1B7C371-B183-4855-BB6F-1680507B463F}" dt="2023-05-13T15:23:48.978" v="195" actId="20577"/>
          <ac:spMkLst>
            <pc:docMk/>
            <pc:sldMk cId="2802631913" sldId="261"/>
            <ac:spMk id="2" creationId="{E39EC06F-2FF0-07A8-B06C-5EA38D56BE8D}"/>
          </ac:spMkLst>
        </pc:spChg>
        <pc:spChg chg="mod">
          <ac:chgData name="Cade Conklin" userId="814829c21bc3e5bc" providerId="LiveId" clId="{E1B7C371-B183-4855-BB6F-1680507B463F}" dt="2023-05-13T15:26:41.897" v="528" actId="20577"/>
          <ac:spMkLst>
            <pc:docMk/>
            <pc:sldMk cId="2802631913" sldId="261"/>
            <ac:spMk id="3" creationId="{7B972AF0-E56B-E66D-0C93-3868D1EF131E}"/>
          </ac:spMkLst>
        </pc:spChg>
      </pc:sldChg>
      <pc:sldChg chg="addSp modSp add mod modTransition">
        <pc:chgData name="Cade Conklin" userId="814829c21bc3e5bc" providerId="LiveId" clId="{E1B7C371-B183-4855-BB6F-1680507B463F}" dt="2023-05-16T02:07:03.664" v="1289"/>
        <pc:sldMkLst>
          <pc:docMk/>
          <pc:sldMk cId="2857284788" sldId="262"/>
        </pc:sldMkLst>
        <pc:spChg chg="mod">
          <ac:chgData name="Cade Conklin" userId="814829c21bc3e5bc" providerId="LiveId" clId="{E1B7C371-B183-4855-BB6F-1680507B463F}" dt="2023-05-16T01:55:31.985" v="631" actId="5793"/>
          <ac:spMkLst>
            <pc:docMk/>
            <pc:sldMk cId="2857284788" sldId="262"/>
            <ac:spMk id="2" creationId="{E39EC06F-2FF0-07A8-B06C-5EA38D56BE8D}"/>
          </ac:spMkLst>
        </pc:spChg>
        <pc:spChg chg="mod">
          <ac:chgData name="Cade Conklin" userId="814829c21bc3e5bc" providerId="LiveId" clId="{E1B7C371-B183-4855-BB6F-1680507B463F}" dt="2023-05-16T02:01:32.390" v="1169" actId="20577"/>
          <ac:spMkLst>
            <pc:docMk/>
            <pc:sldMk cId="2857284788" sldId="262"/>
            <ac:spMk id="3" creationId="{7B972AF0-E56B-E66D-0C93-3868D1EF131E}"/>
          </ac:spMkLst>
        </pc:spChg>
        <pc:picChg chg="add mod">
          <ac:chgData name="Cade Conklin" userId="814829c21bc3e5bc" providerId="LiveId" clId="{E1B7C371-B183-4855-BB6F-1680507B463F}" dt="2023-05-16T02:01:30.093" v="1168" actId="1076"/>
          <ac:picMkLst>
            <pc:docMk/>
            <pc:sldMk cId="2857284788" sldId="262"/>
            <ac:picMk id="4" creationId="{4D7BFD31-4FFC-2754-6FBC-83164483B9DA}"/>
          </ac:picMkLst>
        </pc:picChg>
      </pc:sldChg>
      <pc:sldChg chg="delSp modSp new mod modTransition">
        <pc:chgData name="Cade Conklin" userId="814829c21bc3e5bc" providerId="LiveId" clId="{E1B7C371-B183-4855-BB6F-1680507B463F}" dt="2023-05-16T02:07:10.498" v="1293"/>
        <pc:sldMkLst>
          <pc:docMk/>
          <pc:sldMk cId="1594456778" sldId="263"/>
        </pc:sldMkLst>
        <pc:spChg chg="mod">
          <ac:chgData name="Cade Conklin" userId="814829c21bc3e5bc" providerId="LiveId" clId="{E1B7C371-B183-4855-BB6F-1680507B463F}" dt="2023-05-16T02:06:22.381" v="1286" actId="20577"/>
          <ac:spMkLst>
            <pc:docMk/>
            <pc:sldMk cId="1594456778" sldId="263"/>
            <ac:spMk id="2" creationId="{A2004353-06C3-C561-C44E-02643DB91F02}"/>
          </ac:spMkLst>
        </pc:spChg>
        <pc:spChg chg="del">
          <ac:chgData name="Cade Conklin" userId="814829c21bc3e5bc" providerId="LiveId" clId="{E1B7C371-B183-4855-BB6F-1680507B463F}" dt="2023-05-16T02:06:28.949" v="1287" actId="478"/>
          <ac:spMkLst>
            <pc:docMk/>
            <pc:sldMk cId="1594456778" sldId="263"/>
            <ac:spMk id="3" creationId="{680D0050-177D-3BBD-70B6-104D1298FB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337580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251149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300834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47B9B-7ABD-4143-8181-E206FBAC19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916-F16E-440F-B9C8-EECB9275E3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7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747B9B-7ABD-4143-8181-E206FBAC19FE}"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334241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747B9B-7ABD-4143-8181-E206FBAC19FE}"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214498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747B9B-7ABD-4143-8181-E206FBAC19FE}"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86688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747B9B-7ABD-4143-8181-E206FBAC19FE}" type="datetimeFigureOut">
              <a:rPr lang="en-US" smtClean="0"/>
              <a:t>5/15/2023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8CE916-F16E-440F-B9C8-EECB9275E3A5}" type="slidenum">
              <a:rPr lang="en-US" smtClean="0"/>
              <a:t>‹#›</a:t>
            </a:fld>
            <a:endParaRPr lang="en-US"/>
          </a:p>
        </p:txBody>
      </p:sp>
    </p:spTree>
    <p:extLst>
      <p:ext uri="{BB962C8B-B14F-4D97-AF65-F5344CB8AC3E}">
        <p14:creationId xmlns:p14="http://schemas.microsoft.com/office/powerpoint/2010/main" val="193511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747B9B-7ABD-4143-8181-E206FBAC19FE}" type="datetimeFigureOut">
              <a:rPr lang="en-US" smtClean="0"/>
              <a:t>5/15/2023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8CE916-F16E-440F-B9C8-EECB9275E3A5}" type="slidenum">
              <a:rPr lang="en-US" smtClean="0"/>
              <a:t>‹#›</a:t>
            </a:fld>
            <a:endParaRPr lang="en-US"/>
          </a:p>
        </p:txBody>
      </p:sp>
    </p:spTree>
    <p:extLst>
      <p:ext uri="{BB962C8B-B14F-4D97-AF65-F5344CB8AC3E}">
        <p14:creationId xmlns:p14="http://schemas.microsoft.com/office/powerpoint/2010/main" val="401435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1747B9B-7ABD-4143-8181-E206FBAC19FE}" type="datetimeFigureOut">
              <a:rPr lang="en-US" smtClean="0"/>
              <a:t>5/15/2023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8CE916-F16E-440F-B9C8-EECB9275E3A5}" type="slidenum">
              <a:rPr lang="en-US" smtClean="0"/>
              <a:t>‹#›</a:t>
            </a:fld>
            <a:endParaRPr lang="en-US"/>
          </a:p>
        </p:txBody>
      </p:sp>
    </p:spTree>
    <p:extLst>
      <p:ext uri="{BB962C8B-B14F-4D97-AF65-F5344CB8AC3E}">
        <p14:creationId xmlns:p14="http://schemas.microsoft.com/office/powerpoint/2010/main" val="34240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747B9B-7ABD-4143-8181-E206FBAC19FE}" type="datetimeFigureOut">
              <a:rPr lang="en-US" smtClean="0"/>
              <a:t>5/15/2023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8CE916-F16E-440F-B9C8-EECB9275E3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7067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C72A-9737-4056-612B-B7F1B10E1829}"/>
              </a:ext>
            </a:extLst>
          </p:cNvPr>
          <p:cNvSpPr>
            <a:spLocks noGrp="1"/>
          </p:cNvSpPr>
          <p:nvPr>
            <p:ph type="ctrTitle"/>
          </p:nvPr>
        </p:nvSpPr>
        <p:spPr/>
        <p:txBody>
          <a:bodyPr/>
          <a:lstStyle/>
          <a:p>
            <a:r>
              <a:rPr lang="en-US" dirty="0"/>
              <a:t>CS 278-1 Project Gimli</a:t>
            </a:r>
          </a:p>
        </p:txBody>
      </p:sp>
      <p:sp>
        <p:nvSpPr>
          <p:cNvPr id="3" name="Subtitle 2">
            <a:extLst>
              <a:ext uri="{FF2B5EF4-FFF2-40B4-BE49-F238E27FC236}">
                <a16:creationId xmlns:a16="http://schemas.microsoft.com/office/drawing/2014/main" id="{143F32F5-8A2C-60AF-4947-BBCC3C973C50}"/>
              </a:ext>
            </a:extLst>
          </p:cNvPr>
          <p:cNvSpPr>
            <a:spLocks noGrp="1"/>
          </p:cNvSpPr>
          <p:nvPr>
            <p:ph type="subTitle" idx="1"/>
          </p:nvPr>
        </p:nvSpPr>
        <p:spPr/>
        <p:txBody>
          <a:bodyPr/>
          <a:lstStyle/>
          <a:p>
            <a:r>
              <a:rPr lang="en-US" dirty="0"/>
              <a:t>Wes and Cade</a:t>
            </a:r>
          </a:p>
        </p:txBody>
      </p:sp>
    </p:spTree>
    <p:extLst>
      <p:ext uri="{BB962C8B-B14F-4D97-AF65-F5344CB8AC3E}">
        <p14:creationId xmlns:p14="http://schemas.microsoft.com/office/powerpoint/2010/main" val="17883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C06F-2FF0-07A8-B06C-5EA38D56BE8D}"/>
              </a:ext>
            </a:extLst>
          </p:cNvPr>
          <p:cNvSpPr>
            <a:spLocks noGrp="1"/>
          </p:cNvSpPr>
          <p:nvPr>
            <p:ph type="title"/>
          </p:nvPr>
        </p:nvSpPr>
        <p:spPr/>
        <p:txBody>
          <a:bodyPr/>
          <a:lstStyle/>
          <a:p>
            <a:r>
              <a:rPr lang="en-US" dirty="0"/>
              <a:t>The Plan</a:t>
            </a:r>
          </a:p>
        </p:txBody>
      </p:sp>
      <p:sp>
        <p:nvSpPr>
          <p:cNvPr id="3" name="Content Placeholder 2">
            <a:extLst>
              <a:ext uri="{FF2B5EF4-FFF2-40B4-BE49-F238E27FC236}">
                <a16:creationId xmlns:a16="http://schemas.microsoft.com/office/drawing/2014/main" id="{7B972AF0-E56B-E66D-0C93-3868D1EF131E}"/>
              </a:ext>
            </a:extLst>
          </p:cNvPr>
          <p:cNvSpPr>
            <a:spLocks noGrp="1"/>
          </p:cNvSpPr>
          <p:nvPr>
            <p:ph idx="1"/>
          </p:nvPr>
        </p:nvSpPr>
        <p:spPr/>
        <p:txBody>
          <a:bodyPr/>
          <a:lstStyle/>
          <a:p>
            <a:pPr>
              <a:buFont typeface="Arial" panose="020B0604020202020204" pitchFamily="34" charset="0"/>
              <a:buChar char="•"/>
            </a:pPr>
            <a:r>
              <a:rPr lang="en-US" dirty="0"/>
              <a:t> Originally, for this project we planned to make a reputation monitor </a:t>
            </a:r>
          </a:p>
          <a:p>
            <a:pPr lvl="1">
              <a:buFont typeface="Arial" panose="020B0604020202020204" pitchFamily="34" charset="0"/>
              <a:buChar char="•"/>
            </a:pPr>
            <a:r>
              <a:rPr lang="en-US" dirty="0"/>
              <a:t>Design a web scraper to </a:t>
            </a:r>
            <a:r>
              <a:rPr lang="en-US"/>
              <a:t>collect </a:t>
            </a:r>
            <a:endParaRPr lang="en-US" dirty="0"/>
          </a:p>
        </p:txBody>
      </p:sp>
    </p:spTree>
    <p:extLst>
      <p:ext uri="{BB962C8B-B14F-4D97-AF65-F5344CB8AC3E}">
        <p14:creationId xmlns:p14="http://schemas.microsoft.com/office/powerpoint/2010/main" val="2802631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C06F-2FF0-07A8-B06C-5EA38D56BE8D}"/>
              </a:ext>
            </a:extLst>
          </p:cNvPr>
          <p:cNvSpPr>
            <a:spLocks noGrp="1"/>
          </p:cNvSpPr>
          <p:nvPr>
            <p:ph type="title"/>
          </p:nvPr>
        </p:nvSpPr>
        <p:spPr/>
        <p:txBody>
          <a:bodyPr/>
          <a:lstStyle/>
          <a:p>
            <a:r>
              <a:rPr lang="en-US" dirty="0"/>
              <a:t>What Actually Happened…</a:t>
            </a:r>
          </a:p>
        </p:txBody>
      </p:sp>
      <p:sp>
        <p:nvSpPr>
          <p:cNvPr id="3" name="Content Placeholder 2">
            <a:extLst>
              <a:ext uri="{FF2B5EF4-FFF2-40B4-BE49-F238E27FC236}">
                <a16:creationId xmlns:a16="http://schemas.microsoft.com/office/drawing/2014/main" id="{7B972AF0-E56B-E66D-0C93-3868D1EF131E}"/>
              </a:ext>
            </a:extLst>
          </p:cNvPr>
          <p:cNvSpPr>
            <a:spLocks noGrp="1"/>
          </p:cNvSpPr>
          <p:nvPr>
            <p:ph idx="1"/>
          </p:nvPr>
        </p:nvSpPr>
        <p:spPr/>
        <p:txBody>
          <a:bodyPr/>
          <a:lstStyle/>
          <a:p>
            <a:pPr>
              <a:buFont typeface="Arial" panose="020B0604020202020204" pitchFamily="34" charset="0"/>
              <a:buChar char="•"/>
            </a:pPr>
            <a:r>
              <a:rPr lang="en-US" dirty="0"/>
              <a:t> We pivoted to a weather monitor </a:t>
            </a:r>
          </a:p>
          <a:p>
            <a:pPr>
              <a:buFont typeface="Arial" panose="020B0604020202020204" pitchFamily="34" charset="0"/>
              <a:buChar char="•"/>
            </a:pPr>
            <a:r>
              <a:rPr lang="en-US" dirty="0"/>
              <a:t> Our project scrapes weather.gov for the current weather type and temperature of Spokane, then based on that information, the color and the number of pixels lighting up will change from run to run. </a:t>
            </a:r>
          </a:p>
          <a:p>
            <a:pPr marL="0" indent="0">
              <a:buNone/>
            </a:pPr>
            <a:endParaRPr lang="en-US" dirty="0"/>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4D7BFD31-4FFC-2754-6FBC-83164483B9DA}"/>
              </a:ext>
            </a:extLst>
          </p:cNvPr>
          <p:cNvPicPr>
            <a:picLocks noChangeAspect="1"/>
          </p:cNvPicPr>
          <p:nvPr/>
        </p:nvPicPr>
        <p:blipFill>
          <a:blip r:embed="rId2"/>
          <a:stretch>
            <a:fillRect/>
          </a:stretch>
        </p:blipFill>
        <p:spPr>
          <a:xfrm>
            <a:off x="4343400" y="3093412"/>
            <a:ext cx="3347357" cy="3347357"/>
          </a:xfrm>
          <a:prstGeom prst="rect">
            <a:avLst/>
          </a:prstGeom>
        </p:spPr>
      </p:pic>
    </p:spTree>
    <p:extLst>
      <p:ext uri="{BB962C8B-B14F-4D97-AF65-F5344CB8AC3E}">
        <p14:creationId xmlns:p14="http://schemas.microsoft.com/office/powerpoint/2010/main" val="2857284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7746-7C21-8B06-CFC5-45AA224AD215}"/>
              </a:ext>
            </a:extLst>
          </p:cNvPr>
          <p:cNvSpPr>
            <a:spLocks noGrp="1"/>
          </p:cNvSpPr>
          <p:nvPr>
            <p:ph type="title"/>
          </p:nvPr>
        </p:nvSpPr>
        <p:spPr/>
        <p:txBody>
          <a:bodyPr/>
          <a:lstStyle/>
          <a:p>
            <a:r>
              <a:rPr lang="en-US" dirty="0"/>
              <a:t>Cades Reflection</a:t>
            </a:r>
          </a:p>
        </p:txBody>
      </p:sp>
      <p:sp>
        <p:nvSpPr>
          <p:cNvPr id="3" name="Content Placeholder 2">
            <a:extLst>
              <a:ext uri="{FF2B5EF4-FFF2-40B4-BE49-F238E27FC236}">
                <a16:creationId xmlns:a16="http://schemas.microsoft.com/office/drawing/2014/main" id="{ECE7E144-EFE3-F81B-46EE-5AA9A3DF64C0}"/>
              </a:ext>
            </a:extLst>
          </p:cNvPr>
          <p:cNvSpPr>
            <a:spLocks noGrp="1"/>
          </p:cNvSpPr>
          <p:nvPr>
            <p:ph idx="1"/>
          </p:nvPr>
        </p:nvSpPr>
        <p:spPr>
          <a:xfrm>
            <a:off x="4800600" y="731520"/>
            <a:ext cx="6492240" cy="2286000"/>
          </a:xfrm>
        </p:spPr>
        <p:txBody>
          <a:bodyPr>
            <a:normAutofit lnSpcReduction="10000"/>
          </a:bodyPr>
          <a:lstStyle/>
          <a:p>
            <a:pPr>
              <a:lnSpc>
                <a:spcPct val="100000"/>
              </a:lnSpc>
            </a:pPr>
            <a:r>
              <a:rPr lang="en-US" u="sng" dirty="0"/>
              <a:t>What Went Well:</a:t>
            </a:r>
          </a:p>
          <a:p>
            <a:pPr>
              <a:lnSpc>
                <a:spcPct val="100000"/>
              </a:lnSpc>
            </a:pPr>
            <a:r>
              <a:rPr lang="en-US" dirty="0"/>
              <a:t>- </a:t>
            </a:r>
          </a:p>
          <a:p>
            <a:pPr>
              <a:lnSpc>
                <a:spcPct val="100000"/>
              </a:lnSpc>
            </a:pPr>
            <a:r>
              <a:rPr lang="en-US" dirty="0"/>
              <a:t>- </a:t>
            </a:r>
          </a:p>
          <a:p>
            <a:pPr>
              <a:lnSpc>
                <a:spcPct val="100000"/>
              </a:lnSpc>
            </a:pPr>
            <a:r>
              <a:rPr lang="en-US" dirty="0"/>
              <a:t>- </a:t>
            </a:r>
          </a:p>
          <a:p>
            <a:pPr>
              <a:lnSpc>
                <a:spcPct val="100000"/>
              </a:lnSpc>
            </a:pPr>
            <a:r>
              <a:rPr lang="en-US" dirty="0"/>
              <a:t>- </a:t>
            </a:r>
          </a:p>
          <a:p>
            <a:endParaRPr lang="en-US" dirty="0"/>
          </a:p>
        </p:txBody>
      </p:sp>
      <p:sp>
        <p:nvSpPr>
          <p:cNvPr id="4" name="Text Placeholder 3">
            <a:extLst>
              <a:ext uri="{FF2B5EF4-FFF2-40B4-BE49-F238E27FC236}">
                <a16:creationId xmlns:a16="http://schemas.microsoft.com/office/drawing/2014/main" id="{1409C81A-7B92-59CB-A07F-11ADF2248C20}"/>
              </a:ext>
            </a:extLst>
          </p:cNvPr>
          <p:cNvSpPr>
            <a:spLocks noGrp="1"/>
          </p:cNvSpPr>
          <p:nvPr>
            <p:ph type="body" sz="half" idx="2"/>
          </p:nvPr>
        </p:nvSpPr>
        <p:spPr/>
        <p:txBody>
          <a:bodyPr/>
          <a:lstStyle/>
          <a:p>
            <a:r>
              <a:rPr lang="en-US" dirty="0"/>
              <a:t>Overall, this project does demonstrate what we were trying to accomplish albeit at a very abstracted level, but the idea is there. With that being said, I would say that this was fully a successful project but not. Through this project I definitely sharpened most of the skills learned throughout the semester, but there where a few points of struggle.</a:t>
            </a:r>
          </a:p>
        </p:txBody>
      </p:sp>
      <p:pic>
        <p:nvPicPr>
          <p:cNvPr id="5" name="Picture 4">
            <a:extLst>
              <a:ext uri="{FF2B5EF4-FFF2-40B4-BE49-F238E27FC236}">
                <a16:creationId xmlns:a16="http://schemas.microsoft.com/office/drawing/2014/main" id="{C817B3B2-CB19-0A3B-5510-4AAD8663D632}"/>
              </a:ext>
            </a:extLst>
          </p:cNvPr>
          <p:cNvPicPr>
            <a:picLocks noChangeAspect="1"/>
          </p:cNvPicPr>
          <p:nvPr/>
        </p:nvPicPr>
        <p:blipFill>
          <a:blip r:embed="rId2"/>
          <a:stretch>
            <a:fillRect/>
          </a:stretch>
        </p:blipFill>
        <p:spPr>
          <a:xfrm>
            <a:off x="730985" y="-114874"/>
            <a:ext cx="2338153" cy="2338153"/>
          </a:xfrm>
          <a:prstGeom prst="rect">
            <a:avLst/>
          </a:prstGeom>
        </p:spPr>
      </p:pic>
      <p:sp>
        <p:nvSpPr>
          <p:cNvPr id="7" name="TextBox 6">
            <a:extLst>
              <a:ext uri="{FF2B5EF4-FFF2-40B4-BE49-F238E27FC236}">
                <a16:creationId xmlns:a16="http://schemas.microsoft.com/office/drawing/2014/main" id="{A21CFA20-D107-1B1A-35B1-FED1D7FDD737}"/>
              </a:ext>
            </a:extLst>
          </p:cNvPr>
          <p:cNvSpPr txBox="1"/>
          <p:nvPr/>
        </p:nvSpPr>
        <p:spPr>
          <a:xfrm>
            <a:off x="4800600" y="3267027"/>
            <a:ext cx="6496835" cy="2831544"/>
          </a:xfrm>
          <a:prstGeom prst="rect">
            <a:avLst/>
          </a:prstGeom>
          <a:noFill/>
        </p:spPr>
        <p:txBody>
          <a:bodyPr wrap="square" rtlCol="0">
            <a:spAutoFit/>
          </a:bodyPr>
          <a:lstStyle/>
          <a:p>
            <a:r>
              <a:rPr lang="en-US" sz="2000" u="sng" dirty="0"/>
              <a:t>Struggles:</a:t>
            </a:r>
          </a:p>
          <a:p>
            <a:r>
              <a:rPr lang="en-US" sz="2000" dirty="0"/>
              <a:t>- F</a:t>
            </a:r>
          </a:p>
          <a:p>
            <a:endParaRPr lang="en-US" sz="2000" dirty="0"/>
          </a:p>
          <a:p>
            <a:r>
              <a:rPr lang="en-US" sz="2000" dirty="0"/>
              <a:t>-</a:t>
            </a:r>
          </a:p>
          <a:p>
            <a:r>
              <a:rPr lang="en-US" sz="2000" dirty="0"/>
              <a:t> </a:t>
            </a:r>
          </a:p>
          <a:p>
            <a:r>
              <a:rPr lang="en-US" sz="2000" dirty="0"/>
              <a:t>-</a:t>
            </a:r>
          </a:p>
          <a:p>
            <a:r>
              <a:rPr lang="en-US" sz="2000" dirty="0"/>
              <a:t> </a:t>
            </a:r>
          </a:p>
          <a:p>
            <a:r>
              <a:rPr lang="en-US" sz="2000" dirty="0"/>
              <a:t>- </a:t>
            </a:r>
          </a:p>
          <a:p>
            <a:endParaRPr lang="en-US" dirty="0"/>
          </a:p>
        </p:txBody>
      </p:sp>
    </p:spTree>
    <p:extLst>
      <p:ext uri="{BB962C8B-B14F-4D97-AF65-F5344CB8AC3E}">
        <p14:creationId xmlns:p14="http://schemas.microsoft.com/office/powerpoint/2010/main" val="3733557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6D1B-1D8E-9A2E-00A5-CACB1C3CFE4C}"/>
              </a:ext>
            </a:extLst>
          </p:cNvPr>
          <p:cNvSpPr>
            <a:spLocks noGrp="1"/>
          </p:cNvSpPr>
          <p:nvPr>
            <p:ph type="title"/>
          </p:nvPr>
        </p:nvSpPr>
        <p:spPr/>
        <p:txBody>
          <a:bodyPr/>
          <a:lstStyle/>
          <a:p>
            <a:r>
              <a:rPr lang="en-US" dirty="0"/>
              <a:t>Wes Reflection</a:t>
            </a:r>
          </a:p>
        </p:txBody>
      </p:sp>
      <p:sp>
        <p:nvSpPr>
          <p:cNvPr id="3" name="Content Placeholder 2">
            <a:extLst>
              <a:ext uri="{FF2B5EF4-FFF2-40B4-BE49-F238E27FC236}">
                <a16:creationId xmlns:a16="http://schemas.microsoft.com/office/drawing/2014/main" id="{EBF5C93B-F951-376B-E418-71B6601C74C6}"/>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1B042F5A-89CF-C380-FAF4-4FEF7EFAD5C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69146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F709-0CB9-DB73-92AD-A0739772A22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0F9EA24-14AD-36EF-F507-1439B36FEBA8}"/>
              </a:ext>
            </a:extLst>
          </p:cNvPr>
          <p:cNvSpPr>
            <a:spLocks noGrp="1"/>
          </p:cNvSpPr>
          <p:nvPr>
            <p:ph sz="half" idx="1"/>
          </p:nvPr>
        </p:nvSpPr>
        <p:spPr/>
        <p:txBody>
          <a:bodyPr/>
          <a:lstStyle/>
          <a:p>
            <a:r>
              <a:rPr lang="en-US" u="sng" dirty="0"/>
              <a:t>Immediate Fixes:</a:t>
            </a:r>
          </a:p>
          <a:p>
            <a:r>
              <a:rPr lang="en-US" dirty="0"/>
              <a:t>- </a:t>
            </a:r>
          </a:p>
          <a:p>
            <a:r>
              <a:rPr lang="en-US" dirty="0"/>
              <a:t>- </a:t>
            </a:r>
          </a:p>
          <a:p>
            <a:r>
              <a:rPr lang="en-US" dirty="0"/>
              <a:t>- </a:t>
            </a:r>
          </a:p>
          <a:p>
            <a:r>
              <a:rPr lang="en-US" dirty="0"/>
              <a:t>- </a:t>
            </a:r>
          </a:p>
          <a:p>
            <a:r>
              <a:rPr lang="en-US" dirty="0"/>
              <a:t>- </a:t>
            </a:r>
          </a:p>
        </p:txBody>
      </p:sp>
      <p:sp>
        <p:nvSpPr>
          <p:cNvPr id="4" name="Content Placeholder 3">
            <a:extLst>
              <a:ext uri="{FF2B5EF4-FFF2-40B4-BE49-F238E27FC236}">
                <a16:creationId xmlns:a16="http://schemas.microsoft.com/office/drawing/2014/main" id="{0B274D77-EBED-4983-3ED8-0D08A1991F82}"/>
              </a:ext>
            </a:extLst>
          </p:cNvPr>
          <p:cNvSpPr>
            <a:spLocks noGrp="1"/>
          </p:cNvSpPr>
          <p:nvPr>
            <p:ph sz="half" idx="2"/>
          </p:nvPr>
        </p:nvSpPr>
        <p:spPr/>
        <p:txBody>
          <a:bodyPr/>
          <a:lstStyle/>
          <a:p>
            <a:r>
              <a:rPr lang="en-US" u="sng" dirty="0"/>
              <a:t>Ideas:</a:t>
            </a:r>
          </a:p>
          <a:p>
            <a:r>
              <a:rPr lang="en-US" dirty="0"/>
              <a:t>- </a:t>
            </a:r>
          </a:p>
          <a:p>
            <a:r>
              <a:rPr lang="en-US" dirty="0"/>
              <a:t>- </a:t>
            </a:r>
          </a:p>
          <a:p>
            <a:r>
              <a:rPr lang="en-US" dirty="0"/>
              <a:t>- </a:t>
            </a:r>
          </a:p>
          <a:p>
            <a:r>
              <a:rPr lang="en-US" dirty="0"/>
              <a:t>- </a:t>
            </a:r>
          </a:p>
          <a:p>
            <a:r>
              <a:rPr lang="en-US" dirty="0"/>
              <a:t>- </a:t>
            </a:r>
          </a:p>
        </p:txBody>
      </p:sp>
    </p:spTree>
    <p:extLst>
      <p:ext uri="{BB962C8B-B14F-4D97-AF65-F5344CB8AC3E}">
        <p14:creationId xmlns:p14="http://schemas.microsoft.com/office/powerpoint/2010/main" val="1579348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4353-06C3-C561-C44E-02643DB91F02}"/>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1594456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33</TotalTime>
  <Words>185</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CS 278-1 Project Gimli</vt:lpstr>
      <vt:lpstr>The Plan</vt:lpstr>
      <vt:lpstr>What Actually Happened…</vt:lpstr>
      <vt:lpstr>Cades Reflection</vt:lpstr>
      <vt:lpstr>Wes Reflection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278-1 Project Gimli</dc:title>
  <dc:creator>Cade Conklin</dc:creator>
  <cp:lastModifiedBy>Cade Conklin</cp:lastModifiedBy>
  <cp:revision>1</cp:revision>
  <dcterms:created xsi:type="dcterms:W3CDTF">2023-05-13T15:19:40Z</dcterms:created>
  <dcterms:modified xsi:type="dcterms:W3CDTF">2023-05-16T02:20:52Z</dcterms:modified>
</cp:coreProperties>
</file>