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4" r:id="rId5"/>
    <p:sldId id="259" r:id="rId6"/>
    <p:sldId id="260" r:id="rId7"/>
    <p:sldId id="257"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7C371-B183-4855-BB6F-1680507B463F}" v="15" dt="2023-05-16T02:08:5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79" y="2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de Conklin" userId="814829c21bc3e5bc" providerId="LiveId" clId="{E1B7C371-B183-4855-BB6F-1680507B463F}"/>
    <pc:docChg chg="undo redo custSel addSld delSld modSld sldOrd">
      <pc:chgData name="Cade Conklin" userId="814829c21bc3e5bc" providerId="LiveId" clId="{E1B7C371-B183-4855-BB6F-1680507B463F}" dt="2023-05-16T02:56:35.774" v="3759"/>
      <pc:docMkLst>
        <pc:docMk/>
      </pc:docMkLst>
      <pc:sldChg chg="modSp new mod">
        <pc:chgData name="Cade Conklin" userId="814829c21bc3e5bc" providerId="LiveId" clId="{E1B7C371-B183-4855-BB6F-1680507B463F}" dt="2023-05-13T15:21:34.613" v="72"/>
        <pc:sldMkLst>
          <pc:docMk/>
          <pc:sldMk cId="178834720" sldId="256"/>
        </pc:sldMkLst>
        <pc:spChg chg="mod">
          <ac:chgData name="Cade Conklin" userId="814829c21bc3e5bc" providerId="LiveId" clId="{E1B7C371-B183-4855-BB6F-1680507B463F}" dt="2023-05-13T15:21:34.613" v="72"/>
          <ac:spMkLst>
            <pc:docMk/>
            <pc:sldMk cId="178834720" sldId="256"/>
            <ac:spMk id="2" creationId="{50A4C72A-9737-4056-612B-B7F1B10E1829}"/>
          </ac:spMkLst>
        </pc:spChg>
        <pc:spChg chg="mod">
          <ac:chgData name="Cade Conklin" userId="814829c21bc3e5bc" providerId="LiveId" clId="{E1B7C371-B183-4855-BB6F-1680507B463F}" dt="2023-05-13T15:21:34.613" v="72"/>
          <ac:spMkLst>
            <pc:docMk/>
            <pc:sldMk cId="178834720" sldId="256"/>
            <ac:spMk id="3" creationId="{143F32F5-8A2C-60AF-4947-BBCC3C973C50}"/>
          </ac:spMkLst>
        </pc:spChg>
      </pc:sldChg>
      <pc:sldChg chg="new del">
        <pc:chgData name="Cade Conklin" userId="814829c21bc3e5bc" providerId="LiveId" clId="{E1B7C371-B183-4855-BB6F-1680507B463F}" dt="2023-05-13T15:19:59.266" v="1" actId="680"/>
        <pc:sldMkLst>
          <pc:docMk/>
          <pc:sldMk cId="516025138" sldId="256"/>
        </pc:sldMkLst>
      </pc:sldChg>
      <pc:sldChg chg="addSp delSp modSp new mod ord modTransition">
        <pc:chgData name="Cade Conklin" userId="814829c21bc3e5bc" providerId="LiveId" clId="{E1B7C371-B183-4855-BB6F-1680507B463F}" dt="2023-05-16T02:48:49.373" v="3749" actId="20577"/>
        <pc:sldMkLst>
          <pc:docMk/>
          <pc:sldMk cId="1579348975" sldId="257"/>
        </pc:sldMkLst>
        <pc:spChg chg="mod">
          <ac:chgData name="Cade Conklin" userId="814829c21bc3e5bc" providerId="LiveId" clId="{E1B7C371-B183-4855-BB6F-1680507B463F}" dt="2023-05-16T02:03:29.550" v="1224" actId="20577"/>
          <ac:spMkLst>
            <pc:docMk/>
            <pc:sldMk cId="1579348975" sldId="257"/>
            <ac:spMk id="2" creationId="{8863F709-0CB9-DB73-92AD-A0739772A224}"/>
          </ac:spMkLst>
        </pc:spChg>
        <pc:spChg chg="del mod">
          <ac:chgData name="Cade Conklin" userId="814829c21bc3e5bc" providerId="LiveId" clId="{E1B7C371-B183-4855-BB6F-1680507B463F}" dt="2023-05-16T02:48:33.698" v="3744" actId="478"/>
          <ac:spMkLst>
            <pc:docMk/>
            <pc:sldMk cId="1579348975" sldId="257"/>
            <ac:spMk id="3" creationId="{F0F9EA24-14AD-36EF-F507-1439B36FEBA8}"/>
          </ac:spMkLst>
        </pc:spChg>
        <pc:spChg chg="mod">
          <ac:chgData name="Cade Conklin" userId="814829c21bc3e5bc" providerId="LiveId" clId="{E1B7C371-B183-4855-BB6F-1680507B463F}" dt="2023-05-16T02:48:49.373" v="3749" actId="20577"/>
          <ac:spMkLst>
            <pc:docMk/>
            <pc:sldMk cId="1579348975" sldId="257"/>
            <ac:spMk id="4" creationId="{0B274D77-EBED-4983-3ED8-0D08A1991F82}"/>
          </ac:spMkLst>
        </pc:spChg>
        <pc:spChg chg="add del mod">
          <ac:chgData name="Cade Conklin" userId="814829c21bc3e5bc" providerId="LiveId" clId="{E1B7C371-B183-4855-BB6F-1680507B463F}" dt="2023-05-16T02:48:38.633" v="3745" actId="478"/>
          <ac:spMkLst>
            <pc:docMk/>
            <pc:sldMk cId="1579348975" sldId="257"/>
            <ac:spMk id="6" creationId="{0964DE12-9685-2D18-C0BF-4BA8F76ECC0C}"/>
          </ac:spMkLst>
        </pc:spChg>
      </pc:sldChg>
      <pc:sldChg chg="modSp new del">
        <pc:chgData name="Cade Conklin" userId="814829c21bc3e5bc" providerId="LiveId" clId="{E1B7C371-B183-4855-BB6F-1680507B463F}" dt="2023-05-13T15:21:53.364" v="73" actId="47"/>
        <pc:sldMkLst>
          <pc:docMk/>
          <pc:sldMk cId="811685629" sldId="258"/>
        </pc:sldMkLst>
        <pc:spChg chg="mod">
          <ac:chgData name="Cade Conklin" userId="814829c21bc3e5bc" providerId="LiveId" clId="{E1B7C371-B183-4855-BB6F-1680507B463F}" dt="2023-05-13T15:21:34.613" v="72"/>
          <ac:spMkLst>
            <pc:docMk/>
            <pc:sldMk cId="811685629" sldId="258"/>
            <ac:spMk id="2" creationId="{224FF439-2041-25FB-6603-CDE957E3B9BE}"/>
          </ac:spMkLst>
        </pc:spChg>
        <pc:spChg chg="mod">
          <ac:chgData name="Cade Conklin" userId="814829c21bc3e5bc" providerId="LiveId" clId="{E1B7C371-B183-4855-BB6F-1680507B463F}" dt="2023-05-13T15:21:34.613" v="72"/>
          <ac:spMkLst>
            <pc:docMk/>
            <pc:sldMk cId="811685629" sldId="258"/>
            <ac:spMk id="3" creationId="{7940BFAE-7BA4-8F15-72AD-27E24213EC52}"/>
          </ac:spMkLst>
        </pc:spChg>
        <pc:spChg chg="mod">
          <ac:chgData name="Cade Conklin" userId="814829c21bc3e5bc" providerId="LiveId" clId="{E1B7C371-B183-4855-BB6F-1680507B463F}" dt="2023-05-13T15:21:34.613" v="72"/>
          <ac:spMkLst>
            <pc:docMk/>
            <pc:sldMk cId="811685629" sldId="258"/>
            <ac:spMk id="4" creationId="{5EED6819-411E-FC1A-C6A1-D527F90D79C8}"/>
          </ac:spMkLst>
        </pc:spChg>
      </pc:sldChg>
      <pc:sldChg chg="new del ord">
        <pc:chgData name="Cade Conklin" userId="814829c21bc3e5bc" providerId="LiveId" clId="{E1B7C371-B183-4855-BB6F-1680507B463F}" dt="2023-05-13T15:22:14.786" v="79" actId="47"/>
        <pc:sldMkLst>
          <pc:docMk/>
          <pc:sldMk cId="1614319945" sldId="258"/>
        </pc:sldMkLst>
      </pc:sldChg>
      <pc:sldChg chg="new del">
        <pc:chgData name="Cade Conklin" userId="814829c21bc3e5bc" providerId="LiveId" clId="{E1B7C371-B183-4855-BB6F-1680507B463F}" dt="2023-05-13T15:22:32.343" v="85" actId="47"/>
        <pc:sldMkLst>
          <pc:docMk/>
          <pc:sldMk cId="2735418106" sldId="258"/>
        </pc:sldMkLst>
      </pc:sldChg>
      <pc:sldChg chg="addSp delSp modSp new mod modTransition">
        <pc:chgData name="Cade Conklin" userId="814829c21bc3e5bc" providerId="LiveId" clId="{E1B7C371-B183-4855-BB6F-1680507B463F}" dt="2023-05-16T02:36:33.442" v="3273" actId="20577"/>
        <pc:sldMkLst>
          <pc:docMk/>
          <pc:sldMk cId="3733557464" sldId="259"/>
        </pc:sldMkLst>
        <pc:spChg chg="mod">
          <ac:chgData name="Cade Conklin" userId="814829c21bc3e5bc" providerId="LiveId" clId="{E1B7C371-B183-4855-BB6F-1680507B463F}" dt="2023-05-16T02:02:52.798" v="1189" actId="20577"/>
          <ac:spMkLst>
            <pc:docMk/>
            <pc:sldMk cId="3733557464" sldId="259"/>
            <ac:spMk id="2" creationId="{90B77746-7C21-8B06-CFC5-45AA224AD215}"/>
          </ac:spMkLst>
        </pc:spChg>
        <pc:spChg chg="mod">
          <ac:chgData name="Cade Conklin" userId="814829c21bc3e5bc" providerId="LiveId" clId="{E1B7C371-B183-4855-BB6F-1680507B463F}" dt="2023-05-16T02:32:21.872" v="2904" actId="20577"/>
          <ac:spMkLst>
            <pc:docMk/>
            <pc:sldMk cId="3733557464" sldId="259"/>
            <ac:spMk id="3" creationId="{ECE7E144-EFE3-F81B-46EE-5AA9A3DF64C0}"/>
          </ac:spMkLst>
        </pc:spChg>
        <pc:spChg chg="mod">
          <ac:chgData name="Cade Conklin" userId="814829c21bc3e5bc" providerId="LiveId" clId="{E1B7C371-B183-4855-BB6F-1680507B463F}" dt="2023-05-16T02:36:33.442" v="3273" actId="20577"/>
          <ac:spMkLst>
            <pc:docMk/>
            <pc:sldMk cId="3733557464" sldId="259"/>
            <ac:spMk id="4" creationId="{1409C81A-7B92-59CB-A07F-11ADF2248C20}"/>
          </ac:spMkLst>
        </pc:spChg>
        <pc:spChg chg="add del mod">
          <ac:chgData name="Cade Conklin" userId="814829c21bc3e5bc" providerId="LiveId" clId="{E1B7C371-B183-4855-BB6F-1680507B463F}" dt="2023-05-16T02:08:35.474" v="1297"/>
          <ac:spMkLst>
            <pc:docMk/>
            <pc:sldMk cId="3733557464" sldId="259"/>
            <ac:spMk id="6" creationId="{F4CF759F-3088-EB3E-F9C9-818C6326264F}"/>
          </ac:spMkLst>
        </pc:spChg>
        <pc:spChg chg="add mod">
          <ac:chgData name="Cade Conklin" userId="814829c21bc3e5bc" providerId="LiveId" clId="{E1B7C371-B183-4855-BB6F-1680507B463F}" dt="2023-05-16T02:34:23.853" v="3228" actId="20577"/>
          <ac:spMkLst>
            <pc:docMk/>
            <pc:sldMk cId="3733557464" sldId="259"/>
            <ac:spMk id="7" creationId="{A21CFA20-D107-1B1A-35B1-FED1D7FDD737}"/>
          </ac:spMkLst>
        </pc:spChg>
        <pc:picChg chg="add mod">
          <ac:chgData name="Cade Conklin" userId="814829c21bc3e5bc" providerId="LiveId" clId="{E1B7C371-B183-4855-BB6F-1680507B463F}" dt="2023-05-16T02:04:53.809" v="1230" actId="1076"/>
          <ac:picMkLst>
            <pc:docMk/>
            <pc:sldMk cId="3733557464" sldId="259"/>
            <ac:picMk id="5" creationId="{C817B3B2-CB19-0A3B-5510-4AAD8663D632}"/>
          </ac:picMkLst>
        </pc:picChg>
        <pc:picChg chg="add del">
          <ac:chgData name="Cade Conklin" userId="814829c21bc3e5bc" providerId="LiveId" clId="{E1B7C371-B183-4855-BB6F-1680507B463F}" dt="2023-05-16T02:08:41.984" v="1299"/>
          <ac:picMkLst>
            <pc:docMk/>
            <pc:sldMk cId="3733557464" sldId="259"/>
            <ac:picMk id="1026" creationId="{0957683E-7F1E-6EA0-7206-65A633AA9035}"/>
          </ac:picMkLst>
        </pc:picChg>
      </pc:sldChg>
      <pc:sldChg chg="modSp new del">
        <pc:chgData name="Cade Conklin" userId="814829c21bc3e5bc" providerId="LiveId" clId="{E1B7C371-B183-4855-BB6F-1680507B463F}" dt="2023-05-13T15:21:53.923" v="74" actId="47"/>
        <pc:sldMkLst>
          <pc:docMk/>
          <pc:sldMk cId="3993085616" sldId="259"/>
        </pc:sldMkLst>
        <pc:spChg chg="mod">
          <ac:chgData name="Cade Conklin" userId="814829c21bc3e5bc" providerId="LiveId" clId="{E1B7C371-B183-4855-BB6F-1680507B463F}" dt="2023-05-13T15:21:34.613" v="72"/>
          <ac:spMkLst>
            <pc:docMk/>
            <pc:sldMk cId="3993085616" sldId="259"/>
            <ac:spMk id="2" creationId="{FDFB152C-1163-9593-175D-52E0EF457E00}"/>
          </ac:spMkLst>
        </pc:spChg>
        <pc:spChg chg="mod">
          <ac:chgData name="Cade Conklin" userId="814829c21bc3e5bc" providerId="LiveId" clId="{E1B7C371-B183-4855-BB6F-1680507B463F}" dt="2023-05-13T15:21:34.613" v="72"/>
          <ac:spMkLst>
            <pc:docMk/>
            <pc:sldMk cId="3993085616" sldId="259"/>
            <ac:spMk id="3" creationId="{151D6FA9-024B-96A2-8A93-D06685DB5CCF}"/>
          </ac:spMkLst>
        </pc:spChg>
        <pc:spChg chg="mod">
          <ac:chgData name="Cade Conklin" userId="814829c21bc3e5bc" providerId="LiveId" clId="{E1B7C371-B183-4855-BB6F-1680507B463F}" dt="2023-05-13T15:21:34.613" v="72"/>
          <ac:spMkLst>
            <pc:docMk/>
            <pc:sldMk cId="3993085616" sldId="259"/>
            <ac:spMk id="4" creationId="{8C0BF2B9-5009-E85D-0D3F-13D536CCC3FE}"/>
          </ac:spMkLst>
        </pc:spChg>
      </pc:sldChg>
      <pc:sldChg chg="modSp new mod modTransition">
        <pc:chgData name="Cade Conklin" userId="814829c21bc3e5bc" providerId="LiveId" clId="{E1B7C371-B183-4855-BB6F-1680507B463F}" dt="2023-05-16T02:56:35.774" v="3759"/>
        <pc:sldMkLst>
          <pc:docMk/>
          <pc:sldMk cId="1869146078" sldId="260"/>
        </pc:sldMkLst>
        <pc:spChg chg="mod">
          <ac:chgData name="Cade Conklin" userId="814829c21bc3e5bc" providerId="LiveId" clId="{E1B7C371-B183-4855-BB6F-1680507B463F}" dt="2023-05-16T02:03:00.501" v="1205" actId="20577"/>
          <ac:spMkLst>
            <pc:docMk/>
            <pc:sldMk cId="1869146078" sldId="260"/>
            <ac:spMk id="2" creationId="{ED596D1B-1D8E-9A2E-00A5-CACB1C3CFE4C}"/>
          </ac:spMkLst>
        </pc:spChg>
        <pc:spChg chg="mod">
          <ac:chgData name="Cade Conklin" userId="814829c21bc3e5bc" providerId="LiveId" clId="{E1B7C371-B183-4855-BB6F-1680507B463F}" dt="2023-05-16T02:56:35.774" v="3759"/>
          <ac:spMkLst>
            <pc:docMk/>
            <pc:sldMk cId="1869146078" sldId="260"/>
            <ac:spMk id="3" creationId="{EBF5C93B-F951-376B-E418-71B6601C74C6}"/>
          </ac:spMkLst>
        </pc:spChg>
        <pc:spChg chg="mod">
          <ac:chgData name="Cade Conklin" userId="814829c21bc3e5bc" providerId="LiveId" clId="{E1B7C371-B183-4855-BB6F-1680507B463F}" dt="2023-05-16T02:56:20.271" v="3758"/>
          <ac:spMkLst>
            <pc:docMk/>
            <pc:sldMk cId="1869146078" sldId="260"/>
            <ac:spMk id="4" creationId="{1B042F5A-89CF-C380-FAF4-4FEF7EFAD5C2}"/>
          </ac:spMkLst>
        </pc:spChg>
      </pc:sldChg>
      <pc:sldChg chg="modSp new del">
        <pc:chgData name="Cade Conklin" userId="814829c21bc3e5bc" providerId="LiveId" clId="{E1B7C371-B183-4855-BB6F-1680507B463F}" dt="2023-05-13T15:21:54.378" v="75" actId="47"/>
        <pc:sldMkLst>
          <pc:docMk/>
          <pc:sldMk cId="4277831983" sldId="260"/>
        </pc:sldMkLst>
        <pc:spChg chg="mod">
          <ac:chgData name="Cade Conklin" userId="814829c21bc3e5bc" providerId="LiveId" clId="{E1B7C371-B183-4855-BB6F-1680507B463F}" dt="2023-05-13T15:21:34.613" v="72"/>
          <ac:spMkLst>
            <pc:docMk/>
            <pc:sldMk cId="4277831983" sldId="260"/>
            <ac:spMk id="2" creationId="{254C400D-9366-4B15-4CCF-773CAA765253}"/>
          </ac:spMkLst>
        </pc:spChg>
        <pc:spChg chg="mod">
          <ac:chgData name="Cade Conklin" userId="814829c21bc3e5bc" providerId="LiveId" clId="{E1B7C371-B183-4855-BB6F-1680507B463F}" dt="2023-05-13T15:21:34.613" v="72"/>
          <ac:spMkLst>
            <pc:docMk/>
            <pc:sldMk cId="4277831983" sldId="260"/>
            <ac:spMk id="3" creationId="{164B456F-61C0-3C7E-1A7F-65B9008608E0}"/>
          </ac:spMkLst>
        </pc:spChg>
        <pc:spChg chg="mod">
          <ac:chgData name="Cade Conklin" userId="814829c21bc3e5bc" providerId="LiveId" clId="{E1B7C371-B183-4855-BB6F-1680507B463F}" dt="2023-05-13T15:21:34.613" v="72"/>
          <ac:spMkLst>
            <pc:docMk/>
            <pc:sldMk cId="4277831983" sldId="260"/>
            <ac:spMk id="4" creationId="{BC7382C0-66B7-2DA4-DEC0-0288A799D312}"/>
          </ac:spMkLst>
        </pc:spChg>
      </pc:sldChg>
      <pc:sldChg chg="modSp new mod ord modTransition">
        <pc:chgData name="Cade Conklin" userId="814829c21bc3e5bc" providerId="LiveId" clId="{E1B7C371-B183-4855-BB6F-1680507B463F}" dt="2023-05-16T02:55:55.748" v="3757"/>
        <pc:sldMkLst>
          <pc:docMk/>
          <pc:sldMk cId="2802631913" sldId="261"/>
        </pc:sldMkLst>
        <pc:spChg chg="mod">
          <ac:chgData name="Cade Conklin" userId="814829c21bc3e5bc" providerId="LiveId" clId="{E1B7C371-B183-4855-BB6F-1680507B463F}" dt="2023-05-13T15:23:48.978" v="195" actId="20577"/>
          <ac:spMkLst>
            <pc:docMk/>
            <pc:sldMk cId="2802631913" sldId="261"/>
            <ac:spMk id="2" creationId="{E39EC06F-2FF0-07A8-B06C-5EA38D56BE8D}"/>
          </ac:spMkLst>
        </pc:spChg>
        <pc:spChg chg="mod">
          <ac:chgData name="Cade Conklin" userId="814829c21bc3e5bc" providerId="LiveId" clId="{E1B7C371-B183-4855-BB6F-1680507B463F}" dt="2023-05-16T02:55:55.748" v="3757"/>
          <ac:spMkLst>
            <pc:docMk/>
            <pc:sldMk cId="2802631913" sldId="261"/>
            <ac:spMk id="3" creationId="{7B972AF0-E56B-E66D-0C93-3868D1EF131E}"/>
          </ac:spMkLst>
        </pc:spChg>
      </pc:sldChg>
      <pc:sldChg chg="addSp modSp add mod modTransition">
        <pc:chgData name="Cade Conklin" userId="814829c21bc3e5bc" providerId="LiveId" clId="{E1B7C371-B183-4855-BB6F-1680507B463F}" dt="2023-05-16T02:07:03.664" v="1289"/>
        <pc:sldMkLst>
          <pc:docMk/>
          <pc:sldMk cId="2857284788" sldId="262"/>
        </pc:sldMkLst>
        <pc:spChg chg="mod">
          <ac:chgData name="Cade Conklin" userId="814829c21bc3e5bc" providerId="LiveId" clId="{E1B7C371-B183-4855-BB6F-1680507B463F}" dt="2023-05-16T01:55:31.985" v="631" actId="5793"/>
          <ac:spMkLst>
            <pc:docMk/>
            <pc:sldMk cId="2857284788" sldId="262"/>
            <ac:spMk id="2" creationId="{E39EC06F-2FF0-07A8-B06C-5EA38D56BE8D}"/>
          </ac:spMkLst>
        </pc:spChg>
        <pc:spChg chg="mod">
          <ac:chgData name="Cade Conklin" userId="814829c21bc3e5bc" providerId="LiveId" clId="{E1B7C371-B183-4855-BB6F-1680507B463F}" dt="2023-05-16T02:01:32.390" v="1169" actId="20577"/>
          <ac:spMkLst>
            <pc:docMk/>
            <pc:sldMk cId="2857284788" sldId="262"/>
            <ac:spMk id="3" creationId="{7B972AF0-E56B-E66D-0C93-3868D1EF131E}"/>
          </ac:spMkLst>
        </pc:spChg>
        <pc:picChg chg="add mod">
          <ac:chgData name="Cade Conklin" userId="814829c21bc3e5bc" providerId="LiveId" clId="{E1B7C371-B183-4855-BB6F-1680507B463F}" dt="2023-05-16T02:01:30.093" v="1168" actId="1076"/>
          <ac:picMkLst>
            <pc:docMk/>
            <pc:sldMk cId="2857284788" sldId="262"/>
            <ac:picMk id="4" creationId="{4D7BFD31-4FFC-2754-6FBC-83164483B9DA}"/>
          </ac:picMkLst>
        </pc:picChg>
      </pc:sldChg>
      <pc:sldChg chg="delSp modSp new mod modTransition">
        <pc:chgData name="Cade Conklin" userId="814829c21bc3e5bc" providerId="LiveId" clId="{E1B7C371-B183-4855-BB6F-1680507B463F}" dt="2023-05-16T02:07:10.498" v="1293"/>
        <pc:sldMkLst>
          <pc:docMk/>
          <pc:sldMk cId="1594456778" sldId="263"/>
        </pc:sldMkLst>
        <pc:spChg chg="mod">
          <ac:chgData name="Cade Conklin" userId="814829c21bc3e5bc" providerId="LiveId" clId="{E1B7C371-B183-4855-BB6F-1680507B463F}" dt="2023-05-16T02:06:22.381" v="1286" actId="20577"/>
          <ac:spMkLst>
            <pc:docMk/>
            <pc:sldMk cId="1594456778" sldId="263"/>
            <ac:spMk id="2" creationId="{A2004353-06C3-C561-C44E-02643DB91F02}"/>
          </ac:spMkLst>
        </pc:spChg>
        <pc:spChg chg="del">
          <ac:chgData name="Cade Conklin" userId="814829c21bc3e5bc" providerId="LiveId" clId="{E1B7C371-B183-4855-BB6F-1680507B463F}" dt="2023-05-16T02:06:28.949" v="1287" actId="478"/>
          <ac:spMkLst>
            <pc:docMk/>
            <pc:sldMk cId="1594456778" sldId="263"/>
            <ac:spMk id="3" creationId="{680D0050-177D-3BBD-70B6-104D1298FB1E}"/>
          </ac:spMkLst>
        </pc:spChg>
      </pc:sldChg>
      <pc:sldChg chg="delSp modSp new mod">
        <pc:chgData name="Cade Conklin" userId="814829c21bc3e5bc" providerId="LiveId" clId="{E1B7C371-B183-4855-BB6F-1680507B463F}" dt="2023-05-16T02:49:44.109" v="3756" actId="478"/>
        <pc:sldMkLst>
          <pc:docMk/>
          <pc:sldMk cId="1690257696" sldId="264"/>
        </pc:sldMkLst>
        <pc:spChg chg="mod">
          <ac:chgData name="Cade Conklin" userId="814829c21bc3e5bc" providerId="LiveId" clId="{E1B7C371-B183-4855-BB6F-1680507B463F}" dt="2023-05-16T02:49:10.287" v="3755" actId="122"/>
          <ac:spMkLst>
            <pc:docMk/>
            <pc:sldMk cId="1690257696" sldId="264"/>
            <ac:spMk id="2" creationId="{B9712D98-E5E2-18F4-856C-C32227DC735B}"/>
          </ac:spMkLst>
        </pc:spChg>
        <pc:spChg chg="del">
          <ac:chgData name="Cade Conklin" userId="814829c21bc3e5bc" providerId="LiveId" clId="{E1B7C371-B183-4855-BB6F-1680507B463F}" dt="2023-05-16T02:49:44.109" v="3756" actId="478"/>
          <ac:spMkLst>
            <pc:docMk/>
            <pc:sldMk cId="1690257696" sldId="264"/>
            <ac:spMk id="3" creationId="{81885332-4493-0DA5-89C6-7B4A9D29FD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37580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251149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00834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34241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747B9B-7ABD-4143-8181-E206FBAC19FE}"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214498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47B9B-7ABD-4143-8181-E206FBAC19FE}"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86688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747B9B-7ABD-4143-8181-E206FBAC19FE}"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193511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916-F16E-440F-B9C8-EECB9275E3A5}" type="slidenum">
              <a:rPr lang="en-US" smtClean="0"/>
              <a:t>‹#›</a:t>
            </a:fld>
            <a:endParaRPr lang="en-US"/>
          </a:p>
        </p:txBody>
      </p:sp>
    </p:spTree>
    <p:extLst>
      <p:ext uri="{BB962C8B-B14F-4D97-AF65-F5344CB8AC3E}">
        <p14:creationId xmlns:p14="http://schemas.microsoft.com/office/powerpoint/2010/main" val="40143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916-F16E-440F-B9C8-EECB9275E3A5}" type="slidenum">
              <a:rPr lang="en-US" smtClean="0"/>
              <a:t>‹#›</a:t>
            </a:fld>
            <a:endParaRPr lang="en-US"/>
          </a:p>
        </p:txBody>
      </p:sp>
    </p:spTree>
    <p:extLst>
      <p:ext uri="{BB962C8B-B14F-4D97-AF65-F5344CB8AC3E}">
        <p14:creationId xmlns:p14="http://schemas.microsoft.com/office/powerpoint/2010/main" val="34240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747B9B-7ABD-4143-8181-E206FBAC19FE}"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8CE916-F16E-440F-B9C8-EECB9275E3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7067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C72A-9737-4056-612B-B7F1B10E1829}"/>
              </a:ext>
            </a:extLst>
          </p:cNvPr>
          <p:cNvSpPr>
            <a:spLocks noGrp="1"/>
          </p:cNvSpPr>
          <p:nvPr>
            <p:ph type="ctrTitle"/>
          </p:nvPr>
        </p:nvSpPr>
        <p:spPr/>
        <p:txBody>
          <a:bodyPr/>
          <a:lstStyle/>
          <a:p>
            <a:r>
              <a:rPr lang="en-US" dirty="0"/>
              <a:t>CS 278-1 Project Gimli</a:t>
            </a:r>
          </a:p>
        </p:txBody>
      </p:sp>
      <p:sp>
        <p:nvSpPr>
          <p:cNvPr id="3" name="Subtitle 2">
            <a:extLst>
              <a:ext uri="{FF2B5EF4-FFF2-40B4-BE49-F238E27FC236}">
                <a16:creationId xmlns:a16="http://schemas.microsoft.com/office/drawing/2014/main" id="{143F32F5-8A2C-60AF-4947-BBCC3C973C50}"/>
              </a:ext>
            </a:extLst>
          </p:cNvPr>
          <p:cNvSpPr>
            <a:spLocks noGrp="1"/>
          </p:cNvSpPr>
          <p:nvPr>
            <p:ph type="subTitle" idx="1"/>
          </p:nvPr>
        </p:nvSpPr>
        <p:spPr/>
        <p:txBody>
          <a:bodyPr/>
          <a:lstStyle/>
          <a:p>
            <a:r>
              <a:rPr lang="en-US" dirty="0"/>
              <a:t>Wes and Cade</a:t>
            </a:r>
          </a:p>
        </p:txBody>
      </p:sp>
    </p:spTree>
    <p:extLst>
      <p:ext uri="{BB962C8B-B14F-4D97-AF65-F5344CB8AC3E}">
        <p14:creationId xmlns:p14="http://schemas.microsoft.com/office/powerpoint/2010/main" val="17883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C06F-2FF0-07A8-B06C-5EA38D56BE8D}"/>
              </a:ext>
            </a:extLst>
          </p:cNvPr>
          <p:cNvSpPr>
            <a:spLocks noGrp="1"/>
          </p:cNvSpPr>
          <p:nvPr>
            <p:ph type="title"/>
          </p:nvPr>
        </p:nvSpPr>
        <p:spPr/>
        <p:txBody>
          <a:bodyPr/>
          <a:lstStyle/>
          <a:p>
            <a:r>
              <a:rPr lang="en-US" dirty="0"/>
              <a:t>The Plan</a:t>
            </a:r>
          </a:p>
        </p:txBody>
      </p:sp>
      <p:sp>
        <p:nvSpPr>
          <p:cNvPr id="3" name="Content Placeholder 2">
            <a:extLst>
              <a:ext uri="{FF2B5EF4-FFF2-40B4-BE49-F238E27FC236}">
                <a16:creationId xmlns:a16="http://schemas.microsoft.com/office/drawing/2014/main" id="{7B972AF0-E56B-E66D-0C93-3868D1EF131E}"/>
              </a:ext>
            </a:extLst>
          </p:cNvPr>
          <p:cNvSpPr>
            <a:spLocks noGrp="1"/>
          </p:cNvSpPr>
          <p:nvPr>
            <p:ph idx="1"/>
          </p:nvPr>
        </p:nvSpPr>
        <p:spPr/>
        <p:txBody>
          <a:bodyPr/>
          <a:lstStyle/>
          <a:p>
            <a:pPr algn="l" rtl="0" fontAlgn="base">
              <a:buFont typeface="Arial" panose="020B0604020202020204" pitchFamily="34" charset="0"/>
              <a:buChar char="•"/>
            </a:pPr>
            <a:r>
              <a:rPr lang="en-US" dirty="0"/>
              <a:t>  </a:t>
            </a:r>
            <a:r>
              <a:rPr lang="en-US" sz="2000" b="0" i="0" u="none" strike="noStrike" dirty="0">
                <a:solidFill>
                  <a:srgbClr val="FFFFFF"/>
                </a:solidFill>
                <a:effectLst/>
                <a:latin typeface="Calibri" panose="020F0502020204030204" pitchFamily="34" charset="0"/>
              </a:rPr>
              <a:t>We initially planned to have our project be a sort of "Public sentiment monitor"</a:t>
            </a:r>
            <a:r>
              <a:rPr lang="en-US" sz="2000"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FFFFFF"/>
                </a:solidFill>
                <a:effectLst/>
                <a:latin typeface="Calibri" panose="020F0502020204030204" pitchFamily="34" charset="0"/>
              </a:rPr>
              <a:t>Scrape twitter for tweets containing a certain hashtag using the </a:t>
            </a:r>
            <a:r>
              <a:rPr lang="en-US" sz="2000" b="0" i="0" u="none" strike="noStrike" dirty="0" err="1">
                <a:solidFill>
                  <a:srgbClr val="FFFFFF"/>
                </a:solidFill>
                <a:effectLst/>
                <a:latin typeface="Calibri" panose="020F0502020204030204" pitchFamily="34" charset="0"/>
              </a:rPr>
              <a:t>Tweepy</a:t>
            </a:r>
            <a:r>
              <a:rPr lang="en-US" sz="2000" b="0" i="0" u="none" strike="noStrike" dirty="0">
                <a:solidFill>
                  <a:srgbClr val="FFFFFF"/>
                </a:solidFill>
                <a:effectLst/>
                <a:latin typeface="Calibri" panose="020F0502020204030204" pitchFamily="34" charset="0"/>
              </a:rPr>
              <a:t> API, then send those tweets through an AI sentiment analysis tool, ultimately resulting in a number from 0-100 indicating % of positive discourse surrounding whatever topic you wanted to look at. After obtaining this number it would be used in our assembler program to light up the LEDs correspondingly </a:t>
            </a:r>
          </a:p>
          <a:p>
            <a:pPr algn="l" rtl="0" fontAlgn="base">
              <a:buFont typeface="Arial" panose="020B0604020202020204" pitchFamily="34" charset="0"/>
              <a:buChar char="•"/>
            </a:pPr>
            <a:r>
              <a:rPr lang="en-US" sz="2000" b="0" i="0" u="none" strike="noStrike" dirty="0">
                <a:solidFill>
                  <a:srgbClr val="FFFFFF"/>
                </a:solidFill>
                <a:effectLst/>
                <a:latin typeface="Calibri" panose="020F0502020204030204" pitchFamily="34" charset="0"/>
              </a:rPr>
              <a:t>Ultimately would have been very cool to have it update in real time to watch public opinion change live.</a:t>
            </a:r>
            <a:r>
              <a:rPr lang="en-US" sz="2000"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FFFFFF"/>
                </a:solidFill>
                <a:effectLst/>
                <a:latin typeface="Calibri" panose="020F0502020204030204" pitchFamily="34" charset="0"/>
              </a:rPr>
              <a:t>Due to current state of Twitter, we were unable to pursue this, thanks Elon...</a:t>
            </a:r>
            <a:r>
              <a:rPr lang="en-US" sz="2000"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2802631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C06F-2FF0-07A8-B06C-5EA38D56BE8D}"/>
              </a:ext>
            </a:extLst>
          </p:cNvPr>
          <p:cNvSpPr>
            <a:spLocks noGrp="1"/>
          </p:cNvSpPr>
          <p:nvPr>
            <p:ph type="title"/>
          </p:nvPr>
        </p:nvSpPr>
        <p:spPr/>
        <p:txBody>
          <a:bodyPr/>
          <a:lstStyle/>
          <a:p>
            <a:r>
              <a:rPr lang="en-US" dirty="0"/>
              <a:t>What Actually Happened…</a:t>
            </a:r>
          </a:p>
        </p:txBody>
      </p:sp>
      <p:sp>
        <p:nvSpPr>
          <p:cNvPr id="3" name="Content Placeholder 2">
            <a:extLst>
              <a:ext uri="{FF2B5EF4-FFF2-40B4-BE49-F238E27FC236}">
                <a16:creationId xmlns:a16="http://schemas.microsoft.com/office/drawing/2014/main" id="{7B972AF0-E56B-E66D-0C93-3868D1EF131E}"/>
              </a:ext>
            </a:extLst>
          </p:cNvPr>
          <p:cNvSpPr>
            <a:spLocks noGrp="1"/>
          </p:cNvSpPr>
          <p:nvPr>
            <p:ph idx="1"/>
          </p:nvPr>
        </p:nvSpPr>
        <p:spPr/>
        <p:txBody>
          <a:bodyPr/>
          <a:lstStyle/>
          <a:p>
            <a:pPr>
              <a:buFont typeface="Arial" panose="020B0604020202020204" pitchFamily="34" charset="0"/>
              <a:buChar char="•"/>
            </a:pPr>
            <a:r>
              <a:rPr lang="en-US" dirty="0"/>
              <a:t> We pivoted to a weather monitor </a:t>
            </a:r>
          </a:p>
          <a:p>
            <a:pPr>
              <a:buFont typeface="Arial" panose="020B0604020202020204" pitchFamily="34" charset="0"/>
              <a:buChar char="•"/>
            </a:pPr>
            <a:r>
              <a:rPr lang="en-US" dirty="0"/>
              <a:t> Our project scrapes weather.gov for the current weather type and temperature of Spokane, then based on that information, the color and the number of pixels lighting up will change from run to run. </a:t>
            </a:r>
          </a:p>
          <a:p>
            <a:pPr marL="0" indent="0">
              <a:buNone/>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D7BFD31-4FFC-2754-6FBC-83164483B9DA}"/>
              </a:ext>
            </a:extLst>
          </p:cNvPr>
          <p:cNvPicPr>
            <a:picLocks noChangeAspect="1"/>
          </p:cNvPicPr>
          <p:nvPr/>
        </p:nvPicPr>
        <p:blipFill>
          <a:blip r:embed="rId2"/>
          <a:stretch>
            <a:fillRect/>
          </a:stretch>
        </p:blipFill>
        <p:spPr>
          <a:xfrm>
            <a:off x="4343400" y="3093412"/>
            <a:ext cx="3347357" cy="3347357"/>
          </a:xfrm>
          <a:prstGeom prst="rect">
            <a:avLst/>
          </a:prstGeom>
        </p:spPr>
      </p:pic>
    </p:spTree>
    <p:extLst>
      <p:ext uri="{BB962C8B-B14F-4D97-AF65-F5344CB8AC3E}">
        <p14:creationId xmlns:p14="http://schemas.microsoft.com/office/powerpoint/2010/main" val="2857284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2D98-E5E2-18F4-856C-C32227DC735B}"/>
              </a:ext>
            </a:extLst>
          </p:cNvPr>
          <p:cNvSpPr>
            <a:spLocks noGrp="1"/>
          </p:cNvSpPr>
          <p:nvPr>
            <p:ph type="ctrTitle"/>
          </p:nvPr>
        </p:nvSpPr>
        <p:spPr/>
        <p:txBody>
          <a:bodyPr/>
          <a:lstStyle/>
          <a:p>
            <a:pPr algn="ctr"/>
            <a:r>
              <a:rPr lang="en-US" dirty="0"/>
              <a:t>Demo</a:t>
            </a:r>
          </a:p>
        </p:txBody>
      </p:sp>
    </p:spTree>
    <p:extLst>
      <p:ext uri="{BB962C8B-B14F-4D97-AF65-F5344CB8AC3E}">
        <p14:creationId xmlns:p14="http://schemas.microsoft.com/office/powerpoint/2010/main" val="169025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7746-7C21-8B06-CFC5-45AA224AD215}"/>
              </a:ext>
            </a:extLst>
          </p:cNvPr>
          <p:cNvSpPr>
            <a:spLocks noGrp="1"/>
          </p:cNvSpPr>
          <p:nvPr>
            <p:ph type="title"/>
          </p:nvPr>
        </p:nvSpPr>
        <p:spPr/>
        <p:txBody>
          <a:bodyPr/>
          <a:lstStyle/>
          <a:p>
            <a:r>
              <a:rPr lang="en-US" dirty="0"/>
              <a:t>Cades Reflection</a:t>
            </a:r>
          </a:p>
        </p:txBody>
      </p:sp>
      <p:sp>
        <p:nvSpPr>
          <p:cNvPr id="3" name="Content Placeholder 2">
            <a:extLst>
              <a:ext uri="{FF2B5EF4-FFF2-40B4-BE49-F238E27FC236}">
                <a16:creationId xmlns:a16="http://schemas.microsoft.com/office/drawing/2014/main" id="{ECE7E144-EFE3-F81B-46EE-5AA9A3DF64C0}"/>
              </a:ext>
            </a:extLst>
          </p:cNvPr>
          <p:cNvSpPr>
            <a:spLocks noGrp="1"/>
          </p:cNvSpPr>
          <p:nvPr>
            <p:ph idx="1"/>
          </p:nvPr>
        </p:nvSpPr>
        <p:spPr>
          <a:xfrm>
            <a:off x="4800600" y="731520"/>
            <a:ext cx="6492240" cy="2286000"/>
          </a:xfrm>
        </p:spPr>
        <p:txBody>
          <a:bodyPr>
            <a:normAutofit fontScale="85000" lnSpcReduction="10000"/>
          </a:bodyPr>
          <a:lstStyle/>
          <a:p>
            <a:pPr>
              <a:lnSpc>
                <a:spcPct val="100000"/>
              </a:lnSpc>
            </a:pPr>
            <a:r>
              <a:rPr lang="en-US" u="sng" dirty="0"/>
              <a:t>What Went Well:</a:t>
            </a:r>
          </a:p>
          <a:p>
            <a:pPr>
              <a:lnSpc>
                <a:spcPct val="100000"/>
              </a:lnSpc>
            </a:pPr>
            <a:r>
              <a:rPr lang="en-US" dirty="0"/>
              <a:t>- Code Organization: Helped give structure program – easy to follow</a:t>
            </a:r>
          </a:p>
          <a:p>
            <a:pPr>
              <a:lnSpc>
                <a:spcPct val="100000"/>
              </a:lnSpc>
            </a:pPr>
            <a:r>
              <a:rPr lang="en-US" dirty="0"/>
              <a:t>- Memory Management: The use of the Z register and program memory access (lpm) effectively retrieves color component data from memory.</a:t>
            </a:r>
          </a:p>
          <a:p>
            <a:pPr>
              <a:lnSpc>
                <a:spcPct val="100000"/>
              </a:lnSpc>
            </a:pPr>
            <a:r>
              <a:rPr lang="en-US" dirty="0"/>
              <a:t>- Communication Between Devices: Learned how to sync up the different communications speeds between devices </a:t>
            </a:r>
          </a:p>
          <a:p>
            <a:pPr>
              <a:lnSpc>
                <a:spcPct val="100000"/>
              </a:lnSpc>
            </a:pPr>
            <a:endParaRPr lang="en-US" dirty="0"/>
          </a:p>
          <a:p>
            <a:endParaRPr lang="en-US" dirty="0"/>
          </a:p>
        </p:txBody>
      </p:sp>
      <p:sp>
        <p:nvSpPr>
          <p:cNvPr id="4" name="Text Placeholder 3">
            <a:extLst>
              <a:ext uri="{FF2B5EF4-FFF2-40B4-BE49-F238E27FC236}">
                <a16:creationId xmlns:a16="http://schemas.microsoft.com/office/drawing/2014/main" id="{1409C81A-7B92-59CB-A07F-11ADF2248C20}"/>
              </a:ext>
            </a:extLst>
          </p:cNvPr>
          <p:cNvSpPr>
            <a:spLocks noGrp="1"/>
          </p:cNvSpPr>
          <p:nvPr>
            <p:ph type="body" sz="half" idx="2"/>
          </p:nvPr>
        </p:nvSpPr>
        <p:spPr/>
        <p:txBody>
          <a:bodyPr/>
          <a:lstStyle/>
          <a:p>
            <a:r>
              <a:rPr lang="en-US" dirty="0"/>
              <a:t>Overall, this project does demonstrate what we were trying to accomplish albeit at a very abstracted level, but the idea is there. With that being said, I would say that this was a successful project but not the actual extent we wanted. Through this project I sharpened most of the skills learned throughout the semester, but there where a few points of struggle.</a:t>
            </a:r>
          </a:p>
        </p:txBody>
      </p:sp>
      <p:pic>
        <p:nvPicPr>
          <p:cNvPr id="5" name="Picture 4">
            <a:extLst>
              <a:ext uri="{FF2B5EF4-FFF2-40B4-BE49-F238E27FC236}">
                <a16:creationId xmlns:a16="http://schemas.microsoft.com/office/drawing/2014/main" id="{C817B3B2-CB19-0A3B-5510-4AAD8663D632}"/>
              </a:ext>
            </a:extLst>
          </p:cNvPr>
          <p:cNvPicPr>
            <a:picLocks noChangeAspect="1"/>
          </p:cNvPicPr>
          <p:nvPr/>
        </p:nvPicPr>
        <p:blipFill>
          <a:blip r:embed="rId2"/>
          <a:stretch>
            <a:fillRect/>
          </a:stretch>
        </p:blipFill>
        <p:spPr>
          <a:xfrm>
            <a:off x="730985" y="-114874"/>
            <a:ext cx="2338153" cy="2338153"/>
          </a:xfrm>
          <a:prstGeom prst="rect">
            <a:avLst/>
          </a:prstGeom>
        </p:spPr>
      </p:pic>
      <p:sp>
        <p:nvSpPr>
          <p:cNvPr id="7" name="TextBox 6">
            <a:extLst>
              <a:ext uri="{FF2B5EF4-FFF2-40B4-BE49-F238E27FC236}">
                <a16:creationId xmlns:a16="http://schemas.microsoft.com/office/drawing/2014/main" id="{A21CFA20-D107-1B1A-35B1-FED1D7FDD737}"/>
              </a:ext>
            </a:extLst>
          </p:cNvPr>
          <p:cNvSpPr txBox="1"/>
          <p:nvPr/>
        </p:nvSpPr>
        <p:spPr>
          <a:xfrm>
            <a:off x="4800600" y="3267027"/>
            <a:ext cx="6496835" cy="3447098"/>
          </a:xfrm>
          <a:prstGeom prst="rect">
            <a:avLst/>
          </a:prstGeom>
          <a:noFill/>
        </p:spPr>
        <p:txBody>
          <a:bodyPr wrap="square" rtlCol="0">
            <a:spAutoFit/>
          </a:bodyPr>
          <a:lstStyle/>
          <a:p>
            <a:r>
              <a:rPr lang="en-US" sz="2000" u="sng" dirty="0"/>
              <a:t>Struggles:</a:t>
            </a:r>
          </a:p>
          <a:p>
            <a:r>
              <a:rPr lang="en-US" sz="2000" dirty="0"/>
              <a:t>- </a:t>
            </a:r>
            <a:r>
              <a:rPr lang="en-US" sz="1600" dirty="0"/>
              <a:t>Limited Error Handling: It was difficult to track how the program was flowing at times and what was being changed</a:t>
            </a:r>
          </a:p>
          <a:p>
            <a:endParaRPr lang="en-US" sz="1600" dirty="0"/>
          </a:p>
          <a:p>
            <a:r>
              <a:rPr lang="en-US" sz="1600" dirty="0"/>
              <a:t>- Special Effects: Working with the </a:t>
            </a:r>
            <a:r>
              <a:rPr lang="en-US" sz="1600" dirty="0" err="1"/>
              <a:t>NeoPixel</a:t>
            </a:r>
            <a:r>
              <a:rPr lang="en-US" sz="1600" dirty="0"/>
              <a:t> was challenging at times and trying to animate it was a stretch</a:t>
            </a:r>
          </a:p>
          <a:p>
            <a:r>
              <a:rPr lang="en-US" sz="1600" dirty="0"/>
              <a:t> </a:t>
            </a:r>
          </a:p>
          <a:p>
            <a:r>
              <a:rPr lang="en-US" sz="1600" dirty="0"/>
              <a:t>- Adapting Code: Making code that would add more functionality to users and be less restrictive.</a:t>
            </a:r>
          </a:p>
          <a:p>
            <a:r>
              <a:rPr lang="en-US" sz="1600" dirty="0"/>
              <a:t> </a:t>
            </a:r>
          </a:p>
          <a:p>
            <a:r>
              <a:rPr lang="en-US" sz="1600" dirty="0"/>
              <a:t>- General Understanding: While I did learn a lot, there is still a disconnect in some areas</a:t>
            </a:r>
          </a:p>
          <a:p>
            <a:endParaRPr lang="en-US" dirty="0"/>
          </a:p>
        </p:txBody>
      </p:sp>
    </p:spTree>
    <p:extLst>
      <p:ext uri="{BB962C8B-B14F-4D97-AF65-F5344CB8AC3E}">
        <p14:creationId xmlns:p14="http://schemas.microsoft.com/office/powerpoint/2010/main" val="3733557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6D1B-1D8E-9A2E-00A5-CACB1C3CFE4C}"/>
              </a:ext>
            </a:extLst>
          </p:cNvPr>
          <p:cNvSpPr>
            <a:spLocks noGrp="1"/>
          </p:cNvSpPr>
          <p:nvPr>
            <p:ph type="title"/>
          </p:nvPr>
        </p:nvSpPr>
        <p:spPr/>
        <p:txBody>
          <a:bodyPr/>
          <a:lstStyle/>
          <a:p>
            <a:r>
              <a:rPr lang="en-US" dirty="0"/>
              <a:t>Wes Reflection</a:t>
            </a:r>
          </a:p>
        </p:txBody>
      </p:sp>
      <p:sp>
        <p:nvSpPr>
          <p:cNvPr id="3" name="Content Placeholder 2">
            <a:extLst>
              <a:ext uri="{FF2B5EF4-FFF2-40B4-BE49-F238E27FC236}">
                <a16:creationId xmlns:a16="http://schemas.microsoft.com/office/drawing/2014/main" id="{EBF5C93B-F951-376B-E418-71B6601C74C6}"/>
              </a:ext>
            </a:extLst>
          </p:cNvPr>
          <p:cNvSpPr>
            <a:spLocks noGrp="1"/>
          </p:cNvSpPr>
          <p:nvPr>
            <p:ph idx="1"/>
          </p:nvPr>
        </p:nvSpPr>
        <p:spPr/>
        <p:txBody>
          <a:bodyPr/>
          <a:lstStyle/>
          <a:p>
            <a:r>
              <a:rPr lang="en-US" dirty="0"/>
              <a:t>Positives: </a:t>
            </a:r>
          </a:p>
          <a:p>
            <a:r>
              <a:rPr lang="en-US" dirty="0"/>
              <a:t>- Using the simulator to debug made a big difference</a:t>
            </a:r>
          </a:p>
          <a:p>
            <a:r>
              <a:rPr lang="en-US" dirty="0"/>
              <a:t>- Gained a lot of understanding about things like memory management, timing, etc. </a:t>
            </a:r>
          </a:p>
          <a:p>
            <a:endParaRPr lang="en-US" dirty="0"/>
          </a:p>
          <a:p>
            <a:r>
              <a:rPr lang="en-US" dirty="0"/>
              <a:t>Challenges:</a:t>
            </a:r>
          </a:p>
          <a:p>
            <a:r>
              <a:rPr lang="en-US" dirty="0"/>
              <a:t>- “I could do this in C++”</a:t>
            </a:r>
          </a:p>
          <a:p>
            <a:r>
              <a:rPr lang="en-US" dirty="0"/>
              <a:t>- What features to keep in/pursue and what to let go of – keeping things realistic</a:t>
            </a:r>
          </a:p>
          <a:p>
            <a:endParaRPr lang="en-US" dirty="0"/>
          </a:p>
        </p:txBody>
      </p:sp>
      <p:sp>
        <p:nvSpPr>
          <p:cNvPr id="4" name="Text Placeholder 3">
            <a:extLst>
              <a:ext uri="{FF2B5EF4-FFF2-40B4-BE49-F238E27FC236}">
                <a16:creationId xmlns:a16="http://schemas.microsoft.com/office/drawing/2014/main" id="{1B042F5A-89CF-C380-FAF4-4FEF7EFAD5C2}"/>
              </a:ext>
            </a:extLst>
          </p:cNvPr>
          <p:cNvSpPr>
            <a:spLocks noGrp="1"/>
          </p:cNvSpPr>
          <p:nvPr>
            <p:ph type="body" sz="half" idx="2"/>
          </p:nvPr>
        </p:nvSpPr>
        <p:spPr/>
        <p:txBody>
          <a:bodyPr/>
          <a:lstStyle/>
          <a:p>
            <a:pPr marL="285750" indent="-285750">
              <a:buFontTx/>
              <a:buChar char="-"/>
            </a:pPr>
            <a:r>
              <a:rPr lang="en-US" dirty="0"/>
              <a:t>ASM can be challenging, but feels good to make progress</a:t>
            </a:r>
          </a:p>
          <a:p>
            <a:pPr marL="285750" indent="-285750">
              <a:buFontTx/>
              <a:buChar char="-"/>
            </a:pPr>
            <a:r>
              <a:rPr lang="en-US" dirty="0"/>
              <a:t>Gained appreciation for low level control</a:t>
            </a:r>
          </a:p>
          <a:p>
            <a:pPr marL="285750" indent="-285750">
              <a:buFontTx/>
              <a:buChar char="-"/>
            </a:pPr>
            <a:r>
              <a:rPr lang="en-US" dirty="0"/>
              <a:t>Overall happy with how things turned out</a:t>
            </a:r>
          </a:p>
          <a:p>
            <a:endParaRPr lang="en-US" dirty="0"/>
          </a:p>
        </p:txBody>
      </p:sp>
    </p:spTree>
    <p:extLst>
      <p:ext uri="{BB962C8B-B14F-4D97-AF65-F5344CB8AC3E}">
        <p14:creationId xmlns:p14="http://schemas.microsoft.com/office/powerpoint/2010/main" val="1869146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F709-0CB9-DB73-92AD-A0739772A224}"/>
              </a:ext>
            </a:extLst>
          </p:cNvPr>
          <p:cNvSpPr>
            <a:spLocks noGrp="1"/>
          </p:cNvSpPr>
          <p:nvPr>
            <p:ph type="title"/>
          </p:nvPr>
        </p:nvSpPr>
        <p:spPr/>
        <p:txBody>
          <a:bodyPr/>
          <a:lstStyle/>
          <a:p>
            <a:r>
              <a:rPr lang="en-US" dirty="0"/>
              <a:t>Future Work</a:t>
            </a:r>
          </a:p>
        </p:txBody>
      </p:sp>
      <p:sp>
        <p:nvSpPr>
          <p:cNvPr id="4" name="Content Placeholder 3">
            <a:extLst>
              <a:ext uri="{FF2B5EF4-FFF2-40B4-BE49-F238E27FC236}">
                <a16:creationId xmlns:a16="http://schemas.microsoft.com/office/drawing/2014/main" id="{0B274D77-EBED-4983-3ED8-0D08A1991F82}"/>
              </a:ext>
            </a:extLst>
          </p:cNvPr>
          <p:cNvSpPr>
            <a:spLocks noGrp="1"/>
          </p:cNvSpPr>
          <p:nvPr>
            <p:ph sz="half" idx="2"/>
          </p:nvPr>
        </p:nvSpPr>
        <p:spPr>
          <a:xfrm>
            <a:off x="1097280" y="1845735"/>
            <a:ext cx="10058400" cy="4023360"/>
          </a:xfrm>
        </p:spPr>
        <p:txBody>
          <a:bodyPr/>
          <a:lstStyle/>
          <a:p>
            <a:r>
              <a:rPr lang="en-US" u="sng" dirty="0"/>
              <a:t>Ideas:</a:t>
            </a:r>
          </a:p>
          <a:p>
            <a:r>
              <a:rPr lang="en-US" dirty="0"/>
              <a:t>- Convert over to the original idea </a:t>
            </a:r>
          </a:p>
          <a:p>
            <a:endParaRPr lang="en-US" dirty="0"/>
          </a:p>
          <a:p>
            <a:r>
              <a:rPr lang="en-US" dirty="0"/>
              <a:t>- Develop it so that it has real time updates/ runs constantly</a:t>
            </a:r>
          </a:p>
          <a:p>
            <a:endParaRPr lang="en-US" dirty="0"/>
          </a:p>
          <a:p>
            <a:r>
              <a:rPr lang="en-US" dirty="0"/>
              <a:t>- More user control/People would be able to type in any city they want and see the weather</a:t>
            </a:r>
          </a:p>
          <a:p>
            <a:r>
              <a:rPr lang="en-US" dirty="0"/>
              <a:t> </a:t>
            </a:r>
          </a:p>
          <a:p>
            <a:r>
              <a:rPr lang="en-US" dirty="0"/>
              <a:t>- Adding options to toggle between weather, humidity, air quality, or UV index</a:t>
            </a:r>
          </a:p>
        </p:txBody>
      </p:sp>
    </p:spTree>
    <p:extLst>
      <p:ext uri="{BB962C8B-B14F-4D97-AF65-F5344CB8AC3E}">
        <p14:creationId xmlns:p14="http://schemas.microsoft.com/office/powerpoint/2010/main" val="1579348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4353-06C3-C561-C44E-02643DB91F02}"/>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59445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60</TotalTime>
  <Words>538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CS 278-1 Project Gimli</vt:lpstr>
      <vt:lpstr>The Plan</vt:lpstr>
      <vt:lpstr>What Actually Happened…</vt:lpstr>
      <vt:lpstr>Demo</vt:lpstr>
      <vt:lpstr>Cades Reflection</vt:lpstr>
      <vt:lpstr>Wes Reflection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278-1 Project Gimli</dc:title>
  <dc:creator>Cade Conklin</dc:creator>
  <cp:lastModifiedBy>Cade Conklin</cp:lastModifiedBy>
  <cp:revision>1</cp:revision>
  <dcterms:created xsi:type="dcterms:W3CDTF">2023-05-13T15:19:40Z</dcterms:created>
  <dcterms:modified xsi:type="dcterms:W3CDTF">2023-05-16T02:56:40Z</dcterms:modified>
</cp:coreProperties>
</file>