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4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9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github.com/wespatrocinio/devweek_2017/blob/master/notebooks/machine_learning.ipynb" TargetMode="External"/><Relationship Id="rId2" Type="http://schemas.openxmlformats.org/officeDocument/2006/relationships/slideLayout" Target="../slideLayouts/slideLayout4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hyperlink" Target="https://github.com/wespatrocinio/devweek_2017/blob/master/notebooks/recommender_systems.ipynb" TargetMode="External"/><Relationship Id="rId2" Type="http://schemas.openxmlformats.org/officeDocument/2006/relationships/slideLayout" Target="../slideLayouts/slideLayout42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 Week 2017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&amp; Recommender Systems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inducts your learn to a specific "conclusion";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CAREFUL with assumptions;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"In the face of ambiguity, refuse the temptation to guess." (The Zen of Python, by Tim Peters)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Algorithms types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regression;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Vector Machines;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trees;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Ensembles;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 networks;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Connecting Machine Learning to a business goal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 and metrics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successful Machine Learning projects, the intelligence being developed is strongly coupled to a very specific goal and measured by a very specific metric. So: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define the goal and metric before the development kick-off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 and architect your Machine Learning strategy over the goal and metric previously defined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goal and metric to measure the performance of your intelligence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domains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data domain are the group of datasets that compose the available description of your context and its players and events;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example, if you have an e-commerce, your data domain is all data available that describes your customers, the products being selled, financial transactions, etc.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different data domains can have distinct definitions of the same player or event. Wanna an example? CHURN!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059200" y="1786320"/>
            <a:ext cx="6057360" cy="40474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1152000" y="1152000"/>
            <a:ext cx="7588440" cy="498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802080" y="1796760"/>
            <a:ext cx="8557560" cy="410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Offline evaluation framework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offline evaluation framework is the ruler that you will use to measure the performance of your model based on your business goals.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example, suppose you are the manager of a Breast Cancer campaign and you should chose between a more greedy approach or a highly assertive one based on the cost of the approach. The error costs of your campaign are: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False Negative (your model does not identify a case which is Breast Cancer) is US\$ 15000,00 to take a late treatment;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False Positive (your model classify as Cancer a case that actually is not) is US\$ 3000,00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True Positive (your model classifiy as Cancer a real case of Cancer) saves US\$ 7000,00 from government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True Negative (your model classify as not Cancer a real case of not Cancer) doesn't impact the costs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35880" y="2808000"/>
            <a:ext cx="9599760" cy="164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engineering &amp; data quality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Fundamentals of Machine Learning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types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Numeric value (int or float)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Normalization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Categorical values (classes not necessarially exclusive)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Dummy variables, feature hashing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 values (true of false, 1 or 0)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Missing values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must to make a choice about the missing (NULL) values within your dataset: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them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 them with some standard value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Zero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Median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careful with BIAS, </a:t>
            </a:r>
            <a:r>
              <a:rPr b="0" lang="pt-BR" sz="3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mtf!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 balancing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Sometimes your dataset has a huge proportion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 positive and negative classes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kind of situation screws up with the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learning because it is very hard to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 the behavior / characteristics of the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minor class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some techniques to rebalance the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for the training step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SMOTE is a good one to get started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152000" y="2948400"/>
            <a:ext cx="8206560" cy="144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Dimensionality analysis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datasets with so many features you will face some performance issues: more data available, more data to process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some techniques to reduce the dimensionality of your dataset without exclude by relevance or major losses of information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started with PCA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592000" y="1186560"/>
            <a:ext cx="5315760" cy="50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435240" y="2454480"/>
            <a:ext cx="9212760" cy="272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864000" y="933480"/>
            <a:ext cx="8397360" cy="569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representation of the same data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possible to represent the same data in several representations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Suppose you have a the results of heart beats 24/7 monitoring from a person (per second):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use all entries;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/ median per minute / hour / day;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/ min value of hour;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 deviation / variance;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Depends on what really matter for your data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some cases, the magnitude doesn't matter. Just the variance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cases, peak values are the most valuable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/ covariance between features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machine learning, two features highly correlated (linear dependent) are not so valuable;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need more information "variety";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investigation about features correlation / covariance can save some processing from classification time and increase your results;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always remember: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DOES NOT IMPLY CAUSATION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important points that we must keep in mind for this talk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terms of concept size: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 and AI concepts is bigger than Machine Learning;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concept is bigger than Deep Learning;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432000" y="2736000"/>
            <a:ext cx="9484560" cy="118008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802800" y="4073400"/>
            <a:ext cx="8714880" cy="4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344600" y="66600"/>
            <a:ext cx="7403400" cy="740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engineering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/ test split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728000" y="2805120"/>
            <a:ext cx="6526440" cy="216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measure your algorithm performance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several metrics to measure your algorithm performance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KS score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AUC / ROC curve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/ recall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Confusion matrix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3061440" y="102600"/>
            <a:ext cx="3994560" cy="725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Chosing your algorithm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a long list of algorithms already available to get started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also develop your own customized one for specific applications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Ask these two questions first: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your final model be human readable?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your SLA of delivering classification results?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I'm supposing you already know what kind of problem you are solving (classification, regression, ranking, etc);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Forest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131840" y="2777040"/>
            <a:ext cx="7652160" cy="233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Naive Bayes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2268000" y="3096000"/>
            <a:ext cx="5364720" cy="154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Evaluating model performance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672000" y="1368000"/>
            <a:ext cx="2571480" cy="47592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144000" y="2448000"/>
            <a:ext cx="4615560" cy="302400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3"/>
          <a:stretch/>
        </p:blipFill>
        <p:spPr>
          <a:xfrm>
            <a:off x="4860000" y="2340000"/>
            <a:ext cx="4962240" cy="32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learning?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past experiences to acquire expertise in execute a specific task;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you wanna an example? Pretend to grab a stone from ground near a street dog!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for tunning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232000" y="1310400"/>
            <a:ext cx="5686200" cy="56160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1877760" y="2016000"/>
            <a:ext cx="6411600" cy="53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for tunning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2232000" y="1310400"/>
            <a:ext cx="5686200" cy="56160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1836000" y="2124000"/>
            <a:ext cx="6571800" cy="48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2520000" y="360000"/>
            <a:ext cx="5083200" cy="317448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2476080" y="3780000"/>
            <a:ext cx="5371920" cy="340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Evaluating (offline) business gains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504000" y="1768680"/>
            <a:ext cx="9072000" cy="161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we need to measure our performance based on the ruler that exactly represents our business goal.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2522880" y="4211280"/>
            <a:ext cx="5181120" cy="19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Evaluating (offline) business gains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Calculating the operation cost / savings based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classification parameters: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the "worst" classifier got by Random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908000" y="2815200"/>
            <a:ext cx="6537600" cy="107280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1296000" y="5275440"/>
            <a:ext cx="7992000" cy="98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to do if learning fails?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 your feature engineering;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more data related to the problem;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the feature representation of the data;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consider try more sofisticated methods to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more information of that data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for text data: string similarity, IDF, Entity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recognition, word2vec, etc;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the optimization algorithm used to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 your learning rule;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Evaluating model lifecycle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time based events, you need to know how long is the lifecycle of your model;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historical data long enough to get some fade;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 your trained classifier to "future" data and see when it starts to fail significantly;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Wanna some code?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https://github.com/wespatrocinio/devweek_2017/blob/master/notebooks/machine_learning.ipynb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Recommender Systems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 of a recommender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recommender is a system which offers some suggestions about what should be displayed to an user in order to engage him to take some actions in your product or business.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machine learning?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program a machine to learn how to execute a specific task;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old but gold example of filtering Spams;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Strategies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 based in general hot topics;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Suggest the most popular items by which user is not interested yet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User-based collaborative filtering;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in similarities between users;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Item-based collaborative filtering;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in similarities between items;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Wanna some code?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https://github.com/wespatrocinio/devweek_2017/blob/master/notebooks/recommender_systems.ipynb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Architecting a recommender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recommender is a real system / product.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engineering side is so important as the intelligence one.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both should be quite coupled with prodcut and business.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512000" y="1152000"/>
            <a:ext cx="6786000" cy="509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very important questions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should your user get the recommendations? Real-time, online, batch, etc;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long a recommendation will live?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you have cold start scenario?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 SLA &amp; getting mode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passive recommendations (i.e. user requires new suggestion), usually we have real time or/and online strategies;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 always as possible;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you should remember that cache is limited. And so?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you create a very very long cache which includes some long tail (aka crap) recommendations?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you fill the cache with fresh recommendations processed during the user interaction?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you jump to an online strategy after reach some threshold?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online, SLA is your big guy;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 lifecycle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seasonality of your suggestion?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offer strategy MUST to be aligned with this seasonality;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some user stay without use your product for a long time, treat him as a new one;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Cold start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recommend based on similarities, you need some user preferences to compare with other. But if you don't have?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Cold start strategy for newly subscribed users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our basic strategies, the general hot topic is a good one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of learning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Supervised versus Unsupervised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Supervised: when you learn from a targeted amount of data how to target another amount of data;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Unsupervised: no targets;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-5040"/>
            <a:ext cx="9071280" cy="18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Classification, regression, multiclass, ranking and complex predictions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(binary) classification: you have two classes and a new sample must fit one of the two classes;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Regression: you must to predict a continuous value for your new samples;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 classification: you have more than two classes;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Ranking: You must order a set of instances by relevance;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prediction: As an example, cost sensitive classification;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lifecycle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 versus Passive learners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how the learner interacts with the environment at training time. If actively performs interactions (A/B tests, questions, etc.) or wait for another actor to bring to learnship.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Online versus batch learning¶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frequency and/or lifecycle of when your learner incorporates the learnship;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Overfitting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your predictor performance on the training set is excellent, yet its performance on the ground truth is very poor;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other words, occurs when your hypothesis fits the training data "too well";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2017-08-09T22:02:19Z</dcterms:created>
  <dc:creator/>
  <dc:description/>
  <dc:language>pt-BR</dc:language>
  <cp:lastModifiedBy/>
  <dcterms:modified xsi:type="dcterms:W3CDTF">2017-08-09T22:50:16Z</dcterms:modified>
  <cp:revision>19</cp:revision>
  <dc:subject/>
  <dc:title/>
</cp:coreProperties>
</file>