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95CDE-87A4-4E04-BA36-BCDCBE46A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1BEF57-2E09-46F7-A099-4BF673EE8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1FF59-A35C-4182-B532-0BD58426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9943-4D01-40B8-ABF0-347EC01EC4B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3C8E7-8BB5-4770-8D84-E4FA660D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12640-1745-474F-BCB8-8335CB6E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F148-3DDC-476F-9633-2E61D906F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3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566A3-919A-4D5F-BC7E-A9D06342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6D9B14-DB83-4244-93E4-C35CA09F4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28EF9-890B-40FA-9A5C-7D0F477C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9943-4D01-40B8-ABF0-347EC01EC4B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6FD36-FADE-4476-ABDD-22EE9DCF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1C936-3B94-42D0-90DD-D17F88E0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F148-3DDC-476F-9633-2E61D906F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89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39AA9F-1FFC-4168-A77F-4E9FB3431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CF4917-C061-471F-90D2-62184BC1C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9B23A-40FD-49BC-944E-6A13D0E8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9943-4D01-40B8-ABF0-347EC01EC4B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CC74C-C7BD-490C-8607-A598ECC6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4590B-F61A-4AD9-91AF-5ED9E0FA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F148-3DDC-476F-9633-2E61D906F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9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46490-D883-4F60-87EF-631C0BA3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64D20F-42FC-4A11-903A-702FA8541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6B4C9-3792-4973-B7BA-54754DC0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9943-4D01-40B8-ABF0-347EC01EC4B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0A3362-A5CE-43C6-A201-D5107BED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EB9B8-B0E6-4AAB-82FB-6C79FD52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F148-3DDC-476F-9633-2E61D906F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1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6A704-4AAF-4E2A-9201-3C7D2289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C7F8C0-A173-4996-83AA-4B6F1C50B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A111-D74E-4008-87F6-3873B715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9943-4D01-40B8-ABF0-347EC01EC4B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B192E9-D1D2-4673-9452-7B20513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E64CE-343F-48F8-9048-8667871E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F148-3DDC-476F-9633-2E61D906F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98830-53E6-4D0C-B827-6686E164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E97D32-C9CE-48FF-A4CE-62823D6AF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E29E23-B4E1-4537-A031-7B5C04134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3D199-6B93-4CB1-A865-BED38065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9943-4D01-40B8-ABF0-347EC01EC4B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85DD1-F5BA-4D6F-8088-A5919CF7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6DFFE2-A804-4337-AB29-66871B47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F148-3DDC-476F-9633-2E61D906F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78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974EB-C83E-4276-A404-022EFD38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7DEF08-56CC-4AD4-B9CC-0E44D9B36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C37A3-C2A2-4BC5-A90C-DA51DFD29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B71CB7-966C-4B43-8EE0-A99D2059D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32109F-4668-4264-8202-46C0C166E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039F62-EEBC-43AB-9342-32630DFB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9943-4D01-40B8-ABF0-347EC01EC4B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953264-9CC8-4C82-954A-D881B06B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2EB7D7-F15F-4451-9847-CB529ED3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F148-3DDC-476F-9633-2E61D906F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1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23C7E-5210-469B-824C-BDAA5464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124723-D0DD-48E1-B692-269786BA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9943-4D01-40B8-ABF0-347EC01EC4B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E3ED8D-7FAA-4EC1-B675-56C53107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38C7A3-C90F-4948-9777-F2135265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F148-3DDC-476F-9633-2E61D906F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26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72C39B-FE2D-4134-BF41-F2201ED6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9943-4D01-40B8-ABF0-347EC01EC4B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98569A-5791-4EA3-90BB-DB56036F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C590B8-1F36-4BA3-916F-7F9BFD6A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F148-3DDC-476F-9633-2E61D906F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8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D30AB-A3DF-46AA-9881-23387EAC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75DCFB-62BE-47E7-BE6D-25EEEC07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D5EA15-FA85-4215-931D-9E1D2DE09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273670-3336-4FAF-9572-2F4EFF7E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9943-4D01-40B8-ABF0-347EC01EC4B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CCA184-8001-45DD-9CED-D8491771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F04A7D-EACA-44AE-92DE-8A2AF039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F148-3DDC-476F-9633-2E61D906F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90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7DF96-1402-4A90-AD7E-9577391D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1BB953-6D67-44D3-96DE-21B8009D6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80CC1F-8432-449B-824A-A4E0777AA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C0DC95-86A2-480B-A19C-44B9B8B2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9943-4D01-40B8-ABF0-347EC01EC4B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51D3D1-440F-4F6B-B436-EACB0E2C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2A7090-62BA-4EC9-8678-CF8CB5F1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F148-3DDC-476F-9633-2E61D906F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7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BE8961-97AC-48DD-8782-C4715CAA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F0DC93-9E05-456B-ADD1-849DFB29E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99A1C-A305-4E63-979E-573283525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69943-4D01-40B8-ABF0-347EC01EC4B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99C3-A2D0-4557-8875-59CC069F6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AC0CD-014A-44EF-A0B3-D623EC275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9F148-3DDC-476F-9633-2E61D906F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60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2280F10-AB23-44A2-A900-1155DC04D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2711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17684265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9055727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4674167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3429410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98527412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OSI Model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 Number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TCP/IP Layer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539966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SSH, FTP, Telnet, SMTP, POP3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3595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14087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57595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UDP, SCTP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07447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IP </a:t>
                      </a:r>
                      <a:r>
                        <a:rPr lang="en-US" altLang="ko-KR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(IPv4)</a:t>
                      </a:r>
                      <a:endParaRPr lang="ko-KR" alt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65503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HDLC,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Frame Relay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99412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0979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79C9FF5-9E73-43C8-B88C-E0C21DAD53D0}"/>
              </a:ext>
            </a:extLst>
          </p:cNvPr>
          <p:cNvSpPr txBox="1"/>
          <p:nvPr/>
        </p:nvSpPr>
        <p:spPr>
          <a:xfrm>
            <a:off x="0" y="6858000"/>
            <a:ext cx="453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Please Do Not Touch Steve’s Pet Alligator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05330B-A14F-445F-98E7-7F31246F95AC}"/>
              </a:ext>
            </a:extLst>
          </p:cNvPr>
          <p:cNvSpPr txBox="1"/>
          <p:nvPr/>
        </p:nvSpPr>
        <p:spPr>
          <a:xfrm>
            <a:off x="0" y="-400110"/>
            <a:ext cx="4539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표 외우기 ★★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A516D-F44B-4741-90A8-EC0733B22B25}"/>
              </a:ext>
            </a:extLst>
          </p:cNvPr>
          <p:cNvSpPr txBox="1"/>
          <p:nvPr/>
        </p:nvSpPr>
        <p:spPr>
          <a:xfrm>
            <a:off x="7507707" y="6207931"/>
            <a:ext cx="214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유선이냐 무선이냐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94D38B-BFFE-4ED9-8FED-58F1E4FE5658}"/>
              </a:ext>
            </a:extLst>
          </p:cNvPr>
          <p:cNvSpPr txBox="1"/>
          <p:nvPr/>
        </p:nvSpPr>
        <p:spPr>
          <a:xfrm>
            <a:off x="7652086" y="-369332"/>
            <a:ext cx="214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대표 프로토콜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32CA7A-8F5A-44BD-B116-81042D60B1AC}"/>
              </a:ext>
            </a:extLst>
          </p:cNvPr>
          <p:cNvSpPr txBox="1"/>
          <p:nvPr/>
        </p:nvSpPr>
        <p:spPr>
          <a:xfrm>
            <a:off x="7202907" y="-152019"/>
            <a:ext cx="4491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</a:rPr>
              <a:t>★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06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66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안나</dc:creator>
  <cp:lastModifiedBy>안나</cp:lastModifiedBy>
  <cp:revision>66</cp:revision>
  <dcterms:created xsi:type="dcterms:W3CDTF">2020-07-12T11:03:11Z</dcterms:created>
  <dcterms:modified xsi:type="dcterms:W3CDTF">2020-07-13T10:28:14Z</dcterms:modified>
</cp:coreProperties>
</file>