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or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16e902e3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16e902e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16e902e3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16e902e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16e902e30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16e902e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16e902e3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16e902e3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3f9c42a9a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3f9c42a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3f9c42a9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3f9c42a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a3b4cb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a3b4c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16b86a40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16b86a4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16e902e3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16e902e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441123" y="778050"/>
            <a:ext cx="60048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de Prototipagem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>
            <p:ph type="ctrTitle"/>
          </p:nvPr>
        </p:nvSpPr>
        <p:spPr>
          <a:xfrm>
            <a:off x="340325" y="3776375"/>
            <a:ext cx="6206400" cy="12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1690"/>
              <a:t>Filipe Salomão</a:t>
            </a:r>
            <a:endParaRPr b="0" sz="169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1690"/>
              <a:t>Jonatas da Silva Duarte</a:t>
            </a:r>
            <a:endParaRPr b="0" sz="169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90"/>
              <a:t>Weslley Addson Silva de Carvalho</a:t>
            </a:r>
            <a:endParaRPr b="0" sz="1690"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776" y="125650"/>
            <a:ext cx="1146525" cy="7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990450" y="4145500"/>
            <a:ext cx="5163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Circuito elétrico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2725550" y="736825"/>
            <a:ext cx="30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2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Layout da PCB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0" y="100175"/>
            <a:ext cx="5488049" cy="40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Modelo 3D da PCB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5" y="398325"/>
            <a:ext cx="5016800" cy="37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637" y="73725"/>
            <a:ext cx="3748676" cy="224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0100" y="2363400"/>
            <a:ext cx="2855751" cy="18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Modelo 3D da case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209600"/>
            <a:ext cx="4693949" cy="37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272" y="2198425"/>
            <a:ext cx="3437179" cy="23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875" y="209600"/>
            <a:ext cx="3437174" cy="2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5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5"/>
          <p:cNvSpPr txBox="1"/>
          <p:nvPr>
            <p:ph idx="4294967295" type="ctrTitle"/>
          </p:nvPr>
        </p:nvSpPr>
        <p:spPr>
          <a:xfrm>
            <a:off x="2522405" y="1859938"/>
            <a:ext cx="452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Obrigado!</a:t>
            </a:r>
            <a:endParaRPr sz="6000"/>
          </a:p>
        </p:txBody>
      </p:sp>
      <p:cxnSp>
        <p:nvCxnSpPr>
          <p:cNvPr id="189" name="Google Shape;189;p25"/>
          <p:cNvCxnSpPr/>
          <p:nvPr/>
        </p:nvCxnSpPr>
        <p:spPr>
          <a:xfrm>
            <a:off x="2403750" y="1424550"/>
            <a:ext cx="6735300" cy="8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/>
          <p:nvPr/>
        </p:nvSpPr>
        <p:spPr>
          <a:xfrm>
            <a:off x="1849125" y="811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2232613" y="1142847"/>
            <a:ext cx="496772" cy="475767"/>
            <a:chOff x="6854781" y="2291199"/>
            <a:chExt cx="404340" cy="387275"/>
          </a:xfrm>
        </p:grpSpPr>
        <p:sp>
          <p:nvSpPr>
            <p:cNvPr id="192" name="Google Shape;192;p25"/>
            <p:cNvSpPr/>
            <p:nvPr/>
          </p:nvSpPr>
          <p:spPr>
            <a:xfrm>
              <a:off x="6854781" y="2414007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6952822" y="2291199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4297650" y="44736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381250" y="896100"/>
            <a:ext cx="3333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0" name="Google Shape;90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1131075" y="1468200"/>
            <a:ext cx="7020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Quattrocento Sans"/>
              <a:buChar char="●"/>
            </a:pPr>
            <a:r>
              <a:rPr lang="en" sz="1900">
                <a:latin typeface="Quattrocento Sans"/>
                <a:ea typeface="Quattrocento Sans"/>
                <a:cs typeface="Quattrocento Sans"/>
                <a:sym typeface="Quattrocento Sans"/>
              </a:rPr>
              <a:t>Modelar e construir um KIT didático para a disciplina de prototipagem;</a:t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Quattrocento Sans"/>
              <a:buChar char="●"/>
            </a:pPr>
            <a:r>
              <a:rPr lang="en" sz="1900">
                <a:latin typeface="Quattrocento Sans"/>
                <a:ea typeface="Quattrocento Sans"/>
                <a:cs typeface="Quattrocento Sans"/>
                <a:sym typeface="Quattrocento Sans"/>
              </a:rPr>
              <a:t>Feito a partir de uma lista de componentes pré definidas;</a:t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Quattrocento Sans"/>
              <a:buChar char="●"/>
            </a:pPr>
            <a:r>
              <a:rPr lang="en" sz="1900">
                <a:latin typeface="Quattrocento Sans"/>
                <a:ea typeface="Quattrocento Sans"/>
                <a:cs typeface="Quattrocento Sans"/>
                <a:sym typeface="Quattrocento Sans"/>
              </a:rPr>
              <a:t>Utilizamos como base a placa Franzininho com seu ESP32 e aplicando os conhecimentos vistos no decorrer das aulas.</a:t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2022225" y="1693525"/>
            <a:ext cx="416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Softwares Utilizados</a:t>
            </a:r>
            <a:endParaRPr sz="2700"/>
          </a:p>
        </p:txBody>
      </p:sp>
      <p:sp>
        <p:nvSpPr>
          <p:cNvPr id="102" name="Google Shape;102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5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Autodesk Fusion 360/Fusion WEB</a:t>
            </a:r>
            <a:endParaRPr b="1" sz="200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Para a criação do KIT por completo (modelo esquemático, PCB, etc)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29682" r="30639" t="0"/>
          <a:stretch/>
        </p:blipFill>
        <p:spPr>
          <a:xfrm>
            <a:off x="331850" y="877200"/>
            <a:ext cx="3628200" cy="3657600"/>
          </a:xfrm>
          <a:prstGeom prst="ellipse">
            <a:avLst/>
          </a:prstGeom>
          <a:noFill/>
          <a:ln>
            <a:noFill/>
          </a:ln>
          <a:effectLst>
            <a:outerShdw blurRad="242888" rotWithShape="0" algn="bl" dir="5400000" dist="19050">
              <a:srgbClr val="000000">
                <a:alpha val="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Prusa Slicer</a:t>
            </a:r>
            <a:endParaRPr b="1" sz="200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Para exportação dos Arquivos .GCODE e .STL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118" name="Google Shape;118;p16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88" y="878838"/>
            <a:ext cx="3614025" cy="36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LucidChart</a:t>
            </a:r>
            <a:endParaRPr b="1" sz="200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Usado para a criação do diagrama de blocos do nosso KIT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127" name="Google Shape;127;p1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0" y="889200"/>
            <a:ext cx="3654300" cy="365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2022225" y="1693525"/>
            <a:ext cx="419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Lista de Componentes</a:t>
            </a:r>
            <a:endParaRPr sz="2700"/>
          </a:p>
        </p:txBody>
      </p:sp>
      <p:sp>
        <p:nvSpPr>
          <p:cNvPr id="136" name="Google Shape;136;p1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2022225" y="1693525"/>
            <a:ext cx="419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Imagens do Protótipo</a:t>
            </a:r>
            <a:endParaRPr sz="2700"/>
          </a:p>
        </p:txBody>
      </p:sp>
      <p:sp>
        <p:nvSpPr>
          <p:cNvPr id="142" name="Google Shape;142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990450" y="4194275"/>
            <a:ext cx="5163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Diagrama de blocos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525" y="0"/>
            <a:ext cx="5242851" cy="41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