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58" r:id="rId5"/>
    <p:sldId id="259" r:id="rId6"/>
    <p:sldId id="281" r:id="rId7"/>
    <p:sldId id="260" r:id="rId8"/>
    <p:sldId id="283" r:id="rId9"/>
    <p:sldId id="263" r:id="rId10"/>
    <p:sldId id="284" r:id="rId11"/>
    <p:sldId id="266" r:id="rId12"/>
    <p:sldId id="285" r:id="rId13"/>
    <p:sldId id="269" r:id="rId14"/>
    <p:sldId id="270" r:id="rId15"/>
    <p:sldId id="299" r:id="rId16"/>
    <p:sldId id="286" r:id="rId17"/>
    <p:sldId id="287" r:id="rId18"/>
    <p:sldId id="298" r:id="rId19"/>
    <p:sldId id="288" r:id="rId20"/>
    <p:sldId id="271" r:id="rId21"/>
    <p:sldId id="289" r:id="rId22"/>
    <p:sldId id="272" r:id="rId23"/>
    <p:sldId id="290" r:id="rId24"/>
    <p:sldId id="273" r:id="rId25"/>
    <p:sldId id="274" r:id="rId26"/>
    <p:sldId id="291" r:id="rId27"/>
    <p:sldId id="275" r:id="rId28"/>
    <p:sldId id="292" r:id="rId29"/>
    <p:sldId id="276" r:id="rId30"/>
    <p:sldId id="293" r:id="rId31"/>
    <p:sldId id="277" r:id="rId32"/>
    <p:sldId id="294" r:id="rId33"/>
    <p:sldId id="280" r:id="rId34"/>
    <p:sldId id="295" r:id="rId35"/>
    <p:sldId id="279" r:id="rId36"/>
    <p:sldId id="296" r:id="rId37"/>
    <p:sldId id="278" r:id="rId38"/>
    <p:sldId id="297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9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D6BD08-0E46-4FAB-A2AB-2A9D1FB7430D}" type="datetimeFigureOut">
              <a:rPr lang="fr-FR" smtClean="0"/>
              <a:pPr/>
              <a:t>05/06/2013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E452AE-8B64-4326-A4B6-67FA19E1E4A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Xenix\Desktop\WINNEUR.mp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Informatique et Science du Numérique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Projet : Super </a:t>
            </a:r>
            <a:r>
              <a:rPr lang="fr-F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Mortal</a:t>
            </a:r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Combat: </a:t>
            </a:r>
            <a:r>
              <a:rPr lang="fr-F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Extrem</a:t>
            </a:r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gun </a:t>
            </a:r>
            <a:r>
              <a:rPr lang="fr-F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edition</a:t>
            </a:r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3000372"/>
            <a:ext cx="1500198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528638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Personnage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 rot="5400000" flipH="1" flipV="1">
            <a:off x="2214546" y="4000504"/>
            <a:ext cx="1285884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00826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graphique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000628" y="4000504"/>
            <a:ext cx="1500198" cy="135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72264" y="100010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d’animation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5000628" y="2071678"/>
            <a:ext cx="1571636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42863"/>
            <a:ext cx="89630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0430" y="3000372"/>
            <a:ext cx="1500198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528638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Personnage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 rot="5400000" flipH="1" flipV="1">
            <a:off x="2214546" y="4000504"/>
            <a:ext cx="1285884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00826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graphique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000628" y="4000504"/>
            <a:ext cx="1500198" cy="135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72264" y="100010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d’animation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5000628" y="2071678"/>
            <a:ext cx="1571636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4348" y="928670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2143108" y="2000240"/>
            <a:ext cx="1357322" cy="100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93583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3000372"/>
            <a:ext cx="8229600" cy="1143000"/>
          </a:xfrm>
        </p:spPr>
        <p:txBody>
          <a:bodyPr/>
          <a:lstStyle/>
          <a:p>
            <a:r>
              <a:rPr lang="fr-FR" dirty="0" smtClean="0"/>
              <a:t>Fichier « main.py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WINNEU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" y="0"/>
            <a:ext cx="91417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5760" y="0"/>
            <a:ext cx="919975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Spécificités technique:</a:t>
            </a:r>
            <a:endParaRPr lang="fr-FR" dirty="0"/>
          </a:p>
        </p:txBody>
      </p:sp>
      <p:pic>
        <p:nvPicPr>
          <p:cNvPr id="4" name="Espace réservé du contenu 3" descr="Logo-Python-Langage-de-Programmation,T-O-1068-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2928958" cy="1270079"/>
          </a:xfrm>
        </p:spPr>
      </p:pic>
      <p:pic>
        <p:nvPicPr>
          <p:cNvPr id="2050" name="Picture 2" descr="C:\Users\Xenix\Downloads\Pygame_logo-590x17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7" y="1571612"/>
            <a:ext cx="3714776" cy="1268770"/>
          </a:xfrm>
          <a:prstGeom prst="rect">
            <a:avLst/>
          </a:prstGeom>
          <a:noFill/>
        </p:spPr>
      </p:pic>
      <p:pic>
        <p:nvPicPr>
          <p:cNvPr id="6" name="Image 5" descr="notepad-te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643314"/>
            <a:ext cx="1950720" cy="1950720"/>
          </a:xfrm>
          <a:prstGeom prst="rect">
            <a:avLst/>
          </a:prstGeom>
        </p:spPr>
      </p:pic>
      <p:pic>
        <p:nvPicPr>
          <p:cNvPr id="2052" name="Picture 4" descr="http://blog.iweb.com/fr/wp-content/uploads/2012/09/linux-windows-hostin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1" y="3357562"/>
            <a:ext cx="3071834" cy="230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009775"/>
            <a:ext cx="7086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14400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/>
              <a:t>Partie serveur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86182" y="335756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Salle d’attente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91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Réception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Envoi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2330" y="5357826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physique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Chrono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182" y="1142984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Réseau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Connecteur droit 20"/>
          <p:cNvCxnSpPr>
            <a:stCxn id="11" idx="0"/>
            <a:endCxn id="7" idx="2"/>
          </p:cNvCxnSpPr>
          <p:nvPr/>
        </p:nvCxnSpPr>
        <p:spPr>
          <a:xfrm rot="5400000" flipH="1" flipV="1">
            <a:off x="4036215" y="4893479"/>
            <a:ext cx="92869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7" idx="2"/>
            <a:endCxn id="12" idx="0"/>
          </p:cNvCxnSpPr>
          <p:nvPr/>
        </p:nvCxnSpPr>
        <p:spPr>
          <a:xfrm rot="16200000" flipH="1">
            <a:off x="5679289" y="3250405"/>
            <a:ext cx="928694" cy="328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0" idx="0"/>
            <a:endCxn id="7" idx="2"/>
          </p:cNvCxnSpPr>
          <p:nvPr/>
        </p:nvCxnSpPr>
        <p:spPr>
          <a:xfrm rot="5400000" flipH="1" flipV="1">
            <a:off x="2464579" y="3321843"/>
            <a:ext cx="928694" cy="3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3"/>
            <a:endCxn id="7" idx="0"/>
          </p:cNvCxnSpPr>
          <p:nvPr/>
        </p:nvCxnSpPr>
        <p:spPr>
          <a:xfrm>
            <a:off x="2000232" y="1678769"/>
            <a:ext cx="2500330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7" idx="0"/>
          </p:cNvCxnSpPr>
          <p:nvPr/>
        </p:nvCxnSpPr>
        <p:spPr>
          <a:xfrm rot="5400000">
            <a:off x="3929058" y="2786058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3" idx="1"/>
            <a:endCxn id="7" idx="0"/>
          </p:cNvCxnSpPr>
          <p:nvPr/>
        </p:nvCxnSpPr>
        <p:spPr>
          <a:xfrm rot="10800000" flipV="1">
            <a:off x="4500562" y="1678768"/>
            <a:ext cx="2428892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500430" y="3000372"/>
            <a:ext cx="1500198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 descr="re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00430" y="3000372"/>
            <a:ext cx="1500198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528638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Personnage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 rot="5400000" flipH="1" flipV="1">
            <a:off x="2214546" y="4000504"/>
            <a:ext cx="1285884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0"/>
            <a:ext cx="68580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500430" y="3000372"/>
            <a:ext cx="1500198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Ressources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5286388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Personnage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 rot="5400000" flipH="1" flipV="1">
            <a:off x="2214546" y="4000504"/>
            <a:ext cx="1285884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00826" y="5357826"/>
            <a:ext cx="142876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Arial" pitchFamily="34" charset="0"/>
                <a:cs typeface="Arial" pitchFamily="34" charset="0"/>
              </a:rPr>
              <a:t>Moteur graphique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000628" y="4000504"/>
            <a:ext cx="1500198" cy="1357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227</TotalTime>
  <Words>171</Words>
  <Application>Microsoft Office PowerPoint</Application>
  <PresentationFormat>Affichage à l'écran (4:3)</PresentationFormat>
  <Paragraphs>115</Paragraphs>
  <Slides>38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Apex</vt:lpstr>
      <vt:lpstr>Informatique et Science du Numérique</vt:lpstr>
      <vt:lpstr>Diapositive 2</vt:lpstr>
      <vt:lpstr>Spécificités technique: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Partie serveur</vt:lpstr>
      <vt:lpstr>Partie serveur</vt:lpstr>
      <vt:lpstr>Diapositive 16</vt:lpstr>
      <vt:lpstr>Diapositive 17</vt:lpstr>
      <vt:lpstr>Partie serveur</vt:lpstr>
      <vt:lpstr>Fichier « main.py »</vt:lpstr>
      <vt:lpstr>Diapositive 20</vt:lpstr>
      <vt:lpstr>Partie serveur</vt:lpstr>
      <vt:lpstr>Diapositive 22</vt:lpstr>
      <vt:lpstr>Partie serveur</vt:lpstr>
      <vt:lpstr>Diapositive 24</vt:lpstr>
      <vt:lpstr>Diapositive 25</vt:lpstr>
      <vt:lpstr>Partie serveur</vt:lpstr>
      <vt:lpstr>Diapositive 27</vt:lpstr>
      <vt:lpstr>Partie serveur</vt:lpstr>
      <vt:lpstr>Diapositive 29</vt:lpstr>
      <vt:lpstr>Partie serveur</vt:lpstr>
      <vt:lpstr>Diapositive 31</vt:lpstr>
      <vt:lpstr>Partie serveur</vt:lpstr>
      <vt:lpstr>Diapositive 33</vt:lpstr>
      <vt:lpstr>Partie serveur</vt:lpstr>
      <vt:lpstr>Diapositive 35</vt:lpstr>
      <vt:lpstr>Partie serveur</vt:lpstr>
      <vt:lpstr>Diapositive 37</vt:lpstr>
      <vt:lpstr>Partie serveur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et Science du Numérique</dc:title>
  <dc:creator>Xenix</dc:creator>
  <cp:lastModifiedBy>Xenix</cp:lastModifiedBy>
  <cp:revision>15</cp:revision>
  <dcterms:created xsi:type="dcterms:W3CDTF">2013-06-05T12:46:17Z</dcterms:created>
  <dcterms:modified xsi:type="dcterms:W3CDTF">2013-06-05T17:22:29Z</dcterms:modified>
</cp:coreProperties>
</file>