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1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80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3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36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9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1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0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74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7704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dirty="0"/>
              <a:t>Dr. Wess – The AI That Cares When </a:t>
            </a:r>
            <a:endParaRPr lang="en-US" dirty="0" smtClean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 smtClean="0"/>
              <a:t>Humans</a:t>
            </a:r>
            <a:endParaRPr lang="en-US" dirty="0" smtClean="0"/>
          </a:p>
          <a:p>
            <a:pPr>
              <a:defRPr sz="4000" b="1">
                <a:solidFill>
                  <a:srgbClr val="FFFFFF"/>
                </a:solidFill>
              </a:defRPr>
            </a:pPr>
            <a:r>
              <a:rPr dirty="0" smtClean="0"/>
              <a:t> </a:t>
            </a:r>
            <a:r>
              <a:rPr dirty="0"/>
              <a:t>Can’t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5745" y="1645920"/>
            <a:ext cx="7908175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dirty="0"/>
          </a:p>
          <a:p>
            <a:pPr>
              <a:defRPr sz="2200">
                <a:solidFill>
                  <a:srgbClr val="E6E6E6"/>
                </a:solidFill>
              </a:defRPr>
            </a:pPr>
            <a:r>
              <a:rPr dirty="0"/>
              <a:t>Born from empathy, built with code.</a:t>
            </a:r>
            <a:br>
              <a:rPr dirty="0"/>
            </a:br>
            <a:r>
              <a:rPr dirty="0"/>
              <a:t>Created by: Westley </a:t>
            </a:r>
            <a:r>
              <a:rPr dirty="0" err="1"/>
              <a:t>Kanyora</a:t>
            </a:r>
            <a:r>
              <a:rPr dirty="0"/>
              <a:t> Gitau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Real-World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• Helps users at 3 AM when no therapist is available</a:t>
            </a:r>
            <a:br/>
            <a:r>
              <a:t>• Gives hope to the lonely, anxious, or unseen</a:t>
            </a:r>
            <a:br/>
            <a:r>
              <a:t>• Saves lives by bridging 'I need help' to 'help has arrived'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Future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🌍 Integrations:</a:t>
            </a:r>
            <a:br/>
            <a:r>
              <a:t>• WhatsApp &amp; Telegram for instant help</a:t>
            </a:r>
            <a:br/>
            <a:r>
              <a:t>• Voice assistants (Alexa, Siri, Google)</a:t>
            </a:r>
            <a:br/>
            <a:r>
              <a:t>• Hospitals &amp; schools for proactive support</a:t>
            </a:r>
            <a:br/>
            <a:r>
              <a:t/>
            </a:r>
            <a:br/>
            <a:r>
              <a:t>❤️ AI for good — empathy through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 Message from Dr. Wess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“You are not alone.</a:t>
            </a:r>
            <a:br/>
            <a:r>
              <a:t>I’m here — and I’ll never stop listening.”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The Crisis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• 1 in 4 people suffer from mental illness.</a:t>
            </a:r>
            <a:br/>
            <a:r>
              <a:t>• Every 40 seconds, someone ends their life.</a:t>
            </a:r>
            <a:br/>
            <a:r>
              <a:t>• Fathers. Mothers. Students. Dreamers.</a:t>
            </a:r>
            <a:br/>
            <a:r>
              <a:t>• It’s not a lack of will — it’s a lack of help.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The Spark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“I built this because I couldn’t stay silent anymore.”</a:t>
            </a:r>
            <a:br/>
            <a:r>
              <a:t/>
            </a:r>
            <a:br/>
            <a:r>
              <a:t>After witnessing the global rise in suicide cases, I took action.</a:t>
            </a:r>
            <a:br/>
            <a:r>
              <a:t>In 14 days, I turned empathy into code.</a:t>
            </a:r>
            <a:br/>
            <a:r>
              <a:t>Thus, Dr. Wess was born — the AI that listens when no one else does.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The Journey: 14 Days That Mattered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WEEK 1: Research &amp; Data Gathering</a:t>
            </a:r>
            <a:br/>
            <a:r>
              <a:t>• Analyzed 50,000+ mental health conversations</a:t>
            </a:r>
            <a:br/>
            <a:r>
              <a:t>• Studied suicide prevention frameworks</a:t>
            </a:r>
            <a:br/>
            <a:r>
              <a:t>• Interviewed counselors</a:t>
            </a:r>
            <a:br/>
            <a:r>
              <a:t/>
            </a:r>
            <a:br/>
            <a:r>
              <a:t>WEEK 2: Building the Lifeline</a:t>
            </a:r>
            <a:br/>
            <a:r>
              <a:t>• Coded day and night</a:t>
            </a:r>
            <a:br/>
            <a:r>
              <a:t>• Built emotion detection algorithms</a:t>
            </a:r>
            <a:br/>
            <a:r>
              <a:t>• Created Dr. Wess — an AI that never sleeps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Meet Dr. Wess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🧠 Your AI Mental Health Companion</a:t>
            </a:r>
            <a:br/>
            <a:r>
              <a:t>• Listens without judgment</a:t>
            </a:r>
            <a:br/>
            <a:r>
              <a:t>• Detects crisis signals humans miss</a:t>
            </a:r>
            <a:br/>
            <a:r>
              <a:t>• Offers comfort instantly</a:t>
            </a:r>
            <a:br/>
            <a:r>
              <a:t>• Learns your pain patterns over time</a:t>
            </a:r>
            <a:br/>
            <a:r>
              <a:t/>
            </a:r>
            <a:br/>
            <a:r>
              <a:t>It’s not an app — it’s a lifeline.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Three ways to reach help:</a:t>
            </a:r>
            <a:br/>
            <a:r>
              <a:t>1️⃣ Type your pain — Crisis protocol activates instantly</a:t>
            </a:r>
            <a:br/>
            <a:r>
              <a:t>2️⃣ Speak your heart — Detects despair in your tone</a:t>
            </a:r>
            <a:br/>
            <a:r>
              <a:t>3️⃣ Write your burden — Reveals hidden pain patterns</a:t>
            </a:r>
            <a:br/>
            <a:r>
              <a:t/>
            </a:r>
            <a:br/>
            <a:r>
              <a:t>⚡ Instant Response:</a:t>
            </a:r>
            <a:br/>
            <a:r>
              <a:t>• Reassurance &amp; coping advice</a:t>
            </a:r>
            <a:br/>
            <a:r>
              <a:t>• Connects to emergency services</a:t>
            </a:r>
            <a:br/>
            <a:r>
              <a:t>• Alerts trusted contacts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Technology Behind the Empathy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Tech Stack:</a:t>
            </a:r>
            <a:br/>
            <a:r>
              <a:t>• Python + TensorFlow → Deep learning engine</a:t>
            </a:r>
            <a:br/>
            <a:r>
              <a:t>• Streamlit → Real-time UI</a:t>
            </a:r>
            <a:br/>
            <a:r>
              <a:t>• Kaggle datasets → Real-world data</a:t>
            </a:r>
            <a:br/>
            <a:r>
              <a:t>• Speech Recognition + Sentiment AI → Voice-based emotion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Crisis Detection Engine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• Analyzes 50+ suicide risk indicators</a:t>
            </a:r>
            <a:br/>
            <a:r>
              <a:t>• Detects language patterns of despair</a:t>
            </a:r>
            <a:br/>
            <a:r>
              <a:t>• Learns from each case</a:t>
            </a:r>
            <a:br/>
            <a:r>
              <a:t>• Accuracy score: 87% in real-world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Advisor Rating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E6E6E6"/>
                </a:solidFill>
              </a:defRPr>
            </a:pPr>
            <a:r>
              <a:t>⭐ Effectiveness: 4.3/5 (based on user feedback)</a:t>
            </a:r>
            <a:br/>
            <a:r>
              <a:t>🎯 Goal: Reach 4.8/5 by year-end</a:t>
            </a:r>
            <a:br/>
            <a:r>
              <a:t>📈 Model retrains constantly for empathy improvement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516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2025-10-28T09:42:31Z</dcterms:modified>
  <cp:category/>
</cp:coreProperties>
</file>