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5317"/>
    <a:srgbClr val="F1F1F1"/>
    <a:srgbClr val="FFF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1D5BD9-1EEB-D142-B554-90713C0A61A8}" v="109" dt="2025-09-22T20:48:46.734"/>
    <p1510:client id="{5D4C825D-34F2-FD4A-B610-C109B2149FC1}" v="24" dt="2025-09-23T06:35:17.696"/>
    <p1510:client id="{B45A9624-5C19-4640-8F5D-EACB339F5678}" v="1" dt="2025-09-23T07:05:38.7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/>
    <p:restoredTop sz="91319"/>
  </p:normalViewPr>
  <p:slideViewPr>
    <p:cSldViewPr snapToGrid="0">
      <p:cViewPr varScale="1">
        <p:scale>
          <a:sx n="114" d="100"/>
          <a:sy n="114" d="100"/>
        </p:scale>
        <p:origin x="6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BB4A9-B016-A54B-AE33-0259EC3AED2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C4B7E-6FD0-0D45-B83B-16977A387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4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8978-58E9-F770-169A-87EF024BE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EC1A5-AA37-8A4E-7800-4430DB29C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D99AA-1BCE-408A-953B-09D649778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60AD-5C40-9D47-BA77-E37CA515847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D7FFE-F21E-BFA0-5A05-6666F95D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24F3D-0422-FEFA-E301-B716BA99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FBA5-405E-2B4C-8ACC-86AD50A1A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0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3392-8610-8478-3204-D5532E13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602DA-9B0C-9D83-419A-F2B108558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99856-FC05-14CE-791C-8AEB2E43E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60AD-5C40-9D47-BA77-E37CA515847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686C2-5494-FB1C-D52B-A439F734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E3440-06FC-B30B-D736-A0C97C13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FBA5-405E-2B4C-8ACC-86AD50A1A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0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0BBD5D-CBC9-27CC-CD06-44E9CE3C7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3FC39-4FA9-03DF-7F5E-C7CF09E81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B1DA6-5EAF-978C-01FF-C82949D7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60AD-5C40-9D47-BA77-E37CA515847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5FC6D-B340-3BBA-AD7E-2CCE3AE4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981D1-65E9-59B9-0080-5E60B553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FBA5-405E-2B4C-8ACC-86AD50A1A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7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86E8E-3C97-F5F9-4622-1F3BF895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B73C1-4342-F320-4DFE-C07BF8C4B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2CC41-339C-CE26-AD7B-51D49F6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60AD-5C40-9D47-BA77-E37CA515847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A268F-6966-E2A3-A020-C06EE874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7537D-7672-8DD2-C756-070625D5F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FBA5-405E-2B4C-8ACC-86AD50A1A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1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EE83-77D1-26F1-AF30-83E651BE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BF7BF-D6C2-841E-E205-632C10C91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BB268-3310-39BD-C248-5BBED4A6C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60AD-5C40-9D47-BA77-E37CA515847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1E3CC-900A-B6A4-065F-B48F0912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58359-7F93-7C8A-15AF-7B43D26B1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FBA5-405E-2B4C-8ACC-86AD50A1A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8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9A4D7-2098-C7AE-E245-56702836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FA094-63DE-997B-9323-B7635FB36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97D52-4D34-5127-E6B3-9EB8A590D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7D97D-6274-5A95-D5BF-0FA845BF8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60AD-5C40-9D47-BA77-E37CA515847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7684B-6FD5-716F-DEDD-EDAF679C5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832BB-42BC-267C-0318-C30FA5ED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FBA5-405E-2B4C-8ACC-86AD50A1A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0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49542-1163-083A-BF07-8A57F1C36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152F3-6936-7BC7-AEB6-DE4FC2333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10C88-2685-0C0A-A1C0-DAD2BB496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7E92AC-8AF2-5C19-7F36-94BDE5A69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80DB18-751F-3717-E43A-21038866C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218F0-B78D-E462-F5CB-59DCC0D3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60AD-5C40-9D47-BA77-E37CA515847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39328-B650-D256-4170-176DF962E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F7761-23FC-CDBD-A25E-E8623651E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FBA5-405E-2B4C-8ACC-86AD50A1A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4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2676-28D2-28DA-2D66-1152B62D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C7590C-AC4B-87E9-9C15-C31CF8E2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60AD-5C40-9D47-BA77-E37CA515847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A3F3-B529-D1A9-672A-9580F6A2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6EB6F-3374-CF36-8113-33DADBE5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FBA5-405E-2B4C-8ACC-86AD50A1A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3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7FA9D-63C6-1924-0150-6ED367B82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60AD-5C40-9D47-BA77-E37CA515847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CE3C-BC0E-4CE2-2163-4A6B3D406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01B05-828B-3C93-421A-DB13E90C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FBA5-405E-2B4C-8ACC-86AD50A1A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0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6BDA-3318-2FCE-7BE7-996F5828C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8A12-99D9-A61F-6A63-D9B4439AB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5A082-E049-B8E7-5FF8-3755612FE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F4C47-9AC7-043C-F4A1-3031EC51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60AD-5C40-9D47-BA77-E37CA515847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29586-62E0-0594-9E27-E49E176B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5C3A4-F1D4-DD2E-CD07-2CCA78E0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FBA5-405E-2B4C-8ACC-86AD50A1A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0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5157-A459-2197-E981-552EC9034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7CAD64-6035-90E4-6E87-B05FB01AA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0255E-4A21-CB2D-73EA-02B5B99AD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AC99E-B99E-8DFC-30AD-44B628857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60AD-5C40-9D47-BA77-E37CA515847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88369-F74C-BD3E-A86E-40B2826B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42C19-A70F-ED7F-82C3-2EE6AEDC7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FBA5-405E-2B4C-8ACC-86AD50A1A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2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C98F82-34AD-7FCE-003C-55768BBC2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BD7A0-2FEC-B64A-E203-1B08806FE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AA376-17C6-692E-DE07-89EF4D657D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0760AD-5C40-9D47-BA77-E37CA515847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3DF12-1F51-B2B6-2245-5BED81F0D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C2A6F-514F-9B46-5298-A783302EE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5AFBA5-405E-2B4C-8ACC-86AD50A1A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CA940-2A17-0857-1195-373D19C34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1 – 4 different spatial models 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E64B7D4-2565-66CF-6B98-13FA8AC67E04}"/>
              </a:ext>
            </a:extLst>
          </p:cNvPr>
          <p:cNvSpPr/>
          <p:nvPr/>
        </p:nvSpPr>
        <p:spPr>
          <a:xfrm>
            <a:off x="936692" y="1624384"/>
            <a:ext cx="1996069" cy="5241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Temperature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5DCE4ED-780B-3001-C821-FA8BAEF5BEFD}"/>
              </a:ext>
            </a:extLst>
          </p:cNvPr>
          <p:cNvSpPr/>
          <p:nvPr/>
        </p:nvSpPr>
        <p:spPr>
          <a:xfrm>
            <a:off x="936693" y="4312243"/>
            <a:ext cx="1996069" cy="5241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Precipitation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F61E663-7E08-CB6D-68A1-86B5108B2C3C}"/>
              </a:ext>
            </a:extLst>
          </p:cNvPr>
          <p:cNvSpPr/>
          <p:nvPr/>
        </p:nvSpPr>
        <p:spPr>
          <a:xfrm>
            <a:off x="936692" y="3000427"/>
            <a:ext cx="1996069" cy="5241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Heterogeneity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1176F53-B812-C687-9720-0F3E3635136B}"/>
              </a:ext>
            </a:extLst>
          </p:cNvPr>
          <p:cNvSpPr/>
          <p:nvPr/>
        </p:nvSpPr>
        <p:spPr>
          <a:xfrm>
            <a:off x="936692" y="4867015"/>
            <a:ext cx="1996069" cy="52410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XY-coordinates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F5404F7-CF4E-8FDA-B974-CCEBE71DC4BB}"/>
              </a:ext>
            </a:extLst>
          </p:cNvPr>
          <p:cNvSpPr/>
          <p:nvPr/>
        </p:nvSpPr>
        <p:spPr>
          <a:xfrm>
            <a:off x="936694" y="3555199"/>
            <a:ext cx="1996069" cy="52410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XY-coordinates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61311D9-C6F6-0C74-06C9-DEEAD9D8AE24}"/>
              </a:ext>
            </a:extLst>
          </p:cNvPr>
          <p:cNvSpPr/>
          <p:nvPr/>
        </p:nvSpPr>
        <p:spPr>
          <a:xfrm>
            <a:off x="936692" y="2212720"/>
            <a:ext cx="1996069" cy="52410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XY-coordinates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FCDD8CF-6AD8-16DD-6429-B2CC8954E770}"/>
              </a:ext>
            </a:extLst>
          </p:cNvPr>
          <p:cNvSpPr/>
          <p:nvPr/>
        </p:nvSpPr>
        <p:spPr>
          <a:xfrm>
            <a:off x="936692" y="5719594"/>
            <a:ext cx="1996069" cy="52410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XY-coordinates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3B65BE2-2DF4-71A7-CEBB-CCAA9586BAF5}"/>
              </a:ext>
            </a:extLst>
          </p:cNvPr>
          <p:cNvSpPr/>
          <p:nvPr/>
        </p:nvSpPr>
        <p:spPr>
          <a:xfrm>
            <a:off x="9344712" y="2693455"/>
            <a:ext cx="2713473" cy="7355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Phylloscopus, Sylvia, Curruca, Acrocephalus 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595A157-AD38-D043-A37E-38053A908BE4}"/>
              </a:ext>
            </a:extLst>
          </p:cNvPr>
          <p:cNvSpPr/>
          <p:nvPr/>
        </p:nvSpPr>
        <p:spPr>
          <a:xfrm>
            <a:off x="9344712" y="3472886"/>
            <a:ext cx="2713473" cy="5241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Atlas III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675466-A674-CBD7-DDF7-99896783177F}"/>
              </a:ext>
            </a:extLst>
          </p:cNvPr>
          <p:cNvCxnSpPr/>
          <p:nvPr/>
        </p:nvCxnSpPr>
        <p:spPr>
          <a:xfrm flipH="1">
            <a:off x="8140390" y="3429000"/>
            <a:ext cx="10667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92694A3-C6EA-B82D-DED7-B5A411384E13}"/>
              </a:ext>
            </a:extLst>
          </p:cNvPr>
          <p:cNvSpPr/>
          <p:nvPr/>
        </p:nvSpPr>
        <p:spPr>
          <a:xfrm>
            <a:off x="4291356" y="1836781"/>
            <a:ext cx="3609288" cy="5241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Presence / absence of different warblers during Atlas III 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0BE8F4B-7EE9-FF07-FD28-969113481355}"/>
              </a:ext>
            </a:extLst>
          </p:cNvPr>
          <p:cNvSpPr/>
          <p:nvPr/>
        </p:nvSpPr>
        <p:spPr>
          <a:xfrm>
            <a:off x="4393570" y="3210832"/>
            <a:ext cx="3609288" cy="5241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Presence / absence of different warblers during Atlas III 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1CAA357-1BDC-9CA2-52E0-298868BF235C}"/>
              </a:ext>
            </a:extLst>
          </p:cNvPr>
          <p:cNvSpPr/>
          <p:nvPr/>
        </p:nvSpPr>
        <p:spPr>
          <a:xfrm>
            <a:off x="4393570" y="4620902"/>
            <a:ext cx="3609288" cy="5241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Presence / absence of different warblers during Atlas III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435F1B4-40BE-BABB-3563-152EB13903A9}"/>
              </a:ext>
            </a:extLst>
          </p:cNvPr>
          <p:cNvSpPr/>
          <p:nvPr/>
        </p:nvSpPr>
        <p:spPr>
          <a:xfrm>
            <a:off x="4393570" y="5701589"/>
            <a:ext cx="3609288" cy="5241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Presence / absence of different warblers during Atlas III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66D5F4-DBED-1D20-85C8-67DF8B581AEB}"/>
              </a:ext>
            </a:extLst>
          </p:cNvPr>
          <p:cNvCxnSpPr>
            <a:stCxn id="3" idx="3"/>
            <a:endCxn id="18" idx="1"/>
          </p:cNvCxnSpPr>
          <p:nvPr/>
        </p:nvCxnSpPr>
        <p:spPr>
          <a:xfrm>
            <a:off x="2932761" y="1886438"/>
            <a:ext cx="1358595" cy="2123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796F0E9-D1D5-5B0F-9E2C-27557CC38548}"/>
              </a:ext>
            </a:extLst>
          </p:cNvPr>
          <p:cNvCxnSpPr>
            <a:stCxn id="10" idx="3"/>
            <a:endCxn id="18" idx="1"/>
          </p:cNvCxnSpPr>
          <p:nvPr/>
        </p:nvCxnSpPr>
        <p:spPr>
          <a:xfrm flipV="1">
            <a:off x="2932761" y="2098835"/>
            <a:ext cx="1358595" cy="375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D72710-370C-0DA5-F016-1B948C559D48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2932761" y="3262481"/>
            <a:ext cx="1460809" cy="210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BC8FED8-985F-2C92-9DF7-F9F740383F88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2932763" y="3472886"/>
            <a:ext cx="1460807" cy="344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BB6798-703F-5860-0EA6-DD9F977814A5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932762" y="4574297"/>
            <a:ext cx="1460808" cy="308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E3F8F4-D023-1EF5-BFCD-CD8F118BEE88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 flipV="1">
            <a:off x="2932761" y="4882956"/>
            <a:ext cx="1460809" cy="246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BD26E4F-D1A8-69CD-0584-184CD2644826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 flipV="1">
            <a:off x="2932761" y="5963643"/>
            <a:ext cx="1460809" cy="180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377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11799</TotalTime>
  <Words>59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Version 1 – 4 different spatial models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Wessel Henric Gantvoort Mulder</dc:creator>
  <cp:lastModifiedBy>Wessel Henric Gantvoort Mulder</cp:lastModifiedBy>
  <cp:revision>12</cp:revision>
  <dcterms:created xsi:type="dcterms:W3CDTF">2025-08-18T14:57:59Z</dcterms:created>
  <dcterms:modified xsi:type="dcterms:W3CDTF">2025-09-24T13:36:13Z</dcterms:modified>
</cp:coreProperties>
</file>