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317"/>
    <a:srgbClr val="F1F1F1"/>
    <a:srgbClr val="FF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D5BD9-1EEB-D142-B554-90713C0A61A8}" v="109" dt="2025-09-22T20:48:46.734"/>
    <p1510:client id="{5D4C825D-34F2-FD4A-B610-C109B2149FC1}" v="24" dt="2025-09-23T06:35:17.696"/>
    <p1510:client id="{B45A9624-5C19-4640-8F5D-EACB339F5678}" v="1" dt="2025-09-23T07:05:38.7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6"/>
    <p:restoredTop sz="91302"/>
  </p:normalViewPr>
  <p:slideViewPr>
    <p:cSldViewPr snapToGrid="0">
      <p:cViewPr>
        <p:scale>
          <a:sx n="118" d="100"/>
          <a:sy n="118" d="100"/>
        </p:scale>
        <p:origin x="6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BB4A9-B016-A54B-AE33-0259EC3AED2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C4B7E-6FD0-0D45-B83B-16977A387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978-58E9-F770-169A-87EF024BE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EC1A5-AA37-8A4E-7800-4430DB29C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99AA-1BCE-408A-953B-09D64977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7FFE-F21E-BFA0-5A05-6666F95D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4F3D-0422-FEFA-E301-B716BA99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05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3392-8610-8478-3204-D5532E13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02DA-9B0C-9D83-419A-F2B108558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99856-FC05-14CE-791C-8AEB2E43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686C2-5494-FB1C-D52B-A439F734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E3440-06FC-B30B-D736-A0C97C13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BBD5D-CBC9-27CC-CD06-44E9CE3C7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3FC39-4FA9-03DF-7F5E-C7CF09E81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1DA6-5EAF-978C-01FF-C82949D7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FC6D-B340-3BBA-AD7E-2CCE3AE4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981D1-65E9-59B9-0080-5E60B55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6E8E-3C97-F5F9-4622-1F3BF895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73C1-4342-F320-4DFE-C07BF8C4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CC41-339C-CE26-AD7B-51D49F6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A268F-6966-E2A3-A020-C06EE874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7537D-7672-8DD2-C756-070625D5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1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EE83-77D1-26F1-AF30-83E651BE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BF7BF-D6C2-841E-E205-632C10C91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BB268-3310-39BD-C248-5BBED4A6C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E3CC-900A-B6A4-065F-B48F091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58359-7F93-7C8A-15AF-7B43D26B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A4D7-2098-C7AE-E245-56702836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A094-63DE-997B-9323-B7635FB36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97D52-4D34-5127-E6B3-9EB8A590D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D97D-6274-5A95-D5BF-0FA845BF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684B-6FD5-716F-DEDD-EDAF679C5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832BB-42BC-267C-0318-C30FA5ED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9542-1163-083A-BF07-8A57F1C36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E152F3-6936-7BC7-AEB6-DE4FC233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10C88-2685-0C0A-A1C0-DAD2BB496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E92AC-8AF2-5C19-7F36-94BDE5A69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80DB18-751F-3717-E43A-21038866C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218F0-B78D-E462-F5CB-59DCC0D3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39328-B650-D256-4170-176DF962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F7761-23FC-CDBD-A25E-E8623651E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2676-28D2-28DA-2D66-1152B62D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C7590C-AC4B-87E9-9C15-C31CF8E2A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1A3F3-B529-D1A9-672A-9580F6A24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6EB6F-3374-CF36-8113-33DADBE5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3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7FA9D-63C6-1924-0150-6ED367B8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CE3C-BC0E-4CE2-2163-4A6B3D40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01B05-828B-3C93-421A-DB13E90C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0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6BDA-3318-2FCE-7BE7-996F5828C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A8A12-99D9-A61F-6A63-D9B4439A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A082-E049-B8E7-5FF8-3755612FE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F4C47-9AC7-043C-F4A1-3031EC51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29586-62E0-0594-9E27-E49E176B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5C3A4-F1D4-DD2E-CD07-2CCA78E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01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5157-A459-2197-E981-552EC903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CAD64-6035-90E4-6E87-B05FB01A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0255E-4A21-CB2D-73EA-02B5B99AD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AC99E-B99E-8DFC-30AD-44B62885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88369-F74C-BD3E-A86E-40B2826B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42C19-A70F-ED7F-82C3-2EE6AEDC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2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98F82-34AD-7FCE-003C-55768BBC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BD7A0-2FEC-B64A-E203-1B08806FE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A376-17C6-692E-DE07-89EF4D657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760AD-5C40-9D47-BA77-E37CA515847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DF12-1F51-B2B6-2245-5BED81F0D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C2A6F-514F-9B46-5298-A783302EE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AFBA5-405E-2B4C-8ACC-86AD50A1AB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3B51-0BDE-7F5C-BDA0-083993E0D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</a:t>
            </a:r>
          </a:p>
        </p:txBody>
      </p:sp>
      <p:pic>
        <p:nvPicPr>
          <p:cNvPr id="5" name="Picture 4" descr="A screenshot of a screen shot of a graph&#10;&#10;AI-generated content may be incorrect.">
            <a:extLst>
              <a:ext uri="{FF2B5EF4-FFF2-40B4-BE49-F238E27FC236}">
                <a16:creationId xmlns:a16="http://schemas.microsoft.com/office/drawing/2014/main" id="{78A73893-8039-AEEE-B1AC-A5EA6A042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265" y="1394884"/>
            <a:ext cx="5959015" cy="4421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A0AA6-1744-D793-02E0-DD50A5B3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33" y="1549400"/>
            <a:ext cx="5410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8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698E-49AF-4E0A-2D55-CE97C0F00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plots of alpha parameter - GPP</a:t>
            </a:r>
          </a:p>
        </p:txBody>
      </p:sp>
      <p:pic>
        <p:nvPicPr>
          <p:cNvPr id="4" name="Picture 3" descr="A comparison of graphs and diagrams&#10;&#10;AI-generated content may be incorrect.">
            <a:extLst>
              <a:ext uri="{FF2B5EF4-FFF2-40B4-BE49-F238E27FC236}">
                <a16:creationId xmlns:a16="http://schemas.microsoft.com/office/drawing/2014/main" id="{9B37A0DA-9489-45D8-B7C4-2D0B7AD29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7" y="2425247"/>
            <a:ext cx="4936672" cy="3204506"/>
          </a:xfrm>
          <a:prstGeom prst="rect">
            <a:avLst/>
          </a:prstGeom>
        </p:spPr>
      </p:pic>
      <p:pic>
        <p:nvPicPr>
          <p:cNvPr id="6" name="Picture 5" descr="A comparison of graphs and diagrams&#10;&#10;AI-generated content may be incorrect.">
            <a:extLst>
              <a:ext uri="{FF2B5EF4-FFF2-40B4-BE49-F238E27FC236}">
                <a16:creationId xmlns:a16="http://schemas.microsoft.com/office/drawing/2014/main" id="{0DB53C23-A46E-F9B1-3145-68EE6E4BF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942" y="1889180"/>
            <a:ext cx="6574971" cy="427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66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1729-B5A6-95B2-2CC0-E88DFCEB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7D15-4384-EAEF-4ED6-03D8EBE2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power – differences due to sampler? </a:t>
            </a:r>
          </a:p>
        </p:txBody>
      </p:sp>
      <p:pic>
        <p:nvPicPr>
          <p:cNvPr id="4" name="Picture 3" descr="A close-up of a number&#10;&#10;AI-generated content may be incorrect.">
            <a:extLst>
              <a:ext uri="{FF2B5EF4-FFF2-40B4-BE49-F238E27FC236}">
                <a16:creationId xmlns:a16="http://schemas.microsoft.com/office/drawing/2014/main" id="{39D12F6B-2988-7E2C-E337-D31BB9375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51" y="2141286"/>
            <a:ext cx="5354053" cy="3979846"/>
          </a:xfrm>
          <a:prstGeom prst="rect">
            <a:avLst/>
          </a:prstGeom>
        </p:spPr>
      </p:pic>
      <p:pic>
        <p:nvPicPr>
          <p:cNvPr id="7" name="Picture 6" descr="A black background with numbers&#10;&#10;AI-generated content may be incorrect.">
            <a:extLst>
              <a:ext uri="{FF2B5EF4-FFF2-40B4-BE49-F238E27FC236}">
                <a16:creationId xmlns:a16="http://schemas.microsoft.com/office/drawing/2014/main" id="{AF9F761F-16C4-DAE3-5D0A-16FA3AE09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6" y="2823244"/>
            <a:ext cx="5625109" cy="21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1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520FF-8179-33A9-96F3-67BC076C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2FB3-6E5A-6827-07B4-AEF31901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E3024DA8-EDE9-9EA5-9C97-D44A244B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4" y="2530474"/>
            <a:ext cx="6164546" cy="2142289"/>
          </a:xfrm>
          <a:prstGeom prst="rect">
            <a:avLst/>
          </a:prstGeom>
        </p:spPr>
      </p:pic>
      <p:pic>
        <p:nvPicPr>
          <p:cNvPr id="8" name="Picture 7" descr="A black background with numbers&#10;&#10;AI-generated content may be incorrect.">
            <a:extLst>
              <a:ext uri="{FF2B5EF4-FFF2-40B4-BE49-F238E27FC236}">
                <a16:creationId xmlns:a16="http://schemas.microsoft.com/office/drawing/2014/main" id="{6C6ACC04-1E7A-DF5C-51F9-D780CF0AD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95" y="2703094"/>
            <a:ext cx="5370008" cy="17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5AE6-1018-A315-0DE2-879AB661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6B3A-946D-B743-581C-FE756BDB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parameter</a:t>
            </a:r>
          </a:p>
        </p:txBody>
      </p:sp>
      <p:pic>
        <p:nvPicPr>
          <p:cNvPr id="4" name="Picture 3" descr="A comparison of a graph&#10;&#10;AI-generated content may be incorrect.">
            <a:extLst>
              <a:ext uri="{FF2B5EF4-FFF2-40B4-BE49-F238E27FC236}">
                <a16:creationId xmlns:a16="http://schemas.microsoft.com/office/drawing/2014/main" id="{5BFF5CC4-3F4F-7189-AEEE-314CD9D6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97347"/>
            <a:ext cx="5992871" cy="3311850"/>
          </a:xfrm>
          <a:prstGeom prst="rect">
            <a:avLst/>
          </a:prstGeom>
        </p:spPr>
      </p:pic>
      <p:pic>
        <p:nvPicPr>
          <p:cNvPr id="7" name="Picture 6" descr="A comparison of graphs and diagrams&#10;&#10;AI-generated content may be incorrect.">
            <a:extLst>
              <a:ext uri="{FF2B5EF4-FFF2-40B4-BE49-F238E27FC236}">
                <a16:creationId xmlns:a16="http://schemas.microsoft.com/office/drawing/2014/main" id="{32AAA350-501F-2007-3D29-B9959F936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10" y="1954921"/>
            <a:ext cx="6320590" cy="34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8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34AD3-71E0-B23C-3554-BFFE11D0B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3569-7711-51E7-C55C-9B17183E4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power – non-spatial</a:t>
            </a:r>
          </a:p>
        </p:txBody>
      </p:sp>
      <p:pic>
        <p:nvPicPr>
          <p:cNvPr id="5" name="Picture 4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BFB46D2E-3C51-7817-F981-4EC19D21B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930" y="2911890"/>
            <a:ext cx="6844740" cy="1937588"/>
          </a:xfrm>
          <a:prstGeom prst="rect">
            <a:avLst/>
          </a:prstGeom>
        </p:spPr>
      </p:pic>
      <p:pic>
        <p:nvPicPr>
          <p:cNvPr id="8" name="Picture 7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31F4562E-ACC6-D38D-B801-76FE343D4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26" y="2724149"/>
            <a:ext cx="5418004" cy="23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3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ACDF-F654-6F6C-39AB-6AD5E662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0695-331C-CA89-694D-BC097C07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Cross-validation– non-spatial</a:t>
            </a:r>
          </a:p>
        </p:txBody>
      </p:sp>
      <p:pic>
        <p:nvPicPr>
          <p:cNvPr id="4" name="Picture 3" descr="A number with numbers on it&#10;&#10;AI-generated content may be incorrect.">
            <a:extLst>
              <a:ext uri="{FF2B5EF4-FFF2-40B4-BE49-F238E27FC236}">
                <a16:creationId xmlns:a16="http://schemas.microsoft.com/office/drawing/2014/main" id="{7509E4AC-F665-E35B-BA99-A7BE7ABB1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695" y="2665966"/>
            <a:ext cx="6593305" cy="1920739"/>
          </a:xfrm>
          <a:prstGeom prst="rect">
            <a:avLst/>
          </a:prstGeom>
        </p:spPr>
      </p:pic>
      <p:pic>
        <p:nvPicPr>
          <p:cNvPr id="7" name="Picture 6" descr="A black background with numbers&#10;&#10;AI-generated content may be incorrect.">
            <a:extLst>
              <a:ext uri="{FF2B5EF4-FFF2-40B4-BE49-F238E27FC236}">
                <a16:creationId xmlns:a16="http://schemas.microsoft.com/office/drawing/2014/main" id="{3B5D133D-A632-0184-7E87-22308AF41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5966"/>
            <a:ext cx="5803084" cy="192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01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0E3A3-B7D1-C5AF-1D7A-D77FDF6ED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FFD8-008C-B7F1-8597-52FBD6E6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GPP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5206A-8C64-53F6-C7B6-2CC2FA91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" y="1690688"/>
            <a:ext cx="5448300" cy="4216400"/>
          </a:xfrm>
          <a:prstGeom prst="rect">
            <a:avLst/>
          </a:prstGeom>
        </p:spPr>
      </p:pic>
      <p:pic>
        <p:nvPicPr>
          <p:cNvPr id="8" name="Picture 7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951959E6-C280-81CE-12CD-4BCB2771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134" y="1690687"/>
            <a:ext cx="4130067" cy="403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F145-1B50-67EF-C331-C567A759C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3668-71C1-ED1A-9055-9ED13BE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Explanatory power – GPP </a:t>
            </a:r>
          </a:p>
        </p:txBody>
      </p:sp>
      <p:pic>
        <p:nvPicPr>
          <p:cNvPr id="4" name="Picture 3" descr="A black background with numbers&#10;&#10;AI-generated content may be incorrect.">
            <a:extLst>
              <a:ext uri="{FF2B5EF4-FFF2-40B4-BE49-F238E27FC236}">
                <a16:creationId xmlns:a16="http://schemas.microsoft.com/office/drawing/2014/main" id="{F7E5BA8B-87BB-F26E-0159-77964BE21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42" y="2997200"/>
            <a:ext cx="5219385" cy="1890486"/>
          </a:xfrm>
          <a:prstGeom prst="rect">
            <a:avLst/>
          </a:prstGeom>
        </p:spPr>
      </p:pic>
      <p:pic>
        <p:nvPicPr>
          <p:cNvPr id="7" name="Picture 6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60A2BC3C-3EAB-C7D1-FCDF-53CFCD4DD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55686"/>
            <a:ext cx="5868238" cy="211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7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41E98-AC23-F1AF-C7D1-D8A6F9B4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61A0-9E54-E99D-ACB9-0B3D3FE6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- GPP </a:t>
            </a:r>
          </a:p>
        </p:txBody>
      </p:sp>
      <p:pic>
        <p:nvPicPr>
          <p:cNvPr id="5" name="Picture 4" descr="A number on a white background&#10;&#10;AI-generated content may be incorrect.">
            <a:extLst>
              <a:ext uri="{FF2B5EF4-FFF2-40B4-BE49-F238E27FC236}">
                <a16:creationId xmlns:a16="http://schemas.microsoft.com/office/drawing/2014/main" id="{AB61437C-3607-C585-4626-BF02A677E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770" y="2260600"/>
            <a:ext cx="6791739" cy="2082800"/>
          </a:xfrm>
          <a:prstGeom prst="rect">
            <a:avLst/>
          </a:prstGeom>
        </p:spPr>
      </p:pic>
      <p:pic>
        <p:nvPicPr>
          <p:cNvPr id="8" name="Picture 7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69F09E95-FF60-B8F3-8126-EFA8826F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94" y="2184400"/>
            <a:ext cx="5319598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11783</TotalTime>
  <Words>37</Words>
  <Application>Microsoft Macintosh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Generating data </vt:lpstr>
      <vt:lpstr>Explanatory power – differences due to sampler? </vt:lpstr>
      <vt:lpstr>Cross-validation</vt:lpstr>
      <vt:lpstr>Alpha parameter</vt:lpstr>
      <vt:lpstr>Explanatory power – non-spatial</vt:lpstr>
      <vt:lpstr>Cross-validation– non-spatial</vt:lpstr>
      <vt:lpstr>GPP model</vt:lpstr>
      <vt:lpstr>Explanatory power – GPP </vt:lpstr>
      <vt:lpstr>Cross validation - GPP </vt:lpstr>
      <vt:lpstr>Trace plots of alpha parameter - GPP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Henric Gantvoort Mulder</dc:creator>
  <cp:lastModifiedBy>Wessel Henric Gantvoort Mulder</cp:lastModifiedBy>
  <cp:revision>11</cp:revision>
  <dcterms:created xsi:type="dcterms:W3CDTF">2025-08-18T14:57:59Z</dcterms:created>
  <dcterms:modified xsi:type="dcterms:W3CDTF">2025-09-23T14:08:41Z</dcterms:modified>
</cp:coreProperties>
</file>