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63" r:id="rId6"/>
    <p:sldId id="264" r:id="rId7"/>
    <p:sldId id="265" r:id="rId8"/>
    <p:sldId id="266" r:id="rId9"/>
    <p:sldId id="258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1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edns</a:t>
            </a:r>
            <a:r>
              <a:rPr lang="en-US" dirty="0" smtClean="0"/>
              <a:t>-key-tag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dnsop</a:t>
            </a:r>
            <a:endParaRPr lang="en-US" dirty="0" smtClean="0"/>
          </a:p>
          <a:p>
            <a:r>
              <a:rPr lang="en-US" dirty="0" smtClean="0"/>
              <a:t>IETF 94 Yokohama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6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Tag values can be faked</a:t>
            </a:r>
          </a:p>
          <a:p>
            <a:r>
              <a:rPr lang="en-US" dirty="0" smtClean="0"/>
              <a:t>Can identify users of old, possibly compromised, keys</a:t>
            </a:r>
          </a:p>
          <a:p>
            <a:r>
              <a:rPr lang="en-US" dirty="0" smtClean="0"/>
              <a:t>Key Tags not required to be unique in a zone</a:t>
            </a:r>
          </a:p>
        </p:txBody>
      </p:sp>
    </p:spTree>
    <p:extLst>
      <p:ext uri="{BB962C8B-B14F-4D97-AF65-F5344CB8AC3E}">
        <p14:creationId xmlns:p14="http://schemas.microsoft.com/office/powerpoint/2010/main" val="93379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review</a:t>
            </a:r>
          </a:p>
          <a:p>
            <a:r>
              <a:rPr lang="en-US" dirty="0" smtClean="0"/>
              <a:t>Consider adoption by the WG</a:t>
            </a:r>
          </a:p>
          <a:p>
            <a:endParaRPr lang="en-US" dirty="0"/>
          </a:p>
          <a:p>
            <a:r>
              <a:rPr lang="en-US" dirty="0" smtClean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7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Zone KSK Rollover being planned.</a:t>
            </a:r>
          </a:p>
          <a:p>
            <a:r>
              <a:rPr lang="en-US" dirty="0" smtClean="0"/>
              <a:t>RFC-5011 FTW!</a:t>
            </a:r>
          </a:p>
          <a:p>
            <a:pPr lvl="1"/>
            <a:r>
              <a:rPr lang="en-US" dirty="0" smtClean="0"/>
              <a:t>But can we measure it?</a:t>
            </a:r>
          </a:p>
          <a:p>
            <a:r>
              <a:rPr lang="en-US" dirty="0" smtClean="0"/>
              <a:t>Very difficult to externally measure deployment of new DNSSEC trust anchors.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9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Validators have Trust Anchors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430199"/>
            <a:ext cx="8229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. </a:t>
            </a:r>
            <a:r>
              <a:rPr lang="en-US" sz="1600" dirty="0">
                <a:latin typeface="Courier"/>
                <a:cs typeface="Courier"/>
              </a:rPr>
              <a:t>initial-key 257 3 </a:t>
            </a:r>
            <a:r>
              <a:rPr lang="en-US" sz="1600" dirty="0" smtClean="0">
                <a:latin typeface="Courier"/>
                <a:cs typeface="Courier"/>
              </a:rPr>
              <a:t>8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"</a:t>
            </a:r>
            <a:r>
              <a:rPr lang="en-US" sz="1600" dirty="0">
                <a:latin typeface="Courier"/>
                <a:cs typeface="Courier"/>
              </a:rPr>
              <a:t>AwEAAagAIKlVZrpC6Ia7gEzahOR+9W29euxhJhVVLOyQbSEW0O8gcCjF</a:t>
            </a:r>
          </a:p>
          <a:p>
            <a:r>
              <a:rPr lang="en-US" sz="1600" dirty="0">
                <a:latin typeface="Courier"/>
                <a:cs typeface="Courier"/>
              </a:rPr>
              <a:t>	FVQUTf6v58fLjwBd0YI0EzrAcQqBGCzh/RStIoO8g0NfnfL2MTJRkxoX</a:t>
            </a:r>
          </a:p>
          <a:p>
            <a:r>
              <a:rPr lang="en-US" sz="1600" dirty="0">
                <a:latin typeface="Courier"/>
                <a:cs typeface="Courier"/>
              </a:rPr>
              <a:t>	bfDaUeVPQuYEhg37NZWAJQ9VnMVDxP/VHL496M/QZxkjf5/Efucp2gaD</a:t>
            </a:r>
          </a:p>
          <a:p>
            <a:r>
              <a:rPr lang="en-US" sz="1600" dirty="0">
                <a:latin typeface="Courier"/>
                <a:cs typeface="Courier"/>
              </a:rPr>
              <a:t>	X6RS6CXpoY68LsvPVjR0ZSwzz1apAzvN9dlzEheX7ICJBBtuA6G3LQpz</a:t>
            </a:r>
          </a:p>
          <a:p>
            <a:r>
              <a:rPr lang="en-US" sz="1600" dirty="0">
                <a:latin typeface="Courier"/>
                <a:cs typeface="Courier"/>
              </a:rPr>
              <a:t>	W5hOA2hzCTMjJPJ8LbqF6dsV6DoBQzgul0sGIcGOYl7OyQdXfZ57relS</a:t>
            </a:r>
          </a:p>
          <a:p>
            <a:r>
              <a:rPr lang="en-US" sz="1600" dirty="0">
                <a:latin typeface="Courier"/>
                <a:cs typeface="Courier"/>
              </a:rPr>
              <a:t>	Qageu+ipAdTTJ25AsRTAoub8ONGcLmqrAmRLKBP1dfwhYB4N7knNnulq</a:t>
            </a:r>
          </a:p>
          <a:p>
            <a:r>
              <a:rPr lang="en-US" sz="1600" dirty="0">
                <a:latin typeface="Courier"/>
                <a:cs typeface="Courier"/>
              </a:rPr>
              <a:t>	QxA+Uk1ihz0=";</a:t>
            </a:r>
          </a:p>
        </p:txBody>
      </p:sp>
    </p:spTree>
    <p:extLst>
      <p:ext uri="{BB962C8B-B14F-4D97-AF65-F5344CB8AC3E}">
        <p14:creationId xmlns:p14="http://schemas.microsoft.com/office/powerpoint/2010/main" val="255135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Tags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442294"/>
            <a:ext cx="8229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;; ANSWER SECTION:</a:t>
            </a:r>
          </a:p>
          <a:p>
            <a:r>
              <a:rPr lang="en-US" dirty="0">
                <a:latin typeface="Courier"/>
                <a:cs typeface="Courier"/>
              </a:rPr>
              <a:t>.                       43316   IN      DNSKEY  257 3 8 AwEAAagAIKlVZrpC6Ia7gEzahOR+9W29euxhJhVVLOyQbSEW0O8gcCjF FVQUTf6v58fLjwBd0YI0EzrAcQqBGCzh/RStIoO8g0NfnfL2MTJRkxoX bfDaUeVPQuYEhg37NZWAJQ9VnMVDxP/VHL496M/QZxkjf5/Efucp2gaD X6RS6CXpoY68LsvPVjR0ZSwzz1apAzvN9dlzEheX7ICJBBtuA6G3LQpz W5hOA2hzCTMjJPJ8LbqF6dsV6DoBQzgul0sGIcGOYl7OyQdXfZ57relS Qageu+ipAdTTJ25AsRTAoub8ONGcLmqrAmRLKBP1dfwhYB4N7knNnulq QxA+Uk1ihz0=  ; KSK; </a:t>
            </a:r>
            <a:r>
              <a:rPr lang="en-US" dirty="0" err="1">
                <a:latin typeface="Courier"/>
                <a:cs typeface="Courier"/>
              </a:rPr>
              <a:t>alg</a:t>
            </a:r>
            <a:r>
              <a:rPr lang="en-US" dirty="0">
                <a:latin typeface="Courier"/>
                <a:cs typeface="Courier"/>
              </a:rPr>
              <a:t> = RSASHA256; key id = 19036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757333" y="5027617"/>
            <a:ext cx="19231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Trust Anchors have Key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1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Validators (clients) can transmit Trust Anchor Key Tags in queries toward authoritative servers.</a:t>
            </a:r>
          </a:p>
          <a:p>
            <a:r>
              <a:rPr lang="en-US" dirty="0" smtClean="0"/>
              <a:t>Servers can collect and analyze Key Tags to monitor progress of key rollover.</a:t>
            </a:r>
          </a:p>
          <a:p>
            <a:r>
              <a:rPr lang="en-US" dirty="0"/>
              <a:t>Modeled after RFC 6975 - Signaling Cryptographic Algorithm Understanding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5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Format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3619" y="2068286"/>
            <a:ext cx="5624286" cy="65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OPTION-CODE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3619" y="3376839"/>
            <a:ext cx="5624286" cy="65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KEY-TAG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83619" y="2718934"/>
            <a:ext cx="5624286" cy="65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OPTION-LENGTH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83619" y="4027487"/>
            <a:ext cx="5624286" cy="65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11048" y="1417638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27638" y="1417638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0382" y="1390322"/>
            <a:ext cx="44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83618" y="5491238"/>
            <a:ext cx="5624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KEY-TAG:   One or more 16-bit Key Tag values</a:t>
            </a:r>
          </a:p>
        </p:txBody>
      </p:sp>
    </p:spTree>
    <p:extLst>
      <p:ext uri="{BB962C8B-B14F-4D97-AF65-F5344CB8AC3E}">
        <p14:creationId xmlns:p14="http://schemas.microsoft.com/office/powerpoint/2010/main" val="236899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Send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Stub or Recursive</a:t>
            </a:r>
          </a:p>
          <a:p>
            <a:r>
              <a:rPr lang="en-US" dirty="0" smtClean="0"/>
              <a:t>Query only</a:t>
            </a:r>
          </a:p>
          <a:p>
            <a:r>
              <a:rPr lang="en-US" dirty="0" smtClean="0"/>
              <a:t>query type = DNSKEY</a:t>
            </a:r>
          </a:p>
          <a:p>
            <a:r>
              <a:rPr lang="en-US" dirty="0" smtClean="0"/>
              <a:t>SHOULD for configured trust anchor</a:t>
            </a:r>
          </a:p>
          <a:p>
            <a:r>
              <a:rPr lang="en-US" dirty="0" smtClean="0"/>
              <a:t>MAY for cached DS records</a:t>
            </a:r>
          </a:p>
          <a:p>
            <a:r>
              <a:rPr lang="en-US" dirty="0" smtClean="0"/>
              <a:t>MUST NOT otherwise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5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</a:t>
            </a:r>
            <a:r>
              <a:rPr lang="en-US" dirty="0" err="1" smtClean="0"/>
              <a:t>edns</a:t>
            </a:r>
            <a:r>
              <a:rPr lang="en-US" dirty="0" smtClean="0"/>
              <a:t>-key-tag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Validating stub sending queries to validating recursive.</a:t>
            </a:r>
          </a:p>
          <a:p>
            <a:r>
              <a:rPr lang="en-US" dirty="0" smtClean="0"/>
              <a:t>Recursive combines stub’s Key Tag(s) with its own.</a:t>
            </a:r>
          </a:p>
          <a:p>
            <a:pPr lvl="1"/>
            <a:r>
              <a:rPr lang="en-US" dirty="0" smtClean="0"/>
              <a:t>currently defined as union</a:t>
            </a:r>
          </a:p>
          <a:p>
            <a:pPr lvl="1"/>
            <a:r>
              <a:rPr lang="en-US" dirty="0" smtClean="0"/>
              <a:t>intersection has been proposed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4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Considerations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Tags could be used for fingerprinting</a:t>
            </a:r>
          </a:p>
          <a:p>
            <a:r>
              <a:rPr lang="en-US" dirty="0" smtClean="0"/>
              <a:t>Not required to send for every DNSKEY query</a:t>
            </a:r>
          </a:p>
          <a:p>
            <a:r>
              <a:rPr lang="en-US" dirty="0" smtClean="0"/>
              <a:t>Not required to send for every TA/zone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52971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927</TotalTime>
  <Words>299</Words>
  <Application>Microsoft Macintosh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 Black </vt:lpstr>
      <vt:lpstr>edns-key-tag</vt:lpstr>
      <vt:lpstr>Problem</vt:lpstr>
      <vt:lpstr>Validators</vt:lpstr>
      <vt:lpstr>Key Tags</vt:lpstr>
      <vt:lpstr>Proposal</vt:lpstr>
      <vt:lpstr>Option Format</vt:lpstr>
      <vt:lpstr>When To Send</vt:lpstr>
      <vt:lpstr>Forwarding edns-key-tag</vt:lpstr>
      <vt:lpstr>Privacy Considerations</vt:lpstr>
      <vt:lpstr>Security Considerations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edns-client-subnet</dc:title>
  <dc:creator>Wessels, Duane</dc:creator>
  <cp:lastModifiedBy>Wessels, Duane</cp:lastModifiedBy>
  <cp:revision>10</cp:revision>
  <dcterms:created xsi:type="dcterms:W3CDTF">2015-11-02T09:29:36Z</dcterms:created>
  <dcterms:modified xsi:type="dcterms:W3CDTF">2015-11-03T08:03:34Z</dcterms:modified>
</cp:coreProperties>
</file>