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5" r:id="rId4"/>
    <p:sldId id="261" r:id="rId5"/>
    <p:sldId id="262" r:id="rId6"/>
    <p:sldId id="271" r:id="rId7"/>
    <p:sldId id="270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05" d="100"/>
          <a:sy n="105" d="100"/>
        </p:scale>
        <p:origin x="-12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edns</a:t>
            </a:r>
            <a:r>
              <a:rPr lang="en-US" dirty="0" smtClean="0"/>
              <a:t>-key-tag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dnsop</a:t>
            </a:r>
            <a:endParaRPr lang="en-US" dirty="0" smtClean="0"/>
          </a:p>
          <a:p>
            <a:r>
              <a:rPr lang="en-US" dirty="0" smtClean="0"/>
              <a:t>IETF </a:t>
            </a:r>
            <a:r>
              <a:rPr lang="en-US" dirty="0" smtClean="0"/>
              <a:t>95 Buenos Aires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6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Refresh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by which validators can report their trust anchors (key tags) to zone operators</a:t>
            </a:r>
          </a:p>
          <a:p>
            <a:r>
              <a:rPr lang="en-US" dirty="0" smtClean="0"/>
              <a:t>Provide data to zone operators during KSK rollovers</a:t>
            </a:r>
          </a:p>
          <a:p>
            <a:r>
              <a:rPr lang="en-US" dirty="0" smtClean="0"/>
              <a:t>Modeled after RFC6975</a:t>
            </a:r>
          </a:p>
          <a:p>
            <a:pPr lvl="1"/>
            <a:r>
              <a:rPr lang="en-US" dirty="0" smtClean="0"/>
              <a:t>Signaling DNSSEC algorithm support via EDNS0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3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 or Recursive</a:t>
            </a:r>
          </a:p>
          <a:p>
            <a:r>
              <a:rPr lang="en-US" dirty="0" smtClean="0"/>
              <a:t>Query only</a:t>
            </a:r>
          </a:p>
          <a:p>
            <a:r>
              <a:rPr lang="en-US" dirty="0" smtClean="0"/>
              <a:t>query type = DNSKEY</a:t>
            </a:r>
          </a:p>
          <a:p>
            <a:r>
              <a:rPr lang="en-US" dirty="0" smtClean="0"/>
              <a:t>SHOULD for configured trust anchor</a:t>
            </a:r>
          </a:p>
          <a:p>
            <a:r>
              <a:rPr lang="en-US" dirty="0" smtClean="0"/>
              <a:t>MAY for cached DS records</a:t>
            </a:r>
          </a:p>
          <a:p>
            <a:r>
              <a:rPr lang="en-US" dirty="0" smtClean="0"/>
              <a:t>MUST NOT otherwise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5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Adopted by </a:t>
            </a:r>
            <a:r>
              <a:rPr lang="en-US" dirty="0" err="1" smtClean="0"/>
              <a:t>dnsop</a:t>
            </a:r>
            <a:r>
              <a:rPr lang="en-US" dirty="0" smtClean="0"/>
              <a:t> </a:t>
            </a:r>
            <a:r>
              <a:rPr lang="en-US" dirty="0" err="1" smtClean="0"/>
              <a:t>wg</a:t>
            </a:r>
            <a:endParaRPr lang="en-US" dirty="0" smtClean="0"/>
          </a:p>
          <a:p>
            <a:pPr lvl="1"/>
            <a:r>
              <a:rPr lang="en-US" dirty="0"/>
              <a:t>draft-ietf-dnsop-edns-key-tag-00</a:t>
            </a:r>
            <a:endParaRPr lang="en-US" dirty="0" smtClean="0"/>
          </a:p>
          <a:p>
            <a:r>
              <a:rPr lang="en-US" dirty="0" smtClean="0"/>
              <a:t>Discussio</a:t>
            </a:r>
            <a:r>
              <a:rPr lang="en-US" dirty="0" smtClean="0"/>
              <a:t>n on mailing list</a:t>
            </a:r>
          </a:p>
          <a:p>
            <a:pPr lvl="1"/>
            <a:r>
              <a:rPr lang="en-US" dirty="0"/>
              <a:t>draft-ietf-dnsop-edns-key-tag-</a:t>
            </a:r>
            <a:r>
              <a:rPr lang="en-US" dirty="0" smtClean="0"/>
              <a:t>01</a:t>
            </a:r>
            <a:endParaRPr lang="en-US" dirty="0"/>
          </a:p>
          <a:p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s/intersection/union/ for stub forwarding case</a:t>
            </a:r>
          </a:p>
        </p:txBody>
      </p:sp>
    </p:spTree>
    <p:extLst>
      <p:ext uri="{BB962C8B-B14F-4D97-AF65-F5344CB8AC3E}">
        <p14:creationId xmlns:p14="http://schemas.microsoft.com/office/powerpoint/2010/main" val="372129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Question: EDNS0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qname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47418"/>
          </a:xfrm>
        </p:spPr>
        <p:txBody>
          <a:bodyPr>
            <a:normAutofit/>
          </a:bodyPr>
          <a:lstStyle/>
          <a:p>
            <a:r>
              <a:rPr lang="en-US" dirty="0" smtClean="0"/>
              <a:t>Should Key Tags be sent as EDNS option?</a:t>
            </a:r>
          </a:p>
          <a:p>
            <a:r>
              <a:rPr lang="en-US" dirty="0" smtClean="0"/>
              <a:t>Or “normal” query in </a:t>
            </a:r>
            <a:r>
              <a:rPr lang="en-US" dirty="0" err="1" smtClean="0"/>
              <a:t>qname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5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EDNS0 Encoding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5128" y="1394657"/>
            <a:ext cx="2816981" cy="446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edns</a:t>
            </a:r>
            <a:r>
              <a:rPr lang="en-US" dirty="0" smtClean="0"/>
              <a:t>-key-tag option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5128" y="2298171"/>
            <a:ext cx="281698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tag #1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5128" y="1850572"/>
            <a:ext cx="2816981" cy="44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length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128" y="2755371"/>
            <a:ext cx="281698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[key tag #2]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5128" y="3212571"/>
            <a:ext cx="281698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1417637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Piggybacks on regular DNSKEY query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obfuscated in OPT_RR?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New option code hinders adoption?</a:t>
            </a:r>
          </a:p>
        </p:txBody>
      </p:sp>
    </p:spTree>
    <p:extLst>
      <p:ext uri="{BB962C8B-B14F-4D97-AF65-F5344CB8AC3E}">
        <p14:creationId xmlns:p14="http://schemas.microsoft.com/office/powerpoint/2010/main" val="27433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EDNS0 Encoding - forwarding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5128" y="1394657"/>
            <a:ext cx="2816981" cy="446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edns</a:t>
            </a:r>
            <a:r>
              <a:rPr lang="en-US" dirty="0" smtClean="0"/>
              <a:t>-key-tag option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5128" y="2298171"/>
            <a:ext cx="281698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 tag #1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5128" y="1850572"/>
            <a:ext cx="2816981" cy="44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length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128" y="2755371"/>
            <a:ext cx="281698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[key tag #2]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5128" y="3212571"/>
            <a:ext cx="281698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5128" y="3669771"/>
            <a:ext cx="2816981" cy="446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edns</a:t>
            </a:r>
            <a:r>
              <a:rPr lang="en-US" dirty="0" smtClean="0"/>
              <a:t>-key-tag option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5128" y="4573285"/>
            <a:ext cx="281698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</a:t>
            </a:r>
            <a:r>
              <a:rPr lang="en-US" dirty="0" smtClean="0"/>
              <a:t>key tag #1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5128" y="4125686"/>
            <a:ext cx="2816981" cy="447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 length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5128" y="5030485"/>
            <a:ext cx="281698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1417637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Piggybacks on regular DNSKEY query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obfuscated in OPT_RR?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New option code hinders adoption?</a:t>
            </a:r>
          </a:p>
        </p:txBody>
      </p:sp>
    </p:spTree>
    <p:extLst>
      <p:ext uri="{BB962C8B-B14F-4D97-AF65-F5344CB8AC3E}">
        <p14:creationId xmlns:p14="http://schemas.microsoft.com/office/powerpoint/2010/main" val="118000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Qname</a:t>
            </a:r>
            <a:r>
              <a:rPr lang="en-US" dirty="0" smtClean="0"/>
              <a:t>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query</a:t>
            </a:r>
          </a:p>
          <a:p>
            <a:r>
              <a:rPr lang="en-US" dirty="0" smtClean="0"/>
              <a:t>Mark Andrews Approved™</a:t>
            </a:r>
          </a:p>
          <a:p>
            <a:r>
              <a:rPr lang="en-US" dirty="0" err="1" smtClean="0"/>
              <a:t>qname</a:t>
            </a:r>
            <a:r>
              <a:rPr lang="en-US" dirty="0" smtClean="0"/>
              <a:t> = _ta-</a:t>
            </a:r>
            <a:r>
              <a:rPr lang="en-US" dirty="0" err="1" smtClean="0"/>
              <a:t>xxxx</a:t>
            </a:r>
            <a:r>
              <a:rPr lang="en-US" dirty="0" smtClean="0"/>
              <a:t>.&lt;domain&gt;</a:t>
            </a:r>
          </a:p>
          <a:p>
            <a:r>
              <a:rPr lang="en-US" dirty="0" smtClean="0"/>
              <a:t>e.g. for root: _ta-4a5c</a:t>
            </a:r>
          </a:p>
          <a:p>
            <a:r>
              <a:rPr lang="en-US" dirty="0" err="1" smtClean="0"/>
              <a:t>qtype</a:t>
            </a:r>
            <a:r>
              <a:rPr lang="en-US" dirty="0"/>
              <a:t> </a:t>
            </a:r>
            <a:r>
              <a:rPr lang="en-US" dirty="0" smtClean="0"/>
              <a:t>= NULL</a:t>
            </a:r>
          </a:p>
          <a:p>
            <a:r>
              <a:rPr lang="en-US" dirty="0" err="1" smtClean="0"/>
              <a:t>mulitple</a:t>
            </a:r>
            <a:r>
              <a:rPr lang="en-US" dirty="0" smtClean="0"/>
              <a:t> key tags</a:t>
            </a:r>
          </a:p>
          <a:p>
            <a:pPr marL="457200" lvl="1" indent="0">
              <a:buNone/>
            </a:pPr>
            <a:r>
              <a:rPr lang="en-US" dirty="0" smtClean="0"/>
              <a:t>_ta-</a:t>
            </a:r>
            <a:r>
              <a:rPr lang="en-US" dirty="0" err="1" smtClean="0"/>
              <a:t>xxxx,xxxx,xxxx</a:t>
            </a:r>
            <a:r>
              <a:rPr lang="en-US" dirty="0" smtClean="0"/>
              <a:t>.&lt;domain&gt;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17974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1983</TotalTime>
  <Words>277</Words>
  <Application>Microsoft Macintosh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 Black </vt:lpstr>
      <vt:lpstr>edns-key-tag</vt:lpstr>
      <vt:lpstr>Memory Refresh</vt:lpstr>
      <vt:lpstr>When To Send</vt:lpstr>
      <vt:lpstr>Since Last Time</vt:lpstr>
      <vt:lpstr>Open Question: EDNS0 vs qname</vt:lpstr>
      <vt:lpstr>EDNS0 Encoding</vt:lpstr>
      <vt:lpstr>EDNS0 Encoding - forwarding</vt:lpstr>
      <vt:lpstr>Qname Encoding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edns-client-subnet</dc:title>
  <dc:creator>Wessels, Duane</dc:creator>
  <cp:lastModifiedBy>Wessels, Duane</cp:lastModifiedBy>
  <cp:revision>20</cp:revision>
  <dcterms:created xsi:type="dcterms:W3CDTF">2015-11-02T09:29:36Z</dcterms:created>
  <dcterms:modified xsi:type="dcterms:W3CDTF">2016-04-06T13:09:29Z</dcterms:modified>
</cp:coreProperties>
</file>