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686acbf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686acbf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a20e0d0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a20e0d0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Kirill 1:40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a20e0d01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a20e0d01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Kirill 1:40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a20e0d01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a20e0d01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Kirill 1:40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a20e0d01c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a20e0d01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Kirill 1:40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be9ef96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be9ef96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6:00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c8dd73c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c8dd73c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Degoecoin is a meme coin driven by large community, the main price driver is a community power that fight against centralised financial institutions. The hypothesis is that it’s highly influenced by sentiment of masses.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8dd73c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8dd73c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8dd73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c8dd73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93e4eea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93e4eea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93e4eea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93e4eea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93e4eea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93e4eea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93e4eea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93e4eea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Andrey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a20e0d01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a20e0d01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SPEAKER Kirill 1:40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398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9475" y="1678950"/>
            <a:ext cx="42564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Dogecoin price prediction</a:t>
            </a:r>
            <a:endParaRPr sz="270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based on Twitter sentiment analyses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Final project / 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feat Kirill Tiufanov and Andrey Rogatin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77225" y="4820400"/>
            <a:ext cx="143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16.12.2022</a:t>
            </a:r>
            <a:endParaRPr sz="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600" y="324250"/>
            <a:ext cx="4160399" cy="41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86049" y="407825"/>
            <a:ext cx="35856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2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Premium tweets &gt;&gt; 100+ likes and comments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Tweet score = like*comments*retweets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965700" y="407825"/>
            <a:ext cx="43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Undestasting value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650" y="1911674"/>
            <a:ext cx="4550625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86050" y="31668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Tweet sentiments with text BLOB - polarity and subjectivity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022275" y="47747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*image for illustration only, taken from web</a:t>
            </a:r>
            <a:endParaRPr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886051" y="407825"/>
            <a:ext cx="80994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2200">
                <a:latin typeface="Montserrat"/>
                <a:ea typeface="Montserrat"/>
                <a:cs typeface="Montserrat"/>
                <a:sym typeface="Montserrat"/>
              </a:rPr>
            </a:b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886050" y="363000"/>
            <a:ext cx="76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Playing with </a:t>
            </a:r>
            <a:r>
              <a:rPr b="1" lang="ru" sz="2200" strike="sng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death</a:t>
            </a: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target value and RandomForest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050" y="1548000"/>
            <a:ext cx="3512775" cy="27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886050" y="1606025"/>
            <a:ext cx="37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 labels &gt;&gt; accuracy 17%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965700" y="3675625"/>
            <a:ext cx="37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labels &gt;&gt; accuracy 45%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965700" y="2554050"/>
            <a:ext cx="3722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N-gran (phrase instead of word)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&gt;&gt; accuracy 22%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965700" y="4478600"/>
            <a:ext cx="4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RFE and Grid Search didn’t help:)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886051" y="407825"/>
            <a:ext cx="80994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2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Price movement taking average of previous 10, 20 and 50 hours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value &gt;&gt; closing price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965700" y="4078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Moving averages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300" y="1953250"/>
            <a:ext cx="6167375" cy="3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550" y="93102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886051" y="407825"/>
            <a:ext cx="80994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965700" y="407825"/>
            <a:ext cx="61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Tensorflow’s Keras - time series model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176" y="2271350"/>
            <a:ext cx="6183598" cy="243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1266263" y="1143800"/>
            <a:ext cx="70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It’s better not taking our financial advice :)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642649" y="2115450"/>
            <a:ext cx="5858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Thank you for your </a:t>
            </a: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attention</a:t>
            </a: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86038" y="407825"/>
            <a:ext cx="7369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Why Doge?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most influenced by social media (Twitter)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cmon, it’s a mem coin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812" y="2056650"/>
            <a:ext cx="5151651" cy="28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941000" y="346475"/>
            <a:ext cx="736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Goals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To predict Dogecoin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(cryptocurrency) the current hour closing price bas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 on Twitter sentiment analyses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Task 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Tokenize sentiments of tweets about Dogecoin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Task 2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Build a model predicting the price and get rich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450" y="3089525"/>
            <a:ext cx="3328299" cy="18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86038" y="407825"/>
            <a:ext cx="7369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Where we got the Data?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Twitter 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425" y="1460178"/>
            <a:ext cx="6319149" cy="31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300" y="2571750"/>
            <a:ext cx="1837001" cy="18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86038" y="407825"/>
            <a:ext cx="7369200" cy="58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Where we got the Data?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Kaggle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Montserrat"/>
                <a:ea typeface="Montserrat"/>
                <a:cs typeface="Montserrat"/>
                <a:sym typeface="Montserrat"/>
              </a:rPr>
              <a:t>3M rows 37 col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Stock Market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Montserrat"/>
                <a:ea typeface="Montserrat"/>
                <a:cs typeface="Montserrat"/>
                <a:sym typeface="Montserrat"/>
              </a:rPr>
              <a:t>Prices for each hour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725" y="996450"/>
            <a:ext cx="4674174" cy="28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5500" y="2655725"/>
            <a:ext cx="4572150" cy="23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886038" y="407825"/>
            <a:ext cx="73692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Timezone issue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Prices UNIX in CET</a:t>
            </a:r>
            <a:br>
              <a:rPr b="1" lang="ru" sz="22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Tweets in </a:t>
            </a: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US/Mountain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pd.to_datetime </a:t>
            </a:r>
            <a:r>
              <a:rPr b="1" lang="ru" sz="22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 dt.tz_convert('Us/Mountain')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213" y="1402213"/>
            <a:ext cx="42576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886038" y="407825"/>
            <a:ext cx="7369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First idea:</a:t>
            </a:r>
            <a:br>
              <a:rPr b="1" lang="ru" sz="2200">
                <a:latin typeface="Montserrat"/>
                <a:ea typeface="Montserrat"/>
                <a:cs typeface="Montserrat"/>
                <a:sym typeface="Montserrat"/>
              </a:rPr>
            </a:b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900" y="1280425"/>
            <a:ext cx="5407100" cy="33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051" y="1280425"/>
            <a:ext cx="2555996" cy="37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886038" y="407825"/>
            <a:ext cx="7369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b="1" lang="ru" sz="2200">
                <a:latin typeface="Montserrat"/>
                <a:ea typeface="Montserrat"/>
                <a:cs typeface="Montserrat"/>
                <a:sym typeface="Montserrat"/>
              </a:rPr>
            </a:b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863" y="2047875"/>
            <a:ext cx="46767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027" y="906225"/>
            <a:ext cx="3052824" cy="413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825" y="2893650"/>
            <a:ext cx="4373324" cy="220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1372375" y="2947150"/>
            <a:ext cx="3921900" cy="3600000"/>
          </a:xfrm>
          <a:prstGeom prst="rightArrowCallout">
            <a:avLst>
              <a:gd fmla="val 6913" name="adj1"/>
              <a:gd fmla="val 7407" name="adj2"/>
              <a:gd fmla="val 20734" name="adj3"/>
              <a:gd fmla="val 3186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886049" y="407825"/>
            <a:ext cx="35856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Aggregation by hour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Count of tweet “signal words” split by hour “bag”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965700" y="407825"/>
            <a:ext cx="43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 of words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475" y="635550"/>
            <a:ext cx="4373325" cy="21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425" y="3036800"/>
            <a:ext cx="922250" cy="22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