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248D-2A3D-944C-B434-7FED79A0C0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9548-4F5F-7B4B-B6B8-60570EAB56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406005"/>
            <a:ext cx="5257800" cy="2806704"/>
          </a:xfrm>
        </p:spPr>
        <p:txBody>
          <a:bodyPr anchor="b">
            <a:normAutofit/>
          </a:bodyPr>
          <a:lstStyle/>
          <a:p>
            <a:pPr algn="l"/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HVAC Insights: Rooftop Unit and Terminal Unit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4279787"/>
            <a:ext cx="5257800" cy="1467873"/>
          </a:xfrm>
        </p:spPr>
        <p:txBody>
          <a:bodyPr>
            <a:normAutofit/>
          </a:bodyPr>
          <a:lstStyle/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Bini Chandra, Brian West, Cody Snow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April 17</a:t>
            </a:r>
            <a:r>
              <a:rPr lang="en-US" kern="0" baseline="300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2025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University Wordmarks - Brand 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953173"/>
            <a:ext cx="2929259" cy="9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3729" y="2911535"/>
            <a:ext cx="2643017" cy="13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key takeaways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recommendations for implementation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 for follow-up questions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to Q&amp;A session (allotted 5 minutes)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- 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 members:</a:t>
            </a:r>
            <a:endParaRPr lang="en-US" sz="18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Brian West – BSE Computer Engineering, GDBIW Electrical Engineer</a:t>
            </a:r>
            <a:endParaRPr lang="en-US" sz="1800" kern="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Cody Snow</a:t>
            </a:r>
            <a:endParaRPr lang="en-US" sz="1800" kern="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Bini Chandra</a:t>
            </a:r>
            <a:endParaRPr lang="en-US" sz="1800" kern="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Client:</a:t>
            </a: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Jeff Kimmel @ Elipsa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know which terminal units are fed by which roof-top units.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It’s Important: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Without that mapping, troubleshooting takes too long and energy gets wasted.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Outcomes: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Cleaned and aligned sensor datasets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 automated, data-driven mapping method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Clear visuals and a final report for the client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Summary -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Files Provided: </a:t>
            </a:r>
            <a:r>
              <a:rPr lang="en-US" alt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set of Terminal Unit files and Rooftop Unit files</a:t>
            </a:r>
            <a:endParaRPr lang="en-US" altLang="en-US" sz="18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Volume: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47 Terminal Units -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206277</a:t>
            </a:r>
            <a:r>
              <a:rPr lang="en-US" sz="14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 points collected over 51 Days</a:t>
            </a:r>
            <a:endParaRPr lang="en-US" sz="1400" kern="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 Terminal Units- </a:t>
            </a:r>
            <a:r>
              <a:rPr lang="en-US" sz="14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4781 Data points collected over 51 Days for each unit</a:t>
            </a: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Variables overview: </a:t>
            </a:r>
            <a:r>
              <a:rPr lang="en-US" alt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Airflow rate, Dischargeair temperature, Damper position, Heating &amp; cooling setpoints etc.</a:t>
            </a:r>
            <a:endParaRPr lang="en-US" alt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quality Notes:</a:t>
            </a:r>
            <a:endParaRPr lang="en-US" sz="18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179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 few missing timestamps</a:t>
            </a:r>
            <a:br>
              <a:rPr lang="en-US" altLang="en-US" sz="179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 sz="179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Some sensors stuck at a constant value</a:t>
            </a:r>
            <a:br>
              <a:rPr lang="en-US" altLang="en-US" sz="179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 sz="179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Occasional gaps in setpoint readings</a:t>
            </a:r>
            <a:endParaRPr lang="en-US" altLang="en-US" sz="179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kept and why they matter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Everything else was kept because it described the system in some capacity that could be used to associate TUs with RTUs.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dropped and rationale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Terminal Units: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Jeff’s Email: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Air_Flow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Room_Temperature_Diff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VAV_Temperature_Diff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SaTemp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oppMode</a:t>
            </a: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Sta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ndard Deviation: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EffOcc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Heating_Stg_Cmd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SuplFanState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Cooling_Stg_Cmd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AirflowSpRht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RmCo2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Roof Top Units: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Standard  Deviation: ClgStgCmd02,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EconEna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EconEnaSp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EffRmSp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ExhAirDmprFbk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FltAlm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HtgAlm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HtgPct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HtgStgCmd01, HtgStgCmd02,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OccCmd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OccStatus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SuplAirHtgSp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SuplAirTempAlm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SuplAirTempSp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UnoccHtgSp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oppMode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 steps performed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 Filled “Set Point” Variables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variables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with missing values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showing before/after data 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explanation of PCA (Principal Component Analysis)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clustering works in non-technical terms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Between TU/RTU</a:t>
            </a:r>
            <a:endParaRPr lang="en-US" sz="18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Inner Join each TU </a:t>
            </a:r>
            <a:r>
              <a:rPr lang="en-US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each RTU on timestamps</a:t>
            </a:r>
            <a:endParaRPr lang="en-US" sz="18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 Correlation between each variable of TUs with all variables of RTU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chose these methods for the RTU/TU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diagram of our analysis workflow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patterns discovered in the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characteristics (split by RTU)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the clusters with simple explanations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 that were not previously evident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&amp; 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these findings mean for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cost savings or efficiency improvements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 items based on cluster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Timeline for implementing recommendations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Obstacles encountered during analysis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Large portion of data was missing values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would do with more time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Attempt supervised analysis methods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data we recommend collecting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monitoring metrics for ongoing assessment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Slides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Aptos</vt:lpstr>
      <vt:lpstr>Segoe UI</vt:lpstr>
      <vt:lpstr>Symbol</vt:lpstr>
      <vt:lpstr>Aptos Display</vt:lpstr>
      <vt:lpstr>Segoe UI Variable Display</vt:lpstr>
      <vt:lpstr>Microsoft YaHei</vt:lpstr>
      <vt:lpstr>Arial Unicode MS</vt:lpstr>
      <vt:lpstr>Calibri</vt:lpstr>
      <vt:lpstr>Arial Black</vt:lpstr>
      <vt:lpstr>Bahnschrift Condensed</vt:lpstr>
      <vt:lpstr>Bahnschrift Light</vt:lpstr>
      <vt:lpstr>Amiri</vt:lpstr>
      <vt:lpstr>Office Theme</vt:lpstr>
      <vt:lpstr>HVAC Insights: Rooftop Unit and Terminal Unit Analysis</vt:lpstr>
      <vt:lpstr>Introduction - Who We Are</vt:lpstr>
      <vt:lpstr>Project Overview </vt:lpstr>
      <vt:lpstr>Data Summary - The Basics</vt:lpstr>
      <vt:lpstr>Data Preparation</vt:lpstr>
      <vt:lpstr>Analysis Methodology</vt:lpstr>
      <vt:lpstr>Key Findings &amp; Results</vt:lpstr>
      <vt:lpstr>Interpretation &amp; Business Impact</vt:lpstr>
      <vt:lpstr>Challenges &amp; Future Work</vt:lpstr>
      <vt:lpstr>Next Steps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Snow</dc:creator>
  <cp:lastModifiedBy>amity</cp:lastModifiedBy>
  <cp:revision>4</cp:revision>
  <dcterms:created xsi:type="dcterms:W3CDTF">2025-04-15T22:00:00Z</dcterms:created>
  <dcterms:modified xsi:type="dcterms:W3CDTF">2025-04-17T20:04:12Z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ED4B6661930C49E18C7F1C28A4775FD3_13</vt:lpwstr>
  </property>
  <property fmtid="{D5CDD505-2E9C-101B-9397-08002B2CF9AE}" pid="3" name="KSOProductBuildVer">
    <vt:lpwstr>1033-12.2.0.20795</vt:lpwstr>
  </property>
</Properties>
</file>