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1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95B-6EE5-6864-CED2-13D8972F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8EF0-1A0F-768F-03E9-9915DA2A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6AB6-4416-E196-D944-E006C0D1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0EE0-5E86-B12E-C9AD-A31CAE1A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58C4-4D2E-D71E-62D8-DB1E530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F937-C6D3-9EBA-682D-ECED688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D8FD-4F82-9304-9618-B2FDE14E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526C-DF19-7539-6FEE-1525843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8D12-745A-F5A9-7EC0-339E0ED4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165B-59C9-6989-9D09-482459A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7471C-81ED-0AE7-A394-921EAE1D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9118-13B2-D682-863F-6C2A885A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03EA-811E-4F7D-D6AA-3BAC3B2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6854-8195-70AD-7AB9-50245450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C028-CE7E-5D10-8792-76F955E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C05A-B023-6127-0A4D-EEC18CF0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702C-6C0B-3516-A204-F11AB433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97B0-3804-7B25-B0F9-56EF9ADE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AA67-F0AA-7D73-13BB-2104418C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9F02-B968-B4AF-6041-12844C6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15C-4778-A393-F021-C79491D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4C90-E6FB-266E-446A-8951F03E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316C-B42A-DA23-7180-0F64F5E3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66FA-87D5-A180-8B27-89E3220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C75D-8A2B-2EF4-924D-E271F897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575C-EFD9-EFEE-C715-A14EF6D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6C46-F9C4-417D-4D23-1C5B4D1A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07113-A063-C8FD-CB4C-DBB15EE1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5604-EC3B-0001-7722-F73CEC18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0AC8-F679-DE8C-BE2F-412E972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0007-10C0-751E-1092-886C0AC2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DB81-236B-1D80-9BE4-1648A03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9D09-DB69-2B47-B65C-EA465171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6789-B88A-A232-7E99-E59B68E9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65E2-BB3D-78A3-2CCD-9D82CC45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BC2CA-B16B-A552-51A5-B5BF7FE7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D6416-FDD5-1B9F-A6C1-190343AF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6FA7B-812C-AB65-6AB4-73EC4907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FCBEC-5ABB-37FA-8DD3-08CEC61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3B33-BC1E-5F0B-A281-3651E73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D5DE-3A63-33E8-D9C0-3FB9B36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5E6E-2290-2A3D-9928-E359CBE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C056D-57FB-8141-EE25-FD3E570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78E69-ED19-9367-05AF-5D31EDB8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8EBE-0C89-38D7-9A9C-C562ABB7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98AD-1483-207D-8CB2-4F792B3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6B12-6821-A002-4D90-825F15C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A9EA-97CB-D677-1031-334CBEE5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C4A50-7D9C-2901-9491-7DD11DA5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22B1-F969-FB7B-F990-CBDBD412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96BD-2D94-1B63-8F9F-CB512B5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6148-7FA8-C934-F638-0F3CF6FB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8549-79BE-B260-5D1C-7457DB2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BEF1-F448-ABA6-61CE-740FE81E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7176-5A9B-6B1C-9A9B-820C86E49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8CE0-E0C1-DC40-A3D6-5E2DF169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9AEE-794D-444E-F428-6B25A1C2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9863-A90D-5B9A-BDBB-4D9778B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22173-F26B-F021-591E-C4230B24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566-6427-D56D-7202-3110F106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13C-A69B-F6CE-E5CC-60648AE2A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248D-2A3D-944C-B434-7FED79A0C0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BBE4-E28A-5C0E-DC33-2CA5A616E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207B-6362-B849-F9B0-0A35D4E2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1590-A8D8-FFFD-3886-AA154AF88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06005"/>
            <a:ext cx="5257800" cy="2806704"/>
          </a:xfrm>
        </p:spPr>
        <p:txBody>
          <a:bodyPr anchor="b">
            <a:normAutofit/>
          </a:bodyPr>
          <a:lstStyle/>
          <a:p>
            <a:pPr algn="l"/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HVAC Insights: Rooftop Unit and Terminal Unit Analysis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DC88D-3EA4-1898-B9C4-6574CCAB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279787"/>
            <a:ext cx="5257800" cy="1467873"/>
          </a:xfrm>
        </p:spPr>
        <p:txBody>
          <a:bodyPr>
            <a:normAutofit/>
          </a:bodyPr>
          <a:lstStyle/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Bini Chandra, Brian West, Cody Snow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April 17</a:t>
            </a:r>
            <a:r>
              <a:rPr lang="en-US" kern="0" baseline="300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2025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6EB2F98B-C297-596D-4C94-4B902E04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953173"/>
            <a:ext cx="2929259" cy="9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2BEBF0-701D-5794-7DBD-7B17A782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3729" y="2911535"/>
            <a:ext cx="2643017" cy="13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7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9ED4-4BCC-4E0F-98FF-829AB53E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 &amp; 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01ED-908C-9FEA-73C4-9ABA0D5E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key takeaways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recommendations for implementation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 for follow-up questions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to Q&amp;A session (allotted 5 minutes)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678B-D313-FAF9-01AB-EAE76039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- Who We 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D170-E728-4FF3-FF91-223C2B04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team introduction with expertise highlights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Brian West – BSE Computer Engineering, GDBIW Electrical Engineer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mission for this project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objectives we set out to accomplish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9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BD5A-385E-CF46-3CAA-B81F25C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6FF5-5BF6-E44B-7516-C33190A8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 What were we trying to solve?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RTU/TU data analysis to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outcomes and deliverables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 and beneficiaries of this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67A9-3DBB-BF4A-0419-7ECD290B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Summary - The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C8FF-0CD9-5593-9358-1DC8DE78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sources: Where the RTU/TU data came from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Volume: Total count of data points (X records over Y time period)</a:t>
            </a: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47 Terminal Units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206277</a:t>
            </a: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 points collected over 51 Days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 Terminal Units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4781 Data points collected over 51 Days for each unit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overview: List of key variables analyzed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quality assessment: Completeness, accuracy, timeliness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086-C5D2-FCA1-B85F-ABA0F7AE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669E-3675-E8D5-B182-832C3B78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kept and why they matter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Everything else was kept because it described the system in some capacity that could be used to associate TUs with RTUs.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dropped and rationale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Terminal Units: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Jeff’s Email: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Air_Flow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Room_Temperature_Diff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VAV_Temperature_Diff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SaTemp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oppMode</a:t>
            </a: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Sta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ndard Deviation: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EffOcc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Heating_Stg_Cmd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SuplFanState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Cooling_Stg_Cmd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AirflowSpRht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RmCo2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Roof Top Units: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Standard  Deviation: ClgStgCmd02,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EconEna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EconEnaSp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EffRmSp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ExhAirDmprFbk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FltAlm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HtgAlm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HtgPct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HtgStgCmd01, HtgStgCmd02,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OccCmd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OccStatus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SuplAirHtgSp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SuplAirTempAlm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SuplAirTempSp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SuplFanAlm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UnoccHtgSp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oppMode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 steps performed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Forward Filled “Set Point” Variables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variables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 rows with missing values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showing before/after data 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9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DCA-6C4C-DE83-E989-422FF3B5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5678-5971-65A2-8971-083556B3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explanation of PCA (Principal Component Analysis)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clustering works in non-technical terms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Between TU/RTU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Inner Join each TU </a:t>
            </a:r>
            <a:r>
              <a:rPr lang="en-US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each RTU on timestamps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 Correlation between each variable of TUs with all variables of RTU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chose these methods for the RTU/TU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diagram of our analysis workflow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7EF9-A10D-10D1-31FC-299FF44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DA8-E391-0A8A-1276-13C7DFA9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patterns discovered in the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characteristics (split by RTU)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the clusters with simple explanations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 that were not previously evident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01B-DA9B-916B-D5B3-06523849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&amp; Business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E965-8401-01BA-C6AB-DE7AB13A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these findings mean for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cost savings or efficiency improvements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 items based on cluster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Timeline for implementing recommendations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DBB-2867-501B-3D5A-8CECBA6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E0C0-8606-5CC9-23C0-5FE2DB49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Obstacles encountered during analysis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Large portion of data was missing values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would do with more time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4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Attempt supervised analysis methods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data we recommend collecting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monitoring metrics for ongoing assessment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499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Times New Roman</vt:lpstr>
      <vt:lpstr>Office Theme</vt:lpstr>
      <vt:lpstr>HVAC Insights: Rooftop Unit and Terminal Unit Analysis</vt:lpstr>
      <vt:lpstr>Introduction - Who We Are</vt:lpstr>
      <vt:lpstr>Project Overview </vt:lpstr>
      <vt:lpstr>Data Summary - The Basics</vt:lpstr>
      <vt:lpstr>Data Preparation</vt:lpstr>
      <vt:lpstr>Analysis Methodology</vt:lpstr>
      <vt:lpstr>Key Findings &amp; Results</vt:lpstr>
      <vt:lpstr>Interpretation &amp; Business Impact</vt:lpstr>
      <vt:lpstr>Challenges &amp; Future Work</vt:lpstr>
      <vt:lpstr>Next Steps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Snow</dc:creator>
  <cp:lastModifiedBy>Brian West</cp:lastModifiedBy>
  <cp:revision>3</cp:revision>
  <dcterms:created xsi:type="dcterms:W3CDTF">2025-04-15T22:00:57Z</dcterms:created>
  <dcterms:modified xsi:type="dcterms:W3CDTF">2025-04-17T01:47:27Z</dcterms:modified>
</cp:coreProperties>
</file>