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6" r:id="rId2"/>
    <p:sldId id="317" r:id="rId3"/>
    <p:sldId id="271" r:id="rId4"/>
    <p:sldId id="329" r:id="rId5"/>
    <p:sldId id="331" r:id="rId6"/>
    <p:sldId id="330" r:id="rId7"/>
    <p:sldId id="332" r:id="rId8"/>
    <p:sldId id="333" r:id="rId9"/>
    <p:sldId id="334" r:id="rId10"/>
    <p:sldId id="335" r:id="rId11"/>
    <p:sldId id="321" r:id="rId12"/>
    <p:sldId id="336" r:id="rId13"/>
    <p:sldId id="337" r:id="rId14"/>
    <p:sldId id="339" r:id="rId15"/>
    <p:sldId id="340" r:id="rId16"/>
    <p:sldId id="338" r:id="rId17"/>
    <p:sldId id="342" r:id="rId18"/>
    <p:sldId id="351" r:id="rId19"/>
    <p:sldId id="344" r:id="rId20"/>
    <p:sldId id="343" r:id="rId21"/>
    <p:sldId id="345" r:id="rId22"/>
    <p:sldId id="341" r:id="rId23"/>
    <p:sldId id="346" r:id="rId24"/>
    <p:sldId id="347" r:id="rId25"/>
    <p:sldId id="349" r:id="rId26"/>
    <p:sldId id="350" r:id="rId2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8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7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3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3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2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09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3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0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 ES6 – Promises &amp; Collections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C</a:t>
            </a:r>
            <a:r>
              <a:rPr lang="en-US" b="1" i="1" dirty="0" smtClean="0">
                <a:solidFill>
                  <a:srgbClr val="FFFF00"/>
                </a:solidFill>
              </a:rPr>
              <a:t>omplete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b="1" i="1" dirty="0" smtClean="0">
                <a:solidFill>
                  <a:srgbClr val="FFFF00"/>
                </a:solidFill>
              </a:rPr>
              <a:t> Example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0299" y="580737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9" y="1912169"/>
            <a:ext cx="7943402" cy="38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Exercise03_03_01 – Step 1</a:t>
            </a:r>
          </a:p>
          <a:p>
            <a:pPr lvl="1">
              <a:buClr>
                <a:srgbClr val="FFFF00"/>
              </a:buClr>
            </a:pPr>
            <a:r>
              <a:rPr lang="en-US" b="1" i="1" smtClean="0">
                <a:solidFill>
                  <a:srgbClr val="FFFF00"/>
                </a:solidFill>
              </a:rPr>
              <a:t>Replace Callbacks with Promises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Exercise03_03_01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Use the New Promises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</a:p>
        </p:txBody>
      </p:sp>
    </p:spTree>
    <p:extLst>
      <p:ext uri="{BB962C8B-B14F-4D97-AF65-F5344CB8AC3E}">
        <p14:creationId xmlns:p14="http://schemas.microsoft.com/office/powerpoint/2010/main" val="42359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Exercise03_03_01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Replace More Callbacks with Promises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</a:p>
        </p:txBody>
      </p:sp>
    </p:spTree>
    <p:extLst>
      <p:ext uri="{BB962C8B-B14F-4D97-AF65-F5344CB8AC3E}">
        <p14:creationId xmlns:p14="http://schemas.microsoft.com/office/powerpoint/2010/main" val="42661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Aggregating with </a:t>
            </a:r>
            <a:r>
              <a:rPr lang="en-US" sz="3200" b="1" spc="300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Promise.all()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Asynchronous Callbacks in Parallel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12661" y="605042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61" y="1710105"/>
            <a:ext cx="4918678" cy="43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Aggregating with </a:t>
            </a:r>
            <a:r>
              <a:rPr lang="en-US" sz="3200" b="1" spc="300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Promise.all()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Promise.all()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A </a:t>
            </a:r>
            <a:r>
              <a:rPr lang="en-US" sz="2600" b="1" i="1" dirty="0" smtClean="0">
                <a:solidFill>
                  <a:srgbClr val="92D050"/>
                </a:solidFill>
              </a:rPr>
              <a:t>collection</a:t>
            </a:r>
            <a:r>
              <a:rPr lang="en-US" sz="2600" dirty="0" smtClean="0">
                <a:solidFill>
                  <a:schemeClr val="bg1"/>
                </a:solidFill>
              </a:rPr>
              <a:t> of </a:t>
            </a:r>
            <a:r>
              <a:rPr lang="en-US" sz="2600" smtClean="0">
                <a:solidFill>
                  <a:schemeClr val="bg1"/>
                </a:solidFill>
              </a:rPr>
              <a:t>Promise </a:t>
            </a:r>
            <a:r>
              <a:rPr lang="en-US" sz="2600" smtClean="0">
                <a:solidFill>
                  <a:schemeClr val="bg1"/>
                </a:solidFill>
              </a:rPr>
              <a:t>returning objects </a:t>
            </a:r>
            <a:r>
              <a:rPr lang="en-US" sz="2600" dirty="0" smtClean="0">
                <a:solidFill>
                  <a:schemeClr val="bg1"/>
                </a:solidFill>
              </a:rPr>
              <a:t>is passed to it as an </a:t>
            </a:r>
            <a:r>
              <a:rPr lang="en-US" sz="2600" b="1" i="1" dirty="0" smtClean="0">
                <a:solidFill>
                  <a:srgbClr val="92D050"/>
                </a:solidFill>
              </a:rPr>
              <a:t>argument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Returns a </a:t>
            </a:r>
            <a:r>
              <a:rPr lang="en-US" sz="2600" b="1" i="1" dirty="0" smtClean="0">
                <a:solidFill>
                  <a:srgbClr val="92D050"/>
                </a:solidFill>
              </a:rPr>
              <a:t>single</a:t>
            </a:r>
            <a:r>
              <a:rPr lang="en-US" sz="2600" dirty="0" smtClean="0">
                <a:solidFill>
                  <a:schemeClr val="bg1"/>
                </a:solidFill>
              </a:rPr>
              <a:t> Promise, which </a:t>
            </a:r>
            <a:r>
              <a:rPr lang="en-US" sz="2600" b="1" i="1" dirty="0" smtClean="0">
                <a:solidFill>
                  <a:srgbClr val="92D050"/>
                </a:solidFill>
              </a:rPr>
              <a:t>resolves</a:t>
            </a:r>
            <a:r>
              <a:rPr lang="en-US" sz="2600" dirty="0" smtClean="0">
                <a:solidFill>
                  <a:schemeClr val="bg1"/>
                </a:solidFill>
              </a:rPr>
              <a:t> under two conditions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Once </a:t>
            </a:r>
            <a:r>
              <a:rPr lang="en-US" b="1" i="1" dirty="0" smtClean="0">
                <a:solidFill>
                  <a:srgbClr val="92D050"/>
                </a:solidFill>
              </a:rPr>
              <a:t>all</a:t>
            </a:r>
            <a:r>
              <a:rPr lang="en-US" dirty="0" smtClean="0">
                <a:solidFill>
                  <a:schemeClr val="bg1"/>
                </a:solidFill>
              </a:rPr>
              <a:t> have been </a:t>
            </a:r>
            <a:r>
              <a:rPr lang="en-US" b="1" i="1" dirty="0" smtClean="0">
                <a:solidFill>
                  <a:srgbClr val="92D050"/>
                </a:solidFill>
              </a:rPr>
              <a:t>completed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the case that </a:t>
            </a:r>
            <a:r>
              <a:rPr lang="en-US" b="1" i="1" dirty="0" smtClean="0">
                <a:solidFill>
                  <a:srgbClr val="92D050"/>
                </a:solidFill>
              </a:rPr>
              <a:t>any</a:t>
            </a:r>
            <a:r>
              <a:rPr lang="en-US" dirty="0" smtClean="0">
                <a:solidFill>
                  <a:schemeClr val="bg1"/>
                </a:solidFill>
              </a:rPr>
              <a:t> of them </a:t>
            </a:r>
            <a:r>
              <a:rPr lang="en-US" b="1" i="1" dirty="0" smtClean="0">
                <a:solidFill>
                  <a:srgbClr val="92D050"/>
                </a:solidFill>
              </a:rPr>
              <a:t>errors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resulting Promise receives a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call with an array of results in the same sequence as the original collection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Rejection from any of the collection results in the 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.catch</a:t>
            </a:r>
            <a:r>
              <a:rPr lang="en-US" sz="2600" dirty="0" smtClean="0">
                <a:solidFill>
                  <a:schemeClr val="bg1"/>
                </a:solidFill>
              </a:rPr>
              <a:t> receiving a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17459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927464"/>
            <a:ext cx="8498941" cy="535586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Exercise03_03_01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Aggregating Async Operations with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Promise.all()</a:t>
            </a:r>
            <a:endParaRPr lang="en-US" b="1" i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196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Aggregating with </a:t>
            </a:r>
            <a:r>
              <a:rPr lang="en-US" sz="3200" b="1" spc="300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Promise.all()</a:t>
            </a:r>
            <a:endParaRPr lang="en-US" sz="3200" b="1" spc="300" dirty="0">
              <a:solidFill>
                <a:srgbClr val="00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Sets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Data Structures in JavaScript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JavaScript ES5 has always had a limited number of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structures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Arrays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objects</a:t>
            </a: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has increased the availability with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73" y="535927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73" y="3033284"/>
            <a:ext cx="6152054" cy="22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Sets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is a </a:t>
            </a:r>
            <a:r>
              <a:rPr lang="en-US" b="1" i="1" dirty="0" smtClean="0">
                <a:solidFill>
                  <a:srgbClr val="92D050"/>
                </a:solidFill>
              </a:rPr>
              <a:t>collection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b="1" i="1" dirty="0" smtClean="0">
                <a:solidFill>
                  <a:srgbClr val="92D050"/>
                </a:solidFill>
              </a:rPr>
              <a:t>unique</a:t>
            </a:r>
            <a:r>
              <a:rPr lang="en-US" dirty="0" smtClean="0">
                <a:solidFill>
                  <a:schemeClr val="bg1"/>
                </a:solidFill>
              </a:rPr>
              <a:t> values of any data type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 can be </a:t>
            </a:r>
            <a:r>
              <a:rPr lang="en-US" b="1" i="1" dirty="0" smtClean="0">
                <a:solidFill>
                  <a:srgbClr val="92D050"/>
                </a:solidFill>
              </a:rPr>
              <a:t>no</a:t>
            </a:r>
            <a:r>
              <a:rPr lang="en-US" dirty="0" smtClean="0">
                <a:solidFill>
                  <a:schemeClr val="bg1"/>
                </a:solidFill>
              </a:rPr>
              <a:t> duplicates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a duplicate is inserted into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, nothing happens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Constructing a Set with an </a:t>
            </a:r>
            <a:r>
              <a:rPr lang="en-US" b="1" i="1" dirty="0" smtClean="0">
                <a:solidFill>
                  <a:srgbClr val="92D050"/>
                </a:solidFill>
              </a:rPr>
              <a:t>iterable</a:t>
            </a:r>
            <a:r>
              <a:rPr lang="en-US" dirty="0" smtClean="0">
                <a:solidFill>
                  <a:schemeClr val="bg1"/>
                </a:solidFill>
              </a:rPr>
              <a:t> object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mySet = new Set([3, 1 ,7, 5, 9]);</a:t>
            </a:r>
            <a:endParaRPr lang="en-US" sz="2400" b="1" i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Constructing </a:t>
            </a:r>
            <a:r>
              <a:rPr lang="en-US" dirty="0" smtClean="0">
                <a:solidFill>
                  <a:schemeClr val="bg1"/>
                </a:solidFill>
              </a:rPr>
              <a:t>an empty Set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mySet = new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Set();</a:t>
            </a:r>
            <a:endParaRPr lang="en-US" sz="2400" b="1" i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is sorted in the order of insertions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06835" y="3820885"/>
            <a:ext cx="498022" cy="40005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Sets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Common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i="1" dirty="0" smtClean="0">
                <a:solidFill>
                  <a:srgbClr val="FFFF00"/>
                </a:solidFill>
              </a:rPr>
              <a:t> API Methods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53861" y="563009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61" y="2192239"/>
            <a:ext cx="6836279" cy="34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Switching to ES6 in Node.js</a:t>
            </a:r>
            <a:r>
              <a:rPr lang="en-US" i="1" dirty="0" smtClean="0">
                <a:solidFill>
                  <a:prstClr val="white"/>
                </a:solidFill>
              </a:rPr>
              <a:t>, by </a:t>
            </a:r>
            <a:r>
              <a:rPr lang="en-US" i="1" smtClean="0">
                <a:solidFill>
                  <a:prstClr val="white"/>
                </a:solidFill>
              </a:rPr>
              <a:t>Ryan Lewis,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Sets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Accessing values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Cannot be accessed </a:t>
            </a:r>
            <a:r>
              <a:rPr lang="en-US" b="1" i="1" dirty="0" smtClean="0">
                <a:solidFill>
                  <a:srgbClr val="92D050"/>
                </a:solidFill>
              </a:rPr>
              <a:t>directly</a:t>
            </a:r>
            <a:r>
              <a:rPr lang="en-US" dirty="0" smtClean="0">
                <a:solidFill>
                  <a:schemeClr val="bg1"/>
                </a:solidFill>
              </a:rPr>
              <a:t> as in an array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 are no indexes, you must use an </a:t>
            </a:r>
            <a:r>
              <a:rPr lang="en-US" b="1" i="1" dirty="0" smtClean="0">
                <a:solidFill>
                  <a:srgbClr val="92D050"/>
                </a:solidFill>
              </a:rPr>
              <a:t>iterator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More on iterators in the next unit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Sets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Spread</a:t>
            </a:r>
            <a:r>
              <a:rPr lang="en-US" dirty="0" smtClean="0">
                <a:solidFill>
                  <a:schemeClr val="bg1"/>
                </a:solidFill>
              </a:rPr>
              <a:t> syntax may be used to convert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into an </a:t>
            </a:r>
            <a:r>
              <a:rPr lang="en-US" b="1" i="1" dirty="0" smtClean="0">
                <a:solidFill>
                  <a:srgbClr val="92D050"/>
                </a:solidFill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 for direct access</a:t>
            </a: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35556" y="565894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56" y="2898683"/>
            <a:ext cx="6836279" cy="26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Exercise03_03_01 – Step 5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ES6 Sets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Sets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Maps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map-like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structure</a:t>
            </a:r>
            <a:r>
              <a:rPr lang="en-US" dirty="0" smtClean="0">
                <a:solidFill>
                  <a:schemeClr val="bg1"/>
                </a:solidFill>
              </a:rPr>
              <a:t> has always been a part of JavaScript, the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However, it was used to cover two purposes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has introduced </a:t>
            </a:r>
            <a:r>
              <a:rPr lang="en-US" b="1" i="1" dirty="0" smtClean="0">
                <a:solidFill>
                  <a:srgbClr val="92D050"/>
                </a:solidFill>
              </a:rPr>
              <a:t>specialization</a:t>
            </a:r>
            <a:r>
              <a:rPr lang="en-US" dirty="0" smtClean="0">
                <a:solidFill>
                  <a:schemeClr val="bg1"/>
                </a:solidFill>
              </a:rPr>
              <a:t> with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73" y="535927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56" y="3033284"/>
            <a:ext cx="5320088" cy="22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476800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Maps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9134"/>
            <a:ext cx="8229600" cy="541419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 is a collection of </a:t>
            </a:r>
            <a:r>
              <a:rPr lang="en-US" b="1" i="1" dirty="0" smtClean="0">
                <a:solidFill>
                  <a:srgbClr val="92D050"/>
                </a:solidFill>
              </a:rPr>
              <a:t>key-value</a:t>
            </a:r>
            <a:r>
              <a:rPr lang="en-US" dirty="0" smtClean="0">
                <a:solidFill>
                  <a:schemeClr val="bg1"/>
                </a:solidFill>
              </a:rPr>
              <a:t> pairs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 is a </a:t>
            </a:r>
            <a:r>
              <a:rPr lang="en-US" b="1" i="1" dirty="0" smtClean="0">
                <a:solidFill>
                  <a:srgbClr val="92D050"/>
                </a:solidFill>
              </a:rPr>
              <a:t>collection</a:t>
            </a:r>
            <a:r>
              <a:rPr lang="en-US" dirty="0" smtClean="0">
                <a:solidFill>
                  <a:schemeClr val="bg1"/>
                </a:solidFill>
              </a:rPr>
              <a:t> of elements, not a new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Any data type may be used as the </a:t>
            </a:r>
            <a:r>
              <a:rPr lang="en-US" b="1" i="1" dirty="0" smtClean="0">
                <a:solidFill>
                  <a:srgbClr val="92D050"/>
                </a:solidFill>
              </a:rPr>
              <a:t>key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Does not have to be a </a:t>
            </a:r>
            <a:r>
              <a:rPr lang="en-US" b="1" i="1" dirty="0" smtClean="0">
                <a:solidFill>
                  <a:srgbClr val="92D050"/>
                </a:solidFill>
              </a:rPr>
              <a:t>string</a:t>
            </a:r>
            <a:r>
              <a:rPr lang="en-US" dirty="0" smtClean="0">
                <a:solidFill>
                  <a:schemeClr val="bg1"/>
                </a:solidFill>
              </a:rPr>
              <a:t> as in an object.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 has a .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solidFill>
                  <a:schemeClr val="bg1"/>
                </a:solidFill>
              </a:rPr>
              <a:t> property containing the count of </a:t>
            </a:r>
            <a:r>
              <a:rPr lang="en-US" b="1" i="1" dirty="0" smtClean="0">
                <a:solidFill>
                  <a:srgbClr val="92D050"/>
                </a:solidFill>
              </a:rPr>
              <a:t>elements</a:t>
            </a:r>
            <a:r>
              <a:rPr lang="en-US" dirty="0" smtClean="0">
                <a:solidFill>
                  <a:schemeClr val="bg1"/>
                </a:solidFill>
              </a:rPr>
              <a:t> in the collection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sorted in the order of insertions</a:t>
            </a:r>
          </a:p>
          <a:p>
            <a:pPr lvl="1">
              <a:buClr>
                <a:srgbClr val="FFFF00"/>
              </a:buClr>
            </a:pPr>
            <a:endParaRPr lang="en-US" b="1" i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Maps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Common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b="1" i="1" dirty="0" smtClean="0">
                <a:solidFill>
                  <a:srgbClr val="FFFF00"/>
                </a:solidFill>
              </a:rPr>
              <a:t> API Functions</a:t>
            </a: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More on iterators in the next unit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2683" y="456521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3" y="1966866"/>
            <a:ext cx="8418633" cy="25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Exercise03_03_01 – Step 6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ES6 Maps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ES6 Maps</a:t>
            </a:r>
          </a:p>
        </p:txBody>
      </p:sp>
    </p:spTree>
    <p:extLst>
      <p:ext uri="{BB962C8B-B14F-4D97-AF65-F5344CB8AC3E}">
        <p14:creationId xmlns:p14="http://schemas.microsoft.com/office/powerpoint/2010/main" val="30721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Introducing Promises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Aggregating Async Operations with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Promise.all()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Sets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Maps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554355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Callbacks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fundamental </a:t>
            </a:r>
            <a:r>
              <a:rPr lang="en-US" b="1" i="1" dirty="0" smtClean="0">
                <a:solidFill>
                  <a:srgbClr val="92D050"/>
                </a:solidFill>
              </a:rPr>
              <a:t>design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pattern</a:t>
            </a:r>
            <a:r>
              <a:rPr lang="en-US" dirty="0" smtClean="0">
                <a:solidFill>
                  <a:schemeClr val="bg1"/>
                </a:solidFill>
              </a:rPr>
              <a:t> for writing code in JavaScript and Node.js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Quite easy in simple cases, </a:t>
            </a:r>
            <a:r>
              <a:rPr lang="en-US" b="1" i="1" dirty="0" smtClean="0">
                <a:solidFill>
                  <a:srgbClr val="92D050"/>
                </a:solidFill>
              </a:rPr>
              <a:t>Callback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Hell</a:t>
            </a:r>
            <a:r>
              <a:rPr lang="en-US" dirty="0" smtClean="0">
                <a:solidFill>
                  <a:schemeClr val="bg1"/>
                </a:solidFill>
              </a:rPr>
              <a:t> when complex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As complexity grows, causes code to become extremely </a:t>
            </a:r>
            <a:r>
              <a:rPr lang="en-US" b="1" i="1" dirty="0" smtClean="0">
                <a:solidFill>
                  <a:srgbClr val="92D050"/>
                </a:solidFill>
              </a:rPr>
              <a:t>convoluted</a:t>
            </a:r>
            <a:r>
              <a:rPr lang="en-US" dirty="0" smtClean="0">
                <a:solidFill>
                  <a:schemeClr val="bg1"/>
                </a:solidFill>
              </a:rPr>
              <a:t> and difficult to </a:t>
            </a:r>
            <a:r>
              <a:rPr lang="en-US" b="1" i="1" dirty="0" smtClean="0">
                <a:solidFill>
                  <a:srgbClr val="92D050"/>
                </a:solidFill>
              </a:rPr>
              <a:t>understand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56893" y="492007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93" y="2603482"/>
            <a:ext cx="5164221" cy="23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Typical ES5 Callback Implementation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Usually, first argument is </a:t>
            </a:r>
            <a:r>
              <a:rPr lang="en-US" b="1" i="1" dirty="0" smtClean="0">
                <a:solidFill>
                  <a:srgbClr val="92D050"/>
                </a:solidFill>
              </a:rPr>
              <a:t>error</a:t>
            </a:r>
            <a:r>
              <a:rPr lang="en-US" dirty="0" smtClean="0">
                <a:solidFill>
                  <a:schemeClr val="bg1"/>
                </a:solidFill>
              </a:rPr>
              <a:t>, second is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30443" y="4902342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43" y="1778408"/>
            <a:ext cx="4083114" cy="3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Promises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ES5 Implementation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alternative solution to callbacks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Implemented by </a:t>
            </a:r>
            <a:r>
              <a:rPr lang="en-US" b="1" i="1" dirty="0" smtClean="0">
                <a:solidFill>
                  <a:srgbClr val="92D050"/>
                </a:solidFill>
              </a:rPr>
              <a:t>third-party</a:t>
            </a:r>
            <a:r>
              <a:rPr lang="en-US" dirty="0" smtClean="0">
                <a:solidFill>
                  <a:schemeClr val="bg1"/>
                </a:solidFill>
              </a:rPr>
              <a:t> libraries such as Q and Bluebird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ES6 provides a </a:t>
            </a:r>
            <a:r>
              <a:rPr lang="en-US" b="1" i="1" dirty="0" smtClean="0">
                <a:solidFill>
                  <a:srgbClr val="92D050"/>
                </a:solidFill>
              </a:rPr>
              <a:t>native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implementation with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 simple </a:t>
            </a:r>
            <a:r>
              <a:rPr lang="en-US" b="1" i="1" dirty="0" smtClean="0">
                <a:solidFill>
                  <a:srgbClr val="92D050"/>
                </a:solidFill>
              </a:rPr>
              <a:t>design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pattern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Promises go back to the concept that a function should </a:t>
            </a:r>
            <a:r>
              <a:rPr lang="en-US" b="1" i="1" dirty="0" smtClean="0">
                <a:solidFill>
                  <a:srgbClr val="92D050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something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Instead of </a:t>
            </a:r>
            <a:r>
              <a:rPr lang="en-US" b="1" i="1" dirty="0" smtClean="0">
                <a:solidFill>
                  <a:srgbClr val="92D050"/>
                </a:solidFill>
              </a:rPr>
              <a:t>passing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a callback, you get back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dirty="0" smtClean="0">
                <a:solidFill>
                  <a:schemeClr val="bg1"/>
                </a:solidFill>
              </a:rPr>
              <a:t> as a returned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833124" y="450399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05" y="3388151"/>
            <a:ext cx="3840095" cy="11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31120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32920"/>
            <a:ext cx="8229600" cy="54504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Promises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calls the </a:t>
            </a:r>
            <a:r>
              <a:rPr lang="en-US" b="1" i="1" dirty="0" smtClean="0">
                <a:solidFill>
                  <a:srgbClr val="92D050"/>
                </a:solidFill>
              </a:rPr>
              <a:t>constructor</a:t>
            </a:r>
            <a:r>
              <a:rPr lang="en-US" dirty="0" smtClean="0">
                <a:solidFill>
                  <a:schemeClr val="bg1"/>
                </a:solidFill>
              </a:rPr>
              <a:t> for a new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dirty="0" smtClean="0">
                <a:solidFill>
                  <a:schemeClr val="bg1"/>
                </a:solidFill>
              </a:rPr>
              <a:t> object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returned object has a very simple </a:t>
            </a:r>
            <a:r>
              <a:rPr lang="en-US" b="1" i="1" dirty="0" smtClean="0">
                <a:solidFill>
                  <a:srgbClr val="92D050"/>
                </a:solidFill>
              </a:rPr>
              <a:t>API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Consists of two </a:t>
            </a:r>
            <a:r>
              <a:rPr lang="en-US" b="1" i="1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bg1"/>
                </a:solidFill>
              </a:rPr>
              <a:t>, each with a specific purpose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1865" y="263682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65" y="1520982"/>
            <a:ext cx="3840095" cy="1115839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55345" y="6288119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53" y="4833047"/>
            <a:ext cx="2327834" cy="1450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51" y="4833047"/>
            <a:ext cx="2404896" cy="14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ES6 Promise Pattern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Function returns Promise object, </a:t>
            </a:r>
            <a:r>
              <a:rPr lang="en-US" b="1" i="1" dirty="0" smtClean="0">
                <a:solidFill>
                  <a:srgbClr val="92D050"/>
                </a:solidFill>
              </a:rPr>
              <a:t>chains</a:t>
            </a:r>
            <a:r>
              <a:rPr lang="en-US" dirty="0" smtClean="0">
                <a:solidFill>
                  <a:schemeClr val="bg1"/>
                </a:solidFill>
              </a:rPr>
              <a:t> the function calls for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.catch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Clear </a:t>
            </a:r>
            <a:r>
              <a:rPr lang="en-US" b="1" i="1" dirty="0" smtClean="0">
                <a:solidFill>
                  <a:srgbClr val="92D050"/>
                </a:solidFill>
              </a:rPr>
              <a:t>asynchronous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contract</a:t>
            </a:r>
            <a:r>
              <a:rPr lang="en-US" dirty="0" smtClean="0">
                <a:solidFill>
                  <a:schemeClr val="bg1"/>
                </a:solidFill>
              </a:rPr>
              <a:t> established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46911" y="490679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4" y="1778408"/>
            <a:ext cx="4083114" cy="3123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24" y="1778408"/>
            <a:ext cx="3373082" cy="3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32094"/>
            <a:ext cx="8229600" cy="525123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a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b="1" i="1" dirty="0" smtClean="0">
                <a:solidFill>
                  <a:srgbClr val="FFFF00"/>
                </a:solidFill>
              </a:rPr>
              <a:t> Object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Argument to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dirty="0" smtClean="0">
                <a:solidFill>
                  <a:schemeClr val="bg1"/>
                </a:solidFill>
              </a:rPr>
              <a:t> constructor is a </a:t>
            </a:r>
            <a:r>
              <a:rPr lang="en-US" b="1" i="1" dirty="0" smtClean="0">
                <a:solidFill>
                  <a:srgbClr val="92D050"/>
                </a:solidFill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which accepts two arguments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One typically called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One typically called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endParaRPr lang="en-US" b="1" i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07401" y="381561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1" y="1653601"/>
            <a:ext cx="4083114" cy="2148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64" y="3115445"/>
            <a:ext cx="4026583" cy="867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63" y="2338238"/>
            <a:ext cx="4026583" cy="5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9806</TotalTime>
  <Words>719</Words>
  <Application>Microsoft Office PowerPoint</Application>
  <PresentationFormat>On-screen Show (4:3)</PresentationFormat>
  <Paragraphs>195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Office Theme</vt:lpstr>
      <vt:lpstr>PowerPoint Presentation</vt:lpstr>
      <vt:lpstr>Credits</vt:lpstr>
      <vt:lpstr>LEARNING OBJECTIVES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Aggregating with Promise.all()</vt:lpstr>
      <vt:lpstr>Aggregating with Promise.all()</vt:lpstr>
      <vt:lpstr>Aggregating with Promise.all()</vt:lpstr>
      <vt:lpstr>ES6 Sets</vt:lpstr>
      <vt:lpstr>ES6 Sets</vt:lpstr>
      <vt:lpstr>ES6 Sets</vt:lpstr>
      <vt:lpstr>ES6 Sets</vt:lpstr>
      <vt:lpstr>ES6 Sets</vt:lpstr>
      <vt:lpstr>ES6 Sets</vt:lpstr>
      <vt:lpstr>ES6 Maps</vt:lpstr>
      <vt:lpstr>ES6 Maps</vt:lpstr>
      <vt:lpstr>ES6 Maps</vt:lpstr>
      <vt:lpstr>ES6 Maps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332</cp:revision>
  <cp:lastPrinted>2018-03-07T19:50:22Z</cp:lastPrinted>
  <dcterms:created xsi:type="dcterms:W3CDTF">2013-01-24T22:24:37Z</dcterms:created>
  <dcterms:modified xsi:type="dcterms:W3CDTF">2019-03-29T20:16:35Z</dcterms:modified>
</cp:coreProperties>
</file>