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6" r:id="rId2"/>
    <p:sldId id="317" r:id="rId3"/>
    <p:sldId id="271" r:id="rId4"/>
    <p:sldId id="340" r:id="rId5"/>
    <p:sldId id="341" r:id="rId6"/>
    <p:sldId id="356" r:id="rId7"/>
    <p:sldId id="342" r:id="rId8"/>
    <p:sldId id="32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43" r:id="rId19"/>
    <p:sldId id="354" r:id="rId20"/>
    <p:sldId id="355" r:id="rId21"/>
    <p:sldId id="353" r:id="rId2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0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 ES6 – Iterators &amp; Generators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Execution Sequence of Generators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Generators use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.next()</a:t>
            </a:r>
            <a:r>
              <a:rPr lang="en-US" dirty="0" smtClean="0">
                <a:solidFill>
                  <a:schemeClr val="bg1"/>
                </a:solidFill>
              </a:rPr>
              <a:t> to start/continue code execution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Instead of iterating to another element, it continues execution of that </a:t>
            </a:r>
            <a:r>
              <a:rPr lang="en-US" b="1" i="1" dirty="0" smtClean="0">
                <a:solidFill>
                  <a:srgbClr val="92D050"/>
                </a:solidFill>
              </a:rPr>
              <a:t>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Generators use the new ES6 keyword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 smtClean="0">
                <a:solidFill>
                  <a:schemeClr val="bg1"/>
                </a:solidFill>
              </a:rPr>
              <a:t> to </a:t>
            </a:r>
            <a:r>
              <a:rPr lang="en-US" b="1" i="1" dirty="0" smtClean="0">
                <a:solidFill>
                  <a:srgbClr val="92D050"/>
                </a:solidFill>
              </a:rPr>
              <a:t>stop</a:t>
            </a:r>
            <a:r>
              <a:rPr lang="en-US" dirty="0" smtClean="0">
                <a:solidFill>
                  <a:schemeClr val="bg1"/>
                </a:solidFill>
              </a:rPr>
              <a:t> execution of a generator function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Calling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.next()</a:t>
            </a:r>
            <a:r>
              <a:rPr lang="en-US" b="1" i="1" dirty="0" smtClean="0">
                <a:solidFill>
                  <a:srgbClr val="92D050"/>
                </a:solidFill>
              </a:rPr>
              <a:t>executes</a:t>
            </a:r>
            <a:r>
              <a:rPr lang="en-US" dirty="0" smtClean="0">
                <a:solidFill>
                  <a:schemeClr val="bg1"/>
                </a:solidFill>
              </a:rPr>
              <a:t> the code in the function until the next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keyword or done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calls </a:t>
            </a:r>
            <a:r>
              <a:rPr lang="en-US" b="1" i="1" dirty="0" smtClean="0">
                <a:solidFill>
                  <a:srgbClr val="92D050"/>
                </a:solidFill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 from the previous stop point until the next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28051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Generator Syntax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Created by using the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keyword in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combination with an </a:t>
            </a:r>
            <a:r>
              <a:rPr lang="en-US" b="1" i="1" dirty="0" smtClean="0">
                <a:solidFill>
                  <a:srgbClr val="92D050"/>
                </a:solidFill>
              </a:rPr>
              <a:t>asterisk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) 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iterator is created by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calling</a:t>
            </a:r>
            <a:r>
              <a:rPr lang="en-US" dirty="0" smtClean="0">
                <a:solidFill>
                  <a:schemeClr val="bg1"/>
                </a:solidFill>
              </a:rPr>
              <a:t> the function and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rgbClr val="92D050"/>
                </a:solidFill>
              </a:rPr>
              <a:t>assigning</a:t>
            </a:r>
            <a:r>
              <a:rPr lang="en-US" dirty="0" smtClean="0">
                <a:solidFill>
                  <a:schemeClr val="bg1"/>
                </a:solidFill>
              </a:rPr>
              <a:t> it to a variable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19" y="1310568"/>
            <a:ext cx="3067478" cy="291505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43419" y="422562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19" y="4713094"/>
            <a:ext cx="3067478" cy="1378866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43419" y="609854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Running the 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function execution is started and stopped by calls to the .next() method of the created </a:t>
            </a:r>
            <a:r>
              <a:rPr lang="en-US" b="1" i="1" dirty="0" smtClean="0">
                <a:solidFill>
                  <a:srgbClr val="92D050"/>
                </a:solidFill>
              </a:rPr>
              <a:t>iterator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4" y="3041964"/>
            <a:ext cx="7483332" cy="260739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0334" y="564936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2543" y="3429000"/>
            <a:ext cx="2942376" cy="1007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2543" y="3782840"/>
            <a:ext cx="2942376" cy="5628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2543" y="4064251"/>
            <a:ext cx="2869948" cy="10781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Running the 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</a:t>
            </a:r>
            <a:r>
              <a:rPr lang="en-US" dirty="0" smtClean="0">
                <a:solidFill>
                  <a:schemeClr val="bg1"/>
                </a:solidFill>
              </a:rPr>
              <a:t> keyword can even be used to control </a:t>
            </a:r>
            <a:r>
              <a:rPr lang="en-US" b="1" i="1" dirty="0" smtClean="0">
                <a:solidFill>
                  <a:srgbClr val="92D050"/>
                </a:solidFill>
              </a:rPr>
              <a:t>loop</a:t>
            </a:r>
            <a:r>
              <a:rPr lang="en-US" dirty="0" smtClean="0">
                <a:solidFill>
                  <a:schemeClr val="bg1"/>
                </a:solidFill>
              </a:rPr>
              <a:t> execution inside a generator function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26" y="2915215"/>
            <a:ext cx="6579948" cy="304874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92061" y="597550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2824"/>
            <a:ext cx="8229600" cy="513050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Communication with Generator Iteration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most powerful use of generators is the ability to </a:t>
            </a:r>
            <a:r>
              <a:rPr lang="en-US" b="1" i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and from the generator during execution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Pass data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into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 generator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as an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argument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Receive the data into the next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Pass data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generator with a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statement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to the right of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Much like a return, but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pauses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function, does not end it</a:t>
            </a:r>
          </a:p>
        </p:txBody>
      </p:sp>
    </p:spTree>
    <p:extLst>
      <p:ext uri="{BB962C8B-B14F-4D97-AF65-F5344CB8AC3E}">
        <p14:creationId xmlns:p14="http://schemas.microsoft.com/office/powerpoint/2010/main" val="27571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Running the 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.next()</a:t>
            </a: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b="1" i="1" dirty="0" smtClean="0">
                <a:solidFill>
                  <a:srgbClr val="92D050"/>
                </a:solidFill>
              </a:rPr>
              <a:t>arguments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" y="2408220"/>
            <a:ext cx="8336913" cy="3223033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543" y="564055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35794" y="3340729"/>
            <a:ext cx="445430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90099" y="3340729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2376" y="3918642"/>
            <a:ext cx="38567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99152" y="3918642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335794" y="3687778"/>
            <a:ext cx="606582" cy="230864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2376" y="4653481"/>
            <a:ext cx="424607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88451" y="4653481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335794" y="4066514"/>
            <a:ext cx="606582" cy="586967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Running the 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Passing </a:t>
            </a:r>
            <a:r>
              <a:rPr lang="en-US" b="1" i="1" dirty="0" smtClean="0">
                <a:solidFill>
                  <a:srgbClr val="92D050"/>
                </a:solidFill>
              </a:rPr>
              <a:t>initial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values</a:t>
            </a:r>
            <a:r>
              <a:rPr lang="en-US" dirty="0" smtClean="0">
                <a:solidFill>
                  <a:schemeClr val="bg1"/>
                </a:solidFill>
              </a:rPr>
              <a:t> to generators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7" y="2408220"/>
            <a:ext cx="7980844" cy="3223033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543" y="5640557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Running the Generator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Returning values with yield produces an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with </a:t>
            </a:r>
            <a:r>
              <a:rPr lang="en-US" b="1" i="1" dirty="0" smtClean="0">
                <a:solidFill>
                  <a:srgbClr val="92D050"/>
                </a:solidFill>
              </a:rPr>
              <a:t>two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2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dirty="0" smtClean="0">
                <a:solidFill>
                  <a:schemeClr val="bg1"/>
                </a:solidFill>
              </a:rPr>
              <a:t> is set 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solidFill>
                  <a:schemeClr val="bg1"/>
                </a:solidFill>
              </a:rPr>
              <a:t> if there is </a:t>
            </a:r>
            <a:r>
              <a:rPr lang="en-US" b="1" i="1" dirty="0" smtClean="0">
                <a:solidFill>
                  <a:srgbClr val="92D050"/>
                </a:solidFill>
              </a:rPr>
              <a:t>more</a:t>
            </a:r>
            <a:r>
              <a:rPr lang="en-US" dirty="0" smtClean="0">
                <a:solidFill>
                  <a:schemeClr val="bg1"/>
                </a:solidFill>
              </a:rPr>
              <a:t> code to execute</a:t>
            </a:r>
          </a:p>
          <a:p>
            <a:pPr lvl="2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dirty="0">
                <a:solidFill>
                  <a:schemeClr val="bg1"/>
                </a:solidFill>
              </a:rPr>
              <a:t> is set to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 there is </a:t>
            </a:r>
            <a:r>
              <a:rPr lang="en-US" b="1" i="1" dirty="0" smtClean="0">
                <a:solidFill>
                  <a:srgbClr val="92D050"/>
                </a:solidFill>
              </a:rPr>
              <a:t>no more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code to </a:t>
            </a:r>
            <a:r>
              <a:rPr lang="en-US" dirty="0" smtClean="0">
                <a:solidFill>
                  <a:schemeClr val="bg1"/>
                </a:solidFill>
              </a:rPr>
              <a:t>execute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chemeClr val="bg1"/>
                </a:solidFill>
              </a:rPr>
              <a:t>then set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the result of a </a:t>
            </a:r>
            <a:r>
              <a:rPr lang="en-US" b="1" i="1" dirty="0" smtClean="0">
                <a:solidFill>
                  <a:srgbClr val="92D050"/>
                </a:solidFill>
              </a:rPr>
              <a:t>regular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7" y="4503990"/>
            <a:ext cx="7980844" cy="1779335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11137" y="629499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Exercise03_04_01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Generators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b="1" spc="300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or…of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 and 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32411"/>
            <a:ext cx="8229600" cy="495091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Revisiting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  <a:r>
              <a:rPr lang="en-US" dirty="0" smtClean="0">
                <a:solidFill>
                  <a:schemeClr val="bg1"/>
                </a:solidFill>
              </a:rPr>
              <a:t> construct can be used to iterate through any </a:t>
            </a:r>
            <a:r>
              <a:rPr lang="en-US" b="1" i="1" dirty="0" smtClean="0">
                <a:solidFill>
                  <a:srgbClr val="92D050"/>
                </a:solidFill>
              </a:rPr>
              <a:t>iterable</a:t>
            </a:r>
            <a:r>
              <a:rPr lang="en-US" dirty="0" smtClean="0">
                <a:solidFill>
                  <a:schemeClr val="bg1"/>
                </a:solidFill>
              </a:rPr>
              <a:t> object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objects we have seen </a:t>
            </a:r>
            <a:r>
              <a:rPr lang="en-US" dirty="0" smtClean="0">
                <a:solidFill>
                  <a:schemeClr val="bg1"/>
                </a:solidFill>
              </a:rPr>
              <a:t>so far are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Generators also produce </a:t>
            </a:r>
            <a:r>
              <a:rPr lang="en-US" b="1" i="1" dirty="0" smtClean="0">
                <a:solidFill>
                  <a:srgbClr val="92D050"/>
                </a:solidFill>
              </a:rPr>
              <a:t>iterators</a:t>
            </a:r>
            <a:r>
              <a:rPr lang="en-US" dirty="0" smtClean="0">
                <a:solidFill>
                  <a:schemeClr val="bg1"/>
                </a:solidFill>
              </a:rPr>
              <a:t> when called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Therefore they can be used in </a:t>
            </a:r>
            <a:r>
              <a:rPr lang="en-US" dirty="0" smtClean="0">
                <a:solidFill>
                  <a:schemeClr val="bg1"/>
                </a:solidFill>
              </a:rPr>
              <a:t>conjunction with the generator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Switching to ES6 in Node.js</a:t>
            </a:r>
            <a:r>
              <a:rPr lang="en-US" i="1" dirty="0" smtClean="0">
                <a:solidFill>
                  <a:prstClr val="white"/>
                </a:solidFill>
              </a:rPr>
              <a:t>, by </a:t>
            </a:r>
            <a:r>
              <a:rPr lang="en-US" i="1" smtClean="0">
                <a:solidFill>
                  <a:prstClr val="white"/>
                </a:solidFill>
              </a:rPr>
              <a:t>Ryan Lewis,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531120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b="1" spc="300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or…of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 and 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78186"/>
            <a:ext cx="8229600" cy="540513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Revisiting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ounter()</a:t>
            </a:r>
            <a:r>
              <a:rPr lang="en-US" dirty="0" smtClean="0">
                <a:solidFill>
                  <a:schemeClr val="bg1"/>
                </a:solidFill>
              </a:rPr>
              <a:t>returns an </a:t>
            </a:r>
            <a:r>
              <a:rPr lang="en-US" b="1" i="1" dirty="0" smtClean="0">
                <a:solidFill>
                  <a:srgbClr val="92D050"/>
                </a:solidFill>
              </a:rPr>
              <a:t>iterator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Each iteration of the loop does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dirty="0" smtClean="0">
                <a:solidFill>
                  <a:schemeClr val="bg1"/>
                </a:solidFill>
              </a:rPr>
              <a:t> call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 smtClean="0">
                <a:solidFill>
                  <a:schemeClr val="bg1"/>
                </a:solidFill>
              </a:rPr>
              <a:t> value is returned as the </a:t>
            </a:r>
            <a:r>
              <a:rPr lang="en-US" b="1" i="1" dirty="0" smtClean="0">
                <a:solidFill>
                  <a:srgbClr val="92D050"/>
                </a:solidFill>
              </a:rPr>
              <a:t>loop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variable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Only restriction is the inability to pass </a:t>
            </a:r>
            <a:r>
              <a:rPr lang="en-US" b="1" i="1" dirty="0" smtClean="0">
                <a:solidFill>
                  <a:srgbClr val="92D050"/>
                </a:solidFill>
              </a:rPr>
              <a:t>parameters</a:t>
            </a:r>
            <a:r>
              <a:rPr lang="en-US" dirty="0" smtClean="0">
                <a:solidFill>
                  <a:schemeClr val="bg1"/>
                </a:solidFill>
              </a:rPr>
              <a:t> with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r>
              <a:rPr lang="en-US" dirty="0" smtClean="0">
                <a:solidFill>
                  <a:schemeClr val="bg1"/>
                </a:solidFill>
              </a:rPr>
              <a:t> calls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  <a:r>
              <a:rPr lang="en-US" dirty="0" smtClean="0">
                <a:solidFill>
                  <a:schemeClr val="bg1"/>
                </a:solidFill>
              </a:rPr>
              <a:t> does not pass back any final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from the generator function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3" y="1561594"/>
            <a:ext cx="6492714" cy="164524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82722" y="321344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Exercise03_04_01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r>
              <a:rPr lang="en-US" b="1" i="1" dirty="0" smtClean="0">
                <a:solidFill>
                  <a:srgbClr val="FFFF00"/>
                </a:solidFill>
              </a:rPr>
              <a:t> and Generators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and 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Iterating Through Collections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Generators</a:t>
            </a:r>
          </a:p>
          <a:p>
            <a:pPr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  <a:r>
              <a:rPr lang="en-US" dirty="0" smtClean="0">
                <a:solidFill>
                  <a:schemeClr val="bg1"/>
                </a:solidFill>
              </a:rPr>
              <a:t>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Iterating Through Collections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ES5 Iteration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Navigating</a:t>
            </a:r>
            <a:r>
              <a:rPr lang="en-US" dirty="0" smtClean="0">
                <a:solidFill>
                  <a:schemeClr val="bg1"/>
                </a:solidFill>
              </a:rPr>
              <a:t> through a </a:t>
            </a:r>
            <a:r>
              <a:rPr lang="en-US" b="1" i="1" dirty="0" smtClean="0">
                <a:solidFill>
                  <a:srgbClr val="92D050"/>
                </a:solidFill>
              </a:rPr>
              <a:t>collection</a:t>
            </a:r>
            <a:r>
              <a:rPr lang="en-US" dirty="0" smtClean="0">
                <a:solidFill>
                  <a:schemeClr val="bg1"/>
                </a:solidFill>
              </a:rPr>
              <a:t> from a starting point to an ending point: like an </a:t>
            </a:r>
            <a:r>
              <a:rPr lang="en-US" b="1" i="1" dirty="0" smtClean="0">
                <a:solidFill>
                  <a:srgbClr val="92D050"/>
                </a:solidFill>
              </a:rPr>
              <a:t>array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One ES5 method is to use a standard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loop for indexed arrays</a:t>
            </a:r>
          </a:p>
          <a:p>
            <a:pPr lvl="2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Another uses the array object </a:t>
            </a:r>
            <a:r>
              <a:rPr lang="en-US" b="1" i="1" dirty="0">
                <a:solidFill>
                  <a:srgbClr val="92D050"/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array.forEach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Another uses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for…in</a:t>
            </a:r>
            <a:r>
              <a:rPr lang="en-US" dirty="0" smtClean="0">
                <a:solidFill>
                  <a:schemeClr val="bg1"/>
                </a:solidFill>
              </a:rPr>
              <a:t> construct to obtain the </a:t>
            </a:r>
            <a:r>
              <a:rPr lang="en-US" b="1" i="1" dirty="0" smtClean="0">
                <a:solidFill>
                  <a:srgbClr val="92D050"/>
                </a:solidFill>
              </a:rPr>
              <a:t>key</a:t>
            </a:r>
            <a:r>
              <a:rPr lang="en-US" dirty="0" smtClean="0">
                <a:solidFill>
                  <a:schemeClr val="bg1"/>
                </a:solidFill>
              </a:rPr>
              <a:t> to each element, which is then used for access</a:t>
            </a:r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12" y="3334448"/>
            <a:ext cx="4296375" cy="40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5" y="4189697"/>
            <a:ext cx="5191850" cy="362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40" y="5549798"/>
            <a:ext cx="3480320" cy="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Iterating Through Collections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ES6 Iteration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Introduces a new construct: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Easiest of all the iteration methods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be used with all </a:t>
            </a:r>
            <a:r>
              <a:rPr lang="en-US" b="1" i="1" dirty="0" smtClean="0">
                <a:solidFill>
                  <a:srgbClr val="92D050"/>
                </a:solidFill>
              </a:rPr>
              <a:t>iterable</a:t>
            </a:r>
            <a:r>
              <a:rPr lang="en-US" dirty="0" smtClean="0">
                <a:solidFill>
                  <a:schemeClr val="bg1"/>
                </a:solidFill>
              </a:rPr>
              <a:t> types, such as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ot with objects, which are not </a:t>
            </a:r>
            <a:r>
              <a:rPr lang="en-US" b="1" i="1" dirty="0" smtClean="0">
                <a:solidFill>
                  <a:srgbClr val="92D050"/>
                </a:solidFill>
              </a:rPr>
              <a:t>iterable</a:t>
            </a:r>
            <a:endParaRPr lang="en-US" b="1" i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9" y="3856996"/>
            <a:ext cx="4837701" cy="204608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53149" y="590307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Iterating Through Collections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0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ES6 Iteration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for…in </a:t>
            </a:r>
            <a:r>
              <a:rPr lang="en-US" dirty="0" smtClean="0">
                <a:solidFill>
                  <a:schemeClr val="bg1"/>
                </a:solidFill>
              </a:rPr>
              <a:t>vs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3" y="2264970"/>
            <a:ext cx="7325934" cy="2722104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77467" y="5104174"/>
            <a:ext cx="1876371" cy="1074557"/>
          </a:xfrm>
        </p:spPr>
        <p:txBody>
          <a:bodyPr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^^^ Not advised because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order cannot be guaranteed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Iterating Through Collections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When to Use a </a:t>
            </a:r>
            <a:r>
              <a:rPr lang="en-US" dirty="0" smtClean="0">
                <a:solidFill>
                  <a:srgbClr val="FFFF00"/>
                </a:solidFill>
              </a:rPr>
              <a:t>for…of</a:t>
            </a:r>
            <a:r>
              <a:rPr lang="en-US" b="1" i="1" dirty="0" smtClean="0">
                <a:solidFill>
                  <a:srgbClr val="FFFF00"/>
                </a:solidFill>
              </a:rPr>
              <a:t> Construct 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iterating over an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, 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 those instances when you do not need the value of the array index for something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You can convert objects to arrays with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object.values()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743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Exercise03_04_01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the 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for…of</a:t>
            </a:r>
            <a:r>
              <a:rPr lang="en-US" b="1" i="1" dirty="0" smtClean="0">
                <a:solidFill>
                  <a:srgbClr val="FFFF00"/>
                </a:solidFill>
              </a:rPr>
              <a:t>  Construct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Iterating Through Collections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0354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76950"/>
            <a:ext cx="8229600" cy="51063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Generators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b="1" i="1" dirty="0" smtClean="0">
                <a:solidFill>
                  <a:srgbClr val="92D050"/>
                </a:solidFill>
              </a:rPr>
              <a:t>pause</a:t>
            </a:r>
            <a:r>
              <a:rPr lang="en-US" dirty="0" smtClean="0">
                <a:solidFill>
                  <a:schemeClr val="bg1"/>
                </a:solidFill>
              </a:rPr>
              <a:t> execution of a function, then restart it later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Special functions whose execution can be started or stopped at will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Inspired by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iterators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Used in OOP languages like Java, C++, and C#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Used to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iterate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through collections, of which these languages have many types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 methods like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.next()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.hasNext()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 move to the next element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37956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756</Words>
  <Application>Microsoft Office PowerPoint</Application>
  <PresentationFormat>On-screen Show (4:3)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Iterating Through Collections</vt:lpstr>
      <vt:lpstr>Iterating Through Collections</vt:lpstr>
      <vt:lpstr>Iterating Through Collections</vt:lpstr>
      <vt:lpstr>Iterating Through Collections</vt:lpstr>
      <vt:lpstr>Iterating Through Collections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for…of and Generators</vt:lpstr>
      <vt:lpstr>for…of and Generators</vt:lpstr>
      <vt:lpstr>for…of and Generators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347</cp:revision>
  <cp:lastPrinted>2018-03-12T00:57:00Z</cp:lastPrinted>
  <dcterms:created xsi:type="dcterms:W3CDTF">2013-01-24T22:24:37Z</dcterms:created>
  <dcterms:modified xsi:type="dcterms:W3CDTF">2019-03-29T17:19:01Z</dcterms:modified>
</cp:coreProperties>
</file>