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6" r:id="rId2"/>
    <p:sldId id="317" r:id="rId3"/>
    <p:sldId id="271" r:id="rId4"/>
    <p:sldId id="348" r:id="rId5"/>
    <p:sldId id="346" r:id="rId6"/>
    <p:sldId id="349" r:id="rId7"/>
    <p:sldId id="350" r:id="rId8"/>
    <p:sldId id="351" r:id="rId9"/>
    <p:sldId id="352" r:id="rId10"/>
    <p:sldId id="353" r:id="rId11"/>
    <p:sldId id="354" r:id="rId12"/>
    <p:sldId id="355" r:id="rId13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3/25/2018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5" y="2890391"/>
            <a:ext cx="85413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AngularJS 1 - Flow of Control &amp; Filters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Advanced Filters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60079"/>
            <a:ext cx="8229600" cy="542324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Array Filters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first one limits the </a:t>
            </a:r>
            <a:r>
              <a:rPr lang="en-US" b="1" i="1" dirty="0" smtClean="0">
                <a:solidFill>
                  <a:srgbClr val="92D050"/>
                </a:solidFill>
              </a:rPr>
              <a:t>number</a:t>
            </a:r>
            <a:r>
              <a:rPr lang="en-US" dirty="0" smtClean="0">
                <a:solidFill>
                  <a:schemeClr val="bg1"/>
                </a:solidFill>
              </a:rPr>
              <a:t> of elements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Useful for things like pagination</a:t>
            </a:r>
            <a:endParaRPr lang="en-US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Second one filters by </a:t>
            </a:r>
            <a:r>
              <a:rPr lang="en-US" b="1" i="1" dirty="0" smtClean="0">
                <a:solidFill>
                  <a:srgbClr val="92D050"/>
                </a:solidFill>
              </a:rPr>
              <a:t>keyword</a:t>
            </a:r>
            <a:r>
              <a:rPr lang="en-US" dirty="0" smtClean="0">
                <a:solidFill>
                  <a:schemeClr val="bg1"/>
                </a:solidFill>
              </a:rPr>
              <a:t>, good for </a:t>
            </a:r>
            <a:r>
              <a:rPr lang="en-US" b="1" dirty="0" smtClean="0">
                <a:solidFill>
                  <a:srgbClr val="92D050"/>
                </a:solidFill>
              </a:rPr>
              <a:t>searches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third one controls </a:t>
            </a:r>
            <a:r>
              <a:rPr lang="en-US" b="1" i="1" dirty="0" smtClean="0">
                <a:solidFill>
                  <a:srgbClr val="92D050"/>
                </a:solidFill>
              </a:rPr>
              <a:t>sort</a:t>
            </a:r>
            <a:r>
              <a:rPr lang="en-US" dirty="0" smtClean="0">
                <a:solidFill>
                  <a:schemeClr val="bg1"/>
                </a:solidFill>
              </a:rPr>
              <a:t> order, based on a key, ascending or descending</a:t>
            </a:r>
            <a:endParaRPr lang="en-US" b="1" i="1" dirty="0" smtClean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43" y="1433132"/>
            <a:ext cx="3582513" cy="2352573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80743" y="3793473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Exercise04_02_01 – Step 4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Using Advanced Filters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8" y="2830284"/>
            <a:ext cx="7395545" cy="276932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Advanced Filters</a:t>
            </a:r>
          </a:p>
        </p:txBody>
      </p:sp>
    </p:spTree>
    <p:extLst>
      <p:ext uri="{BB962C8B-B14F-4D97-AF65-F5344CB8AC3E}">
        <p14:creationId xmlns:p14="http://schemas.microsoft.com/office/powerpoint/2010/main" val="41402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Exercise04_02_01 – Step 5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Enhancing the GUI </a:t>
            </a:r>
            <a:r>
              <a:rPr lang="en-US" b="1" i="1" smtClean="0">
                <a:solidFill>
                  <a:srgbClr val="FFFF00"/>
                </a:solidFill>
              </a:rPr>
              <a:t>for Sorting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8" y="2830284"/>
            <a:ext cx="7395545" cy="276932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Enhanced Sorting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Learning AngularJS 1</a:t>
            </a:r>
            <a:r>
              <a:rPr lang="en-US" i="1" dirty="0" smtClean="0">
                <a:solidFill>
                  <a:prstClr val="white"/>
                </a:solidFill>
              </a:rPr>
              <a:t>, by Ray Villalobos,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2018 LinkedIn Corporation.</a:t>
            </a: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Conditionals And Loops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Services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Basic Content Filters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Advanced Filters</a:t>
            </a:r>
          </a:p>
          <a:p>
            <a:pPr>
              <a:buClr>
                <a:srgbClr val="FFFF00"/>
              </a:buClr>
            </a:pPr>
            <a:r>
              <a:rPr lang="en-US" smtClean="0">
                <a:solidFill>
                  <a:schemeClr val="bg1"/>
                </a:solidFill>
              </a:rPr>
              <a:t>Enhanced Sorting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Conditionals And Loops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69545"/>
            <a:ext cx="8229600" cy="551378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Conditional  and Looping Directives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ng-show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ng-hide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display an element dependent upon the value of a conditional</a:t>
            </a:r>
            <a:endParaRPr lang="en-US" dirty="0" smtClean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element </a:t>
            </a:r>
            <a:r>
              <a:rPr lang="en-US" dirty="0">
                <a:solidFill>
                  <a:schemeClr val="bg1"/>
                </a:solidFill>
              </a:rPr>
              <a:t>still exists in the DOM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Both elements use </a:t>
            </a:r>
            <a:r>
              <a:rPr lang="en-US" b="1" i="1" dirty="0" smtClean="0">
                <a:solidFill>
                  <a:srgbClr val="92D050"/>
                </a:solidFill>
              </a:rPr>
              <a:t>classes</a:t>
            </a:r>
            <a:r>
              <a:rPr lang="en-US" dirty="0" smtClean="0">
                <a:solidFill>
                  <a:schemeClr val="bg1"/>
                </a:solidFill>
              </a:rPr>
              <a:t> to show or hide the element, this process is called </a:t>
            </a:r>
            <a:r>
              <a:rPr lang="en-US" b="1" i="1" dirty="0" smtClean="0">
                <a:solidFill>
                  <a:srgbClr val="92D050"/>
                </a:solidFill>
              </a:rPr>
              <a:t>injection</a:t>
            </a:r>
          </a:p>
          <a:p>
            <a:pPr lvl="1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ng-if</a:t>
            </a:r>
            <a:r>
              <a:rPr lang="en-US" dirty="0" smtClean="0">
                <a:solidFill>
                  <a:schemeClr val="bg1"/>
                </a:solidFill>
              </a:rPr>
              <a:t> acts based upon </a:t>
            </a:r>
            <a:r>
              <a:rPr lang="en-US" dirty="0">
                <a:solidFill>
                  <a:schemeClr val="bg1"/>
                </a:solidFill>
              </a:rPr>
              <a:t>the value of a </a:t>
            </a:r>
            <a:r>
              <a:rPr lang="en-US" dirty="0" smtClean="0">
                <a:solidFill>
                  <a:schemeClr val="bg1"/>
                </a:solidFill>
              </a:rPr>
              <a:t>conditional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Element does not exist in the in the DOM unless the conditional is true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Can either </a:t>
            </a:r>
            <a:r>
              <a:rPr lang="en-US" b="1" i="1" dirty="0" smtClean="0">
                <a:solidFill>
                  <a:srgbClr val="92D050"/>
                </a:solidFill>
              </a:rPr>
              <a:t>create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b="1" i="1" dirty="0" smtClean="0">
                <a:solidFill>
                  <a:srgbClr val="92D050"/>
                </a:solidFill>
              </a:rPr>
              <a:t>destroy</a:t>
            </a:r>
            <a:r>
              <a:rPr lang="en-US" dirty="0" smtClean="0">
                <a:solidFill>
                  <a:schemeClr val="bg1"/>
                </a:solidFill>
              </a:rPr>
              <a:t> an element</a:t>
            </a:r>
          </a:p>
          <a:p>
            <a:pPr lvl="1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</a:t>
            </a:r>
            <a:endParaRPr lang="en-US" dirty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Enables the ability to loop through </a:t>
            </a:r>
            <a:r>
              <a:rPr lang="en-US" b="1" i="1" dirty="0">
                <a:solidFill>
                  <a:srgbClr val="92D050"/>
                </a:solidFill>
              </a:rPr>
              <a:t>arrays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dirty="0" smtClean="0">
                <a:solidFill>
                  <a:srgbClr val="92D050"/>
                </a:solidFill>
              </a:rPr>
              <a:t>objects</a:t>
            </a:r>
            <a:endParaRPr lang="en-US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Exercise04_02_01 – Step </a:t>
            </a:r>
            <a:r>
              <a:rPr lang="en-US" b="1" i="1" dirty="0">
                <a:solidFill>
                  <a:srgbClr val="FFFF00"/>
                </a:solidFill>
              </a:rPr>
              <a:t>1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Implementing Conditionals and Loops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8" y="2830284"/>
            <a:ext cx="7395545" cy="276932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Conditionals And Loops</a:t>
            </a:r>
          </a:p>
        </p:txBody>
      </p:sp>
    </p:spTree>
    <p:extLst>
      <p:ext uri="{BB962C8B-B14F-4D97-AF65-F5344CB8AC3E}">
        <p14:creationId xmlns:p14="http://schemas.microsoft.com/office/powerpoint/2010/main" val="40155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AngularJS Services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05347"/>
            <a:ext cx="8229600" cy="537798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Services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provides a number of services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$http</a:t>
            </a:r>
            <a:r>
              <a:rPr lang="en-US" b="1" i="1" dirty="0" smtClean="0">
                <a:solidFill>
                  <a:srgbClr val="FFFF00"/>
                </a:solidFill>
              </a:rPr>
              <a:t> Service</a:t>
            </a:r>
            <a:endParaRPr lang="en-US" b="1" i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One of the most important services provided with AngularJS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Allows the handling of </a:t>
            </a:r>
            <a:r>
              <a:rPr lang="en-US" b="1" i="1" dirty="0" smtClean="0">
                <a:solidFill>
                  <a:srgbClr val="92D050"/>
                </a:solidFill>
              </a:rPr>
              <a:t>AJAX</a:t>
            </a:r>
            <a:r>
              <a:rPr lang="en-US" dirty="0" smtClean="0">
                <a:solidFill>
                  <a:schemeClr val="bg1"/>
                </a:solidFill>
              </a:rPr>
              <a:t> requests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Obviously requires a </a:t>
            </a:r>
            <a:r>
              <a:rPr lang="en-US" b="1" i="1" dirty="0" smtClean="0">
                <a:solidFill>
                  <a:srgbClr val="92D050"/>
                </a:solidFill>
              </a:rPr>
              <a:t>server</a:t>
            </a:r>
            <a:r>
              <a:rPr lang="en-US" dirty="0" smtClean="0">
                <a:solidFill>
                  <a:schemeClr val="bg1"/>
                </a:solidFill>
              </a:rPr>
              <a:t>, which we have running through Gulp in this project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AJAX is </a:t>
            </a:r>
            <a:r>
              <a:rPr lang="en-US" b="1" i="1" dirty="0" smtClean="0">
                <a:solidFill>
                  <a:srgbClr val="92D050"/>
                </a:solidFill>
              </a:rPr>
              <a:t>asynchronous</a:t>
            </a:r>
            <a:r>
              <a:rPr lang="en-US" dirty="0" smtClean="0">
                <a:solidFill>
                  <a:schemeClr val="bg1"/>
                </a:solidFill>
              </a:rPr>
              <a:t>, so AngularJS covers this with </a:t>
            </a:r>
            <a:r>
              <a:rPr lang="en-US" b="1" i="1" dirty="0" smtClean="0">
                <a:solidFill>
                  <a:srgbClr val="92D050"/>
                </a:solidFill>
              </a:rPr>
              <a:t>Promises</a:t>
            </a:r>
            <a:endParaRPr lang="en-US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Exercise04_02_01 – Step </a:t>
            </a:r>
            <a:r>
              <a:rPr lang="en-US" b="1" i="1" dirty="0">
                <a:solidFill>
                  <a:srgbClr val="FFFF00"/>
                </a:solidFill>
              </a:rPr>
              <a:t>2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Using the </a:t>
            </a:r>
            <a:r>
              <a:rPr lang="en-US" b="1" i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i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b="1" i="1" dirty="0" smtClean="0">
                <a:solidFill>
                  <a:srgbClr val="FFFF00"/>
                </a:solidFill>
              </a:rPr>
              <a:t> Service to Read a JSON file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8" y="2830284"/>
            <a:ext cx="7395545" cy="276932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AngularJS Services</a:t>
            </a:r>
          </a:p>
        </p:txBody>
      </p:sp>
    </p:spTree>
    <p:extLst>
      <p:ext uri="{BB962C8B-B14F-4D97-AF65-F5344CB8AC3E}">
        <p14:creationId xmlns:p14="http://schemas.microsoft.com/office/powerpoint/2010/main" val="4728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52732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Basic Content Filters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60079"/>
            <a:ext cx="8229600" cy="542324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Filters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Filters are used to </a:t>
            </a:r>
            <a:r>
              <a:rPr lang="en-US" b="1" i="1" dirty="0" smtClean="0">
                <a:solidFill>
                  <a:srgbClr val="92D050"/>
                </a:solidFill>
              </a:rPr>
              <a:t>modify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content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Some are simple transformations for </a:t>
            </a:r>
            <a:r>
              <a:rPr lang="en-US" b="1" i="1" dirty="0" smtClean="0">
                <a:solidFill>
                  <a:srgbClr val="92D050"/>
                </a:solidFill>
              </a:rPr>
              <a:t>text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Other filters are more complex, designed to filter </a:t>
            </a:r>
            <a:r>
              <a:rPr lang="en-US" b="1" i="1" dirty="0" smtClean="0">
                <a:solidFill>
                  <a:srgbClr val="92D050"/>
                </a:solidFill>
              </a:rPr>
              <a:t>lists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b="1" i="1" dirty="0" smtClean="0">
                <a:solidFill>
                  <a:srgbClr val="92D050"/>
                </a:solidFill>
              </a:rPr>
              <a:t>arrays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60" y="3721025"/>
            <a:ext cx="3982281" cy="209005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80860" y="5818794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4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Exercise04_02_01 – Step </a:t>
            </a:r>
            <a:r>
              <a:rPr lang="en-US" b="1" i="1" dirty="0">
                <a:solidFill>
                  <a:srgbClr val="FFFF00"/>
                </a:solidFill>
              </a:rPr>
              <a:t>3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Using Basic Filters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8" y="2830284"/>
            <a:ext cx="7395545" cy="276932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Basic Content Filters</a:t>
            </a:r>
          </a:p>
        </p:txBody>
      </p:sp>
    </p:spTree>
    <p:extLst>
      <p:ext uri="{BB962C8B-B14F-4D97-AF65-F5344CB8AC3E}">
        <p14:creationId xmlns:p14="http://schemas.microsoft.com/office/powerpoint/2010/main" val="41497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10118</TotalTime>
  <Words>345</Words>
  <Application>Microsoft Office PowerPoint</Application>
  <PresentationFormat>On-screen Show (4:3)</PresentationFormat>
  <Paragraphs>74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Credits</vt:lpstr>
      <vt:lpstr>LEARNING OBJECTIVES</vt:lpstr>
      <vt:lpstr>Conditionals And Loops</vt:lpstr>
      <vt:lpstr>Conditionals And Loops</vt:lpstr>
      <vt:lpstr>AngularJS Services</vt:lpstr>
      <vt:lpstr>AngularJS Services</vt:lpstr>
      <vt:lpstr>Basic Content Filters</vt:lpstr>
      <vt:lpstr>Basic Content Filters</vt:lpstr>
      <vt:lpstr>Advanced Filters</vt:lpstr>
      <vt:lpstr>Advanced Filters</vt:lpstr>
      <vt:lpstr>Enhanced Sorting</vt:lpstr>
    </vt:vector>
  </TitlesOfParts>
  <Company>UAT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J. Buckler</cp:lastModifiedBy>
  <cp:revision>392</cp:revision>
  <cp:lastPrinted>2018-03-20T20:40:08Z</cp:lastPrinted>
  <dcterms:created xsi:type="dcterms:W3CDTF">2013-01-24T22:24:37Z</dcterms:created>
  <dcterms:modified xsi:type="dcterms:W3CDTF">2018-03-25T20:18:55Z</dcterms:modified>
</cp:coreProperties>
</file>