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6" r:id="rId2"/>
    <p:sldId id="317" r:id="rId3"/>
    <p:sldId id="271" r:id="rId4"/>
    <p:sldId id="348" r:id="rId5"/>
    <p:sldId id="346" r:id="rId6"/>
    <p:sldId id="349" r:id="rId7"/>
    <p:sldId id="350" r:id="rId8"/>
    <p:sldId id="351" r:id="rId9"/>
    <p:sldId id="352" r:id="rId10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149" autoAdjust="0"/>
    <p:restoredTop sz="86447" autoAdjust="0"/>
  </p:normalViewPr>
  <p:slideViewPr>
    <p:cSldViewPr snapToGrid="0" snapToObjects="1">
      <p:cViewPr varScale="1">
        <p:scale>
          <a:sx n="100" d="100"/>
          <a:sy n="100" d="100"/>
        </p:scale>
        <p:origin x="-9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AB2F56-8B35-4525-9C57-CFFAE2B705F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A3DF1C-54B9-4A4E-AA3B-AE75FA7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3/21/2018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AFC41-0D77-4898-9B4A-3641A2D6273C}" type="datetime1">
              <a:rPr lang="en-US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3B067-756A-43EE-9641-2B347BCF16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08815-F8C7-47B3-9ADC-B63FC50E4813}" type="datetime1">
              <a:rPr lang="en-US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DF6F8-487E-48FB-B2A9-DE952F457D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CF4CE-3FB2-4C76-A5A4-442A9819BFA9}" type="datetime1">
              <a:rPr lang="en-US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2B3EB-88B0-48C0-9D7B-F0D4FF722FE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39DA2-DDC0-43DF-B54F-2E3C9C1A6803}" type="datetime1">
              <a:rPr lang="en-US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D4F0A-E281-4771-9A3F-0B81C5C970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15260-F832-4CE9-9C38-E4A05BA9358B}" type="datetime1">
              <a:rPr lang="en-US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4690C-1741-4D25-BE7C-4E1D1A5B9F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10952-8CD7-494F-859B-6F1B370EA9E8}" type="datetime1">
              <a:rPr lang="en-US"/>
              <a:pPr/>
              <a:t>3/21/2018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F62F4-C9EA-4DB3-A2A2-32C3A6180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B6D11-8802-47CD-AFDB-51EA00444A97}" type="datetime1">
              <a:rPr lang="en-US"/>
              <a:pPr/>
              <a:t>3/21/2018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6A0CB-F43E-45D2-969E-3473509AEEA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BA129-E43C-4EFB-BB6D-369C0929D01A}" type="datetime1">
              <a:rPr lang="en-US"/>
              <a:pPr/>
              <a:t>3/21/2018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E38C9-1406-4F8F-BCD6-2D5596A19A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5008A-6B09-49F9-8B13-172246AC50A8}" type="datetime1">
              <a:rPr lang="en-US"/>
              <a:pPr/>
              <a:t>3/21/2018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89AD7-E4AD-48DF-AC76-9C28AD418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21EA2-617F-44FC-B845-53FA061E5AAC}" type="datetime1">
              <a:rPr lang="en-US"/>
              <a:pPr/>
              <a:t>3/21/2018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EDF7E-E21D-4819-9309-13AD8C09FD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BCC120-1EB5-4215-B6AC-7E2514652CD5}" type="datetime1">
              <a:rPr lang="en-US"/>
              <a:pPr/>
              <a:t>3/21/2018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5AE99-2789-445C-B342-7AC4D588C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78F405-1F9F-4E29-86A1-6764BBA45A9F}" type="datetime1">
              <a:rPr lang="en-US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0223B6-351F-4D1D-8410-2F194030385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333" y="3063708"/>
            <a:ext cx="8541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Advanced AngularJS 1 Concepts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5575" y="5411225"/>
            <a:ext cx="72659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Mark J. Buckler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OCPJP,CIWJS</a:t>
            </a:r>
            <a:endParaRPr lang="en-US" sz="2400" b="1" i="1" spc="300" dirty="0">
              <a:solidFill>
                <a:srgbClr val="00CC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432675" y="5297285"/>
            <a:ext cx="0" cy="138767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1" y="5297285"/>
            <a:ext cx="1126375" cy="65254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48" y="6009578"/>
            <a:ext cx="762000" cy="6766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9805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Credits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64126"/>
          </a:xfrm>
        </p:spPr>
        <p:txBody>
          <a:bodyPr/>
          <a:lstStyle/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Some of the contents of this slide presentation have been referenced and </a:t>
            </a:r>
            <a:r>
              <a:rPr lang="en-US" i="1" dirty="0" smtClean="0">
                <a:solidFill>
                  <a:prstClr val="white"/>
                </a:solidFill>
              </a:rPr>
              <a:t>reproduced, from </a:t>
            </a:r>
            <a:r>
              <a:rPr lang="en-US" i="1" u="sng" dirty="0" smtClean="0">
                <a:solidFill>
                  <a:prstClr val="white"/>
                </a:solidFill>
              </a:rPr>
              <a:t>Learning AngularJS 1</a:t>
            </a:r>
            <a:r>
              <a:rPr lang="en-US" i="1" dirty="0" smtClean="0">
                <a:solidFill>
                  <a:prstClr val="white"/>
                </a:solidFill>
              </a:rPr>
              <a:t>, by Ray Villalobos, </a:t>
            </a:r>
            <a:r>
              <a:rPr lang="en-US" i="1" dirty="0">
                <a:solidFill>
                  <a:prstClr val="white"/>
                </a:solidFill>
              </a:rPr>
              <a:t>©</a:t>
            </a:r>
            <a:r>
              <a:rPr lang="en-US" i="1" dirty="0" smtClean="0">
                <a:solidFill>
                  <a:prstClr val="white"/>
                </a:solidFill>
              </a:rPr>
              <a:t>2018 LinkedIn Corporation.</a:t>
            </a:r>
          </a:p>
        </p:txBody>
      </p:sp>
    </p:spTree>
    <p:extLst>
      <p:ext uri="{BB962C8B-B14F-4D97-AF65-F5344CB8AC3E}">
        <p14:creationId xmlns:p14="http://schemas.microsoft.com/office/powerpoint/2010/main" val="2336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58432"/>
            <a:ext cx="8229600" cy="5024894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Routing and Deep Linking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Implementing Multiple Routes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Passing Variables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hrough Routes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2732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Routing and Deep Linking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69545"/>
            <a:ext cx="8229600" cy="567652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Deep Linking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Used to </a:t>
            </a:r>
            <a:r>
              <a:rPr lang="en-US" b="1" i="1" dirty="0" smtClean="0">
                <a:solidFill>
                  <a:srgbClr val="92D050"/>
                </a:solidFill>
              </a:rPr>
              <a:t>split</a:t>
            </a:r>
            <a:r>
              <a:rPr lang="en-US" dirty="0" smtClean="0">
                <a:solidFill>
                  <a:schemeClr val="bg1"/>
                </a:solidFill>
              </a:rPr>
              <a:t> up code into different </a:t>
            </a:r>
            <a:r>
              <a:rPr lang="en-US" b="1" i="1" dirty="0" smtClean="0">
                <a:solidFill>
                  <a:srgbClr val="92D050"/>
                </a:solidFill>
              </a:rPr>
              <a:t>sections</a:t>
            </a:r>
            <a:r>
              <a:rPr lang="en-US" dirty="0" smtClean="0">
                <a:solidFill>
                  <a:schemeClr val="bg1"/>
                </a:solidFill>
              </a:rPr>
              <a:t> in more complex applications</a:t>
            </a:r>
            <a:endParaRPr lang="en-US" dirty="0" smtClean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Different </a:t>
            </a:r>
            <a:r>
              <a:rPr lang="en-US" b="1" i="1" dirty="0" smtClean="0">
                <a:solidFill>
                  <a:srgbClr val="92D050"/>
                </a:solidFill>
              </a:rPr>
              <a:t>URLs</a:t>
            </a:r>
            <a:r>
              <a:rPr lang="en-US" dirty="0" smtClean="0">
                <a:solidFill>
                  <a:schemeClr val="bg1"/>
                </a:solidFill>
              </a:rPr>
              <a:t> load up different content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i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gRoute</a:t>
            </a:r>
            <a:r>
              <a:rPr lang="en-US" b="1" i="1" dirty="0" smtClean="0">
                <a:solidFill>
                  <a:srgbClr val="92D050"/>
                </a:solidFill>
              </a:rPr>
              <a:t> Module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Contained in another module that must be linked in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$routeProvider</a:t>
            </a:r>
            <a:r>
              <a:rPr lang="en-US" b="1" i="1" dirty="0">
                <a:solidFill>
                  <a:srgbClr val="92D050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Service</a:t>
            </a:r>
            <a:endParaRPr lang="en-US" dirty="0" smtClean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Helps to configure the application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Specifies what is to be loaded by which URLs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Defines different </a:t>
            </a:r>
            <a:r>
              <a:rPr lang="en-US" b="1" i="1" dirty="0">
                <a:solidFill>
                  <a:srgbClr val="92D050"/>
                </a:solidFill>
              </a:rPr>
              <a:t>C</a:t>
            </a:r>
            <a:r>
              <a:rPr lang="en-US" b="1" i="1" dirty="0" smtClean="0">
                <a:solidFill>
                  <a:srgbClr val="92D050"/>
                </a:solidFill>
              </a:rPr>
              <a:t>ontrollers</a:t>
            </a:r>
            <a:r>
              <a:rPr lang="en-US" dirty="0" smtClean="0">
                <a:solidFill>
                  <a:schemeClr val="bg1"/>
                </a:solidFill>
              </a:rPr>
              <a:t> for different content</a:t>
            </a: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i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g-view</a:t>
            </a:r>
            <a:r>
              <a:rPr lang="en-US" b="1" i="1" dirty="0" smtClean="0">
                <a:solidFill>
                  <a:srgbClr val="92D050"/>
                </a:solidFill>
              </a:rPr>
              <a:t> directive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works in conjunction with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$routeProvider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17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Exercise04_03_01 – Step </a:t>
            </a:r>
            <a:r>
              <a:rPr lang="en-US" b="1" i="1" dirty="0">
                <a:solidFill>
                  <a:srgbClr val="FFFF00"/>
                </a:solidFill>
              </a:rPr>
              <a:t>1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Implementing </a:t>
            </a:r>
            <a:r>
              <a:rPr lang="en-US" b="1" i="1" dirty="0">
                <a:solidFill>
                  <a:srgbClr val="FFFF00"/>
                </a:solidFill>
              </a:rPr>
              <a:t>R</a:t>
            </a:r>
            <a:r>
              <a:rPr lang="en-US" b="1" i="1" dirty="0" smtClean="0">
                <a:solidFill>
                  <a:srgbClr val="FFFF00"/>
                </a:solidFill>
              </a:rPr>
              <a:t>outing and Deep Linking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8" y="2830284"/>
            <a:ext cx="7395545" cy="276932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Routing and Deep Linking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2732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Implementing Multiple Routes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41149"/>
            <a:ext cx="8229600" cy="5404918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Multiple Routes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AngularJS is designed to produce </a:t>
            </a:r>
            <a:r>
              <a:rPr lang="en-US" b="1" i="1" dirty="0" smtClean="0">
                <a:solidFill>
                  <a:srgbClr val="92D050"/>
                </a:solidFill>
              </a:rPr>
              <a:t>single page applications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Different code segments, called </a:t>
            </a:r>
            <a:r>
              <a:rPr lang="en-US" b="1" i="1" dirty="0" smtClean="0">
                <a:solidFill>
                  <a:srgbClr val="92D050"/>
                </a:solidFill>
              </a:rPr>
              <a:t>partials</a:t>
            </a:r>
            <a:r>
              <a:rPr lang="en-US" dirty="0" smtClean="0">
                <a:solidFill>
                  <a:schemeClr val="bg1"/>
                </a:solidFill>
              </a:rPr>
              <a:t>, are swapped into the single page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They are created with HTML snippets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They may contain AngularJS </a:t>
            </a:r>
            <a:r>
              <a:rPr lang="en-US" b="1" i="1" dirty="0" smtClean="0">
                <a:solidFill>
                  <a:srgbClr val="92D050"/>
                </a:solidFill>
              </a:rPr>
              <a:t>directives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i="1" dirty="0" smtClean="0">
                <a:solidFill>
                  <a:srgbClr val="92D050"/>
                </a:solidFill>
              </a:rPr>
              <a:t>expressions</a:t>
            </a:r>
            <a:endParaRPr lang="en-US" b="1" i="1" dirty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i="1" dirty="0" smtClean="0">
                <a:solidFill>
                  <a:srgbClr val="92D050"/>
                </a:solidFill>
              </a:rPr>
              <a:t>container</a:t>
            </a:r>
            <a:r>
              <a:rPr lang="en-US" dirty="0" smtClean="0">
                <a:solidFill>
                  <a:schemeClr val="bg1"/>
                </a:solidFill>
              </a:rPr>
              <a:t> for the partial is provided by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ng-view</a:t>
            </a:r>
            <a:r>
              <a:rPr lang="en-US" dirty="0" smtClean="0">
                <a:solidFill>
                  <a:schemeClr val="bg1"/>
                </a:solidFill>
              </a:rPr>
              <a:t> directive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Exercise04_03_01 – Step </a:t>
            </a:r>
            <a:r>
              <a:rPr lang="en-US" b="1" i="1" dirty="0" smtClean="0">
                <a:solidFill>
                  <a:srgbClr val="FFFF00"/>
                </a:solidFill>
              </a:rPr>
              <a:t>2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Creating Another Partial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8" y="2830284"/>
            <a:ext cx="7395545" cy="276932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Implementing Multiple Routes</a:t>
            </a:r>
          </a:p>
        </p:txBody>
      </p:sp>
    </p:spTree>
    <p:extLst>
      <p:ext uri="{BB962C8B-B14F-4D97-AF65-F5344CB8AC3E}">
        <p14:creationId xmlns:p14="http://schemas.microsoft.com/office/powerpoint/2010/main" val="29487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2732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Passing Variables Through Routes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41149"/>
            <a:ext cx="8229600" cy="5404918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Passing Data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$routeParams</a:t>
            </a:r>
            <a:r>
              <a:rPr lang="en-US" b="1" i="1" dirty="0" smtClean="0">
                <a:solidFill>
                  <a:srgbClr val="92D050"/>
                </a:solidFill>
              </a:rPr>
              <a:t> Service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AngularJS mechanism for passing data to the controllers through the URL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is a service provided by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ngRoute</a:t>
            </a:r>
            <a:r>
              <a:rPr lang="en-US" dirty="0" smtClean="0">
                <a:solidFill>
                  <a:schemeClr val="bg1"/>
                </a:solidFill>
              </a:rPr>
              <a:t> module</a:t>
            </a:r>
            <a:endParaRPr lang="en-US" dirty="0" smtClean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yntax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We can add a colon to a defined route to enable a data parameter, much like we do </a:t>
            </a:r>
            <a:r>
              <a:rPr lang="en-US" dirty="0">
                <a:solidFill>
                  <a:schemeClr val="bg1"/>
                </a:solidFill>
              </a:rPr>
              <a:t>with AJAX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when('/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details/:itemId‘ , . . .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We can then pick it up from $routeParams as one of its properties </a:t>
            </a:r>
            <a:r>
              <a:rPr lang="en-US" dirty="0">
                <a:solidFill>
                  <a:schemeClr val="bg1"/>
                </a:solidFill>
              </a:rPr>
              <a:t>which will be set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scope.var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$routeParams.itemId;</a:t>
            </a:r>
          </a:p>
        </p:txBody>
      </p:sp>
    </p:spTree>
    <p:extLst>
      <p:ext uri="{BB962C8B-B14F-4D97-AF65-F5344CB8AC3E}">
        <p14:creationId xmlns:p14="http://schemas.microsoft.com/office/powerpoint/2010/main" val="44017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Exercise04_03_01 – Step </a:t>
            </a:r>
            <a:r>
              <a:rPr lang="en-US" b="1" i="1" dirty="0" smtClean="0">
                <a:solidFill>
                  <a:srgbClr val="FFFF00"/>
                </a:solidFill>
              </a:rPr>
              <a:t>3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Passing Data with the </a:t>
            </a: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$routeParams</a:t>
            </a:r>
            <a:r>
              <a:rPr lang="en-US" b="1" i="1" dirty="0" smtClean="0">
                <a:solidFill>
                  <a:srgbClr val="FFFF00"/>
                </a:solidFill>
              </a:rPr>
              <a:t> Service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8" y="2830284"/>
            <a:ext cx="7395545" cy="276932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Passing Variables Through Routes</a:t>
            </a:r>
          </a:p>
        </p:txBody>
      </p:sp>
    </p:spTree>
    <p:extLst>
      <p:ext uri="{BB962C8B-B14F-4D97-AF65-F5344CB8AC3E}">
        <p14:creationId xmlns:p14="http://schemas.microsoft.com/office/powerpoint/2010/main" val="15585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10607</TotalTime>
  <Words>268</Words>
  <Application>Microsoft Office PowerPoint</Application>
  <PresentationFormat>On-screen Show (4:3)</PresentationFormat>
  <Paragraphs>53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Credits</vt:lpstr>
      <vt:lpstr>LEARNING OBJECTIVES</vt:lpstr>
      <vt:lpstr>Routing and Deep Linking</vt:lpstr>
      <vt:lpstr>Routing and Deep Linking</vt:lpstr>
      <vt:lpstr>Implementing Multiple Routes</vt:lpstr>
      <vt:lpstr>Implementing Multiple Routes</vt:lpstr>
      <vt:lpstr>Passing Variables Through Routes</vt:lpstr>
      <vt:lpstr>Passing Variables Through Routes</vt:lpstr>
    </vt:vector>
  </TitlesOfParts>
  <Company>UAT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Mark J. Buckler</cp:lastModifiedBy>
  <cp:revision>401</cp:revision>
  <cp:lastPrinted>2018-03-21T21:07:28Z</cp:lastPrinted>
  <dcterms:created xsi:type="dcterms:W3CDTF">2013-01-24T22:24:37Z</dcterms:created>
  <dcterms:modified xsi:type="dcterms:W3CDTF">2018-03-21T22:40:10Z</dcterms:modified>
</cp:coreProperties>
</file>