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6" r:id="rId2"/>
    <p:sldId id="317" r:id="rId3"/>
    <p:sldId id="271" r:id="rId4"/>
    <p:sldId id="348" r:id="rId5"/>
    <p:sldId id="346" r:id="rId6"/>
    <p:sldId id="349" r:id="rId7"/>
    <p:sldId id="351" r:id="rId8"/>
    <p:sldId id="352" r:id="rId9"/>
    <p:sldId id="350" r:id="rId10"/>
    <p:sldId id="354" r:id="rId11"/>
    <p:sldId id="355" r:id="rId12"/>
    <p:sldId id="353" r:id="rId13"/>
    <p:sldId id="356" r:id="rId14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3/25/2018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yeoman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getpostman.com/app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5" y="3073271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MEAN Stack – Section 01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Send a Post from AngularJS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31683"/>
            <a:ext cx="8229600" cy="515164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$http</a:t>
            </a:r>
            <a:r>
              <a:rPr lang="en-US" b="1" i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Service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prstClr val="white"/>
                </a:solidFill>
              </a:rPr>
              <a:t>One </a:t>
            </a:r>
            <a:r>
              <a:rPr lang="en-US" dirty="0">
                <a:solidFill>
                  <a:prstClr val="white"/>
                </a:solidFill>
              </a:rPr>
              <a:t>of the most important services provided with AngularJS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prstClr val="white"/>
                </a:solidFill>
              </a:rPr>
              <a:t>Allows the handling of </a:t>
            </a:r>
            <a:r>
              <a:rPr lang="en-US" b="1" i="1" dirty="0">
                <a:solidFill>
                  <a:srgbClr val="92D050"/>
                </a:solidFill>
              </a:rPr>
              <a:t>AJAX</a:t>
            </a:r>
            <a:r>
              <a:rPr lang="en-US" dirty="0">
                <a:solidFill>
                  <a:prstClr val="white"/>
                </a:solidFill>
              </a:rPr>
              <a:t> requests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prstClr val="white"/>
                </a:solidFill>
              </a:rPr>
              <a:t>Requires </a:t>
            </a:r>
            <a:r>
              <a:rPr lang="en-US" dirty="0">
                <a:solidFill>
                  <a:prstClr val="white"/>
                </a:solidFill>
              </a:rPr>
              <a:t>a </a:t>
            </a:r>
            <a:r>
              <a:rPr lang="en-US" b="1" i="1" dirty="0">
                <a:solidFill>
                  <a:srgbClr val="92D050"/>
                </a:solidFill>
              </a:rPr>
              <a:t>server</a:t>
            </a:r>
            <a:r>
              <a:rPr lang="en-US" dirty="0">
                <a:solidFill>
                  <a:prstClr val="white"/>
                </a:solidFill>
              </a:rPr>
              <a:t>, which we have running through Gulp in this project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prstClr val="white"/>
                </a:solidFill>
              </a:rPr>
              <a:t>AJAX is </a:t>
            </a:r>
            <a:r>
              <a:rPr lang="en-US" b="1" i="1" dirty="0">
                <a:solidFill>
                  <a:srgbClr val="92D050"/>
                </a:solidFill>
              </a:rPr>
              <a:t>asynchronous</a:t>
            </a:r>
            <a:r>
              <a:rPr lang="en-US" dirty="0">
                <a:solidFill>
                  <a:prstClr val="white"/>
                </a:solidFill>
              </a:rPr>
              <a:t>, so AngularJS covers this with </a:t>
            </a:r>
            <a:r>
              <a:rPr lang="en-US" b="1" i="1" dirty="0" smtClean="0">
                <a:solidFill>
                  <a:srgbClr val="92D050"/>
                </a:solidFill>
              </a:rPr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33273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Send a Post from AngularJS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91447"/>
            <a:ext cx="8229600" cy="549188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CORS Error 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Cross Origin Resource Sharing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Browser doesn’t like communicating with an API on a different URL than the Web app is being hosted on, caused possibly by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Different </a:t>
            </a:r>
            <a:r>
              <a:rPr lang="en-US" b="1" i="1" dirty="0" smtClean="0">
                <a:solidFill>
                  <a:srgbClr val="92D050"/>
                </a:solidFill>
              </a:rPr>
              <a:t>ports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Different </a:t>
            </a:r>
            <a:r>
              <a:rPr lang="en-US" b="1" i="1" dirty="0" smtClean="0">
                <a:solidFill>
                  <a:srgbClr val="92D050"/>
                </a:solidFill>
              </a:rPr>
              <a:t>URLs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Different </a:t>
            </a:r>
            <a:r>
              <a:rPr lang="en-US" b="1" i="1" dirty="0" smtClean="0">
                <a:solidFill>
                  <a:srgbClr val="92D050"/>
                </a:solidFill>
              </a:rPr>
              <a:t>protocols</a:t>
            </a:r>
            <a:r>
              <a:rPr lang="en-US" dirty="0" smtClean="0">
                <a:solidFill>
                  <a:schemeClr val="bg1"/>
                </a:solidFill>
              </a:rPr>
              <a:t>: HTTP vs. HTTPS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Solution is to enable </a:t>
            </a:r>
            <a:r>
              <a:rPr lang="en-US" b="1" i="1" dirty="0" smtClean="0">
                <a:solidFill>
                  <a:srgbClr val="92D050"/>
                </a:solidFill>
              </a:rPr>
              <a:t>CORES</a:t>
            </a:r>
            <a:r>
              <a:rPr lang="en-US" dirty="0" smtClean="0">
                <a:solidFill>
                  <a:schemeClr val="bg1"/>
                </a:solidFill>
              </a:rPr>
              <a:t> with ExpressJS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Cross Origin </a:t>
            </a:r>
            <a:r>
              <a:rPr lang="en-US" dirty="0">
                <a:solidFill>
                  <a:schemeClr val="bg1"/>
                </a:solidFill>
              </a:rPr>
              <a:t>Resource </a:t>
            </a:r>
            <a:r>
              <a:rPr lang="en-US" dirty="0" smtClean="0">
                <a:solidFill>
                  <a:schemeClr val="bg1"/>
                </a:solidFill>
              </a:rPr>
              <a:t>Sharing with Express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can use </a:t>
            </a:r>
            <a:r>
              <a:rPr lang="en-US" b="1" i="1" dirty="0" smtClean="0">
                <a:solidFill>
                  <a:srgbClr val="92D050"/>
                </a:solidFill>
              </a:rPr>
              <a:t>custom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middleware</a:t>
            </a:r>
            <a:r>
              <a:rPr lang="en-US" dirty="0" smtClean="0">
                <a:solidFill>
                  <a:schemeClr val="bg1"/>
                </a:solidFill>
              </a:rPr>
              <a:t> that we define that will add the proper http </a:t>
            </a:r>
            <a:r>
              <a:rPr lang="en-US" b="1" i="1" dirty="0" smtClean="0">
                <a:solidFill>
                  <a:srgbClr val="92D050"/>
                </a:solidFill>
              </a:rPr>
              <a:t>headers</a:t>
            </a:r>
            <a:endParaRPr lang="en-US" b="1" i="1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8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Exercise06_01_01 – Step 4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Send a Post from AngularJS to the Endpoint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Send a Post from AngularJS</a:t>
            </a:r>
          </a:p>
        </p:txBody>
      </p:sp>
    </p:spTree>
    <p:extLst>
      <p:ext uri="{BB962C8B-B14F-4D97-AF65-F5344CB8AC3E}">
        <p14:creationId xmlns:p14="http://schemas.microsoft.com/office/powerpoint/2010/main" val="40501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Exercise06_01_01 – Step 5</a:t>
            </a:r>
          </a:p>
          <a:p>
            <a:pPr lvl="1">
              <a:buClr>
                <a:srgbClr val="FFFF00"/>
              </a:buClr>
            </a:pPr>
            <a:r>
              <a:rPr lang="en-US" b="1" i="1" smtClean="0">
                <a:solidFill>
                  <a:srgbClr val="FFFF00"/>
                </a:solidFill>
              </a:rPr>
              <a:t>Saving to MongoDB from </a:t>
            </a:r>
            <a:r>
              <a:rPr lang="en-US" b="1" i="1" dirty="0" smtClean="0">
                <a:solidFill>
                  <a:srgbClr val="FFFF00"/>
                </a:solidFill>
              </a:rPr>
              <a:t>the Endpoint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Save Data to MongoDB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3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MEAN Stack and MongoDB: Development Techniques</a:t>
            </a:r>
            <a:r>
              <a:rPr lang="en-US" i="1" dirty="0" smtClean="0">
                <a:solidFill>
                  <a:prstClr val="white"/>
                </a:solidFill>
              </a:rPr>
              <a:t>, by Alexander Zanfir,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2018 LinkedIn Corporation.</a:t>
            </a: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Scaffold an App with a Generator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Building an AngularJS Form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Create an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ndpoint with ExpressJS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Send a Post from </a:t>
            </a:r>
            <a:r>
              <a:rPr lang="en-US" dirty="0" smtClean="0">
                <a:solidFill>
                  <a:schemeClr val="bg1"/>
                </a:solidFill>
              </a:rPr>
              <a:t>AngularJS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Save Data to MongoDB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Scaffold an App with a Generator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91447"/>
            <a:ext cx="8229600" cy="549188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App Generators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often convenient to build an entire application </a:t>
            </a:r>
            <a:r>
              <a:rPr lang="en-US" b="1" i="1" dirty="0" smtClean="0">
                <a:solidFill>
                  <a:srgbClr val="92D050"/>
                </a:solidFill>
              </a:rPr>
              <a:t>template</a:t>
            </a:r>
            <a:r>
              <a:rPr lang="en-US" dirty="0" smtClean="0">
                <a:solidFill>
                  <a:schemeClr val="bg1"/>
                </a:solidFill>
              </a:rPr>
              <a:t> with an application </a:t>
            </a:r>
            <a:r>
              <a:rPr lang="en-US" b="1" i="1" dirty="0" smtClean="0">
                <a:solidFill>
                  <a:srgbClr val="92D050"/>
                </a:solidFill>
              </a:rPr>
              <a:t>generator</a:t>
            </a:r>
            <a:endParaRPr lang="en-US" sz="2600" b="1" i="1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Yeoman</a:t>
            </a:r>
            <a:r>
              <a:rPr lang="en-US" dirty="0" smtClean="0">
                <a:solidFill>
                  <a:schemeClr val="bg1"/>
                </a:solidFill>
              </a:rPr>
              <a:t> is very popular with many different formats: </a:t>
            </a:r>
            <a:r>
              <a:rPr lang="en-US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hlinkClick r:id="rId4"/>
              </a:rPr>
              <a:t>http://yeoman.io/</a:t>
            </a:r>
            <a:r>
              <a:rPr lang="en-US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 </a:t>
            </a:r>
            <a:endParaRPr lang="en-US" sz="2600" b="1" dirty="0" smtClean="0">
              <a:ln>
                <a:solidFill>
                  <a:srgbClr val="FFFF00"/>
                </a:solidFill>
              </a:ln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6" y="3352800"/>
            <a:ext cx="7848328" cy="32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Exercise06_01_01 – Step </a:t>
            </a:r>
            <a:r>
              <a:rPr lang="en-US" b="1" i="1" dirty="0">
                <a:solidFill>
                  <a:srgbClr val="FFFF00"/>
                </a:solidFill>
              </a:rPr>
              <a:t>1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Scaffold the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Scaffold an App with a Generator</a:t>
            </a:r>
          </a:p>
        </p:txBody>
      </p:sp>
    </p:spTree>
    <p:extLst>
      <p:ext uri="{BB962C8B-B14F-4D97-AF65-F5344CB8AC3E}">
        <p14:creationId xmlns:p14="http://schemas.microsoft.com/office/powerpoint/2010/main" val="4015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Exercise06_01_01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 an AngularJS Post 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Building an AngularJS Form</a:t>
            </a:r>
          </a:p>
        </p:txBody>
      </p:sp>
    </p:spTree>
    <p:extLst>
      <p:ext uri="{BB962C8B-B14F-4D97-AF65-F5344CB8AC3E}">
        <p14:creationId xmlns:p14="http://schemas.microsoft.com/office/powerpoint/2010/main" val="21830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Create an Endpoint with ExpressJS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23925"/>
            <a:ext cx="8229600" cy="535940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Testing with Postman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Postman</a:t>
            </a:r>
            <a:r>
              <a:rPr lang="en-US" dirty="0" smtClean="0">
                <a:solidFill>
                  <a:schemeClr val="bg1"/>
                </a:solidFill>
              </a:rPr>
              <a:t> is an app that will allow us to do server testing without having to use our front-end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hlinkClick r:id="rId4"/>
              </a:rPr>
              <a:t>https://www.getpostman.com/apps</a:t>
            </a:r>
            <a:r>
              <a:rPr lang="en-US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 </a:t>
            </a:r>
          </a:p>
          <a:p>
            <a:pPr lvl="1">
              <a:buClr>
                <a:srgbClr val="FFFF00"/>
              </a:buClr>
            </a:pPr>
            <a:endParaRPr lang="en-US" sz="2600" b="1" dirty="0" smtClean="0">
              <a:ln>
                <a:solidFill>
                  <a:srgbClr val="FFFF00"/>
                </a:solidFill>
              </a:ln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3112228"/>
            <a:ext cx="8248650" cy="28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Create an Endpoint with ExpressJS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5235577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Testing with Postman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endParaRPr lang="en-US" sz="2600" b="1" dirty="0" smtClean="0">
              <a:ln>
                <a:solidFill>
                  <a:srgbClr val="FFFF00"/>
                </a:solidFill>
              </a:ln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78" y="1893028"/>
            <a:ext cx="6111842" cy="24027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" y="4657725"/>
            <a:ext cx="8504085" cy="16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Exercise06_01_01 – Step 3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Create a Post Endpoint with ExpressJS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Create </a:t>
            </a: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an </a:t>
            </a: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Endpoint with ExpressJS</a:t>
            </a:r>
          </a:p>
        </p:txBody>
      </p:sp>
    </p:spTree>
    <p:extLst>
      <p:ext uri="{BB962C8B-B14F-4D97-AF65-F5344CB8AC3E}">
        <p14:creationId xmlns:p14="http://schemas.microsoft.com/office/powerpoint/2010/main" val="28593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12967</TotalTime>
  <Words>347</Words>
  <Application>Microsoft Office PowerPoint</Application>
  <PresentationFormat>On-screen Show (4:3)</PresentationFormat>
  <Paragraphs>64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Credits</vt:lpstr>
      <vt:lpstr>LEARNING OBJECTIVES</vt:lpstr>
      <vt:lpstr>Scaffold an App with a Generator</vt:lpstr>
      <vt:lpstr>Scaffold an App with a Generator</vt:lpstr>
      <vt:lpstr>Building an AngularJS Form</vt:lpstr>
      <vt:lpstr>Create an Endpoint with ExpressJS</vt:lpstr>
      <vt:lpstr>Create an Endpoint with ExpressJS</vt:lpstr>
      <vt:lpstr>Create an Endpoint with ExpressJS</vt:lpstr>
      <vt:lpstr>Send a Post from AngularJS</vt:lpstr>
      <vt:lpstr>Send a Post from AngularJS</vt:lpstr>
      <vt:lpstr>Send a Post from AngularJS</vt:lpstr>
      <vt:lpstr>Save Data to MongoDB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J. Buckler</cp:lastModifiedBy>
  <cp:revision>415</cp:revision>
  <cp:lastPrinted>2018-03-24T22:54:23Z</cp:lastPrinted>
  <dcterms:created xsi:type="dcterms:W3CDTF">2013-01-24T22:24:37Z</dcterms:created>
  <dcterms:modified xsi:type="dcterms:W3CDTF">2018-03-25T19:59:29Z</dcterms:modified>
</cp:coreProperties>
</file>