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6" r:id="rId2"/>
    <p:sldId id="317" r:id="rId3"/>
    <p:sldId id="271" r:id="rId4"/>
    <p:sldId id="354" r:id="rId5"/>
    <p:sldId id="346" r:id="rId6"/>
    <p:sldId id="355" r:id="rId7"/>
    <p:sldId id="356" r:id="rId8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49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8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AB2F56-8B35-4525-9C57-CFFAE2B705F2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A3DF1C-54B9-4A4E-AA3B-AE75FA7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3/25/2018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AFC41-0D77-4898-9B4A-3641A2D6273C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3B067-756A-43EE-9641-2B347BCF16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08815-F8C7-47B3-9ADC-B63FC50E4813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DF6F8-487E-48FB-B2A9-DE952F457D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CF4CE-3FB2-4C76-A5A4-442A9819BFA9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2B3EB-88B0-48C0-9D7B-F0D4FF722FE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39DA2-DDC0-43DF-B54F-2E3C9C1A6803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D4F0A-E281-4771-9A3F-0B81C5C970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15260-F832-4CE9-9C38-E4A05BA9358B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4690C-1741-4D25-BE7C-4E1D1A5B9F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10952-8CD7-494F-859B-6F1B370EA9E8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F62F4-C9EA-4DB3-A2A2-32C3A6180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B6D11-8802-47CD-AFDB-51EA00444A97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6A0CB-F43E-45D2-969E-3473509AEEA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BA129-E43C-4EFB-BB6D-369C0929D01A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E38C9-1406-4F8F-BCD6-2D5596A19A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5008A-6B09-49F9-8B13-172246AC50A8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89AD7-E4AD-48DF-AC76-9C28AD418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21EA2-617F-44FC-B845-53FA061E5AAC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EDF7E-E21D-4819-9309-13AD8C09FD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BCC120-1EB5-4215-B6AC-7E2514652CD5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5AE99-2789-445C-B342-7AC4D588C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78F405-1F9F-4E29-86A1-6764BBA45A9F}" type="datetime1">
              <a:rPr lang="en-US"/>
              <a:pPr/>
              <a:t>3/25/2018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0223B6-351F-4D1D-8410-2F194030385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mongoosej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335" y="3073271"/>
            <a:ext cx="8541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MEAN Stack – Section </a:t>
            </a:r>
            <a:r>
              <a:rPr lang="en-US" sz="32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02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5575" y="5411225"/>
            <a:ext cx="72659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Mark J. Buckler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OCPJP,CIWJS</a:t>
            </a:r>
            <a:endParaRPr lang="en-US" sz="2400" b="1" i="1" spc="300" dirty="0">
              <a:solidFill>
                <a:srgbClr val="00CC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432675" y="5297285"/>
            <a:ext cx="0" cy="138767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1" y="5297285"/>
            <a:ext cx="1126375" cy="65254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48" y="6009578"/>
            <a:ext cx="762000" cy="6766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9805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Credits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64126"/>
          </a:xfrm>
        </p:spPr>
        <p:txBody>
          <a:bodyPr/>
          <a:lstStyle/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Some of the contents of this slide presentation have been referenced and </a:t>
            </a:r>
            <a:r>
              <a:rPr lang="en-US" i="1" dirty="0" smtClean="0">
                <a:solidFill>
                  <a:prstClr val="white"/>
                </a:solidFill>
              </a:rPr>
              <a:t>reproduced, from </a:t>
            </a:r>
            <a:r>
              <a:rPr lang="en-US" i="1" u="sng" dirty="0" smtClean="0">
                <a:solidFill>
                  <a:prstClr val="white"/>
                </a:solidFill>
              </a:rPr>
              <a:t>MEAN Stack and MongoDB: Development Techniques</a:t>
            </a:r>
            <a:r>
              <a:rPr lang="en-US" i="1" dirty="0" smtClean="0">
                <a:solidFill>
                  <a:prstClr val="white"/>
                </a:solidFill>
              </a:rPr>
              <a:t>, by Alexander Zanfir, </a:t>
            </a:r>
            <a:r>
              <a:rPr lang="en-US" i="1" dirty="0">
                <a:solidFill>
                  <a:prstClr val="white"/>
                </a:solidFill>
              </a:rPr>
              <a:t>©</a:t>
            </a:r>
            <a:r>
              <a:rPr lang="en-US" i="1" dirty="0" smtClean="0">
                <a:solidFill>
                  <a:prstClr val="white"/>
                </a:solidFill>
              </a:rPr>
              <a:t>2018 LinkedIn Corporation.</a:t>
            </a:r>
          </a:p>
        </p:txBody>
      </p:sp>
    </p:spTree>
    <p:extLst>
      <p:ext uri="{BB962C8B-B14F-4D97-AF65-F5344CB8AC3E}">
        <p14:creationId xmlns:p14="http://schemas.microsoft.com/office/powerpoint/2010/main" val="2336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58432"/>
            <a:ext cx="8229600" cy="5024894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Create a Query with MongoDB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Create an Endpoint with ExpressJS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Create a View in AngularJS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Create a Query with MongoDB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31683"/>
            <a:ext cx="8229600" cy="5151643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cs typeface="Courier New" panose="02070309020205020404" pitchFamily="49" charset="0"/>
              </a:rPr>
              <a:t>Mongoose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prstClr val="white"/>
                </a:solidFill>
              </a:rPr>
              <a:t>A third-party MongoDB package built on top of the official driver: </a:t>
            </a:r>
            <a:r>
              <a:rPr lang="en-US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hlinkClick r:id="rId4"/>
              </a:rPr>
              <a:t>http://mongoosejs.com/</a:t>
            </a:r>
            <a:r>
              <a:rPr lang="en-US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prstClr val="white"/>
                </a:solidFill>
              </a:rPr>
              <a:t>Its strength and purpose is </a:t>
            </a:r>
            <a:r>
              <a:rPr lang="en-US" b="1" i="1" dirty="0" smtClean="0">
                <a:solidFill>
                  <a:srgbClr val="92D050"/>
                </a:solidFill>
              </a:rPr>
              <a:t>modeling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data</a:t>
            </a:r>
            <a:endParaRPr lang="en-US" b="1" i="1" dirty="0" smtClean="0">
              <a:solidFill>
                <a:srgbClr val="92D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46" y="3352800"/>
            <a:ext cx="5809708" cy="328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9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</a:t>
            </a:r>
            <a:r>
              <a:rPr lang="en-US" b="1" i="1" dirty="0" smtClean="0">
                <a:solidFill>
                  <a:srgbClr val="FFFF00"/>
                </a:solidFill>
              </a:rPr>
              <a:t>Exercise06_02_01 </a:t>
            </a:r>
            <a:r>
              <a:rPr lang="en-US" b="1" i="1" dirty="0" smtClean="0">
                <a:solidFill>
                  <a:srgbClr val="FFFF00"/>
                </a:solidFill>
              </a:rPr>
              <a:t>– Step </a:t>
            </a:r>
            <a:r>
              <a:rPr lang="en-US" b="1" i="1" dirty="0">
                <a:solidFill>
                  <a:srgbClr val="FFFF00"/>
                </a:solidFill>
              </a:rPr>
              <a:t>1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Create a Message List Query with MongoDB</a:t>
            </a:r>
            <a:endParaRPr lang="en-US" b="1" i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6" y="2518954"/>
            <a:ext cx="5146767" cy="3860075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Create a Query with MongoDB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</a:t>
            </a:r>
            <a:r>
              <a:rPr lang="en-US" b="1" i="1" dirty="0" smtClean="0">
                <a:solidFill>
                  <a:srgbClr val="FFFF00"/>
                </a:solidFill>
              </a:rPr>
              <a:t>Exercise06_02_01 </a:t>
            </a:r>
            <a:r>
              <a:rPr lang="en-US" b="1" i="1" dirty="0" smtClean="0">
                <a:solidFill>
                  <a:srgbClr val="FFFF00"/>
                </a:solidFill>
              </a:rPr>
              <a:t>– Step </a:t>
            </a:r>
            <a:r>
              <a:rPr lang="en-US" b="1" i="1" dirty="0" smtClean="0">
                <a:solidFill>
                  <a:srgbClr val="FFFF00"/>
                </a:solidFill>
              </a:rPr>
              <a:t>2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Create a Message List Endpoint with ExpressJS</a:t>
            </a:r>
            <a:endParaRPr lang="en-US" b="1" i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6" y="2518954"/>
            <a:ext cx="5146767" cy="3860075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Create a Query with MongoDB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</a:t>
            </a:r>
            <a:r>
              <a:rPr lang="en-US" b="1" i="1" dirty="0" smtClean="0">
                <a:solidFill>
                  <a:srgbClr val="FFFF00"/>
                </a:solidFill>
              </a:rPr>
              <a:t>Exercise06_02_01 </a:t>
            </a:r>
            <a:r>
              <a:rPr lang="en-US" b="1" i="1" dirty="0" smtClean="0">
                <a:solidFill>
                  <a:srgbClr val="FFFF00"/>
                </a:solidFill>
              </a:rPr>
              <a:t>– Step </a:t>
            </a:r>
            <a:r>
              <a:rPr lang="en-US" b="1" i="1" dirty="0" smtClean="0">
                <a:solidFill>
                  <a:srgbClr val="FFFF00"/>
                </a:solidFill>
              </a:rPr>
              <a:t>3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Create a Message List View </a:t>
            </a:r>
            <a:r>
              <a:rPr lang="en-US" b="1" i="1" smtClean="0">
                <a:solidFill>
                  <a:srgbClr val="FFFF00"/>
                </a:solidFill>
              </a:rPr>
              <a:t>in AngularJS</a:t>
            </a:r>
            <a:endParaRPr lang="en-US" b="1" i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6" y="2518954"/>
            <a:ext cx="5146767" cy="3860075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Create a Query with MongoDB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13308</TotalTime>
  <Words>147</Words>
  <Application>Microsoft Office PowerPoint</Application>
  <PresentationFormat>On-screen Show (4:3)</PresentationFormat>
  <Paragraphs>29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Credits</vt:lpstr>
      <vt:lpstr>LEARNING OBJECTIVES</vt:lpstr>
      <vt:lpstr>Create a Query with MongoDB</vt:lpstr>
      <vt:lpstr>Create a Query with MongoDB</vt:lpstr>
      <vt:lpstr>Create a Query with MongoDB</vt:lpstr>
      <vt:lpstr>Create a Query with MongoDB</vt:lpstr>
    </vt:vector>
  </TitlesOfParts>
  <Company>UAT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Mark J. Buckler</cp:lastModifiedBy>
  <cp:revision>420</cp:revision>
  <cp:lastPrinted>2018-03-25T22:56:52Z</cp:lastPrinted>
  <dcterms:created xsi:type="dcterms:W3CDTF">2013-01-24T22:24:37Z</dcterms:created>
  <dcterms:modified xsi:type="dcterms:W3CDTF">2018-03-26T01:39:03Z</dcterms:modified>
</cp:coreProperties>
</file>