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17" r:id="rId3"/>
    <p:sldId id="271" r:id="rId4"/>
    <p:sldId id="346" r:id="rId5"/>
    <p:sldId id="347" r:id="rId6"/>
    <p:sldId id="349" r:id="rId7"/>
    <p:sldId id="348" r:id="rId8"/>
    <p:sldId id="350" r:id="rId9"/>
    <p:sldId id="351" r:id="rId10"/>
    <p:sldId id="352" r:id="rId1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4/14/2018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MEAN Stack – Section 03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Exercise06_03_01 – Step </a:t>
            </a:r>
            <a:r>
              <a:rPr lang="en-US" b="1" i="1" dirty="0" smtClean="0">
                <a:solidFill>
                  <a:srgbClr val="FFFF00"/>
                </a:solidFill>
              </a:rPr>
              <a:t>6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Associate a </a:t>
            </a:r>
            <a:r>
              <a:rPr lang="en-US" b="1" i="1" dirty="0">
                <a:solidFill>
                  <a:srgbClr val="FFFF00"/>
                </a:solidFill>
              </a:rPr>
              <a:t>User with </a:t>
            </a:r>
            <a:r>
              <a:rPr lang="en-US" b="1" i="1" smtClean="0">
                <a:solidFill>
                  <a:srgbClr val="FFFF00"/>
                </a:solidFill>
              </a:rPr>
              <a:t>a Post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MEAN Stack and MongoDB: Development Techniques</a:t>
            </a:r>
            <a:r>
              <a:rPr lang="en-US" i="1" dirty="0" smtClean="0">
                <a:solidFill>
                  <a:prstClr val="white"/>
                </a:solidFill>
              </a:rPr>
              <a:t>, by Alexander Zanfir,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Registration View with AngularJS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Custom AngularJS Directive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Set Up Satellizer for Registration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Registration Endpoint with ExpressJS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Save a User with MongoDB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Associate a User with a Post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Exercise06_03_01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Registration View with AngularJS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Exercise06_03_01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Create a Custom AngularJS Directive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57943"/>
            <a:ext cx="8229600" cy="532538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Satellizer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end-to-end </a:t>
            </a:r>
            <a:r>
              <a:rPr lang="en-US" b="1" i="1" dirty="0" smtClean="0">
                <a:solidFill>
                  <a:srgbClr val="92D050"/>
                </a:solidFill>
              </a:rPr>
              <a:t>authentication</a:t>
            </a:r>
            <a:r>
              <a:rPr lang="en-US" dirty="0" smtClean="0">
                <a:solidFill>
                  <a:schemeClr val="bg1"/>
                </a:solidFill>
              </a:rPr>
              <a:t> solution</a:t>
            </a:r>
            <a:endParaRPr lang="en-US" sz="2600" b="1" i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will use it for </a:t>
            </a:r>
            <a:r>
              <a:rPr lang="en-US" b="1" i="1" dirty="0" smtClean="0">
                <a:solidFill>
                  <a:srgbClr val="92D050"/>
                </a:solidFill>
              </a:rPr>
              <a:t>logging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with an email and password, not total authentication</a:t>
            </a:r>
            <a:endParaRPr lang="en-US" sz="2600" b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6" y="3174419"/>
            <a:ext cx="7848328" cy="26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Exercise06_03_01 – Step </a:t>
            </a:r>
            <a:r>
              <a:rPr lang="en-US" b="1" i="1" dirty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Set Up Satellizer for Registration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Exercise06_03_01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Registration Endpoint with ExpressJS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Exercise06_03_01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Save a User with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14840</TotalTime>
  <Words>186</Words>
  <Application>Microsoft Office PowerPoint</Application>
  <PresentationFormat>On-screen Show (4:3)</PresentationFormat>
  <Paragraphs>44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Credits</vt:lpstr>
      <vt:lpstr>LEARNING OBJECTIVES</vt:lpstr>
      <vt:lpstr>Application Registration</vt:lpstr>
      <vt:lpstr>Application Registration</vt:lpstr>
      <vt:lpstr>Application Registration</vt:lpstr>
      <vt:lpstr>Application Registration</vt:lpstr>
      <vt:lpstr>Application Registration</vt:lpstr>
      <vt:lpstr>Application Registration</vt:lpstr>
      <vt:lpstr>Application Registration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431</cp:revision>
  <cp:lastPrinted>2018-04-01T16:29:11Z</cp:lastPrinted>
  <dcterms:created xsi:type="dcterms:W3CDTF">2013-01-24T22:24:37Z</dcterms:created>
  <dcterms:modified xsi:type="dcterms:W3CDTF">2018-04-14T21:05:32Z</dcterms:modified>
</cp:coreProperties>
</file>