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6" r:id="rId2"/>
    <p:sldId id="317" r:id="rId3"/>
    <p:sldId id="271" r:id="rId4"/>
    <p:sldId id="346" r:id="rId5"/>
    <p:sldId id="348" r:id="rId6"/>
    <p:sldId id="347" r:id="rId7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8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4/17/2018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8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4/17/2018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4/17/2018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4/17/2018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4/17/2018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4/17/2018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4/17/2018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5" y="3073271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MEAN Stack – Section 04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MEAN Stack and MongoDB: Development Techniques</a:t>
            </a:r>
            <a:r>
              <a:rPr lang="en-US" i="1" dirty="0" smtClean="0">
                <a:solidFill>
                  <a:prstClr val="white"/>
                </a:solidFill>
              </a:rPr>
              <a:t>, by Alexander Zanfir,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2018 LinkedIn Corporation.</a:t>
            </a: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Set Up Satellizer for Login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Create a Login Endpoint with ExpressJS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Create a Login Link in the Navbar</a:t>
            </a: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Exercise06_04_01 – Step </a:t>
            </a:r>
            <a:r>
              <a:rPr lang="en-US" b="1" i="1" dirty="0">
                <a:solidFill>
                  <a:srgbClr val="FFFF00"/>
                </a:solidFill>
              </a:rPr>
              <a:t>1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Set Up Satellizer for Login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Application Registration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Exercise06_04_01 – Step </a:t>
            </a:r>
            <a:r>
              <a:rPr lang="en-US" b="1" i="1" dirty="0" smtClean="0">
                <a:solidFill>
                  <a:srgbClr val="FFFF00"/>
                </a:solidFill>
              </a:rPr>
              <a:t>2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Create a Login Endpoint with </a:t>
            </a:r>
            <a:r>
              <a:rPr lang="en-US" b="1" i="1" dirty="0" err="1" smtClean="0">
                <a:solidFill>
                  <a:srgbClr val="FFFF00"/>
                </a:solidFill>
              </a:rPr>
              <a:t>ExpressJS</a:t>
            </a:r>
            <a:endParaRPr lang="en-US" b="1" i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Application Registration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Exercise06_04_01 – Step 3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Create a Logout in our Navbar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Application Registration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14821</TotalTime>
  <Words>107</Words>
  <Application>Microsoft Office PowerPoint</Application>
  <PresentationFormat>On-screen Show (4:3)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Office Theme</vt:lpstr>
      <vt:lpstr>PowerPoint Presentation</vt:lpstr>
      <vt:lpstr>Credits</vt:lpstr>
      <vt:lpstr>LEARNING OBJECTIVES</vt:lpstr>
      <vt:lpstr>Application Registration</vt:lpstr>
      <vt:lpstr>Application Registration</vt:lpstr>
      <vt:lpstr>Application Registration</vt:lpstr>
    </vt:vector>
  </TitlesOfParts>
  <Company>UAT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Buckler</cp:lastModifiedBy>
  <cp:revision>438</cp:revision>
  <cp:lastPrinted>2018-04-17T17:31:52Z</cp:lastPrinted>
  <dcterms:created xsi:type="dcterms:W3CDTF">2013-01-24T22:24:37Z</dcterms:created>
  <dcterms:modified xsi:type="dcterms:W3CDTF">2018-04-17T17:49:04Z</dcterms:modified>
</cp:coreProperties>
</file>