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316" r:id="rId4"/>
    <p:sldId id="317" r:id="rId5"/>
    <p:sldId id="319" r:id="rId6"/>
    <p:sldId id="318" r:id="rId7"/>
    <p:sldId id="320" r:id="rId8"/>
    <p:sldId id="321" r:id="rId9"/>
    <p:sldId id="322" r:id="rId10"/>
    <p:sldId id="323" r:id="rId1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8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02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10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6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2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2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docs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Overview</a:t>
            </a:r>
            <a:endParaRPr lang="en-US" sz="28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A5EA9-C1AF-5B44-8447-BAB6F7C72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C28D8C-80BE-3A46-9AC0-9E083F51D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Open-source, free software</a:t>
            </a:r>
          </a:p>
          <a:p>
            <a:pPr lvl="1"/>
            <a:r>
              <a:rPr lang="en-US"/>
              <a:t>Cross platform development, deployment, and use</a:t>
            </a:r>
          </a:p>
          <a:p>
            <a:pPr lvl="2"/>
            <a:r>
              <a:rPr lang="en-US"/>
              <a:t>Runs on Windows, MAC, or Linux servers with no code modifications</a:t>
            </a:r>
          </a:p>
          <a:p>
            <a:pPr lvl="1"/>
            <a:r>
              <a:rPr lang="en-US"/>
              <a:t>Powerful, robust, and scalable</a:t>
            </a:r>
          </a:p>
          <a:p>
            <a:pPr lvl="1"/>
            <a:r>
              <a:rPr lang="en-US"/>
              <a:t>Designed specifically for web development</a:t>
            </a:r>
          </a:p>
          <a:p>
            <a:pPr lvl="1"/>
            <a:r>
              <a:rPr lang="en-US"/>
              <a:t>Fully object-oriented capable</a:t>
            </a:r>
          </a:p>
          <a:p>
            <a:pPr lvl="1"/>
            <a:r>
              <a:rPr lang="en-US"/>
              <a:t>Extremely good documentation</a:t>
            </a:r>
            <a:br>
              <a:rPr lang="en-US"/>
            </a:br>
            <a:r>
              <a:rPr lang="en-US"/>
              <a:t>		</a:t>
            </a:r>
            <a:r>
              <a:rPr lang="en-US">
                <a:hlinkClick r:id="rId3"/>
              </a:rPr>
              <a:t>http://php.net/docs.php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PHP?</a:t>
            </a:r>
          </a:p>
          <a:p>
            <a:r>
              <a:rPr lang="en-US"/>
              <a:t>Examine the history of PHP</a:t>
            </a:r>
          </a:p>
          <a:p>
            <a:r>
              <a:rPr lang="en-US"/>
              <a:t>Explain why to choose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PHP?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Server-side Scripting Language</a:t>
            </a:r>
          </a:p>
          <a:p>
            <a:pPr lvl="1"/>
            <a:r>
              <a:rPr lang="en-US"/>
              <a:t>Runs in response to an event</a:t>
            </a:r>
          </a:p>
          <a:p>
            <a:pPr lvl="1"/>
            <a:r>
              <a:rPr lang="en-US"/>
              <a:t>Performs instructions from top to bottom</a:t>
            </a:r>
          </a:p>
          <a:p>
            <a:pPr lvl="1"/>
            <a:r>
              <a:rPr lang="en-US"/>
              <a:t>Little or no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PHP?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Server-side </a:t>
            </a:r>
          </a:p>
          <a:p>
            <a:pPr lvl="1"/>
            <a:r>
              <a:rPr lang="en-US"/>
              <a:t>JavaScript is a client-side scripting language</a:t>
            </a:r>
          </a:p>
          <a:p>
            <a:pPr lvl="2"/>
            <a:r>
              <a:rPr lang="en-US"/>
              <a:t>JavaScript code is sent to the user’s browser</a:t>
            </a:r>
          </a:p>
          <a:p>
            <a:pPr lvl="1"/>
            <a:r>
              <a:rPr lang="en-US"/>
              <a:t>PHP code is never sent to the browser</a:t>
            </a:r>
          </a:p>
          <a:p>
            <a:pPr lvl="2"/>
            <a:r>
              <a:rPr lang="en-US"/>
              <a:t>Runs entirely on </a:t>
            </a:r>
            <a:br>
              <a:rPr lang="en-US"/>
            </a:br>
            <a:r>
              <a:rPr lang="en-US"/>
              <a:t>the web server</a:t>
            </a:r>
          </a:p>
          <a:p>
            <a:pPr lvl="2"/>
            <a:r>
              <a:rPr lang="en-US"/>
              <a:t>The results of </a:t>
            </a:r>
            <a:br>
              <a:rPr lang="en-US"/>
            </a:br>
            <a:r>
              <a:rPr lang="en-US"/>
              <a:t>the code is what </a:t>
            </a:r>
            <a:br>
              <a:rPr lang="en-US"/>
            </a:br>
            <a:r>
              <a:rPr lang="en-US"/>
              <a:t>is sent to the </a:t>
            </a:r>
            <a:br>
              <a:rPr lang="en-US"/>
            </a:br>
            <a:r>
              <a:rPr lang="en-US"/>
              <a:t>browser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54" y="3082834"/>
            <a:ext cx="4881837" cy="35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PHP?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Server-side PHP Environment</a:t>
            </a:r>
          </a:p>
          <a:p>
            <a:pPr lvl="1"/>
            <a:r>
              <a:rPr lang="en-US"/>
              <a:t>PHP code cannot run on its own</a:t>
            </a:r>
          </a:p>
          <a:p>
            <a:pPr lvl="1"/>
            <a:r>
              <a:rPr lang="en-US"/>
              <a:t>Need to have a running web server to use PHP</a:t>
            </a:r>
          </a:p>
          <a:p>
            <a:pPr lvl="1"/>
            <a:r>
              <a:rPr lang="en-US"/>
              <a:t>PHP is interpreted, does not need a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PHP?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and HTML </a:t>
            </a:r>
          </a:p>
          <a:p>
            <a:pPr lvl="1"/>
            <a:r>
              <a:rPr lang="en-US"/>
              <a:t>It can be embedded in HTML</a:t>
            </a:r>
          </a:p>
          <a:p>
            <a:pPr lvl="1"/>
            <a:r>
              <a:rPr lang="en-US"/>
              <a:t>It can be used to generate HTML</a:t>
            </a:r>
          </a:p>
          <a:p>
            <a:pPr lvl="1"/>
            <a:r>
              <a:rPr lang="en-US"/>
              <a:t>In either case, PHP is going to return HTML to the browser</a:t>
            </a:r>
          </a:p>
          <a:p>
            <a:pPr lvl="2"/>
            <a:r>
              <a:rPr lang="en-US"/>
              <a:t>PHP is going to be the input, web pages are the output</a:t>
            </a:r>
          </a:p>
          <a:p>
            <a:pPr lvl="1"/>
            <a:r>
              <a:rPr lang="en-US"/>
              <a:t>PHP files have a .php extension, even if the PHP is embedded in HTML</a:t>
            </a:r>
          </a:p>
          <a:p>
            <a:pPr lvl="2"/>
            <a:r>
              <a:rPr lang="en-US"/>
              <a:t>Tells the web server that there is PHP code in the file to be executed</a:t>
            </a:r>
          </a:p>
          <a:p>
            <a:pPr lvl="1"/>
            <a:r>
              <a:rPr lang="en-US"/>
              <a:t>Like JavaScript, PHP makes the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History</a:t>
            </a:r>
          </a:p>
          <a:p>
            <a:pPr lvl="1"/>
            <a:r>
              <a:rPr lang="en-US"/>
              <a:t>Written by Rasmus Lerdorf in 1994 in the C programming language</a:t>
            </a:r>
          </a:p>
          <a:p>
            <a:pPr lvl="2"/>
            <a:r>
              <a:rPr lang="en-US"/>
              <a:t>It has a number of similar constructs</a:t>
            </a:r>
          </a:p>
          <a:p>
            <a:pPr lvl="1"/>
            <a:r>
              <a:rPr lang="en-US"/>
              <a:t>Originally called Personal Home Page</a:t>
            </a:r>
          </a:p>
          <a:p>
            <a:pPr lvl="2"/>
            <a:r>
              <a:rPr lang="en-US"/>
              <a:t>Written to replace Perl CGI scripts on his home page</a:t>
            </a:r>
          </a:p>
          <a:p>
            <a:pPr lvl="1"/>
            <a:r>
              <a:rPr lang="en-US"/>
              <a:t>Released to public as Version 2 in 1995</a:t>
            </a:r>
          </a:p>
          <a:p>
            <a:pPr lvl="2"/>
            <a:r>
              <a:rPr lang="en-US"/>
              <a:t>Added tools to handle data submitted by Web forms</a:t>
            </a:r>
          </a:p>
          <a:p>
            <a:pPr lvl="1"/>
            <a:r>
              <a:rPr lang="en-US"/>
              <a:t>Version 3 rewritten with others in 1997-1998</a:t>
            </a:r>
          </a:p>
          <a:p>
            <a:pPr lvl="2"/>
            <a:r>
              <a:rPr lang="en-US"/>
              <a:t>PHP now said to stand for PHP Hypertext Preprocessor</a:t>
            </a:r>
          </a:p>
          <a:p>
            <a:pPr lvl="2"/>
            <a:r>
              <a:rPr lang="en-US"/>
              <a:t>This is the first version that resembles the current 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History</a:t>
            </a:r>
          </a:p>
          <a:p>
            <a:pPr lvl="1"/>
            <a:r>
              <a:rPr lang="en-US"/>
              <a:t>Since 2000, Version 4 core is referred to as the Zend Engine</a:t>
            </a:r>
          </a:p>
          <a:p>
            <a:pPr lvl="1"/>
            <a:r>
              <a:rPr lang="en-US"/>
              <a:t>PHP 5, 2004, still in high use, Zend Engine 2</a:t>
            </a:r>
          </a:p>
          <a:p>
            <a:pPr lvl="2"/>
            <a:r>
              <a:rPr lang="en-US"/>
              <a:t>Improved object-oriented programming</a:t>
            </a:r>
          </a:p>
          <a:p>
            <a:pPr lvl="2"/>
            <a:r>
              <a:rPr lang="en-US"/>
              <a:t>Better database connectivity</a:t>
            </a:r>
          </a:p>
          <a:p>
            <a:pPr lvl="1"/>
            <a:r>
              <a:rPr lang="en-US"/>
              <a:t>PHP 7, 2014-2015, PHP Next Generation</a:t>
            </a:r>
          </a:p>
          <a:p>
            <a:pPr lvl="2"/>
            <a:r>
              <a:rPr lang="en-US"/>
              <a:t>Supports Unicode</a:t>
            </a:r>
          </a:p>
          <a:p>
            <a:pPr lvl="2"/>
            <a:r>
              <a:rPr lang="en-US"/>
              <a:t>Performance increased 100%</a:t>
            </a:r>
          </a:p>
          <a:p>
            <a:pPr lvl="2"/>
            <a:r>
              <a:rPr lang="en-US"/>
              <a:t>Return type declarations, including void</a:t>
            </a:r>
          </a:p>
          <a:p>
            <a:pPr lvl="2"/>
            <a:r>
              <a:rPr lang="en-US"/>
              <a:t>Anonymous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7594</TotalTime>
  <Words>437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What is PHP?</vt:lpstr>
      <vt:lpstr>What is PHP?</vt:lpstr>
      <vt:lpstr>What is PHP?</vt:lpstr>
      <vt:lpstr>What is PHP?</vt:lpstr>
      <vt:lpstr>History of PHP</vt:lpstr>
      <vt:lpstr>History of PHP</vt:lpstr>
      <vt:lpstr>Why Choose PHP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294</cp:revision>
  <cp:lastPrinted>2017-07-23T15:45:34Z</cp:lastPrinted>
  <dcterms:created xsi:type="dcterms:W3CDTF">2013-01-24T22:24:37Z</dcterms:created>
  <dcterms:modified xsi:type="dcterms:W3CDTF">2019-07-22T19:28:01Z</dcterms:modified>
</cp:coreProperties>
</file>