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1" r:id="rId3"/>
    <p:sldId id="316" r:id="rId4"/>
    <p:sldId id="317" r:id="rId5"/>
    <p:sldId id="318" r:id="rId6"/>
    <p:sldId id="319" r:id="rId7"/>
    <p:sldId id="320" r:id="rId8"/>
    <p:sldId id="321" r:id="rId9"/>
    <p:sldId id="323" r:id="rId10"/>
    <p:sldId id="324" r:id="rId11"/>
    <p:sldId id="322" r:id="rId12"/>
    <p:sldId id="325" r:id="rId13"/>
    <p:sldId id="326" r:id="rId14"/>
    <p:sldId id="327" r:id="rId15"/>
    <p:sldId id="328" r:id="rId16"/>
    <p:sldId id="330" r:id="rId17"/>
    <p:sldId id="329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76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6" r:id="rId54"/>
    <p:sldId id="367" r:id="rId55"/>
    <p:sldId id="365" r:id="rId56"/>
    <p:sldId id="368" r:id="rId57"/>
    <p:sldId id="369" r:id="rId58"/>
    <p:sldId id="371" r:id="rId59"/>
    <p:sldId id="370" r:id="rId60"/>
    <p:sldId id="372" r:id="rId61"/>
    <p:sldId id="373" r:id="rId62"/>
    <p:sldId id="374" r:id="rId63"/>
    <p:sldId id="375" r:id="rId6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1403" autoAdjust="0"/>
  </p:normalViewPr>
  <p:slideViewPr>
    <p:cSldViewPr snapToGrid="0" snapToObjects="1">
      <p:cViewPr varScale="1">
        <p:scale>
          <a:sx n="104" d="100"/>
          <a:sy n="104" d="100"/>
        </p:scale>
        <p:origin x="17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8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1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15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5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14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5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3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7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4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MxNzS51nA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Getting Started with PHP</a:t>
            </a:r>
            <a:endParaRPr lang="en-US" sz="28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512246-2981-5E47-9377-203283C80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FE6A8F-F2D7-E241-A046-316D88507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ASP-Style Script Delimiters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	&lt;%</a:t>
            </a:r>
            <a:br>
              <a:rPr lang="en-US"/>
            </a:br>
            <a:r>
              <a:rPr lang="en-US"/>
              <a:t>			statements;</a:t>
            </a:r>
            <a:br>
              <a:rPr lang="en-US"/>
            </a:br>
            <a:r>
              <a:rPr lang="en-US"/>
              <a:t>		%&gt;</a:t>
            </a:r>
          </a:p>
          <a:p>
            <a:pPr lvl="1"/>
            <a:r>
              <a:rPr lang="en-US"/>
              <a:t>Very poor practice</a:t>
            </a:r>
          </a:p>
          <a:p>
            <a:pPr lvl="2"/>
            <a:r>
              <a:rPr lang="en-US"/>
              <a:t>Your web site might not work</a:t>
            </a:r>
          </a:p>
          <a:p>
            <a:pPr lvl="2"/>
            <a:r>
              <a:rPr lang="en-US"/>
              <a:t>Short delimiters can be enabled or disabled in a Web server’s php.ini configuration file</a:t>
            </a:r>
          </a:p>
          <a:p>
            <a:pPr lvl="2"/>
            <a:r>
              <a:rPr lang="en-US"/>
              <a:t>Short delimiters can be used in XHTML documents, but not in XML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&lt;script&gt; Element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	&lt;script language=”php”&gt;</a:t>
            </a:r>
            <a:br>
              <a:rPr lang="en-US"/>
            </a:br>
            <a:r>
              <a:rPr lang="en-US"/>
              <a:t>			statements;</a:t>
            </a:r>
            <a:br>
              <a:rPr lang="en-US"/>
            </a:br>
            <a:r>
              <a:rPr lang="en-US"/>
              <a:t>		&lt;/script&gt;</a:t>
            </a:r>
          </a:p>
          <a:p>
            <a:pPr lvl="1"/>
            <a:r>
              <a:rPr lang="en-US"/>
              <a:t>Very poor practice</a:t>
            </a:r>
          </a:p>
          <a:p>
            <a:pPr lvl="2"/>
            <a:r>
              <a:rPr lang="en-US"/>
              <a:t>The language attribute has been deprecated in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1</a:t>
            </a:r>
          </a:p>
          <a:p>
            <a:pPr lvl="1"/>
            <a:r>
              <a:rPr lang="en-US"/>
              <a:t>Creating PHP Code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Functions</a:t>
            </a:r>
          </a:p>
          <a:p>
            <a:pPr lvl="1"/>
            <a:r>
              <a:rPr lang="en-US"/>
              <a:t>PHP includes numerous built-in functions in its API</a:t>
            </a:r>
          </a:p>
          <a:p>
            <a:pPr lvl="1"/>
            <a:r>
              <a:rPr lang="en-US"/>
              <a:t>A function call is the function name followed by </a:t>
            </a:r>
            <a:br>
              <a:rPr lang="en-US"/>
            </a:br>
            <a:r>
              <a:rPr lang="en-US"/>
              <a:t>any data that the function needs</a:t>
            </a:r>
          </a:p>
          <a:p>
            <a:pPr lvl="1"/>
            <a:r>
              <a:rPr lang="en-US"/>
              <a:t>The data in parentheses following the function name are called arguments or actual parameters</a:t>
            </a:r>
          </a:p>
          <a:p>
            <a:pPr lvl="1"/>
            <a:r>
              <a:rPr lang="en-US"/>
              <a:t>Sending data to a called function is called passing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Functions</a:t>
            </a:r>
          </a:p>
          <a:p>
            <a:pPr lvl="1"/>
            <a:r>
              <a:rPr lang="en-US"/>
              <a:t>Functions may or may not generate, or return, some value</a:t>
            </a:r>
          </a:p>
          <a:p>
            <a:pPr lvl="1"/>
            <a:r>
              <a:rPr lang="en-US"/>
              <a:t>Some functions just go do a job and return nothing</a:t>
            </a:r>
          </a:p>
          <a:p>
            <a:pPr lvl="1"/>
            <a:r>
              <a:rPr lang="en-US"/>
              <a:t>Functions may accept multiple arguments, separated by commas</a:t>
            </a:r>
          </a:p>
          <a:p>
            <a:pPr lvl="1"/>
            <a:r>
              <a:rPr lang="en-US"/>
              <a:t>Sending data to a called function is called passing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2</a:t>
            </a:r>
          </a:p>
          <a:p>
            <a:pPr lvl="1"/>
            <a:r>
              <a:rPr lang="en-US"/>
              <a:t>Understanding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2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Output</a:t>
            </a:r>
          </a:p>
          <a:p>
            <a:pPr lvl="1"/>
            <a:r>
              <a:rPr lang="en-US"/>
              <a:t>The PHP API provides two basic output functions</a:t>
            </a:r>
          </a:p>
          <a:p>
            <a:pPr lvl="2"/>
            <a:r>
              <a:rPr lang="en-US"/>
              <a:t>echo</a:t>
            </a:r>
          </a:p>
          <a:p>
            <a:pPr lvl="2"/>
            <a:r>
              <a:rPr lang="en-US"/>
              <a:t>print</a:t>
            </a:r>
          </a:p>
          <a:p>
            <a:pPr lvl="1"/>
            <a:r>
              <a:rPr lang="en-US"/>
              <a:t>Data may be passed to either as a literal string</a:t>
            </a:r>
            <a:br>
              <a:rPr lang="en-US"/>
            </a:br>
            <a:r>
              <a:rPr lang="en-US"/>
              <a:t>	echo ”This is a literal string”;</a:t>
            </a:r>
          </a:p>
          <a:p>
            <a:pPr lvl="1"/>
            <a:r>
              <a:rPr lang="en-US"/>
              <a:t>Either may be used with function notation, but cannot take comma separated parameters</a:t>
            </a:r>
            <a:br>
              <a:rPr lang="en-US"/>
            </a:br>
            <a:r>
              <a:rPr lang="en-US"/>
              <a:t>	echo(”Hello ”, ”world!”); // error</a:t>
            </a:r>
          </a:p>
          <a:p>
            <a:pPr lvl="1"/>
            <a:r>
              <a:rPr lang="en-US"/>
              <a:t>Concatenation operator: period ( . )</a:t>
            </a:r>
            <a:br>
              <a:rPr lang="en-US"/>
            </a:br>
            <a:r>
              <a:rPr lang="en-US"/>
              <a:t>	echo(”Hello ” . ”world!”); //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Output</a:t>
            </a:r>
          </a:p>
          <a:p>
            <a:pPr lvl="1"/>
            <a:r>
              <a:rPr lang="en-US"/>
              <a:t>The echo() statement does not return a value  when used as a function</a:t>
            </a:r>
          </a:p>
          <a:p>
            <a:pPr lvl="1"/>
            <a:r>
              <a:rPr lang="en-US"/>
              <a:t>The print() statement does return a value when used as a function</a:t>
            </a:r>
          </a:p>
          <a:p>
            <a:pPr lvl="2"/>
            <a:r>
              <a:rPr lang="en-US"/>
              <a:t>Returns a value of 1 if successful, 0 if not successful</a:t>
            </a:r>
          </a:p>
          <a:p>
            <a:pPr lvl="1"/>
            <a:r>
              <a:rPr lang="en-US"/>
              <a:t>Neither statement outputs a line feed at the end</a:t>
            </a:r>
          </a:p>
          <a:p>
            <a:pPr lvl="1"/>
            <a:r>
              <a:rPr lang="en-US"/>
              <a:t>HTML tags, such as &lt;br&gt;, may be embedded in the string literal an used as formatting</a:t>
            </a:r>
          </a:p>
          <a:p>
            <a:pPr lvl="1"/>
            <a:r>
              <a:rPr lang="en-US"/>
              <a:t>Data types other than string, and math may be used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3</a:t>
            </a:r>
          </a:p>
          <a:p>
            <a:pPr lvl="1"/>
            <a:r>
              <a:rPr lang="en-US"/>
              <a:t>PHP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1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Operational Trail</a:t>
            </a:r>
          </a:p>
          <a:p>
            <a:pPr lvl="1"/>
            <a:r>
              <a:rPr lang="en-US">
                <a:hlinkClick r:id="rId3"/>
              </a:rPr>
              <a:t>https://www.youtube.com/watch?v=dMxNzS51nAU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04" y="2370817"/>
            <a:ext cx="4476191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Multiple Code Declaration Blocks</a:t>
            </a:r>
          </a:p>
          <a:p>
            <a:pPr lvl="1"/>
            <a:r>
              <a:rPr lang="en-US"/>
              <a:t>You can include an unlimited number of PHP script sections in an HTML document</a:t>
            </a:r>
          </a:p>
          <a:p>
            <a:pPr lvl="2"/>
            <a:r>
              <a:rPr lang="en-US"/>
              <a:t>You must include a separate code declaration block for each section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8" y="3355336"/>
            <a:ext cx="7227744" cy="30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Multiple Code Declaration Blocks</a:t>
            </a:r>
          </a:p>
          <a:p>
            <a:pPr lvl="1"/>
            <a:r>
              <a:rPr lang="en-US"/>
              <a:t>PHP code declaration blocks execute on a Web server before the page is sent to the client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6" y="2860895"/>
            <a:ext cx="7501789" cy="34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4</a:t>
            </a:r>
          </a:p>
          <a:p>
            <a:pPr lvl="1"/>
            <a:r>
              <a:rPr lang="en-US"/>
              <a:t>Creating Multiple Code Declaration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3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Case Sensitivity in PHP</a:t>
            </a:r>
          </a:p>
          <a:p>
            <a:pPr lvl="1"/>
            <a:r>
              <a:rPr lang="en-US"/>
              <a:t>PHP is unlike most other programming languages regarding case</a:t>
            </a:r>
          </a:p>
          <a:p>
            <a:pPr lvl="1"/>
            <a:r>
              <a:rPr lang="en-US"/>
              <a:t>Keywords are not case sensitive </a:t>
            </a:r>
          </a:p>
          <a:p>
            <a:pPr lvl="1"/>
            <a:r>
              <a:rPr lang="en-US"/>
              <a:t>Function names are not case sensitive </a:t>
            </a:r>
          </a:p>
          <a:p>
            <a:pPr lvl="1"/>
            <a:r>
              <a:rPr lang="en-US"/>
              <a:t>Variable names are case sensitive</a:t>
            </a:r>
          </a:p>
          <a:p>
            <a:pPr lvl="1"/>
            <a:r>
              <a:rPr lang="en-US"/>
              <a:t>Best Practices: treat PHP like any other language</a:t>
            </a:r>
          </a:p>
          <a:p>
            <a:pPr lvl="2"/>
            <a:r>
              <a:rPr lang="en-US"/>
              <a:t>Keywords in lower case</a:t>
            </a:r>
          </a:p>
          <a:p>
            <a:pPr lvl="2"/>
            <a:r>
              <a:rPr lang="en-US"/>
              <a:t>Variables and function names camelCased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3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Comments to a PHP Script</a:t>
            </a:r>
          </a:p>
          <a:p>
            <a:pPr lvl="1"/>
            <a:r>
              <a:rPr lang="en-US"/>
              <a:t>Line comments</a:t>
            </a:r>
          </a:p>
          <a:p>
            <a:pPr lvl="2"/>
            <a:r>
              <a:rPr lang="en-US"/>
              <a:t>Use typical // or Python-style #</a:t>
            </a:r>
          </a:p>
          <a:p>
            <a:pPr lvl="1"/>
            <a:r>
              <a:rPr lang="en-US"/>
              <a:t>Block comments</a:t>
            </a:r>
          </a:p>
          <a:p>
            <a:pPr lvl="2"/>
            <a:r>
              <a:rPr lang="en-US"/>
              <a:t>Use typical pairs /* and */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96" y="3429000"/>
            <a:ext cx="5680609" cy="29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</a:t>
            </a:r>
          </a:p>
          <a:p>
            <a:pPr lvl="1"/>
            <a:r>
              <a:rPr lang="en-US"/>
              <a:t>Go back to your code and document!!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</a:t>
            </a:r>
          </a:p>
          <a:p>
            <a:pPr lvl="1"/>
            <a:r>
              <a:rPr lang="en-US"/>
              <a:t>The values stored in computer memory are called variables</a:t>
            </a:r>
          </a:p>
          <a:p>
            <a:pPr lvl="2"/>
            <a:r>
              <a:rPr lang="en-US"/>
              <a:t>Variables may be considered named memory locations</a:t>
            </a:r>
          </a:p>
          <a:p>
            <a:pPr lvl="1"/>
            <a:r>
              <a:rPr lang="en-US"/>
              <a:t>The values, or data, contained in variables are classified into categories known as data types</a:t>
            </a:r>
          </a:p>
          <a:p>
            <a:pPr lvl="1"/>
            <a:r>
              <a:rPr lang="en-US"/>
              <a:t>The name you assign to a variable is called an identifier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Naming Variables</a:t>
            </a:r>
          </a:p>
          <a:p>
            <a:pPr lvl="1"/>
            <a:r>
              <a:rPr lang="en-US"/>
              <a:t>Cannot be PHP reserved words (keywords)</a:t>
            </a:r>
          </a:p>
          <a:p>
            <a:pPr lvl="1"/>
            <a:r>
              <a:rPr lang="en-US"/>
              <a:t>Identifiers must begin with a dollar sign ( $ )</a:t>
            </a:r>
          </a:p>
          <a:p>
            <a:pPr lvl="1"/>
            <a:r>
              <a:rPr lang="en-US"/>
              <a:t>Identifiers may contain uppercase and lowercase letters, numbers, or underscores ( _ ) </a:t>
            </a:r>
          </a:p>
          <a:p>
            <a:pPr lvl="1"/>
            <a:r>
              <a:rPr lang="en-US"/>
              <a:t>The first character after the dollar sign must be a letter or underscore</a:t>
            </a:r>
          </a:p>
          <a:p>
            <a:pPr lvl="2"/>
            <a:r>
              <a:rPr lang="en-US"/>
              <a:t>Best Practice: stay away from underscores after the $ sign: special meaning to PHP (later)</a:t>
            </a:r>
          </a:p>
          <a:p>
            <a:pPr lvl="1"/>
            <a:r>
              <a:rPr lang="en-US"/>
              <a:t>Identifiers cannot contain spaces</a:t>
            </a:r>
          </a:p>
          <a:p>
            <a:pPr lvl="1"/>
            <a:r>
              <a:rPr lang="en-US"/>
              <a:t>Identifiers are 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Declaring and Initializing Variables</a:t>
            </a:r>
          </a:p>
          <a:p>
            <a:pPr lvl="1"/>
            <a:r>
              <a:rPr lang="en-US"/>
              <a:t>Specifying and creating a variable name is called declaring the variable</a:t>
            </a:r>
          </a:p>
          <a:p>
            <a:pPr lvl="1"/>
            <a:r>
              <a:rPr lang="en-US"/>
              <a:t>Assigning a first value to a variable is called initializing the variable</a:t>
            </a:r>
          </a:p>
          <a:p>
            <a:pPr lvl="1"/>
            <a:r>
              <a:rPr lang="en-US"/>
              <a:t>In PHP, you must declare and initialize a variable in the same statement</a:t>
            </a:r>
          </a:p>
          <a:p>
            <a:pPr lvl="2"/>
            <a:r>
              <a:rPr lang="en-US"/>
              <a:t>It is created the moment a value is first assigned to it</a:t>
            </a:r>
            <a:br>
              <a:rPr lang="en-US"/>
            </a:br>
            <a:r>
              <a:rPr lang="en-US"/>
              <a:t>		$variableName = value;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Displaying Variables</a:t>
            </a:r>
          </a:p>
          <a:p>
            <a:pPr lvl="1"/>
            <a:r>
              <a:rPr lang="en-US"/>
              <a:t>Use the echo statement, pass the variable name without enclosing it in quotation marks</a:t>
            </a:r>
            <a:br>
              <a:rPr lang="en-US"/>
            </a:br>
            <a:r>
              <a:rPr lang="en-US"/>
              <a:t>		$votingAge = 18;</a:t>
            </a:r>
            <a:br>
              <a:rPr lang="en-US"/>
            </a:br>
            <a:r>
              <a:rPr lang="en-US"/>
              <a:t>		echo $votingAge;</a:t>
            </a:r>
          </a:p>
          <a:p>
            <a:pPr lvl="1"/>
            <a:r>
              <a:rPr lang="en-US"/>
              <a:t>For combining text strings and variables, use the echo statement with arguments separated by commas</a:t>
            </a:r>
            <a:br>
              <a:rPr lang="en-US"/>
            </a:br>
            <a:r>
              <a:rPr lang="en-US"/>
              <a:t>	echo ”&lt;p&gt;The legal voting age is ”, 			$votingAge, ”.&lt;/p&gt;”;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basic PHP scripts</a:t>
            </a:r>
          </a:p>
          <a:p>
            <a:r>
              <a:rPr lang="en-US"/>
              <a:t>Create PHP code blocks</a:t>
            </a:r>
          </a:p>
          <a:p>
            <a:r>
              <a:rPr lang="en-US"/>
              <a:t>Understanding functions</a:t>
            </a:r>
          </a:p>
          <a:p>
            <a:r>
              <a:rPr lang="en-US"/>
              <a:t>Work with variables and constants</a:t>
            </a:r>
          </a:p>
          <a:p>
            <a:r>
              <a:rPr lang="en-US"/>
              <a:t>Study data types</a:t>
            </a:r>
          </a:p>
          <a:p>
            <a:r>
              <a:rPr lang="en-US"/>
              <a:t>Use expressions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Displaying Variables</a:t>
            </a:r>
          </a:p>
          <a:p>
            <a:pPr lvl="1"/>
            <a:r>
              <a:rPr lang="en-US"/>
              <a:t>For combining text strings and variables, use the echo statement with concatenated arguments</a:t>
            </a:r>
            <a:br>
              <a:rPr lang="en-US"/>
            </a:br>
            <a:r>
              <a:rPr lang="en-US"/>
              <a:t>	echo ”&lt;p&gt;The legal voting age is ”. 			$votingAge . ”.&lt;/p&gt;”;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3824068"/>
            <a:ext cx="51181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531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Displaying Variables Enclosed in Strings</a:t>
            </a:r>
          </a:p>
          <a:p>
            <a:pPr lvl="1"/>
            <a:r>
              <a:rPr lang="en-US"/>
              <a:t>Depends if string is delimited by double or single quotes</a:t>
            </a:r>
          </a:p>
          <a:p>
            <a:pPr lvl="1"/>
            <a:r>
              <a:rPr lang="en-US"/>
              <a:t>Double quotes expand the variable and print its value</a:t>
            </a:r>
            <a:br>
              <a:rPr lang="en-US"/>
            </a:br>
            <a:r>
              <a:rPr lang="en-US"/>
              <a:t>	echo ”The voting age is $votingAge.”</a:t>
            </a:r>
            <a:br>
              <a:rPr lang="en-US"/>
            </a:br>
            <a:r>
              <a:rPr lang="en-US"/>
              <a:t>	// output is The voting age is 18.</a:t>
            </a:r>
          </a:p>
          <a:p>
            <a:pPr lvl="1"/>
            <a:r>
              <a:rPr lang="en-US"/>
              <a:t>Use curly braces to expand and to delineate the variable from anything next to it</a:t>
            </a:r>
            <a:br>
              <a:rPr lang="en-US"/>
            </a:br>
            <a:r>
              <a:rPr lang="en-US"/>
              <a:t>	echo ”The voting age is {$votingAge}hi.”</a:t>
            </a:r>
            <a:br>
              <a:rPr lang="en-US"/>
            </a:br>
            <a:r>
              <a:rPr lang="en-US"/>
              <a:t>	// output is The voting age is 18hi.</a:t>
            </a:r>
          </a:p>
          <a:p>
            <a:pPr lvl="1"/>
            <a:r>
              <a:rPr lang="en-US"/>
              <a:t>Single quotes print the variable name</a:t>
            </a:r>
            <a:br>
              <a:rPr lang="en-US"/>
            </a:br>
            <a:r>
              <a:rPr lang="en-US"/>
              <a:t>	echo ’The voting age is $votingAge.’</a:t>
            </a:r>
            <a:br>
              <a:rPr lang="en-US"/>
            </a:br>
            <a:r>
              <a:rPr lang="en-US"/>
              <a:t>	// output is The voting age is $votingAge.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5</a:t>
            </a:r>
          </a:p>
          <a:p>
            <a:pPr lvl="1"/>
            <a:r>
              <a:rPr lang="en-US"/>
              <a:t>Using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Constants</a:t>
            </a:r>
          </a:p>
          <a:p>
            <a:pPr lvl="1"/>
            <a:r>
              <a:rPr lang="en-US"/>
              <a:t>A constant contains information that does not change during the course of program execution</a:t>
            </a:r>
          </a:p>
          <a:p>
            <a:pPr lvl="1"/>
            <a:r>
              <a:rPr lang="en-US"/>
              <a:t>Constant names do not begin with a dollar sign ( $ )</a:t>
            </a:r>
          </a:p>
          <a:p>
            <a:pPr lvl="1"/>
            <a:r>
              <a:rPr lang="en-US"/>
              <a:t>Constant names use all uppercase letters </a:t>
            </a:r>
          </a:p>
          <a:p>
            <a:pPr lvl="1"/>
            <a:r>
              <a:rPr lang="en-US"/>
              <a:t>Use the define() function to create a constant</a:t>
            </a:r>
            <a:br>
              <a:rPr lang="en-US"/>
            </a:br>
            <a:r>
              <a:rPr lang="en-US"/>
              <a:t>	define(”CONSTANT_NAME”, value);</a:t>
            </a:r>
          </a:p>
          <a:p>
            <a:pPr lvl="1"/>
            <a:r>
              <a:rPr lang="en-US"/>
              <a:t>The value you pass to the define() function can be a text string, number, or Boolean value</a:t>
            </a:r>
          </a:p>
          <a:p>
            <a:pPr lvl="1"/>
            <a:r>
              <a:rPr lang="en-US"/>
              <a:t>Constants will not expand in double quoted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Variables and Constants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6</a:t>
            </a:r>
          </a:p>
          <a:p>
            <a:pPr lvl="1"/>
            <a:r>
              <a:rPr lang="en-US"/>
              <a:t>Defining Constants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1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Types</a:t>
            </a:r>
          </a:p>
          <a:p>
            <a:pPr lvl="1"/>
            <a:r>
              <a:rPr lang="en-US"/>
              <a:t>A data type is the specific category of information that a variable contains</a:t>
            </a:r>
          </a:p>
          <a:p>
            <a:pPr lvl="1"/>
            <a:r>
              <a:rPr lang="en-US"/>
              <a:t>Data types that can be assigned only a single value are called primitive types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3" y="3666404"/>
            <a:ext cx="6342265" cy="25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2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Complex PHP Data Types</a:t>
            </a:r>
          </a:p>
          <a:p>
            <a:pPr lvl="1"/>
            <a:r>
              <a:rPr lang="en-US"/>
              <a:t>A resource data type</a:t>
            </a:r>
          </a:p>
          <a:p>
            <a:pPr lvl="2"/>
            <a:r>
              <a:rPr lang="en-US"/>
              <a:t>A special variable that holds a reference to an external resource such as a database or XML file (later)</a:t>
            </a:r>
          </a:p>
          <a:p>
            <a:pPr lvl="1"/>
            <a:r>
              <a:rPr lang="en-US"/>
              <a:t>Reference or composite data types</a:t>
            </a:r>
          </a:p>
          <a:p>
            <a:pPr lvl="2"/>
            <a:r>
              <a:rPr lang="en-US"/>
              <a:t>Contain multiple values or complex types of information</a:t>
            </a:r>
          </a:p>
          <a:p>
            <a:pPr lvl="2"/>
            <a:r>
              <a:rPr lang="en-US"/>
              <a:t>Two PHP reference data types: arrays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Typing in Programming Languages</a:t>
            </a:r>
          </a:p>
          <a:p>
            <a:pPr lvl="1"/>
            <a:r>
              <a:rPr lang="en-US"/>
              <a:t>Strongly typed programming languages require you to declare the data types of variables </a:t>
            </a:r>
          </a:p>
          <a:p>
            <a:pPr lvl="1"/>
            <a:r>
              <a:rPr lang="en-US"/>
              <a:t>Static or strong typing refers to data types that do not change after they have been declared</a:t>
            </a:r>
          </a:p>
          <a:p>
            <a:pPr lvl="1"/>
            <a:r>
              <a:rPr lang="en-US"/>
              <a:t>Loosely typed programming languages do not require you to declare the data types of variables</a:t>
            </a:r>
          </a:p>
          <a:p>
            <a:pPr lvl="1"/>
            <a:r>
              <a:rPr lang="en-US"/>
              <a:t>Dynamic or loose typing refers to data types that can change after they have been declared</a:t>
            </a:r>
          </a:p>
          <a:p>
            <a:pPr lvl="1"/>
            <a:r>
              <a:rPr lang="en-US"/>
              <a:t>PHP is a loosely typed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Numeric Data Types</a:t>
            </a:r>
          </a:p>
          <a:p>
            <a:pPr lvl="1"/>
            <a:r>
              <a:rPr lang="en-US"/>
              <a:t>An integer is a positive or negative whole number and 0 with no decimal places (-250, 2, 100, 10,000, 0)</a:t>
            </a:r>
          </a:p>
          <a:p>
            <a:pPr lvl="1"/>
            <a:r>
              <a:rPr lang="en-US"/>
              <a:t>A floating-point number is a number that contains decimal places, or that is written in exponential notation (-6.16, 3.17, 2.7541)</a:t>
            </a:r>
          </a:p>
          <a:p>
            <a:pPr lvl="2"/>
            <a:r>
              <a:rPr lang="en-US"/>
              <a:t>Exponential notation, or scientific notation, is a shortened format for writing very large numbers or numbers with many decimal places (2.0e11)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Boolean Data Types</a:t>
            </a:r>
          </a:p>
          <a:p>
            <a:pPr lvl="1"/>
            <a:r>
              <a:rPr lang="en-US"/>
              <a:t>A Boolean value is a value of true or false</a:t>
            </a:r>
          </a:p>
          <a:p>
            <a:pPr lvl="2"/>
            <a:r>
              <a:rPr lang="en-US"/>
              <a:t>Not case sensitive, TRUE and FALSE are valid</a:t>
            </a:r>
          </a:p>
          <a:p>
            <a:pPr lvl="1"/>
            <a:r>
              <a:rPr lang="en-US"/>
              <a:t>Can be used for flow of control or comparisons</a:t>
            </a:r>
          </a:p>
          <a:p>
            <a:pPr lvl="1"/>
            <a:r>
              <a:rPr lang="en-US"/>
              <a:t>Can be used to compare data</a:t>
            </a:r>
          </a:p>
          <a:p>
            <a:pPr lvl="1"/>
            <a:r>
              <a:rPr lang="en-US"/>
              <a:t>In PHP, echoing Boolean values may convert them to strings: ”1” for true or ”0” for false</a:t>
            </a:r>
            <a:br>
              <a:rPr lang="en-US"/>
            </a:br>
            <a:r>
              <a:rPr lang="en-US"/>
              <a:t>	echo true; // == 1 </a:t>
            </a:r>
            <a:br>
              <a:rPr lang="en-US"/>
            </a:br>
            <a:r>
              <a:rPr lang="en-US"/>
              <a:t>	echo false; // == 0 or empty</a:t>
            </a:r>
          </a:p>
          <a:p>
            <a:pPr lvl="1"/>
            <a:r>
              <a:rPr lang="en-US"/>
              <a:t>The is_bool() function is true  ( ”1” ) if a variable is a Boolean</a:t>
            </a:r>
            <a:br>
              <a:rPr lang="en-US"/>
            </a:br>
            <a:r>
              <a:rPr lang="en-US"/>
              <a:t>		echo is_bool($happy);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Basic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Embedded Language</a:t>
            </a:r>
          </a:p>
          <a:p>
            <a:pPr lvl="1"/>
            <a:r>
              <a:rPr lang="en-US"/>
              <a:t>Refers to code that is embedded within a Web page  - HTML document</a:t>
            </a:r>
          </a:p>
          <a:p>
            <a:pPr lvl="2"/>
            <a:r>
              <a:rPr lang="en-US"/>
              <a:t>JavaScript and PHP can be embedded in Web pages</a:t>
            </a:r>
          </a:p>
          <a:p>
            <a:pPr lvl="1"/>
            <a:r>
              <a:rPr lang="en-US"/>
              <a:t>PHP code is typed directly into a Web page as </a:t>
            </a:r>
            <a:br>
              <a:rPr lang="en-US"/>
            </a:br>
            <a:r>
              <a:rPr lang="en-US"/>
              <a:t>a separate section</a:t>
            </a:r>
          </a:p>
          <a:p>
            <a:pPr lvl="1"/>
            <a:r>
              <a:rPr lang="en-US"/>
              <a:t>A Web page containing PHP code must be saved with an extension of .php to be processed by the scripting engine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null and Empty</a:t>
            </a:r>
          </a:p>
          <a:p>
            <a:pPr lvl="1"/>
            <a:r>
              <a:rPr lang="en-US"/>
              <a:t>null is a term for not having a value </a:t>
            </a:r>
          </a:p>
          <a:p>
            <a:pPr lvl="2"/>
            <a:r>
              <a:rPr lang="en-US"/>
              <a:t>It is not equivalent to zero ( 0 ) or the empty string: ””</a:t>
            </a:r>
          </a:p>
          <a:p>
            <a:pPr lvl="2"/>
            <a:r>
              <a:rPr lang="en-US"/>
              <a:t>Not automatically set when using an undefined variable</a:t>
            </a:r>
          </a:p>
          <a:p>
            <a:pPr lvl="1"/>
            <a:r>
              <a:rPr lang="en-US"/>
              <a:t>It is often a good practice to initialize variables to null</a:t>
            </a:r>
            <a:br>
              <a:rPr lang="en-US"/>
            </a:br>
            <a:r>
              <a:rPr lang="en-US"/>
              <a:t>		$customerName = null;</a:t>
            </a:r>
          </a:p>
          <a:p>
            <a:pPr lvl="1"/>
            <a:r>
              <a:rPr lang="en-US"/>
              <a:t>The is_null() function is true if a variable is null</a:t>
            </a:r>
            <a:br>
              <a:rPr lang="en-US"/>
            </a:br>
            <a:r>
              <a:rPr lang="en-US"/>
              <a:t>		echo is_null($customerName);</a:t>
            </a:r>
          </a:p>
          <a:p>
            <a:pPr lvl="1"/>
            <a:r>
              <a:rPr lang="en-US"/>
              <a:t>The empty() function is true if a variable is empty</a:t>
            </a:r>
            <a:br>
              <a:rPr lang="en-US"/>
            </a:br>
            <a:r>
              <a:rPr lang="en-US"/>
              <a:t>	// ””, 0, 0.0, ”0”, false, array()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</a:t>
            </a:r>
          </a:p>
          <a:p>
            <a:pPr lvl="1"/>
            <a:r>
              <a:rPr lang="en-US"/>
              <a:t>An array contains a set of data represented by a single variable name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47" y="2846044"/>
            <a:ext cx="5745906" cy="33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26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</a:t>
            </a:r>
          </a:p>
          <a:p>
            <a:pPr lvl="1"/>
            <a:r>
              <a:rPr lang="en-US"/>
              <a:t>An element refers to each piece of data that is stored within an array</a:t>
            </a:r>
          </a:p>
          <a:p>
            <a:pPr lvl="1"/>
            <a:r>
              <a:rPr lang="en-US"/>
              <a:t>An index, or subscript, is an element’s numeric position within the array</a:t>
            </a:r>
          </a:p>
          <a:p>
            <a:pPr lvl="1"/>
            <a:r>
              <a:rPr lang="en-US"/>
              <a:t>By default, indexes begin with the number zero (0)</a:t>
            </a:r>
          </a:p>
          <a:p>
            <a:pPr lvl="1"/>
            <a:r>
              <a:rPr lang="en-US"/>
              <a:t>An element is referenced by enclosing its index in brackets at the end of the array name</a:t>
            </a:r>
            <a:br>
              <a:rPr lang="en-US"/>
            </a:br>
            <a:r>
              <a:rPr lang="en-US"/>
              <a:t>		$provinces[1]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Declaring and Initializing Arrays</a:t>
            </a:r>
          </a:p>
          <a:p>
            <a:pPr lvl="1"/>
            <a:r>
              <a:rPr lang="en-US"/>
              <a:t>The array() constructor syntax is</a:t>
            </a:r>
            <a:br>
              <a:rPr lang="en-US"/>
            </a:br>
            <a:r>
              <a:rPr lang="en-US"/>
              <a:t>		$arrayName = array(values);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91" y="2634946"/>
            <a:ext cx="5042218" cy="36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5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Declaring and Initializing Arrays</a:t>
            </a:r>
          </a:p>
          <a:p>
            <a:pPr lvl="1"/>
            <a:r>
              <a:rPr lang="en-US"/>
              <a:t>Array name and brackets syntax is		$arrayName[]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2" y="2622803"/>
            <a:ext cx="7277877" cy="36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75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 Functions</a:t>
            </a:r>
          </a:p>
          <a:p>
            <a:pPr lvl="1"/>
            <a:r>
              <a:rPr lang="en-US"/>
              <a:t>Use the count()function to find the total number of elements in an array</a:t>
            </a:r>
            <a:br>
              <a:rPr lang="en-US"/>
            </a:br>
            <a:r>
              <a:rPr lang="en-US"/>
              <a:t>		echo count($provinces);</a:t>
            </a:r>
          </a:p>
          <a:p>
            <a:pPr lvl="1"/>
            <a:r>
              <a:rPr lang="en-US"/>
              <a:t>Use the print_r()function to display the index and value of each element in an array</a:t>
            </a:r>
            <a:br>
              <a:rPr lang="en-US"/>
            </a:br>
            <a:r>
              <a:rPr lang="en-US"/>
              <a:t>		print_r($provinces);</a:t>
            </a:r>
          </a:p>
          <a:p>
            <a:pPr lvl="1"/>
            <a:r>
              <a:rPr lang="en-US"/>
              <a:t>Use the var_dump() function to display the index, value, data type, and number of characters in the value</a:t>
            </a:r>
            <a:br>
              <a:rPr lang="en-US"/>
            </a:br>
            <a:r>
              <a:rPr lang="en-US"/>
              <a:t>		var_dump($provinces);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Data Types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7</a:t>
            </a:r>
          </a:p>
          <a:p>
            <a:pPr lvl="1"/>
            <a:r>
              <a:rPr lang="en-US"/>
              <a:t>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Expressions</a:t>
            </a:r>
          </a:p>
          <a:p>
            <a:pPr lvl="1"/>
            <a:r>
              <a:rPr lang="en-US"/>
              <a:t>An expression is a literal value or variable or combination of them that can be evaluated by the PHP scripting engine to produce a result</a:t>
            </a:r>
          </a:p>
          <a:p>
            <a:pPr lvl="1"/>
            <a:r>
              <a:rPr lang="en-US"/>
              <a:t>Operands are the variables and literals contained in an expression</a:t>
            </a:r>
          </a:p>
          <a:p>
            <a:pPr lvl="1"/>
            <a:r>
              <a:rPr lang="en-US"/>
              <a:t>A literal is a static value such as a literal string or a number: “hello” or 15 or 3.14159</a:t>
            </a:r>
          </a:p>
          <a:p>
            <a:pPr lvl="1"/>
            <a:r>
              <a:rPr lang="en-US"/>
              <a:t>Operators are symbols ( + ) or ( * ) that are used in expressions to manipulate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Operators</a:t>
            </a:r>
          </a:p>
          <a:p>
            <a:pPr lvl="1"/>
            <a:r>
              <a:rPr lang="en-US"/>
              <a:t>A binary operator requires an operand before and after the operator</a:t>
            </a:r>
            <a:br>
              <a:rPr lang="en-US"/>
            </a:br>
            <a:r>
              <a:rPr lang="en-US"/>
              <a:t>		$myNumber + 100;</a:t>
            </a:r>
          </a:p>
          <a:p>
            <a:pPr lvl="1"/>
            <a:r>
              <a:rPr lang="en-US"/>
              <a:t>A unary operator requires a single operand either before or after the operator</a:t>
            </a:r>
            <a:br>
              <a:rPr lang="en-US"/>
            </a:br>
            <a:r>
              <a:rPr lang="en-US"/>
              <a:t>		++$i  $i++  --$j  $j--  !$happy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Operators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5" y="2054571"/>
            <a:ext cx="8323810" cy="37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Basic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Embedded Language</a:t>
            </a:r>
          </a:p>
          <a:p>
            <a:pPr lvl="1"/>
            <a:r>
              <a:rPr lang="en-US"/>
              <a:t>PHP code is never sent to a client’s Web browser; only the output of the processing is sent to the browser</a:t>
            </a:r>
          </a:p>
          <a:p>
            <a:pPr lvl="1"/>
            <a:r>
              <a:rPr lang="en-US"/>
              <a:t>The Web page generated from the PHP code, and HTML elements found within the PHP file, is returned to the client</a:t>
            </a:r>
          </a:p>
          <a:p>
            <a:pPr lvl="1"/>
            <a:r>
              <a:rPr lang="en-US"/>
              <a:t>.php is the default extension that most Web servers use to process PHP scripts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Binary Operators</a:t>
            </a:r>
          </a:p>
          <a:p>
            <a:pPr lvl="1"/>
            <a:r>
              <a:rPr lang="en-US"/>
              <a:t>Used in PHP to perform mathematical calculations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3" y="2359038"/>
            <a:ext cx="8180953" cy="37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Unary Operators</a:t>
            </a:r>
          </a:p>
          <a:p>
            <a:pPr lvl="1"/>
            <a:r>
              <a:rPr lang="en-US"/>
              <a:t>The increment (++) and decrement (--) unary operators can be used as prefix or postfix operators</a:t>
            </a:r>
          </a:p>
          <a:p>
            <a:pPr lvl="1"/>
            <a:r>
              <a:rPr lang="en-US"/>
              <a:t>A prefix operator is placed before a variable</a:t>
            </a:r>
          </a:p>
          <a:p>
            <a:pPr lvl="1"/>
            <a:r>
              <a:rPr lang="en-US"/>
              <a:t>A postfix operator is placed after a variable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5" y="3820235"/>
            <a:ext cx="8088910" cy="18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29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8</a:t>
            </a:r>
          </a:p>
          <a:p>
            <a:pPr lvl="1"/>
            <a:r>
              <a:rPr lang="en-US"/>
              <a:t>Arithmetic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  <a:p>
            <a:pPr lvl="1"/>
            <a:r>
              <a:rPr lang="en-US"/>
              <a:t>Used for assigning a value to a variable:</a:t>
            </a:r>
            <a:br>
              <a:rPr lang="en-US"/>
            </a:br>
            <a:r>
              <a:rPr lang="en-US"/>
              <a:t>		$myFavoriteSuperHero = "Superman";</a:t>
            </a:r>
          </a:p>
          <a:p>
            <a:pPr lvl="1"/>
            <a:r>
              <a:rPr lang="en-US"/>
              <a:t>Compound assignment operators </a:t>
            </a:r>
          </a:p>
          <a:p>
            <a:pPr lvl="2"/>
            <a:r>
              <a:rPr lang="en-US"/>
              <a:t>Perform mathematical calculations on an expression</a:t>
            </a:r>
          </a:p>
          <a:p>
            <a:pPr lvl="2"/>
            <a:r>
              <a:rPr lang="en-US"/>
              <a:t>Then assign a new value to the operand to the left of the assignment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Operators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8" y="1824326"/>
            <a:ext cx="7416085" cy="44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7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9</a:t>
            </a:r>
          </a:p>
          <a:p>
            <a:pPr lvl="1"/>
            <a:r>
              <a:rPr lang="en-US"/>
              <a:t>Assignment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Comparison or Relational Operators</a:t>
            </a:r>
          </a:p>
          <a:p>
            <a:pPr lvl="1"/>
            <a:r>
              <a:rPr lang="en-US"/>
              <a:t>Used to compare two operands and determine how one operand compares or relates to another</a:t>
            </a:r>
          </a:p>
          <a:p>
            <a:pPr lvl="1"/>
            <a:r>
              <a:rPr lang="en-US"/>
              <a:t>A Boolean value of TRUE or FALSE is returned after the expression is evaluated</a:t>
            </a:r>
          </a:p>
          <a:p>
            <a:pPr lvl="1"/>
            <a:r>
              <a:rPr lang="en-US"/>
              <a:t>The comparison operator ( == ) compares values, whereas the assignment operator ( = ) assigns values</a:t>
            </a:r>
          </a:p>
          <a:p>
            <a:pPr lvl="1"/>
            <a:r>
              <a:rPr lang="en-US"/>
              <a:t>Comparison operators are used with conditional statements and iteration (looping)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Comparison or Relational Operators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7" y="1837864"/>
            <a:ext cx="7964786" cy="44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0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 Operator</a:t>
            </a:r>
          </a:p>
          <a:p>
            <a:pPr lvl="1"/>
            <a:r>
              <a:rPr lang="en-US"/>
              <a:t>The conditional operator executes one of two expressions, based on the results of a conditional expression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    conditional expression ? expression1 :   </a:t>
            </a:r>
            <a:br>
              <a:rPr lang="en-US"/>
            </a:br>
            <a:r>
              <a:rPr lang="en-US"/>
              <a:t>			expression2;</a:t>
            </a:r>
          </a:p>
          <a:p>
            <a:pPr lvl="1"/>
            <a:r>
              <a:rPr lang="en-US"/>
              <a:t>If the conditional expression evaluates to TRUE, expression1 executes </a:t>
            </a:r>
          </a:p>
          <a:p>
            <a:pPr lvl="1"/>
            <a:r>
              <a:rPr lang="en-US"/>
              <a:t>If the conditional expression evaluates to FALSE, expression2 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02_01_01 – Step 10</a:t>
            </a:r>
          </a:p>
          <a:p>
            <a:pPr lvl="1"/>
            <a:r>
              <a:rPr lang="en-US"/>
              <a:t>Comparison and Conditional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2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Declaration Blocks</a:t>
            </a:r>
          </a:p>
          <a:p>
            <a:pPr lvl="1"/>
            <a:r>
              <a:rPr lang="en-US"/>
              <a:t>Separate sections on a Web page that are interpreted by the scripting engine</a:t>
            </a:r>
          </a:p>
          <a:p>
            <a:pPr lvl="0"/>
            <a:r>
              <a:rPr lang="en-US"/>
              <a:t>Four Types of PHP Code Declaration Blocks</a:t>
            </a:r>
          </a:p>
          <a:p>
            <a:pPr lvl="1"/>
            <a:r>
              <a:rPr lang="en-US"/>
              <a:t>Standard PHP script delimiters</a:t>
            </a:r>
          </a:p>
          <a:p>
            <a:pPr lvl="1"/>
            <a:r>
              <a:rPr lang="en-US"/>
              <a:t>The &lt;script&gt; element</a:t>
            </a:r>
          </a:p>
          <a:p>
            <a:pPr lvl="1"/>
            <a:r>
              <a:rPr lang="en-US"/>
              <a:t>Short PHP script delimiters</a:t>
            </a:r>
          </a:p>
          <a:p>
            <a:pPr lvl="1"/>
            <a:r>
              <a:rPr lang="en-US"/>
              <a:t>ASP-style script delimiters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  <a:p>
            <a:pPr lvl="1"/>
            <a:r>
              <a:rPr lang="en-US"/>
              <a:t>Used for comparing two Boolean operands for equality</a:t>
            </a:r>
          </a:p>
          <a:p>
            <a:pPr lvl="2"/>
            <a:r>
              <a:rPr lang="en-US"/>
              <a:t>A Boolean value of TRUE or FALSE is returned after two operands are compared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6" y="3429000"/>
            <a:ext cx="6081708" cy="29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410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Special Operators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9" y="1772213"/>
            <a:ext cx="8083022" cy="41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41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 Casting</a:t>
            </a:r>
          </a:p>
          <a:p>
            <a:pPr lvl="1"/>
            <a:r>
              <a:rPr lang="en-US"/>
              <a:t>Casting or type casting converts a value of one data type into a value of another data type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    $newVariable = (newType) $oldVariable;</a:t>
            </a:r>
          </a:p>
          <a:p>
            <a:pPr lvl="1"/>
            <a:r>
              <a:rPr lang="en-US"/>
              <a:t>newType refers to the type-casting operator representing the type to which you want to cast the value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1" y="4754357"/>
            <a:ext cx="273405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8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Expressions and Operators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gettype() Function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    echo gettype($myVar);</a:t>
            </a:r>
          </a:p>
          <a:p>
            <a:pPr lvl="1"/>
            <a:r>
              <a:rPr lang="en-US"/>
              <a:t>Depending on the data type, returns one of the following strings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4883" y="6029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095" y="3892990"/>
            <a:ext cx="7260879" cy="20559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Boolean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Integer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Double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String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Array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Object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Resource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NULL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Calibri"/>
              </a:rPr>
              <a:t>Unknown type</a:t>
            </a:r>
          </a:p>
        </p:txBody>
      </p:sp>
    </p:spTree>
    <p:extLst>
      <p:ext uri="{BB962C8B-B14F-4D97-AF65-F5344CB8AC3E}">
        <p14:creationId xmlns:p14="http://schemas.microsoft.com/office/powerpoint/2010/main" val="7270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PHP Script Delimiters</a:t>
            </a:r>
          </a:p>
          <a:p>
            <a:pPr lvl="1"/>
            <a:r>
              <a:rPr lang="en-US"/>
              <a:t>A delimiter is a character or sequence of characters used to mark the beginning and end of a code segment</a:t>
            </a:r>
          </a:p>
          <a:p>
            <a:pPr lvl="1"/>
            <a:r>
              <a:rPr lang="en-US"/>
              <a:t>The standard method of writing PHP code declaration blocks is to use the &lt;?php and ?&gt; script delimiters</a:t>
            </a:r>
          </a:p>
          <a:p>
            <a:pPr lvl="1"/>
            <a:r>
              <a:rPr lang="en-US"/>
              <a:t>The individual lines of code that make up a PHP script are called statements</a:t>
            </a:r>
          </a:p>
          <a:p>
            <a:pPr lvl="2"/>
            <a:r>
              <a:rPr lang="en-US"/>
              <a:t>PHP statements end with a semicolon ( 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PHP Script Delimiters</a:t>
            </a:r>
          </a:p>
          <a:p>
            <a:pPr lvl="1"/>
            <a:r>
              <a:rPr lang="en-US"/>
              <a:t>Syntax</a:t>
            </a:r>
          </a:p>
          <a:p>
            <a:pPr lvl="1"/>
            <a:r>
              <a:rPr lang="en-US"/>
              <a:t>		&lt;?php</a:t>
            </a:r>
            <a:br>
              <a:rPr lang="en-US"/>
            </a:br>
            <a:r>
              <a:rPr lang="en-US"/>
              <a:t>			statements;</a:t>
            </a:r>
            <a:br>
              <a:rPr lang="en-US"/>
            </a:br>
            <a:r>
              <a:rPr lang="en-US"/>
              <a:t>		?&gt;</a:t>
            </a:r>
          </a:p>
          <a:p>
            <a:pPr lvl="1"/>
            <a:r>
              <a:rPr lang="en-US"/>
              <a:t>The use of the standard delimiters is considered a Best Practice</a:t>
            </a:r>
          </a:p>
          <a:p>
            <a:pPr lvl="2"/>
            <a:r>
              <a:rPr lang="en-US"/>
              <a:t>Available on any web server that supports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PHP Code Blocks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Short PHP Script Delimiters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	&lt;?</a:t>
            </a:r>
            <a:br>
              <a:rPr lang="en-US"/>
            </a:br>
            <a:r>
              <a:rPr lang="en-US"/>
              <a:t>			statements;</a:t>
            </a:r>
            <a:br>
              <a:rPr lang="en-US"/>
            </a:br>
            <a:r>
              <a:rPr lang="en-US"/>
              <a:t>		?&gt;</a:t>
            </a:r>
          </a:p>
          <a:p>
            <a:pPr lvl="1"/>
            <a:r>
              <a:rPr lang="en-US"/>
              <a:t>Very poor practice</a:t>
            </a:r>
          </a:p>
          <a:p>
            <a:pPr lvl="2"/>
            <a:r>
              <a:rPr lang="en-US"/>
              <a:t>Your web site might not work</a:t>
            </a:r>
          </a:p>
          <a:p>
            <a:pPr lvl="2"/>
            <a:r>
              <a:rPr lang="en-US"/>
              <a:t>Short delimiters can be disabled in a Web server’s php.ini configuration file</a:t>
            </a:r>
          </a:p>
          <a:p>
            <a:pPr lvl="2"/>
            <a:r>
              <a:rPr lang="en-US"/>
              <a:t>A Web site ISP might not support short PHP script delimiters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9851</TotalTime>
  <Words>2133</Words>
  <Application>Microsoft Macintosh PowerPoint</Application>
  <PresentationFormat>On-screen Show (4:3)</PresentationFormat>
  <Paragraphs>393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Creating Basic PHP Scripts</vt:lpstr>
      <vt:lpstr>Creating Basic PHP Scripts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Creating PHP Code Blocks</vt:lpstr>
      <vt:lpstr>Work with Variables and Constants</vt:lpstr>
      <vt:lpstr>Work with Variables and Constants</vt:lpstr>
      <vt:lpstr>Work with Variables and Constants</vt:lpstr>
      <vt:lpstr>Work with Variables and Constants</vt:lpstr>
      <vt:lpstr>Work with Variables and Constants</vt:lpstr>
      <vt:lpstr>Work with Variables and Constants</vt:lpstr>
      <vt:lpstr>Work with Variables and Constants</vt:lpstr>
      <vt:lpstr>Work with Variables and Constants</vt:lpstr>
      <vt:lpstr>Work with Variables and Constants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Working with Data Types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  <vt:lpstr>Using Expressions and Operators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371</cp:revision>
  <cp:lastPrinted>2017-09-04T21:07:18Z</cp:lastPrinted>
  <dcterms:created xsi:type="dcterms:W3CDTF">2013-01-24T22:24:37Z</dcterms:created>
  <dcterms:modified xsi:type="dcterms:W3CDTF">2019-07-22T19:31:49Z</dcterms:modified>
</cp:coreProperties>
</file>