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1" r:id="rId3"/>
    <p:sldId id="316" r:id="rId4"/>
    <p:sldId id="387" r:id="rId5"/>
    <p:sldId id="384" r:id="rId6"/>
    <p:sldId id="388" r:id="rId7"/>
    <p:sldId id="389" r:id="rId8"/>
    <p:sldId id="390" r:id="rId9"/>
    <p:sldId id="393" r:id="rId10"/>
    <p:sldId id="392" r:id="rId11"/>
    <p:sldId id="394" r:id="rId12"/>
    <p:sldId id="396" r:id="rId13"/>
    <p:sldId id="395" r:id="rId14"/>
    <p:sldId id="397" r:id="rId15"/>
    <p:sldId id="398" r:id="rId16"/>
    <p:sldId id="399" r:id="rId17"/>
    <p:sldId id="400" r:id="rId18"/>
    <p:sldId id="402" r:id="rId19"/>
    <p:sldId id="401" r:id="rId20"/>
    <p:sldId id="404" r:id="rId21"/>
    <p:sldId id="403" r:id="rId22"/>
    <p:sldId id="406" r:id="rId23"/>
    <p:sldId id="407" r:id="rId24"/>
    <p:sldId id="408" r:id="rId25"/>
    <p:sldId id="405" r:id="rId26"/>
    <p:sldId id="411" r:id="rId27"/>
    <p:sldId id="409" r:id="rId28"/>
    <p:sldId id="410" r:id="rId29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46" autoAdjust="0"/>
  </p:normalViewPr>
  <p:slideViewPr>
    <p:cSldViewPr snapToGrid="0" snapToObjects="1">
      <p:cViewPr varScale="1">
        <p:scale>
          <a:sx n="108" d="100"/>
          <a:sy n="108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39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016992-4FAF-4DE1-ADFC-7D12D83029AB}" type="datetimeFigureOut">
              <a:rPr lang="en-US" smtClean="0"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02B1F7-CB58-42D2-8896-4751D9565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3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7/22/19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FC41-0D77-4898-9B4A-3641A2D6273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B067-756A-43EE-9641-2B347BCF16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3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6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8602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81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815-F8C7-47B3-9ADC-B63FC50E481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F6F8-487E-48FB-B2A9-DE952F457D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15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F4CE-3FB2-4C76-A5A4-442A9819BFA9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B3EB-88B0-48C0-9D7B-F0D4FF722F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9DA2-DDC0-43DF-B54F-2E3C9C1A680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4F0A-E281-4771-9A3F-0B81C5C970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260-F832-4CE9-9C38-E4A05BA9358B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690C-1741-4D25-BE7C-4E1D1A5B9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7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0952-8CD7-494F-859B-6F1B370EA9E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62F4-C9EA-4DB3-A2A2-32C3A6180F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9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D11-8802-47CD-AFDB-51EA00444A97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0CB-F43E-45D2-969E-3473509AE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29-E43C-4EFB-BB6D-369C0929D01A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38C9-1406-4F8F-BCD6-2D5596A19A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6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08A-6B09-49F9-8B13-172246AC50A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AD7-E4AD-48DF-AC76-9C28AD418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8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EA2-617F-44FC-B845-53FA061E5AA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DF7E-E21D-4819-9309-13AD8C09F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6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120-1EB5-4215-B6AC-7E2514652CD5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E99-2789-445C-B342-7AC4D588C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7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509" y="3081125"/>
            <a:ext cx="8541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Manipulating Arrays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7E0143-B6B8-5044-A18E-75A088EC4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F9331D-08BE-F54D-AE9B-2CCE0DFF4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02_06_01 – Step 4</a:t>
            </a:r>
          </a:p>
          <a:p>
            <a:pPr lvl="1"/>
            <a:r>
              <a:rPr lang="en-US"/>
              <a:t>Removing Array Ending Elements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6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Adding/Removing Elements Within an Array </a:t>
            </a:r>
          </a:p>
          <a:p>
            <a:pPr lvl="1"/>
            <a:r>
              <a:rPr lang="en-US"/>
              <a:t>The array_splice()function adds or removes the array elements</a:t>
            </a:r>
          </a:p>
          <a:p>
            <a:pPr lvl="2"/>
            <a:r>
              <a:rPr lang="en-US"/>
              <a:t>The function remembers the indexes in the array</a:t>
            </a:r>
          </a:p>
          <a:p>
            <a:pPr lvl="2"/>
            <a:r>
              <a:rPr lang="en-US"/>
              <a:t>Can add single elements, multiple elements, delete single elements, or delete multiple elements </a:t>
            </a:r>
          </a:p>
          <a:p>
            <a:pPr lvl="1"/>
            <a:r>
              <a:rPr lang="en-US"/>
              <a:t>Syntax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6" y="4556531"/>
            <a:ext cx="8468908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4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Adding/Removing Elements Within an Array </a:t>
            </a:r>
          </a:p>
          <a:p>
            <a:pPr lvl="1"/>
            <a:r>
              <a:rPr lang="en-US"/>
              <a:t>To add a single element at a start point, use a value of 0 as third element and provide a value</a:t>
            </a:r>
          </a:p>
          <a:p>
            <a:pPr lvl="2"/>
            <a:endParaRPr lang="en-US"/>
          </a:p>
          <a:p>
            <a:pPr lvl="1"/>
            <a:r>
              <a:rPr lang="en-US"/>
              <a:t>To add multiple elements at a start point, provide an array constructor</a:t>
            </a:r>
          </a:p>
          <a:p>
            <a:pPr lvl="2"/>
            <a:endParaRPr lang="en-US"/>
          </a:p>
          <a:p>
            <a:pPr lvl="1"/>
            <a:r>
              <a:rPr lang="en-US"/>
              <a:t>To delete elements, specify number to delete as the value of the third element 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30" y="5572202"/>
            <a:ext cx="5637741" cy="381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4" y="2727662"/>
            <a:ext cx="7964012" cy="3524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1" y="4117334"/>
            <a:ext cx="8454618" cy="26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6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02_06_01 – Step 5</a:t>
            </a:r>
          </a:p>
          <a:p>
            <a:pPr lvl="1"/>
            <a:r>
              <a:rPr lang="en-US"/>
              <a:t>Building a Message Delete Feature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72" y="289706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8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Adding/Removing Elements Within an Array </a:t>
            </a:r>
          </a:p>
          <a:p>
            <a:pPr lvl="1"/>
            <a:r>
              <a:rPr lang="en-US"/>
              <a:t>The unset()function removes array elements by index number</a:t>
            </a:r>
          </a:p>
          <a:p>
            <a:pPr lvl="2"/>
            <a:r>
              <a:rPr lang="en-US"/>
              <a:t>Pass to the unset()function the array name and index number of the element to be removed</a:t>
            </a:r>
          </a:p>
          <a:p>
            <a:pPr lvl="2"/>
            <a:r>
              <a:rPr lang="en-US"/>
              <a:t>To remove multiple elements, separate each index name and element number with commas</a:t>
            </a:r>
          </a:p>
          <a:p>
            <a:pPr lvl="1"/>
            <a:r>
              <a:rPr lang="en-US"/>
              <a:t>Syntax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The array_values()function takes a sparse array and returns a newly renumbered array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65" y="4591305"/>
            <a:ext cx="8064070" cy="51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6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55668"/>
            <a:ext cx="6347714" cy="4485695"/>
          </a:xfrm>
        </p:spPr>
        <p:txBody>
          <a:bodyPr/>
          <a:lstStyle/>
          <a:p>
            <a:r>
              <a:rPr lang="en-US"/>
              <a:t>Programming Exercise 02_06_01 – Step 6</a:t>
            </a:r>
          </a:p>
          <a:p>
            <a:pPr lvl="1"/>
            <a:r>
              <a:rPr lang="en-US"/>
              <a:t>Modify Delete Feature to Use unset()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3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Removing Duplicate Elements</a:t>
            </a:r>
          </a:p>
          <a:p>
            <a:pPr lvl="1"/>
            <a:r>
              <a:rPr lang="en-US"/>
              <a:t>The array_unique()function removes duplicate elements from an array</a:t>
            </a:r>
          </a:p>
          <a:p>
            <a:pPr lvl="2"/>
            <a:r>
              <a:rPr lang="en-US"/>
              <a:t>Pass to the function the name of the array from which you want to remove duplicate elements</a:t>
            </a:r>
          </a:p>
          <a:p>
            <a:pPr lvl="1"/>
            <a:r>
              <a:rPr lang="en-US"/>
              <a:t>The array_unique()function do not operate directly on an array, it returns a new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1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74421"/>
            <a:ext cx="6347714" cy="4390693"/>
          </a:xfrm>
        </p:spPr>
        <p:txBody>
          <a:bodyPr/>
          <a:lstStyle/>
          <a:p>
            <a:r>
              <a:rPr lang="en-US"/>
              <a:t>Programming Exercise 02_06_01 – Step 7</a:t>
            </a:r>
          </a:p>
          <a:p>
            <a:pPr lvl="1"/>
            <a:r>
              <a:rPr lang="en-US"/>
              <a:t>Removing Duplicate Elements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06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Declaring &amp; Initializing Associative Arrays </a:t>
            </a:r>
          </a:p>
          <a:p>
            <a:pPr lvl="1"/>
            <a:r>
              <a:rPr lang="en-US"/>
              <a:t>Associative arrays accept any alphanumeric keys</a:t>
            </a:r>
          </a:p>
          <a:p>
            <a:pPr lvl="2"/>
            <a:r>
              <a:rPr lang="en-US"/>
              <a:t>The key name can be a numeric or a string</a:t>
            </a:r>
          </a:p>
          <a:p>
            <a:pPr lvl="2"/>
            <a:r>
              <a:rPr lang="en-US"/>
              <a:t>Therefore, regular indexed arrays may be created with any starting point</a:t>
            </a:r>
          </a:p>
          <a:p>
            <a:pPr lvl="1"/>
            <a:r>
              <a:rPr lang="en-US"/>
              <a:t>Syntax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If you add a new element without a key, PHP assumes you want an index and sets the key to next available integer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2" y="3777184"/>
            <a:ext cx="7697406" cy="51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38796"/>
            <a:ext cx="6347714" cy="4402568"/>
          </a:xfrm>
        </p:spPr>
        <p:txBody>
          <a:bodyPr/>
          <a:lstStyle/>
          <a:p>
            <a:r>
              <a:rPr lang="en-US" dirty="0"/>
              <a:t>Programming Exercise 02_06_01 – Step 8</a:t>
            </a:r>
          </a:p>
          <a:p>
            <a:pPr lvl="1"/>
            <a:r>
              <a:rPr lang="en-US" dirty="0"/>
              <a:t>Declaring &amp; Initializing Associative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2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Some of the contents of this slide presentation have been referenced and reproduced from the textbook for this course, PHP Programming with MySQL (Second Edition) , Don Gosseling, Diana Kokoska, and Robert Easterbrooks, ©2011, Cengage Learning, All Rights Reserved. ISBN 978-0-5387-4584-0.</a:t>
            </a:r>
          </a:p>
          <a:p>
            <a:pPr lvl="0"/>
            <a:r>
              <a:rPr lang="en-US"/>
              <a:t>Thank you for some references to Kevin Skoglund, from PHP with MySQL Essential Training (2013), ©2017 LinkedIn Corporation.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781300"/>
            <a:ext cx="6347714" cy="4260064"/>
          </a:xfrm>
        </p:spPr>
        <p:txBody>
          <a:bodyPr/>
          <a:lstStyle/>
          <a:p>
            <a:r>
              <a:rPr lang="en-US" dirty="0"/>
              <a:t>Iterating Through an Associative Array</a:t>
            </a:r>
          </a:p>
          <a:p>
            <a:pPr lvl="1"/>
            <a:r>
              <a:rPr lang="en-US" dirty="0"/>
              <a:t>The internal array pointer is a special variable that refers to the current position in an array</a:t>
            </a:r>
          </a:p>
          <a:p>
            <a:pPr lvl="1"/>
            <a:r>
              <a:rPr lang="en-US" dirty="0"/>
              <a:t>PHP provides iteration functions to work with the pointer</a:t>
            </a:r>
          </a:p>
          <a:p>
            <a:pPr lvl="1"/>
            <a:r>
              <a:rPr lang="en-US" dirty="0"/>
              <a:t>Solves problem </a:t>
            </a:r>
            <a:br>
              <a:rPr lang="en-US" dirty="0"/>
            </a:br>
            <a:r>
              <a:rPr lang="en-US" dirty="0"/>
              <a:t>of associative </a:t>
            </a:r>
            <a:br>
              <a:rPr lang="en-US" dirty="0"/>
            </a:br>
            <a:r>
              <a:rPr lang="en-US" dirty="0"/>
              <a:t>array elements </a:t>
            </a:r>
            <a:br>
              <a:rPr lang="en-US" dirty="0"/>
            </a:br>
            <a:r>
              <a:rPr lang="en-US" dirty="0"/>
              <a:t>in unpredictable </a:t>
            </a:r>
            <a:br>
              <a:rPr lang="en-US" dirty="0"/>
            </a:br>
            <a:r>
              <a:rPr lang="en-US" dirty="0"/>
              <a:t>sequence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396" y="3388088"/>
            <a:ext cx="5266667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0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79418"/>
            <a:ext cx="6347714" cy="4461945"/>
          </a:xfrm>
        </p:spPr>
        <p:txBody>
          <a:bodyPr/>
          <a:lstStyle/>
          <a:p>
            <a:r>
              <a:rPr lang="en-US" dirty="0"/>
              <a:t>Programming Exercise 02_06_01 – Step 9</a:t>
            </a:r>
          </a:p>
          <a:p>
            <a:pPr lvl="1"/>
            <a:r>
              <a:rPr lang="en-US" dirty="0"/>
              <a:t>Iterating Through an Associative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64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Finding and Extracting Values</a:t>
            </a:r>
          </a:p>
          <a:p>
            <a:pPr lvl="1"/>
            <a:r>
              <a:rPr lang="en-US"/>
              <a:t>The basic method for finding a value in an array is to loop until found</a:t>
            </a:r>
          </a:p>
          <a:p>
            <a:pPr lvl="1"/>
            <a:r>
              <a:rPr lang="en-US"/>
              <a:t>PHP provides high level functions to do the job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7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Determining if a Value Exists</a:t>
            </a:r>
          </a:p>
          <a:p>
            <a:pPr lvl="1"/>
            <a:r>
              <a:rPr lang="en-US"/>
              <a:t>The in_array()function returns a Boolean value of true if a given value exists in an array</a:t>
            </a:r>
          </a:p>
          <a:p>
            <a:pPr lvl="1"/>
            <a:r>
              <a:rPr lang="en-US"/>
              <a:t>The array_search()function determines whether a given value exists in an array</a:t>
            </a:r>
          </a:p>
          <a:p>
            <a:pPr lvl="2"/>
            <a:r>
              <a:rPr lang="en-US"/>
              <a:t>Returns the index or key of the first matching element if the value exists, or </a:t>
            </a:r>
          </a:p>
          <a:p>
            <a:pPr lvl="2"/>
            <a:r>
              <a:rPr lang="en-US"/>
              <a:t>Returns false if the value does not 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0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Determining if a Key Exists</a:t>
            </a:r>
          </a:p>
          <a:p>
            <a:pPr lvl="1"/>
            <a:r>
              <a:rPr lang="en-US"/>
              <a:t>The array_key_exists()function determines whether a given index or key exists</a:t>
            </a:r>
          </a:p>
          <a:p>
            <a:pPr lvl="1"/>
            <a:r>
              <a:rPr lang="en-US"/>
              <a:t>The function takes two arguments</a:t>
            </a:r>
          </a:p>
          <a:p>
            <a:pPr lvl="2"/>
            <a:r>
              <a:rPr lang="en-US"/>
              <a:t>The first argument represents the key to </a:t>
            </a:r>
            <a:br>
              <a:rPr lang="en-US"/>
            </a:br>
            <a:r>
              <a:rPr lang="en-US"/>
              <a:t>search for </a:t>
            </a:r>
          </a:p>
          <a:p>
            <a:pPr lvl="2"/>
            <a:r>
              <a:rPr lang="en-US"/>
              <a:t>The second argument represents the name </a:t>
            </a:r>
            <a:br>
              <a:rPr lang="en-US"/>
            </a:br>
            <a:r>
              <a:rPr lang="en-US"/>
              <a:t>of the array in which to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62546"/>
            <a:ext cx="6347714" cy="4378818"/>
          </a:xfrm>
        </p:spPr>
        <p:txBody>
          <a:bodyPr/>
          <a:lstStyle/>
          <a:p>
            <a:r>
              <a:rPr lang="en-US"/>
              <a:t>Programming Exercise 02_06_01 – Step 10</a:t>
            </a:r>
          </a:p>
          <a:p>
            <a:pPr lvl="1"/>
            <a:r>
              <a:rPr lang="en-US"/>
              <a:t>Determining if a Value Exists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4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Sorting Arrays</a:t>
            </a:r>
          </a:p>
          <a:p>
            <a:pPr lvl="1"/>
            <a:r>
              <a:rPr lang="en-US"/>
              <a:t>There are numerous PHP functions to sort arrays</a:t>
            </a:r>
          </a:p>
          <a:p>
            <a:pPr lvl="1"/>
            <a:r>
              <a:rPr lang="en-US"/>
              <a:t>The most commonly used array sorting </a:t>
            </a:r>
            <a:br>
              <a:rPr lang="en-US"/>
            </a:br>
            <a:r>
              <a:rPr lang="en-US"/>
              <a:t>functions are:</a:t>
            </a:r>
          </a:p>
          <a:p>
            <a:pPr lvl="2"/>
            <a:r>
              <a:rPr lang="en-US"/>
              <a:t>sort()and rsort()for indexed arrays</a:t>
            </a:r>
          </a:p>
          <a:p>
            <a:pPr lvl="2"/>
            <a:r>
              <a:rPr lang="en-US"/>
              <a:t>ksort()and krsort()for associative arrays</a:t>
            </a:r>
          </a:p>
          <a:p>
            <a:pPr lvl="1"/>
            <a:r>
              <a:rPr lang="en-US"/>
              <a:t>If the sort()or rsort()functions are used on an associative array, the keys are replaced with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2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03170"/>
            <a:ext cx="6347714" cy="4438194"/>
          </a:xfrm>
        </p:spPr>
        <p:txBody>
          <a:bodyPr/>
          <a:lstStyle/>
          <a:p>
            <a:r>
              <a:rPr lang="en-US"/>
              <a:t>Programming Exercise 02_06_01 – Step 11</a:t>
            </a:r>
          </a:p>
          <a:p>
            <a:pPr lvl="1"/>
            <a:r>
              <a:rPr lang="en-US"/>
              <a:t>Sorting Arrays Ascending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3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15044"/>
            <a:ext cx="6347714" cy="4426319"/>
          </a:xfrm>
        </p:spPr>
        <p:txBody>
          <a:bodyPr/>
          <a:lstStyle/>
          <a:p>
            <a:r>
              <a:rPr lang="en-US" dirty="0"/>
              <a:t>Programming Exercise 02_06_01 – Step 12</a:t>
            </a:r>
          </a:p>
          <a:p>
            <a:pPr lvl="1"/>
            <a:r>
              <a:rPr lang="en-US" dirty="0"/>
              <a:t>Sorting Arrays Descending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9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Manipulate array elements</a:t>
            </a:r>
          </a:p>
          <a:p>
            <a:r>
              <a:rPr lang="en-US"/>
              <a:t>Declare and initialize associative arrays</a:t>
            </a:r>
          </a:p>
          <a:p>
            <a:r>
              <a:rPr lang="en-US"/>
              <a:t>Iterate through and array</a:t>
            </a:r>
          </a:p>
          <a:p>
            <a:r>
              <a:rPr lang="en-US"/>
              <a:t>Find and extract elements and values</a:t>
            </a:r>
          </a:p>
          <a:p>
            <a:r>
              <a:rPr lang="en-US"/>
              <a:t>Sort, combine, and compare arrays</a:t>
            </a:r>
          </a:p>
          <a:p>
            <a:r>
              <a:rPr lang="en-US"/>
              <a:t>Understand multidimensional arrays</a:t>
            </a:r>
          </a:p>
          <a:p>
            <a:r>
              <a:rPr lang="en-US"/>
              <a:t>Use arrays in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1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pPr lvl="1"/>
            <a:r>
              <a:rPr lang="en-US"/>
              <a:t>Arrays are the main data structure used in Web programming</a:t>
            </a:r>
          </a:p>
          <a:p>
            <a:pPr lvl="2"/>
            <a:r>
              <a:rPr lang="en-US"/>
              <a:t>Indexed arrays: referred to by numeric position</a:t>
            </a:r>
          </a:p>
          <a:p>
            <a:pPr lvl="2"/>
            <a:r>
              <a:rPr lang="en-US"/>
              <a:t>Associative arrays: referred to with alphanumeric key</a:t>
            </a:r>
          </a:p>
          <a:p>
            <a:pPr lvl="1"/>
            <a:r>
              <a:rPr lang="en-US"/>
              <a:t>Effective use of the structure requires element manipulations</a:t>
            </a:r>
          </a:p>
          <a:p>
            <a:pPr lvl="2"/>
            <a:r>
              <a:rPr lang="en-US"/>
              <a:t>Adding elements</a:t>
            </a:r>
          </a:p>
          <a:p>
            <a:pPr lvl="2"/>
            <a:r>
              <a:rPr lang="en-US"/>
              <a:t>Removing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02_06_01 – Step 1</a:t>
            </a:r>
          </a:p>
          <a:p>
            <a:pPr lvl="1"/>
            <a:r>
              <a:rPr lang="en-US"/>
              <a:t>All-in-one Form to Post Messages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0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02_06_01 – Step 2</a:t>
            </a:r>
          </a:p>
          <a:p>
            <a:pPr lvl="1"/>
            <a:r>
              <a:rPr lang="en-US"/>
              <a:t>Create a Message 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5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Adding/Removing Elements – Array Beginning</a:t>
            </a:r>
          </a:p>
          <a:p>
            <a:pPr lvl="1"/>
            <a:r>
              <a:rPr lang="en-US"/>
              <a:t>The array_shift()function removes the first element from the beginning of an array</a:t>
            </a:r>
          </a:p>
          <a:p>
            <a:pPr lvl="2"/>
            <a:r>
              <a:rPr lang="en-US"/>
              <a:t>Pass the name of the array whose first element you want to remove</a:t>
            </a:r>
          </a:p>
          <a:p>
            <a:pPr lvl="1"/>
            <a:r>
              <a:rPr lang="en-US"/>
              <a:t>The array_unshift()function adds one or more elements to the beginning of an array</a:t>
            </a:r>
          </a:p>
          <a:p>
            <a:pPr lvl="2"/>
            <a:r>
              <a:rPr lang="en-US"/>
              <a:t>Pass the name of an array </a:t>
            </a:r>
          </a:p>
          <a:p>
            <a:pPr lvl="2"/>
            <a:r>
              <a:rPr lang="en-US"/>
              <a:t>Followed by comma-separated values for each element you want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02_06_01 – Step 3</a:t>
            </a:r>
          </a:p>
          <a:p>
            <a:pPr lvl="1"/>
            <a:r>
              <a:rPr lang="en-US"/>
              <a:t>Removing Array Beginning Elements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4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Elements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Adding/Removing Elements – Array Ending</a:t>
            </a:r>
          </a:p>
          <a:p>
            <a:pPr lvl="1"/>
            <a:r>
              <a:rPr lang="en-US"/>
              <a:t>The array_pop()function removes the last element from the end of an array</a:t>
            </a:r>
          </a:p>
          <a:p>
            <a:pPr lvl="2"/>
            <a:r>
              <a:rPr lang="en-US"/>
              <a:t>Pass the name of the array whose last element you want to remove</a:t>
            </a:r>
          </a:p>
          <a:p>
            <a:pPr lvl="1"/>
            <a:r>
              <a:rPr lang="en-US"/>
              <a:t>The array_push()function adds one or more elements to the end of an array</a:t>
            </a:r>
          </a:p>
          <a:p>
            <a:pPr lvl="2"/>
            <a:r>
              <a:rPr lang="en-US"/>
              <a:t>Pass the name of an array </a:t>
            </a:r>
          </a:p>
          <a:p>
            <a:pPr lvl="2"/>
            <a:r>
              <a:rPr lang="en-US"/>
              <a:t>Followed by comma-separated values for each element you want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2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{7AF1FD5B-0B99-3D40-883F-D9F5B3B22F9D}tf10001060</Template>
  <TotalTime>14927</TotalTime>
  <Words>971</Words>
  <Application>Microsoft Macintosh PowerPoint</Application>
  <PresentationFormat>On-screen Show (4:3)</PresentationFormat>
  <Paragraphs>167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ＭＳ Ｐゴシック</vt:lpstr>
      <vt:lpstr>Arial</vt:lpstr>
      <vt:lpstr>Calibri</vt:lpstr>
      <vt:lpstr>Trebuchet MS</vt:lpstr>
      <vt:lpstr>Wingdings 3</vt:lpstr>
      <vt:lpstr>Facet</vt:lpstr>
      <vt:lpstr>PowerPoint Presentation</vt:lpstr>
      <vt:lpstr>Credits</vt:lpstr>
      <vt:lpstr>LEARNING OBJECTIVES</vt:lpstr>
      <vt:lpstr>Manipulating Elements</vt:lpstr>
      <vt:lpstr>Manipulating Elements</vt:lpstr>
      <vt:lpstr>Manipulating Elements</vt:lpstr>
      <vt:lpstr>Manipulating Elements</vt:lpstr>
      <vt:lpstr>Manipulating Elements</vt:lpstr>
      <vt:lpstr>Manipulating Elements</vt:lpstr>
      <vt:lpstr>Manipulating Elements</vt:lpstr>
      <vt:lpstr>Manipulating Elements</vt:lpstr>
      <vt:lpstr>Manipulating Elements</vt:lpstr>
      <vt:lpstr>Manipulating Elements</vt:lpstr>
      <vt:lpstr>Manipulating Elements</vt:lpstr>
      <vt:lpstr>Manipulating Elements</vt:lpstr>
      <vt:lpstr>Manipulating Elements</vt:lpstr>
      <vt:lpstr>Manipulating Elements</vt:lpstr>
      <vt:lpstr>Manipulating Elements</vt:lpstr>
      <vt:lpstr>Manipulating Elements</vt:lpstr>
      <vt:lpstr>Manipulating Elements</vt:lpstr>
      <vt:lpstr>Manipulating Elements</vt:lpstr>
      <vt:lpstr>Manipulating Elements</vt:lpstr>
      <vt:lpstr>Manipulating Elements</vt:lpstr>
      <vt:lpstr>Manipulating Elements</vt:lpstr>
      <vt:lpstr>Manipulating Elements</vt:lpstr>
      <vt:lpstr>Manipulating Elements</vt:lpstr>
      <vt:lpstr>Manipulating Elements</vt:lpstr>
      <vt:lpstr>Manipulating Elements</vt:lpstr>
    </vt:vector>
  </TitlesOfParts>
  <Company>UAT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Microsoft Office User</cp:lastModifiedBy>
  <cp:revision>591</cp:revision>
  <cp:lastPrinted>2018-09-23T19:56:50Z</cp:lastPrinted>
  <dcterms:created xsi:type="dcterms:W3CDTF">2013-01-24T22:24:37Z</dcterms:created>
  <dcterms:modified xsi:type="dcterms:W3CDTF">2019-07-22T19:51:24Z</dcterms:modified>
</cp:coreProperties>
</file>