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1" r:id="rId3"/>
    <p:sldId id="316" r:id="rId4"/>
    <p:sldId id="317" r:id="rId5"/>
    <p:sldId id="386" r:id="rId6"/>
    <p:sldId id="385" r:id="rId7"/>
    <p:sldId id="387" r:id="rId8"/>
    <p:sldId id="388" r:id="rId9"/>
    <p:sldId id="389" r:id="rId10"/>
    <p:sldId id="384" r:id="rId11"/>
    <p:sldId id="390" r:id="rId12"/>
    <p:sldId id="392" r:id="rId13"/>
    <p:sldId id="391" r:id="rId14"/>
    <p:sldId id="393" r:id="rId15"/>
    <p:sldId id="395" r:id="rId16"/>
    <p:sldId id="394" r:id="rId17"/>
    <p:sldId id="396" r:id="rId18"/>
    <p:sldId id="398" r:id="rId19"/>
    <p:sldId id="399" r:id="rId20"/>
    <p:sldId id="400" r:id="rId21"/>
    <p:sldId id="397" r:id="rId22"/>
    <p:sldId id="401" r:id="rId23"/>
    <p:sldId id="403" r:id="rId24"/>
    <p:sldId id="404" r:id="rId25"/>
    <p:sldId id="402" r:id="rId26"/>
    <p:sldId id="406" r:id="rId27"/>
    <p:sldId id="409" r:id="rId28"/>
    <p:sldId id="410" r:id="rId29"/>
    <p:sldId id="411" r:id="rId30"/>
    <p:sldId id="412" r:id="rId31"/>
    <p:sldId id="407" r:id="rId32"/>
    <p:sldId id="413" r:id="rId33"/>
    <p:sldId id="414" r:id="rId3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06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42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5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5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3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2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Manipulating MySQL Databases with PHP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58AA-7C77-1848-8EDD-7068EA36E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92BDA-803D-E647-86E3-672F1E98E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1</a:t>
            </a:r>
          </a:p>
          <a:p>
            <a:pPr lvl="1"/>
            <a:r>
              <a:rPr lang="en-US"/>
              <a:t>Connecting to MySQL with 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Reporting MySQL Errors</a:t>
            </a:r>
          </a:p>
          <a:p>
            <a:pPr lvl="1"/>
            <a:r>
              <a:rPr lang="en-US"/>
              <a:t>The error functions only return the results of the previous MySQL function call</a:t>
            </a:r>
          </a:p>
          <a:p>
            <a:pPr lvl="1"/>
            <a:r>
              <a:rPr lang="en-US"/>
              <a:t>The mysqli_errno()function returns the error code, or 0 if no error occurred</a:t>
            </a:r>
          </a:p>
          <a:p>
            <a:pPr lvl="1"/>
            <a:r>
              <a:rPr lang="en-US"/>
              <a:t>The mysqli_error()function returns a text string describing the error</a:t>
            </a:r>
          </a:p>
          <a:p>
            <a:pPr lvl="1"/>
            <a:r>
              <a:rPr lang="en-US"/>
              <a:t>Reasons for not connecting to a DB server include:</a:t>
            </a:r>
          </a:p>
          <a:p>
            <a:pPr lvl="2"/>
            <a:r>
              <a:rPr lang="en-US"/>
              <a:t>The database server is not running</a:t>
            </a:r>
          </a:p>
          <a:p>
            <a:pPr lvl="2"/>
            <a:r>
              <a:rPr lang="en-US"/>
              <a:t>Insufficient privileges to access the data source</a:t>
            </a:r>
          </a:p>
          <a:p>
            <a:pPr lvl="2"/>
            <a:r>
              <a:rPr lang="en-US"/>
              <a:t>Invalid username and/or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Database</a:t>
            </a:r>
          </a:p>
          <a:p>
            <a:pPr lvl="1"/>
            <a:r>
              <a:rPr lang="en-US"/>
              <a:t>Use the mysqli_query()function to create a new database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Returns a Boolean TRUE on success, FALSE if there was an error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3" y="2885186"/>
            <a:ext cx="6598894" cy="11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2</a:t>
            </a:r>
          </a:p>
          <a:p>
            <a:pPr lvl="1"/>
            <a:r>
              <a:rPr lang="en-US"/>
              <a:t>Creating a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7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a Database</a:t>
            </a:r>
          </a:p>
          <a:p>
            <a:pPr lvl="1"/>
            <a:r>
              <a:rPr lang="en-US"/>
              <a:t>Just as in MySQL Monitor, you must first select a database before using it</a:t>
            </a:r>
          </a:p>
          <a:p>
            <a:pPr lvl="1"/>
            <a:r>
              <a:rPr lang="en-US"/>
              <a:t>Use the mysqli_select_db()function to select a database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Returns a Boolean TRUE on success,  FALSE if there was an error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8" y="3542581"/>
            <a:ext cx="7378064" cy="9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Deleting a Database</a:t>
            </a:r>
          </a:p>
          <a:p>
            <a:pPr lvl="1"/>
            <a:r>
              <a:rPr lang="en-US"/>
              <a:t>Use the mysqli_query()function to delete a database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Returns a Boolean TRUE on success, FALSE if there was an error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3" y="2897708"/>
            <a:ext cx="6598894" cy="10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3</a:t>
            </a:r>
          </a:p>
          <a:p>
            <a:pPr lvl="1"/>
            <a:r>
              <a:rPr lang="en-US"/>
              <a:t>Selecting a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Executing SQL Statements</a:t>
            </a:r>
          </a:p>
          <a:p>
            <a:pPr lvl="1"/>
            <a:r>
              <a:rPr lang="en-US"/>
              <a:t>Use the mysqli_query()function to send SQL statements to MySQL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For successful SELECT, SHOW, DESCRIBE, or EXPLAIN queries it returns a mysqli_result object, a result set</a:t>
            </a:r>
          </a:p>
          <a:p>
            <a:pPr lvl="2"/>
            <a:r>
              <a:rPr lang="en-US"/>
              <a:t>For other successful queries, returns a Boolean TRUE on success,  FALSE if there was an error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7" y="2602056"/>
            <a:ext cx="8275506" cy="5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Database Table</a:t>
            </a:r>
          </a:p>
          <a:p>
            <a:pPr lvl="1"/>
            <a:r>
              <a:rPr lang="en-US"/>
              <a:t>Use the CREATE TABLE statement with a mysqli_query()function to create a new table</a:t>
            </a:r>
          </a:p>
          <a:p>
            <a:pPr lvl="2"/>
            <a:r>
              <a:rPr lang="en-US"/>
              <a:t>On complex SQL, it is best to create it in phpMyAdmin or another GUI, then copy it into a PHP string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Returns a Boolean TRUE on success, FALSE if there was an error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" y="3443222"/>
            <a:ext cx="7633342" cy="13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4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and Deleting a Database Table</a:t>
            </a:r>
          </a:p>
          <a:p>
            <a:pPr lvl="1"/>
            <a:r>
              <a:rPr lang="en-US"/>
              <a:t>Additional keywords for the CREATE TABLE statement </a:t>
            </a:r>
          </a:p>
          <a:p>
            <a:pPr lvl="2"/>
            <a:r>
              <a:rPr lang="en-US"/>
              <a:t>To identify a field as a primary key, use the PRIMARY KEY keywords when defining a field </a:t>
            </a:r>
          </a:p>
          <a:p>
            <a:pPr lvl="2"/>
            <a:r>
              <a:rPr lang="en-US"/>
              <a:t>The AUTO_INCREMENT keyword is often used with a primary key to generate a unique ID for each new row in a table</a:t>
            </a:r>
          </a:p>
          <a:p>
            <a:pPr lvl="2"/>
            <a:r>
              <a:rPr lang="en-US"/>
              <a:t>The NOT NULL keywords are used with primary keys to require that a field include a value</a:t>
            </a:r>
          </a:p>
          <a:p>
            <a:pPr lvl="1"/>
            <a:r>
              <a:rPr lang="en-US"/>
              <a:t>To delete a table, use the DROP TABLE SQL statement with the mysql_query()function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Database Table</a:t>
            </a:r>
          </a:p>
          <a:p>
            <a:pPr lvl="1"/>
            <a:r>
              <a:rPr lang="en-US"/>
              <a:t>Use the SHOW TABLES LIKE statement with a mysqli_query()function to protect from trying to create a table that already exists</a:t>
            </a:r>
          </a:p>
          <a:p>
            <a:pPr lvl="1"/>
            <a:r>
              <a:rPr lang="en-US"/>
              <a:t>Follow it with a mysqli_num_rows()function, which must return a value of 0 rows to be safe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6" y="4058335"/>
            <a:ext cx="7283048" cy="14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MySQL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4</a:t>
            </a:r>
          </a:p>
          <a:p>
            <a:pPr lvl="1"/>
            <a:r>
              <a:rPr lang="en-US"/>
              <a:t>Creating a Database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Records to a Database Table</a:t>
            </a:r>
          </a:p>
          <a:p>
            <a:pPr lvl="1"/>
            <a:r>
              <a:rPr lang="en-US"/>
              <a:t>Use the INSERT INTO, and VALUES keywords with a mysqli_query()function to add individual records to table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Use the LOAD DATA statement with a mysqli_query()function with the name of a local text file containing records to add multiple records to table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4" y="2997463"/>
            <a:ext cx="6926352" cy="11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Updating Records in a Database Table</a:t>
            </a:r>
          </a:p>
          <a:p>
            <a:pPr lvl="1"/>
            <a:r>
              <a:rPr lang="en-US"/>
              <a:t>Use the UPDATE , SET, and WHERE keywords with a mysqli_query()function to update records in a table</a:t>
            </a:r>
          </a:p>
          <a:p>
            <a:pPr lvl="2"/>
            <a:r>
              <a:rPr lang="en-US"/>
              <a:t>UPDATE specifies the table name</a:t>
            </a:r>
          </a:p>
          <a:p>
            <a:pPr lvl="2"/>
            <a:r>
              <a:rPr lang="en-US"/>
              <a:t>SET specifies the field name and its new value</a:t>
            </a:r>
          </a:p>
          <a:p>
            <a:pPr lvl="2"/>
            <a:r>
              <a:rPr lang="en-US"/>
              <a:t>WHERE is used to pick records matching a condition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68" y="4253027"/>
            <a:ext cx="5703064" cy="21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Deleting Records from a Database Table</a:t>
            </a:r>
          </a:p>
          <a:p>
            <a:pPr lvl="1"/>
            <a:r>
              <a:rPr lang="en-US"/>
              <a:t>Use the DELETE FROM keywords and an optional WHERE clause with a mysqli_query()function to delete individual records from a table</a:t>
            </a:r>
          </a:p>
          <a:p>
            <a:pPr lvl="2"/>
            <a:r>
              <a:rPr lang="en-US"/>
              <a:t>DELETE FROM specifies the table name</a:t>
            </a:r>
          </a:p>
          <a:p>
            <a:pPr lvl="2"/>
            <a:r>
              <a:rPr lang="en-US"/>
              <a:t>WHERE is used to pick records matching a condition</a:t>
            </a:r>
          </a:p>
          <a:p>
            <a:pPr lvl="2"/>
            <a:r>
              <a:rPr lang="en-US"/>
              <a:t>Omit the WHERE clause to delete ALL the records in the table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85" y="4537456"/>
            <a:ext cx="5371831" cy="18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5</a:t>
            </a:r>
          </a:p>
          <a:p>
            <a:pPr lvl="1"/>
            <a:r>
              <a:rPr lang="en-US"/>
              <a:t>Adding Database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Functions to Indicate Query Results</a:t>
            </a:r>
          </a:p>
          <a:p>
            <a:pPr lvl="1"/>
            <a:r>
              <a:rPr lang="en-US"/>
              <a:t>For monitoring query errors, PHP provides the mysqli_error(), mysqli_errno(), and mysqli_error_list() functions</a:t>
            </a:r>
          </a:p>
          <a:p>
            <a:pPr lvl="1"/>
            <a:r>
              <a:rPr lang="en-US"/>
              <a:t>For monitoring query results, PHP provides the mysqli_num_rows(), mysqli_num_fields(), </a:t>
            </a:r>
            <a:br>
              <a:rPr lang="en-US"/>
            </a:br>
            <a:r>
              <a:rPr lang="en-US"/>
              <a:t>mysqli_info(), mysqli_affected_rows()functions</a:t>
            </a:r>
          </a:p>
          <a:p>
            <a:pPr lvl="2"/>
            <a:r>
              <a:rPr lang="en-US"/>
              <a:t>Each call returns information on the last query that was executed on the database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Functions to Indicate Query Results</a:t>
            </a:r>
          </a:p>
          <a:p>
            <a:pPr lvl="1"/>
            <a:r>
              <a:rPr lang="en-US"/>
              <a:t>With queries that return results (SELECT queries), mysqli_num_rows($DBConnect)produces the number of records returned from the query</a:t>
            </a:r>
          </a:p>
          <a:p>
            <a:pPr lvl="1"/>
            <a:r>
              <a:rPr lang="en-US"/>
              <a:t>With queries that return results (SELECT queries), mysqli_num_rows($DBConnect)gives the number of fields in a row returned from the query</a:t>
            </a:r>
          </a:p>
          <a:p>
            <a:pPr lvl="1"/>
            <a:r>
              <a:rPr lang="en-US"/>
              <a:t>With queries that modify tables, but don’t return results (SELECT, UPDATE, and DELETE queries), the number of records affected is shown by mysqli_affected_rows($DBConnect)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Functions to Indicate Query Results</a:t>
            </a:r>
          </a:p>
          <a:p>
            <a:pPr lvl="1"/>
            <a:r>
              <a:rPr lang="en-US"/>
              <a:t>For queries that add or update records, or alter </a:t>
            </a:r>
            <a:br>
              <a:rPr lang="en-US"/>
            </a:br>
            <a:r>
              <a:rPr lang="en-US"/>
              <a:t>a table’s structure, use the mysqli_info() function to return information about the query</a:t>
            </a:r>
          </a:p>
          <a:p>
            <a:pPr lvl="2"/>
            <a:r>
              <a:rPr lang="en-US"/>
              <a:t>The function returns the number of operations for various types of actions, depending on the type of query, to match one of the following</a:t>
            </a:r>
          </a:p>
          <a:p>
            <a:pPr lvl="2"/>
            <a:r>
              <a:rPr lang="en-US"/>
              <a:t>If no match, function returns an empty string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1" y="4619879"/>
            <a:ext cx="6037698" cy="16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Query Results</a:t>
            </a:r>
          </a:p>
          <a:p>
            <a:pPr lvl="1"/>
            <a:r>
              <a:rPr lang="en-US"/>
              <a:t>SQL queries that return results return a result pointer to a result set</a:t>
            </a:r>
          </a:p>
          <a:p>
            <a:pPr lvl="2"/>
            <a:r>
              <a:rPr lang="en-US"/>
              <a:t>Store it in a variable to access the result set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98" y="2879002"/>
            <a:ext cx="6373005" cy="35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 to MySQL from PHP</a:t>
            </a:r>
          </a:p>
          <a:p>
            <a:r>
              <a:rPr lang="en-US"/>
              <a:t>Work with MySQL databases using PHP</a:t>
            </a:r>
          </a:p>
          <a:p>
            <a:r>
              <a:rPr lang="en-US"/>
              <a:t>Working with MySQL tables with PHP</a:t>
            </a:r>
          </a:p>
          <a:p>
            <a:r>
              <a:rPr lang="en-US"/>
              <a:t>Use PHP to manipulate MySQL records</a:t>
            </a:r>
          </a:p>
          <a:p>
            <a:r>
              <a:rPr lang="en-US"/>
              <a:t>Use PHP to retrieve database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Retrieving Records into an Indexed Array</a:t>
            </a:r>
          </a:p>
          <a:p>
            <a:pPr lvl="1"/>
            <a:r>
              <a:rPr lang="en-US"/>
              <a:t>mysqli_fetch_row()returns the fields in the current row of a result set into an indexed array and moves the result pointer to the next row</a:t>
            </a:r>
          </a:p>
          <a:p>
            <a:pPr lvl="2"/>
            <a:r>
              <a:rPr lang="en-US"/>
              <a:t>To close the result set, and free its memory, use the mysqli_free_result($result)function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03" y="3807678"/>
            <a:ext cx="6978595" cy="24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1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6</a:t>
            </a:r>
          </a:p>
          <a:p>
            <a:pPr lvl="1"/>
            <a:r>
              <a:rPr lang="en-US"/>
              <a:t>Retrieving Database Records – Indexed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2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Retrieving Records into an Associative Array</a:t>
            </a:r>
          </a:p>
          <a:p>
            <a:pPr lvl="1"/>
            <a:r>
              <a:rPr lang="en-US"/>
              <a:t>mysqli_fetch_assoc()returns the fields in the current row of a result set into an associative array and moves the result pointer to the next row</a:t>
            </a:r>
          </a:p>
          <a:p>
            <a:pPr lvl="2"/>
            <a:r>
              <a:rPr lang="en-US"/>
              <a:t>To close the result set, and free its memory, use the mysqli_free_result($result)function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42" y="3870790"/>
            <a:ext cx="6735917" cy="25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MySQL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02_08_01 – Step 7</a:t>
            </a:r>
          </a:p>
          <a:p>
            <a:pPr lvl="1"/>
            <a:r>
              <a:rPr lang="en-US"/>
              <a:t>Retrieving Database Records – Associative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PHP was originally built with support for MySQL databases</a:t>
            </a:r>
          </a:p>
          <a:p>
            <a:pPr lvl="1"/>
            <a:r>
              <a:rPr lang="en-US"/>
              <a:t>PHP now has the ability to access and manipulate any database that is ODBC compliant</a:t>
            </a:r>
          </a:p>
          <a:p>
            <a:pPr lvl="2"/>
            <a:r>
              <a:rPr lang="en-US"/>
              <a:t>Open Database Connectivity</a:t>
            </a:r>
          </a:p>
          <a:p>
            <a:pPr lvl="2"/>
            <a:r>
              <a:rPr lang="en-US"/>
              <a:t>Some of the databases supported are MS SQL Server, Oracle, Informix, PostreSQL, and others </a:t>
            </a:r>
          </a:p>
          <a:p>
            <a:pPr lvl="1"/>
            <a:r>
              <a:rPr lang="en-US"/>
              <a:t>PHP includes functionality for working directly with different types of databases, without going through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Connecting to MySQL</a:t>
            </a:r>
          </a:p>
          <a:p>
            <a:pPr lvl="1"/>
            <a:r>
              <a:rPr lang="en-US"/>
              <a:t>Almost all of the functionality of MySQL Monitor and phpMyAdmin is available through PHP code</a:t>
            </a:r>
          </a:p>
          <a:p>
            <a:pPr lvl="1"/>
            <a:r>
              <a:rPr lang="en-US"/>
              <a:t>The differences is in learning some new functions to access MySQL with PHP</a:t>
            </a:r>
          </a:p>
          <a:p>
            <a:pPr lvl="1"/>
            <a:r>
              <a:rPr lang="en-US"/>
              <a:t>PHP is then capable of executing the same SQL statements available at the command line and through the GUI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Various PHP MySQL Packages</a:t>
            </a:r>
          </a:p>
          <a:p>
            <a:pPr lvl="1"/>
            <a:r>
              <a:rPr lang="en-US"/>
              <a:t>The earlier versions of PHP must use the mysql package</a:t>
            </a:r>
          </a:p>
          <a:p>
            <a:pPr lvl="2"/>
            <a:r>
              <a:rPr lang="en-US"/>
              <a:t>This package is deprecated in PHP Version 7 and much has been deprecated in PHP 5.5</a:t>
            </a:r>
          </a:p>
          <a:p>
            <a:pPr lvl="1"/>
            <a:r>
              <a:rPr lang="en-US"/>
              <a:t>The mysqli (MySQL Improved) package became available with PHP 5 and is designed to work with MySQL version 4.1.3 and later</a:t>
            </a:r>
          </a:p>
          <a:p>
            <a:pPr lvl="2"/>
            <a:r>
              <a:rPr lang="en-US"/>
              <a:t>The mysqli package is the object-oriented equivalent of the mysql package</a:t>
            </a:r>
          </a:p>
          <a:p>
            <a:pPr lvl="2"/>
            <a:r>
              <a:rPr lang="en-US"/>
              <a:t>It also works procedural for compatibility, we will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Opening and Closing a MySQL Connection</a:t>
            </a:r>
          </a:p>
          <a:p>
            <a:pPr lvl="1"/>
            <a:r>
              <a:rPr lang="en-US"/>
              <a:t>Open a connection to a MySQL database server with the mysqli_connect() function 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The host argument specifies the host name </a:t>
            </a:r>
            <a:br>
              <a:rPr lang="en-US"/>
            </a:br>
            <a:r>
              <a:rPr lang="en-US"/>
              <a:t>where the MySQL database server is installed</a:t>
            </a:r>
          </a:p>
          <a:p>
            <a:pPr lvl="2"/>
            <a:r>
              <a:rPr lang="en-US"/>
              <a:t>The optional user and password arguments specify a MySQL account name and password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9" y="2901191"/>
            <a:ext cx="7926342" cy="8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Opening and Closing a MySQL Connection</a:t>
            </a:r>
          </a:p>
          <a:p>
            <a:pPr lvl="1"/>
            <a:r>
              <a:rPr lang="en-US"/>
              <a:t>Open a connection to a MySQL database server with the mysqli_connect() function 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The function returns a database connection if it connects to the database successfully, or FALSE if it does not</a:t>
            </a:r>
          </a:p>
          <a:p>
            <a:pPr lvl="2"/>
            <a:r>
              <a:rPr lang="en-US"/>
              <a:t>Use the variable to access the database in the PHP script</a:t>
            </a:r>
          </a:p>
          <a:p>
            <a:pPr lvl="1"/>
            <a:r>
              <a:rPr lang="en-US"/>
              <a:t>Close a database connection using the mysqli_close($DBConnect) function	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9" y="2625653"/>
            <a:ext cx="7926342" cy="8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MySQL with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MySQL server Information Functions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7" y="2019925"/>
            <a:ext cx="8363006" cy="2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17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15817</TotalTime>
  <Words>1592</Words>
  <Application>Microsoft Macintosh PowerPoint</Application>
  <PresentationFormat>On-screen Show (4:3)</PresentationFormat>
  <Paragraphs>222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Connecting to MySQL with PHP</vt:lpstr>
      <vt:lpstr>Connecting to MySQL with PHP</vt:lpstr>
      <vt:lpstr>Connecting to MySQL with PHP</vt:lpstr>
      <vt:lpstr>Connecting to MySQL with PHP</vt:lpstr>
      <vt:lpstr>Connecting to MySQL with PHP</vt:lpstr>
      <vt:lpstr>Connecting to MySQL with PHP</vt:lpstr>
      <vt:lpstr>Connecting to MySQL with PHP</vt:lpstr>
      <vt:lpstr>Working with MySQL Databases</vt:lpstr>
      <vt:lpstr>Working with MySQL Databases</vt:lpstr>
      <vt:lpstr>Working with MySQL Databases</vt:lpstr>
      <vt:lpstr>Working with MySQL Databases</vt:lpstr>
      <vt:lpstr>Working with MySQL Databases</vt:lpstr>
      <vt:lpstr>Working with MySQL Databases</vt:lpstr>
      <vt:lpstr>Working with MySQL Tables</vt:lpstr>
      <vt:lpstr>Working with MySQL Tables</vt:lpstr>
      <vt:lpstr>Working with MySQL Tables</vt:lpstr>
      <vt:lpstr>Working with MySQL Tables</vt:lpstr>
      <vt:lpstr>Working with MySQL Tables</vt:lpstr>
      <vt:lpstr>Manipulating MySQL Records</vt:lpstr>
      <vt:lpstr>Manipulating MySQL Records</vt:lpstr>
      <vt:lpstr>Manipulating MySQL Records</vt:lpstr>
      <vt:lpstr>Manipulating MySQL Records</vt:lpstr>
      <vt:lpstr>Retrieving MySQL Records</vt:lpstr>
      <vt:lpstr>Retrieving MySQL Records</vt:lpstr>
      <vt:lpstr>Retrieving MySQL Records</vt:lpstr>
      <vt:lpstr>Retrieving MySQL Records</vt:lpstr>
      <vt:lpstr>Retrieving MySQL Records</vt:lpstr>
      <vt:lpstr>Retrieving MySQL Records</vt:lpstr>
      <vt:lpstr>Retrieving MySQL Records</vt:lpstr>
      <vt:lpstr>Retrieving MySQL Records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616</cp:revision>
  <cp:lastPrinted>2017-12-09T22:47:48Z</cp:lastPrinted>
  <dcterms:created xsi:type="dcterms:W3CDTF">2013-01-24T22:24:37Z</dcterms:created>
  <dcterms:modified xsi:type="dcterms:W3CDTF">2019-07-22T20:15:09Z</dcterms:modified>
</cp:coreProperties>
</file>