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806" r:id="rId2"/>
    <p:sldId id="773" r:id="rId3"/>
    <p:sldId id="807" r:id="rId4"/>
    <p:sldId id="763" r:id="rId5"/>
    <p:sldId id="774" r:id="rId6"/>
    <p:sldId id="849" r:id="rId7"/>
    <p:sldId id="1599" r:id="rId8"/>
    <p:sldId id="1600" r:id="rId9"/>
    <p:sldId id="1601" r:id="rId10"/>
    <p:sldId id="1602" r:id="rId11"/>
    <p:sldId id="850" r:id="rId12"/>
    <p:sldId id="1603" r:id="rId13"/>
    <p:sldId id="775" r:id="rId14"/>
    <p:sldId id="776" r:id="rId15"/>
    <p:sldId id="777" r:id="rId16"/>
    <p:sldId id="702" r:id="rId17"/>
    <p:sldId id="708" r:id="rId18"/>
    <p:sldId id="851" r:id="rId19"/>
    <p:sldId id="765" r:id="rId20"/>
    <p:sldId id="704" r:id="rId21"/>
    <p:sldId id="724" r:id="rId22"/>
    <p:sldId id="731" r:id="rId23"/>
    <p:sldId id="733" r:id="rId24"/>
    <p:sldId id="735" r:id="rId25"/>
    <p:sldId id="732" r:id="rId26"/>
    <p:sldId id="808" r:id="rId27"/>
    <p:sldId id="1604" r:id="rId28"/>
    <p:sldId id="809" r:id="rId29"/>
    <p:sldId id="852" r:id="rId30"/>
    <p:sldId id="853" r:id="rId31"/>
    <p:sldId id="854" r:id="rId32"/>
    <p:sldId id="855" r:id="rId33"/>
    <p:sldId id="821" r:id="rId34"/>
    <p:sldId id="1598" r:id="rId35"/>
    <p:sldId id="1591" r:id="rId36"/>
    <p:sldId id="1592" r:id="rId37"/>
    <p:sldId id="1593" r:id="rId38"/>
    <p:sldId id="1594" r:id="rId39"/>
    <p:sldId id="823" r:id="rId40"/>
    <p:sldId id="769" r:id="rId41"/>
    <p:sldId id="1597" r:id="rId42"/>
    <p:sldId id="771" r:id="rId43"/>
    <p:sldId id="779" r:id="rId44"/>
    <p:sldId id="1605" r:id="rId45"/>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B2D862-553D-4560-928A-42065FC7151E}">
          <p14:sldIdLst>
            <p14:sldId id="806"/>
            <p14:sldId id="773"/>
            <p14:sldId id="807"/>
            <p14:sldId id="763"/>
            <p14:sldId id="774"/>
            <p14:sldId id="849"/>
            <p14:sldId id="1599"/>
            <p14:sldId id="1600"/>
            <p14:sldId id="1601"/>
            <p14:sldId id="1602"/>
            <p14:sldId id="850"/>
            <p14:sldId id="1603"/>
            <p14:sldId id="775"/>
            <p14:sldId id="776"/>
            <p14:sldId id="777"/>
            <p14:sldId id="702"/>
            <p14:sldId id="708"/>
            <p14:sldId id="851"/>
            <p14:sldId id="765"/>
            <p14:sldId id="704"/>
            <p14:sldId id="724"/>
            <p14:sldId id="731"/>
            <p14:sldId id="733"/>
            <p14:sldId id="735"/>
            <p14:sldId id="732"/>
            <p14:sldId id="808"/>
            <p14:sldId id="1604"/>
            <p14:sldId id="809"/>
            <p14:sldId id="852"/>
            <p14:sldId id="853"/>
            <p14:sldId id="854"/>
            <p14:sldId id="855"/>
            <p14:sldId id="821"/>
            <p14:sldId id="1598"/>
            <p14:sldId id="1591"/>
            <p14:sldId id="1592"/>
            <p14:sldId id="1593"/>
            <p14:sldId id="1594"/>
            <p14:sldId id="823"/>
            <p14:sldId id="769"/>
            <p14:sldId id="1597"/>
            <p14:sldId id="771"/>
            <p14:sldId id="779"/>
            <p14:sldId id="160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武 盼汝" initials="武" lastIdx="1" clrIdx="0">
    <p:extLst>
      <p:ext uri="{19B8F6BF-5375-455C-9EA6-DF929625EA0E}">
        <p15:presenceInfo xmlns:p15="http://schemas.microsoft.com/office/powerpoint/2012/main" userId="ef47856629cd84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BF"/>
    <a:srgbClr val="E60012"/>
    <a:srgbClr val="FF3F4D"/>
    <a:srgbClr val="0066B3"/>
    <a:srgbClr val="FF7983"/>
    <a:srgbClr val="005BAC"/>
    <a:srgbClr val="F2F2F2"/>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87248" autoAdjust="0"/>
  </p:normalViewPr>
  <p:slideViewPr>
    <p:cSldViewPr snapToGrid="0">
      <p:cViewPr varScale="1">
        <p:scale>
          <a:sx n="114" d="100"/>
          <a:sy n="114" d="100"/>
        </p:scale>
        <p:origin x="516"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9"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1.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2022/3/7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F5F04-C590-4642-A15E-DBE4DD392B96}" type="datetimeFigureOut">
              <a:rPr lang="zh-CN" altLang="en-US" smtClean="0"/>
              <a:t>2022/3/7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81C5E-ABEC-406E-876A-C0540989C2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10</a:t>
            </a:fld>
            <a:endParaRPr lang="zh-CN" altLang="en-US"/>
          </a:p>
        </p:txBody>
      </p:sp>
    </p:spTree>
    <p:extLst>
      <p:ext uri="{BB962C8B-B14F-4D97-AF65-F5344CB8AC3E}">
        <p14:creationId xmlns:p14="http://schemas.microsoft.com/office/powerpoint/2010/main" val="227682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12</a:t>
            </a:fld>
            <a:endParaRPr lang="zh-CN" altLang="en-US"/>
          </a:p>
        </p:txBody>
      </p:sp>
    </p:spTree>
    <p:extLst>
      <p:ext uri="{BB962C8B-B14F-4D97-AF65-F5344CB8AC3E}">
        <p14:creationId xmlns:p14="http://schemas.microsoft.com/office/powerpoint/2010/main" val="533801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27</a:t>
            </a:fld>
            <a:endParaRPr lang="zh-CN" altLang="en-US"/>
          </a:p>
        </p:txBody>
      </p:sp>
    </p:spTree>
    <p:extLst>
      <p:ext uri="{BB962C8B-B14F-4D97-AF65-F5344CB8AC3E}">
        <p14:creationId xmlns:p14="http://schemas.microsoft.com/office/powerpoint/2010/main" val="3204807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29</a:t>
            </a:fld>
            <a:endParaRPr lang="zh-CN" altLang="en-US"/>
          </a:p>
        </p:txBody>
      </p:sp>
    </p:spTree>
    <p:extLst>
      <p:ext uri="{BB962C8B-B14F-4D97-AF65-F5344CB8AC3E}">
        <p14:creationId xmlns:p14="http://schemas.microsoft.com/office/powerpoint/2010/main" val="395840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30</a:t>
            </a:fld>
            <a:endParaRPr lang="zh-CN" altLang="en-US"/>
          </a:p>
        </p:txBody>
      </p:sp>
    </p:spTree>
    <p:extLst>
      <p:ext uri="{BB962C8B-B14F-4D97-AF65-F5344CB8AC3E}">
        <p14:creationId xmlns:p14="http://schemas.microsoft.com/office/powerpoint/2010/main" val="54246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31</a:t>
            </a:fld>
            <a:endParaRPr lang="zh-CN" altLang="en-US"/>
          </a:p>
        </p:txBody>
      </p:sp>
    </p:spTree>
    <p:extLst>
      <p:ext uri="{BB962C8B-B14F-4D97-AF65-F5344CB8AC3E}">
        <p14:creationId xmlns:p14="http://schemas.microsoft.com/office/powerpoint/2010/main" val="499221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32</a:t>
            </a:fld>
            <a:endParaRPr lang="zh-CN" altLang="en-US"/>
          </a:p>
        </p:txBody>
      </p:sp>
    </p:spTree>
    <p:extLst>
      <p:ext uri="{BB962C8B-B14F-4D97-AF65-F5344CB8AC3E}">
        <p14:creationId xmlns:p14="http://schemas.microsoft.com/office/powerpoint/2010/main" val="1165910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34</a:t>
            </a:fld>
            <a:endParaRPr lang="zh-CN" altLang="en-US"/>
          </a:p>
        </p:txBody>
      </p:sp>
    </p:spTree>
    <p:extLst>
      <p:ext uri="{BB962C8B-B14F-4D97-AF65-F5344CB8AC3E}">
        <p14:creationId xmlns:p14="http://schemas.microsoft.com/office/powerpoint/2010/main" val="741953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effectLst/>
            </a:endParaRPr>
          </a:p>
        </p:txBody>
      </p:sp>
      <p:sp>
        <p:nvSpPr>
          <p:cNvPr id="4" name="灯片编号占位符 3"/>
          <p:cNvSpPr>
            <a:spLocks noGrp="1"/>
          </p:cNvSpPr>
          <p:nvPr>
            <p:ph type="sldNum" sz="quarter" idx="10"/>
          </p:nvPr>
        </p:nvSpPr>
        <p:spPr/>
        <p:txBody>
          <a:bodyPr/>
          <a:lstStyle/>
          <a:p>
            <a:fld id="{1F381C5E-ABEC-406E-876A-C0540989C236}" type="slidenum">
              <a:rPr lang="zh-CN" altLang="en-US" smtClean="0"/>
              <a:t>35</a:t>
            </a:fld>
            <a:endParaRPr lang="zh-CN" altLang="en-US"/>
          </a:p>
        </p:txBody>
      </p:sp>
    </p:spTree>
    <p:extLst>
      <p:ext uri="{BB962C8B-B14F-4D97-AF65-F5344CB8AC3E}">
        <p14:creationId xmlns:p14="http://schemas.microsoft.com/office/powerpoint/2010/main" val="2453816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effectLst/>
            </a:endParaRPr>
          </a:p>
        </p:txBody>
      </p:sp>
      <p:sp>
        <p:nvSpPr>
          <p:cNvPr id="4" name="灯片编号占位符 3"/>
          <p:cNvSpPr>
            <a:spLocks noGrp="1"/>
          </p:cNvSpPr>
          <p:nvPr>
            <p:ph type="sldNum" sz="quarter" idx="10"/>
          </p:nvPr>
        </p:nvSpPr>
        <p:spPr/>
        <p:txBody>
          <a:bodyPr/>
          <a:lstStyle/>
          <a:p>
            <a:fld id="{1F381C5E-ABEC-406E-876A-C0540989C236}" type="slidenum">
              <a:rPr lang="zh-CN" altLang="en-US" smtClean="0"/>
              <a:t>36</a:t>
            </a:fld>
            <a:endParaRPr lang="zh-CN" altLang="en-US"/>
          </a:p>
        </p:txBody>
      </p:sp>
    </p:spTree>
    <p:extLst>
      <p:ext uri="{BB962C8B-B14F-4D97-AF65-F5344CB8AC3E}">
        <p14:creationId xmlns:p14="http://schemas.microsoft.com/office/powerpoint/2010/main" val="2457521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effectLst/>
            </a:endParaRPr>
          </a:p>
        </p:txBody>
      </p:sp>
      <p:sp>
        <p:nvSpPr>
          <p:cNvPr id="4" name="灯片编号占位符 3"/>
          <p:cNvSpPr>
            <a:spLocks noGrp="1"/>
          </p:cNvSpPr>
          <p:nvPr>
            <p:ph type="sldNum" sz="quarter" idx="10"/>
          </p:nvPr>
        </p:nvSpPr>
        <p:spPr/>
        <p:txBody>
          <a:bodyPr/>
          <a:lstStyle/>
          <a:p>
            <a:fld id="{1F381C5E-ABEC-406E-876A-C0540989C236}" type="slidenum">
              <a:rPr lang="zh-CN" altLang="en-US" smtClean="0"/>
              <a:t>37</a:t>
            </a:fld>
            <a:endParaRPr lang="zh-CN" altLang="en-US"/>
          </a:p>
        </p:txBody>
      </p:sp>
    </p:spTree>
    <p:extLst>
      <p:ext uri="{BB962C8B-B14F-4D97-AF65-F5344CB8AC3E}">
        <p14:creationId xmlns:p14="http://schemas.microsoft.com/office/powerpoint/2010/main" val="4193256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effectLst/>
            </a:endParaRPr>
          </a:p>
        </p:txBody>
      </p:sp>
      <p:sp>
        <p:nvSpPr>
          <p:cNvPr id="4" name="灯片编号占位符 3"/>
          <p:cNvSpPr>
            <a:spLocks noGrp="1"/>
          </p:cNvSpPr>
          <p:nvPr>
            <p:ph type="sldNum" sz="quarter" idx="10"/>
          </p:nvPr>
        </p:nvSpPr>
        <p:spPr/>
        <p:txBody>
          <a:bodyPr/>
          <a:lstStyle/>
          <a:p>
            <a:fld id="{1F381C5E-ABEC-406E-876A-C0540989C236}" type="slidenum">
              <a:rPr lang="zh-CN" altLang="en-US" smtClean="0"/>
              <a:t>38</a:t>
            </a:fld>
            <a:endParaRPr lang="zh-CN" altLang="en-US"/>
          </a:p>
        </p:txBody>
      </p:sp>
    </p:spTree>
    <p:extLst>
      <p:ext uri="{BB962C8B-B14F-4D97-AF65-F5344CB8AC3E}">
        <p14:creationId xmlns:p14="http://schemas.microsoft.com/office/powerpoint/2010/main" val="2082214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41</a:t>
            </a:fld>
            <a:endParaRPr lang="zh-CN" altLang="en-US"/>
          </a:p>
        </p:txBody>
      </p:sp>
    </p:spTree>
    <p:extLst>
      <p:ext uri="{BB962C8B-B14F-4D97-AF65-F5344CB8AC3E}">
        <p14:creationId xmlns:p14="http://schemas.microsoft.com/office/powerpoint/2010/main" val="2971234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44</a:t>
            </a:fld>
            <a:endParaRPr lang="zh-CN" altLang="en-US"/>
          </a:p>
        </p:txBody>
      </p:sp>
    </p:spTree>
    <p:extLst>
      <p:ext uri="{BB962C8B-B14F-4D97-AF65-F5344CB8AC3E}">
        <p14:creationId xmlns:p14="http://schemas.microsoft.com/office/powerpoint/2010/main" val="2141830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7</a:t>
            </a:fld>
            <a:endParaRPr lang="zh-CN" altLang="en-US"/>
          </a:p>
        </p:txBody>
      </p:sp>
    </p:spTree>
    <p:extLst>
      <p:ext uri="{BB962C8B-B14F-4D97-AF65-F5344CB8AC3E}">
        <p14:creationId xmlns:p14="http://schemas.microsoft.com/office/powerpoint/2010/main" val="178343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8</a:t>
            </a:fld>
            <a:endParaRPr lang="zh-CN" altLang="en-US"/>
          </a:p>
        </p:txBody>
      </p:sp>
    </p:spTree>
    <p:extLst>
      <p:ext uri="{BB962C8B-B14F-4D97-AF65-F5344CB8AC3E}">
        <p14:creationId xmlns:p14="http://schemas.microsoft.com/office/powerpoint/2010/main" val="154457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81C5E-ABEC-406E-876A-C0540989C236}" type="slidenum">
              <a:rPr lang="zh-CN" altLang="en-US" smtClean="0"/>
              <a:t>9</a:t>
            </a:fld>
            <a:endParaRPr lang="zh-CN" altLang="en-US"/>
          </a:p>
        </p:txBody>
      </p:sp>
    </p:spTree>
    <p:extLst>
      <p:ext uri="{BB962C8B-B14F-4D97-AF65-F5344CB8AC3E}">
        <p14:creationId xmlns:p14="http://schemas.microsoft.com/office/powerpoint/2010/main" val="82368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7A3BAA1-0399-4982-9ADF-42D0D51ED489}"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3E240-550B-496C-B175-E079E6E03E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A3BAA1-0399-4982-9ADF-42D0D51ED489}"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3E240-550B-496C-B175-E079E6E03E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A3BAA1-0399-4982-9ADF-42D0D51ED489}"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3E240-550B-496C-B175-E079E6E03E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A3BAA1-0399-4982-9ADF-42D0D51ED489}"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3E240-550B-496C-B175-E079E6E03E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7A3BAA1-0399-4982-9ADF-42D0D51ED489}"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3E240-550B-496C-B175-E079E6E03E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7A3BAA1-0399-4982-9ADF-42D0D51ED489}"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3E240-550B-496C-B175-E079E6E03E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7A3BAA1-0399-4982-9ADF-42D0D51ED489}" type="datetimeFigureOut">
              <a:rPr lang="zh-CN" altLang="en-US" smtClean="0"/>
              <a:t>2022/3/7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F3E240-550B-496C-B175-E079E6E03E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7A3BAA1-0399-4982-9ADF-42D0D51ED489}" type="datetimeFigureOut">
              <a:rPr lang="zh-CN" altLang="en-US" smtClean="0"/>
              <a:t>2022/3/7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F3E240-550B-496C-B175-E079E6E03E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7A3BAA1-0399-4982-9ADF-42D0D51ED489}"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3E240-550B-496C-B175-E079E6E03E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7A3BAA1-0399-4982-9ADF-42D0D51ED489}"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3E240-550B-496C-B175-E079E6E03E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3BAA1-0399-4982-9ADF-42D0D51ED489}" type="datetimeFigureOut">
              <a:rPr lang="zh-CN" altLang="en-US" smtClean="0"/>
              <a:t>2022/3/7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3E240-550B-496C-B175-E079E6E03E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330.png"/><Relationship Id="rId3" Type="http://schemas.openxmlformats.org/officeDocument/2006/relationships/image" Target="../media/image1.png"/><Relationship Id="rId7" Type="http://schemas.openxmlformats.org/officeDocument/2006/relationships/image" Target="../media/image260.png"/><Relationship Id="rId12" Type="http://schemas.openxmlformats.org/officeDocument/2006/relationships/image" Target="../media/image320.png"/><Relationship Id="rId17" Type="http://schemas.openxmlformats.org/officeDocument/2006/relationships/image" Target="../media/image40.png"/><Relationship Id="rId2" Type="http://schemas.openxmlformats.org/officeDocument/2006/relationships/notesSlide" Target="../notesSlides/notesSlide11.xml"/><Relationship Id="rId16"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250.png"/><Relationship Id="rId11" Type="http://schemas.openxmlformats.org/officeDocument/2006/relationships/image" Target="../media/image270.png"/><Relationship Id="rId5" Type="http://schemas.openxmlformats.org/officeDocument/2006/relationships/image" Target="../media/image230.png"/><Relationship Id="rId15" Type="http://schemas.openxmlformats.org/officeDocument/2006/relationships/image" Target="../media/image350.png"/><Relationship Id="rId10" Type="http://schemas.openxmlformats.org/officeDocument/2006/relationships/image" Target="../media/image300.png"/><Relationship Id="rId4" Type="http://schemas.openxmlformats.org/officeDocument/2006/relationships/image" Target="../media/image240.png"/><Relationship Id="rId9" Type="http://schemas.openxmlformats.org/officeDocument/2006/relationships/image" Target="../media/image290.png"/><Relationship Id="rId14" Type="http://schemas.openxmlformats.org/officeDocument/2006/relationships/image" Target="../media/image340.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1.png"/><Relationship Id="rId21" Type="http://schemas.openxmlformats.org/officeDocument/2006/relationships/image" Target="../media/image58.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12.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s>
</file>

<file path=ppt/slides/_rels/slide13.xml.rels><?xml version="1.0" encoding="UTF-8" standalone="yes"?>
<Relationships xmlns="http://schemas.openxmlformats.org/package/2006/relationships"><Relationship Id="rId8" Type="http://schemas.openxmlformats.org/officeDocument/2006/relationships/image" Target="../media/image410.png"/><Relationship Id="rId13"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400.png"/><Relationship Id="rId12" Type="http://schemas.openxmlformats.org/officeDocument/2006/relationships/image" Target="../media/image45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8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0.png"/><Relationship Id="rId4" Type="http://schemas.openxmlformats.org/officeDocument/2006/relationships/image" Target="../media/image370.png"/><Relationship Id="rId9" Type="http://schemas.openxmlformats.org/officeDocument/2006/relationships/image" Target="../media/image420.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30.png"/><Relationship Id="rId18" Type="http://schemas.openxmlformats.org/officeDocument/2006/relationships/image" Target="../media/image580.png"/><Relationship Id="rId3" Type="http://schemas.openxmlformats.org/officeDocument/2006/relationships/image" Target="../media/image1.png"/><Relationship Id="rId21" Type="http://schemas.openxmlformats.org/officeDocument/2006/relationships/image" Target="../media/image610.png"/><Relationship Id="rId7" Type="http://schemas.openxmlformats.org/officeDocument/2006/relationships/image" Target="../media/image480.png"/><Relationship Id="rId12" Type="http://schemas.openxmlformats.org/officeDocument/2006/relationships/image" Target="../media/image520.png"/><Relationship Id="rId17" Type="http://schemas.openxmlformats.org/officeDocument/2006/relationships/image" Target="../media/image570.png"/><Relationship Id="rId2" Type="http://schemas.openxmlformats.org/officeDocument/2006/relationships/notesSlide" Target="../notesSlides/notesSlide14.xml"/><Relationship Id="rId16" Type="http://schemas.openxmlformats.org/officeDocument/2006/relationships/image" Target="../media/image62.png"/><Relationship Id="rId20" Type="http://schemas.openxmlformats.org/officeDocument/2006/relationships/image" Target="../media/image601.png"/><Relationship Id="rId1" Type="http://schemas.openxmlformats.org/officeDocument/2006/relationships/slideLayout" Target="../slideLayouts/slideLayout7.xml"/><Relationship Id="rId6" Type="http://schemas.openxmlformats.org/officeDocument/2006/relationships/image" Target="../media/image460.png"/><Relationship Id="rId11" Type="http://schemas.openxmlformats.org/officeDocument/2006/relationships/image" Target="../media/image511.png"/><Relationship Id="rId5" Type="http://schemas.openxmlformats.org/officeDocument/2006/relationships/image" Target="../media/image470.png"/><Relationship Id="rId15" Type="http://schemas.openxmlformats.org/officeDocument/2006/relationships/image" Target="../media/image61.png"/><Relationship Id="rId10" Type="http://schemas.openxmlformats.org/officeDocument/2006/relationships/image" Target="../media/image500.png"/><Relationship Id="rId19" Type="http://schemas.openxmlformats.org/officeDocument/2006/relationships/image" Target="../media/image590.png"/><Relationship Id="rId9" Type="http://schemas.openxmlformats.org/officeDocument/2006/relationships/image" Target="../media/image490.png"/><Relationship Id="rId14" Type="http://schemas.openxmlformats.org/officeDocument/2006/relationships/image" Target="../media/image540.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9.png"/><Relationship Id="rId3" Type="http://schemas.openxmlformats.org/officeDocument/2006/relationships/image" Target="../media/image63.png"/><Relationship Id="rId7" Type="http://schemas.openxmlformats.org/officeDocument/2006/relationships/image" Target="../media/image641.png"/><Relationship Id="rId12" Type="http://schemas.openxmlformats.org/officeDocument/2006/relationships/image" Target="../media/image68.png"/><Relationship Id="rId2" Type="http://schemas.openxmlformats.org/officeDocument/2006/relationships/notesSlide" Target="../notesSlides/notesSlide15.xml"/><Relationship Id="rId16"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510.png"/><Relationship Id="rId11" Type="http://schemas.openxmlformats.org/officeDocument/2006/relationships/image" Target="../media/image67.png"/><Relationship Id="rId5" Type="http://schemas.openxmlformats.org/officeDocument/2006/relationships/image" Target="../media/image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4.png"/><Relationship Id="rId9" Type="http://schemas.openxmlformats.org/officeDocument/2006/relationships/image" Target="../media/image65.png"/><Relationship Id="rId1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650.png"/><Relationship Id="rId18" Type="http://schemas.openxmlformats.org/officeDocument/2006/relationships/image" Target="../media/image4.png"/><Relationship Id="rId3" Type="http://schemas.openxmlformats.org/officeDocument/2006/relationships/image" Target="../media/image73.png"/><Relationship Id="rId7" Type="http://schemas.openxmlformats.org/officeDocument/2006/relationships/image" Target="../media/image76.emf"/><Relationship Id="rId12" Type="http://schemas.openxmlformats.org/officeDocument/2006/relationships/image" Target="../media/image640.png"/><Relationship Id="rId17" Type="http://schemas.openxmlformats.org/officeDocument/2006/relationships/image" Target="../media/image690.png"/><Relationship Id="rId2" Type="http://schemas.openxmlformats.org/officeDocument/2006/relationships/notesSlide" Target="../notesSlides/notesSlide16.xml"/><Relationship Id="rId16" Type="http://schemas.openxmlformats.org/officeDocument/2006/relationships/image" Target="../media/image680.png"/><Relationship Id="rId1" Type="http://schemas.openxmlformats.org/officeDocument/2006/relationships/slideLayout" Target="../slideLayouts/slideLayout7.xml"/><Relationship Id="rId6" Type="http://schemas.openxmlformats.org/officeDocument/2006/relationships/image" Target="../media/image75.emf"/><Relationship Id="rId11" Type="http://schemas.openxmlformats.org/officeDocument/2006/relationships/image" Target="../media/image79.png"/><Relationship Id="rId5" Type="http://schemas.openxmlformats.org/officeDocument/2006/relationships/image" Target="../media/image74.png"/><Relationship Id="rId15" Type="http://schemas.openxmlformats.org/officeDocument/2006/relationships/image" Target="../media/image670.png"/><Relationship Id="rId10" Type="http://schemas.openxmlformats.org/officeDocument/2006/relationships/image" Target="../media/image78.png"/><Relationship Id="rId4" Type="http://schemas.openxmlformats.org/officeDocument/2006/relationships/image" Target="../media/image1.png"/><Relationship Id="rId9" Type="http://schemas.openxmlformats.org/officeDocument/2006/relationships/image" Target="../media/image77.png"/><Relationship Id="rId14" Type="http://schemas.openxmlformats.org/officeDocument/2006/relationships/image" Target="../media/image660.png"/></Relationships>
</file>

<file path=ppt/slides/_rels/slide17.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80.jpeg"/><Relationship Id="rId7" Type="http://schemas.openxmlformats.org/officeDocument/2006/relationships/image" Target="../media/image66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50.png"/><Relationship Id="rId11" Type="http://schemas.openxmlformats.org/officeDocument/2006/relationships/image" Target="../media/image4.png"/><Relationship Id="rId5" Type="http://schemas.openxmlformats.org/officeDocument/2006/relationships/image" Target="../media/image710.png"/><Relationship Id="rId10" Type="http://schemas.openxmlformats.org/officeDocument/2006/relationships/image" Target="../media/image690.png"/><Relationship Id="rId4" Type="http://schemas.openxmlformats.org/officeDocument/2006/relationships/image" Target="../media/image1.png"/><Relationship Id="rId9" Type="http://schemas.openxmlformats.org/officeDocument/2006/relationships/image" Target="../media/image68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5.wmf"/><Relationship Id="rId18" Type="http://schemas.openxmlformats.org/officeDocument/2006/relationships/image" Target="../media/image91.png"/><Relationship Id="rId3" Type="http://schemas.openxmlformats.org/officeDocument/2006/relationships/notesSlide" Target="../notesSlides/notesSlide19.xml"/><Relationship Id="rId7" Type="http://schemas.openxmlformats.org/officeDocument/2006/relationships/image" Target="../media/image82.wmf"/><Relationship Id="rId12" Type="http://schemas.openxmlformats.org/officeDocument/2006/relationships/oleObject" Target="../embeddings/oleObject5.bin"/><Relationship Id="rId17" Type="http://schemas.openxmlformats.org/officeDocument/2006/relationships/image" Target="../media/image90.png"/><Relationship Id="rId2" Type="http://schemas.openxmlformats.org/officeDocument/2006/relationships/slideLayout" Target="../slideLayouts/slideLayout7.xml"/><Relationship Id="rId16" Type="http://schemas.openxmlformats.org/officeDocument/2006/relationships/image" Target="../media/image89.png"/><Relationship Id="rId20" Type="http://schemas.openxmlformats.org/officeDocument/2006/relationships/image" Target="../media/image93.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4.wmf"/><Relationship Id="rId5" Type="http://schemas.openxmlformats.org/officeDocument/2006/relationships/image" Target="../media/image81.wmf"/><Relationship Id="rId15" Type="http://schemas.openxmlformats.org/officeDocument/2006/relationships/image" Target="../media/image88.png"/><Relationship Id="rId10" Type="http://schemas.openxmlformats.org/officeDocument/2006/relationships/oleObject" Target="../embeddings/oleObject4.bin"/><Relationship Id="rId19" Type="http://schemas.openxmlformats.org/officeDocument/2006/relationships/image" Target="../media/image92.png"/><Relationship Id="rId4" Type="http://schemas.openxmlformats.org/officeDocument/2006/relationships/oleObject" Target="../embeddings/oleObject1.bin"/><Relationship Id="rId9" Type="http://schemas.openxmlformats.org/officeDocument/2006/relationships/image" Target="../media/image83.wmf"/><Relationship Id="rId14" Type="http://schemas.openxmlformats.org/officeDocument/2006/relationships/image" Target="../media/image8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3" Type="http://schemas.openxmlformats.org/officeDocument/2006/relationships/image" Target="../media/image1.png"/><Relationship Id="rId7" Type="http://schemas.openxmlformats.org/officeDocument/2006/relationships/image" Target="../media/image95.png"/><Relationship Id="rId12" Type="http://schemas.openxmlformats.org/officeDocument/2006/relationships/image" Target="../media/image10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94.png"/><Relationship Id="rId11" Type="http://schemas.openxmlformats.org/officeDocument/2006/relationships/image" Target="../media/image99.png"/><Relationship Id="rId5" Type="http://schemas.openxmlformats.org/officeDocument/2006/relationships/image" Target="../media/image76.emf"/><Relationship Id="rId15" Type="http://schemas.openxmlformats.org/officeDocument/2006/relationships/image" Target="../media/image103.png"/><Relationship Id="rId10" Type="http://schemas.openxmlformats.org/officeDocument/2006/relationships/image" Target="../media/image98.png"/><Relationship Id="rId4" Type="http://schemas.openxmlformats.org/officeDocument/2006/relationships/image" Target="../media/image75.emf"/><Relationship Id="rId9" Type="http://schemas.openxmlformats.org/officeDocument/2006/relationships/image" Target="../media/image97.png"/><Relationship Id="rId14" Type="http://schemas.openxmlformats.org/officeDocument/2006/relationships/image" Target="../media/image102.png"/></Relationships>
</file>

<file path=ppt/slides/_rels/slide21.xml.rels><?xml version="1.0" encoding="UTF-8" standalone="yes"?>
<Relationships xmlns="http://schemas.openxmlformats.org/package/2006/relationships"><Relationship Id="rId8" Type="http://schemas.openxmlformats.org/officeDocument/2006/relationships/image" Target="../media/image102.emf"/><Relationship Id="rId13" Type="http://schemas.openxmlformats.org/officeDocument/2006/relationships/image" Target="../media/image105.png"/><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21.xml"/><Relationship Id="rId21" Type="http://schemas.openxmlformats.org/officeDocument/2006/relationships/image" Target="../media/image97.wmf"/><Relationship Id="rId7" Type="http://schemas.openxmlformats.org/officeDocument/2006/relationships/image" Target="../media/image77.png"/><Relationship Id="rId12" Type="http://schemas.openxmlformats.org/officeDocument/2006/relationships/image" Target="../media/image93.wmf"/><Relationship Id="rId17" Type="http://schemas.openxmlformats.org/officeDocument/2006/relationships/image" Target="../media/image95.wmf"/><Relationship Id="rId25" Type="http://schemas.openxmlformats.org/officeDocument/2006/relationships/image" Target="../media/image99.w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101.wmf"/><Relationship Id="rId1" Type="http://schemas.openxmlformats.org/officeDocument/2006/relationships/vmlDrawing" Target="../drawings/vmlDrawing2.vml"/><Relationship Id="rId6" Type="http://schemas.openxmlformats.org/officeDocument/2006/relationships/image" Target="../media/image76.emf"/><Relationship Id="rId11" Type="http://schemas.openxmlformats.org/officeDocument/2006/relationships/oleObject" Target="../embeddings/oleObject6.bin"/><Relationship Id="rId24" Type="http://schemas.openxmlformats.org/officeDocument/2006/relationships/oleObject" Target="../embeddings/oleObject12.bin"/><Relationship Id="rId5" Type="http://schemas.openxmlformats.org/officeDocument/2006/relationships/image" Target="../media/image75.emf"/><Relationship Id="rId15" Type="http://schemas.openxmlformats.org/officeDocument/2006/relationships/image" Target="../media/image94.wmf"/><Relationship Id="rId23" Type="http://schemas.openxmlformats.org/officeDocument/2006/relationships/image" Target="../media/image98.wmf"/><Relationship Id="rId28" Type="http://schemas.openxmlformats.org/officeDocument/2006/relationships/oleObject" Target="../embeddings/oleObject14.bin"/><Relationship Id="rId10" Type="http://schemas.openxmlformats.org/officeDocument/2006/relationships/image" Target="../media/image104.png"/><Relationship Id="rId19" Type="http://schemas.openxmlformats.org/officeDocument/2006/relationships/image" Target="../media/image96.wmf"/><Relationship Id="rId4" Type="http://schemas.openxmlformats.org/officeDocument/2006/relationships/image" Target="../media/image1.png"/><Relationship Id="rId9" Type="http://schemas.openxmlformats.org/officeDocument/2006/relationships/image" Target="../media/image103.e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00.wmf"/></Relationships>
</file>

<file path=ppt/slides/_rels/slide22.xml.rels><?xml version="1.0" encoding="UTF-8" standalone="yes"?>
<Relationships xmlns="http://schemas.openxmlformats.org/package/2006/relationships"><Relationship Id="rId8" Type="http://schemas.openxmlformats.org/officeDocument/2006/relationships/image" Target="../media/image103.emf"/><Relationship Id="rId13" Type="http://schemas.openxmlformats.org/officeDocument/2006/relationships/image" Target="../media/image1020.png"/><Relationship Id="rId18" Type="http://schemas.openxmlformats.org/officeDocument/2006/relationships/oleObject" Target="../embeddings/oleObject17.bin"/><Relationship Id="rId3" Type="http://schemas.openxmlformats.org/officeDocument/2006/relationships/notesSlide" Target="../notesSlides/notesSlide22.xml"/><Relationship Id="rId21" Type="http://schemas.openxmlformats.org/officeDocument/2006/relationships/image" Target="../media/image109.wmf"/><Relationship Id="rId7" Type="http://schemas.openxmlformats.org/officeDocument/2006/relationships/image" Target="../media/image102.emf"/><Relationship Id="rId12" Type="http://schemas.openxmlformats.org/officeDocument/2006/relationships/image" Target="../media/image1010.png"/><Relationship Id="rId17" Type="http://schemas.openxmlformats.org/officeDocument/2006/relationships/image" Target="../media/image107.wmf"/><Relationship Id="rId2" Type="http://schemas.openxmlformats.org/officeDocument/2006/relationships/slideLayout" Target="../slideLayouts/slideLayout7.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76.emf"/><Relationship Id="rId11" Type="http://schemas.openxmlformats.org/officeDocument/2006/relationships/image" Target="../media/image1000.png"/><Relationship Id="rId5" Type="http://schemas.openxmlformats.org/officeDocument/2006/relationships/image" Target="../media/image75.emf"/><Relationship Id="rId15" Type="http://schemas.openxmlformats.org/officeDocument/2006/relationships/image" Target="../media/image106.wmf"/><Relationship Id="rId23" Type="http://schemas.openxmlformats.org/officeDocument/2006/relationships/image" Target="../media/image110.wmf"/><Relationship Id="rId10" Type="http://schemas.openxmlformats.org/officeDocument/2006/relationships/image" Target="../media/image990.png"/><Relationship Id="rId19" Type="http://schemas.openxmlformats.org/officeDocument/2006/relationships/image" Target="../media/image108.wmf"/><Relationship Id="rId4" Type="http://schemas.openxmlformats.org/officeDocument/2006/relationships/image" Target="../media/image1.png"/><Relationship Id="rId9" Type="http://schemas.openxmlformats.org/officeDocument/2006/relationships/image" Target="../media/image107.png"/><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111.emf"/><Relationship Id="rId3" Type="http://schemas.openxmlformats.org/officeDocument/2006/relationships/image" Target="../media/image1.png"/><Relationship Id="rId7" Type="http://schemas.openxmlformats.org/officeDocument/2006/relationships/image" Target="../media/image103.emf"/><Relationship Id="rId12" Type="http://schemas.openxmlformats.org/officeDocument/2006/relationships/image" Target="../media/image111.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7.png"/><Relationship Id="rId11" Type="http://schemas.openxmlformats.org/officeDocument/2006/relationships/image" Target="../media/image110.png"/><Relationship Id="rId5" Type="http://schemas.openxmlformats.org/officeDocument/2006/relationships/image" Target="../media/image76.emf"/><Relationship Id="rId10" Type="http://schemas.openxmlformats.org/officeDocument/2006/relationships/image" Target="../media/image109.png"/><Relationship Id="rId4" Type="http://schemas.openxmlformats.org/officeDocument/2006/relationships/image" Target="../media/image75.emf"/><Relationship Id="rId9" Type="http://schemas.openxmlformats.org/officeDocument/2006/relationships/image" Target="../media/image1080.png"/><Relationship Id="rId14" Type="http://schemas.openxmlformats.org/officeDocument/2006/relationships/image" Target="../media/image113.png"/></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20.bin"/><Relationship Id="rId18" Type="http://schemas.openxmlformats.org/officeDocument/2006/relationships/image" Target="../media/image125.png"/><Relationship Id="rId26" Type="http://schemas.openxmlformats.org/officeDocument/2006/relationships/image" Target="../media/image114.wmf"/><Relationship Id="rId39" Type="http://schemas.openxmlformats.org/officeDocument/2006/relationships/oleObject" Target="../embeddings/oleObject26.bin"/><Relationship Id="rId21" Type="http://schemas.openxmlformats.org/officeDocument/2006/relationships/oleObject" Target="../embeddings/oleObject21.bin"/><Relationship Id="rId34" Type="http://schemas.openxmlformats.org/officeDocument/2006/relationships/image" Target="../media/image116.wmf"/><Relationship Id="rId42" Type="http://schemas.openxmlformats.org/officeDocument/2006/relationships/image" Target="../media/image118.wmf"/><Relationship Id="rId7" Type="http://schemas.openxmlformats.org/officeDocument/2006/relationships/image" Target="../media/image103.emf"/><Relationship Id="rId2" Type="http://schemas.openxmlformats.org/officeDocument/2006/relationships/slideLayout" Target="../slideLayouts/slideLayout7.xml"/><Relationship Id="rId16" Type="http://schemas.openxmlformats.org/officeDocument/2006/relationships/image" Target="../media/image112.wmf"/><Relationship Id="rId20" Type="http://schemas.openxmlformats.org/officeDocument/2006/relationships/image" Target="../media/image113.wmf"/><Relationship Id="rId29" Type="http://schemas.openxmlformats.org/officeDocument/2006/relationships/oleObject" Target="../embeddings/oleObject23.bin"/><Relationship Id="rId41" Type="http://schemas.openxmlformats.org/officeDocument/2006/relationships/oleObject" Target="../embeddings/oleObject26.bin"/><Relationship Id="rId1" Type="http://schemas.openxmlformats.org/officeDocument/2006/relationships/vmlDrawing" Target="../drawings/vmlDrawing4.vml"/><Relationship Id="rId6" Type="http://schemas.openxmlformats.org/officeDocument/2006/relationships/image" Target="../media/image76.emf"/><Relationship Id="rId11" Type="http://schemas.openxmlformats.org/officeDocument/2006/relationships/image" Target="../media/image117.png"/><Relationship Id="rId24" Type="http://schemas.openxmlformats.org/officeDocument/2006/relationships/image" Target="../media/image114.wmf"/><Relationship Id="rId32" Type="http://schemas.openxmlformats.org/officeDocument/2006/relationships/image" Target="../media/image116.wmf"/><Relationship Id="rId37" Type="http://schemas.openxmlformats.org/officeDocument/2006/relationships/oleObject" Target="../embeddings/oleObject25.bin"/><Relationship Id="rId40" Type="http://schemas.openxmlformats.org/officeDocument/2006/relationships/image" Target="../media/image118.wmf"/><Relationship Id="rId5" Type="http://schemas.openxmlformats.org/officeDocument/2006/relationships/image" Target="../media/image75.emf"/><Relationship Id="rId15" Type="http://schemas.openxmlformats.org/officeDocument/2006/relationships/oleObject" Target="../embeddings/oleObject20.bin"/><Relationship Id="rId23" Type="http://schemas.openxmlformats.org/officeDocument/2006/relationships/oleObject" Target="../embeddings/oleObject22.bin"/><Relationship Id="rId28" Type="http://schemas.openxmlformats.org/officeDocument/2006/relationships/image" Target="../media/image115.wmf"/><Relationship Id="rId36" Type="http://schemas.openxmlformats.org/officeDocument/2006/relationships/image" Target="../media/image117.wmf"/><Relationship Id="rId10" Type="http://schemas.openxmlformats.org/officeDocument/2006/relationships/image" Target="../media/image116.png"/><Relationship Id="rId19" Type="http://schemas.openxmlformats.org/officeDocument/2006/relationships/oleObject" Target="../embeddings/oleObject21.bin"/><Relationship Id="rId31" Type="http://schemas.openxmlformats.org/officeDocument/2006/relationships/oleObject" Target="../embeddings/oleObject24.bin"/><Relationship Id="rId44" Type="http://schemas.openxmlformats.org/officeDocument/2006/relationships/image" Target="../media/image119.emf"/><Relationship Id="rId4" Type="http://schemas.openxmlformats.org/officeDocument/2006/relationships/image" Target="../media/image1.png"/><Relationship Id="rId9" Type="http://schemas.openxmlformats.org/officeDocument/2006/relationships/image" Target="../media/image115.png"/><Relationship Id="rId14" Type="http://schemas.openxmlformats.org/officeDocument/2006/relationships/image" Target="../media/image112.wmf"/><Relationship Id="rId22" Type="http://schemas.openxmlformats.org/officeDocument/2006/relationships/image" Target="../media/image113.wmf"/><Relationship Id="rId27" Type="http://schemas.openxmlformats.org/officeDocument/2006/relationships/oleObject" Target="../embeddings/oleObject23.bin"/><Relationship Id="rId30" Type="http://schemas.openxmlformats.org/officeDocument/2006/relationships/image" Target="../media/image115.wmf"/><Relationship Id="rId35" Type="http://schemas.openxmlformats.org/officeDocument/2006/relationships/oleObject" Target="../embeddings/oleObject25.bin"/><Relationship Id="rId43" Type="http://schemas.openxmlformats.org/officeDocument/2006/relationships/oleObject" Target="../embeddings/oleObject27.bin"/><Relationship Id="rId8" Type="http://schemas.openxmlformats.org/officeDocument/2006/relationships/image" Target="../media/image120.emf"/><Relationship Id="rId3" Type="http://schemas.openxmlformats.org/officeDocument/2006/relationships/notesSlide" Target="../notesSlides/notesSlide24.xml"/><Relationship Id="rId12" Type="http://schemas.openxmlformats.org/officeDocument/2006/relationships/image" Target="../media/image118.png"/><Relationship Id="rId17" Type="http://schemas.openxmlformats.org/officeDocument/2006/relationships/image" Target="../media/image105.png"/><Relationship Id="rId25" Type="http://schemas.openxmlformats.org/officeDocument/2006/relationships/oleObject" Target="../embeddings/oleObject22.bin"/><Relationship Id="rId33" Type="http://schemas.openxmlformats.org/officeDocument/2006/relationships/oleObject" Target="../embeddings/oleObject24.bin"/><Relationship Id="rId38" Type="http://schemas.openxmlformats.org/officeDocument/2006/relationships/image" Target="../media/image117.wmf"/></Relationships>
</file>

<file path=ppt/slides/_rels/slide25.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image" Target="../media/image128.png"/><Relationship Id="rId18" Type="http://schemas.openxmlformats.org/officeDocument/2006/relationships/image" Target="../media/image105.png"/><Relationship Id="rId26" Type="http://schemas.openxmlformats.org/officeDocument/2006/relationships/image" Target="../media/image132.wmf"/><Relationship Id="rId3" Type="http://schemas.openxmlformats.org/officeDocument/2006/relationships/tags" Target="../tags/tag7.xml"/><Relationship Id="rId21" Type="http://schemas.openxmlformats.org/officeDocument/2006/relationships/oleObject" Target="../embeddings/oleObject30.bin"/><Relationship Id="rId7" Type="http://schemas.openxmlformats.org/officeDocument/2006/relationships/image" Target="../media/image75.emf"/><Relationship Id="rId12" Type="http://schemas.openxmlformats.org/officeDocument/2006/relationships/image" Target="../media/image127.png"/><Relationship Id="rId17" Type="http://schemas.openxmlformats.org/officeDocument/2006/relationships/image" Target="../media/image121.wmf"/><Relationship Id="rId25" Type="http://schemas.openxmlformats.org/officeDocument/2006/relationships/oleObject" Target="../embeddings/oleObject32.bin"/><Relationship Id="rId2" Type="http://schemas.openxmlformats.org/officeDocument/2006/relationships/tags" Target="../tags/tag6.xml"/><Relationship Id="rId16" Type="http://schemas.openxmlformats.org/officeDocument/2006/relationships/oleObject" Target="../embeddings/oleObject28.bin"/><Relationship Id="rId20" Type="http://schemas.openxmlformats.org/officeDocument/2006/relationships/image" Target="../media/image129.wmf"/><Relationship Id="rId1" Type="http://schemas.openxmlformats.org/officeDocument/2006/relationships/vmlDrawing" Target="../drawings/vmlDrawing5.vml"/><Relationship Id="rId6" Type="http://schemas.openxmlformats.org/officeDocument/2006/relationships/image" Target="../media/image1.png"/><Relationship Id="rId11" Type="http://schemas.openxmlformats.org/officeDocument/2006/relationships/image" Target="../media/image115.png"/><Relationship Id="rId24" Type="http://schemas.openxmlformats.org/officeDocument/2006/relationships/image" Target="../media/image131.wmf"/><Relationship Id="rId5" Type="http://schemas.openxmlformats.org/officeDocument/2006/relationships/notesSlide" Target="../notesSlides/notesSlide25.xml"/><Relationship Id="rId15" Type="http://schemas.openxmlformats.org/officeDocument/2006/relationships/image" Target="../media/image134.emf"/><Relationship Id="rId23" Type="http://schemas.openxmlformats.org/officeDocument/2006/relationships/oleObject" Target="../embeddings/oleObject31.bin"/><Relationship Id="rId28" Type="http://schemas.openxmlformats.org/officeDocument/2006/relationships/image" Target="../media/image133.wmf"/><Relationship Id="rId10" Type="http://schemas.openxmlformats.org/officeDocument/2006/relationships/image" Target="../media/image103.emf"/><Relationship Id="rId19" Type="http://schemas.openxmlformats.org/officeDocument/2006/relationships/oleObject" Target="../embeddings/oleObject29.bin"/><Relationship Id="rId4" Type="http://schemas.openxmlformats.org/officeDocument/2006/relationships/slideLayout" Target="../slideLayouts/slideLayout7.xml"/><Relationship Id="rId9" Type="http://schemas.openxmlformats.org/officeDocument/2006/relationships/image" Target="../media/image77.png"/><Relationship Id="rId14" Type="http://schemas.openxmlformats.org/officeDocument/2006/relationships/image" Target="../media/image129.png"/><Relationship Id="rId22" Type="http://schemas.openxmlformats.org/officeDocument/2006/relationships/image" Target="../media/image130.wmf"/><Relationship Id="rId27" Type="http://schemas.openxmlformats.org/officeDocument/2006/relationships/oleObject" Target="../embeddings/oleObject3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45.png"/><Relationship Id="rId3" Type="http://schemas.openxmlformats.org/officeDocument/2006/relationships/notesSlide" Target="../notesSlides/notesSlide27.xml"/><Relationship Id="rId7" Type="http://schemas.openxmlformats.org/officeDocument/2006/relationships/image" Target="../media/image139.png"/><Relationship Id="rId12" Type="http://schemas.openxmlformats.org/officeDocument/2006/relationships/image" Target="../media/image144.pn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138.png"/><Relationship Id="rId11" Type="http://schemas.openxmlformats.org/officeDocument/2006/relationships/image" Target="../media/image135.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png"/><Relationship Id="rId9" Type="http://schemas.openxmlformats.org/officeDocument/2006/relationships/image" Target="../media/image141.png"/><Relationship Id="rId14" Type="http://schemas.openxmlformats.org/officeDocument/2006/relationships/image" Target="../media/image14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48.png"/><Relationship Id="rId4" Type="http://schemas.openxmlformats.org/officeDocument/2006/relationships/image" Target="../media/image147.png"/></Relationships>
</file>

<file path=ppt/slides/_rels/slide29.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png"/><Relationship Id="rId7" Type="http://schemas.openxmlformats.org/officeDocument/2006/relationships/image" Target="../media/image136.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52.png"/><Relationship Id="rId5" Type="http://schemas.openxmlformats.org/officeDocument/2006/relationships/image" Target="../media/image155.png"/><Relationship Id="rId4" Type="http://schemas.openxmlformats.org/officeDocument/2006/relationships/image" Target="../media/image154.png"/></Relationships>
</file>

<file path=ppt/slides/_rels/slide31.xml.rels><?xml version="1.0" encoding="UTF-8" standalone="yes"?>
<Relationships xmlns="http://schemas.openxmlformats.org/package/2006/relationships"><Relationship Id="rId8" Type="http://schemas.openxmlformats.org/officeDocument/2006/relationships/image" Target="../media/image1340.png"/><Relationship Id="rId13" Type="http://schemas.openxmlformats.org/officeDocument/2006/relationships/image" Target="../media/image159.png"/><Relationship Id="rId3" Type="http://schemas.openxmlformats.org/officeDocument/2006/relationships/image" Target="../media/image1.png"/><Relationship Id="rId7" Type="http://schemas.openxmlformats.org/officeDocument/2006/relationships/image" Target="../media/image1390.png"/><Relationship Id="rId12" Type="http://schemas.openxmlformats.org/officeDocument/2006/relationships/image" Target="../media/image158.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320.png"/><Relationship Id="rId11" Type="http://schemas.openxmlformats.org/officeDocument/2006/relationships/image" Target="../media/image156.png"/><Relationship Id="rId5" Type="http://schemas.openxmlformats.org/officeDocument/2006/relationships/image" Target="../media/image1310.png"/><Relationship Id="rId15" Type="http://schemas.openxmlformats.org/officeDocument/2006/relationships/image" Target="../media/image163.png"/><Relationship Id="rId10" Type="http://schemas.openxmlformats.org/officeDocument/2006/relationships/image" Target="../media/image1480.png"/><Relationship Id="rId4" Type="http://schemas.openxmlformats.org/officeDocument/2006/relationships/image" Target="../media/image157.png"/><Relationship Id="rId9" Type="http://schemas.openxmlformats.org/officeDocument/2006/relationships/image" Target="../media/image153.png"/><Relationship Id="rId14" Type="http://schemas.openxmlformats.org/officeDocument/2006/relationships/image" Target="../media/image162.png"/></Relationships>
</file>

<file path=ppt/slides/_rels/slide32.xml.rels><?xml version="1.0" encoding="UTF-8" standalone="yes"?>
<Relationships xmlns="http://schemas.openxmlformats.org/package/2006/relationships"><Relationship Id="rId8" Type="http://schemas.openxmlformats.org/officeDocument/2006/relationships/image" Target="../media/image166.png"/><Relationship Id="rId3" Type="http://schemas.openxmlformats.org/officeDocument/2006/relationships/image" Target="../media/image1.png"/><Relationship Id="rId7" Type="http://schemas.openxmlformats.org/officeDocument/2006/relationships/image" Target="../media/image165.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64.png"/><Relationship Id="rId5" Type="http://schemas.openxmlformats.org/officeDocument/2006/relationships/image" Target="../media/image161.png"/><Relationship Id="rId4" Type="http://schemas.openxmlformats.org/officeDocument/2006/relationships/image" Target="../media/image160.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68.png"/><Relationship Id="rId4" Type="http://schemas.openxmlformats.org/officeDocument/2006/relationships/image" Target="../media/image167.png"/></Relationships>
</file>

<file path=ppt/slides/_rels/slide34.xml.rels><?xml version="1.0" encoding="UTF-8" standalone="yes"?>
<Relationships xmlns="http://schemas.openxmlformats.org/package/2006/relationships"><Relationship Id="rId8" Type="http://schemas.openxmlformats.org/officeDocument/2006/relationships/image" Target="../media/image170.jpeg"/><Relationship Id="rId3" Type="http://schemas.openxmlformats.org/officeDocument/2006/relationships/image" Target="../media/image1.png"/><Relationship Id="rId7" Type="http://schemas.openxmlformats.org/officeDocument/2006/relationships/image" Target="../media/image169.jpe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171.png"/><Relationship Id="rId11" Type="http://schemas.openxmlformats.org/officeDocument/2006/relationships/image" Target="../media/image176.png"/><Relationship Id="rId5" Type="http://schemas.openxmlformats.org/officeDocument/2006/relationships/image" Target="../media/image160.png"/><Relationship Id="rId10" Type="http://schemas.openxmlformats.org/officeDocument/2006/relationships/image" Target="../media/image172.jpeg"/><Relationship Id="rId4" Type="http://schemas.openxmlformats.org/officeDocument/2006/relationships/image" Target="../media/image167.png"/><Relationship Id="rId9" Type="http://schemas.openxmlformats.org/officeDocument/2006/relationships/image" Target="../media/image171.jpeg"/></Relationships>
</file>

<file path=ppt/slides/_rels/slide35.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73.png"/><Relationship Id="rId7" Type="http://schemas.openxmlformats.org/officeDocument/2006/relationships/image" Target="../media/image179.png"/><Relationship Id="rId12" Type="http://schemas.openxmlformats.org/officeDocument/2006/relationships/image" Target="../media/image177.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620.png"/><Relationship Id="rId11" Type="http://schemas.openxmlformats.org/officeDocument/2006/relationships/image" Target="../media/image175.png"/><Relationship Id="rId5" Type="http://schemas.openxmlformats.org/officeDocument/2006/relationships/image" Target="../media/image178.png"/><Relationship Id="rId10" Type="http://schemas.openxmlformats.org/officeDocument/2006/relationships/image" Target="../media/image174.png"/><Relationship Id="rId4" Type="http://schemas.openxmlformats.org/officeDocument/2006/relationships/image" Target="../media/image1.png"/><Relationship Id="rId9" Type="http://schemas.openxmlformats.org/officeDocument/2006/relationships/image" Target="../media/image181.png"/></Relationships>
</file>

<file path=ppt/slides/_rels/slide36.xml.rels><?xml version="1.0" encoding="UTF-8" standalone="yes"?>
<Relationships xmlns="http://schemas.openxmlformats.org/package/2006/relationships"><Relationship Id="rId8" Type="http://schemas.openxmlformats.org/officeDocument/2006/relationships/image" Target="../media/image189.png"/><Relationship Id="rId3" Type="http://schemas.openxmlformats.org/officeDocument/2006/relationships/image" Target="../media/image1.png"/><Relationship Id="rId7" Type="http://schemas.openxmlformats.org/officeDocument/2006/relationships/image" Target="../media/image188.png"/><Relationship Id="rId12" Type="http://schemas.openxmlformats.org/officeDocument/2006/relationships/image" Target="../media/image177.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187.png"/><Relationship Id="rId11" Type="http://schemas.openxmlformats.org/officeDocument/2006/relationships/image" Target="../media/image175.png"/><Relationship Id="rId5" Type="http://schemas.openxmlformats.org/officeDocument/2006/relationships/image" Target="../media/image186.png"/><Relationship Id="rId10" Type="http://schemas.openxmlformats.org/officeDocument/2006/relationships/image" Target="../media/image182.png"/><Relationship Id="rId4" Type="http://schemas.openxmlformats.org/officeDocument/2006/relationships/image" Target="../media/image185.png"/><Relationship Id="rId9" Type="http://schemas.openxmlformats.org/officeDocument/2006/relationships/image" Target="../media/image190.png"/></Relationships>
</file>

<file path=ppt/slides/_rels/slide37.xml.rels><?xml version="1.0" encoding="UTF-8" standalone="yes"?>
<Relationships xmlns="http://schemas.openxmlformats.org/package/2006/relationships"><Relationship Id="rId8" Type="http://schemas.openxmlformats.org/officeDocument/2006/relationships/image" Target="../media/image196.png"/><Relationship Id="rId3" Type="http://schemas.openxmlformats.org/officeDocument/2006/relationships/image" Target="../media/image183.png"/><Relationship Id="rId7" Type="http://schemas.openxmlformats.org/officeDocument/2006/relationships/image" Target="../media/image195.png"/><Relationship Id="rId12" Type="http://schemas.openxmlformats.org/officeDocument/2006/relationships/image" Target="../media/image177.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94.png"/><Relationship Id="rId11" Type="http://schemas.openxmlformats.org/officeDocument/2006/relationships/image" Target="../media/image175.png"/><Relationship Id="rId5" Type="http://schemas.openxmlformats.org/officeDocument/2006/relationships/image" Target="../media/image193.png"/><Relationship Id="rId10" Type="http://schemas.openxmlformats.org/officeDocument/2006/relationships/image" Target="../media/image198.png"/><Relationship Id="rId4" Type="http://schemas.openxmlformats.org/officeDocument/2006/relationships/image" Target="../media/image1.png"/><Relationship Id="rId9" Type="http://schemas.openxmlformats.org/officeDocument/2006/relationships/image" Target="../media/image197.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84.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84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1860.png"/><Relationship Id="rId4" Type="http://schemas.openxmlformats.org/officeDocument/2006/relationships/image" Target="../media/image1850.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2.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191.png"/><Relationship Id="rId5" Type="http://schemas.openxmlformats.org/officeDocument/2006/relationships/image" Target="../media/image199.png"/><Relationship Id="rId4" Type="http://schemas.openxmlformats.org/officeDocument/2006/relationships/image" Target="../media/image1870.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203.png"/><Relationship Id="rId4" Type="http://schemas.openxmlformats.org/officeDocument/2006/relationships/image" Target="../media/image20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201.png"/><Relationship Id="rId4" Type="http://schemas.openxmlformats.org/officeDocument/2006/relationships/image" Target="../media/image200.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0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86.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5.xml"/><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9" name="文本框 8" descr="7b0a202020202262756c6c6574223a20227b5c2263617465676f727949645c223a31303031322c5c2274656d706c61746549645c223a32303233313239377d220a7d0a"/>
          <p:cNvSpPr txBox="1"/>
          <p:nvPr/>
        </p:nvSpPr>
        <p:spPr>
          <a:xfrm>
            <a:off x="184785" y="715010"/>
            <a:ext cx="11753215" cy="7632065"/>
          </a:xfrm>
          <a:prstGeom prst="rect">
            <a:avLst/>
          </a:prstGeom>
          <a:noFill/>
        </p:spPr>
        <p:txBody>
          <a:bodyPr wrap="square">
            <a:spAutoFit/>
          </a:bodyPr>
          <a:lstStyle/>
          <a:p>
            <a:pPr marL="514350" indent="-514350" algn="l">
              <a:lnSpc>
                <a:spcPct val="150000"/>
              </a:lnSpc>
              <a:buFont typeface="+mj-ea"/>
              <a:buAutoNum type="circleNumDbPlain"/>
            </a:pP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Nearly Optimal Verifiable Data Streaming</a:t>
            </a:r>
            <a:r>
              <a:rPr lang="zh-CN" altLang="en-US"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PKC  2016</a:t>
            </a:r>
            <a:r>
              <a:rPr lang="zh-CN" altLang="en-US"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a:p>
            <a:pPr marL="914400" lvl="1" indent="-457200">
              <a:lnSpc>
                <a:spcPct val="150000"/>
              </a:lnSpc>
              <a:buFont typeface="Arial" panose="020B0604020202020204" pitchFamily="34" charset="0"/>
              <a:buBlip>
                <a:blip r:embed="rId5"/>
              </a:buBlip>
            </a:pPr>
            <a:r>
              <a:rPr lang="zh-CN" altLang="en-US" sz="2800" dirty="0">
                <a:latin typeface="楷体" panose="02010609060101010101" pitchFamily="49" charset="-122"/>
                <a:ea typeface="楷体" panose="02010609060101010101" pitchFamily="49" charset="-122"/>
                <a:sym typeface="+mn-ea"/>
              </a:rPr>
              <a:t>树＋变色龙向量承诺</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ea"/>
              </a:rPr>
              <a:t>构造</a:t>
            </a:r>
            <a:r>
              <a:rPr lang="en-US" altLang="zh-CN"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VDS-1</a:t>
            </a:r>
          </a:p>
          <a:p>
            <a:pPr marL="914400" lvl="1" indent="-457200">
              <a:lnSpc>
                <a:spcPct val="150000"/>
              </a:lnSpc>
              <a:buFont typeface="Arial" panose="020B0604020202020204" pitchFamily="34" charset="0"/>
              <a:buBlip>
                <a:blip r:embed="rId5"/>
              </a:buBlip>
            </a:pPr>
            <a:r>
              <a:rPr lang="zh-CN" altLang="en-US" sz="2800" dirty="0">
                <a:latin typeface="楷体" panose="02010609060101010101" pitchFamily="49" charset="-122"/>
                <a:ea typeface="楷体" panose="02010609060101010101" pitchFamily="49" charset="-122"/>
                <a:sym typeface="+mn-ea"/>
              </a:rPr>
              <a:t>签名＋双线性映射累加器构造</a:t>
            </a:r>
            <a:r>
              <a:rPr lang="en-US" altLang="zh-CN"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VDS-2</a:t>
            </a:r>
            <a:endParaRPr lang="en-US" altLang="zh-CN" sz="2800" b="1" dirty="0">
              <a:solidFill>
                <a:srgbClr val="FF0000"/>
              </a:solidFill>
              <a:latin typeface="Times New Roman" panose="02020603050405020304" pitchFamily="18" charset="0"/>
              <a:cs typeface="Times New Roman" panose="02020603050405020304" pitchFamily="18" charset="0"/>
              <a:sym typeface="+mn-ea"/>
            </a:endParaRPr>
          </a:p>
          <a:p>
            <a:pPr marL="57150" lvl="0" indent="-514350">
              <a:lnSpc>
                <a:spcPct val="150000"/>
              </a:lnSpc>
              <a:buFont typeface="+mj-ea"/>
              <a:buAutoNum type="circleNumDbPlain"/>
            </a:pP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Batching Techniques for Accumulators with Applications to IOPs and   </a:t>
            </a:r>
          </a:p>
          <a:p>
            <a:pPr lvl="0" indent="0">
              <a:lnSpc>
                <a:spcPct val="150000"/>
              </a:lnSpc>
              <a:buFont typeface="+mj-ea"/>
              <a:buNone/>
            </a:pP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      Stateless Blockchains </a:t>
            </a:r>
            <a:r>
              <a:rPr lang="zh-CN" altLang="en-US"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a:t>
            </a: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49" charset="-122"/>
                <a:cs typeface="Times New Roman" panose="02020603050405020304" pitchFamily="18" charset="0"/>
                <a:sym typeface="+mn-ea"/>
              </a:rPr>
              <a:t>CRYPTO 2019</a:t>
            </a:r>
            <a:r>
              <a:rPr lang="zh-CN" altLang="en-US"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49" charset="-122"/>
                <a:cs typeface="Times New Roman" panose="02020603050405020304" pitchFamily="18" charset="0"/>
                <a:sym typeface="+mn-ea"/>
              </a:rPr>
              <a:t>）</a:t>
            </a:r>
          </a:p>
          <a:p>
            <a:pPr lvl="2" indent="-457200">
              <a:lnSpc>
                <a:spcPct val="150000"/>
              </a:lnSpc>
              <a:buFont typeface="Arial" panose="020B0604020202020204" pitchFamily="34" charset="0"/>
              <a:buBlip>
                <a:blip r:embed="rId5"/>
              </a:buBlip>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ea"/>
              </a:rPr>
              <a:t>批处理</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ea"/>
              </a:rPr>
              <a:t>RSA</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ea"/>
              </a:rPr>
              <a:t>累加器方案</a:t>
            </a:r>
          </a:p>
          <a:p>
            <a:pPr lvl="2" indent="-457200">
              <a:lnSpc>
                <a:spcPct val="150000"/>
              </a:lnSpc>
              <a:buFont typeface="Arial" panose="020B0604020202020204" pitchFamily="34" charset="0"/>
              <a:buBlip>
                <a:blip r:embed="rId5"/>
              </a:buBlip>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ea"/>
              </a:rPr>
              <a:t>批处理</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ea"/>
              </a:rPr>
              <a:t>RSA</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ea"/>
              </a:rPr>
              <a:t>累加器构造</a:t>
            </a:r>
            <a:r>
              <a:rPr lang="en-US" altLang="zh-CN"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VDS-3</a:t>
            </a:r>
            <a:endPar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0" indent="0">
              <a:lnSpc>
                <a:spcPct val="150000"/>
              </a:lnSpc>
              <a:buFont typeface="+mj-ea"/>
              <a:buNone/>
            </a:pPr>
            <a:endParaRPr lang="en-US" altLang="zh-CN" sz="2800" b="1" dirty="0">
              <a:solidFill>
                <a:srgbClr val="0009BF"/>
              </a:solidFill>
              <a:latin typeface="Times New Roman" panose="02020603050405020304" pitchFamily="18" charset="0"/>
              <a:cs typeface="Times New Roman" panose="02020603050405020304" pitchFamily="18" charset="0"/>
            </a:endParaRPr>
          </a:p>
          <a:p>
            <a:pPr marL="57150" lvl="0" indent="-514350">
              <a:lnSpc>
                <a:spcPct val="150000"/>
              </a:lnSpc>
              <a:buFont typeface="+mj-ea"/>
              <a:buAutoNum type="circleNumDbPlain"/>
            </a:pP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514350" indent="-514350" algn="l">
              <a:lnSpc>
                <a:spcPct val="150000"/>
              </a:lnSpc>
              <a:buFont typeface="+mj-ea"/>
              <a:buAutoNum type="circleNumDbPlain"/>
            </a:pPr>
            <a:endParaRPr lang="zh-CN" altLang="en-US" sz="2800" b="1" dirty="0">
              <a:solidFill>
                <a:srgbClr val="FF3F4D"/>
              </a:solidFill>
              <a:latin typeface="Times New Roman" panose="02020603050405020304" pitchFamily="18" charset="0"/>
              <a:cs typeface="Times New Roman" panose="02020603050405020304" pitchFamily="18" charset="0"/>
            </a:endParaRPr>
          </a:p>
          <a:p>
            <a:pPr marL="514350" indent="-514350" algn="l">
              <a:lnSpc>
                <a:spcPct val="150000"/>
              </a:lnSpc>
              <a:buFont typeface="+mj-ea"/>
              <a:buAutoNum type="circleNumDbPlain"/>
            </a:pPr>
            <a:endParaRPr lang="en-US" altLang="zh-CN" sz="2800" b="1" i="0" dirty="0">
              <a:solidFill>
                <a:srgbClr val="FF3F4D"/>
              </a:solidFill>
              <a:effectLst/>
              <a:latin typeface="Source Sans Pro" panose="020B0503030403020204" pitchFamily="34" charset="0"/>
            </a:endParaRPr>
          </a:p>
          <a:p>
            <a:pPr algn="ctr"/>
            <a:endParaRPr lang="en-US" altLang="zh-CN" sz="2800" b="0" i="0" dirty="0">
              <a:solidFill>
                <a:srgbClr val="222222"/>
              </a:solidFill>
              <a:effectLst/>
              <a:latin typeface="Times New Roman" panose="02020603050405020304" pitchFamily="18" charset="0"/>
              <a:cs typeface="Times New Roman" panose="02020603050405020304" pitchFamily="18" charset="0"/>
            </a:endParaRPr>
          </a:p>
        </p:txBody>
      </p:sp>
      <p:sp>
        <p:nvSpPr>
          <p:cNvPr id="6" name="文本框 5"/>
          <p:cNvSpPr txBox="1"/>
          <p:nvPr/>
        </p:nvSpPr>
        <p:spPr>
          <a:xfrm>
            <a:off x="0" y="6102943"/>
            <a:ext cx="12192000" cy="461665"/>
          </a:xfrm>
          <a:prstGeom prst="rect">
            <a:avLst/>
          </a:prstGeom>
          <a:noFill/>
        </p:spPr>
        <p:txBody>
          <a:bodyPr wrap="square">
            <a:spAutoFit/>
          </a:bodyPr>
          <a:lstStyle/>
          <a:p>
            <a:pPr algn="ctr"/>
            <a:r>
              <a:rPr lang="zh-CN" altLang="en-US" sz="2400" dirty="0">
                <a:solidFill>
                  <a:srgbClr val="0009BF"/>
                </a:solidFill>
                <a:latin typeface="黑体" panose="02010609060101010101" pitchFamily="49" charset="-122"/>
                <a:ea typeface="黑体" panose="02010609060101010101" pitchFamily="49" charset="-122"/>
              </a:rPr>
              <a:t>汇报人：武盼汝</a:t>
            </a:r>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605236" y="164021"/>
            <a:ext cx="6103344" cy="645160"/>
          </a:xfrm>
          <a:prstGeom prst="rect">
            <a:avLst/>
          </a:prstGeom>
          <a:noFill/>
        </p:spPr>
        <p:txBody>
          <a:bodyPr wrap="square">
            <a:spAutoFit/>
          </a:bodyPr>
          <a:lstStyle/>
          <a:p>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基于</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CDH</a:t>
            </a:r>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的</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CVC</a:t>
            </a:r>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构造</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cxnSp>
        <p:nvCxnSpPr>
          <p:cNvPr id="83" name="直接连接符 82"/>
          <p:cNvCxnSpPr/>
          <p:nvPr/>
        </p:nvCxnSpPr>
        <p:spPr>
          <a:xfrm>
            <a:off x="0" y="81035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777355" y="333375"/>
            <a:ext cx="4318000" cy="368300"/>
          </a:xfrm>
          <a:prstGeom prst="rect">
            <a:avLst/>
          </a:prstGeom>
          <a:noFill/>
        </p:spPr>
        <p:txBody>
          <a:bodyPr wrap="none" rtlCol="0" anchor="t">
            <a:spAutoFit/>
          </a:bodyPr>
          <a:lstStyle/>
          <a:p>
            <a:r>
              <a:rPr lang="en-US" altLang="zh-CN" b="1" dirty="0">
                <a:solidFill>
                  <a:srgbClr val="0009BF"/>
                </a:solidFill>
                <a:latin typeface="Times New Roman" panose="02020603050405020304" pitchFamily="18" charset="0"/>
                <a:cs typeface="Times New Roman" panose="02020603050405020304" pitchFamily="18" charset="0"/>
                <a:sym typeface="+mn-ea"/>
              </a:rPr>
              <a:t>Nearly Optimal Verifiable Data Streaming</a:t>
            </a:r>
            <a:endParaRPr lang="zh-CN" altLang="en-US"/>
          </a:p>
        </p:txBody>
      </p:sp>
      <p:pic>
        <p:nvPicPr>
          <p:cNvPr id="4" name="图片 3">
            <a:extLst>
              <a:ext uri="{FF2B5EF4-FFF2-40B4-BE49-F238E27FC236}">
                <a16:creationId xmlns:a16="http://schemas.microsoft.com/office/drawing/2014/main" id="{FBF791A1-D270-401E-9BC8-29A66F2AE4F9}"/>
              </a:ext>
            </a:extLst>
          </p:cNvPr>
          <p:cNvPicPr>
            <a:picLocks noChangeAspect="1"/>
          </p:cNvPicPr>
          <p:nvPr/>
        </p:nvPicPr>
        <p:blipFill>
          <a:blip r:embed="rId4"/>
          <a:stretch>
            <a:fillRect/>
          </a:stretch>
        </p:blipFill>
        <p:spPr>
          <a:xfrm>
            <a:off x="739058" y="991811"/>
            <a:ext cx="8465881" cy="912490"/>
          </a:xfrm>
          <a:prstGeom prst="rect">
            <a:avLst/>
          </a:prstGeom>
        </p:spPr>
      </p:pic>
      <mc:AlternateContent xmlns:mc="http://schemas.openxmlformats.org/markup-compatibility/2006" xmlns:a14="http://schemas.microsoft.com/office/drawing/2010/main">
        <mc:Choice Requires="a14">
          <p:sp>
            <p:nvSpPr>
              <p:cNvPr id="9" name="文本框 28">
                <a:extLst>
                  <a:ext uri="{FF2B5EF4-FFF2-40B4-BE49-F238E27FC236}">
                    <a16:creationId xmlns:a16="http://schemas.microsoft.com/office/drawing/2014/main" id="{C31E544B-DD0D-4172-88E5-91239B04E65E}"/>
                  </a:ext>
                </a:extLst>
              </p:cNvPr>
              <p:cNvSpPr txBox="1"/>
              <p:nvPr/>
            </p:nvSpPr>
            <p:spPr>
              <a:xfrm>
                <a:off x="574217" y="2613608"/>
                <a:ext cx="6134363" cy="208909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a:rPr lang="zh-CN" altLang="en-US" sz="2000" b="1" i="0" smtClean="0">
                          <a:solidFill>
                            <a:srgbClr val="0009BF"/>
                          </a:solidFill>
                          <a:latin typeface="Cambria Math" panose="02040503050406030204" pitchFamily="18" charset="0"/>
                        </a:rPr>
                        <m:t>𝐂</m:t>
                      </m:r>
                      <m:r>
                        <a:rPr lang="zh-CN" altLang="en-US" sz="2000" b="1" i="0">
                          <a:solidFill>
                            <a:srgbClr val="0009BF"/>
                          </a:solidFill>
                          <a:latin typeface="Cambria Math" panose="02040503050406030204" pitchFamily="18" charset="0"/>
                        </a:rPr>
                        <m:t>𝐔𝐩𝐝𝐚𝐭</m:t>
                      </m:r>
                      <m:sSub>
                        <m:sSubPr>
                          <m:ctrlPr>
                            <a:rPr lang="zh-CN" altLang="en-US" sz="2000" b="1" i="1">
                              <a:solidFill>
                                <a:srgbClr val="0009BF"/>
                              </a:solidFill>
                              <a:latin typeface="Cambria Math" panose="02040503050406030204" pitchFamily="18" charset="0"/>
                            </a:rPr>
                          </m:ctrlPr>
                        </m:sSubPr>
                        <m:e>
                          <m:r>
                            <a:rPr lang="zh-CN" altLang="en-US" sz="2000" b="1" i="0">
                              <a:solidFill>
                                <a:srgbClr val="0009BF"/>
                              </a:solidFill>
                              <a:latin typeface="Cambria Math" panose="02040503050406030204" pitchFamily="18" charset="0"/>
                            </a:rPr>
                            <m:t>𝐞</m:t>
                          </m:r>
                        </m:e>
                        <m:sub>
                          <m:r>
                            <a:rPr lang="zh-CN" altLang="en-US" sz="2000" b="1" i="0">
                              <a:solidFill>
                                <a:srgbClr val="0009BF"/>
                              </a:solidFill>
                              <a:latin typeface="Cambria Math" panose="02040503050406030204" pitchFamily="18" charset="0"/>
                            </a:rPr>
                            <m:t>𝐩𝐩</m:t>
                          </m:r>
                        </m:sub>
                      </m:sSub>
                      <m:d>
                        <m:dPr>
                          <m:sepChr m:val=","/>
                          <m:ctrlPr>
                            <a:rPr lang="zh-CN" altLang="en-US" sz="2000" b="1" i="1">
                              <a:solidFill>
                                <a:srgbClr val="0009BF"/>
                              </a:solidFill>
                              <a:latin typeface="Cambria Math" panose="02040503050406030204" pitchFamily="18" charset="0"/>
                            </a:rPr>
                          </m:ctrlPr>
                        </m:dPr>
                        <m:e>
                          <m:r>
                            <a:rPr lang="zh-CN" altLang="en-US" sz="2000" b="1" i="1">
                              <a:solidFill>
                                <a:srgbClr val="0009BF"/>
                              </a:solidFill>
                              <a:latin typeface="Cambria Math" panose="02040503050406030204" pitchFamily="18" charset="0"/>
                            </a:rPr>
                            <m:t>𝑪</m:t>
                          </m:r>
                        </m:e>
                        <m:e>
                          <m:r>
                            <a:rPr lang="zh-CN" altLang="en-US" sz="2000" b="1" i="1">
                              <a:solidFill>
                                <a:srgbClr val="0009BF"/>
                              </a:solidFill>
                              <a:latin typeface="Cambria Math" panose="02040503050406030204" pitchFamily="18" charset="0"/>
                            </a:rPr>
                            <m:t>𝒊</m:t>
                          </m:r>
                          <m:r>
                            <a:rPr lang="en-US" altLang="zh-CN" sz="2000" b="1" i="1" smtClean="0">
                              <a:solidFill>
                                <a:srgbClr val="0009BF"/>
                              </a:solidFill>
                              <a:latin typeface="Cambria Math" panose="02040503050406030204" pitchFamily="18" charset="0"/>
                            </a:rPr>
                            <m:t>=</m:t>
                          </m:r>
                          <m:r>
                            <a:rPr lang="en-US" altLang="zh-CN" sz="2000" b="1" i="1" smtClean="0">
                              <a:solidFill>
                                <a:srgbClr val="0009BF"/>
                              </a:solidFill>
                              <a:latin typeface="Cambria Math" panose="02040503050406030204" pitchFamily="18" charset="0"/>
                            </a:rPr>
                            <m:t>𝟏</m:t>
                          </m:r>
                        </m:e>
                        <m:e>
                          <m:r>
                            <a:rPr lang="zh-CN" altLang="en-US" sz="2000" b="1" i="1">
                              <a:solidFill>
                                <a:srgbClr val="0009BF"/>
                              </a:solidFill>
                              <a:latin typeface="Cambria Math" panose="02040503050406030204" pitchFamily="18" charset="0"/>
                            </a:rPr>
                            <m:t>𝒎</m:t>
                          </m:r>
                          <m:r>
                            <a:rPr lang="en-US" altLang="zh-CN" sz="2000" b="1" i="1" smtClean="0">
                              <a:solidFill>
                                <a:srgbClr val="0009BF"/>
                              </a:solidFill>
                              <a:latin typeface="Cambria Math" panose="02040503050406030204" pitchFamily="18" charset="0"/>
                            </a:rPr>
                            <m:t>=</m:t>
                          </m:r>
                          <m:r>
                            <a:rPr lang="en-US" altLang="zh-CN" sz="2000" b="1" i="1" smtClean="0">
                              <a:solidFill>
                                <a:srgbClr val="0009BF"/>
                              </a:solidFill>
                              <a:latin typeface="Cambria Math" panose="02040503050406030204" pitchFamily="18" charset="0"/>
                            </a:rPr>
                            <m:t>𝟎</m:t>
                          </m:r>
                        </m:e>
                        <m:e>
                          <m:sSup>
                            <m:sSupPr>
                              <m:ctrlPr>
                                <a:rPr lang="zh-CN" altLang="en-US" sz="2000" b="1" i="1">
                                  <a:solidFill>
                                    <a:srgbClr val="0009BF"/>
                                  </a:solidFill>
                                  <a:latin typeface="Cambria Math" panose="02040503050406030204" pitchFamily="18" charset="0"/>
                                </a:rPr>
                              </m:ctrlPr>
                            </m:sSupPr>
                            <m:e>
                              <m:r>
                                <a:rPr lang="zh-CN" altLang="en-US" sz="2000" b="1" i="1">
                                  <a:solidFill>
                                    <a:srgbClr val="0009BF"/>
                                  </a:solidFill>
                                  <a:latin typeface="Cambria Math" panose="02040503050406030204" pitchFamily="18" charset="0"/>
                                </a:rPr>
                                <m:t>𝒎</m:t>
                              </m:r>
                            </m:e>
                            <m:sup>
                              <m:r>
                                <a:rPr lang="zh-CN" altLang="en-US" sz="2000" b="1" i="1">
                                  <a:solidFill>
                                    <a:srgbClr val="0009BF"/>
                                  </a:solidFill>
                                  <a:latin typeface="Cambria Math" panose="02040503050406030204" pitchFamily="18" charset="0"/>
                                </a:rPr>
                                <m:t>′</m:t>
                              </m:r>
                            </m:sup>
                          </m:sSup>
                          <m:r>
                            <a:rPr lang="en-US" altLang="zh-CN" sz="2000" b="1" i="1" smtClean="0">
                              <a:solidFill>
                                <a:srgbClr val="0009BF"/>
                              </a:solidFill>
                              <a:latin typeface="Cambria Math" panose="02040503050406030204" pitchFamily="18" charset="0"/>
                            </a:rPr>
                            <m:t>=</m:t>
                          </m:r>
                          <m:r>
                            <a:rPr lang="en-US" altLang="zh-CN" sz="2000" b="1" i="1" smtClean="0">
                              <a:solidFill>
                                <a:srgbClr val="0009BF"/>
                              </a:solidFill>
                              <a:latin typeface="Cambria Math" panose="02040503050406030204" pitchFamily="18" charset="0"/>
                            </a:rPr>
                            <m:t>𝟏</m:t>
                          </m:r>
                        </m:e>
                      </m:d>
                      <m:r>
                        <a:rPr lang="zh-CN" altLang="en-US" sz="2000" b="1">
                          <a:solidFill>
                            <a:srgbClr val="0009BF"/>
                          </a:solidFill>
                          <a:latin typeface="Cambria Math" panose="02040503050406030204" pitchFamily="18" charset="0"/>
                        </a:rPr>
                        <m:t>:</m:t>
                      </m:r>
                    </m:oMath>
                  </m:oMathPara>
                </a14:m>
                <a:endParaRPr lang="zh-CN" altLang="en-US" sz="2000" b="1" dirty="0">
                  <a:solidFill>
                    <a:srgbClr val="0009BF"/>
                  </a:solidFill>
                  <a:latin typeface="楷体" panose="02010609060101010101" pitchFamily="49" charset="-122"/>
                  <a:ea typeface="楷体" panose="02010609060101010101" pitchFamily="49" charset="-122"/>
                </a:endParaRPr>
              </a:p>
              <a:p>
                <a:pPr marL="914400" lvl="1" indent="-457200">
                  <a:buFont typeface="Arial" panose="020B0604020202020204" pitchFamily="34" charset="0"/>
                  <a:buChar char="•"/>
                </a:pPr>
                <a:r>
                  <a:rPr lang="zh-CN" altLang="en-US" sz="2000" dirty="0">
                    <a:solidFill>
                      <a:schemeClr val="tx1"/>
                    </a:solidFill>
                    <a:latin typeface="楷体" panose="02010609060101010101" pitchFamily="49" charset="-122"/>
                    <a:ea typeface="楷体" panose="02010609060101010101" pitchFamily="49" charset="-122"/>
                  </a:rPr>
                  <a:t>设置：</a:t>
                </a:r>
                <a14:m>
                  <m:oMath xmlns:m="http://schemas.openxmlformats.org/officeDocument/2006/math">
                    <m:r>
                      <a:rPr lang="zh-CN" altLang="en-US" sz="2000" b="0" i="1" smtClean="0">
                        <a:solidFill>
                          <a:schemeClr val="tx1"/>
                        </a:solidFill>
                        <a:latin typeface="Cambria Math" panose="02040503050406030204" pitchFamily="18" charset="0"/>
                      </a:rPr>
                      <m:t>𝑈</m:t>
                    </m:r>
                    <m:r>
                      <a:rPr lang="zh-CN" altLang="en-US" sz="2000" b="0">
                        <a:solidFill>
                          <a:schemeClr val="tx1"/>
                        </a:solidFill>
                        <a:latin typeface="Cambria Math" panose="02040503050406030204" pitchFamily="18" charset="0"/>
                      </a:rPr>
                      <m:t>=</m:t>
                    </m:r>
                    <m:d>
                      <m:dPr>
                        <m:sepChr m:val=","/>
                        <m:ctrlPr>
                          <a:rPr lang="zh-CN" altLang="en-US" sz="2000" i="1">
                            <a:solidFill>
                              <a:schemeClr val="tx1"/>
                            </a:solidFill>
                            <a:latin typeface="Cambria Math" panose="02040503050406030204" pitchFamily="18" charset="0"/>
                          </a:rPr>
                        </m:ctrlPr>
                      </m:dPr>
                      <m:e>
                        <m:r>
                          <a:rPr lang="en-US" altLang="zh-CN" sz="2000" b="0" i="1" smtClean="0">
                            <a:solidFill>
                              <a:schemeClr val="tx1"/>
                            </a:solidFill>
                            <a:latin typeface="Cambria Math" panose="02040503050406030204" pitchFamily="18" charset="0"/>
                          </a:rPr>
                          <m:t>1</m:t>
                        </m:r>
                      </m:e>
                      <m:e>
                        <m:r>
                          <a:rPr lang="zh-CN" altLang="en-US" sz="2000" b="0" i="1">
                            <a:solidFill>
                              <a:schemeClr val="tx1"/>
                            </a:solidFill>
                            <a:latin typeface="Cambria Math" panose="02040503050406030204" pitchFamily="18" charset="0"/>
                          </a:rPr>
                          <m:t>𝑢</m:t>
                        </m:r>
                      </m:e>
                    </m:d>
                    <m:r>
                      <a:rPr lang="zh-CN" altLang="en-US" sz="2000" b="0">
                        <a:solidFill>
                          <a:schemeClr val="tx1"/>
                        </a:solidFill>
                        <a:latin typeface="Cambria Math" panose="02040503050406030204" pitchFamily="18" charset="0"/>
                      </a:rPr>
                      <m:t>=</m:t>
                    </m:r>
                    <m:d>
                      <m:dPr>
                        <m:sepChr m:val=","/>
                        <m:ctrlPr>
                          <a:rPr lang="zh-CN" altLang="en-US" sz="2000" i="1">
                            <a:solidFill>
                              <a:schemeClr val="tx1"/>
                            </a:solidFill>
                            <a:latin typeface="Cambria Math" panose="02040503050406030204" pitchFamily="18" charset="0"/>
                          </a:rPr>
                        </m:ctrlPr>
                      </m:dPr>
                      <m:e>
                        <m:r>
                          <a:rPr lang="zh-CN" altLang="en-US" sz="2000" b="0" i="1">
                            <a:solidFill>
                              <a:schemeClr val="tx1"/>
                            </a:solidFill>
                            <a:latin typeface="Cambria Math" panose="02040503050406030204" pitchFamily="18" charset="0"/>
                          </a:rPr>
                          <m:t>1</m:t>
                        </m:r>
                      </m:e>
                      <m:e>
                        <m:sSub>
                          <m:sSubPr>
                            <m:ctrlPr>
                              <a:rPr lang="zh-CN" altLang="en-US" sz="2000" i="1">
                                <a:latin typeface="Cambria Math" panose="02040503050406030204" pitchFamily="18" charset="0"/>
                              </a:rPr>
                            </m:ctrlPr>
                          </m:sSubPr>
                          <m:e>
                            <m:r>
                              <a:rPr lang="zh-CN" altLang="en-US" sz="2000" b="0" i="1">
                                <a:latin typeface="Cambria Math" panose="02040503050406030204" pitchFamily="18" charset="0"/>
                              </a:rPr>
                              <m:t>𝑚</m:t>
                            </m:r>
                          </m:e>
                          <m:sub>
                            <m:r>
                              <a:rPr lang="zh-CN" altLang="en-US" sz="2000" b="0" i="1">
                                <a:latin typeface="Cambria Math" panose="02040503050406030204" pitchFamily="18" charset="0"/>
                              </a:rPr>
                              <m:t>1</m:t>
                            </m:r>
                          </m:sub>
                        </m:sSub>
                        <m:r>
                          <a:rPr lang="zh-CN" altLang="en-US" sz="2000" b="0">
                            <a:solidFill>
                              <a:schemeClr val="tx1"/>
                            </a:solidFill>
                            <a:latin typeface="Cambria Math" panose="02040503050406030204" pitchFamily="18" charset="0"/>
                          </a:rPr>
                          <m:t>′−</m:t>
                        </m:r>
                        <m:sSub>
                          <m:sSubPr>
                            <m:ctrlPr>
                              <a:rPr lang="zh-CN" altLang="en-US" sz="200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𝑚</m:t>
                            </m:r>
                          </m:e>
                          <m:sub>
                            <m:r>
                              <a:rPr lang="zh-CN" altLang="en-US" sz="2000" b="0" i="1">
                                <a:solidFill>
                                  <a:schemeClr val="tx1"/>
                                </a:solidFill>
                                <a:latin typeface="Cambria Math" panose="02040503050406030204" pitchFamily="18" charset="0"/>
                              </a:rPr>
                              <m:t>1</m:t>
                            </m:r>
                          </m:sub>
                        </m:sSub>
                      </m:e>
                    </m:d>
                  </m:oMath>
                </a14:m>
                <a:endParaRPr lang="en-US" altLang="zh-CN" sz="2000" dirty="0">
                  <a:solidFill>
                    <a:schemeClr val="tx1"/>
                  </a:solidFill>
                  <a:latin typeface="楷体" panose="02010609060101010101" pitchFamily="49" charset="-122"/>
                  <a:ea typeface="楷体" panose="02010609060101010101" pitchFamily="49" charset="-122"/>
                </a:endParaRPr>
              </a:p>
              <a:p>
                <a:pPr marL="914400" lvl="1" indent="-457200">
                  <a:buFont typeface="Arial" panose="020B0604020202020204" pitchFamily="34" charset="0"/>
                  <a:buChar char="•"/>
                </a:pPr>
                <a14:m>
                  <m:oMath xmlns:m="http://schemas.openxmlformats.org/officeDocument/2006/math">
                    <m:sSup>
                      <m:sSupPr>
                        <m:ctrlPr>
                          <a:rPr lang="zh-CN" altLang="en-US" sz="2000" i="1" smtClean="0">
                            <a:solidFill>
                              <a:schemeClr val="tx1"/>
                            </a:solidFill>
                            <a:latin typeface="Cambria Math" panose="02040503050406030204" pitchFamily="18" charset="0"/>
                          </a:rPr>
                        </m:ctrlPr>
                      </m:sSupPr>
                      <m:e>
                        <m:r>
                          <m:rPr>
                            <m:sty m:val="p"/>
                          </m:rPr>
                          <a:rPr lang="zh-CN" altLang="en-US" sz="2000" b="0" i="0">
                            <a:solidFill>
                              <a:schemeClr val="tx1"/>
                            </a:solidFill>
                            <a:latin typeface="Cambria Math" panose="02040503050406030204" pitchFamily="18" charset="0"/>
                          </a:rPr>
                          <m:t>C</m:t>
                        </m:r>
                      </m:e>
                      <m:sup>
                        <m:r>
                          <a:rPr lang="zh-CN" altLang="en-US" sz="2000" b="0" i="0">
                            <a:solidFill>
                              <a:schemeClr val="tx1"/>
                            </a:solidFill>
                            <a:latin typeface="Cambria Math" panose="02040503050406030204" pitchFamily="18" charset="0"/>
                          </a:rPr>
                          <m:t>′</m:t>
                        </m:r>
                      </m:sup>
                    </m:sSup>
                    <m:r>
                      <a:rPr lang="zh-CN" altLang="en-US" sz="2000" b="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𝐶</m:t>
                    </m:r>
                    <m:r>
                      <a:rPr lang="zh-CN" altLang="en-US" sz="2000" b="0">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b="0" i="1">
                            <a:solidFill>
                              <a:schemeClr val="tx1"/>
                            </a:solidFill>
                            <a:latin typeface="Cambria Math" panose="02040503050406030204" pitchFamily="18" charset="0"/>
                          </a:rPr>
                          <m:t>h</m:t>
                        </m:r>
                      </m:e>
                      <m:sub>
                        <m:r>
                          <a:rPr lang="en-US" altLang="zh-CN" sz="2000" b="0" i="1" smtClean="0">
                            <a:solidFill>
                              <a:schemeClr val="tx1"/>
                            </a:solidFill>
                            <a:latin typeface="Cambria Math" panose="02040503050406030204" pitchFamily="18" charset="0"/>
                          </a:rPr>
                          <m:t>1</m:t>
                        </m:r>
                      </m:sub>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𝑚</m:t>
                            </m:r>
                          </m:e>
                          <m:sub>
                            <m:r>
                              <a:rPr lang="zh-CN" altLang="en-US" sz="2000" i="1">
                                <a:latin typeface="Cambria Math" panose="02040503050406030204" pitchFamily="18" charset="0"/>
                              </a:rPr>
                              <m:t>1</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𝑚</m:t>
                            </m:r>
                          </m:e>
                          <m:sub>
                            <m:r>
                              <a:rPr lang="zh-CN" altLang="en-US" sz="2000" i="1">
                                <a:latin typeface="Cambria Math" panose="02040503050406030204" pitchFamily="18" charset="0"/>
                              </a:rPr>
                              <m:t>1</m:t>
                            </m:r>
                          </m:sub>
                        </m:sSub>
                      </m:sup>
                    </m:sSubSup>
                  </m:oMath>
                </a14:m>
                <a:r>
                  <a:rPr lang="en-US" altLang="zh-CN" sz="2000" i="1" dirty="0">
                    <a:solidFill>
                      <a:schemeClr val="tx1"/>
                    </a:solidFill>
                    <a:latin typeface="楷体" panose="02010609060101010101" pitchFamily="49" charset="-122"/>
                    <a:ea typeface="楷体" panose="02010609060101010101" pitchFamily="49" charset="-122"/>
                  </a:rPr>
                  <a:t>= </a:t>
                </a:r>
                <a14:m>
                  <m:oMath xmlns:m="http://schemas.openxmlformats.org/officeDocument/2006/math">
                    <m:sSup>
                      <m:sSupPr>
                        <m:ctrlPr>
                          <a:rPr lang="zh-CN" altLang="en-US" sz="2000" i="1">
                            <a:solidFill>
                              <a:schemeClr val="tx1"/>
                            </a:solidFill>
                            <a:latin typeface="Cambria Math" panose="02040503050406030204" pitchFamily="18" charset="0"/>
                          </a:rPr>
                        </m:ctrlPr>
                      </m:sSupPr>
                      <m:e>
                        <m:r>
                          <a:rPr lang="zh-CN" altLang="en-US" sz="2000" b="0" i="1" smtClean="0">
                            <a:solidFill>
                              <a:srgbClr val="0009BF"/>
                            </a:solidFill>
                            <a:latin typeface="Cambria Math" panose="02040503050406030204" pitchFamily="18" charset="0"/>
                          </a:rPr>
                          <m:t>𝐶</m:t>
                        </m:r>
                        <m:r>
                          <a:rPr lang="zh-CN" altLang="en-US" sz="2000" b="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𝑔</m:t>
                        </m:r>
                      </m:e>
                      <m:sup>
                        <m:sSub>
                          <m:sSubPr>
                            <m:ctrlPr>
                              <a:rPr lang="zh-CN" altLang="en-US" sz="200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𝑧</m:t>
                            </m:r>
                          </m:e>
                          <m:sub>
                            <m:r>
                              <a:rPr lang="en-US" altLang="zh-CN" sz="2000" b="0" i="1" smtClean="0">
                                <a:solidFill>
                                  <a:schemeClr val="tx1"/>
                                </a:solidFill>
                                <a:latin typeface="Cambria Math" panose="02040503050406030204" pitchFamily="18" charset="0"/>
                              </a:rPr>
                              <m:t>1</m:t>
                            </m:r>
                          </m:sub>
                        </m:sSub>
                        <m:r>
                          <a:rPr lang="en-US" altLang="zh-CN" sz="2000" b="0" i="1" smtClean="0">
                            <a:solidFill>
                              <a:schemeClr val="tx1"/>
                            </a:solidFill>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𝑚</m:t>
                            </m:r>
                          </m:e>
                          <m:sub>
                            <m:r>
                              <a:rPr lang="zh-CN" altLang="en-US" sz="2000" i="1">
                                <a:latin typeface="Cambria Math" panose="02040503050406030204" pitchFamily="18" charset="0"/>
                              </a:rPr>
                              <m:t>1</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𝑚</m:t>
                            </m:r>
                          </m:e>
                          <m:sub>
                            <m:r>
                              <a:rPr lang="zh-CN" altLang="en-US" sz="2000" i="1">
                                <a:latin typeface="Cambria Math" panose="02040503050406030204" pitchFamily="18" charset="0"/>
                              </a:rPr>
                              <m:t>1</m:t>
                            </m:r>
                          </m:sub>
                        </m:sSub>
                        <m:r>
                          <a:rPr lang="en-US" altLang="zh-CN" sz="2000" b="0" i="1" smtClean="0">
                            <a:solidFill>
                              <a:schemeClr val="tx1"/>
                            </a:solidFill>
                            <a:latin typeface="Cambria Math" panose="02040503050406030204" pitchFamily="18" charset="0"/>
                          </a:rPr>
                          <m:t>)</m:t>
                        </m:r>
                      </m:sup>
                    </m:sSup>
                  </m:oMath>
                </a14:m>
                <a:endParaRPr lang="en-US" altLang="zh-CN" sz="2000" i="1" dirty="0">
                  <a:solidFill>
                    <a:schemeClr val="tx1"/>
                  </a:solidFill>
                  <a:latin typeface="楷体" panose="02010609060101010101" pitchFamily="49" charset="-122"/>
                </a:endParaRPr>
              </a:p>
              <a:p>
                <a:pPr marL="914400" lvl="1" indent="-457200">
                  <a:buFont typeface="Arial" panose="020B0604020202020204" pitchFamily="34" charset="0"/>
                  <a:buChar char="•"/>
                </a:pPr>
                <a:r>
                  <a:rPr lang="en-US" altLang="zh-CN" sz="2000" dirty="0">
                    <a:solidFill>
                      <a:schemeClr val="bg1"/>
                    </a:solidFill>
                    <a:latin typeface="楷体" panose="02010609060101010101" pitchFamily="49" charset="-122"/>
                    <a:ea typeface="楷体" panose="02010609060101010101" pitchFamily="49" charset="-122"/>
                  </a:rPr>
                  <a:t>  </a:t>
                </a:r>
                <a14:m>
                  <m:oMath xmlns:m="http://schemas.openxmlformats.org/officeDocument/2006/math">
                    <m:r>
                      <a:rPr lang="zh-CN" altLang="en-US" sz="2000">
                        <a:latin typeface="Cambria Math" panose="02040503050406030204" pitchFamily="18" charset="0"/>
                      </a:rPr>
                      <m:t>=</m:t>
                    </m:r>
                    <m:sSup>
                      <m:sSupPr>
                        <m:ctrlPr>
                          <a:rPr lang="zh-CN" altLang="en-US" sz="2000" i="1" smtClean="0">
                            <a:solidFill>
                              <a:srgbClr val="0009BF"/>
                            </a:solidFill>
                            <a:latin typeface="Cambria Math" panose="02040503050406030204" pitchFamily="18" charset="0"/>
                          </a:rPr>
                        </m:ctrlPr>
                      </m:sSupPr>
                      <m:e>
                        <m:r>
                          <a:rPr lang="zh-CN" altLang="en-US" sz="2000" i="1">
                            <a:solidFill>
                              <a:srgbClr val="0009BF"/>
                            </a:solidFill>
                            <a:latin typeface="Cambria Math" panose="02040503050406030204" pitchFamily="18" charset="0"/>
                          </a:rPr>
                          <m:t>𝑔</m:t>
                        </m:r>
                      </m:e>
                      <m:sup>
                        <m:sSub>
                          <m:sSubPr>
                            <m:ctrlPr>
                              <a:rPr lang="zh-CN" altLang="en-US" sz="2000" i="1">
                                <a:solidFill>
                                  <a:srgbClr val="0009BF"/>
                                </a:solidFill>
                                <a:latin typeface="Cambria Math" panose="02040503050406030204" pitchFamily="18" charset="0"/>
                              </a:rPr>
                            </m:ctrlPr>
                          </m:sSubPr>
                          <m:e>
                            <m:r>
                              <a:rPr lang="zh-CN" altLang="en-US" sz="2000" i="1">
                                <a:solidFill>
                                  <a:srgbClr val="0009BF"/>
                                </a:solidFill>
                                <a:latin typeface="Cambria Math" panose="02040503050406030204" pitchFamily="18" charset="0"/>
                              </a:rPr>
                              <m:t>𝑧</m:t>
                            </m:r>
                          </m:e>
                          <m:sub>
                            <m:r>
                              <a:rPr lang="en-US" altLang="zh-CN" sz="2000" i="1">
                                <a:solidFill>
                                  <a:srgbClr val="0009BF"/>
                                </a:solidFill>
                                <a:latin typeface="Cambria Math" panose="02040503050406030204" pitchFamily="18" charset="0"/>
                              </a:rPr>
                              <m:t>1</m:t>
                            </m:r>
                          </m:sub>
                        </m:sSub>
                        <m:r>
                          <a:rPr lang="en-US" altLang="zh-CN" sz="2000" i="1">
                            <a:solidFill>
                              <a:srgbClr val="0009BF"/>
                            </a:solidFill>
                            <a:latin typeface="Cambria Math" panose="02040503050406030204" pitchFamily="18" charset="0"/>
                          </a:rPr>
                          <m:t>∗</m:t>
                        </m:r>
                        <m:sSub>
                          <m:sSubPr>
                            <m:ctrlPr>
                              <a:rPr lang="zh-CN" altLang="en-US" sz="2000" b="1" i="1">
                                <a:solidFill>
                                  <a:srgbClr val="0009BF"/>
                                </a:solidFill>
                                <a:latin typeface="Cambria Math" panose="02040503050406030204" pitchFamily="18" charset="0"/>
                              </a:rPr>
                            </m:ctrlPr>
                          </m:sSubPr>
                          <m:e>
                            <m:r>
                              <a:rPr lang="zh-CN" altLang="en-US" sz="2000" b="1" i="1">
                                <a:solidFill>
                                  <a:srgbClr val="0009BF"/>
                                </a:solidFill>
                                <a:latin typeface="Cambria Math" panose="02040503050406030204" pitchFamily="18" charset="0"/>
                              </a:rPr>
                              <m:t>𝒎</m:t>
                            </m:r>
                          </m:e>
                          <m:sub>
                            <m:r>
                              <a:rPr lang="zh-CN" altLang="en-US" sz="2000" b="1">
                                <a:solidFill>
                                  <a:srgbClr val="0009BF"/>
                                </a:solidFill>
                                <a:latin typeface="Cambria Math" panose="02040503050406030204" pitchFamily="18" charset="0"/>
                              </a:rPr>
                              <m:t>𝟏</m:t>
                            </m:r>
                          </m:sub>
                        </m:sSub>
                      </m:sup>
                    </m:sSup>
                    <m:r>
                      <m:rPr>
                        <m:nor/>
                      </m:rPr>
                      <a:rPr lang="zh-CN" altLang="en-US" sz="2000" dirty="0">
                        <a:solidFill>
                          <a:srgbClr val="0009BF"/>
                        </a:solidFill>
                      </a:rPr>
                      <m:t> </m:t>
                    </m:r>
                    <m:sSup>
                      <m:sSupPr>
                        <m:ctrlPr>
                          <a:rPr lang="zh-CN" altLang="en-US" sz="2000" i="1">
                            <a:solidFill>
                              <a:srgbClr val="0009BF"/>
                            </a:solidFill>
                            <a:latin typeface="Cambria Math" panose="02040503050406030204" pitchFamily="18" charset="0"/>
                          </a:rPr>
                        </m:ctrlPr>
                      </m:sSupPr>
                      <m:e>
                        <m:r>
                          <a:rPr lang="zh-CN" altLang="en-US" sz="2000" i="1">
                            <a:solidFill>
                              <a:srgbClr val="0009BF"/>
                            </a:solidFill>
                            <a:latin typeface="Cambria Math" panose="02040503050406030204" pitchFamily="18" charset="0"/>
                          </a:rPr>
                          <m:t>𝑔</m:t>
                        </m:r>
                      </m:e>
                      <m:sup>
                        <m:sSub>
                          <m:sSubPr>
                            <m:ctrlPr>
                              <a:rPr lang="zh-CN" altLang="en-US" sz="2000" i="1">
                                <a:solidFill>
                                  <a:srgbClr val="0009BF"/>
                                </a:solidFill>
                                <a:latin typeface="Cambria Math" panose="02040503050406030204" pitchFamily="18" charset="0"/>
                              </a:rPr>
                            </m:ctrlPr>
                          </m:sSubPr>
                          <m:e>
                            <m:r>
                              <a:rPr lang="zh-CN" altLang="en-US" sz="2000" i="1">
                                <a:solidFill>
                                  <a:srgbClr val="0009BF"/>
                                </a:solidFill>
                                <a:latin typeface="Cambria Math" panose="02040503050406030204" pitchFamily="18" charset="0"/>
                              </a:rPr>
                              <m:t>𝑧</m:t>
                            </m:r>
                          </m:e>
                          <m:sub>
                            <m:r>
                              <a:rPr lang="en-US" altLang="zh-CN" sz="2000" i="1">
                                <a:solidFill>
                                  <a:srgbClr val="0009BF"/>
                                </a:solidFill>
                                <a:latin typeface="Cambria Math" panose="02040503050406030204" pitchFamily="18" charset="0"/>
                              </a:rPr>
                              <m:t>2</m:t>
                            </m:r>
                          </m:sub>
                        </m:sSub>
                        <m:r>
                          <a:rPr lang="en-US" altLang="zh-CN" sz="2000" i="1">
                            <a:solidFill>
                              <a:srgbClr val="0009BF"/>
                            </a:solidFill>
                            <a:latin typeface="Cambria Math" panose="02040503050406030204" pitchFamily="18" charset="0"/>
                          </a:rPr>
                          <m:t>∗</m:t>
                        </m:r>
                        <m:sSub>
                          <m:sSubPr>
                            <m:ctrlPr>
                              <a:rPr lang="zh-CN" altLang="en-US" sz="2000" b="1" i="1">
                                <a:solidFill>
                                  <a:srgbClr val="0009BF"/>
                                </a:solidFill>
                                <a:latin typeface="Cambria Math" panose="02040503050406030204" pitchFamily="18" charset="0"/>
                              </a:rPr>
                            </m:ctrlPr>
                          </m:sSubPr>
                          <m:e>
                            <m:r>
                              <a:rPr lang="zh-CN" altLang="en-US" sz="2000" b="1" i="1">
                                <a:solidFill>
                                  <a:srgbClr val="0009BF"/>
                                </a:solidFill>
                                <a:latin typeface="Cambria Math" panose="02040503050406030204" pitchFamily="18" charset="0"/>
                              </a:rPr>
                              <m:t>𝒎</m:t>
                            </m:r>
                          </m:e>
                          <m:sub>
                            <m:r>
                              <a:rPr lang="en-US" altLang="zh-CN" sz="2000" b="1" i="1">
                                <a:solidFill>
                                  <a:srgbClr val="0009BF"/>
                                </a:solidFill>
                                <a:latin typeface="Cambria Math" panose="02040503050406030204" pitchFamily="18" charset="0"/>
                              </a:rPr>
                              <m:t>𝟐</m:t>
                            </m:r>
                          </m:sub>
                        </m:sSub>
                      </m:sup>
                    </m:sSup>
                    <m:r>
                      <m:rPr>
                        <m:nor/>
                      </m:rPr>
                      <a:rPr lang="zh-CN" altLang="en-US" sz="2000" dirty="0">
                        <a:solidFill>
                          <a:srgbClr val="0009BF"/>
                        </a:solidFill>
                      </a:rPr>
                      <m:t> </m:t>
                    </m:r>
                    <m:sSup>
                      <m:sSupPr>
                        <m:ctrlPr>
                          <a:rPr lang="zh-CN" altLang="en-US" sz="2000" i="1">
                            <a:solidFill>
                              <a:srgbClr val="0009BF"/>
                            </a:solidFill>
                            <a:latin typeface="Cambria Math" panose="02040503050406030204" pitchFamily="18" charset="0"/>
                          </a:rPr>
                        </m:ctrlPr>
                      </m:sSupPr>
                      <m:e>
                        <m:r>
                          <a:rPr lang="zh-CN" altLang="en-US" sz="2000" i="1">
                            <a:solidFill>
                              <a:srgbClr val="0009BF"/>
                            </a:solidFill>
                            <a:latin typeface="Cambria Math" panose="02040503050406030204" pitchFamily="18" charset="0"/>
                          </a:rPr>
                          <m:t>𝑔</m:t>
                        </m:r>
                      </m:e>
                      <m:sup>
                        <m:sSub>
                          <m:sSubPr>
                            <m:ctrlPr>
                              <a:rPr lang="zh-CN" altLang="en-US" sz="2000" i="1">
                                <a:solidFill>
                                  <a:srgbClr val="0009BF"/>
                                </a:solidFill>
                                <a:latin typeface="Cambria Math" panose="02040503050406030204" pitchFamily="18" charset="0"/>
                              </a:rPr>
                            </m:ctrlPr>
                          </m:sSubPr>
                          <m:e>
                            <m:r>
                              <a:rPr lang="zh-CN" altLang="en-US" sz="2000" i="1">
                                <a:solidFill>
                                  <a:srgbClr val="0009BF"/>
                                </a:solidFill>
                                <a:latin typeface="Cambria Math" panose="02040503050406030204" pitchFamily="18" charset="0"/>
                              </a:rPr>
                              <m:t>𝑧</m:t>
                            </m:r>
                          </m:e>
                          <m:sub>
                            <m:r>
                              <a:rPr lang="en-US" altLang="zh-CN" sz="2000" i="1">
                                <a:solidFill>
                                  <a:srgbClr val="0009BF"/>
                                </a:solidFill>
                                <a:latin typeface="Cambria Math" panose="02040503050406030204" pitchFamily="18" charset="0"/>
                              </a:rPr>
                              <m:t>3</m:t>
                            </m:r>
                          </m:sub>
                        </m:sSub>
                        <m:r>
                          <a:rPr lang="en-US" altLang="zh-CN" sz="2000" i="1">
                            <a:solidFill>
                              <a:srgbClr val="0009BF"/>
                            </a:solidFill>
                            <a:latin typeface="Cambria Math" panose="02040503050406030204" pitchFamily="18" charset="0"/>
                          </a:rPr>
                          <m:t>∗</m:t>
                        </m:r>
                        <m:sSub>
                          <m:sSubPr>
                            <m:ctrlPr>
                              <a:rPr lang="zh-CN" altLang="en-US" sz="2000" b="1" i="1">
                                <a:solidFill>
                                  <a:srgbClr val="0009BF"/>
                                </a:solidFill>
                                <a:latin typeface="Cambria Math" panose="02040503050406030204" pitchFamily="18" charset="0"/>
                              </a:rPr>
                            </m:ctrlPr>
                          </m:sSubPr>
                          <m:e>
                            <m:r>
                              <a:rPr lang="zh-CN" altLang="en-US" sz="2000" b="1" i="1">
                                <a:solidFill>
                                  <a:srgbClr val="0009BF"/>
                                </a:solidFill>
                                <a:latin typeface="Cambria Math" panose="02040503050406030204" pitchFamily="18" charset="0"/>
                              </a:rPr>
                              <m:t>𝒎</m:t>
                            </m:r>
                          </m:e>
                          <m:sub>
                            <m:r>
                              <a:rPr lang="en-US" altLang="zh-CN" sz="2000" b="1" i="1">
                                <a:solidFill>
                                  <a:srgbClr val="0009BF"/>
                                </a:solidFill>
                                <a:latin typeface="Cambria Math" panose="02040503050406030204" pitchFamily="18" charset="0"/>
                              </a:rPr>
                              <m:t>𝟑</m:t>
                            </m:r>
                          </m:sub>
                        </m:sSub>
                      </m:sup>
                    </m:sSup>
                    <m:r>
                      <m:rPr>
                        <m:nor/>
                      </m:rPr>
                      <a:rPr lang="zh-CN" altLang="en-US" sz="2000" b="1" dirty="0">
                        <a:solidFill>
                          <a:srgbClr val="0009BF"/>
                        </a:solidFill>
                      </a:rPr>
                      <m:t> </m:t>
                    </m:r>
                    <m:sSup>
                      <m:sSupPr>
                        <m:ctrlPr>
                          <a:rPr lang="zh-CN" altLang="en-US" sz="2000" b="1" i="1">
                            <a:solidFill>
                              <a:srgbClr val="0009BF"/>
                            </a:solidFill>
                            <a:latin typeface="Cambria Math" panose="02040503050406030204" pitchFamily="18" charset="0"/>
                          </a:rPr>
                        </m:ctrlPr>
                      </m:sSupPr>
                      <m:e>
                        <m:r>
                          <a:rPr lang="zh-CN" altLang="en-US" sz="2000" b="1" i="1">
                            <a:solidFill>
                              <a:srgbClr val="0009BF"/>
                            </a:solidFill>
                            <a:latin typeface="Cambria Math" panose="02040503050406030204" pitchFamily="18" charset="0"/>
                          </a:rPr>
                          <m:t>𝒈</m:t>
                        </m:r>
                      </m:e>
                      <m:sup>
                        <m:r>
                          <a:rPr lang="zh-CN" altLang="en-US" sz="2000" b="1" i="1">
                            <a:solidFill>
                              <a:srgbClr val="0009BF"/>
                            </a:solidFill>
                            <a:latin typeface="Cambria Math" panose="02040503050406030204" pitchFamily="18" charset="0"/>
                          </a:rPr>
                          <m:t>𝒓</m:t>
                        </m:r>
                      </m:sup>
                    </m:sSup>
                    <m:sSup>
                      <m:sSupPr>
                        <m:ctrlPr>
                          <a:rPr lang="zh-CN" altLang="en-US" sz="2000" i="1">
                            <a:latin typeface="Cambria Math" panose="02040503050406030204" pitchFamily="18" charset="0"/>
                          </a:rPr>
                        </m:ctrlPr>
                      </m:sSupPr>
                      <m:e>
                        <m:r>
                          <a:rPr lang="zh-CN" altLang="en-US" sz="2000">
                            <a:latin typeface="Cambria Math" panose="02040503050406030204" pitchFamily="18" charset="0"/>
                          </a:rPr>
                          <m:t>⋅</m:t>
                        </m:r>
                        <m:r>
                          <a:rPr lang="zh-CN" altLang="en-US" sz="2000" i="1">
                            <a:latin typeface="Cambria Math" panose="02040503050406030204" pitchFamily="18" charset="0"/>
                          </a:rPr>
                          <m:t>𝑔</m:t>
                        </m:r>
                      </m:e>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𝑧</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𝑚</m:t>
                            </m:r>
                          </m:e>
                          <m:sub>
                            <m:r>
                              <a:rPr lang="zh-CN" altLang="en-US" sz="2000" i="1">
                                <a:latin typeface="Cambria Math" panose="02040503050406030204" pitchFamily="18" charset="0"/>
                              </a:rPr>
                              <m:t>1</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𝑚</m:t>
                            </m:r>
                          </m:e>
                          <m:sub>
                            <m:r>
                              <a:rPr lang="zh-CN" altLang="en-US" sz="2000" i="1">
                                <a:latin typeface="Cambria Math" panose="02040503050406030204" pitchFamily="18" charset="0"/>
                              </a:rPr>
                              <m:t>1</m:t>
                            </m:r>
                          </m:sub>
                        </m:sSub>
                        <m:r>
                          <a:rPr lang="en-US" altLang="zh-CN" sz="2000" i="1">
                            <a:latin typeface="Cambria Math" panose="02040503050406030204" pitchFamily="18" charset="0"/>
                          </a:rPr>
                          <m:t>)</m:t>
                        </m:r>
                      </m:sup>
                    </m:sSup>
                  </m:oMath>
                </a14:m>
                <a:endParaRPr lang="en-US" altLang="zh-CN" sz="2000" dirty="0">
                  <a:latin typeface="楷体" panose="02010609060101010101" pitchFamily="49" charset="-122"/>
                </a:endParaRPr>
              </a:p>
              <a:p>
                <a:pPr marL="914400" lvl="1" indent="-457200">
                  <a:buFont typeface="Arial" panose="020B0604020202020204" pitchFamily="34" charset="0"/>
                  <a:buChar char="•"/>
                </a:pPr>
                <a:r>
                  <a:rPr lang="en-US" altLang="zh-CN" sz="2000" dirty="0">
                    <a:solidFill>
                      <a:schemeClr val="bg1"/>
                    </a:solidFill>
                    <a:latin typeface="楷体" panose="02010609060101010101" pitchFamily="49" charset="-122"/>
                    <a:ea typeface="楷体" panose="02010609060101010101" pitchFamily="49" charset="-122"/>
                  </a:rPr>
                  <a:t>= </a:t>
                </a:r>
                <a14:m>
                  <m:oMath xmlns:m="http://schemas.openxmlformats.org/officeDocument/2006/math">
                    <m:r>
                      <a:rPr lang="zh-CN" altLang="en-US" sz="2000" smtClean="0">
                        <a:latin typeface="Cambria Math" panose="02040503050406030204" pitchFamily="18" charset="0"/>
                      </a:rPr>
                      <m:t>=</m:t>
                    </m:r>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𝑔</m:t>
                        </m:r>
                      </m:e>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𝑧</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en-US" sz="2000" b="1" i="1">
                                <a:solidFill>
                                  <a:srgbClr val="E60012"/>
                                </a:solidFill>
                                <a:latin typeface="Cambria Math" panose="02040503050406030204" pitchFamily="18" charset="0"/>
                              </a:rPr>
                            </m:ctrlPr>
                          </m:sSubPr>
                          <m:e>
                            <m:r>
                              <a:rPr lang="zh-CN" altLang="en-US" sz="2000" b="1" i="1">
                                <a:solidFill>
                                  <a:srgbClr val="E60012"/>
                                </a:solidFill>
                                <a:latin typeface="Cambria Math" panose="02040503050406030204" pitchFamily="18" charset="0"/>
                              </a:rPr>
                              <m:t>𝒎</m:t>
                            </m:r>
                          </m:e>
                          <m:sub>
                            <m:r>
                              <a:rPr lang="zh-CN" altLang="en-US" sz="2000" b="1">
                                <a:solidFill>
                                  <a:srgbClr val="E60012"/>
                                </a:solidFill>
                                <a:latin typeface="Cambria Math" panose="02040503050406030204" pitchFamily="18" charset="0"/>
                              </a:rPr>
                              <m:t>𝟏</m:t>
                            </m:r>
                          </m:sub>
                        </m:sSub>
                        <m:r>
                          <a:rPr lang="zh-CN" altLang="en-US" sz="2000" b="1" i="1">
                            <a:solidFill>
                              <a:srgbClr val="E60012"/>
                            </a:solidFill>
                            <a:latin typeface="Cambria Math" panose="02040503050406030204" pitchFamily="18" charset="0"/>
                          </a:rPr>
                          <m:t>’</m:t>
                        </m:r>
                      </m:sup>
                    </m:sSup>
                    <m:r>
                      <m:rPr>
                        <m:nor/>
                      </m:rPr>
                      <a:rPr lang="zh-CN" altLang="en-US" sz="2000" dirty="0"/>
                      <m:t> </m:t>
                    </m:r>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𝑔</m:t>
                        </m:r>
                      </m:e>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𝑧</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𝒎</m:t>
                            </m:r>
                          </m:e>
                          <m:sub>
                            <m:r>
                              <a:rPr lang="en-US" altLang="zh-CN" sz="2000" b="1" i="1">
                                <a:latin typeface="Cambria Math" panose="02040503050406030204" pitchFamily="18" charset="0"/>
                              </a:rPr>
                              <m:t>𝟐</m:t>
                            </m:r>
                          </m:sub>
                        </m:sSub>
                      </m:sup>
                    </m:sSup>
                    <m:r>
                      <m:rPr>
                        <m:nor/>
                      </m:rPr>
                      <a:rPr lang="zh-CN" altLang="en-US" sz="2000" dirty="0"/>
                      <m:t> </m:t>
                    </m:r>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𝑔</m:t>
                        </m:r>
                      </m:e>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𝑧</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𝒎</m:t>
                            </m:r>
                          </m:e>
                          <m:sub>
                            <m:r>
                              <a:rPr lang="en-US" altLang="zh-CN" sz="2000" b="1" i="1">
                                <a:latin typeface="Cambria Math" panose="02040503050406030204" pitchFamily="18" charset="0"/>
                              </a:rPr>
                              <m:t>𝟑</m:t>
                            </m:r>
                          </m:sub>
                        </m:sSub>
                      </m:sup>
                    </m:sSup>
                    <m:r>
                      <m:rPr>
                        <m:nor/>
                      </m:rPr>
                      <a:rPr lang="zh-CN" altLang="en-US" sz="2000" b="1" dirty="0"/>
                      <m:t> </m:t>
                    </m:r>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𝒈</m:t>
                        </m:r>
                      </m:e>
                      <m:sup>
                        <m:r>
                          <a:rPr lang="zh-CN" altLang="en-US" sz="2000" b="1" i="1">
                            <a:solidFill>
                              <a:srgbClr val="E60012"/>
                            </a:solidFill>
                            <a:latin typeface="Cambria Math" panose="02040503050406030204" pitchFamily="18" charset="0"/>
                          </a:rPr>
                          <m:t>𝒓</m:t>
                        </m:r>
                      </m:sup>
                    </m:sSup>
                  </m:oMath>
                </a14:m>
                <a:endParaRPr lang="zh-CN" altLang="en-US" sz="2400" dirty="0"/>
              </a:p>
              <a:p>
                <a:pPr marL="914400" lvl="1" indent="-457200">
                  <a:buFont typeface="+mj-ea"/>
                  <a:buAutoNum type="circleNumDbPlain"/>
                </a:pPr>
                <a:endParaRPr lang="zh-CN" altLang="en-US" sz="2400" b="1" dirty="0">
                  <a:solidFill>
                    <a:srgbClr val="005BAC"/>
                  </a:solidFill>
                </a:endParaRPr>
              </a:p>
            </p:txBody>
          </p:sp>
        </mc:Choice>
        <mc:Fallback xmlns="">
          <p:sp>
            <p:nvSpPr>
              <p:cNvPr id="9" name="文本框 28">
                <a:extLst>
                  <a:ext uri="{FF2B5EF4-FFF2-40B4-BE49-F238E27FC236}">
                    <a16:creationId xmlns:a16="http://schemas.microsoft.com/office/drawing/2014/main" id="{C31E544B-DD0D-4172-88E5-91239B04E65E}"/>
                  </a:ext>
                </a:extLst>
              </p:cNvPr>
              <p:cNvSpPr txBox="1">
                <a:spLocks noRot="1" noChangeAspect="1" noMove="1" noResize="1" noEditPoints="1" noAdjustHandles="1" noChangeArrowheads="1" noChangeShapeType="1" noTextEdit="1"/>
              </p:cNvSpPr>
              <p:nvPr/>
            </p:nvSpPr>
            <p:spPr>
              <a:xfrm>
                <a:off x="574217" y="2613608"/>
                <a:ext cx="6134363" cy="208909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42">
                <a:extLst>
                  <a:ext uri="{FF2B5EF4-FFF2-40B4-BE49-F238E27FC236}">
                    <a16:creationId xmlns:a16="http://schemas.microsoft.com/office/drawing/2014/main" id="{588F0860-F902-4259-B58A-99732E4ED411}"/>
                  </a:ext>
                </a:extLst>
              </p:cNvPr>
              <p:cNvSpPr txBox="1"/>
              <p:nvPr/>
            </p:nvSpPr>
            <p:spPr>
              <a:xfrm>
                <a:off x="6205105" y="2613608"/>
                <a:ext cx="5999668" cy="178888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a:rPr lang="zh-CN" altLang="en-US" sz="2000" b="1" i="0" smtClean="0">
                          <a:solidFill>
                            <a:srgbClr val="0009BF"/>
                          </a:solidFill>
                          <a:latin typeface="Cambria Math" panose="02040503050406030204" pitchFamily="18" charset="0"/>
                        </a:rPr>
                        <m:t>𝐂</m:t>
                      </m:r>
                      <m:r>
                        <a:rPr lang="en-US" altLang="zh-CN" sz="2000" b="1" i="0" smtClean="0">
                          <a:solidFill>
                            <a:srgbClr val="0009BF"/>
                          </a:solidFill>
                          <a:latin typeface="Cambria Math" panose="02040503050406030204" pitchFamily="18" charset="0"/>
                        </a:rPr>
                        <m:t>𝐏</m:t>
                      </m:r>
                      <m:r>
                        <a:rPr lang="en-US" altLang="zh-CN" sz="2000" b="1" i="0">
                          <a:solidFill>
                            <a:srgbClr val="0009BF"/>
                          </a:solidFill>
                          <a:latin typeface="Cambria Math" panose="02040503050406030204" pitchFamily="18" charset="0"/>
                        </a:rPr>
                        <m:t>𝐫𝐨𝐨𝐟</m:t>
                      </m:r>
                      <m:r>
                        <a:rPr lang="en-US" altLang="zh-CN" sz="2000" b="1" i="0" smtClean="0">
                          <a:solidFill>
                            <a:srgbClr val="0009BF"/>
                          </a:solidFill>
                          <a:latin typeface="Cambria Math" panose="02040503050406030204" pitchFamily="18" charset="0"/>
                        </a:rPr>
                        <m:t>𝐔</m:t>
                      </m:r>
                      <m:r>
                        <a:rPr lang="en-US" altLang="zh-CN" sz="2000" b="1" i="0">
                          <a:solidFill>
                            <a:srgbClr val="0009BF"/>
                          </a:solidFill>
                          <a:latin typeface="Cambria Math" panose="02040503050406030204" pitchFamily="18" charset="0"/>
                        </a:rPr>
                        <m:t>𝐩𝐝𝐚𝐭</m:t>
                      </m:r>
                      <m:sSub>
                        <m:sSubPr>
                          <m:ctrlPr>
                            <a:rPr lang="zh-CN" altLang="en-US" sz="2000" b="1" i="1">
                              <a:solidFill>
                                <a:srgbClr val="0009BF"/>
                              </a:solidFill>
                              <a:latin typeface="Cambria Math" panose="02040503050406030204" pitchFamily="18" charset="0"/>
                            </a:rPr>
                          </m:ctrlPr>
                        </m:sSubPr>
                        <m:e>
                          <m:r>
                            <a:rPr lang="en-US" altLang="zh-CN" sz="2000" b="1" i="0">
                              <a:solidFill>
                                <a:srgbClr val="0009BF"/>
                              </a:solidFill>
                              <a:latin typeface="Cambria Math" panose="02040503050406030204" pitchFamily="18" charset="0"/>
                            </a:rPr>
                            <m:t>𝐞</m:t>
                          </m:r>
                        </m:e>
                        <m:sub>
                          <m:r>
                            <a:rPr lang="zh-CN" altLang="en-US" sz="2000" b="1" i="0">
                              <a:solidFill>
                                <a:srgbClr val="0009BF"/>
                              </a:solidFill>
                              <a:latin typeface="Cambria Math" panose="02040503050406030204" pitchFamily="18" charset="0"/>
                            </a:rPr>
                            <m:t>𝐩𝐩</m:t>
                          </m:r>
                        </m:sub>
                      </m:sSub>
                      <m:d>
                        <m:dPr>
                          <m:sepChr m:val=","/>
                          <m:ctrlPr>
                            <a:rPr lang="zh-CN" altLang="en-US" sz="2000" b="1" i="1">
                              <a:solidFill>
                                <a:srgbClr val="0009BF"/>
                              </a:solidFill>
                              <a:latin typeface="Cambria Math" panose="02040503050406030204" pitchFamily="18" charset="0"/>
                            </a:rPr>
                          </m:ctrlPr>
                        </m:dPr>
                        <m:e>
                          <m:r>
                            <a:rPr lang="en-US" altLang="zh-CN" sz="2000" b="1" i="1" smtClean="0">
                              <a:solidFill>
                                <a:srgbClr val="0009BF"/>
                              </a:solidFill>
                              <a:latin typeface="Cambria Math" panose="02040503050406030204" pitchFamily="18" charset="0"/>
                            </a:rPr>
                            <m:t>𝑪</m:t>
                          </m:r>
                        </m:e>
                        <m:e>
                          <m:sSub>
                            <m:sSubPr>
                              <m:ctrlPr>
                                <a:rPr lang="zh-CN" altLang="en-US" sz="2000" b="1" i="1" smtClean="0">
                                  <a:solidFill>
                                    <a:srgbClr val="0009BF"/>
                                  </a:solidFill>
                                  <a:latin typeface="Cambria Math" panose="02040503050406030204" pitchFamily="18" charset="0"/>
                                </a:rPr>
                              </m:ctrlPr>
                            </m:sSubPr>
                            <m:e>
                              <m:r>
                                <a:rPr lang="zh-CN" altLang="en-US" sz="2000" b="1" i="1">
                                  <a:solidFill>
                                    <a:srgbClr val="0009BF"/>
                                  </a:solidFill>
                                  <a:latin typeface="Cambria Math" panose="02040503050406030204" pitchFamily="18" charset="0"/>
                                </a:rPr>
                                <m:t>𝝅</m:t>
                              </m:r>
                            </m:e>
                            <m:sub>
                              <m:r>
                                <a:rPr lang="zh-CN" altLang="en-US" sz="2000" b="1" i="1">
                                  <a:solidFill>
                                    <a:srgbClr val="0009BF"/>
                                  </a:solidFill>
                                  <a:latin typeface="Cambria Math" panose="02040503050406030204" pitchFamily="18" charset="0"/>
                                </a:rPr>
                                <m:t>𝒋</m:t>
                              </m:r>
                            </m:sub>
                          </m:sSub>
                        </m:e>
                        <m:e>
                          <m:r>
                            <a:rPr lang="en-US" altLang="zh-CN" sz="2000" b="1" i="1" smtClean="0">
                              <a:solidFill>
                                <a:srgbClr val="0009BF"/>
                              </a:solidFill>
                              <a:latin typeface="Cambria Math" panose="02040503050406030204" pitchFamily="18" charset="0"/>
                            </a:rPr>
                            <m:t>𝒋</m:t>
                          </m:r>
                          <m:r>
                            <a:rPr lang="en-US" altLang="zh-CN" sz="2000" b="1" i="1" smtClean="0">
                              <a:solidFill>
                                <a:srgbClr val="0009BF"/>
                              </a:solidFill>
                              <a:latin typeface="Cambria Math" panose="02040503050406030204" pitchFamily="18" charset="0"/>
                            </a:rPr>
                            <m:t>,</m:t>
                          </m:r>
                          <m:r>
                            <a:rPr lang="en-US" altLang="zh-CN" sz="2000" b="1" i="1" smtClean="0">
                              <a:solidFill>
                                <a:srgbClr val="0009BF"/>
                              </a:solidFill>
                              <a:latin typeface="Cambria Math" panose="02040503050406030204" pitchFamily="18" charset="0"/>
                            </a:rPr>
                            <m:t>𝑼</m:t>
                          </m:r>
                        </m:e>
                      </m:d>
                      <m:r>
                        <a:rPr lang="zh-CN" altLang="en-US" sz="2000" b="1" i="0">
                          <a:solidFill>
                            <a:srgbClr val="0009BF"/>
                          </a:solidFill>
                          <a:latin typeface="Cambria Math" panose="02040503050406030204" pitchFamily="18" charset="0"/>
                        </a:rPr>
                        <m:t>:</m:t>
                      </m:r>
                    </m:oMath>
                  </m:oMathPara>
                </a14:m>
                <a:endParaRPr lang="en-US" altLang="zh-CN" sz="2000" b="1" dirty="0">
                  <a:solidFill>
                    <a:srgbClr val="0009BF"/>
                  </a:solidFill>
                  <a:latin typeface="楷体" panose="02010609060101010101" pitchFamily="49" charset="-122"/>
                  <a:ea typeface="楷体" panose="02010609060101010101" pitchFamily="49" charset="-122"/>
                </a:endParaRPr>
              </a:p>
              <a:p>
                <a:pPr marL="914400" lvl="1" indent="-457200">
                  <a:buFont typeface="Arial" panose="020B0604020202020204" pitchFamily="34" charset="0"/>
                  <a:buChar char="•"/>
                </a:pPr>
                <a:r>
                  <a:rPr lang="zh-CN" altLang="en-US" sz="2000" dirty="0">
                    <a:solidFill>
                      <a:schemeClr val="tx1"/>
                    </a:solidFill>
                    <a:latin typeface="楷体" panose="02010609060101010101" pitchFamily="49" charset="-122"/>
                    <a:ea typeface="楷体" panose="02010609060101010101" pitchFamily="49" charset="-122"/>
                  </a:rPr>
                  <a:t>使用：</a:t>
                </a:r>
                <a14:m>
                  <m:oMath xmlns:m="http://schemas.openxmlformats.org/officeDocument/2006/math">
                    <m:r>
                      <a:rPr lang="zh-CN" altLang="en-US" sz="2000" i="1">
                        <a:solidFill>
                          <a:schemeClr val="tx1"/>
                        </a:solidFill>
                        <a:latin typeface="Cambria Math" panose="02040503050406030204" pitchFamily="18" charset="0"/>
                      </a:rPr>
                      <m:t>𝑈</m:t>
                    </m:r>
                    <m:r>
                      <a:rPr lang="zh-CN" altLang="en-US" sz="2000">
                        <a:solidFill>
                          <a:schemeClr val="tx1"/>
                        </a:solidFill>
                        <a:latin typeface="Cambria Math" panose="02040503050406030204" pitchFamily="18" charset="0"/>
                      </a:rPr>
                      <m:t>=</m:t>
                    </m:r>
                    <m:d>
                      <m:dPr>
                        <m:sepChr m:val=","/>
                        <m:ctrlPr>
                          <a:rPr lang="zh-CN" altLang="en-US" sz="2000" i="1">
                            <a:solidFill>
                              <a:schemeClr val="tx1"/>
                            </a:solidFill>
                            <a:latin typeface="Cambria Math" panose="02040503050406030204" pitchFamily="18" charset="0"/>
                          </a:rPr>
                        </m:ctrlPr>
                      </m:dPr>
                      <m:e>
                        <m:r>
                          <a:rPr lang="zh-CN" altLang="en-US" sz="2000" i="1">
                            <a:solidFill>
                              <a:schemeClr val="tx1"/>
                            </a:solidFill>
                            <a:latin typeface="Cambria Math" panose="02040503050406030204" pitchFamily="18" charset="0"/>
                          </a:rPr>
                          <m:t>𝑖</m:t>
                        </m:r>
                      </m:e>
                      <m:e>
                        <m:r>
                          <a:rPr lang="zh-CN" altLang="en-US" sz="2000" i="1">
                            <a:solidFill>
                              <a:schemeClr val="tx1"/>
                            </a:solidFill>
                            <a:latin typeface="Cambria Math" panose="02040503050406030204" pitchFamily="18" charset="0"/>
                          </a:rPr>
                          <m:t>𝑢</m:t>
                        </m:r>
                      </m:e>
                    </m:d>
                  </m:oMath>
                </a14:m>
                <a:r>
                  <a:rPr lang="en-US" altLang="zh-CN" sz="2000" dirty="0">
                    <a:solidFill>
                      <a:schemeClr val="tx1"/>
                    </a:solidFill>
                    <a:latin typeface="楷体" panose="02010609060101010101" pitchFamily="49" charset="-122"/>
                    <a:ea typeface="楷体" panose="02010609060101010101" pitchFamily="49" charset="-122"/>
                  </a:rPr>
                  <a:t>=(1,</a:t>
                </a:r>
                <a:r>
                  <a:rPr lang="zh-CN" altLang="en-US" sz="2000" dirty="0">
                    <a:solidFill>
                      <a:schemeClr val="tx1"/>
                    </a:solidFill>
                    <a:latin typeface="楷体" panose="02010609060101010101" pitchFamily="49" charset="-122"/>
                    <a:ea typeface="楷体" panose="02010609060101010101" pitchFamily="49" charset="-122"/>
                  </a:rPr>
                  <a:t> </a:t>
                </a:r>
                <a14:m>
                  <m:oMath xmlns:m="http://schemas.openxmlformats.org/officeDocument/2006/math">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𝑚</m:t>
                        </m:r>
                      </m:e>
                      <m:sub>
                        <m:r>
                          <a:rPr lang="zh-CN" altLang="en-US" sz="2000">
                            <a:solidFill>
                              <a:schemeClr val="tx1"/>
                            </a:solidFill>
                            <a:latin typeface="Cambria Math" panose="02040503050406030204" pitchFamily="18" charset="0"/>
                          </a:rPr>
                          <m:t>1</m:t>
                        </m:r>
                      </m:sub>
                    </m:sSub>
                    <m:r>
                      <a:rPr lang="zh-CN" altLang="en-US" sz="2000" i="1">
                        <a:latin typeface="Cambria Math" panose="02040503050406030204" pitchFamily="18" charset="0"/>
                      </a:rPr>
                      <m:t>’</m:t>
                    </m:r>
                  </m:oMath>
                </a14:m>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 </a:t>
                </a:r>
                <a14:m>
                  <m:oMath xmlns:m="http://schemas.openxmlformats.org/officeDocument/2006/math">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𝑚</m:t>
                        </m:r>
                      </m:e>
                      <m:sub>
                        <m:r>
                          <a:rPr lang="zh-CN" altLang="en-US" sz="2000">
                            <a:solidFill>
                              <a:schemeClr val="tx1"/>
                            </a:solidFill>
                            <a:latin typeface="Cambria Math" panose="02040503050406030204" pitchFamily="18" charset="0"/>
                          </a:rPr>
                          <m:t>1</m:t>
                        </m:r>
                      </m:sub>
                    </m:sSub>
                    <m:r>
                      <a:rPr lang="en-US" altLang="zh-CN" sz="2000" b="0" i="0" smtClean="0">
                        <a:solidFill>
                          <a:schemeClr val="tx1"/>
                        </a:solidFill>
                        <a:latin typeface="Cambria Math" panose="02040503050406030204" pitchFamily="18" charset="0"/>
                      </a:rPr>
                      <m:t>)</m:t>
                    </m:r>
                  </m:oMath>
                </a14:m>
                <a:r>
                  <a:rPr lang="en-US" altLang="zh-CN" sz="2000" dirty="0">
                    <a:solidFill>
                      <a:schemeClr val="tx1"/>
                    </a:solidFill>
                    <a:latin typeface="楷体" panose="02010609060101010101" pitchFamily="49" charset="-122"/>
                    <a:ea typeface="楷体" panose="02010609060101010101" pitchFamily="49" charset="-122"/>
                  </a:rPr>
                  <a:t>;</a:t>
                </a:r>
              </a:p>
              <a:p>
                <a:pPr marL="914400" lvl="1" indent="-457200">
                  <a:buFont typeface="Arial" panose="020B0604020202020204" pitchFamily="34" charset="0"/>
                  <a:buChar char="•"/>
                </a:pPr>
                <a:r>
                  <a:rPr lang="zh-CN" altLang="en-US" sz="2000" dirty="0">
                    <a:solidFill>
                      <a:schemeClr val="tx1"/>
                    </a:solidFill>
                    <a:latin typeface="楷体" panose="02010609060101010101" pitchFamily="49" charset="-122"/>
                    <a:ea typeface="楷体" panose="02010609060101010101" pitchFamily="49" charset="-122"/>
                  </a:rPr>
                  <a:t>计算：</a:t>
                </a:r>
                <a14:m>
                  <m:oMath xmlns:m="http://schemas.openxmlformats.org/officeDocument/2006/math">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𝐶</m:t>
                        </m:r>
                      </m:e>
                      <m:sup>
                        <m:r>
                          <a:rPr lang="zh-CN" altLang="en-US" sz="2000" i="1">
                            <a:solidFill>
                              <a:schemeClr val="tx1"/>
                            </a:solidFill>
                            <a:latin typeface="Cambria Math" panose="02040503050406030204" pitchFamily="18" charset="0"/>
                          </a:rPr>
                          <m:t>′</m:t>
                        </m:r>
                      </m:sup>
                    </m:sSup>
                    <m:r>
                      <a:rPr lang="zh-CN" altLang="en-US" sz="2000">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𝐶</m:t>
                    </m:r>
                    <m:r>
                      <a:rPr lang="zh-CN" altLang="en-US" sz="2000">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h</m:t>
                        </m:r>
                      </m:e>
                      <m:sub>
                        <m:r>
                          <a:rPr lang="zh-CN" altLang="en-US" sz="2000" i="1">
                            <a:solidFill>
                              <a:schemeClr val="tx1"/>
                            </a:solidFill>
                            <a:latin typeface="Cambria Math" panose="02040503050406030204" pitchFamily="18" charset="0"/>
                          </a:rPr>
                          <m:t>𝑖</m:t>
                        </m:r>
                      </m:sub>
                      <m:sup>
                        <m:r>
                          <a:rPr lang="zh-CN" altLang="en-US" sz="2000" i="1">
                            <a:solidFill>
                              <a:schemeClr val="tx1"/>
                            </a:solidFill>
                            <a:latin typeface="Cambria Math" panose="02040503050406030204" pitchFamily="18" charset="0"/>
                          </a:rPr>
                          <m:t>𝑢</m:t>
                        </m:r>
                      </m:sup>
                    </m:sSubSup>
                    <m:r>
                      <a:rPr lang="en-US" altLang="zh-CN" sz="2000">
                        <a:solidFill>
                          <a:schemeClr val="tx1"/>
                        </a:solidFill>
                        <a:latin typeface="Cambria Math" panose="02040503050406030204" pitchFamily="18" charset="0"/>
                      </a:rPr>
                      <m:t> </m:t>
                    </m:r>
                  </m:oMath>
                </a14:m>
                <a:endParaRPr lang="en-US" altLang="zh-CN" sz="2000" dirty="0">
                  <a:solidFill>
                    <a:schemeClr val="tx1"/>
                  </a:solidFill>
                  <a:latin typeface="楷体" panose="02010609060101010101" pitchFamily="49" charset="-122"/>
                  <a:ea typeface="楷体" panose="02010609060101010101" pitchFamily="49" charset="-122"/>
                </a:endParaRPr>
              </a:p>
              <a:p>
                <a:pPr marL="914400" lvl="1" indent="-457200">
                  <a:buFont typeface="Arial" panose="020B0604020202020204" pitchFamily="34" charset="0"/>
                  <a:buChar char="•"/>
                </a:pPr>
                <a:r>
                  <a:rPr lang="zh-CN" altLang="en-US" sz="2000" dirty="0">
                    <a:solidFill>
                      <a:schemeClr val="tx1"/>
                    </a:solidFill>
                    <a:latin typeface="楷体" panose="02010609060101010101" pitchFamily="49" charset="-122"/>
                    <a:ea typeface="楷体" panose="02010609060101010101" pitchFamily="49" charset="-122"/>
                  </a:rPr>
                  <a:t>如果</a:t>
                </a:r>
                <a14:m>
                  <m:oMath xmlns:m="http://schemas.openxmlformats.org/officeDocument/2006/math">
                    <m:r>
                      <a:rPr lang="zh-CN" altLang="en-US" sz="2000" i="1">
                        <a:solidFill>
                          <a:schemeClr val="tx1"/>
                        </a:solidFill>
                        <a:latin typeface="Cambria Math" panose="02040503050406030204" pitchFamily="18" charset="0"/>
                      </a:rPr>
                      <m:t>𝑖</m:t>
                    </m:r>
                    <m:r>
                      <a:rPr lang="zh-CN" altLang="en-US" sz="2000">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𝑗</m:t>
                    </m:r>
                  </m:oMath>
                </a14:m>
                <a:r>
                  <a:rPr lang="zh-CN" altLang="en-US" sz="2000" dirty="0">
                    <a:solidFill>
                      <a:schemeClr val="tx1"/>
                    </a:solidFill>
                    <a:latin typeface="楷体" panose="02010609060101010101" pitchFamily="49" charset="-122"/>
                    <a:ea typeface="楷体" panose="02010609060101010101" pitchFamily="49" charset="-122"/>
                  </a:rPr>
                  <a:t>，计算</a:t>
                </a:r>
                <a14:m>
                  <m:oMath xmlns:m="http://schemas.openxmlformats.org/officeDocument/2006/math">
                    <m:sSub>
                      <m:sSubPr>
                        <m:ctrlPr>
                          <a:rPr lang="zh-CN" altLang="en-US"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𝝅</m:t>
                        </m:r>
                      </m:e>
                      <m:sub>
                        <m:r>
                          <a:rPr lang="en-US" altLang="zh-CN" sz="2000" b="1" i="1">
                            <a:solidFill>
                              <a:schemeClr val="tx1"/>
                            </a:solidFill>
                            <a:latin typeface="Cambria Math" panose="02040503050406030204" pitchFamily="18" charset="0"/>
                          </a:rPr>
                          <m:t>2</m:t>
                        </m:r>
                      </m:sub>
                    </m:sSub>
                    <m:r>
                      <a:rPr lang="zh-CN" altLang="en-US" sz="2000" b="1" i="1">
                        <a:latin typeface="Cambria Math" panose="02040503050406030204" pitchFamily="18" charset="0"/>
                      </a:rPr>
                      <m:t>‘</m:t>
                    </m:r>
                    <m:r>
                      <a:rPr lang="zh-CN" altLang="en-US" sz="2000">
                        <a:solidFill>
                          <a:schemeClr val="tx1"/>
                        </a:solidFill>
                        <a:latin typeface="Cambria Math" panose="02040503050406030204" pitchFamily="18" charset="0"/>
                      </a:rPr>
                      <m:t>=</m:t>
                    </m:r>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𝜋</m:t>
                        </m:r>
                      </m:e>
                      <m:sub>
                        <m:r>
                          <a:rPr lang="zh-CN" altLang="en-US" sz="2000">
                            <a:solidFill>
                              <a:schemeClr val="tx1"/>
                            </a:solidFill>
                            <a:latin typeface="Cambria Math" panose="02040503050406030204" pitchFamily="18" charset="0"/>
                          </a:rPr>
                          <m:t>2</m:t>
                        </m:r>
                      </m:sub>
                    </m:sSub>
                    <m:r>
                      <a:rPr lang="zh-CN" altLang="en-US" sz="2000">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h</m:t>
                        </m:r>
                      </m:e>
                      <m:sub>
                        <m:r>
                          <a:rPr lang="zh-CN" altLang="en-US" sz="2000">
                            <a:solidFill>
                              <a:schemeClr val="tx1"/>
                            </a:solidFill>
                            <a:latin typeface="Cambria Math" panose="02040503050406030204" pitchFamily="18" charset="0"/>
                          </a:rPr>
                          <m:t>2,1</m:t>
                        </m:r>
                      </m:sub>
                      <m:sup>
                        <m:d>
                          <m:dPr>
                            <m:ctrlPr>
                              <a:rPr lang="zh-CN" altLang="en-US" sz="2000" i="1">
                                <a:solidFill>
                                  <a:schemeClr val="tx1"/>
                                </a:solidFill>
                                <a:latin typeface="Cambria Math" panose="02040503050406030204" pitchFamily="18" charset="0"/>
                              </a:rPr>
                            </m:ctrlPr>
                          </m:dPr>
                          <m:e>
                            <m:r>
                              <a:rPr lang="zh-CN" altLang="en-US" sz="2000" i="1">
                                <a:solidFill>
                                  <a:schemeClr val="tx1"/>
                                </a:solidFill>
                                <a:latin typeface="Cambria Math" panose="02040503050406030204" pitchFamily="18" charset="0"/>
                              </a:rPr>
                              <m:t>𝑚</m:t>
                            </m:r>
                            <m:r>
                              <a:rPr lang="zh-CN" altLang="en-US" sz="2000">
                                <a:solidFill>
                                  <a:schemeClr val="tx1"/>
                                </a:solidFill>
                                <a:latin typeface="Cambria Math" panose="02040503050406030204" pitchFamily="18" charset="0"/>
                              </a:rPr>
                              <m:t>′−</m:t>
                            </m:r>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𝑚</m:t>
                                </m:r>
                              </m:e>
                              <m:sub>
                                <m:r>
                                  <a:rPr lang="zh-CN" altLang="en-US" sz="2000">
                                    <a:solidFill>
                                      <a:schemeClr val="tx1"/>
                                    </a:solidFill>
                                    <a:latin typeface="Cambria Math" panose="02040503050406030204" pitchFamily="18" charset="0"/>
                                  </a:rPr>
                                  <m:t>1</m:t>
                                </m:r>
                              </m:sub>
                            </m:sSub>
                          </m:e>
                        </m:d>
                      </m:sup>
                    </m:sSubSup>
                  </m:oMath>
                </a14:m>
                <a:endParaRPr lang="zh-CN" altLang="en-US" sz="2000" dirty="0">
                  <a:solidFill>
                    <a:schemeClr val="tx1"/>
                  </a:solidFill>
                  <a:latin typeface="楷体" panose="02010609060101010101" pitchFamily="49" charset="-122"/>
                  <a:ea typeface="楷体" panose="02010609060101010101" pitchFamily="49" charset="-122"/>
                </a:endParaRPr>
              </a:p>
              <a:p>
                <a:pPr marL="914400" lvl="1" indent="-457200">
                  <a:buFont typeface="Arial" panose="020B0604020202020204" pitchFamily="34" charset="0"/>
                  <a:buChar char="•"/>
                </a:pPr>
                <a:r>
                  <a:rPr lang="zh-CN" altLang="en-US" sz="2000" dirty="0">
                    <a:solidFill>
                      <a:schemeClr val="tx1"/>
                    </a:solidFill>
                    <a:latin typeface="楷体" panose="02010609060101010101" pitchFamily="49" charset="-122"/>
                    <a:ea typeface="楷体" panose="02010609060101010101" pitchFamily="49" charset="-122"/>
                  </a:rPr>
                  <a:t>如果</a:t>
                </a:r>
                <a14:m>
                  <m:oMath xmlns:m="http://schemas.openxmlformats.org/officeDocument/2006/math">
                    <m:r>
                      <a:rPr lang="zh-CN" altLang="en-US" sz="2000" i="1">
                        <a:solidFill>
                          <a:schemeClr val="tx1"/>
                        </a:solidFill>
                        <a:latin typeface="Cambria Math" panose="02040503050406030204" pitchFamily="18" charset="0"/>
                      </a:rPr>
                      <m:t>𝑖</m:t>
                    </m:r>
                    <m:r>
                      <a:rPr lang="en-US" altLang="zh-CN" sz="2000" i="1" smtClean="0">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𝑗</m:t>
                    </m:r>
                  </m:oMath>
                </a14:m>
                <a:r>
                  <a:rPr lang="zh-CN" altLang="en-US" sz="2000" dirty="0">
                    <a:solidFill>
                      <a:schemeClr val="tx1"/>
                    </a:solidFill>
                    <a:latin typeface="楷体" panose="02010609060101010101" pitchFamily="49" charset="-122"/>
                    <a:ea typeface="楷体" panose="02010609060101010101" pitchFamily="49" charset="-122"/>
                  </a:rPr>
                  <a:t>，证据不变</a:t>
                </a:r>
              </a:p>
            </p:txBody>
          </p:sp>
        </mc:Choice>
        <mc:Fallback xmlns="">
          <p:sp>
            <p:nvSpPr>
              <p:cNvPr id="10" name="文本框 42">
                <a:extLst>
                  <a:ext uri="{FF2B5EF4-FFF2-40B4-BE49-F238E27FC236}">
                    <a16:creationId xmlns:a16="http://schemas.microsoft.com/office/drawing/2014/main" id="{588F0860-F902-4259-B58A-99732E4ED411}"/>
                  </a:ext>
                </a:extLst>
              </p:cNvPr>
              <p:cNvSpPr txBox="1">
                <a:spLocks noRot="1" noChangeAspect="1" noMove="1" noResize="1" noEditPoints="1" noAdjustHandles="1" noChangeArrowheads="1" noChangeShapeType="1" noTextEdit="1"/>
              </p:cNvSpPr>
              <p:nvPr/>
            </p:nvSpPr>
            <p:spPr>
              <a:xfrm>
                <a:off x="6205105" y="2613608"/>
                <a:ext cx="5999668" cy="1788888"/>
              </a:xfrm>
              <a:prstGeom prst="rect">
                <a:avLst/>
              </a:prstGeom>
              <a:blipFill>
                <a:blip r:embed="rId6"/>
                <a:stretch>
                  <a:fillRect b="-4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8272089"/>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ACA338-FA1D-4201-99B6-4A2B846CC5A2}"/>
              </a:ext>
            </a:extLst>
          </p:cNvPr>
          <p:cNvSpPr/>
          <p:nvPr/>
        </p:nvSpPr>
        <p:spPr>
          <a:xfrm>
            <a:off x="7019396" y="1747718"/>
            <a:ext cx="3903069" cy="534611"/>
          </a:xfrm>
          <a:prstGeom prst="rect">
            <a:avLst/>
          </a:prstGeom>
          <a:ln w="38100">
            <a:solidFill>
              <a:srgbClr val="0009B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605155" y="163830"/>
            <a:ext cx="9166225" cy="645160"/>
          </a:xfrm>
          <a:prstGeom prst="rect">
            <a:avLst/>
          </a:prstGeom>
          <a:noFill/>
        </p:spPr>
        <p:txBody>
          <a:bodyPr wrap="square">
            <a:spAutoFit/>
          </a:bodyPr>
          <a:lstStyle/>
          <a:p>
            <a:r>
              <a:rPr 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VDS-1:</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CVC+ Tree(A q-</a:t>
            </a:r>
            <a:r>
              <a:rPr lang="en-US" altLang="zh-CN" sz="3600" dirty="0" err="1">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ary</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tree)</a:t>
            </a:r>
            <a:endPar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cxnSp>
        <p:nvCxnSpPr>
          <p:cNvPr id="83" name="直接连接符 82"/>
          <p:cNvCxnSpPr/>
          <p:nvPr/>
        </p:nvCxnSpPr>
        <p:spPr>
          <a:xfrm>
            <a:off x="0" y="81035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237547" y="1847178"/>
            <a:ext cx="3705487" cy="374997"/>
            <a:chOff x="953144" y="4236865"/>
            <a:chExt cx="3009287" cy="394479"/>
          </a:xfrm>
        </p:grpSpPr>
        <p:sp>
          <p:nvSpPr>
            <p:cNvPr id="8" name="矩形 7"/>
            <p:cNvSpPr/>
            <p:nvPr/>
          </p:nvSpPr>
          <p:spPr>
            <a:xfrm>
              <a:off x="1624344" y="4236865"/>
              <a:ext cx="2338087" cy="337351"/>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p>
          </p:txBody>
        </p:sp>
        <p:cxnSp>
          <p:nvCxnSpPr>
            <p:cNvPr id="9" name="直接连接符 8"/>
            <p:cNvCxnSpPr/>
            <p:nvPr/>
          </p:nvCxnSpPr>
          <p:spPr>
            <a:xfrm>
              <a:off x="3160843" y="4236865"/>
              <a:ext cx="0" cy="33735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953144" y="4243909"/>
                  <a:ext cx="1311285" cy="387435"/>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i="1">
                              <a:latin typeface="Cambria Math" panose="02040503050406030204" pitchFamily="18" charset="0"/>
                            </a:rPr>
                            <m:t>1</m:t>
                          </m:r>
                        </m:sub>
                      </m:sSub>
                    </m:oMath>
                  </a14:m>
                  <a:r>
                    <a:rPr lang="en-US" altLang="zh-CN" dirty="0"/>
                    <a:t>  =</a:t>
                  </a:r>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953144" y="4243909"/>
                  <a:ext cx="1311285" cy="387435"/>
                </a:xfrm>
                <a:prstGeom prst="rect">
                  <a:avLst/>
                </a:prstGeom>
                <a:blipFill rotWithShape="1">
                  <a:blip r:embed="rId4"/>
                </a:blipFill>
              </p:spPr>
              <p:txBody>
                <a:bodyPr/>
                <a:lstStyle/>
                <a:p>
                  <a:r>
                    <a:rPr lang="zh-CN" altLang="en-US">
                      <a:noFill/>
                    </a:rPr>
                    <a:t> </a:t>
                  </a:r>
                </a:p>
              </p:txBody>
            </p:sp>
          </mc:Fallback>
        </mc:AlternateContent>
        <p:cxnSp>
          <p:nvCxnSpPr>
            <p:cNvPr id="11" name="直接连接符 10"/>
            <p:cNvCxnSpPr/>
            <p:nvPr/>
          </p:nvCxnSpPr>
          <p:spPr>
            <a:xfrm>
              <a:off x="2331105" y="4243909"/>
              <a:ext cx="0" cy="33734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文本框 11"/>
              <p:cNvSpPr txBox="1"/>
              <p:nvPr/>
            </p:nvSpPr>
            <p:spPr>
              <a:xfrm>
                <a:off x="3310351" y="1865413"/>
                <a:ext cx="457835" cy="36830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en-US" altLang="zh-CN" i="1" smtClean="0">
                              <a:solidFill>
                                <a:srgbClr val="836967"/>
                              </a:solidFill>
                              <a:latin typeface="Cambria Math" panose="02040503050406030204" pitchFamily="18" charset="0"/>
                            </a:rPr>
                            <m:t>𝑑</m:t>
                          </m:r>
                        </m:e>
                        <m:sub>
                          <m:r>
                            <a:rPr lang="en-US" altLang="zh-CN" i="1">
                              <a:latin typeface="Cambria Math" panose="02040503050406030204" pitchFamily="18" charset="0"/>
                            </a:rPr>
                            <m:t>1</m:t>
                          </m:r>
                        </m:sub>
                      </m:sSub>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3310351" y="1865413"/>
                <a:ext cx="457835" cy="3683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4211305" y="1865413"/>
                <a:ext cx="413751" cy="368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i="1">
                              <a:latin typeface="Cambria Math" panose="02040503050406030204" pitchFamily="18" charset="0"/>
                            </a:rPr>
                            <m:t>3</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4211305" y="1865413"/>
                <a:ext cx="413751" cy="36830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117442" y="1824117"/>
                <a:ext cx="440883" cy="368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𝑛</m:t>
                          </m:r>
                        </m:e>
                        <m:sub>
                          <m:r>
                            <a:rPr lang="en-US" altLang="zh-CN" i="1">
                              <a:solidFill>
                                <a:srgbClr val="FF0000"/>
                              </a:solidFill>
                              <a:latin typeface="Cambria Math" panose="02040503050406030204" pitchFamily="18" charset="0"/>
                            </a:rPr>
                            <m:t>4</m:t>
                          </m:r>
                        </m:sub>
                      </m:sSub>
                    </m:oMath>
                  </m:oMathPara>
                </a14:m>
                <a:endParaRPr lang="en-US" altLang="zh-CN" i="1" dirty="0">
                  <a:solidFill>
                    <a:srgbClr val="FF0000"/>
                  </a:solidFill>
                  <a:latin typeface="Cambria Math" panose="02040503050406030204" pitchFamily="18" charset="0"/>
                  <a:cs typeface="Cambria Math" panose="020405030504060302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5117442" y="1824117"/>
                <a:ext cx="440883" cy="368300"/>
              </a:xfrm>
              <a:prstGeom prst="rect">
                <a:avLst/>
              </a:prstGeom>
              <a:blipFill>
                <a:blip r:embed="rId7"/>
                <a:stretch>
                  <a:fillRect/>
                </a:stretch>
              </a:blipFill>
            </p:spPr>
            <p:txBody>
              <a:bodyPr/>
              <a:lstStyle/>
              <a:p>
                <a:r>
                  <a:rPr lang="zh-CN" altLang="en-US">
                    <a:noFill/>
                  </a:rPr>
                  <a:t> </a:t>
                </a:r>
              </a:p>
            </p:txBody>
          </p:sp>
        </mc:Fallback>
      </mc:AlternateContent>
      <p:grpSp>
        <p:nvGrpSpPr>
          <p:cNvPr id="15" name="组合 14"/>
          <p:cNvGrpSpPr/>
          <p:nvPr/>
        </p:nvGrpSpPr>
        <p:grpSpPr>
          <a:xfrm>
            <a:off x="6995795" y="1857652"/>
            <a:ext cx="3705487" cy="387567"/>
            <a:chOff x="52008" y="3766217"/>
            <a:chExt cx="3009287" cy="407703"/>
          </a:xfrm>
        </p:grpSpPr>
        <p:grpSp>
          <p:nvGrpSpPr>
            <p:cNvPr id="17" name="组合 16"/>
            <p:cNvGrpSpPr/>
            <p:nvPr/>
          </p:nvGrpSpPr>
          <p:grpSpPr>
            <a:xfrm>
              <a:off x="52008" y="3766217"/>
              <a:ext cx="3009287" cy="394479"/>
              <a:chOff x="953144" y="4236865"/>
              <a:chExt cx="3009287" cy="394479"/>
            </a:xfrm>
          </p:grpSpPr>
          <p:sp>
            <p:nvSpPr>
              <p:cNvPr id="21" name="矩形 20"/>
              <p:cNvSpPr/>
              <p:nvPr/>
            </p:nvSpPr>
            <p:spPr>
              <a:xfrm>
                <a:off x="1624344" y="4236865"/>
                <a:ext cx="2338087" cy="337351"/>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p>
            </p:txBody>
          </p:sp>
          <p:cxnSp>
            <p:nvCxnSpPr>
              <p:cNvPr id="23" name="直接连接符 22"/>
              <p:cNvCxnSpPr/>
              <p:nvPr/>
            </p:nvCxnSpPr>
            <p:spPr>
              <a:xfrm>
                <a:off x="3160843" y="4236865"/>
                <a:ext cx="0" cy="33735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p:cNvSpPr txBox="1"/>
                  <p:nvPr/>
                </p:nvSpPr>
                <p:spPr>
                  <a:xfrm>
                    <a:off x="953144" y="4243909"/>
                    <a:ext cx="1311285" cy="387435"/>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i="1">
                                <a:latin typeface="Cambria Math" panose="02040503050406030204" pitchFamily="18" charset="0"/>
                              </a:rPr>
                              <m:t>2</m:t>
                            </m:r>
                          </m:sub>
                        </m:sSub>
                      </m:oMath>
                    </a14:m>
                    <a:r>
                      <a:rPr lang="en-US" altLang="zh-CN" dirty="0"/>
                      <a:t>  =</a:t>
                    </a:r>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953144" y="4243909"/>
                    <a:ext cx="1311285" cy="387435"/>
                  </a:xfrm>
                  <a:prstGeom prst="rect">
                    <a:avLst/>
                  </a:prstGeom>
                  <a:blipFill rotWithShape="1">
                    <a:blip r:embed="rId8"/>
                  </a:blipFill>
                </p:spPr>
                <p:txBody>
                  <a:bodyPr/>
                  <a:lstStyle/>
                  <a:p>
                    <a:r>
                      <a:rPr lang="zh-CN" altLang="en-US">
                        <a:noFill/>
                      </a:rPr>
                      <a:t> </a:t>
                    </a:r>
                  </a:p>
                </p:txBody>
              </p:sp>
            </mc:Fallback>
          </mc:AlternateContent>
          <p:cxnSp>
            <p:nvCxnSpPr>
              <p:cNvPr id="25" name="直接连接符 24"/>
              <p:cNvCxnSpPr/>
              <p:nvPr/>
            </p:nvCxnSpPr>
            <p:spPr>
              <a:xfrm>
                <a:off x="2331105" y="4243909"/>
                <a:ext cx="0" cy="33734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文本框 25"/>
                <p:cNvSpPr txBox="1"/>
                <p:nvPr/>
              </p:nvSpPr>
              <p:spPr>
                <a:xfrm>
                  <a:off x="923250" y="3785399"/>
                  <a:ext cx="363049" cy="38743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en-US" altLang="zh-CN" i="1" smtClean="0">
                                <a:solidFill>
                                  <a:srgbClr val="836967"/>
                                </a:solidFill>
                                <a:latin typeface="Cambria Math" panose="02040503050406030204" pitchFamily="18" charset="0"/>
                              </a:rPr>
                              <m:t>𝑑</m:t>
                            </m:r>
                          </m:e>
                          <m:sub>
                            <m:r>
                              <a:rPr lang="en-US" altLang="zh-CN" i="1" smtClean="0">
                                <a:solidFill>
                                  <a:srgbClr val="836967"/>
                                </a:solidFill>
                                <a:latin typeface="Cambria Math" panose="02040503050406030204" pitchFamily="18" charset="0"/>
                              </a:rPr>
                              <m:t>2</m:t>
                            </m:r>
                          </m:sub>
                        </m:sSub>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923250" y="3785399"/>
                  <a:ext cx="363049" cy="387435"/>
                </a:xfrm>
                <a:prstGeom prst="rect">
                  <a:avLst/>
                </a:prstGeom>
                <a:blipFill rotWithShape="1">
                  <a:blip r:embed="rId9"/>
                </a:blipFill>
              </p:spPr>
              <p:txBody>
                <a:bodyPr/>
                <a:lstStyle/>
                <a:p>
                  <a:r>
                    <a:rPr lang="zh-CN" altLang="en-US">
                      <a:noFill/>
                    </a:rPr>
                    <a:t> </a:t>
                  </a:r>
                </a:p>
              </p:txBody>
            </p:sp>
          </mc:Fallback>
        </mc:AlternateContent>
        <p:sp>
          <p:nvSpPr>
            <p:cNvPr id="27" name="文本框 26"/>
            <p:cNvSpPr txBox="1"/>
            <p:nvPr/>
          </p:nvSpPr>
          <p:spPr>
            <a:xfrm>
              <a:off x="1654929" y="3785399"/>
              <a:ext cx="336014" cy="388521"/>
            </a:xfrm>
            <a:prstGeom prst="rect">
              <a:avLst/>
            </a:prstGeom>
            <a:noFill/>
          </p:spPr>
          <p:txBody>
            <a:bodyPr wrap="square">
              <a:spAutoFit/>
            </a:bodyPr>
            <a:lstStyle/>
            <a:p>
              <a:r>
                <a:rPr lang="en-US" altLang="zh-CN" dirty="0"/>
                <a:t>0</a:t>
              </a:r>
              <a:endParaRPr lang="zh-CN" altLang="en-US" dirty="0"/>
            </a:p>
          </p:txBody>
        </p:sp>
        <p:sp>
          <p:nvSpPr>
            <p:cNvPr id="28" name="文本框 27"/>
            <p:cNvSpPr txBox="1"/>
            <p:nvPr/>
          </p:nvSpPr>
          <p:spPr>
            <a:xfrm>
              <a:off x="2472743" y="3785399"/>
              <a:ext cx="358048" cy="388521"/>
            </a:xfrm>
            <a:prstGeom prst="rect">
              <a:avLst/>
            </a:prstGeom>
            <a:noFill/>
          </p:spPr>
          <p:txBody>
            <a:bodyPr wrap="square">
              <a:spAutoFit/>
            </a:bodyPr>
            <a:lstStyle/>
            <a:p>
              <a:r>
                <a:rPr lang="en-US" altLang="zh-CN" dirty="0"/>
                <a:t>0</a:t>
              </a:r>
              <a:endParaRPr lang="zh-CN" altLang="en-US" dirty="0"/>
            </a:p>
          </p:txBody>
        </p:sp>
      </p:grpSp>
      <p:grpSp>
        <p:nvGrpSpPr>
          <p:cNvPr id="29" name="组合 28"/>
          <p:cNvGrpSpPr/>
          <p:nvPr/>
        </p:nvGrpSpPr>
        <p:grpSpPr>
          <a:xfrm>
            <a:off x="1154430" y="2772721"/>
            <a:ext cx="3705487" cy="404678"/>
            <a:chOff x="52008" y="3748217"/>
            <a:chExt cx="3009287" cy="425703"/>
          </a:xfrm>
        </p:grpSpPr>
        <p:grpSp>
          <p:nvGrpSpPr>
            <p:cNvPr id="30" name="组合 29"/>
            <p:cNvGrpSpPr/>
            <p:nvPr/>
          </p:nvGrpSpPr>
          <p:grpSpPr>
            <a:xfrm>
              <a:off x="52008" y="3766217"/>
              <a:ext cx="3009287" cy="394479"/>
              <a:chOff x="953144" y="4236865"/>
              <a:chExt cx="3009287" cy="394479"/>
            </a:xfrm>
          </p:grpSpPr>
          <p:sp>
            <p:nvSpPr>
              <p:cNvPr id="31" name="矩形 30"/>
              <p:cNvSpPr/>
              <p:nvPr/>
            </p:nvSpPr>
            <p:spPr>
              <a:xfrm>
                <a:off x="1624344" y="4236865"/>
                <a:ext cx="2338087" cy="337351"/>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p>
            </p:txBody>
          </p:sp>
          <p:cxnSp>
            <p:nvCxnSpPr>
              <p:cNvPr id="32" name="直接连接符 31"/>
              <p:cNvCxnSpPr/>
              <p:nvPr/>
            </p:nvCxnSpPr>
            <p:spPr>
              <a:xfrm>
                <a:off x="3160843" y="4236865"/>
                <a:ext cx="0" cy="33735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p:cNvSpPr txBox="1"/>
                  <p:nvPr/>
                </p:nvSpPr>
                <p:spPr>
                  <a:xfrm>
                    <a:off x="953144" y="4243909"/>
                    <a:ext cx="1311285" cy="387435"/>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i="1">
                                <a:latin typeface="Cambria Math" panose="02040503050406030204" pitchFamily="18" charset="0"/>
                              </a:rPr>
                              <m:t>3</m:t>
                            </m:r>
                          </m:sub>
                        </m:sSub>
                      </m:oMath>
                    </a14:m>
                    <a:r>
                      <a:rPr lang="en-US" altLang="zh-CN" dirty="0"/>
                      <a:t>  =</a:t>
                    </a:r>
                    <a:endParaRPr lang="zh-CN" altLang="en-US" dirty="0"/>
                  </a:p>
                </p:txBody>
              </p:sp>
            </mc:Choice>
            <mc:Fallback xmlns="">
              <p:sp>
                <p:nvSpPr>
                  <p:cNvPr id="42" name="文本框 41"/>
                  <p:cNvSpPr txBox="1">
                    <a:spLocks noRot="1" noChangeAspect="1" noMove="1" noResize="1" noEditPoints="1" noAdjustHandles="1" noChangeArrowheads="1" noChangeShapeType="1" noTextEdit="1"/>
                  </p:cNvSpPr>
                  <p:nvPr/>
                </p:nvSpPr>
                <p:spPr>
                  <a:xfrm>
                    <a:off x="953144" y="4243909"/>
                    <a:ext cx="1311285" cy="387435"/>
                  </a:xfrm>
                  <a:prstGeom prst="rect">
                    <a:avLst/>
                  </a:prstGeom>
                  <a:blipFill rotWithShape="1">
                    <a:blip r:embed="rId10"/>
                  </a:blipFill>
                </p:spPr>
                <p:txBody>
                  <a:bodyPr/>
                  <a:lstStyle/>
                  <a:p>
                    <a:r>
                      <a:rPr lang="zh-CN" altLang="en-US">
                        <a:noFill/>
                      </a:rPr>
                      <a:t> </a:t>
                    </a:r>
                  </a:p>
                </p:txBody>
              </p:sp>
            </mc:Fallback>
          </mc:AlternateContent>
          <p:cxnSp>
            <p:nvCxnSpPr>
              <p:cNvPr id="43" name="直接连接符 42"/>
              <p:cNvCxnSpPr/>
              <p:nvPr/>
            </p:nvCxnSpPr>
            <p:spPr>
              <a:xfrm>
                <a:off x="2331105" y="4243909"/>
                <a:ext cx="0" cy="33734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文本框 43"/>
                <p:cNvSpPr txBox="1"/>
                <p:nvPr/>
              </p:nvSpPr>
              <p:spPr>
                <a:xfrm>
                  <a:off x="922946" y="3748217"/>
                  <a:ext cx="363049" cy="38743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en-US" altLang="zh-CN" i="1" smtClean="0">
                                <a:solidFill>
                                  <a:srgbClr val="836967"/>
                                </a:solidFill>
                                <a:latin typeface="Cambria Math" panose="02040503050406030204" pitchFamily="18" charset="0"/>
                              </a:rPr>
                              <m:t>𝑑</m:t>
                            </m:r>
                          </m:e>
                          <m:sub>
                            <m:r>
                              <a:rPr lang="en-US" altLang="zh-CN" i="1" smtClean="0">
                                <a:solidFill>
                                  <a:srgbClr val="836967"/>
                                </a:solidFill>
                                <a:latin typeface="Cambria Math" panose="02040503050406030204" pitchFamily="18" charset="0"/>
                              </a:rPr>
                              <m:t>3</m:t>
                            </m:r>
                          </m:sub>
                        </m:sSub>
                      </m:oMath>
                    </m:oMathPara>
                  </a14:m>
                  <a:endParaRPr lang="zh-CN" altLang="en-US" dirty="0"/>
                </a:p>
              </p:txBody>
            </p:sp>
          </mc:Choice>
          <mc:Fallback xmlns="">
            <p:sp>
              <p:nvSpPr>
                <p:cNvPr id="44" name="文本框 43"/>
                <p:cNvSpPr txBox="1">
                  <a:spLocks noRot="1" noChangeAspect="1" noMove="1" noResize="1" noEditPoints="1" noAdjustHandles="1" noChangeArrowheads="1" noChangeShapeType="1" noTextEdit="1"/>
                </p:cNvSpPr>
                <p:nvPr/>
              </p:nvSpPr>
              <p:spPr>
                <a:xfrm>
                  <a:off x="922946" y="3748217"/>
                  <a:ext cx="363049" cy="387435"/>
                </a:xfrm>
                <a:prstGeom prst="rect">
                  <a:avLst/>
                </a:prstGeom>
                <a:blipFill>
                  <a:blip r:embed="rId11"/>
                  <a:stretch>
                    <a:fillRect/>
                  </a:stretch>
                </a:blipFill>
              </p:spPr>
              <p:txBody>
                <a:bodyPr/>
                <a:lstStyle/>
                <a:p>
                  <a:r>
                    <a:rPr lang="zh-CN" altLang="en-US">
                      <a:noFill/>
                    </a:rPr>
                    <a:t> </a:t>
                  </a:r>
                </a:p>
              </p:txBody>
            </p:sp>
          </mc:Fallback>
        </mc:AlternateContent>
        <p:sp>
          <p:nvSpPr>
            <p:cNvPr id="45" name="文本框 44"/>
            <p:cNvSpPr txBox="1"/>
            <p:nvPr/>
          </p:nvSpPr>
          <p:spPr>
            <a:xfrm>
              <a:off x="1654929" y="3785399"/>
              <a:ext cx="336014" cy="388521"/>
            </a:xfrm>
            <a:prstGeom prst="rect">
              <a:avLst/>
            </a:prstGeom>
            <a:noFill/>
          </p:spPr>
          <p:txBody>
            <a:bodyPr wrap="square">
              <a:spAutoFit/>
            </a:bodyPr>
            <a:lstStyle/>
            <a:p>
              <a:r>
                <a:rPr lang="en-US" altLang="zh-CN" dirty="0"/>
                <a:t>0</a:t>
              </a:r>
              <a:endParaRPr lang="zh-CN" altLang="en-US" dirty="0"/>
            </a:p>
          </p:txBody>
        </p:sp>
        <p:sp>
          <p:nvSpPr>
            <p:cNvPr id="46" name="文本框 45"/>
            <p:cNvSpPr txBox="1"/>
            <p:nvPr/>
          </p:nvSpPr>
          <p:spPr>
            <a:xfrm>
              <a:off x="2472743" y="3785399"/>
              <a:ext cx="358048" cy="388521"/>
            </a:xfrm>
            <a:prstGeom prst="rect">
              <a:avLst/>
            </a:prstGeom>
            <a:noFill/>
          </p:spPr>
          <p:txBody>
            <a:bodyPr wrap="square">
              <a:spAutoFit/>
            </a:bodyPr>
            <a:lstStyle/>
            <a:p>
              <a:r>
                <a:rPr lang="en-US" altLang="zh-CN" dirty="0"/>
                <a:t>0</a:t>
              </a:r>
              <a:endParaRPr lang="zh-CN" altLang="en-US" dirty="0"/>
            </a:p>
          </p:txBody>
        </p:sp>
      </p:grpSp>
      <p:cxnSp>
        <p:nvCxnSpPr>
          <p:cNvPr id="47" name="直接连接符 46"/>
          <p:cNvCxnSpPr/>
          <p:nvPr/>
        </p:nvCxnSpPr>
        <p:spPr>
          <a:xfrm flipH="1">
            <a:off x="4499610" y="1286510"/>
            <a:ext cx="2188845" cy="589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707630" y="1278255"/>
            <a:ext cx="1324610" cy="597535"/>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4538980" y="959127"/>
            <a:ext cx="3705487" cy="387567"/>
            <a:chOff x="52008" y="3766217"/>
            <a:chExt cx="3009287" cy="407703"/>
          </a:xfrm>
        </p:grpSpPr>
        <p:grpSp>
          <p:nvGrpSpPr>
            <p:cNvPr id="34" name="组合 33"/>
            <p:cNvGrpSpPr/>
            <p:nvPr/>
          </p:nvGrpSpPr>
          <p:grpSpPr>
            <a:xfrm>
              <a:off x="52008" y="3766217"/>
              <a:ext cx="3009287" cy="395566"/>
              <a:chOff x="953144" y="4236865"/>
              <a:chExt cx="3009287" cy="395566"/>
            </a:xfrm>
          </p:grpSpPr>
          <p:sp>
            <p:nvSpPr>
              <p:cNvPr id="38" name="矩形 37"/>
              <p:cNvSpPr/>
              <p:nvPr/>
            </p:nvSpPr>
            <p:spPr>
              <a:xfrm>
                <a:off x="1624344" y="4236865"/>
                <a:ext cx="2338087" cy="337351"/>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p>
            </p:txBody>
          </p:sp>
          <p:cxnSp>
            <p:nvCxnSpPr>
              <p:cNvPr id="39" name="直接连接符 38"/>
              <p:cNvCxnSpPr/>
              <p:nvPr/>
            </p:nvCxnSpPr>
            <p:spPr>
              <a:xfrm>
                <a:off x="3160843" y="4236865"/>
                <a:ext cx="0" cy="33735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本框 39"/>
                  <p:cNvSpPr txBox="1"/>
                  <p:nvPr/>
                </p:nvSpPr>
                <p:spPr>
                  <a:xfrm>
                    <a:off x="953144" y="4243909"/>
                    <a:ext cx="1311285" cy="38852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zh-CN" altLang="en-US" i="0">
                                <a:latin typeface="Cambria Math" panose="02040503050406030204" pitchFamily="18" charset="0"/>
                              </a:rPr>
                              <m:t>0</m:t>
                            </m:r>
                          </m:sub>
                        </m:sSub>
                      </m:oMath>
                    </a14:m>
                    <a:r>
                      <a:rPr lang="en-US" altLang="zh-CN" dirty="0"/>
                      <a:t>  =</a:t>
                    </a:r>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953144" y="4243909"/>
                    <a:ext cx="1311285" cy="388522"/>
                  </a:xfrm>
                  <a:prstGeom prst="rect">
                    <a:avLst/>
                  </a:prstGeom>
                  <a:blipFill rotWithShape="1">
                    <a:blip r:embed="rId12"/>
                  </a:blipFill>
                </p:spPr>
                <p:txBody>
                  <a:bodyPr/>
                  <a:lstStyle/>
                  <a:p>
                    <a:r>
                      <a:rPr lang="zh-CN" altLang="en-US">
                        <a:noFill/>
                      </a:rPr>
                      <a:t> </a:t>
                    </a:r>
                  </a:p>
                </p:txBody>
              </p:sp>
            </mc:Fallback>
          </mc:AlternateContent>
          <p:cxnSp>
            <p:nvCxnSpPr>
              <p:cNvPr id="41" name="直接连接符 40"/>
              <p:cNvCxnSpPr/>
              <p:nvPr/>
            </p:nvCxnSpPr>
            <p:spPr>
              <a:xfrm>
                <a:off x="2331105" y="4243909"/>
                <a:ext cx="0" cy="3373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923250" y="3785399"/>
              <a:ext cx="245004" cy="388521"/>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1654929" y="3785399"/>
                  <a:ext cx="336014" cy="3874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i="1">
                                <a:latin typeface="Cambria Math" panose="02040503050406030204" pitchFamily="18" charset="0"/>
                              </a:rPr>
                              <m:t>1</m:t>
                            </m:r>
                          </m:sub>
                        </m:sSub>
                      </m:oMath>
                    </m:oMathPara>
                  </a14:m>
                  <a:endParaRPr lang="en-US" altLang="zh-CN" dirty="0"/>
                </a:p>
              </p:txBody>
            </p:sp>
          </mc:Choice>
          <mc:Fallback xmlns="">
            <p:sp>
              <p:nvSpPr>
                <p:cNvPr id="36" name="文本框 35"/>
                <p:cNvSpPr txBox="1">
                  <a:spLocks noRot="1" noChangeAspect="1" noMove="1" noResize="1" noEditPoints="1" noAdjustHandles="1" noChangeArrowheads="1" noChangeShapeType="1" noTextEdit="1"/>
                </p:cNvSpPr>
                <p:nvPr/>
              </p:nvSpPr>
              <p:spPr>
                <a:xfrm>
                  <a:off x="1654929" y="3785399"/>
                  <a:ext cx="336014" cy="387435"/>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2472743" y="3785399"/>
                  <a:ext cx="358048" cy="3874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i="1">
                                <a:latin typeface="Cambria Math" panose="02040503050406030204" pitchFamily="18" charset="0"/>
                              </a:rPr>
                              <m:t>2</m:t>
                            </m:r>
                          </m:sub>
                        </m:sSub>
                      </m:oMath>
                    </m:oMathPara>
                  </a14:m>
                  <a:endParaRPr lang="zh-CN" altLang="en-US"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472743" y="3785399"/>
                  <a:ext cx="358048" cy="387435"/>
                </a:xfrm>
                <a:prstGeom prst="rect">
                  <a:avLst/>
                </a:prstGeom>
                <a:blipFill rotWithShape="1">
                  <a:blip r:embed="rId14"/>
                </a:blipFill>
              </p:spPr>
              <p:txBody>
                <a:bodyPr/>
                <a:lstStyle/>
                <a:p>
                  <a:r>
                    <a:rPr lang="zh-CN" altLang="en-US">
                      <a:noFill/>
                    </a:rPr>
                    <a:t> </a:t>
                  </a:r>
                </a:p>
              </p:txBody>
            </p:sp>
          </mc:Fallback>
        </mc:AlternateContent>
      </p:grpSp>
      <p:cxnSp>
        <p:nvCxnSpPr>
          <p:cNvPr id="49" name="直接连接符 48"/>
          <p:cNvCxnSpPr/>
          <p:nvPr/>
        </p:nvCxnSpPr>
        <p:spPr>
          <a:xfrm flipH="1">
            <a:off x="3429635" y="2149475"/>
            <a:ext cx="752475" cy="647065"/>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5168900" y="2727282"/>
            <a:ext cx="3705487" cy="421544"/>
            <a:chOff x="52008" y="3730475"/>
            <a:chExt cx="3009287" cy="443445"/>
          </a:xfrm>
        </p:grpSpPr>
        <p:grpSp>
          <p:nvGrpSpPr>
            <p:cNvPr id="51" name="组合 50"/>
            <p:cNvGrpSpPr/>
            <p:nvPr/>
          </p:nvGrpSpPr>
          <p:grpSpPr>
            <a:xfrm>
              <a:off x="52008" y="3766217"/>
              <a:ext cx="3009287" cy="394479"/>
              <a:chOff x="953144" y="4236865"/>
              <a:chExt cx="3009287" cy="394479"/>
            </a:xfrm>
          </p:grpSpPr>
          <p:sp>
            <p:nvSpPr>
              <p:cNvPr id="52" name="矩形 51"/>
              <p:cNvSpPr/>
              <p:nvPr/>
            </p:nvSpPr>
            <p:spPr>
              <a:xfrm>
                <a:off x="1624344" y="4236865"/>
                <a:ext cx="2338087" cy="337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lgn="ctr">
                  <a:buFont typeface="Arial" panose="020B0604020202020204" pitchFamily="34" charset="0"/>
                  <a:buChar char="•"/>
                </a:pPr>
                <a:endParaRPr lang="zh-CN" altLang="en-US" dirty="0"/>
              </a:p>
            </p:txBody>
          </p:sp>
          <p:cxnSp>
            <p:nvCxnSpPr>
              <p:cNvPr id="53" name="直接连接符 52"/>
              <p:cNvCxnSpPr/>
              <p:nvPr/>
            </p:nvCxnSpPr>
            <p:spPr>
              <a:xfrm>
                <a:off x="3160843" y="4236865"/>
                <a:ext cx="0" cy="33735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文本框 53"/>
                  <p:cNvSpPr txBox="1"/>
                  <p:nvPr/>
                </p:nvSpPr>
                <p:spPr>
                  <a:xfrm>
                    <a:off x="953144" y="4243909"/>
                    <a:ext cx="1311285" cy="387435"/>
                  </a:xfrm>
                  <a:prstGeom prst="rect">
                    <a:avLst/>
                  </a:prstGeom>
                  <a:noFill/>
                </p:spPr>
                <p:txBody>
                  <a:bodyPr wrap="square">
                    <a:spAutoFit/>
                  </a:bodyPr>
                  <a:lstStyle/>
                  <a:p>
                    <a14:m>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𝑛</m:t>
                            </m:r>
                          </m:e>
                          <m:sub>
                            <m:r>
                              <a:rPr lang="en-US" altLang="zh-CN" i="1">
                                <a:solidFill>
                                  <a:srgbClr val="FF0000"/>
                                </a:solidFill>
                                <a:latin typeface="Cambria Math" panose="02040503050406030204" pitchFamily="18" charset="0"/>
                              </a:rPr>
                              <m:t>4</m:t>
                            </m:r>
                          </m:sub>
                        </m:sSub>
                      </m:oMath>
                    </a14:m>
                    <a:r>
                      <a:rPr lang="en-US" altLang="zh-CN" dirty="0"/>
                      <a:t>  =</a:t>
                    </a:r>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953144" y="4243909"/>
                    <a:ext cx="1311285" cy="387435"/>
                  </a:xfrm>
                  <a:prstGeom prst="rect">
                    <a:avLst/>
                  </a:prstGeom>
                  <a:blipFill rotWithShape="1">
                    <a:blip r:embed="rId15"/>
                  </a:blipFill>
                </p:spPr>
                <p:txBody>
                  <a:bodyPr/>
                  <a:lstStyle/>
                  <a:p>
                    <a:r>
                      <a:rPr lang="zh-CN" altLang="en-US">
                        <a:noFill/>
                      </a:rPr>
                      <a:t> </a:t>
                    </a:r>
                  </a:p>
                </p:txBody>
              </p:sp>
            </mc:Fallback>
          </mc:AlternateContent>
          <p:cxnSp>
            <p:nvCxnSpPr>
              <p:cNvPr id="55" name="直接连接符 54"/>
              <p:cNvCxnSpPr/>
              <p:nvPr/>
            </p:nvCxnSpPr>
            <p:spPr>
              <a:xfrm>
                <a:off x="2331105" y="4243909"/>
                <a:ext cx="0" cy="33734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6" name="文本框 55"/>
                <p:cNvSpPr txBox="1"/>
                <p:nvPr/>
              </p:nvSpPr>
              <p:spPr>
                <a:xfrm>
                  <a:off x="923014" y="3730475"/>
                  <a:ext cx="386851" cy="3885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𝑑</m:t>
                            </m:r>
                          </m:e>
                          <m:sub>
                            <m:r>
                              <a:rPr lang="en-US" altLang="zh-CN" i="1" smtClean="0">
                                <a:solidFill>
                                  <a:schemeClr val="tx1"/>
                                </a:solidFill>
                                <a:latin typeface="Cambria Math" panose="02040503050406030204" pitchFamily="18" charset="0"/>
                              </a:rPr>
                              <m:t>4</m:t>
                            </m:r>
                          </m:sub>
                        </m:sSub>
                      </m:oMath>
                    </m:oMathPara>
                  </a14:m>
                  <a:endParaRPr lang="en-US" altLang="zh-CN" i="1" dirty="0">
                    <a:solidFill>
                      <a:srgbClr val="FF0000"/>
                    </a:solidFill>
                    <a:latin typeface="Cambria Math" panose="02040503050406030204" pitchFamily="18" charset="0"/>
                    <a:cs typeface="Cambria Math" panose="02040503050406030204" pitchFamily="18" charset="0"/>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923014" y="3730475"/>
                  <a:ext cx="386851" cy="388520"/>
                </a:xfrm>
                <a:prstGeom prst="rect">
                  <a:avLst/>
                </a:prstGeom>
                <a:blipFill>
                  <a:blip r:embed="rId16"/>
                  <a:stretch>
                    <a:fillRect/>
                  </a:stretch>
                </a:blipFill>
              </p:spPr>
              <p:txBody>
                <a:bodyPr/>
                <a:lstStyle/>
                <a:p>
                  <a:r>
                    <a:rPr lang="zh-CN" altLang="en-US">
                      <a:noFill/>
                    </a:rPr>
                    <a:t> </a:t>
                  </a:r>
                </a:p>
              </p:txBody>
            </p:sp>
          </mc:Fallback>
        </mc:AlternateContent>
        <p:sp>
          <p:nvSpPr>
            <p:cNvPr id="58" name="文本框 57"/>
            <p:cNvSpPr txBox="1"/>
            <p:nvPr/>
          </p:nvSpPr>
          <p:spPr>
            <a:xfrm>
              <a:off x="1654929" y="3785399"/>
              <a:ext cx="336014" cy="388521"/>
            </a:xfrm>
            <a:prstGeom prst="rect">
              <a:avLst/>
            </a:prstGeom>
            <a:noFill/>
          </p:spPr>
          <p:txBody>
            <a:bodyPr wrap="square">
              <a:spAutoFit/>
            </a:bodyPr>
            <a:lstStyle/>
            <a:p>
              <a:r>
                <a:rPr lang="en-US" altLang="zh-CN" dirty="0"/>
                <a:t>0</a:t>
              </a:r>
              <a:endParaRPr lang="zh-CN" altLang="en-US" dirty="0"/>
            </a:p>
          </p:txBody>
        </p:sp>
        <p:sp>
          <p:nvSpPr>
            <p:cNvPr id="59" name="文本框 58"/>
            <p:cNvSpPr txBox="1"/>
            <p:nvPr/>
          </p:nvSpPr>
          <p:spPr>
            <a:xfrm>
              <a:off x="2472743" y="3785399"/>
              <a:ext cx="358048" cy="388521"/>
            </a:xfrm>
            <a:prstGeom prst="rect">
              <a:avLst/>
            </a:prstGeom>
            <a:noFill/>
          </p:spPr>
          <p:txBody>
            <a:bodyPr wrap="square">
              <a:spAutoFit/>
            </a:bodyPr>
            <a:lstStyle/>
            <a:p>
              <a:r>
                <a:rPr lang="en-US" altLang="zh-CN" dirty="0"/>
                <a:t>0</a:t>
              </a:r>
              <a:endParaRPr lang="zh-CN" altLang="en-US" dirty="0"/>
            </a:p>
          </p:txBody>
        </p:sp>
      </p:grpSp>
      <p:cxnSp>
        <p:nvCxnSpPr>
          <p:cNvPr id="60" name="直接连接符 59"/>
          <p:cNvCxnSpPr/>
          <p:nvPr/>
        </p:nvCxnSpPr>
        <p:spPr>
          <a:xfrm>
            <a:off x="5242585" y="2176779"/>
            <a:ext cx="2072640" cy="592455"/>
          </a:xfrm>
          <a:prstGeom prst="line">
            <a:avLst/>
          </a:prstGeom>
          <a:ln w="28575">
            <a:prstDash val="sysDash"/>
          </a:ln>
        </p:spPr>
        <p:style>
          <a:lnRef idx="1">
            <a:schemeClr val="accent3"/>
          </a:lnRef>
          <a:fillRef idx="0">
            <a:schemeClr val="accent3"/>
          </a:fillRef>
          <a:effectRef idx="0">
            <a:schemeClr val="accent3"/>
          </a:effectRef>
          <a:fontRef idx="minor">
            <a:schemeClr val="tx1"/>
          </a:fontRef>
        </p:style>
      </p:cxnSp>
      <p:sp>
        <p:nvSpPr>
          <p:cNvPr id="61" name="文本框 60" descr="7b0a202020202262756c6c6574223a20227b5c2263617465676f727949645c223a31303030352c5c2274656d706c61746549645c223a32303233313337317d220a7d0a"/>
          <p:cNvSpPr txBox="1"/>
          <p:nvPr/>
        </p:nvSpPr>
        <p:spPr>
          <a:xfrm>
            <a:off x="1659960" y="4144071"/>
            <a:ext cx="7411003" cy="2031325"/>
          </a:xfrm>
          <a:prstGeom prst="rect">
            <a:avLst/>
          </a:prstGeom>
          <a:noFill/>
        </p:spPr>
        <p:txBody>
          <a:bodyPr wrap="none" rtlCol="0">
            <a:spAutoFit/>
          </a:bodyPr>
          <a:lstStyle/>
          <a:p>
            <a:pPr marL="285750" indent="-285750" fontAlgn="auto">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上图是一个二叉树</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a:t>
            </a:r>
            <a:r>
              <a:rPr lang="en-US" altLang="zh-CN" dirty="0">
                <a:latin typeface="Times New Roman" panose="02020603050405020304" pitchFamily="18" charset="0"/>
                <a:ea typeface="楷体" panose="02010609060101010101" pitchFamily="49" charset="-122"/>
                <a:cs typeface="Times New Roman" panose="02020603050405020304" pitchFamily="18" charset="0"/>
              </a:rPr>
              <a:t>q=2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a:p>
            <a:pPr marL="285750" indent="-285750" fontAlgn="auto">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树中每个节点都是一个</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CVC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a:p>
            <a:pPr marL="742950" lvl="1" indent="-285750" fontAlgn="auto">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第一个位置存数据，剩余位置存此节点孩子节点的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CVC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承诺值；</a:t>
            </a:r>
          </a:p>
          <a:p>
            <a:pPr marL="742950" lvl="1" indent="-285750" fontAlgn="auto">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数据存放位置：</a:t>
            </a:r>
          </a:p>
          <a:p>
            <a:pPr marL="285750" indent="-285750"/>
            <a:endParaRPr lang="zh-CN" altLang="en-US" dirty="0">
              <a:solidFill>
                <a:srgbClr val="0009BF"/>
              </a:solidFill>
              <a:latin typeface="Times New Roman" panose="02020603050405020304" pitchFamily="18" charset="0"/>
              <a:cs typeface="Times New Roman" panose="02020603050405020304" pitchFamily="18" charset="0"/>
            </a:endParaRPr>
          </a:p>
        </p:txBody>
      </p:sp>
      <p:pic>
        <p:nvPicPr>
          <p:cNvPr id="131" name="图片 130"/>
          <p:cNvPicPr>
            <a:picLocks noChangeAspect="1"/>
          </p:cNvPicPr>
          <p:nvPr/>
        </p:nvPicPr>
        <p:blipFill>
          <a:blip r:embed="rId17"/>
          <a:stretch>
            <a:fillRect/>
          </a:stretch>
        </p:blipFill>
        <p:spPr>
          <a:xfrm>
            <a:off x="4168424" y="5579745"/>
            <a:ext cx="4220961" cy="960703"/>
          </a:xfrm>
          <a:prstGeom prst="rect">
            <a:avLst/>
          </a:prstGeom>
        </p:spPr>
      </p:pic>
      <p:cxnSp>
        <p:nvCxnSpPr>
          <p:cNvPr id="4" name="直接箭头连接符 3">
            <a:extLst>
              <a:ext uri="{FF2B5EF4-FFF2-40B4-BE49-F238E27FC236}">
                <a16:creationId xmlns:a16="http://schemas.microsoft.com/office/drawing/2014/main" id="{A615EFFF-481B-4111-8267-B723DEAFE873}"/>
              </a:ext>
            </a:extLst>
          </p:cNvPr>
          <p:cNvCxnSpPr/>
          <p:nvPr/>
        </p:nvCxnSpPr>
        <p:spPr>
          <a:xfrm flipV="1">
            <a:off x="10961440" y="1604066"/>
            <a:ext cx="436228" cy="304812"/>
          </a:xfrm>
          <a:prstGeom prst="straightConnector1">
            <a:avLst/>
          </a:prstGeom>
          <a:ln w="38100">
            <a:solidFill>
              <a:srgbClr val="0009BF"/>
            </a:solidFill>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5C184123-D805-403C-9F64-957B7D19533A}"/>
              </a:ext>
            </a:extLst>
          </p:cNvPr>
          <p:cNvSpPr txBox="1"/>
          <p:nvPr/>
        </p:nvSpPr>
        <p:spPr>
          <a:xfrm>
            <a:off x="11311740" y="1369889"/>
            <a:ext cx="684803" cy="369332"/>
          </a:xfrm>
          <a:prstGeom prst="rect">
            <a:avLst/>
          </a:prstGeom>
          <a:noFill/>
        </p:spPr>
        <p:txBody>
          <a:bodyPr wrap="none" rtlCol="0">
            <a:spAutoFit/>
          </a:bodyPr>
          <a:lstStyle/>
          <a:p>
            <a:r>
              <a:rPr lang="en-US" altLang="zh-CN" b="1" dirty="0">
                <a:solidFill>
                  <a:srgbClr val="0009BF"/>
                </a:solidFill>
                <a:latin typeface="Times New Roman" panose="02020603050405020304" pitchFamily="18" charset="0"/>
                <a:cs typeface="Times New Roman" panose="02020603050405020304" pitchFamily="18" charset="0"/>
              </a:rPr>
              <a:t>CVC</a:t>
            </a:r>
            <a:endParaRPr lang="zh-CN" altLang="en-US" b="1" dirty="0">
              <a:solidFill>
                <a:srgbClr val="0009BF"/>
              </a:solidFill>
              <a:latin typeface="Times New Roman" panose="02020603050405020304" pitchFamily="18"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B3195F75-5D00-43B7-8926-3A924723100A}"/>
              </a:ext>
            </a:extLst>
          </p:cNvPr>
          <p:cNvCxnSpPr>
            <a:cxnSpLocks/>
          </p:cNvCxnSpPr>
          <p:nvPr/>
        </p:nvCxnSpPr>
        <p:spPr>
          <a:xfrm flipH="1" flipV="1">
            <a:off x="6741665" y="1812683"/>
            <a:ext cx="442295" cy="177941"/>
          </a:xfrm>
          <a:prstGeom prst="straightConnector1">
            <a:avLst/>
          </a:prstGeom>
          <a:ln w="38100">
            <a:solidFill>
              <a:srgbClr val="0009BF"/>
            </a:solidFill>
            <a:tailEnd type="triangle"/>
          </a:ln>
        </p:spPr>
        <p:style>
          <a:lnRef idx="1">
            <a:schemeClr val="accent3"/>
          </a:lnRef>
          <a:fillRef idx="0">
            <a:schemeClr val="accent3"/>
          </a:fillRef>
          <a:effectRef idx="0">
            <a:schemeClr val="accent3"/>
          </a:effectRef>
          <a:fontRef idx="minor">
            <a:schemeClr val="tx1"/>
          </a:fontRef>
        </p:style>
      </p:cxnSp>
      <p:sp>
        <p:nvSpPr>
          <p:cNvPr id="62" name="文本框 61">
            <a:extLst>
              <a:ext uri="{FF2B5EF4-FFF2-40B4-BE49-F238E27FC236}">
                <a16:creationId xmlns:a16="http://schemas.microsoft.com/office/drawing/2014/main" id="{6A69E36E-0324-45B7-946B-813FAD2314E4}"/>
              </a:ext>
            </a:extLst>
          </p:cNvPr>
          <p:cNvSpPr txBox="1"/>
          <p:nvPr/>
        </p:nvSpPr>
        <p:spPr>
          <a:xfrm>
            <a:off x="6164217" y="1483477"/>
            <a:ext cx="877163" cy="369332"/>
          </a:xfrm>
          <a:prstGeom prst="rect">
            <a:avLst/>
          </a:prstGeom>
          <a:noFill/>
        </p:spPr>
        <p:txBody>
          <a:bodyPr wrap="none" rtlCol="0">
            <a:spAutoFit/>
          </a:bodyPr>
          <a:lstStyle/>
          <a:p>
            <a:r>
              <a:rPr lang="zh-CN" altLang="en-US" b="1" dirty="0">
                <a:solidFill>
                  <a:srgbClr val="0009BF"/>
                </a:solidFill>
                <a:latin typeface="Times New Roman" panose="02020603050405020304" pitchFamily="18" charset="0"/>
                <a:cs typeface="Times New Roman" panose="02020603050405020304" pitchFamily="18" charset="0"/>
              </a:rPr>
              <a:t>承诺值</a:t>
            </a:r>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605155" y="163830"/>
            <a:ext cx="9166225" cy="645160"/>
          </a:xfrm>
          <a:prstGeom prst="rect">
            <a:avLst/>
          </a:prstGeom>
          <a:noFill/>
        </p:spPr>
        <p:txBody>
          <a:bodyPr wrap="square">
            <a:spAutoFit/>
          </a:bodyPr>
          <a:lstStyle/>
          <a:p>
            <a:r>
              <a:rPr 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VDS-1:</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CVC+ Tree(A q-</a:t>
            </a:r>
            <a:r>
              <a:rPr lang="en-US" altLang="zh-CN" sz="3600" dirty="0" err="1">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ary</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tree)</a:t>
            </a:r>
            <a:endPar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cxnSp>
        <p:nvCxnSpPr>
          <p:cNvPr id="83" name="直接连接符 82"/>
          <p:cNvCxnSpPr/>
          <p:nvPr/>
        </p:nvCxnSpPr>
        <p:spPr>
          <a:xfrm>
            <a:off x="0" y="81035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319A7E38-4F83-4EEE-9955-61658AE2DE7B}"/>
              </a:ext>
            </a:extLst>
          </p:cNvPr>
          <p:cNvGrpSpPr/>
          <p:nvPr/>
        </p:nvGrpSpPr>
        <p:grpSpPr>
          <a:xfrm>
            <a:off x="4212119" y="1130116"/>
            <a:ext cx="3495869" cy="457197"/>
            <a:chOff x="3440332" y="1306285"/>
            <a:chExt cx="3495869" cy="457197"/>
          </a:xfrm>
        </p:grpSpPr>
        <p:grpSp>
          <p:nvGrpSpPr>
            <p:cNvPr id="69" name="组合 68">
              <a:extLst>
                <a:ext uri="{FF2B5EF4-FFF2-40B4-BE49-F238E27FC236}">
                  <a16:creationId xmlns:a16="http://schemas.microsoft.com/office/drawing/2014/main" id="{08B89EA7-3BCA-4120-8AE4-0783F94B7DD9}"/>
                </a:ext>
              </a:extLst>
            </p:cNvPr>
            <p:cNvGrpSpPr/>
            <p:nvPr/>
          </p:nvGrpSpPr>
          <p:grpSpPr>
            <a:xfrm>
              <a:off x="3440332" y="1306285"/>
              <a:ext cx="3495869" cy="457197"/>
              <a:chOff x="1859902" y="1576873"/>
              <a:chExt cx="3495869" cy="457197"/>
            </a:xfrm>
          </p:grpSpPr>
          <p:sp>
            <p:nvSpPr>
              <p:cNvPr id="22" name="矩形 21">
                <a:extLst>
                  <a:ext uri="{FF2B5EF4-FFF2-40B4-BE49-F238E27FC236}">
                    <a16:creationId xmlns:a16="http://schemas.microsoft.com/office/drawing/2014/main" id="{D66CF8F0-2778-444D-8E89-E8B96EFFF22D}"/>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FC6B14F6-8ED6-439F-9B3A-9E8F2C48C1FC}"/>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D5458598-19AB-4480-ADD9-90152FF9D141}"/>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22E4BCF8-298A-41B7-881E-97A473BFD23D}"/>
                      </a:ext>
                    </a:extLst>
                  </p:cNvPr>
                  <p:cNvSpPr txBox="1"/>
                  <p:nvPr/>
                </p:nvSpPr>
                <p:spPr>
                  <a:xfrm>
                    <a:off x="1859902" y="1620805"/>
                    <a:ext cx="849086"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zh-CN" altLang="en-US" i="0">
                                <a:latin typeface="Cambria Math" panose="02040503050406030204" pitchFamily="18" charset="0"/>
                              </a:rPr>
                              <m:t>0</m:t>
                            </m:r>
                          </m:sub>
                        </m:sSub>
                      </m:oMath>
                    </a14:m>
                    <a:r>
                      <a:rPr lang="en-US" altLang="zh-CN" dirty="0"/>
                      <a:t>  =</a:t>
                    </a:r>
                    <a:endParaRPr lang="zh-CN" altLang="en-US" dirty="0"/>
                  </a:p>
                </p:txBody>
              </p:sp>
            </mc:Choice>
            <mc:Fallback xmlns="">
              <p:sp>
                <p:nvSpPr>
                  <p:cNvPr id="72" name="文本框 71">
                    <a:extLst>
                      <a:ext uri="{FF2B5EF4-FFF2-40B4-BE49-F238E27FC236}">
                        <a16:creationId xmlns:a16="http://schemas.microsoft.com/office/drawing/2014/main" id="{22E4BCF8-298A-41B7-881E-97A473BFD23D}"/>
                      </a:ext>
                    </a:extLst>
                  </p:cNvPr>
                  <p:cNvSpPr txBox="1">
                    <a:spLocks noRot="1" noChangeAspect="1" noMove="1" noResize="1" noEditPoints="1" noAdjustHandles="1" noChangeArrowheads="1" noChangeShapeType="1" noTextEdit="1"/>
                  </p:cNvSpPr>
                  <p:nvPr/>
                </p:nvSpPr>
                <p:spPr>
                  <a:xfrm>
                    <a:off x="1859902" y="1620805"/>
                    <a:ext cx="849086" cy="369332"/>
                  </a:xfrm>
                  <a:prstGeom prst="rect">
                    <a:avLst/>
                  </a:prstGeom>
                  <a:blipFill>
                    <a:blip r:embed="rId4"/>
                    <a:stretch>
                      <a:fillRect t="-10000" b="-26667"/>
                    </a:stretch>
                  </a:blipFill>
                </p:spPr>
                <p:txBody>
                  <a:bodyPr/>
                  <a:lstStyle/>
                  <a:p>
                    <a:r>
                      <a:rPr lang="zh-CN" altLang="en-US">
                        <a:noFill/>
                      </a:rPr>
                      <a:t> </a:t>
                    </a:r>
                  </a:p>
                </p:txBody>
              </p:sp>
            </mc:Fallback>
          </mc:AlternateContent>
        </p:grpSp>
        <p:sp>
          <p:nvSpPr>
            <p:cNvPr id="75" name="文本框 74">
              <a:extLst>
                <a:ext uri="{FF2B5EF4-FFF2-40B4-BE49-F238E27FC236}">
                  <a16:creationId xmlns:a16="http://schemas.microsoft.com/office/drawing/2014/main" id="{06BAB8C0-FA8B-4041-93ED-E40DD99E4D43}"/>
                </a:ext>
              </a:extLst>
            </p:cNvPr>
            <p:cNvSpPr txBox="1"/>
            <p:nvPr/>
          </p:nvSpPr>
          <p:spPr>
            <a:xfrm>
              <a:off x="4516462" y="1350217"/>
              <a:ext cx="335454" cy="369332"/>
            </a:xfrm>
            <a:prstGeom prst="rect">
              <a:avLst/>
            </a:prstGeom>
            <a:noFill/>
          </p:spPr>
          <p:txBody>
            <a:bodyPr wrap="square">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BE5B30E9-03D6-47B5-A252-4159B585247E}"/>
                    </a:ext>
                  </a:extLst>
                </p:cNvPr>
                <p:cNvSpPr txBox="1"/>
                <p:nvPr/>
              </p:nvSpPr>
              <p:spPr>
                <a:xfrm>
                  <a:off x="5415535" y="1371985"/>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a:latin typeface="Cambria Math" panose="02040503050406030204" pitchFamily="18" charset="0"/>
                              </a:rPr>
                              <m:t>1</m:t>
                            </m:r>
                          </m:sub>
                        </m:sSub>
                      </m:oMath>
                    </m:oMathPara>
                  </a14:m>
                  <a:endParaRPr lang="zh-CN" altLang="en-US" dirty="0"/>
                </a:p>
              </p:txBody>
            </p:sp>
          </mc:Choice>
          <mc:Fallback xmlns="">
            <p:sp>
              <p:nvSpPr>
                <p:cNvPr id="76" name="文本框 75">
                  <a:extLst>
                    <a:ext uri="{FF2B5EF4-FFF2-40B4-BE49-F238E27FC236}">
                      <a16:creationId xmlns:a16="http://schemas.microsoft.com/office/drawing/2014/main" id="{BE5B30E9-03D6-47B5-A252-4159B585247E}"/>
                    </a:ext>
                  </a:extLst>
                </p:cNvPr>
                <p:cNvSpPr txBox="1">
                  <a:spLocks noRot="1" noChangeAspect="1" noMove="1" noResize="1" noEditPoints="1" noAdjustHandles="1" noChangeArrowheads="1" noChangeShapeType="1" noTextEdit="1"/>
                </p:cNvSpPr>
                <p:nvPr/>
              </p:nvSpPr>
              <p:spPr>
                <a:xfrm>
                  <a:off x="5415535" y="1371985"/>
                  <a:ext cx="335454" cy="369332"/>
                </a:xfrm>
                <a:prstGeom prst="rect">
                  <a:avLst/>
                </a:prstGeom>
                <a:blipFill>
                  <a:blip r:embed="rId5"/>
                  <a:stretch>
                    <a:fillRect r="-10909"/>
                  </a:stretch>
                </a:blipFill>
              </p:spPr>
              <p:txBody>
                <a:bodyPr/>
                <a:lstStyle/>
                <a:p>
                  <a:r>
                    <a:rPr lang="zh-CN" altLang="en-US">
                      <a:noFill/>
                    </a:rPr>
                    <a:t> </a:t>
                  </a:r>
                </a:p>
              </p:txBody>
            </p:sp>
          </mc:Fallback>
        </mc:AlternateContent>
        <p:sp>
          <p:nvSpPr>
            <p:cNvPr id="77" name="文本框 76">
              <a:extLst>
                <a:ext uri="{FF2B5EF4-FFF2-40B4-BE49-F238E27FC236}">
                  <a16:creationId xmlns:a16="http://schemas.microsoft.com/office/drawing/2014/main" id="{E1AEEBFF-21EE-49DB-9193-598C762B5339}"/>
                </a:ext>
              </a:extLst>
            </p:cNvPr>
            <p:cNvSpPr txBox="1"/>
            <p:nvPr/>
          </p:nvSpPr>
          <p:spPr>
            <a:xfrm>
              <a:off x="6317495" y="1371985"/>
              <a:ext cx="335454" cy="369332"/>
            </a:xfrm>
            <a:prstGeom prst="rect">
              <a:avLst/>
            </a:prstGeom>
            <a:noFill/>
          </p:spPr>
          <p:txBody>
            <a:bodyPr wrap="square">
              <a:spAutoFit/>
            </a:bodyPr>
            <a:lstStyle/>
            <a:p>
              <a:r>
                <a:rPr lang="en-US" altLang="zh-CN" dirty="0"/>
                <a:t>0</a:t>
              </a:r>
              <a:endParaRPr lang="zh-CN" altLang="en-US" dirty="0"/>
            </a:p>
          </p:txBody>
        </p:sp>
      </p:grpSp>
      <p:grpSp>
        <p:nvGrpSpPr>
          <p:cNvPr id="79" name="组合 78">
            <a:extLst>
              <a:ext uri="{FF2B5EF4-FFF2-40B4-BE49-F238E27FC236}">
                <a16:creationId xmlns:a16="http://schemas.microsoft.com/office/drawing/2014/main" id="{DA04106F-4B84-4091-BDAF-DA5CF2F928D4}"/>
              </a:ext>
            </a:extLst>
          </p:cNvPr>
          <p:cNvGrpSpPr/>
          <p:nvPr/>
        </p:nvGrpSpPr>
        <p:grpSpPr>
          <a:xfrm>
            <a:off x="2464185" y="2579472"/>
            <a:ext cx="3495869" cy="457197"/>
            <a:chOff x="3440332" y="1306285"/>
            <a:chExt cx="3495869" cy="457197"/>
          </a:xfrm>
        </p:grpSpPr>
        <p:grpSp>
          <p:nvGrpSpPr>
            <p:cNvPr id="80" name="组合 79">
              <a:extLst>
                <a:ext uri="{FF2B5EF4-FFF2-40B4-BE49-F238E27FC236}">
                  <a16:creationId xmlns:a16="http://schemas.microsoft.com/office/drawing/2014/main" id="{A01FA73A-0A3F-4ABB-AB23-0FB21DE54E18}"/>
                </a:ext>
              </a:extLst>
            </p:cNvPr>
            <p:cNvGrpSpPr/>
            <p:nvPr/>
          </p:nvGrpSpPr>
          <p:grpSpPr>
            <a:xfrm>
              <a:off x="3440332" y="1306285"/>
              <a:ext cx="3495869" cy="457197"/>
              <a:chOff x="1859902" y="1576873"/>
              <a:chExt cx="3495869" cy="457197"/>
            </a:xfrm>
          </p:grpSpPr>
          <p:sp>
            <p:nvSpPr>
              <p:cNvPr id="85" name="矩形 84">
                <a:extLst>
                  <a:ext uri="{FF2B5EF4-FFF2-40B4-BE49-F238E27FC236}">
                    <a16:creationId xmlns:a16="http://schemas.microsoft.com/office/drawing/2014/main" id="{B0920FF7-6981-4303-8DE1-7D8902B46FE9}"/>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86" name="直接连接符 85">
                <a:extLst>
                  <a:ext uri="{FF2B5EF4-FFF2-40B4-BE49-F238E27FC236}">
                    <a16:creationId xmlns:a16="http://schemas.microsoft.com/office/drawing/2014/main" id="{FD97359F-4F88-47A5-9FCC-2CE8D0AE6B8F}"/>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43FFB7D3-9C28-40A3-BE1F-AE56C0A6A551}"/>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373466D1-49C6-4CC1-85A1-A648C172EC1B}"/>
                      </a:ext>
                    </a:extLst>
                  </p:cNvPr>
                  <p:cNvSpPr txBox="1"/>
                  <p:nvPr/>
                </p:nvSpPr>
                <p:spPr>
                  <a:xfrm>
                    <a:off x="1859902" y="1620805"/>
                    <a:ext cx="849086"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b="0" i="0" smtClean="0">
                                <a:latin typeface="Cambria Math" panose="02040503050406030204" pitchFamily="18" charset="0"/>
                              </a:rPr>
                              <m:t>1</m:t>
                            </m:r>
                          </m:sub>
                        </m:sSub>
                      </m:oMath>
                    </a14:m>
                    <a:r>
                      <a:rPr lang="en-US" altLang="zh-CN" dirty="0"/>
                      <a:t>  =</a:t>
                    </a:r>
                    <a:endParaRPr lang="zh-CN" altLang="en-US" dirty="0"/>
                  </a:p>
                </p:txBody>
              </p:sp>
            </mc:Choice>
            <mc:Fallback xmlns="">
              <p:sp>
                <p:nvSpPr>
                  <p:cNvPr id="88" name="文本框 87">
                    <a:extLst>
                      <a:ext uri="{FF2B5EF4-FFF2-40B4-BE49-F238E27FC236}">
                        <a16:creationId xmlns:a16="http://schemas.microsoft.com/office/drawing/2014/main" id="{373466D1-49C6-4CC1-85A1-A648C172EC1B}"/>
                      </a:ext>
                    </a:extLst>
                  </p:cNvPr>
                  <p:cNvSpPr txBox="1">
                    <a:spLocks noRot="1" noChangeAspect="1" noMove="1" noResize="1" noEditPoints="1" noAdjustHandles="1" noChangeArrowheads="1" noChangeShapeType="1" noTextEdit="1"/>
                  </p:cNvSpPr>
                  <p:nvPr/>
                </p:nvSpPr>
                <p:spPr>
                  <a:xfrm>
                    <a:off x="1859902" y="1620805"/>
                    <a:ext cx="849086" cy="369332"/>
                  </a:xfrm>
                  <a:prstGeom prst="rect">
                    <a:avLst/>
                  </a:prstGeom>
                  <a:blipFill>
                    <a:blip r:embed="rId6"/>
                    <a:stretch>
                      <a:fillRect t="-8197" b="-24590"/>
                    </a:stretch>
                  </a:blipFill>
                </p:spPr>
                <p:txBody>
                  <a:bodyPr/>
                  <a:lstStyle/>
                  <a:p>
                    <a:r>
                      <a:rPr lang="zh-CN" altLang="en-US">
                        <a:noFill/>
                      </a:rPr>
                      <a:t> </a:t>
                    </a:r>
                  </a:p>
                </p:txBody>
              </p:sp>
            </mc:Fallback>
          </mc:AlternateContent>
        </p:grpSp>
        <p:sp>
          <p:nvSpPr>
            <p:cNvPr id="81" name="文本框 80">
              <a:extLst>
                <a:ext uri="{FF2B5EF4-FFF2-40B4-BE49-F238E27FC236}">
                  <a16:creationId xmlns:a16="http://schemas.microsoft.com/office/drawing/2014/main" id="{C921F412-F38A-4856-8115-59E643DCFA37}"/>
                </a:ext>
              </a:extLst>
            </p:cNvPr>
            <p:cNvSpPr txBox="1"/>
            <p:nvPr/>
          </p:nvSpPr>
          <p:spPr>
            <a:xfrm>
              <a:off x="4516462" y="1350217"/>
              <a:ext cx="335454" cy="369332"/>
            </a:xfrm>
            <a:prstGeom prst="rect">
              <a:avLst/>
            </a:prstGeom>
            <a:noFill/>
          </p:spPr>
          <p:txBody>
            <a:bodyPr wrap="square">
              <a:spAutoFit/>
            </a:bodyPr>
            <a:lstStyle/>
            <a:p>
              <a:r>
                <a:rPr lang="en-US" altLang="zh-CN" dirty="0"/>
                <a:t>0</a:t>
              </a:r>
              <a:endParaRPr lang="zh-CN" altLang="en-US" dirty="0"/>
            </a:p>
          </p:txBody>
        </p:sp>
        <p:sp>
          <p:nvSpPr>
            <p:cNvPr id="82" name="文本框 81">
              <a:extLst>
                <a:ext uri="{FF2B5EF4-FFF2-40B4-BE49-F238E27FC236}">
                  <a16:creationId xmlns:a16="http://schemas.microsoft.com/office/drawing/2014/main" id="{DFF74FAE-43E7-4825-A78D-6AFF99F0808C}"/>
                </a:ext>
              </a:extLst>
            </p:cNvPr>
            <p:cNvSpPr txBox="1"/>
            <p:nvPr/>
          </p:nvSpPr>
          <p:spPr>
            <a:xfrm>
              <a:off x="5415535" y="1371985"/>
              <a:ext cx="335454" cy="369332"/>
            </a:xfrm>
            <a:prstGeom prst="rect">
              <a:avLst/>
            </a:prstGeom>
            <a:noFill/>
          </p:spPr>
          <p:txBody>
            <a:bodyPr wrap="square">
              <a:spAutoFit/>
            </a:bodyPr>
            <a:lstStyle/>
            <a:p>
              <a:r>
                <a:rPr lang="en-US" altLang="zh-CN" dirty="0"/>
                <a:t>0</a:t>
              </a:r>
              <a:endParaRPr lang="zh-CN" altLang="en-US" dirty="0"/>
            </a:p>
          </p:txBody>
        </p:sp>
        <p:sp>
          <p:nvSpPr>
            <p:cNvPr id="84" name="文本框 83">
              <a:extLst>
                <a:ext uri="{FF2B5EF4-FFF2-40B4-BE49-F238E27FC236}">
                  <a16:creationId xmlns:a16="http://schemas.microsoft.com/office/drawing/2014/main" id="{807371C2-562A-45C1-A700-DF1297064912}"/>
                </a:ext>
              </a:extLst>
            </p:cNvPr>
            <p:cNvSpPr txBox="1"/>
            <p:nvPr/>
          </p:nvSpPr>
          <p:spPr>
            <a:xfrm>
              <a:off x="6317495" y="1371985"/>
              <a:ext cx="335454" cy="369332"/>
            </a:xfrm>
            <a:prstGeom prst="rect">
              <a:avLst/>
            </a:prstGeom>
            <a:noFill/>
          </p:spPr>
          <p:txBody>
            <a:bodyPr wrap="square">
              <a:spAutoFit/>
            </a:bodyPr>
            <a:lstStyle/>
            <a:p>
              <a:r>
                <a:rPr lang="en-US" altLang="zh-CN" dirty="0"/>
                <a:t>0</a:t>
              </a:r>
              <a:endParaRPr lang="zh-CN" altLang="en-US" dirty="0"/>
            </a:p>
          </p:txBody>
        </p:sp>
      </p:grpSp>
      <p:grpSp>
        <p:nvGrpSpPr>
          <p:cNvPr id="89" name="组合 88">
            <a:extLst>
              <a:ext uri="{FF2B5EF4-FFF2-40B4-BE49-F238E27FC236}">
                <a16:creationId xmlns:a16="http://schemas.microsoft.com/office/drawing/2014/main" id="{78574669-1D7B-4B65-B63D-A2722D788542}"/>
              </a:ext>
            </a:extLst>
          </p:cNvPr>
          <p:cNvGrpSpPr/>
          <p:nvPr/>
        </p:nvGrpSpPr>
        <p:grpSpPr>
          <a:xfrm>
            <a:off x="2464240" y="2579472"/>
            <a:ext cx="3495869" cy="457197"/>
            <a:chOff x="3440332" y="1306285"/>
            <a:chExt cx="3495869" cy="457197"/>
          </a:xfrm>
        </p:grpSpPr>
        <p:grpSp>
          <p:nvGrpSpPr>
            <p:cNvPr id="90" name="组合 89">
              <a:extLst>
                <a:ext uri="{FF2B5EF4-FFF2-40B4-BE49-F238E27FC236}">
                  <a16:creationId xmlns:a16="http://schemas.microsoft.com/office/drawing/2014/main" id="{94B8ACCD-500B-4940-8EA5-A00273BE5D7B}"/>
                </a:ext>
              </a:extLst>
            </p:cNvPr>
            <p:cNvGrpSpPr/>
            <p:nvPr/>
          </p:nvGrpSpPr>
          <p:grpSpPr>
            <a:xfrm>
              <a:off x="3440332" y="1306285"/>
              <a:ext cx="3495869" cy="457197"/>
              <a:chOff x="1859902" y="1576873"/>
              <a:chExt cx="3495869" cy="457197"/>
            </a:xfrm>
          </p:grpSpPr>
          <p:sp>
            <p:nvSpPr>
              <p:cNvPr id="94" name="矩形 93">
                <a:extLst>
                  <a:ext uri="{FF2B5EF4-FFF2-40B4-BE49-F238E27FC236}">
                    <a16:creationId xmlns:a16="http://schemas.microsoft.com/office/drawing/2014/main" id="{FCAF0FBE-51C5-4021-BE79-DD60A0150904}"/>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5" name="直接连接符 94">
                <a:extLst>
                  <a:ext uri="{FF2B5EF4-FFF2-40B4-BE49-F238E27FC236}">
                    <a16:creationId xmlns:a16="http://schemas.microsoft.com/office/drawing/2014/main" id="{693658FA-F5BF-4C4C-B4A9-99A054C6D5A8}"/>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2C2BDAFD-BDE4-4215-900D-21D5BD18BB0A}"/>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DB3A3504-F8C8-4E5B-8EB9-D1A5429C153A}"/>
                      </a:ext>
                    </a:extLst>
                  </p:cNvPr>
                  <p:cNvSpPr txBox="1"/>
                  <p:nvPr/>
                </p:nvSpPr>
                <p:spPr>
                  <a:xfrm>
                    <a:off x="1859902" y="1620805"/>
                    <a:ext cx="849086"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b="0" i="0" smtClean="0">
                                <a:latin typeface="Cambria Math" panose="02040503050406030204" pitchFamily="18" charset="0"/>
                              </a:rPr>
                              <m:t>1</m:t>
                            </m:r>
                          </m:sub>
                        </m:sSub>
                      </m:oMath>
                    </a14:m>
                    <a:r>
                      <a:rPr lang="en-US" altLang="zh-CN" dirty="0"/>
                      <a:t>  =</a:t>
                    </a:r>
                    <a:endParaRPr lang="zh-CN" altLang="en-US" dirty="0"/>
                  </a:p>
                </p:txBody>
              </p:sp>
            </mc:Choice>
            <mc:Fallback xmlns="">
              <p:sp>
                <p:nvSpPr>
                  <p:cNvPr id="97" name="文本框 96">
                    <a:extLst>
                      <a:ext uri="{FF2B5EF4-FFF2-40B4-BE49-F238E27FC236}">
                        <a16:creationId xmlns:a16="http://schemas.microsoft.com/office/drawing/2014/main" id="{DB3A3504-F8C8-4E5B-8EB9-D1A5429C153A}"/>
                      </a:ext>
                    </a:extLst>
                  </p:cNvPr>
                  <p:cNvSpPr txBox="1">
                    <a:spLocks noRot="1" noChangeAspect="1" noMove="1" noResize="1" noEditPoints="1" noAdjustHandles="1" noChangeArrowheads="1" noChangeShapeType="1" noTextEdit="1"/>
                  </p:cNvSpPr>
                  <p:nvPr/>
                </p:nvSpPr>
                <p:spPr>
                  <a:xfrm>
                    <a:off x="1859902" y="1620805"/>
                    <a:ext cx="849086" cy="369332"/>
                  </a:xfrm>
                  <a:prstGeom prst="rect">
                    <a:avLst/>
                  </a:prstGeom>
                  <a:blipFill>
                    <a:blip r:embed="rId7"/>
                    <a:stretch>
                      <a:fillRect t="-8197" b="-2459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144FC659-6868-417F-ABB5-4C1FA08D747B}"/>
                    </a:ext>
                  </a:extLst>
                </p:cNvPr>
                <p:cNvSpPr txBox="1"/>
                <p:nvPr/>
              </p:nvSpPr>
              <p:spPr>
                <a:xfrm>
                  <a:off x="4516462" y="1350217"/>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en-US" altLang="zh-CN" i="1" smtClean="0">
                                <a:solidFill>
                                  <a:srgbClr val="836967"/>
                                </a:solidFill>
                                <a:latin typeface="Cambria Math" panose="02040503050406030204" pitchFamily="18" charset="0"/>
                              </a:rPr>
                              <m:t>𝑑</m:t>
                            </m:r>
                          </m:e>
                          <m:sub>
                            <m:r>
                              <a:rPr lang="en-US" altLang="zh-CN" i="1">
                                <a:latin typeface="Cambria Math" panose="02040503050406030204" pitchFamily="18" charset="0"/>
                              </a:rPr>
                              <m:t>1</m:t>
                            </m:r>
                          </m:sub>
                        </m:sSub>
                      </m:oMath>
                    </m:oMathPara>
                  </a14:m>
                  <a:endParaRPr lang="zh-CN" altLang="en-US" dirty="0"/>
                </a:p>
              </p:txBody>
            </p:sp>
          </mc:Choice>
          <mc:Fallback xmlns="">
            <p:sp>
              <p:nvSpPr>
                <p:cNvPr id="91" name="文本框 90">
                  <a:extLst>
                    <a:ext uri="{FF2B5EF4-FFF2-40B4-BE49-F238E27FC236}">
                      <a16:creationId xmlns:a16="http://schemas.microsoft.com/office/drawing/2014/main" id="{144FC659-6868-417F-ABB5-4C1FA08D747B}"/>
                    </a:ext>
                  </a:extLst>
                </p:cNvPr>
                <p:cNvSpPr txBox="1">
                  <a:spLocks noRot="1" noChangeAspect="1" noMove="1" noResize="1" noEditPoints="1" noAdjustHandles="1" noChangeArrowheads="1" noChangeShapeType="1" noTextEdit="1"/>
                </p:cNvSpPr>
                <p:nvPr/>
              </p:nvSpPr>
              <p:spPr>
                <a:xfrm>
                  <a:off x="4516462" y="1350217"/>
                  <a:ext cx="335454" cy="369332"/>
                </a:xfrm>
                <a:prstGeom prst="rect">
                  <a:avLst/>
                </a:prstGeom>
                <a:blipFill>
                  <a:blip r:embed="rId8"/>
                  <a:stretch>
                    <a:fillRect r="-10909"/>
                  </a:stretch>
                </a:blipFill>
              </p:spPr>
              <p:txBody>
                <a:bodyPr/>
                <a:lstStyle/>
                <a:p>
                  <a:r>
                    <a:rPr lang="zh-CN" altLang="en-US">
                      <a:noFill/>
                    </a:rPr>
                    <a:t> </a:t>
                  </a:r>
                </a:p>
              </p:txBody>
            </p:sp>
          </mc:Fallback>
        </mc:AlternateContent>
        <p:sp>
          <p:nvSpPr>
            <p:cNvPr id="92" name="文本框 91">
              <a:extLst>
                <a:ext uri="{FF2B5EF4-FFF2-40B4-BE49-F238E27FC236}">
                  <a16:creationId xmlns:a16="http://schemas.microsoft.com/office/drawing/2014/main" id="{EBD429A5-7D72-4392-ADB1-87D7EE77CF60}"/>
                </a:ext>
              </a:extLst>
            </p:cNvPr>
            <p:cNvSpPr txBox="1"/>
            <p:nvPr/>
          </p:nvSpPr>
          <p:spPr>
            <a:xfrm>
              <a:off x="5415535" y="1371985"/>
              <a:ext cx="335454" cy="369332"/>
            </a:xfrm>
            <a:prstGeom prst="rect">
              <a:avLst/>
            </a:prstGeom>
            <a:noFill/>
          </p:spPr>
          <p:txBody>
            <a:bodyPr wrap="square">
              <a:spAutoFit/>
            </a:bodyPr>
            <a:lstStyle/>
            <a:p>
              <a:r>
                <a:rPr lang="en-US" altLang="zh-CN" dirty="0"/>
                <a:t>0</a:t>
              </a:r>
              <a:endParaRPr lang="zh-CN" altLang="en-US" dirty="0"/>
            </a:p>
          </p:txBody>
        </p:sp>
        <p:sp>
          <p:nvSpPr>
            <p:cNvPr id="93" name="文本框 92">
              <a:extLst>
                <a:ext uri="{FF2B5EF4-FFF2-40B4-BE49-F238E27FC236}">
                  <a16:creationId xmlns:a16="http://schemas.microsoft.com/office/drawing/2014/main" id="{BCEF3C8B-B767-45B5-AC8B-39F38D3953B5}"/>
                </a:ext>
              </a:extLst>
            </p:cNvPr>
            <p:cNvSpPr txBox="1"/>
            <p:nvPr/>
          </p:nvSpPr>
          <p:spPr>
            <a:xfrm>
              <a:off x="6317495" y="1371985"/>
              <a:ext cx="335454" cy="369332"/>
            </a:xfrm>
            <a:prstGeom prst="rect">
              <a:avLst/>
            </a:prstGeom>
            <a:noFill/>
          </p:spPr>
          <p:txBody>
            <a:bodyPr wrap="square">
              <a:spAutoFit/>
            </a:bodyPr>
            <a:lstStyle/>
            <a:p>
              <a:r>
                <a:rPr lang="en-US" altLang="zh-CN" dirty="0"/>
                <a:t>0</a:t>
              </a:r>
              <a:endParaRPr lang="zh-CN" altLang="en-US" dirty="0"/>
            </a:p>
          </p:txBody>
        </p:sp>
      </p:grpSp>
      <p:cxnSp>
        <p:nvCxnSpPr>
          <p:cNvPr id="78" name="直接连接符 77">
            <a:extLst>
              <a:ext uri="{FF2B5EF4-FFF2-40B4-BE49-F238E27FC236}">
                <a16:creationId xmlns:a16="http://schemas.microsoft.com/office/drawing/2014/main" id="{5DECEB95-8BC7-42E6-8250-1C16C750118B}"/>
              </a:ext>
            </a:extLst>
          </p:cNvPr>
          <p:cNvCxnSpPr/>
          <p:nvPr/>
        </p:nvCxnSpPr>
        <p:spPr>
          <a:xfrm flipH="1">
            <a:off x="3708042" y="1587313"/>
            <a:ext cx="2479280" cy="992159"/>
          </a:xfrm>
          <a:prstGeom prst="line">
            <a:avLst/>
          </a:prstGeom>
          <a:ln w="12700"/>
        </p:spPr>
        <p:style>
          <a:lnRef idx="1">
            <a:schemeClr val="dk1"/>
          </a:lnRef>
          <a:fillRef idx="0">
            <a:schemeClr val="dk1"/>
          </a:fillRef>
          <a:effectRef idx="0">
            <a:schemeClr val="dk1"/>
          </a:effectRef>
          <a:fontRef idx="minor">
            <a:schemeClr val="tx1"/>
          </a:fontRef>
        </p:style>
      </p:cxnSp>
      <p:grpSp>
        <p:nvGrpSpPr>
          <p:cNvPr id="126" name="组合 125">
            <a:extLst>
              <a:ext uri="{FF2B5EF4-FFF2-40B4-BE49-F238E27FC236}">
                <a16:creationId xmlns:a16="http://schemas.microsoft.com/office/drawing/2014/main" id="{1998EE6E-DD4B-4F58-A426-32AE32ED5610}"/>
              </a:ext>
            </a:extLst>
          </p:cNvPr>
          <p:cNvGrpSpPr/>
          <p:nvPr/>
        </p:nvGrpSpPr>
        <p:grpSpPr>
          <a:xfrm>
            <a:off x="6784733" y="2579472"/>
            <a:ext cx="3404355" cy="457197"/>
            <a:chOff x="6012946" y="2755641"/>
            <a:chExt cx="3404355" cy="457197"/>
          </a:xfrm>
        </p:grpSpPr>
        <p:grpSp>
          <p:nvGrpSpPr>
            <p:cNvPr id="117" name="组合 116">
              <a:extLst>
                <a:ext uri="{FF2B5EF4-FFF2-40B4-BE49-F238E27FC236}">
                  <a16:creationId xmlns:a16="http://schemas.microsoft.com/office/drawing/2014/main" id="{3AA2A577-9E30-4637-A6D0-EE65E9EA9FC5}"/>
                </a:ext>
              </a:extLst>
            </p:cNvPr>
            <p:cNvGrpSpPr/>
            <p:nvPr/>
          </p:nvGrpSpPr>
          <p:grpSpPr>
            <a:xfrm>
              <a:off x="6711424" y="2755641"/>
              <a:ext cx="2705877" cy="457197"/>
              <a:chOff x="4230324" y="1306285"/>
              <a:chExt cx="2705877" cy="457197"/>
            </a:xfrm>
          </p:grpSpPr>
          <p:grpSp>
            <p:nvGrpSpPr>
              <p:cNvPr id="118" name="组合 117">
                <a:extLst>
                  <a:ext uri="{FF2B5EF4-FFF2-40B4-BE49-F238E27FC236}">
                    <a16:creationId xmlns:a16="http://schemas.microsoft.com/office/drawing/2014/main" id="{C487A718-1CB5-470C-B010-C565719BF2F8}"/>
                  </a:ext>
                </a:extLst>
              </p:cNvPr>
              <p:cNvGrpSpPr/>
              <p:nvPr/>
            </p:nvGrpSpPr>
            <p:grpSpPr>
              <a:xfrm>
                <a:off x="4230324" y="1306285"/>
                <a:ext cx="2705877" cy="457197"/>
                <a:chOff x="2649894" y="1576873"/>
                <a:chExt cx="2705877" cy="457197"/>
              </a:xfrm>
            </p:grpSpPr>
            <p:sp>
              <p:nvSpPr>
                <p:cNvPr id="122" name="矩形 121">
                  <a:extLst>
                    <a:ext uri="{FF2B5EF4-FFF2-40B4-BE49-F238E27FC236}">
                      <a16:creationId xmlns:a16="http://schemas.microsoft.com/office/drawing/2014/main" id="{E3BE82EF-7B70-4991-B8BA-91A0C55A064E}"/>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23" name="直接连接符 122">
                  <a:extLst>
                    <a:ext uri="{FF2B5EF4-FFF2-40B4-BE49-F238E27FC236}">
                      <a16:creationId xmlns:a16="http://schemas.microsoft.com/office/drawing/2014/main" id="{993E99DC-BE4D-4647-A38C-8C8ADD2FAC4A}"/>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A68A3EA8-7D65-4495-B269-546D06B752D0}"/>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D124BC93-5E34-4018-BF2B-1E417260DA71}"/>
                      </a:ext>
                    </a:extLst>
                  </p:cNvPr>
                  <p:cNvSpPr txBox="1"/>
                  <p:nvPr/>
                </p:nvSpPr>
                <p:spPr>
                  <a:xfrm>
                    <a:off x="4516462" y="1350217"/>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CN" dirty="0" smtClean="0"/>
                            <m:t>0</m:t>
                          </m:r>
                        </m:oMath>
                      </m:oMathPara>
                    </a14:m>
                    <a:endParaRPr lang="zh-CN" altLang="en-US" dirty="0"/>
                  </a:p>
                </p:txBody>
              </p:sp>
            </mc:Choice>
            <mc:Fallback xmlns="">
              <p:sp>
                <p:nvSpPr>
                  <p:cNvPr id="119" name="文本框 118">
                    <a:extLst>
                      <a:ext uri="{FF2B5EF4-FFF2-40B4-BE49-F238E27FC236}">
                        <a16:creationId xmlns:a16="http://schemas.microsoft.com/office/drawing/2014/main" id="{D124BC93-5E34-4018-BF2B-1E417260DA71}"/>
                      </a:ext>
                    </a:extLst>
                  </p:cNvPr>
                  <p:cNvSpPr txBox="1">
                    <a:spLocks noRot="1" noChangeAspect="1" noMove="1" noResize="1" noEditPoints="1" noAdjustHandles="1" noChangeArrowheads="1" noChangeShapeType="1" noTextEdit="1"/>
                  </p:cNvSpPr>
                  <p:nvPr/>
                </p:nvSpPr>
                <p:spPr>
                  <a:xfrm>
                    <a:off x="4516462" y="1350217"/>
                    <a:ext cx="335454" cy="369332"/>
                  </a:xfrm>
                  <a:prstGeom prst="rect">
                    <a:avLst/>
                  </a:prstGeom>
                  <a:blipFill>
                    <a:blip r:embed="rId9"/>
                    <a:stretch>
                      <a:fillRect/>
                    </a:stretch>
                  </a:blipFill>
                </p:spPr>
                <p:txBody>
                  <a:bodyPr/>
                  <a:lstStyle/>
                  <a:p>
                    <a:r>
                      <a:rPr lang="zh-CN" altLang="en-US">
                        <a:noFill/>
                      </a:rPr>
                      <a:t> </a:t>
                    </a:r>
                  </a:p>
                </p:txBody>
              </p:sp>
            </mc:Fallback>
          </mc:AlternateContent>
          <p:sp>
            <p:nvSpPr>
              <p:cNvPr id="120" name="文本框 119">
                <a:extLst>
                  <a:ext uri="{FF2B5EF4-FFF2-40B4-BE49-F238E27FC236}">
                    <a16:creationId xmlns:a16="http://schemas.microsoft.com/office/drawing/2014/main" id="{89BC0EAC-3697-4A57-9F17-67BFD2EBA7D3}"/>
                  </a:ext>
                </a:extLst>
              </p:cNvPr>
              <p:cNvSpPr txBox="1"/>
              <p:nvPr/>
            </p:nvSpPr>
            <p:spPr>
              <a:xfrm>
                <a:off x="5415535" y="1371985"/>
                <a:ext cx="335454" cy="369332"/>
              </a:xfrm>
              <a:prstGeom prst="rect">
                <a:avLst/>
              </a:prstGeom>
              <a:noFill/>
            </p:spPr>
            <p:txBody>
              <a:bodyPr wrap="square">
                <a:spAutoFit/>
              </a:bodyPr>
              <a:lstStyle/>
              <a:p>
                <a:r>
                  <a:rPr lang="en-US" altLang="zh-CN" dirty="0"/>
                  <a:t>0</a:t>
                </a:r>
                <a:endParaRPr lang="zh-CN" altLang="en-US" dirty="0"/>
              </a:p>
            </p:txBody>
          </p:sp>
          <p:sp>
            <p:nvSpPr>
              <p:cNvPr id="121" name="文本框 120">
                <a:extLst>
                  <a:ext uri="{FF2B5EF4-FFF2-40B4-BE49-F238E27FC236}">
                    <a16:creationId xmlns:a16="http://schemas.microsoft.com/office/drawing/2014/main" id="{9B74F249-AA81-46D2-85E3-AE6C4F89AFCF}"/>
                  </a:ext>
                </a:extLst>
              </p:cNvPr>
              <p:cNvSpPr txBox="1"/>
              <p:nvPr/>
            </p:nvSpPr>
            <p:spPr>
              <a:xfrm>
                <a:off x="6317495" y="1371985"/>
                <a:ext cx="335454" cy="369332"/>
              </a:xfrm>
              <a:prstGeom prst="rect">
                <a:avLst/>
              </a:prstGeom>
              <a:noFill/>
            </p:spPr>
            <p:txBody>
              <a:bodyPr wrap="square">
                <a:spAutoFit/>
              </a:bodyPr>
              <a:lstStyle/>
              <a:p>
                <a:r>
                  <a:rPr lang="en-US" altLang="zh-CN" dirty="0"/>
                  <a:t>0</a:t>
                </a:r>
                <a:endParaRPr lang="zh-CN" altLang="en-US" dirty="0"/>
              </a:p>
            </p:txBody>
          </p:sp>
        </p:grpSp>
        <mc:AlternateContent xmlns:mc="http://schemas.openxmlformats.org/markup-compatibility/2006" xmlns:a14="http://schemas.microsoft.com/office/drawing/2010/main">
          <mc:Choice Requires="a14">
            <p:sp>
              <p:nvSpPr>
                <p:cNvPr id="127" name="文本框 126">
                  <a:extLst>
                    <a:ext uri="{FF2B5EF4-FFF2-40B4-BE49-F238E27FC236}">
                      <a16:creationId xmlns:a16="http://schemas.microsoft.com/office/drawing/2014/main" id="{03369899-8411-45A2-9FE7-FFC28F8CCABF}"/>
                    </a:ext>
                  </a:extLst>
                </p:cNvPr>
                <p:cNvSpPr txBox="1"/>
                <p:nvPr/>
              </p:nvSpPr>
              <p:spPr>
                <a:xfrm>
                  <a:off x="6012946" y="2792175"/>
                  <a:ext cx="682477"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i="1">
                              <a:latin typeface="Cambria Math" panose="02040503050406030204" pitchFamily="18" charset="0"/>
                            </a:rPr>
                            <m:t>2</m:t>
                          </m:r>
                        </m:sub>
                      </m:sSub>
                    </m:oMath>
                  </a14:m>
                  <a:r>
                    <a:rPr lang="en-US" altLang="zh-CN" dirty="0"/>
                    <a:t>  =</a:t>
                  </a:r>
                  <a:endParaRPr lang="zh-CN" altLang="en-US" dirty="0"/>
                </a:p>
              </p:txBody>
            </p:sp>
          </mc:Choice>
          <mc:Fallback xmlns="">
            <p:sp>
              <p:nvSpPr>
                <p:cNvPr id="127" name="文本框 126">
                  <a:extLst>
                    <a:ext uri="{FF2B5EF4-FFF2-40B4-BE49-F238E27FC236}">
                      <a16:creationId xmlns:a16="http://schemas.microsoft.com/office/drawing/2014/main" id="{03369899-8411-45A2-9FE7-FFC28F8CCABF}"/>
                    </a:ext>
                  </a:extLst>
                </p:cNvPr>
                <p:cNvSpPr txBox="1">
                  <a:spLocks noRot="1" noChangeAspect="1" noMove="1" noResize="1" noEditPoints="1" noAdjustHandles="1" noChangeArrowheads="1" noChangeShapeType="1" noTextEdit="1"/>
                </p:cNvSpPr>
                <p:nvPr/>
              </p:nvSpPr>
              <p:spPr>
                <a:xfrm>
                  <a:off x="6012946" y="2792175"/>
                  <a:ext cx="682477" cy="369332"/>
                </a:xfrm>
                <a:prstGeom prst="rect">
                  <a:avLst/>
                </a:prstGeom>
                <a:blipFill>
                  <a:blip r:embed="rId10"/>
                  <a:stretch>
                    <a:fillRect t="-8197" r="-893" b="-24590"/>
                  </a:stretch>
                </a:blipFill>
              </p:spPr>
              <p:txBody>
                <a:bodyPr/>
                <a:lstStyle/>
                <a:p>
                  <a:r>
                    <a:rPr lang="zh-CN" altLang="en-US">
                      <a:noFill/>
                    </a:rPr>
                    <a:t> </a:t>
                  </a:r>
                </a:p>
              </p:txBody>
            </p:sp>
          </mc:Fallback>
        </mc:AlternateContent>
      </p:grpSp>
      <p:grpSp>
        <p:nvGrpSpPr>
          <p:cNvPr id="132" name="组合 131">
            <a:extLst>
              <a:ext uri="{FF2B5EF4-FFF2-40B4-BE49-F238E27FC236}">
                <a16:creationId xmlns:a16="http://schemas.microsoft.com/office/drawing/2014/main" id="{6C8E12B7-FC0A-408E-8CEC-4AFF648944A3}"/>
              </a:ext>
            </a:extLst>
          </p:cNvPr>
          <p:cNvGrpSpPr/>
          <p:nvPr/>
        </p:nvGrpSpPr>
        <p:grpSpPr>
          <a:xfrm>
            <a:off x="6784733" y="2579472"/>
            <a:ext cx="3404355" cy="457197"/>
            <a:chOff x="6012946" y="2755641"/>
            <a:chExt cx="3404355" cy="457197"/>
          </a:xfrm>
        </p:grpSpPr>
        <p:grpSp>
          <p:nvGrpSpPr>
            <p:cNvPr id="133" name="组合 132">
              <a:extLst>
                <a:ext uri="{FF2B5EF4-FFF2-40B4-BE49-F238E27FC236}">
                  <a16:creationId xmlns:a16="http://schemas.microsoft.com/office/drawing/2014/main" id="{9404F336-9C69-466C-82C2-8B2812C58E3F}"/>
                </a:ext>
              </a:extLst>
            </p:cNvPr>
            <p:cNvGrpSpPr/>
            <p:nvPr/>
          </p:nvGrpSpPr>
          <p:grpSpPr>
            <a:xfrm>
              <a:off x="6711424" y="2755641"/>
              <a:ext cx="2705877" cy="457197"/>
              <a:chOff x="4230324" y="1306285"/>
              <a:chExt cx="2705877" cy="457197"/>
            </a:xfrm>
          </p:grpSpPr>
          <p:grpSp>
            <p:nvGrpSpPr>
              <p:cNvPr id="135" name="组合 134">
                <a:extLst>
                  <a:ext uri="{FF2B5EF4-FFF2-40B4-BE49-F238E27FC236}">
                    <a16:creationId xmlns:a16="http://schemas.microsoft.com/office/drawing/2014/main" id="{512F0521-ADB9-4BBD-A30D-7D5E1E4DA3CF}"/>
                  </a:ext>
                </a:extLst>
              </p:cNvPr>
              <p:cNvGrpSpPr/>
              <p:nvPr/>
            </p:nvGrpSpPr>
            <p:grpSpPr>
              <a:xfrm>
                <a:off x="4230324" y="1306285"/>
                <a:ext cx="2705877" cy="457197"/>
                <a:chOff x="2649894" y="1576873"/>
                <a:chExt cx="2705877" cy="457197"/>
              </a:xfrm>
            </p:grpSpPr>
            <p:sp>
              <p:nvSpPr>
                <p:cNvPr id="139" name="矩形 138">
                  <a:extLst>
                    <a:ext uri="{FF2B5EF4-FFF2-40B4-BE49-F238E27FC236}">
                      <a16:creationId xmlns:a16="http://schemas.microsoft.com/office/drawing/2014/main" id="{89B6B57B-5A82-4881-BAAB-0EDA83B1F60D}"/>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40" name="直接连接符 139">
                  <a:extLst>
                    <a:ext uri="{FF2B5EF4-FFF2-40B4-BE49-F238E27FC236}">
                      <a16:creationId xmlns:a16="http://schemas.microsoft.com/office/drawing/2014/main" id="{B43A4531-19E9-4298-90AB-4136427C5F14}"/>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F98014FB-B4F6-4013-8B7E-8BA86B35B596}"/>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36" name="文本框 135">
                    <a:extLst>
                      <a:ext uri="{FF2B5EF4-FFF2-40B4-BE49-F238E27FC236}">
                        <a16:creationId xmlns:a16="http://schemas.microsoft.com/office/drawing/2014/main" id="{DC21D81A-6E32-4E2E-B561-DA030656CE47}"/>
                      </a:ext>
                    </a:extLst>
                  </p:cNvPr>
                  <p:cNvSpPr txBox="1"/>
                  <p:nvPr/>
                </p:nvSpPr>
                <p:spPr>
                  <a:xfrm>
                    <a:off x="4516462" y="1350217"/>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𝑑</m:t>
                              </m:r>
                            </m:e>
                            <m:sub>
                              <m:r>
                                <a:rPr lang="en-US" altLang="zh-CN" i="1">
                                  <a:solidFill>
                                    <a:srgbClr val="836967"/>
                                  </a:solidFill>
                                  <a:latin typeface="Cambria Math" panose="02040503050406030204" pitchFamily="18" charset="0"/>
                                </a:rPr>
                                <m:t>2</m:t>
                              </m:r>
                            </m:sub>
                          </m:sSub>
                        </m:oMath>
                      </m:oMathPara>
                    </a14:m>
                    <a:endParaRPr lang="zh-CN" altLang="en-US" dirty="0"/>
                  </a:p>
                </p:txBody>
              </p:sp>
            </mc:Choice>
            <mc:Fallback xmlns="">
              <p:sp>
                <p:nvSpPr>
                  <p:cNvPr id="136" name="文本框 135">
                    <a:extLst>
                      <a:ext uri="{FF2B5EF4-FFF2-40B4-BE49-F238E27FC236}">
                        <a16:creationId xmlns:a16="http://schemas.microsoft.com/office/drawing/2014/main" id="{DC21D81A-6E32-4E2E-B561-DA030656CE47}"/>
                      </a:ext>
                    </a:extLst>
                  </p:cNvPr>
                  <p:cNvSpPr txBox="1">
                    <a:spLocks noRot="1" noChangeAspect="1" noMove="1" noResize="1" noEditPoints="1" noAdjustHandles="1" noChangeArrowheads="1" noChangeShapeType="1" noTextEdit="1"/>
                  </p:cNvSpPr>
                  <p:nvPr/>
                </p:nvSpPr>
                <p:spPr>
                  <a:xfrm>
                    <a:off x="4516462" y="1350217"/>
                    <a:ext cx="335454" cy="369332"/>
                  </a:xfrm>
                  <a:prstGeom prst="rect">
                    <a:avLst/>
                  </a:prstGeom>
                  <a:blipFill>
                    <a:blip r:embed="rId11"/>
                    <a:stretch>
                      <a:fillRect r="-12500"/>
                    </a:stretch>
                  </a:blipFill>
                </p:spPr>
                <p:txBody>
                  <a:bodyPr/>
                  <a:lstStyle/>
                  <a:p>
                    <a:r>
                      <a:rPr lang="zh-CN" altLang="en-US">
                        <a:noFill/>
                      </a:rPr>
                      <a:t> </a:t>
                    </a:r>
                  </a:p>
                </p:txBody>
              </p:sp>
            </mc:Fallback>
          </mc:AlternateContent>
          <p:sp>
            <p:nvSpPr>
              <p:cNvPr id="137" name="文本框 136">
                <a:extLst>
                  <a:ext uri="{FF2B5EF4-FFF2-40B4-BE49-F238E27FC236}">
                    <a16:creationId xmlns:a16="http://schemas.microsoft.com/office/drawing/2014/main" id="{E846D3B4-B38D-44BC-80A2-96EDB118A417}"/>
                  </a:ext>
                </a:extLst>
              </p:cNvPr>
              <p:cNvSpPr txBox="1"/>
              <p:nvPr/>
            </p:nvSpPr>
            <p:spPr>
              <a:xfrm>
                <a:off x="5415535" y="1371985"/>
                <a:ext cx="335454" cy="369332"/>
              </a:xfrm>
              <a:prstGeom prst="rect">
                <a:avLst/>
              </a:prstGeom>
              <a:noFill/>
            </p:spPr>
            <p:txBody>
              <a:bodyPr wrap="square">
                <a:spAutoFit/>
              </a:bodyPr>
              <a:lstStyle/>
              <a:p>
                <a:r>
                  <a:rPr lang="en-US" altLang="zh-CN" dirty="0"/>
                  <a:t>0</a:t>
                </a:r>
                <a:endParaRPr lang="zh-CN" altLang="en-US" dirty="0"/>
              </a:p>
            </p:txBody>
          </p:sp>
          <p:sp>
            <p:nvSpPr>
              <p:cNvPr id="138" name="文本框 137">
                <a:extLst>
                  <a:ext uri="{FF2B5EF4-FFF2-40B4-BE49-F238E27FC236}">
                    <a16:creationId xmlns:a16="http://schemas.microsoft.com/office/drawing/2014/main" id="{0128322F-A3FA-4512-920D-A8EB9095F724}"/>
                  </a:ext>
                </a:extLst>
              </p:cNvPr>
              <p:cNvSpPr txBox="1"/>
              <p:nvPr/>
            </p:nvSpPr>
            <p:spPr>
              <a:xfrm>
                <a:off x="6317495" y="1371985"/>
                <a:ext cx="335454" cy="369332"/>
              </a:xfrm>
              <a:prstGeom prst="rect">
                <a:avLst/>
              </a:prstGeom>
              <a:noFill/>
            </p:spPr>
            <p:txBody>
              <a:bodyPr wrap="square">
                <a:spAutoFit/>
              </a:bodyPr>
              <a:lstStyle/>
              <a:p>
                <a:r>
                  <a:rPr lang="en-US" altLang="zh-CN" dirty="0"/>
                  <a:t>0</a:t>
                </a:r>
                <a:endParaRPr lang="zh-CN" altLang="en-US" dirty="0"/>
              </a:p>
            </p:txBody>
          </p:sp>
        </p:grpSp>
        <mc:AlternateContent xmlns:mc="http://schemas.openxmlformats.org/markup-compatibility/2006" xmlns:a14="http://schemas.microsoft.com/office/drawing/2010/main">
          <mc:Choice Requires="a14">
            <p:sp>
              <p:nvSpPr>
                <p:cNvPr id="134" name="文本框 133">
                  <a:extLst>
                    <a:ext uri="{FF2B5EF4-FFF2-40B4-BE49-F238E27FC236}">
                      <a16:creationId xmlns:a16="http://schemas.microsoft.com/office/drawing/2014/main" id="{A760F278-AD58-4B0C-B7EF-F5FAC6F8C63F}"/>
                    </a:ext>
                  </a:extLst>
                </p:cNvPr>
                <p:cNvSpPr txBox="1"/>
                <p:nvPr/>
              </p:nvSpPr>
              <p:spPr>
                <a:xfrm>
                  <a:off x="6012946" y="2792175"/>
                  <a:ext cx="682477"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i="1">
                              <a:latin typeface="Cambria Math" panose="02040503050406030204" pitchFamily="18" charset="0"/>
                            </a:rPr>
                            <m:t>2</m:t>
                          </m:r>
                        </m:sub>
                      </m:sSub>
                    </m:oMath>
                  </a14:m>
                  <a:r>
                    <a:rPr lang="en-US" altLang="zh-CN" dirty="0"/>
                    <a:t>  =</a:t>
                  </a:r>
                  <a:endParaRPr lang="zh-CN" altLang="en-US" dirty="0"/>
                </a:p>
              </p:txBody>
            </p:sp>
          </mc:Choice>
          <mc:Fallback xmlns="">
            <p:sp>
              <p:nvSpPr>
                <p:cNvPr id="134" name="文本框 133">
                  <a:extLst>
                    <a:ext uri="{FF2B5EF4-FFF2-40B4-BE49-F238E27FC236}">
                      <a16:creationId xmlns:a16="http://schemas.microsoft.com/office/drawing/2014/main" id="{A760F278-AD58-4B0C-B7EF-F5FAC6F8C63F}"/>
                    </a:ext>
                  </a:extLst>
                </p:cNvPr>
                <p:cNvSpPr txBox="1">
                  <a:spLocks noRot="1" noChangeAspect="1" noMove="1" noResize="1" noEditPoints="1" noAdjustHandles="1" noChangeArrowheads="1" noChangeShapeType="1" noTextEdit="1"/>
                </p:cNvSpPr>
                <p:nvPr/>
              </p:nvSpPr>
              <p:spPr>
                <a:xfrm>
                  <a:off x="6012946" y="2792175"/>
                  <a:ext cx="682477" cy="369332"/>
                </a:xfrm>
                <a:prstGeom prst="rect">
                  <a:avLst/>
                </a:prstGeom>
                <a:blipFill>
                  <a:blip r:embed="rId10"/>
                  <a:stretch>
                    <a:fillRect t="-8197" r="-893" b="-24590"/>
                  </a:stretch>
                </a:blipFill>
              </p:spPr>
              <p:txBody>
                <a:bodyPr/>
                <a:lstStyle/>
                <a:p>
                  <a:r>
                    <a:rPr lang="zh-CN" altLang="en-US">
                      <a:noFill/>
                    </a:rPr>
                    <a:t> </a:t>
                  </a:r>
                </a:p>
              </p:txBody>
            </p:sp>
          </mc:Fallback>
        </mc:AlternateContent>
      </p:grpSp>
      <p:cxnSp>
        <p:nvCxnSpPr>
          <p:cNvPr id="142" name="直接连接符 141">
            <a:extLst>
              <a:ext uri="{FF2B5EF4-FFF2-40B4-BE49-F238E27FC236}">
                <a16:creationId xmlns:a16="http://schemas.microsoft.com/office/drawing/2014/main" id="{92BF7363-AA77-4904-ACAA-0FBEB6E22876}"/>
              </a:ext>
            </a:extLst>
          </p:cNvPr>
          <p:cNvCxnSpPr>
            <a:cxnSpLocks/>
            <a:stCxn id="103" idx="2"/>
            <a:endCxn id="139" idx="0"/>
          </p:cNvCxnSpPr>
          <p:nvPr/>
        </p:nvCxnSpPr>
        <p:spPr>
          <a:xfrm>
            <a:off x="7254560" y="1557989"/>
            <a:ext cx="1581590" cy="1021483"/>
          </a:xfrm>
          <a:prstGeom prst="line">
            <a:avLst/>
          </a:prstGeom>
          <a:ln w="12700"/>
        </p:spPr>
        <p:style>
          <a:lnRef idx="1">
            <a:schemeClr val="dk1"/>
          </a:lnRef>
          <a:fillRef idx="0">
            <a:schemeClr val="dk1"/>
          </a:fillRef>
          <a:effectRef idx="0">
            <a:schemeClr val="dk1"/>
          </a:effectRef>
          <a:fontRef idx="minor">
            <a:schemeClr val="tx1"/>
          </a:fontRef>
        </p:style>
      </p:cxnSp>
      <p:grpSp>
        <p:nvGrpSpPr>
          <p:cNvPr id="145" name="组合 144">
            <a:extLst>
              <a:ext uri="{FF2B5EF4-FFF2-40B4-BE49-F238E27FC236}">
                <a16:creationId xmlns:a16="http://schemas.microsoft.com/office/drawing/2014/main" id="{ADDEAA90-A13A-4873-8591-16111060BE46}"/>
              </a:ext>
            </a:extLst>
          </p:cNvPr>
          <p:cNvGrpSpPr/>
          <p:nvPr/>
        </p:nvGrpSpPr>
        <p:grpSpPr>
          <a:xfrm>
            <a:off x="4209670" y="1129917"/>
            <a:ext cx="3495869" cy="457197"/>
            <a:chOff x="3440332" y="1306285"/>
            <a:chExt cx="3495869" cy="457197"/>
          </a:xfrm>
        </p:grpSpPr>
        <p:grpSp>
          <p:nvGrpSpPr>
            <p:cNvPr id="146" name="组合 145">
              <a:extLst>
                <a:ext uri="{FF2B5EF4-FFF2-40B4-BE49-F238E27FC236}">
                  <a16:creationId xmlns:a16="http://schemas.microsoft.com/office/drawing/2014/main" id="{90AF3976-48E0-4EEA-B24C-610B176DEAED}"/>
                </a:ext>
              </a:extLst>
            </p:cNvPr>
            <p:cNvGrpSpPr/>
            <p:nvPr/>
          </p:nvGrpSpPr>
          <p:grpSpPr>
            <a:xfrm>
              <a:off x="3440332" y="1306285"/>
              <a:ext cx="3495869" cy="457197"/>
              <a:chOff x="1859902" y="1576873"/>
              <a:chExt cx="3495869" cy="457197"/>
            </a:xfrm>
          </p:grpSpPr>
          <p:sp>
            <p:nvSpPr>
              <p:cNvPr id="150" name="矩形 149">
                <a:extLst>
                  <a:ext uri="{FF2B5EF4-FFF2-40B4-BE49-F238E27FC236}">
                    <a16:creationId xmlns:a16="http://schemas.microsoft.com/office/drawing/2014/main" id="{41220FA7-6102-485A-9F1F-7884A336D263}"/>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151" name="直接连接符 150">
                <a:extLst>
                  <a:ext uri="{FF2B5EF4-FFF2-40B4-BE49-F238E27FC236}">
                    <a16:creationId xmlns:a16="http://schemas.microsoft.com/office/drawing/2014/main" id="{821DE3B7-0133-46C5-8E6F-CEBA9A373843}"/>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16089DA9-E162-4760-8560-099083E2B11D}"/>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449049BC-216F-4317-B919-722223631262}"/>
                      </a:ext>
                    </a:extLst>
                  </p:cNvPr>
                  <p:cNvSpPr txBox="1"/>
                  <p:nvPr/>
                </p:nvSpPr>
                <p:spPr>
                  <a:xfrm>
                    <a:off x="1859902" y="1620805"/>
                    <a:ext cx="849086"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zh-CN" altLang="en-US" i="0">
                                <a:latin typeface="Cambria Math" panose="02040503050406030204" pitchFamily="18" charset="0"/>
                              </a:rPr>
                              <m:t>0</m:t>
                            </m:r>
                          </m:sub>
                        </m:sSub>
                      </m:oMath>
                    </a14:m>
                    <a:r>
                      <a:rPr lang="en-US" altLang="zh-CN" dirty="0"/>
                      <a:t>  =</a:t>
                    </a:r>
                    <a:endParaRPr lang="zh-CN" altLang="en-US" dirty="0"/>
                  </a:p>
                </p:txBody>
              </p:sp>
            </mc:Choice>
            <mc:Fallback xmlns="">
              <p:sp>
                <p:nvSpPr>
                  <p:cNvPr id="153" name="文本框 152">
                    <a:extLst>
                      <a:ext uri="{FF2B5EF4-FFF2-40B4-BE49-F238E27FC236}">
                        <a16:creationId xmlns:a16="http://schemas.microsoft.com/office/drawing/2014/main" id="{449049BC-216F-4317-B919-722223631262}"/>
                      </a:ext>
                    </a:extLst>
                  </p:cNvPr>
                  <p:cNvSpPr txBox="1">
                    <a:spLocks noRot="1" noChangeAspect="1" noMove="1" noResize="1" noEditPoints="1" noAdjustHandles="1" noChangeArrowheads="1" noChangeShapeType="1" noTextEdit="1"/>
                  </p:cNvSpPr>
                  <p:nvPr/>
                </p:nvSpPr>
                <p:spPr>
                  <a:xfrm>
                    <a:off x="1859902" y="1620805"/>
                    <a:ext cx="849086" cy="369332"/>
                  </a:xfrm>
                  <a:prstGeom prst="rect">
                    <a:avLst/>
                  </a:prstGeom>
                  <a:blipFill>
                    <a:blip r:embed="rId12"/>
                    <a:stretch>
                      <a:fillRect t="-10000" b="-26667"/>
                    </a:stretch>
                  </a:blipFill>
                </p:spPr>
                <p:txBody>
                  <a:bodyPr/>
                  <a:lstStyle/>
                  <a:p>
                    <a:r>
                      <a:rPr lang="zh-CN" altLang="en-US">
                        <a:noFill/>
                      </a:rPr>
                      <a:t> </a:t>
                    </a:r>
                  </a:p>
                </p:txBody>
              </p:sp>
            </mc:Fallback>
          </mc:AlternateContent>
        </p:grpSp>
        <p:sp>
          <p:nvSpPr>
            <p:cNvPr id="147" name="文本框 146">
              <a:extLst>
                <a:ext uri="{FF2B5EF4-FFF2-40B4-BE49-F238E27FC236}">
                  <a16:creationId xmlns:a16="http://schemas.microsoft.com/office/drawing/2014/main" id="{B080FC1F-7DCC-4AF4-B488-9830DB02A88F}"/>
                </a:ext>
              </a:extLst>
            </p:cNvPr>
            <p:cNvSpPr txBox="1"/>
            <p:nvPr/>
          </p:nvSpPr>
          <p:spPr>
            <a:xfrm>
              <a:off x="4516462" y="1350217"/>
              <a:ext cx="335454" cy="369332"/>
            </a:xfrm>
            <a:prstGeom prst="rect">
              <a:avLst/>
            </a:prstGeom>
            <a:noFill/>
          </p:spPr>
          <p:txBody>
            <a:bodyPr wrap="square">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6055D8BB-EEB9-431C-A28E-9BFDF9D1E3BA}"/>
                    </a:ext>
                  </a:extLst>
                </p:cNvPr>
                <p:cNvSpPr txBox="1"/>
                <p:nvPr/>
              </p:nvSpPr>
              <p:spPr>
                <a:xfrm>
                  <a:off x="5415535" y="1371985"/>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836967"/>
                            </a:solidFill>
                            <a:latin typeface="Cambria Math" panose="02040503050406030204" pitchFamily="18" charset="0"/>
                          </a:rPr>
                          <m:t>0</m:t>
                        </m:r>
                      </m:oMath>
                    </m:oMathPara>
                  </a14:m>
                  <a:endParaRPr lang="zh-CN" altLang="en-US" dirty="0"/>
                </a:p>
              </p:txBody>
            </p:sp>
          </mc:Choice>
          <mc:Fallback xmlns="">
            <p:sp>
              <p:nvSpPr>
                <p:cNvPr id="148" name="文本框 147">
                  <a:extLst>
                    <a:ext uri="{FF2B5EF4-FFF2-40B4-BE49-F238E27FC236}">
                      <a16:creationId xmlns:a16="http://schemas.microsoft.com/office/drawing/2014/main" id="{6055D8BB-EEB9-431C-A28E-9BFDF9D1E3BA}"/>
                    </a:ext>
                  </a:extLst>
                </p:cNvPr>
                <p:cNvSpPr txBox="1">
                  <a:spLocks noRot="1" noChangeAspect="1" noMove="1" noResize="1" noEditPoints="1" noAdjustHandles="1" noChangeArrowheads="1" noChangeShapeType="1" noTextEdit="1"/>
                </p:cNvSpPr>
                <p:nvPr/>
              </p:nvSpPr>
              <p:spPr>
                <a:xfrm>
                  <a:off x="5415535" y="1371985"/>
                  <a:ext cx="335454" cy="369332"/>
                </a:xfrm>
                <a:prstGeom prst="rect">
                  <a:avLst/>
                </a:prstGeom>
                <a:blipFill>
                  <a:blip r:embed="rId13"/>
                  <a:stretch>
                    <a:fillRect/>
                  </a:stretch>
                </a:blipFill>
              </p:spPr>
              <p:txBody>
                <a:bodyPr/>
                <a:lstStyle/>
                <a:p>
                  <a:r>
                    <a:rPr lang="zh-CN" altLang="en-US">
                      <a:noFill/>
                    </a:rPr>
                    <a:t> </a:t>
                  </a:r>
                </a:p>
              </p:txBody>
            </p:sp>
          </mc:Fallback>
        </mc:AlternateContent>
        <p:sp>
          <p:nvSpPr>
            <p:cNvPr id="149" name="文本框 148">
              <a:extLst>
                <a:ext uri="{FF2B5EF4-FFF2-40B4-BE49-F238E27FC236}">
                  <a16:creationId xmlns:a16="http://schemas.microsoft.com/office/drawing/2014/main" id="{31DB7CF0-956C-48BF-BA97-4F3FBB2F1B2E}"/>
                </a:ext>
              </a:extLst>
            </p:cNvPr>
            <p:cNvSpPr txBox="1"/>
            <p:nvPr/>
          </p:nvSpPr>
          <p:spPr>
            <a:xfrm>
              <a:off x="6317495" y="1371985"/>
              <a:ext cx="335454" cy="369332"/>
            </a:xfrm>
            <a:prstGeom prst="rect">
              <a:avLst/>
            </a:prstGeom>
            <a:noFill/>
          </p:spPr>
          <p:txBody>
            <a:bodyPr wrap="square">
              <a:spAutoFit/>
            </a:bodyPr>
            <a:lstStyle/>
            <a:p>
              <a:r>
                <a:rPr lang="en-US" altLang="zh-CN" dirty="0"/>
                <a:t>0</a:t>
              </a:r>
              <a:endParaRPr lang="zh-CN" altLang="en-US" dirty="0"/>
            </a:p>
          </p:txBody>
        </p:sp>
      </p:grpSp>
      <p:grpSp>
        <p:nvGrpSpPr>
          <p:cNvPr id="163" name="组合 162">
            <a:extLst>
              <a:ext uri="{FF2B5EF4-FFF2-40B4-BE49-F238E27FC236}">
                <a16:creationId xmlns:a16="http://schemas.microsoft.com/office/drawing/2014/main" id="{C5E3B95E-4755-4FFF-8488-F3CD2130D200}"/>
              </a:ext>
            </a:extLst>
          </p:cNvPr>
          <p:cNvGrpSpPr/>
          <p:nvPr/>
        </p:nvGrpSpPr>
        <p:grpSpPr>
          <a:xfrm>
            <a:off x="936742" y="4072362"/>
            <a:ext cx="3495869" cy="457197"/>
            <a:chOff x="3440332" y="1306285"/>
            <a:chExt cx="3495869" cy="457197"/>
          </a:xfrm>
        </p:grpSpPr>
        <p:grpSp>
          <p:nvGrpSpPr>
            <p:cNvPr id="164" name="组合 163">
              <a:extLst>
                <a:ext uri="{FF2B5EF4-FFF2-40B4-BE49-F238E27FC236}">
                  <a16:creationId xmlns:a16="http://schemas.microsoft.com/office/drawing/2014/main" id="{B0DDA156-C1A4-4776-BB1D-B37AFC8B8EF4}"/>
                </a:ext>
              </a:extLst>
            </p:cNvPr>
            <p:cNvGrpSpPr/>
            <p:nvPr/>
          </p:nvGrpSpPr>
          <p:grpSpPr>
            <a:xfrm>
              <a:off x="3440332" y="1306285"/>
              <a:ext cx="3495869" cy="457197"/>
              <a:chOff x="1859902" y="1576873"/>
              <a:chExt cx="3495869" cy="457197"/>
            </a:xfrm>
          </p:grpSpPr>
          <p:sp>
            <p:nvSpPr>
              <p:cNvPr id="168" name="矩形 167">
                <a:extLst>
                  <a:ext uri="{FF2B5EF4-FFF2-40B4-BE49-F238E27FC236}">
                    <a16:creationId xmlns:a16="http://schemas.microsoft.com/office/drawing/2014/main" id="{0F6CAA3D-F3F1-4205-9832-FFBBC62B7497}"/>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69" name="直接连接符 168">
                <a:extLst>
                  <a:ext uri="{FF2B5EF4-FFF2-40B4-BE49-F238E27FC236}">
                    <a16:creationId xmlns:a16="http://schemas.microsoft.com/office/drawing/2014/main" id="{A03550E2-E220-4158-BB5F-AFD2A386CB34}"/>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170" name="直接连接符 169">
                <a:extLst>
                  <a:ext uri="{FF2B5EF4-FFF2-40B4-BE49-F238E27FC236}">
                    <a16:creationId xmlns:a16="http://schemas.microsoft.com/office/drawing/2014/main" id="{4D7F8B4E-FC68-4539-AECE-DC46ED6C7425}"/>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0F22A617-E6B8-42BF-92AB-5C2394EC16D2}"/>
                      </a:ext>
                    </a:extLst>
                  </p:cNvPr>
                  <p:cNvSpPr txBox="1"/>
                  <p:nvPr/>
                </p:nvSpPr>
                <p:spPr>
                  <a:xfrm>
                    <a:off x="1859902" y="1620805"/>
                    <a:ext cx="849086"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b="0" i="0" smtClean="0">
                                <a:latin typeface="Cambria Math" panose="02040503050406030204" pitchFamily="18" charset="0"/>
                              </a:rPr>
                              <m:t>3</m:t>
                            </m:r>
                          </m:sub>
                        </m:sSub>
                      </m:oMath>
                    </a14:m>
                    <a:r>
                      <a:rPr lang="en-US" altLang="zh-CN" dirty="0"/>
                      <a:t>  =</a:t>
                    </a:r>
                    <a:endParaRPr lang="zh-CN" altLang="en-US" dirty="0"/>
                  </a:p>
                </p:txBody>
              </p:sp>
            </mc:Choice>
            <mc:Fallback xmlns="">
              <p:sp>
                <p:nvSpPr>
                  <p:cNvPr id="171" name="文本框 170">
                    <a:extLst>
                      <a:ext uri="{FF2B5EF4-FFF2-40B4-BE49-F238E27FC236}">
                        <a16:creationId xmlns:a16="http://schemas.microsoft.com/office/drawing/2014/main" id="{0F22A617-E6B8-42BF-92AB-5C2394EC16D2}"/>
                      </a:ext>
                    </a:extLst>
                  </p:cNvPr>
                  <p:cNvSpPr txBox="1">
                    <a:spLocks noRot="1" noChangeAspect="1" noMove="1" noResize="1" noEditPoints="1" noAdjustHandles="1" noChangeArrowheads="1" noChangeShapeType="1" noTextEdit="1"/>
                  </p:cNvSpPr>
                  <p:nvPr/>
                </p:nvSpPr>
                <p:spPr>
                  <a:xfrm>
                    <a:off x="1859902" y="1620805"/>
                    <a:ext cx="849086" cy="369332"/>
                  </a:xfrm>
                  <a:prstGeom prst="rect">
                    <a:avLst/>
                  </a:prstGeom>
                  <a:blipFill>
                    <a:blip r:embed="rId14"/>
                    <a:stretch>
                      <a:fillRect t="-8197" b="-24590"/>
                    </a:stretch>
                  </a:blipFill>
                </p:spPr>
                <p:txBody>
                  <a:bodyPr/>
                  <a:lstStyle/>
                  <a:p>
                    <a:r>
                      <a:rPr lang="zh-CN" altLang="en-US">
                        <a:noFill/>
                      </a:rPr>
                      <a:t> </a:t>
                    </a:r>
                  </a:p>
                </p:txBody>
              </p:sp>
            </mc:Fallback>
          </mc:AlternateContent>
        </p:grpSp>
        <p:sp>
          <p:nvSpPr>
            <p:cNvPr id="165" name="文本框 164">
              <a:extLst>
                <a:ext uri="{FF2B5EF4-FFF2-40B4-BE49-F238E27FC236}">
                  <a16:creationId xmlns:a16="http://schemas.microsoft.com/office/drawing/2014/main" id="{C444E795-CE17-493D-AA7F-A4731D0ED545}"/>
                </a:ext>
              </a:extLst>
            </p:cNvPr>
            <p:cNvSpPr txBox="1"/>
            <p:nvPr/>
          </p:nvSpPr>
          <p:spPr>
            <a:xfrm>
              <a:off x="4516462" y="1350217"/>
              <a:ext cx="335454" cy="369332"/>
            </a:xfrm>
            <a:prstGeom prst="rect">
              <a:avLst/>
            </a:prstGeom>
            <a:noFill/>
          </p:spPr>
          <p:txBody>
            <a:bodyPr wrap="square">
              <a:spAutoFit/>
            </a:bodyPr>
            <a:lstStyle/>
            <a:p>
              <a:r>
                <a:rPr lang="en-US" altLang="zh-CN" dirty="0"/>
                <a:t>0</a:t>
              </a:r>
              <a:endParaRPr lang="zh-CN" altLang="en-US" dirty="0"/>
            </a:p>
          </p:txBody>
        </p:sp>
        <p:sp>
          <p:nvSpPr>
            <p:cNvPr id="166" name="文本框 165">
              <a:extLst>
                <a:ext uri="{FF2B5EF4-FFF2-40B4-BE49-F238E27FC236}">
                  <a16:creationId xmlns:a16="http://schemas.microsoft.com/office/drawing/2014/main" id="{61B51EA4-A28D-4FCD-AAAC-85D1C7E5A05D}"/>
                </a:ext>
              </a:extLst>
            </p:cNvPr>
            <p:cNvSpPr txBox="1"/>
            <p:nvPr/>
          </p:nvSpPr>
          <p:spPr>
            <a:xfrm>
              <a:off x="5415535" y="1371985"/>
              <a:ext cx="335454" cy="369332"/>
            </a:xfrm>
            <a:prstGeom prst="rect">
              <a:avLst/>
            </a:prstGeom>
            <a:noFill/>
          </p:spPr>
          <p:txBody>
            <a:bodyPr wrap="square">
              <a:spAutoFit/>
            </a:bodyPr>
            <a:lstStyle/>
            <a:p>
              <a:r>
                <a:rPr lang="en-US" altLang="zh-CN" dirty="0"/>
                <a:t>0</a:t>
              </a:r>
              <a:endParaRPr lang="zh-CN" altLang="en-US" dirty="0"/>
            </a:p>
          </p:txBody>
        </p:sp>
        <p:sp>
          <p:nvSpPr>
            <p:cNvPr id="167" name="文本框 166">
              <a:extLst>
                <a:ext uri="{FF2B5EF4-FFF2-40B4-BE49-F238E27FC236}">
                  <a16:creationId xmlns:a16="http://schemas.microsoft.com/office/drawing/2014/main" id="{7A852222-531E-408E-8C64-41F0D27815D1}"/>
                </a:ext>
              </a:extLst>
            </p:cNvPr>
            <p:cNvSpPr txBox="1"/>
            <p:nvPr/>
          </p:nvSpPr>
          <p:spPr>
            <a:xfrm>
              <a:off x="6317495" y="1371985"/>
              <a:ext cx="335454" cy="369332"/>
            </a:xfrm>
            <a:prstGeom prst="rect">
              <a:avLst/>
            </a:prstGeom>
            <a:noFill/>
          </p:spPr>
          <p:txBody>
            <a:bodyPr wrap="square">
              <a:spAutoFit/>
            </a:bodyPr>
            <a:lstStyle/>
            <a:p>
              <a:r>
                <a:rPr lang="en-US" altLang="zh-CN" dirty="0"/>
                <a:t>0</a:t>
              </a:r>
              <a:endParaRPr lang="zh-CN" altLang="en-US" dirty="0"/>
            </a:p>
          </p:txBody>
        </p:sp>
      </p:grpSp>
      <p:grpSp>
        <p:nvGrpSpPr>
          <p:cNvPr id="172" name="组合 171">
            <a:extLst>
              <a:ext uri="{FF2B5EF4-FFF2-40B4-BE49-F238E27FC236}">
                <a16:creationId xmlns:a16="http://schemas.microsoft.com/office/drawing/2014/main" id="{5A62F81E-F364-4F29-A720-066C53AC2A76}"/>
              </a:ext>
            </a:extLst>
          </p:cNvPr>
          <p:cNvGrpSpPr/>
          <p:nvPr/>
        </p:nvGrpSpPr>
        <p:grpSpPr>
          <a:xfrm>
            <a:off x="936742" y="4072361"/>
            <a:ext cx="3495869" cy="457197"/>
            <a:chOff x="3440332" y="1306285"/>
            <a:chExt cx="3495869" cy="457197"/>
          </a:xfrm>
        </p:grpSpPr>
        <p:grpSp>
          <p:nvGrpSpPr>
            <p:cNvPr id="173" name="组合 172">
              <a:extLst>
                <a:ext uri="{FF2B5EF4-FFF2-40B4-BE49-F238E27FC236}">
                  <a16:creationId xmlns:a16="http://schemas.microsoft.com/office/drawing/2014/main" id="{118335D6-EF4B-4E71-BCBA-A1F177EC6494}"/>
                </a:ext>
              </a:extLst>
            </p:cNvPr>
            <p:cNvGrpSpPr/>
            <p:nvPr/>
          </p:nvGrpSpPr>
          <p:grpSpPr>
            <a:xfrm>
              <a:off x="3440332" y="1306285"/>
              <a:ext cx="3495869" cy="457197"/>
              <a:chOff x="1859902" y="1576873"/>
              <a:chExt cx="3495869" cy="457197"/>
            </a:xfrm>
          </p:grpSpPr>
          <p:sp>
            <p:nvSpPr>
              <p:cNvPr id="177" name="矩形 176">
                <a:extLst>
                  <a:ext uri="{FF2B5EF4-FFF2-40B4-BE49-F238E27FC236}">
                    <a16:creationId xmlns:a16="http://schemas.microsoft.com/office/drawing/2014/main" id="{6C7D75B2-249B-48F1-9291-311C1E931754}"/>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78" name="直接连接符 177">
                <a:extLst>
                  <a:ext uri="{FF2B5EF4-FFF2-40B4-BE49-F238E27FC236}">
                    <a16:creationId xmlns:a16="http://schemas.microsoft.com/office/drawing/2014/main" id="{489FA12D-C1B8-4832-87EA-DD52C47AEC78}"/>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179" name="直接连接符 178">
                <a:extLst>
                  <a:ext uri="{FF2B5EF4-FFF2-40B4-BE49-F238E27FC236}">
                    <a16:creationId xmlns:a16="http://schemas.microsoft.com/office/drawing/2014/main" id="{1E59B0E8-E514-4ACD-95C8-8EE6FA6E68AA}"/>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0" name="文本框 179">
                    <a:extLst>
                      <a:ext uri="{FF2B5EF4-FFF2-40B4-BE49-F238E27FC236}">
                        <a16:creationId xmlns:a16="http://schemas.microsoft.com/office/drawing/2014/main" id="{EA0E5831-AD34-44D3-B0A5-7D54F24B85D8}"/>
                      </a:ext>
                    </a:extLst>
                  </p:cNvPr>
                  <p:cNvSpPr txBox="1"/>
                  <p:nvPr/>
                </p:nvSpPr>
                <p:spPr>
                  <a:xfrm>
                    <a:off x="1859902" y="1620805"/>
                    <a:ext cx="849086"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b="0" i="0" smtClean="0">
                                <a:latin typeface="Cambria Math" panose="02040503050406030204" pitchFamily="18" charset="0"/>
                              </a:rPr>
                              <m:t>3</m:t>
                            </m:r>
                          </m:sub>
                        </m:sSub>
                      </m:oMath>
                    </a14:m>
                    <a:r>
                      <a:rPr lang="en-US" altLang="zh-CN" dirty="0"/>
                      <a:t>  =</a:t>
                    </a:r>
                    <a:endParaRPr lang="zh-CN" altLang="en-US" dirty="0"/>
                  </a:p>
                </p:txBody>
              </p:sp>
            </mc:Choice>
            <mc:Fallback xmlns="">
              <p:sp>
                <p:nvSpPr>
                  <p:cNvPr id="180" name="文本框 179">
                    <a:extLst>
                      <a:ext uri="{FF2B5EF4-FFF2-40B4-BE49-F238E27FC236}">
                        <a16:creationId xmlns:a16="http://schemas.microsoft.com/office/drawing/2014/main" id="{EA0E5831-AD34-44D3-B0A5-7D54F24B85D8}"/>
                      </a:ext>
                    </a:extLst>
                  </p:cNvPr>
                  <p:cNvSpPr txBox="1">
                    <a:spLocks noRot="1" noChangeAspect="1" noMove="1" noResize="1" noEditPoints="1" noAdjustHandles="1" noChangeArrowheads="1" noChangeShapeType="1" noTextEdit="1"/>
                  </p:cNvSpPr>
                  <p:nvPr/>
                </p:nvSpPr>
                <p:spPr>
                  <a:xfrm>
                    <a:off x="1859902" y="1620805"/>
                    <a:ext cx="849086" cy="369332"/>
                  </a:xfrm>
                  <a:prstGeom prst="rect">
                    <a:avLst/>
                  </a:prstGeom>
                  <a:blipFill>
                    <a:blip r:embed="rId14"/>
                    <a:stretch>
                      <a:fillRect t="-8197" b="-2459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74" name="文本框 173">
                  <a:extLst>
                    <a:ext uri="{FF2B5EF4-FFF2-40B4-BE49-F238E27FC236}">
                      <a16:creationId xmlns:a16="http://schemas.microsoft.com/office/drawing/2014/main" id="{F05E8876-CB71-40F1-8AB6-6C22A4CC6DB6}"/>
                    </a:ext>
                  </a:extLst>
                </p:cNvPr>
                <p:cNvSpPr txBox="1"/>
                <p:nvPr/>
              </p:nvSpPr>
              <p:spPr>
                <a:xfrm>
                  <a:off x="4516462" y="1350217"/>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en-US" altLang="zh-CN" i="1" smtClean="0">
                                <a:solidFill>
                                  <a:srgbClr val="836967"/>
                                </a:solidFill>
                                <a:latin typeface="Cambria Math" panose="02040503050406030204" pitchFamily="18" charset="0"/>
                              </a:rPr>
                              <m:t>𝑑</m:t>
                            </m:r>
                          </m:e>
                          <m:sub>
                            <m:r>
                              <a:rPr lang="en-US" altLang="zh-CN" b="0" i="1" smtClean="0">
                                <a:solidFill>
                                  <a:srgbClr val="836967"/>
                                </a:solidFill>
                                <a:latin typeface="Cambria Math" panose="02040503050406030204" pitchFamily="18" charset="0"/>
                              </a:rPr>
                              <m:t>3</m:t>
                            </m:r>
                          </m:sub>
                        </m:sSub>
                      </m:oMath>
                    </m:oMathPara>
                  </a14:m>
                  <a:endParaRPr lang="zh-CN" altLang="en-US" dirty="0"/>
                </a:p>
              </p:txBody>
            </p:sp>
          </mc:Choice>
          <mc:Fallback xmlns="">
            <p:sp>
              <p:nvSpPr>
                <p:cNvPr id="174" name="文本框 173">
                  <a:extLst>
                    <a:ext uri="{FF2B5EF4-FFF2-40B4-BE49-F238E27FC236}">
                      <a16:creationId xmlns:a16="http://schemas.microsoft.com/office/drawing/2014/main" id="{F05E8876-CB71-40F1-8AB6-6C22A4CC6DB6}"/>
                    </a:ext>
                  </a:extLst>
                </p:cNvPr>
                <p:cNvSpPr txBox="1">
                  <a:spLocks noRot="1" noChangeAspect="1" noMove="1" noResize="1" noEditPoints="1" noAdjustHandles="1" noChangeArrowheads="1" noChangeShapeType="1" noTextEdit="1"/>
                </p:cNvSpPr>
                <p:nvPr/>
              </p:nvSpPr>
              <p:spPr>
                <a:xfrm>
                  <a:off x="4516462" y="1350217"/>
                  <a:ext cx="335454" cy="369332"/>
                </a:xfrm>
                <a:prstGeom prst="rect">
                  <a:avLst/>
                </a:prstGeom>
                <a:blipFill>
                  <a:blip r:embed="rId15"/>
                  <a:stretch>
                    <a:fillRect r="-14545"/>
                  </a:stretch>
                </a:blipFill>
              </p:spPr>
              <p:txBody>
                <a:bodyPr/>
                <a:lstStyle/>
                <a:p>
                  <a:r>
                    <a:rPr lang="zh-CN" altLang="en-US">
                      <a:noFill/>
                    </a:rPr>
                    <a:t> </a:t>
                  </a:r>
                </a:p>
              </p:txBody>
            </p:sp>
          </mc:Fallback>
        </mc:AlternateContent>
        <p:sp>
          <p:nvSpPr>
            <p:cNvPr id="175" name="文本框 174">
              <a:extLst>
                <a:ext uri="{FF2B5EF4-FFF2-40B4-BE49-F238E27FC236}">
                  <a16:creationId xmlns:a16="http://schemas.microsoft.com/office/drawing/2014/main" id="{8FFA1416-5CEB-4F4D-A145-C380019D9D61}"/>
                </a:ext>
              </a:extLst>
            </p:cNvPr>
            <p:cNvSpPr txBox="1"/>
            <p:nvPr/>
          </p:nvSpPr>
          <p:spPr>
            <a:xfrm>
              <a:off x="5415535" y="1371985"/>
              <a:ext cx="335454" cy="369332"/>
            </a:xfrm>
            <a:prstGeom prst="rect">
              <a:avLst/>
            </a:prstGeom>
            <a:noFill/>
          </p:spPr>
          <p:txBody>
            <a:bodyPr wrap="square">
              <a:spAutoFit/>
            </a:bodyPr>
            <a:lstStyle/>
            <a:p>
              <a:r>
                <a:rPr lang="en-US" altLang="zh-CN" dirty="0"/>
                <a:t>0</a:t>
              </a:r>
              <a:endParaRPr lang="zh-CN" altLang="en-US" dirty="0"/>
            </a:p>
          </p:txBody>
        </p:sp>
        <p:sp>
          <p:nvSpPr>
            <p:cNvPr id="176" name="文本框 175">
              <a:extLst>
                <a:ext uri="{FF2B5EF4-FFF2-40B4-BE49-F238E27FC236}">
                  <a16:creationId xmlns:a16="http://schemas.microsoft.com/office/drawing/2014/main" id="{2799BA01-8F2B-42FE-A426-F6241590FE89}"/>
                </a:ext>
              </a:extLst>
            </p:cNvPr>
            <p:cNvSpPr txBox="1"/>
            <p:nvPr/>
          </p:nvSpPr>
          <p:spPr>
            <a:xfrm>
              <a:off x="6317495" y="1371985"/>
              <a:ext cx="335454" cy="369332"/>
            </a:xfrm>
            <a:prstGeom prst="rect">
              <a:avLst/>
            </a:prstGeom>
            <a:noFill/>
          </p:spPr>
          <p:txBody>
            <a:bodyPr wrap="square">
              <a:spAutoFit/>
            </a:bodyPr>
            <a:lstStyle/>
            <a:p>
              <a:r>
                <a:rPr lang="en-US" altLang="zh-CN" dirty="0"/>
                <a:t>0</a:t>
              </a:r>
              <a:endParaRPr lang="zh-CN" altLang="en-US" dirty="0"/>
            </a:p>
          </p:txBody>
        </p:sp>
      </p:grpSp>
      <p:cxnSp>
        <p:nvCxnSpPr>
          <p:cNvPr id="181" name="直接连接符 180">
            <a:extLst>
              <a:ext uri="{FF2B5EF4-FFF2-40B4-BE49-F238E27FC236}">
                <a16:creationId xmlns:a16="http://schemas.microsoft.com/office/drawing/2014/main" id="{F0F9E8ED-24C8-4840-9AC5-977E87E99968}"/>
              </a:ext>
            </a:extLst>
          </p:cNvPr>
          <p:cNvCxnSpPr/>
          <p:nvPr/>
        </p:nvCxnSpPr>
        <p:spPr>
          <a:xfrm flipH="1">
            <a:off x="2157382" y="3058436"/>
            <a:ext cx="2479280" cy="992159"/>
          </a:xfrm>
          <a:prstGeom prst="line">
            <a:avLst/>
          </a:prstGeom>
          <a:ln w="12700"/>
        </p:spPr>
        <p:style>
          <a:lnRef idx="1">
            <a:schemeClr val="dk1"/>
          </a:lnRef>
          <a:fillRef idx="0">
            <a:schemeClr val="dk1"/>
          </a:fillRef>
          <a:effectRef idx="0">
            <a:schemeClr val="dk1"/>
          </a:effectRef>
          <a:fontRef idx="minor">
            <a:schemeClr val="tx1"/>
          </a:fontRef>
        </p:style>
      </p:cxnSp>
      <p:grpSp>
        <p:nvGrpSpPr>
          <p:cNvPr id="183" name="组合 182">
            <a:extLst>
              <a:ext uri="{FF2B5EF4-FFF2-40B4-BE49-F238E27FC236}">
                <a16:creationId xmlns:a16="http://schemas.microsoft.com/office/drawing/2014/main" id="{C0DF1A55-A39B-4F5A-A0BE-7451E08F80F1}"/>
              </a:ext>
            </a:extLst>
          </p:cNvPr>
          <p:cNvGrpSpPr/>
          <p:nvPr/>
        </p:nvGrpSpPr>
        <p:grpSpPr>
          <a:xfrm>
            <a:off x="2464184" y="2579075"/>
            <a:ext cx="3495869" cy="457197"/>
            <a:chOff x="3440332" y="1306285"/>
            <a:chExt cx="3495869" cy="457197"/>
          </a:xfrm>
        </p:grpSpPr>
        <p:grpSp>
          <p:nvGrpSpPr>
            <p:cNvPr id="184" name="组合 183">
              <a:extLst>
                <a:ext uri="{FF2B5EF4-FFF2-40B4-BE49-F238E27FC236}">
                  <a16:creationId xmlns:a16="http://schemas.microsoft.com/office/drawing/2014/main" id="{B07F5533-D656-45E6-BEEB-1E2D573E8C41}"/>
                </a:ext>
              </a:extLst>
            </p:cNvPr>
            <p:cNvGrpSpPr/>
            <p:nvPr/>
          </p:nvGrpSpPr>
          <p:grpSpPr>
            <a:xfrm>
              <a:off x="3440332" y="1306285"/>
              <a:ext cx="3495869" cy="457197"/>
              <a:chOff x="1859902" y="1576873"/>
              <a:chExt cx="3495869" cy="457197"/>
            </a:xfrm>
          </p:grpSpPr>
          <p:sp>
            <p:nvSpPr>
              <p:cNvPr id="188" name="矩形 187">
                <a:extLst>
                  <a:ext uri="{FF2B5EF4-FFF2-40B4-BE49-F238E27FC236}">
                    <a16:creationId xmlns:a16="http://schemas.microsoft.com/office/drawing/2014/main" id="{CDAB7CBA-4394-4821-A9A3-0360EF478592}"/>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89" name="直接连接符 188">
                <a:extLst>
                  <a:ext uri="{FF2B5EF4-FFF2-40B4-BE49-F238E27FC236}">
                    <a16:creationId xmlns:a16="http://schemas.microsoft.com/office/drawing/2014/main" id="{F0277A41-1D40-4DCC-B60C-FE02FDE16381}"/>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190" name="直接连接符 189">
                <a:extLst>
                  <a:ext uri="{FF2B5EF4-FFF2-40B4-BE49-F238E27FC236}">
                    <a16:creationId xmlns:a16="http://schemas.microsoft.com/office/drawing/2014/main" id="{F4CD14C5-DE06-462A-AA3B-1E2119115C43}"/>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1" name="文本框 190">
                    <a:extLst>
                      <a:ext uri="{FF2B5EF4-FFF2-40B4-BE49-F238E27FC236}">
                        <a16:creationId xmlns:a16="http://schemas.microsoft.com/office/drawing/2014/main" id="{B57109A5-D07F-4018-AAE4-C2065A742119}"/>
                      </a:ext>
                    </a:extLst>
                  </p:cNvPr>
                  <p:cNvSpPr txBox="1"/>
                  <p:nvPr/>
                </p:nvSpPr>
                <p:spPr>
                  <a:xfrm>
                    <a:off x="1859902" y="1620805"/>
                    <a:ext cx="849086"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b="0" i="0" smtClean="0">
                                <a:latin typeface="Cambria Math" panose="02040503050406030204" pitchFamily="18" charset="0"/>
                              </a:rPr>
                              <m:t>1</m:t>
                            </m:r>
                          </m:sub>
                        </m:sSub>
                      </m:oMath>
                    </a14:m>
                    <a:r>
                      <a:rPr lang="en-US" altLang="zh-CN" dirty="0"/>
                      <a:t>  =</a:t>
                    </a:r>
                    <a:endParaRPr lang="zh-CN" altLang="en-US" dirty="0"/>
                  </a:p>
                </p:txBody>
              </p:sp>
            </mc:Choice>
            <mc:Fallback xmlns="">
              <p:sp>
                <p:nvSpPr>
                  <p:cNvPr id="191" name="文本框 190">
                    <a:extLst>
                      <a:ext uri="{FF2B5EF4-FFF2-40B4-BE49-F238E27FC236}">
                        <a16:creationId xmlns:a16="http://schemas.microsoft.com/office/drawing/2014/main" id="{B57109A5-D07F-4018-AAE4-C2065A742119}"/>
                      </a:ext>
                    </a:extLst>
                  </p:cNvPr>
                  <p:cNvSpPr txBox="1">
                    <a:spLocks noRot="1" noChangeAspect="1" noMove="1" noResize="1" noEditPoints="1" noAdjustHandles="1" noChangeArrowheads="1" noChangeShapeType="1" noTextEdit="1"/>
                  </p:cNvSpPr>
                  <p:nvPr/>
                </p:nvSpPr>
                <p:spPr>
                  <a:xfrm>
                    <a:off x="1859902" y="1620805"/>
                    <a:ext cx="849086" cy="369332"/>
                  </a:xfrm>
                  <a:prstGeom prst="rect">
                    <a:avLst/>
                  </a:prstGeom>
                  <a:blipFill>
                    <a:blip r:embed="rId16"/>
                    <a:stretch>
                      <a:fillRect t="-8197" b="-2459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5" name="文本框 184">
                  <a:extLst>
                    <a:ext uri="{FF2B5EF4-FFF2-40B4-BE49-F238E27FC236}">
                      <a16:creationId xmlns:a16="http://schemas.microsoft.com/office/drawing/2014/main" id="{5EF3F99E-6A4A-4A0C-A774-6E734E99DBB2}"/>
                    </a:ext>
                  </a:extLst>
                </p:cNvPr>
                <p:cNvSpPr txBox="1"/>
                <p:nvPr/>
              </p:nvSpPr>
              <p:spPr>
                <a:xfrm>
                  <a:off x="4516462" y="1350217"/>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en-US" altLang="zh-CN" i="1" smtClean="0">
                                <a:solidFill>
                                  <a:srgbClr val="836967"/>
                                </a:solidFill>
                                <a:latin typeface="Cambria Math" panose="02040503050406030204" pitchFamily="18" charset="0"/>
                              </a:rPr>
                              <m:t>𝑑</m:t>
                            </m:r>
                          </m:e>
                          <m:sub>
                            <m:r>
                              <a:rPr lang="en-US" altLang="zh-CN" b="0" i="1" smtClean="0">
                                <a:solidFill>
                                  <a:srgbClr val="836967"/>
                                </a:solidFill>
                                <a:latin typeface="Cambria Math" panose="02040503050406030204" pitchFamily="18" charset="0"/>
                              </a:rPr>
                              <m:t>3</m:t>
                            </m:r>
                          </m:sub>
                        </m:sSub>
                      </m:oMath>
                    </m:oMathPara>
                  </a14:m>
                  <a:endParaRPr lang="zh-CN" altLang="en-US" dirty="0"/>
                </a:p>
              </p:txBody>
            </p:sp>
          </mc:Choice>
          <mc:Fallback xmlns="">
            <p:sp>
              <p:nvSpPr>
                <p:cNvPr id="185" name="文本框 184">
                  <a:extLst>
                    <a:ext uri="{FF2B5EF4-FFF2-40B4-BE49-F238E27FC236}">
                      <a16:creationId xmlns:a16="http://schemas.microsoft.com/office/drawing/2014/main" id="{5EF3F99E-6A4A-4A0C-A774-6E734E99DBB2}"/>
                    </a:ext>
                  </a:extLst>
                </p:cNvPr>
                <p:cNvSpPr txBox="1">
                  <a:spLocks noRot="1" noChangeAspect="1" noMove="1" noResize="1" noEditPoints="1" noAdjustHandles="1" noChangeArrowheads="1" noChangeShapeType="1" noTextEdit="1"/>
                </p:cNvSpPr>
                <p:nvPr/>
              </p:nvSpPr>
              <p:spPr>
                <a:xfrm>
                  <a:off x="4516462" y="1350217"/>
                  <a:ext cx="335454" cy="369332"/>
                </a:xfrm>
                <a:prstGeom prst="rect">
                  <a:avLst/>
                </a:prstGeom>
                <a:blipFill>
                  <a:blip r:embed="rId17"/>
                  <a:stretch>
                    <a:fillRect r="-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6" name="文本框 185">
                  <a:extLst>
                    <a:ext uri="{FF2B5EF4-FFF2-40B4-BE49-F238E27FC236}">
                      <a16:creationId xmlns:a16="http://schemas.microsoft.com/office/drawing/2014/main" id="{FD925EFC-076F-4A8A-BE77-15E4B744EAFB}"/>
                    </a:ext>
                  </a:extLst>
                </p:cNvPr>
                <p:cNvSpPr txBox="1"/>
                <p:nvPr/>
              </p:nvSpPr>
              <p:spPr>
                <a:xfrm>
                  <a:off x="5415535" y="1371985"/>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b="0" i="0" smtClean="0">
                                <a:latin typeface="Cambria Math" panose="02040503050406030204" pitchFamily="18" charset="0"/>
                              </a:rPr>
                              <m:t>3</m:t>
                            </m:r>
                          </m:sub>
                        </m:sSub>
                      </m:oMath>
                    </m:oMathPara>
                  </a14:m>
                  <a:endParaRPr lang="zh-CN" altLang="en-US" dirty="0"/>
                </a:p>
              </p:txBody>
            </p:sp>
          </mc:Choice>
          <mc:Fallback xmlns="">
            <p:sp>
              <p:nvSpPr>
                <p:cNvPr id="186" name="文本框 185">
                  <a:extLst>
                    <a:ext uri="{FF2B5EF4-FFF2-40B4-BE49-F238E27FC236}">
                      <a16:creationId xmlns:a16="http://schemas.microsoft.com/office/drawing/2014/main" id="{FD925EFC-076F-4A8A-BE77-15E4B744EAFB}"/>
                    </a:ext>
                  </a:extLst>
                </p:cNvPr>
                <p:cNvSpPr txBox="1">
                  <a:spLocks noRot="1" noChangeAspect="1" noMove="1" noResize="1" noEditPoints="1" noAdjustHandles="1" noChangeArrowheads="1" noChangeShapeType="1" noTextEdit="1"/>
                </p:cNvSpPr>
                <p:nvPr/>
              </p:nvSpPr>
              <p:spPr>
                <a:xfrm>
                  <a:off x="5415535" y="1371985"/>
                  <a:ext cx="335454" cy="369332"/>
                </a:xfrm>
                <a:prstGeom prst="rect">
                  <a:avLst/>
                </a:prstGeom>
                <a:blipFill>
                  <a:blip r:embed="rId18"/>
                  <a:stretch>
                    <a:fillRect r="-14545"/>
                  </a:stretch>
                </a:blipFill>
              </p:spPr>
              <p:txBody>
                <a:bodyPr/>
                <a:lstStyle/>
                <a:p>
                  <a:r>
                    <a:rPr lang="zh-CN" altLang="en-US">
                      <a:noFill/>
                    </a:rPr>
                    <a:t> </a:t>
                  </a:r>
                </a:p>
              </p:txBody>
            </p:sp>
          </mc:Fallback>
        </mc:AlternateContent>
        <p:sp>
          <p:nvSpPr>
            <p:cNvPr id="187" name="文本框 186">
              <a:extLst>
                <a:ext uri="{FF2B5EF4-FFF2-40B4-BE49-F238E27FC236}">
                  <a16:creationId xmlns:a16="http://schemas.microsoft.com/office/drawing/2014/main" id="{F408E412-27E6-4959-9520-4473B1671300}"/>
                </a:ext>
              </a:extLst>
            </p:cNvPr>
            <p:cNvSpPr txBox="1"/>
            <p:nvPr/>
          </p:nvSpPr>
          <p:spPr>
            <a:xfrm>
              <a:off x="6317495" y="1371985"/>
              <a:ext cx="335454" cy="369332"/>
            </a:xfrm>
            <a:prstGeom prst="rect">
              <a:avLst/>
            </a:prstGeom>
            <a:noFill/>
          </p:spPr>
          <p:txBody>
            <a:bodyPr wrap="square">
              <a:spAutoFit/>
            </a:bodyPr>
            <a:lstStyle/>
            <a:p>
              <a:r>
                <a:rPr lang="en-US" altLang="zh-CN" dirty="0"/>
                <a:t>0</a:t>
              </a:r>
              <a:endParaRPr lang="zh-CN" altLang="en-US" dirty="0"/>
            </a:p>
          </p:txBody>
        </p:sp>
      </p:grpSp>
      <p:grpSp>
        <p:nvGrpSpPr>
          <p:cNvPr id="99" name="组合 98">
            <a:extLst>
              <a:ext uri="{FF2B5EF4-FFF2-40B4-BE49-F238E27FC236}">
                <a16:creationId xmlns:a16="http://schemas.microsoft.com/office/drawing/2014/main" id="{97A788BB-1C34-476A-8D89-CF197B408D0E}"/>
              </a:ext>
            </a:extLst>
          </p:cNvPr>
          <p:cNvGrpSpPr/>
          <p:nvPr/>
        </p:nvGrpSpPr>
        <p:grpSpPr>
          <a:xfrm>
            <a:off x="4209670" y="1122957"/>
            <a:ext cx="3495869" cy="457197"/>
            <a:chOff x="3440332" y="1306285"/>
            <a:chExt cx="3495869" cy="457197"/>
          </a:xfrm>
        </p:grpSpPr>
        <p:grpSp>
          <p:nvGrpSpPr>
            <p:cNvPr id="100" name="组合 99">
              <a:extLst>
                <a:ext uri="{FF2B5EF4-FFF2-40B4-BE49-F238E27FC236}">
                  <a16:creationId xmlns:a16="http://schemas.microsoft.com/office/drawing/2014/main" id="{E0BF29D0-6A0F-4FC9-BC73-562B1555E8F5}"/>
                </a:ext>
              </a:extLst>
            </p:cNvPr>
            <p:cNvGrpSpPr/>
            <p:nvPr/>
          </p:nvGrpSpPr>
          <p:grpSpPr>
            <a:xfrm>
              <a:off x="3440332" y="1306285"/>
              <a:ext cx="3495869" cy="457197"/>
              <a:chOff x="1859902" y="1576873"/>
              <a:chExt cx="3495869" cy="457197"/>
            </a:xfrm>
          </p:grpSpPr>
          <p:sp>
            <p:nvSpPr>
              <p:cNvPr id="104" name="矩形 103">
                <a:extLst>
                  <a:ext uri="{FF2B5EF4-FFF2-40B4-BE49-F238E27FC236}">
                    <a16:creationId xmlns:a16="http://schemas.microsoft.com/office/drawing/2014/main" id="{1BB5C76D-46AB-4CCE-AD41-F0FB74C08943}"/>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05" name="直接连接符 104">
                <a:extLst>
                  <a:ext uri="{FF2B5EF4-FFF2-40B4-BE49-F238E27FC236}">
                    <a16:creationId xmlns:a16="http://schemas.microsoft.com/office/drawing/2014/main" id="{60825CE9-18BB-4F4D-B78F-E12ACC8195D5}"/>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C0DEC5DB-A2FC-44E8-A8DA-A3C79EF31CA2}"/>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AA60A5C4-6B4A-4E5F-953D-0E6BC701CF90}"/>
                      </a:ext>
                    </a:extLst>
                  </p:cNvPr>
                  <p:cNvSpPr txBox="1"/>
                  <p:nvPr/>
                </p:nvSpPr>
                <p:spPr>
                  <a:xfrm>
                    <a:off x="1859902" y="1620805"/>
                    <a:ext cx="849086"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zh-CN" altLang="en-US" i="0">
                                <a:latin typeface="Cambria Math" panose="02040503050406030204" pitchFamily="18" charset="0"/>
                              </a:rPr>
                              <m:t>0</m:t>
                            </m:r>
                          </m:sub>
                        </m:sSub>
                      </m:oMath>
                    </a14:m>
                    <a:r>
                      <a:rPr lang="en-US" altLang="zh-CN" dirty="0"/>
                      <a:t>  =</a:t>
                    </a:r>
                    <a:endParaRPr lang="zh-CN" altLang="en-US" dirty="0"/>
                  </a:p>
                </p:txBody>
              </p:sp>
            </mc:Choice>
            <mc:Fallback xmlns="">
              <p:sp>
                <p:nvSpPr>
                  <p:cNvPr id="107" name="文本框 106">
                    <a:extLst>
                      <a:ext uri="{FF2B5EF4-FFF2-40B4-BE49-F238E27FC236}">
                        <a16:creationId xmlns:a16="http://schemas.microsoft.com/office/drawing/2014/main" id="{AA60A5C4-6B4A-4E5F-953D-0E6BC701CF90}"/>
                      </a:ext>
                    </a:extLst>
                  </p:cNvPr>
                  <p:cNvSpPr txBox="1">
                    <a:spLocks noRot="1" noChangeAspect="1" noMove="1" noResize="1" noEditPoints="1" noAdjustHandles="1" noChangeArrowheads="1" noChangeShapeType="1" noTextEdit="1"/>
                  </p:cNvSpPr>
                  <p:nvPr/>
                </p:nvSpPr>
                <p:spPr>
                  <a:xfrm>
                    <a:off x="1859902" y="1620805"/>
                    <a:ext cx="849086" cy="369332"/>
                  </a:xfrm>
                  <a:prstGeom prst="rect">
                    <a:avLst/>
                  </a:prstGeom>
                  <a:blipFill>
                    <a:blip r:embed="rId19"/>
                    <a:stretch>
                      <a:fillRect t="-8197" b="-24590"/>
                    </a:stretch>
                  </a:blipFill>
                </p:spPr>
                <p:txBody>
                  <a:bodyPr/>
                  <a:lstStyle/>
                  <a:p>
                    <a:r>
                      <a:rPr lang="zh-CN" altLang="en-US">
                        <a:noFill/>
                      </a:rPr>
                      <a:t> </a:t>
                    </a:r>
                  </a:p>
                </p:txBody>
              </p:sp>
            </mc:Fallback>
          </mc:AlternateContent>
        </p:grpSp>
        <p:sp>
          <p:nvSpPr>
            <p:cNvPr id="101" name="文本框 100">
              <a:extLst>
                <a:ext uri="{FF2B5EF4-FFF2-40B4-BE49-F238E27FC236}">
                  <a16:creationId xmlns:a16="http://schemas.microsoft.com/office/drawing/2014/main" id="{D05B7DE2-F30A-4F5D-91DB-FFEC1002E97A}"/>
                </a:ext>
              </a:extLst>
            </p:cNvPr>
            <p:cNvSpPr txBox="1"/>
            <p:nvPr/>
          </p:nvSpPr>
          <p:spPr>
            <a:xfrm>
              <a:off x="4516462" y="1350217"/>
              <a:ext cx="335454" cy="369332"/>
            </a:xfrm>
            <a:prstGeom prst="rect">
              <a:avLst/>
            </a:prstGeom>
            <a:noFill/>
          </p:spPr>
          <p:txBody>
            <a:bodyPr wrap="square">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AA3267A2-3020-4A06-B58E-38C685038C5D}"/>
                    </a:ext>
                  </a:extLst>
                </p:cNvPr>
                <p:cNvSpPr txBox="1"/>
                <p:nvPr/>
              </p:nvSpPr>
              <p:spPr>
                <a:xfrm>
                  <a:off x="5396649" y="1328451"/>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a:latin typeface="Cambria Math" panose="02040503050406030204" pitchFamily="18" charset="0"/>
                              </a:rPr>
                              <m:t>1</m:t>
                            </m:r>
                          </m:sub>
                        </m:sSub>
                      </m:oMath>
                    </m:oMathPara>
                  </a14:m>
                  <a:endParaRPr lang="zh-CN" altLang="en-US" dirty="0"/>
                </a:p>
              </p:txBody>
            </p:sp>
          </mc:Choice>
          <mc:Fallback xmlns="">
            <p:sp>
              <p:nvSpPr>
                <p:cNvPr id="102" name="文本框 101">
                  <a:extLst>
                    <a:ext uri="{FF2B5EF4-FFF2-40B4-BE49-F238E27FC236}">
                      <a16:creationId xmlns:a16="http://schemas.microsoft.com/office/drawing/2014/main" id="{AA3267A2-3020-4A06-B58E-38C685038C5D}"/>
                    </a:ext>
                  </a:extLst>
                </p:cNvPr>
                <p:cNvSpPr txBox="1">
                  <a:spLocks noRot="1" noChangeAspect="1" noMove="1" noResize="1" noEditPoints="1" noAdjustHandles="1" noChangeArrowheads="1" noChangeShapeType="1" noTextEdit="1"/>
                </p:cNvSpPr>
                <p:nvPr/>
              </p:nvSpPr>
              <p:spPr>
                <a:xfrm>
                  <a:off x="5396649" y="1328451"/>
                  <a:ext cx="335454" cy="369332"/>
                </a:xfrm>
                <a:prstGeom prst="rect">
                  <a:avLst/>
                </a:prstGeom>
                <a:blipFill>
                  <a:blip r:embed="rId20"/>
                  <a:stretch>
                    <a:fillRect r="-10714"/>
                  </a:stretch>
                </a:blipFill>
              </p:spPr>
              <p:txBody>
                <a:bodyPr/>
                <a:lstStyle/>
                <a:p>
                  <a:r>
                    <a:rPr lang="zh-CN" altLang="en-US">
                      <a:noFill/>
                    </a:rPr>
                    <a:t> </a:t>
                  </a:r>
                </a:p>
              </p:txBody>
            </p:sp>
          </mc:Fallback>
        </mc:AlternateContent>
        <p:sp>
          <p:nvSpPr>
            <p:cNvPr id="103" name="文本框 102">
              <a:extLst>
                <a:ext uri="{FF2B5EF4-FFF2-40B4-BE49-F238E27FC236}">
                  <a16:creationId xmlns:a16="http://schemas.microsoft.com/office/drawing/2014/main" id="{79B5C5CB-8B1F-47F4-82E3-16905E4E5999}"/>
                </a:ext>
              </a:extLst>
            </p:cNvPr>
            <p:cNvSpPr txBox="1"/>
            <p:nvPr/>
          </p:nvSpPr>
          <p:spPr>
            <a:xfrm>
              <a:off x="6317495" y="1371985"/>
              <a:ext cx="335454" cy="369332"/>
            </a:xfrm>
            <a:prstGeom prst="rect">
              <a:avLst/>
            </a:prstGeom>
            <a:noFill/>
          </p:spPr>
          <p:txBody>
            <a:bodyPr wrap="square">
              <a:spAutoFit/>
            </a:bodyPr>
            <a:lstStyle/>
            <a:p>
              <a:r>
                <a:rPr lang="en-US" altLang="zh-CN" dirty="0"/>
                <a:t>0</a:t>
              </a:r>
              <a:endParaRPr lang="zh-CN" altLang="en-US" dirty="0"/>
            </a:p>
          </p:txBody>
        </p:sp>
      </p:grpSp>
      <p:grpSp>
        <p:nvGrpSpPr>
          <p:cNvPr id="154" name="组合 153">
            <a:extLst>
              <a:ext uri="{FF2B5EF4-FFF2-40B4-BE49-F238E27FC236}">
                <a16:creationId xmlns:a16="http://schemas.microsoft.com/office/drawing/2014/main" id="{81990F33-16A7-4215-AB32-552F20A68678}"/>
              </a:ext>
            </a:extLst>
          </p:cNvPr>
          <p:cNvGrpSpPr/>
          <p:nvPr/>
        </p:nvGrpSpPr>
        <p:grpSpPr>
          <a:xfrm>
            <a:off x="4209670" y="1129719"/>
            <a:ext cx="3495869" cy="457197"/>
            <a:chOff x="3440332" y="1306285"/>
            <a:chExt cx="3495869" cy="457197"/>
          </a:xfrm>
        </p:grpSpPr>
        <p:grpSp>
          <p:nvGrpSpPr>
            <p:cNvPr id="155" name="组合 154">
              <a:extLst>
                <a:ext uri="{FF2B5EF4-FFF2-40B4-BE49-F238E27FC236}">
                  <a16:creationId xmlns:a16="http://schemas.microsoft.com/office/drawing/2014/main" id="{B969FFDC-2D12-4EAF-9398-BF345744F0B7}"/>
                </a:ext>
              </a:extLst>
            </p:cNvPr>
            <p:cNvGrpSpPr/>
            <p:nvPr/>
          </p:nvGrpSpPr>
          <p:grpSpPr>
            <a:xfrm>
              <a:off x="3440332" y="1306285"/>
              <a:ext cx="3495869" cy="457197"/>
              <a:chOff x="1859902" y="1576873"/>
              <a:chExt cx="3495869" cy="457197"/>
            </a:xfrm>
          </p:grpSpPr>
          <p:sp>
            <p:nvSpPr>
              <p:cNvPr id="159" name="矩形 158">
                <a:extLst>
                  <a:ext uri="{FF2B5EF4-FFF2-40B4-BE49-F238E27FC236}">
                    <a16:creationId xmlns:a16="http://schemas.microsoft.com/office/drawing/2014/main" id="{63B677BE-D507-4BB9-B484-8EC87FC727EF}"/>
                  </a:ext>
                </a:extLst>
              </p:cNvPr>
              <p:cNvSpPr/>
              <p:nvPr/>
            </p:nvSpPr>
            <p:spPr>
              <a:xfrm>
                <a:off x="2649894" y="1576873"/>
                <a:ext cx="2705877" cy="45719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60" name="直接连接符 159">
                <a:extLst>
                  <a:ext uri="{FF2B5EF4-FFF2-40B4-BE49-F238E27FC236}">
                    <a16:creationId xmlns:a16="http://schemas.microsoft.com/office/drawing/2014/main" id="{27D346C9-8EC0-4D6A-9FF9-F5329742DDE4}"/>
                  </a:ext>
                </a:extLst>
              </p:cNvPr>
              <p:cNvCxnSpPr/>
              <p:nvPr/>
            </p:nvCxnSpPr>
            <p:spPr>
              <a:xfrm>
                <a:off x="3573624" y="1576873"/>
                <a:ext cx="0" cy="457197"/>
              </a:xfrm>
              <a:prstGeom prst="line">
                <a:avLst/>
              </a:prstGeom>
              <a:ln w="19050"/>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6AE3BB8F-B281-450E-9C4B-DD4D3BB2890E}"/>
                  </a:ext>
                </a:extLst>
              </p:cNvPr>
              <p:cNvCxnSpPr/>
              <p:nvPr/>
            </p:nvCxnSpPr>
            <p:spPr>
              <a:xfrm>
                <a:off x="4453812" y="1576873"/>
                <a:ext cx="0" cy="457197"/>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id="{352CEAC4-F14B-41C1-AC30-88382E236A15}"/>
                      </a:ext>
                    </a:extLst>
                  </p:cNvPr>
                  <p:cNvSpPr txBox="1"/>
                  <p:nvPr/>
                </p:nvSpPr>
                <p:spPr>
                  <a:xfrm>
                    <a:off x="1859902" y="1620805"/>
                    <a:ext cx="849086"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zh-CN" altLang="en-US" i="0">
                                <a:latin typeface="Cambria Math" panose="02040503050406030204" pitchFamily="18" charset="0"/>
                              </a:rPr>
                              <m:t>0</m:t>
                            </m:r>
                          </m:sub>
                        </m:sSub>
                      </m:oMath>
                    </a14:m>
                    <a:r>
                      <a:rPr lang="en-US" altLang="zh-CN" dirty="0"/>
                      <a:t>  =</a:t>
                    </a:r>
                    <a:endParaRPr lang="zh-CN" altLang="en-US" dirty="0"/>
                  </a:p>
                </p:txBody>
              </p:sp>
            </mc:Choice>
            <mc:Fallback xmlns="">
              <p:sp>
                <p:nvSpPr>
                  <p:cNvPr id="162" name="文本框 161">
                    <a:extLst>
                      <a:ext uri="{FF2B5EF4-FFF2-40B4-BE49-F238E27FC236}">
                        <a16:creationId xmlns:a16="http://schemas.microsoft.com/office/drawing/2014/main" id="{352CEAC4-F14B-41C1-AC30-88382E236A15}"/>
                      </a:ext>
                    </a:extLst>
                  </p:cNvPr>
                  <p:cNvSpPr txBox="1">
                    <a:spLocks noRot="1" noChangeAspect="1" noMove="1" noResize="1" noEditPoints="1" noAdjustHandles="1" noChangeArrowheads="1" noChangeShapeType="1" noTextEdit="1"/>
                  </p:cNvSpPr>
                  <p:nvPr/>
                </p:nvSpPr>
                <p:spPr>
                  <a:xfrm>
                    <a:off x="1859902" y="1620805"/>
                    <a:ext cx="849086" cy="369332"/>
                  </a:xfrm>
                  <a:prstGeom prst="rect">
                    <a:avLst/>
                  </a:prstGeom>
                  <a:blipFill>
                    <a:blip r:embed="rId21"/>
                    <a:stretch>
                      <a:fillRect t="-10000" b="-26667"/>
                    </a:stretch>
                  </a:blipFill>
                </p:spPr>
                <p:txBody>
                  <a:bodyPr/>
                  <a:lstStyle/>
                  <a:p>
                    <a:r>
                      <a:rPr lang="zh-CN" altLang="en-US">
                        <a:noFill/>
                      </a:rPr>
                      <a:t> </a:t>
                    </a:r>
                  </a:p>
                </p:txBody>
              </p:sp>
            </mc:Fallback>
          </mc:AlternateContent>
        </p:grpSp>
        <p:sp>
          <p:nvSpPr>
            <p:cNvPr id="156" name="文本框 155">
              <a:extLst>
                <a:ext uri="{FF2B5EF4-FFF2-40B4-BE49-F238E27FC236}">
                  <a16:creationId xmlns:a16="http://schemas.microsoft.com/office/drawing/2014/main" id="{C205CD18-47BC-46AB-A7A0-32FD39207787}"/>
                </a:ext>
              </a:extLst>
            </p:cNvPr>
            <p:cNvSpPr txBox="1"/>
            <p:nvPr/>
          </p:nvSpPr>
          <p:spPr>
            <a:xfrm>
              <a:off x="4516462" y="1350217"/>
              <a:ext cx="335454" cy="369332"/>
            </a:xfrm>
            <a:prstGeom prst="rect">
              <a:avLst/>
            </a:prstGeom>
            <a:noFill/>
          </p:spPr>
          <p:txBody>
            <a:bodyPr wrap="square">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157" name="文本框 156">
                  <a:extLst>
                    <a:ext uri="{FF2B5EF4-FFF2-40B4-BE49-F238E27FC236}">
                      <a16:creationId xmlns:a16="http://schemas.microsoft.com/office/drawing/2014/main" id="{08BE0C25-C7C5-4F7C-81FE-F8DCC1E5F6E5}"/>
                    </a:ext>
                  </a:extLst>
                </p:cNvPr>
                <p:cNvSpPr txBox="1"/>
                <p:nvPr/>
              </p:nvSpPr>
              <p:spPr>
                <a:xfrm>
                  <a:off x="5415535" y="1371985"/>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b="0" i="0" smtClean="0">
                                <a:latin typeface="Cambria Math" panose="02040503050406030204" pitchFamily="18" charset="0"/>
                              </a:rPr>
                              <m:t>1</m:t>
                            </m:r>
                          </m:sub>
                        </m:sSub>
                      </m:oMath>
                    </m:oMathPara>
                  </a14:m>
                  <a:endParaRPr lang="zh-CN" altLang="en-US" dirty="0"/>
                </a:p>
              </p:txBody>
            </p:sp>
          </mc:Choice>
          <mc:Fallback xmlns="">
            <p:sp>
              <p:nvSpPr>
                <p:cNvPr id="157" name="文本框 156">
                  <a:extLst>
                    <a:ext uri="{FF2B5EF4-FFF2-40B4-BE49-F238E27FC236}">
                      <a16:creationId xmlns:a16="http://schemas.microsoft.com/office/drawing/2014/main" id="{08BE0C25-C7C5-4F7C-81FE-F8DCC1E5F6E5}"/>
                    </a:ext>
                  </a:extLst>
                </p:cNvPr>
                <p:cNvSpPr txBox="1">
                  <a:spLocks noRot="1" noChangeAspect="1" noMove="1" noResize="1" noEditPoints="1" noAdjustHandles="1" noChangeArrowheads="1" noChangeShapeType="1" noTextEdit="1"/>
                </p:cNvSpPr>
                <p:nvPr/>
              </p:nvSpPr>
              <p:spPr>
                <a:xfrm>
                  <a:off x="5415535" y="1371985"/>
                  <a:ext cx="335454" cy="369332"/>
                </a:xfrm>
                <a:prstGeom prst="rect">
                  <a:avLst/>
                </a:prstGeom>
                <a:blipFill>
                  <a:blip r:embed="rId22"/>
                  <a:stretch>
                    <a:fillRect r="-1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文本框 157">
                  <a:extLst>
                    <a:ext uri="{FF2B5EF4-FFF2-40B4-BE49-F238E27FC236}">
                      <a16:creationId xmlns:a16="http://schemas.microsoft.com/office/drawing/2014/main" id="{16E76CAD-DD14-48EC-93EA-A494B2B165BC}"/>
                    </a:ext>
                  </a:extLst>
                </p:cNvPr>
                <p:cNvSpPr txBox="1"/>
                <p:nvPr/>
              </p:nvSpPr>
              <p:spPr>
                <a:xfrm>
                  <a:off x="6317495" y="1371985"/>
                  <a:ext cx="335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en-US" altLang="zh-CN" i="1">
                                <a:latin typeface="Cambria Math" panose="02040503050406030204" pitchFamily="18" charset="0"/>
                              </a:rPr>
                              <m:t>2</m:t>
                            </m:r>
                          </m:sub>
                        </m:sSub>
                      </m:oMath>
                    </m:oMathPara>
                  </a14:m>
                  <a:endParaRPr lang="zh-CN" altLang="en-US" dirty="0"/>
                </a:p>
              </p:txBody>
            </p:sp>
          </mc:Choice>
          <mc:Fallback xmlns="">
            <p:sp>
              <p:nvSpPr>
                <p:cNvPr id="158" name="文本框 157">
                  <a:extLst>
                    <a:ext uri="{FF2B5EF4-FFF2-40B4-BE49-F238E27FC236}">
                      <a16:creationId xmlns:a16="http://schemas.microsoft.com/office/drawing/2014/main" id="{16E76CAD-DD14-48EC-93EA-A494B2B165BC}"/>
                    </a:ext>
                  </a:extLst>
                </p:cNvPr>
                <p:cNvSpPr txBox="1">
                  <a:spLocks noRot="1" noChangeAspect="1" noMove="1" noResize="1" noEditPoints="1" noAdjustHandles="1" noChangeArrowheads="1" noChangeShapeType="1" noTextEdit="1"/>
                </p:cNvSpPr>
                <p:nvPr/>
              </p:nvSpPr>
              <p:spPr>
                <a:xfrm>
                  <a:off x="6317495" y="1371985"/>
                  <a:ext cx="335454" cy="369332"/>
                </a:xfrm>
                <a:prstGeom prst="rect">
                  <a:avLst/>
                </a:prstGeom>
                <a:blipFill>
                  <a:blip r:embed="rId23"/>
                  <a:stretch>
                    <a:fillRect r="-1272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034697211"/>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ppt_x"/>
                                          </p:val>
                                        </p:tav>
                                        <p:tav tm="100000">
                                          <p:val>
                                            <p:strVal val="#ppt_x"/>
                                          </p:val>
                                        </p:tav>
                                      </p:tavLst>
                                    </p:anim>
                                    <p:anim calcmode="lin" valueType="num">
                                      <p:cBhvr additive="base">
                                        <p:cTn id="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500" fill="hold"/>
                                        <p:tgtEl>
                                          <p:spTgt spid="89"/>
                                        </p:tgtEl>
                                        <p:attrNameLst>
                                          <p:attrName>ppt_x</p:attrName>
                                        </p:attrNameLst>
                                      </p:cBhvr>
                                      <p:tavLst>
                                        <p:tav tm="0">
                                          <p:val>
                                            <p:strVal val="#ppt_x"/>
                                          </p:val>
                                        </p:tav>
                                        <p:tav tm="100000">
                                          <p:val>
                                            <p:strVal val="#ppt_x"/>
                                          </p:val>
                                        </p:tav>
                                      </p:tavLst>
                                    </p:anim>
                                    <p:anim calcmode="lin" valueType="num">
                                      <p:cBhvr additive="base">
                                        <p:cTn id="1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additive="base">
                                        <p:cTn id="19" dur="500" fill="hold"/>
                                        <p:tgtEl>
                                          <p:spTgt spid="78"/>
                                        </p:tgtEl>
                                        <p:attrNameLst>
                                          <p:attrName>ppt_x</p:attrName>
                                        </p:attrNameLst>
                                      </p:cBhvr>
                                      <p:tavLst>
                                        <p:tav tm="0">
                                          <p:val>
                                            <p:strVal val="#ppt_x"/>
                                          </p:val>
                                        </p:tav>
                                        <p:tav tm="100000">
                                          <p:val>
                                            <p:strVal val="#ppt_x"/>
                                          </p:val>
                                        </p:tav>
                                      </p:tavLst>
                                    </p:anim>
                                    <p:anim calcmode="lin" valueType="num">
                                      <p:cBhvr additive="base">
                                        <p:cTn id="2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9"/>
                                        </p:tgtEl>
                                        <p:attrNameLst>
                                          <p:attrName>style.visibility</p:attrName>
                                        </p:attrNameLst>
                                      </p:cBhvr>
                                      <p:to>
                                        <p:strVal val="visible"/>
                                      </p:to>
                                    </p:set>
                                    <p:anim calcmode="lin" valueType="num">
                                      <p:cBhvr additive="base">
                                        <p:cTn id="25" dur="500" fill="hold"/>
                                        <p:tgtEl>
                                          <p:spTgt spid="99"/>
                                        </p:tgtEl>
                                        <p:attrNameLst>
                                          <p:attrName>ppt_x</p:attrName>
                                        </p:attrNameLst>
                                      </p:cBhvr>
                                      <p:tavLst>
                                        <p:tav tm="0">
                                          <p:val>
                                            <p:strVal val="#ppt_x"/>
                                          </p:val>
                                        </p:tav>
                                        <p:tav tm="100000">
                                          <p:val>
                                            <p:strVal val="#ppt_x"/>
                                          </p:val>
                                        </p:tav>
                                      </p:tavLst>
                                    </p:anim>
                                    <p:anim calcmode="lin" valueType="num">
                                      <p:cBhvr additive="base">
                                        <p:cTn id="26"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6"/>
                                        </p:tgtEl>
                                        <p:attrNameLst>
                                          <p:attrName>style.visibility</p:attrName>
                                        </p:attrNameLst>
                                      </p:cBhvr>
                                      <p:to>
                                        <p:strVal val="visible"/>
                                      </p:to>
                                    </p:set>
                                    <p:anim calcmode="lin" valueType="num">
                                      <p:cBhvr additive="base">
                                        <p:cTn id="31" dur="500" fill="hold"/>
                                        <p:tgtEl>
                                          <p:spTgt spid="126"/>
                                        </p:tgtEl>
                                        <p:attrNameLst>
                                          <p:attrName>ppt_x</p:attrName>
                                        </p:attrNameLst>
                                      </p:cBhvr>
                                      <p:tavLst>
                                        <p:tav tm="0">
                                          <p:val>
                                            <p:strVal val="#ppt_x"/>
                                          </p:val>
                                        </p:tav>
                                        <p:tav tm="100000">
                                          <p:val>
                                            <p:strVal val="#ppt_x"/>
                                          </p:val>
                                        </p:tav>
                                      </p:tavLst>
                                    </p:anim>
                                    <p:anim calcmode="lin" valueType="num">
                                      <p:cBhvr additive="base">
                                        <p:cTn id="32"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2"/>
                                        </p:tgtEl>
                                        <p:attrNameLst>
                                          <p:attrName>style.visibility</p:attrName>
                                        </p:attrNameLst>
                                      </p:cBhvr>
                                      <p:to>
                                        <p:strVal val="visible"/>
                                      </p:to>
                                    </p:set>
                                    <p:anim calcmode="lin" valueType="num">
                                      <p:cBhvr additive="base">
                                        <p:cTn id="37" dur="500" fill="hold"/>
                                        <p:tgtEl>
                                          <p:spTgt spid="132"/>
                                        </p:tgtEl>
                                        <p:attrNameLst>
                                          <p:attrName>ppt_x</p:attrName>
                                        </p:attrNameLst>
                                      </p:cBhvr>
                                      <p:tavLst>
                                        <p:tav tm="0">
                                          <p:val>
                                            <p:strVal val="#ppt_x"/>
                                          </p:val>
                                        </p:tav>
                                        <p:tav tm="100000">
                                          <p:val>
                                            <p:strVal val="#ppt_x"/>
                                          </p:val>
                                        </p:tav>
                                      </p:tavLst>
                                    </p:anim>
                                    <p:anim calcmode="lin" valueType="num">
                                      <p:cBhvr additive="base">
                                        <p:cTn id="3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2"/>
                                        </p:tgtEl>
                                        <p:attrNameLst>
                                          <p:attrName>style.visibility</p:attrName>
                                        </p:attrNameLst>
                                      </p:cBhvr>
                                      <p:to>
                                        <p:strVal val="visible"/>
                                      </p:to>
                                    </p:set>
                                    <p:anim calcmode="lin" valueType="num">
                                      <p:cBhvr additive="base">
                                        <p:cTn id="43" dur="500" fill="hold"/>
                                        <p:tgtEl>
                                          <p:spTgt spid="142"/>
                                        </p:tgtEl>
                                        <p:attrNameLst>
                                          <p:attrName>ppt_x</p:attrName>
                                        </p:attrNameLst>
                                      </p:cBhvr>
                                      <p:tavLst>
                                        <p:tav tm="0">
                                          <p:val>
                                            <p:strVal val="#ppt_x"/>
                                          </p:val>
                                        </p:tav>
                                        <p:tav tm="100000">
                                          <p:val>
                                            <p:strVal val="#ppt_x"/>
                                          </p:val>
                                        </p:tav>
                                      </p:tavLst>
                                    </p:anim>
                                    <p:anim calcmode="lin" valueType="num">
                                      <p:cBhvr additive="base">
                                        <p:cTn id="44"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4"/>
                                        </p:tgtEl>
                                        <p:attrNameLst>
                                          <p:attrName>style.visibility</p:attrName>
                                        </p:attrNameLst>
                                      </p:cBhvr>
                                      <p:to>
                                        <p:strVal val="visible"/>
                                      </p:to>
                                    </p:set>
                                    <p:anim calcmode="lin" valueType="num">
                                      <p:cBhvr additive="base">
                                        <p:cTn id="49" dur="500" fill="hold"/>
                                        <p:tgtEl>
                                          <p:spTgt spid="154"/>
                                        </p:tgtEl>
                                        <p:attrNameLst>
                                          <p:attrName>ppt_x</p:attrName>
                                        </p:attrNameLst>
                                      </p:cBhvr>
                                      <p:tavLst>
                                        <p:tav tm="0">
                                          <p:val>
                                            <p:strVal val="#ppt_x"/>
                                          </p:val>
                                        </p:tav>
                                        <p:tav tm="100000">
                                          <p:val>
                                            <p:strVal val="#ppt_x"/>
                                          </p:val>
                                        </p:tav>
                                      </p:tavLst>
                                    </p:anim>
                                    <p:anim calcmode="lin" valueType="num">
                                      <p:cBhvr additive="base">
                                        <p:cTn id="50"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3"/>
                                        </p:tgtEl>
                                        <p:attrNameLst>
                                          <p:attrName>style.visibility</p:attrName>
                                        </p:attrNameLst>
                                      </p:cBhvr>
                                      <p:to>
                                        <p:strVal val="visible"/>
                                      </p:to>
                                    </p:set>
                                    <p:anim calcmode="lin" valueType="num">
                                      <p:cBhvr additive="base">
                                        <p:cTn id="55" dur="500" fill="hold"/>
                                        <p:tgtEl>
                                          <p:spTgt spid="163"/>
                                        </p:tgtEl>
                                        <p:attrNameLst>
                                          <p:attrName>ppt_x</p:attrName>
                                        </p:attrNameLst>
                                      </p:cBhvr>
                                      <p:tavLst>
                                        <p:tav tm="0">
                                          <p:val>
                                            <p:strVal val="#ppt_x"/>
                                          </p:val>
                                        </p:tav>
                                        <p:tav tm="100000">
                                          <p:val>
                                            <p:strVal val="#ppt_x"/>
                                          </p:val>
                                        </p:tav>
                                      </p:tavLst>
                                    </p:anim>
                                    <p:anim calcmode="lin" valueType="num">
                                      <p:cBhvr additive="base">
                                        <p:cTn id="56"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72"/>
                                        </p:tgtEl>
                                        <p:attrNameLst>
                                          <p:attrName>style.visibility</p:attrName>
                                        </p:attrNameLst>
                                      </p:cBhvr>
                                      <p:to>
                                        <p:strVal val="visible"/>
                                      </p:to>
                                    </p:set>
                                    <p:anim calcmode="lin" valueType="num">
                                      <p:cBhvr additive="base">
                                        <p:cTn id="61" dur="500" fill="hold"/>
                                        <p:tgtEl>
                                          <p:spTgt spid="172"/>
                                        </p:tgtEl>
                                        <p:attrNameLst>
                                          <p:attrName>ppt_x</p:attrName>
                                        </p:attrNameLst>
                                      </p:cBhvr>
                                      <p:tavLst>
                                        <p:tav tm="0">
                                          <p:val>
                                            <p:strVal val="#ppt_x"/>
                                          </p:val>
                                        </p:tav>
                                        <p:tav tm="100000">
                                          <p:val>
                                            <p:strVal val="#ppt_x"/>
                                          </p:val>
                                        </p:tav>
                                      </p:tavLst>
                                    </p:anim>
                                    <p:anim calcmode="lin" valueType="num">
                                      <p:cBhvr additive="base">
                                        <p:cTn id="62"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81"/>
                                        </p:tgtEl>
                                        <p:attrNameLst>
                                          <p:attrName>style.visibility</p:attrName>
                                        </p:attrNameLst>
                                      </p:cBhvr>
                                      <p:to>
                                        <p:strVal val="visible"/>
                                      </p:to>
                                    </p:set>
                                    <p:anim calcmode="lin" valueType="num">
                                      <p:cBhvr additive="base">
                                        <p:cTn id="67" dur="500" fill="hold"/>
                                        <p:tgtEl>
                                          <p:spTgt spid="181"/>
                                        </p:tgtEl>
                                        <p:attrNameLst>
                                          <p:attrName>ppt_x</p:attrName>
                                        </p:attrNameLst>
                                      </p:cBhvr>
                                      <p:tavLst>
                                        <p:tav tm="0">
                                          <p:val>
                                            <p:strVal val="#ppt_x"/>
                                          </p:val>
                                        </p:tav>
                                        <p:tav tm="100000">
                                          <p:val>
                                            <p:strVal val="#ppt_x"/>
                                          </p:val>
                                        </p:tav>
                                      </p:tavLst>
                                    </p:anim>
                                    <p:anim calcmode="lin" valueType="num">
                                      <p:cBhvr additive="base">
                                        <p:cTn id="68"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83"/>
                                        </p:tgtEl>
                                        <p:attrNameLst>
                                          <p:attrName>style.visibility</p:attrName>
                                        </p:attrNameLst>
                                      </p:cBhvr>
                                      <p:to>
                                        <p:strVal val="visible"/>
                                      </p:to>
                                    </p:set>
                                    <p:anim calcmode="lin" valueType="num">
                                      <p:cBhvr additive="base">
                                        <p:cTn id="73" dur="500" fill="hold"/>
                                        <p:tgtEl>
                                          <p:spTgt spid="183"/>
                                        </p:tgtEl>
                                        <p:attrNameLst>
                                          <p:attrName>ppt_x</p:attrName>
                                        </p:attrNameLst>
                                      </p:cBhvr>
                                      <p:tavLst>
                                        <p:tav tm="0">
                                          <p:val>
                                            <p:strVal val="#ppt_x"/>
                                          </p:val>
                                        </p:tav>
                                        <p:tav tm="100000">
                                          <p:val>
                                            <p:strVal val="#ppt_x"/>
                                          </p:val>
                                        </p:tav>
                                      </p:tavLst>
                                    </p:anim>
                                    <p:anim calcmode="lin" valueType="num">
                                      <p:cBhvr additive="base">
                                        <p:cTn id="74"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655568" y="195132"/>
            <a:ext cx="4113856" cy="645160"/>
          </a:xfrm>
          <a:prstGeom prst="rect">
            <a:avLst/>
          </a:prstGeom>
          <a:noFill/>
        </p:spPr>
        <p:txBody>
          <a:bodyPr wrap="square">
            <a:spAutoFit/>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S-1</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33" name="组合 32"/>
          <p:cNvGrpSpPr/>
          <p:nvPr/>
        </p:nvGrpSpPr>
        <p:grpSpPr>
          <a:xfrm>
            <a:off x="6620510" y="2966074"/>
            <a:ext cx="4168402" cy="411350"/>
            <a:chOff x="-323933" y="3741198"/>
            <a:chExt cx="3385228" cy="432722"/>
          </a:xfrm>
        </p:grpSpPr>
        <p:grpSp>
          <p:nvGrpSpPr>
            <p:cNvPr id="34" name="组合 33"/>
            <p:cNvGrpSpPr/>
            <p:nvPr/>
          </p:nvGrpSpPr>
          <p:grpSpPr>
            <a:xfrm>
              <a:off x="-323933" y="3741198"/>
              <a:ext cx="3385228" cy="387435"/>
              <a:chOff x="577203" y="4211846"/>
              <a:chExt cx="3385228" cy="387435"/>
            </a:xfrm>
          </p:grpSpPr>
          <p:sp>
            <p:nvSpPr>
              <p:cNvPr id="38" name="矩形 37"/>
              <p:cNvSpPr/>
              <p:nvPr/>
            </p:nvSpPr>
            <p:spPr>
              <a:xfrm>
                <a:off x="1624344" y="4236865"/>
                <a:ext cx="2338087" cy="337351"/>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p>
            </p:txBody>
          </p:sp>
          <p:cxnSp>
            <p:nvCxnSpPr>
              <p:cNvPr id="39" name="直接连接符 38"/>
              <p:cNvCxnSpPr/>
              <p:nvPr/>
            </p:nvCxnSpPr>
            <p:spPr>
              <a:xfrm>
                <a:off x="3160843" y="4236865"/>
                <a:ext cx="0" cy="33735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本框 39"/>
                  <p:cNvSpPr txBox="1"/>
                  <p:nvPr/>
                </p:nvSpPr>
                <p:spPr>
                  <a:xfrm>
                    <a:off x="577203" y="4211846"/>
                    <a:ext cx="1311285" cy="3874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C00000"/>
                                  </a:solidFill>
                                  <a:latin typeface="Cambria Math" panose="02040503050406030204" pitchFamily="18" charset="0"/>
                                </a:rPr>
                              </m:ctrlPr>
                            </m:sSubPr>
                            <m:e>
                              <m:r>
                                <a:rPr lang="zh-CN" altLang="en-US" i="1">
                                  <a:solidFill>
                                    <a:srgbClr val="C00000"/>
                                  </a:solidFill>
                                  <a:latin typeface="Cambria Math" panose="02040503050406030204" pitchFamily="18" charset="0"/>
                                </a:rPr>
                                <m:t>𝜌</m:t>
                              </m:r>
                              <m:r>
                                <a:rPr lang="en-US" altLang="zh-CN" i="1">
                                  <a:solidFill>
                                    <a:srgbClr val="C00000"/>
                                  </a:solidFill>
                                  <a:latin typeface="Cambria Math" panose="02040503050406030204" pitchFamily="18" charset="0"/>
                                </a:rPr>
                                <m:t>=</m:t>
                              </m:r>
                              <m:r>
                                <a:rPr lang="zh-CN" altLang="en-US" i="1">
                                  <a:solidFill>
                                    <a:srgbClr val="C00000"/>
                                  </a:solidFill>
                                  <a:latin typeface="Cambria Math" panose="02040503050406030204" pitchFamily="18" charset="0"/>
                                </a:rPr>
                                <m:t>𝑛</m:t>
                              </m:r>
                            </m:e>
                            <m:sub>
                              <m:r>
                                <a:rPr lang="zh-CN" altLang="en-US" i="0">
                                  <a:solidFill>
                                    <a:srgbClr val="C00000"/>
                                  </a:solidFill>
                                  <a:latin typeface="Cambria Math" panose="02040503050406030204" pitchFamily="18" charset="0"/>
                                </a:rPr>
                                <m:t>0</m:t>
                              </m:r>
                            </m:sub>
                          </m:sSub>
                          <m:r>
                            <a:rPr lang="en-US" altLang="zh-CN" i="0">
                              <a:latin typeface="Cambria Math" panose="02040503050406030204" pitchFamily="18" charset="0"/>
                            </a:rPr>
                            <m:t>=</m:t>
                          </m:r>
                        </m:oMath>
                      </m:oMathPara>
                    </a14:m>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577203" y="4211846"/>
                    <a:ext cx="1311285" cy="387435"/>
                  </a:xfrm>
                  <a:prstGeom prst="rect">
                    <a:avLst/>
                  </a:prstGeom>
                  <a:blipFill>
                    <a:blip r:embed="rId4"/>
                    <a:stretch>
                      <a:fillRect b="-6667"/>
                    </a:stretch>
                  </a:blipFill>
                </p:spPr>
                <p:txBody>
                  <a:bodyPr/>
                  <a:lstStyle/>
                  <a:p>
                    <a:r>
                      <a:rPr lang="zh-CN" altLang="en-US">
                        <a:noFill/>
                      </a:rPr>
                      <a:t> </a:t>
                    </a:r>
                  </a:p>
                </p:txBody>
              </p:sp>
            </mc:Fallback>
          </mc:AlternateContent>
          <p:cxnSp>
            <p:nvCxnSpPr>
              <p:cNvPr id="41" name="直接连接符 40"/>
              <p:cNvCxnSpPr/>
              <p:nvPr/>
            </p:nvCxnSpPr>
            <p:spPr>
              <a:xfrm>
                <a:off x="2331105" y="4243909"/>
                <a:ext cx="0" cy="3373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923250" y="3785399"/>
              <a:ext cx="245004" cy="388521"/>
            </a:xfrm>
            <a:prstGeom prst="rect">
              <a:avLst/>
            </a:prstGeom>
            <a:noFill/>
          </p:spPr>
          <p:txBody>
            <a:bodyPr wrap="none" rtlCol="0">
              <a:spAutoFit/>
            </a:bodyPr>
            <a:lstStyle/>
            <a:p>
              <a:r>
                <a:rPr lang="en-US" altLang="zh-CN" dirty="0"/>
                <a:t>0</a:t>
              </a:r>
              <a:endParaRPr lang="zh-CN" altLang="en-US" dirty="0"/>
            </a:p>
          </p:txBody>
        </p:sp>
        <p:sp>
          <p:nvSpPr>
            <p:cNvPr id="36" name="文本框 35"/>
            <p:cNvSpPr txBox="1"/>
            <p:nvPr/>
          </p:nvSpPr>
          <p:spPr>
            <a:xfrm>
              <a:off x="1654929" y="3785399"/>
              <a:ext cx="336014" cy="388521"/>
            </a:xfrm>
            <a:prstGeom prst="rect">
              <a:avLst/>
            </a:prstGeom>
            <a:noFill/>
          </p:spPr>
          <p:txBody>
            <a:bodyPr wrap="square">
              <a:spAutoFit/>
            </a:bodyPr>
            <a:lstStyle/>
            <a:p>
              <a:r>
                <a:rPr lang="en-US" altLang="zh-CN" dirty="0"/>
                <a:t>0</a:t>
              </a:r>
              <a:endParaRPr lang="zh-CN" altLang="en-US" dirty="0"/>
            </a:p>
          </p:txBody>
        </p:sp>
        <p:sp>
          <p:nvSpPr>
            <p:cNvPr id="37" name="文本框 36"/>
            <p:cNvSpPr txBox="1"/>
            <p:nvPr/>
          </p:nvSpPr>
          <p:spPr>
            <a:xfrm>
              <a:off x="2472743" y="3785399"/>
              <a:ext cx="358048" cy="388521"/>
            </a:xfrm>
            <a:prstGeom prst="rect">
              <a:avLst/>
            </a:prstGeom>
            <a:noFill/>
          </p:spPr>
          <p:txBody>
            <a:bodyPr wrap="square">
              <a:spAutoFit/>
            </a:bodyPr>
            <a:lstStyle/>
            <a:p>
              <a:r>
                <a:rPr lang="en-US" altLang="zh-CN" dirty="0"/>
                <a:t>0</a:t>
              </a:r>
              <a:endParaRPr lang="zh-CN" altLang="en-US" dirty="0"/>
            </a:p>
          </p:txBody>
        </p:sp>
      </p:grpSp>
      <p:grpSp>
        <p:nvGrpSpPr>
          <p:cNvPr id="30" name="组合 29"/>
          <p:cNvGrpSpPr/>
          <p:nvPr/>
        </p:nvGrpSpPr>
        <p:grpSpPr>
          <a:xfrm>
            <a:off x="642869" y="1486435"/>
            <a:ext cx="6978650" cy="3046465"/>
            <a:chOff x="401569" y="1467385"/>
            <a:chExt cx="6978650" cy="3046465"/>
          </a:xfrm>
        </p:grpSpPr>
        <p:grpSp>
          <p:nvGrpSpPr>
            <p:cNvPr id="28" name="组合 27"/>
            <p:cNvGrpSpPr/>
            <p:nvPr/>
          </p:nvGrpSpPr>
          <p:grpSpPr>
            <a:xfrm>
              <a:off x="401569" y="1467385"/>
              <a:ext cx="6978650" cy="3046465"/>
              <a:chOff x="399844" y="1465804"/>
              <a:chExt cx="5715225" cy="2462746"/>
            </a:xfrm>
          </p:grpSpPr>
          <mc:AlternateContent xmlns:mc="http://schemas.openxmlformats.org/markup-compatibility/2006" xmlns:a14="http://schemas.microsoft.com/office/drawing/2010/main">
            <mc:Choice Requires="a14">
              <p:sp>
                <p:nvSpPr>
                  <p:cNvPr id="16" name="文本框 15"/>
                  <p:cNvSpPr txBox="1"/>
                  <p:nvPr/>
                </p:nvSpPr>
                <p:spPr>
                  <a:xfrm>
                    <a:off x="399844" y="1465804"/>
                    <a:ext cx="1542362" cy="40604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sz="2400" b="1" i="0"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𝐒𝐞𝐭𝐮𝐩</m:t>
                          </m:r>
                          <m:d>
                            <m:dPr>
                              <m:sepChr m:val=","/>
                              <m:ctrlPr>
                                <a:rPr lang="zh-CN" altLang="en-US" sz="2400" b="1" i="1">
                                  <a:solidFill>
                                    <a:srgbClr val="0009BF"/>
                                  </a:solidFill>
                                  <a:effectLst>
                                    <a:outerShdw blurRad="38100" dist="25400" dir="5400000" algn="ctr" rotWithShape="0">
                                      <a:srgbClr val="6E747A">
                                        <a:alpha val="43000"/>
                                      </a:srgbClr>
                                    </a:outerShdw>
                                  </a:effectLst>
                                  <a:latin typeface="Cambria Math" panose="02040503050406030204" pitchFamily="18" charset="0"/>
                                </a:rPr>
                              </m:ctrlPr>
                            </m:dPr>
                            <m:e>
                              <m:sSup>
                                <m:sSupPr>
                                  <m:ctrlPr>
                                    <a:rPr lang="zh-CN" altLang="en-US" sz="2400" b="1" i="1">
                                      <a:solidFill>
                                        <a:srgbClr val="0009BF"/>
                                      </a:solidFill>
                                      <a:effectLst>
                                        <a:outerShdw blurRad="38100" dist="25400" dir="5400000" algn="ctr" rotWithShape="0">
                                          <a:srgbClr val="6E747A">
                                            <a:alpha val="43000"/>
                                          </a:srgbClr>
                                        </a:outerShdw>
                                      </a:effectLst>
                                      <a:latin typeface="Cambria Math" panose="02040503050406030204" pitchFamily="18" charset="0"/>
                                    </a:rPr>
                                  </m:ctrlPr>
                                </m:sSupPr>
                                <m:e>
                                  <m:r>
                                    <a:rPr lang="zh-CN" altLang="en-US" sz="2400" b="1" i="0">
                                      <a:solidFill>
                                        <a:srgbClr val="0009BF"/>
                                      </a:solidFill>
                                      <a:effectLst>
                                        <a:outerShdw blurRad="38100" dist="25400" dir="5400000" algn="ctr" rotWithShape="0">
                                          <a:srgbClr val="6E747A">
                                            <a:alpha val="43000"/>
                                          </a:srgbClr>
                                        </a:outerShdw>
                                      </a:effectLst>
                                      <a:latin typeface="Cambria Math" panose="02040503050406030204" pitchFamily="18" charset="0"/>
                                    </a:rPr>
                                    <m:t>𝟏</m:t>
                                  </m:r>
                                </m:e>
                                <m:sup>
                                  <m:r>
                                    <a:rPr lang="zh-CN" altLang="en-US" sz="2400" b="1" i="1">
                                      <a:solidFill>
                                        <a:srgbClr val="0009BF"/>
                                      </a:solidFill>
                                      <a:effectLst>
                                        <a:outerShdw blurRad="38100" dist="25400" dir="5400000" algn="ctr" rotWithShape="0">
                                          <a:srgbClr val="6E747A">
                                            <a:alpha val="43000"/>
                                          </a:srgbClr>
                                        </a:outerShdw>
                                      </a:effectLst>
                                      <a:latin typeface="Cambria Math" panose="02040503050406030204" pitchFamily="18" charset="0"/>
                                    </a:rPr>
                                    <m:t>𝝀</m:t>
                                  </m:r>
                                </m:sup>
                              </m:sSup>
                            </m:e>
                            <m:e>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𝒒</m:t>
                              </m:r>
                            </m:e>
                          </m:d>
                        </m:oMath>
                      </m:oMathPara>
                    </a14:m>
                    <a:endParaRPr lang="en-US" altLang="zh-CN" sz="2400" b="1" i="1" dirty="0">
                      <a:solidFill>
                        <a:srgbClr val="0009BF"/>
                      </a:solidFill>
                      <a:effectLst>
                        <a:outerShdw blurRad="38100" dist="25400" dir="5400000" algn="ctr" rotWithShape="0">
                          <a:srgbClr val="6E747A">
                            <a:alpha val="43000"/>
                          </a:srgbClr>
                        </a:outerShdw>
                      </a:effectLst>
                      <a:latin typeface="Cambria Math" panose="02040503050406030204" pitchFamily="18" charset="0"/>
                      <a:cs typeface="Cambria Math" panose="020405030504060302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399844" y="1465804"/>
                    <a:ext cx="1542362" cy="406045"/>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955923" y="1898867"/>
                    <a:ext cx="3666526" cy="5590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Picks a random PRF key </a:t>
                    </a:r>
                    <a14:m>
                      <m:oMath xmlns:m="http://schemas.openxmlformats.org/officeDocument/2006/math">
                        <m:r>
                          <a:rPr lang="zh-CN" altLang="en-US" sz="2000" i="1" smtClean="0">
                            <a:solidFill>
                              <a:srgbClr val="C00000"/>
                            </a:solidFill>
                            <a:latin typeface="Cambria Math" panose="02040503050406030204" pitchFamily="18" charset="0"/>
                          </a:rPr>
                          <m:t>𝑘</m:t>
                        </m:r>
                        <m:r>
                          <a:rPr lang="zh-CN" altLang="en-US" sz="2000" i="0">
                            <a:latin typeface="Cambria Math" panose="02040503050406030204" pitchFamily="18" charset="0"/>
                          </a:rPr>
                          <m:t>←</m:t>
                        </m:r>
                        <m:sSup>
                          <m:sSupPr>
                            <m:ctrlPr>
                              <a:rPr lang="zh-CN" altLang="en-US" sz="2000" i="1">
                                <a:solidFill>
                                  <a:srgbClr val="836967"/>
                                </a:solidFill>
                                <a:latin typeface="Cambria Math" panose="02040503050406030204" pitchFamily="18" charset="0"/>
                              </a:rPr>
                            </m:ctrlPr>
                          </m:sSupPr>
                          <m:e>
                            <m:d>
                              <m:dPr>
                                <m:begChr m:val="{"/>
                                <m:endChr m:val="}"/>
                                <m:sepChr m:val=","/>
                                <m:ctrlPr>
                                  <a:rPr lang="zh-CN" altLang="en-US" sz="2000" i="1">
                                    <a:latin typeface="Cambria Math" panose="02040503050406030204" pitchFamily="18" charset="0"/>
                                  </a:rPr>
                                </m:ctrlPr>
                              </m:dPr>
                              <m:e>
                                <m:r>
                                  <a:rPr lang="zh-CN" altLang="en-US" sz="2000" i="0">
                                    <a:latin typeface="Cambria Math" panose="02040503050406030204" pitchFamily="18" charset="0"/>
                                  </a:rPr>
                                  <m:t>0</m:t>
                                </m:r>
                              </m:e>
                              <m:e>
                                <m:r>
                                  <a:rPr lang="zh-CN" altLang="en-US" sz="2000" i="0">
                                    <a:latin typeface="Cambria Math" panose="02040503050406030204" pitchFamily="18" charset="0"/>
                                  </a:rPr>
                                  <m:t>1</m:t>
                                </m:r>
                              </m:e>
                            </m:d>
                          </m:e>
                          <m:sup>
                            <m:r>
                              <a:rPr lang="zh-CN" altLang="en-US" sz="2000" i="1">
                                <a:latin typeface="Cambria Math" panose="02040503050406030204" pitchFamily="18" charset="0"/>
                              </a:rPr>
                              <m:t>𝜆</m:t>
                            </m:r>
                          </m:sup>
                        </m:sSup>
                      </m:oMath>
                    </a14:m>
                    <a:r>
                      <a:rPr lang="zh-CN" altLang="en-US" sz="2000" dirty="0"/>
                      <a:t>，</a:t>
                    </a:r>
                    <a:r>
                      <a:rPr lang="zh-CN" altLang="en-US" sz="2000" dirty="0">
                        <a:latin typeface="楷体" panose="02010609060101010101" pitchFamily="49" charset="-122"/>
                        <a:ea typeface="楷体" panose="02010609060101010101" pitchFamily="49" charset="-122"/>
                      </a:rPr>
                      <a:t>则</a:t>
                    </a:r>
                  </a:p>
                  <a:p>
                    <a:r>
                      <a:rPr lang="en-US" altLang="zh-CN" dirty="0"/>
                      <a:t> </a:t>
                    </a:r>
                  </a:p>
                </p:txBody>
              </p:sp>
            </mc:Choice>
            <mc:Fallback xmlns="">
              <p:sp>
                <p:nvSpPr>
                  <p:cNvPr id="14" name="文本框 13"/>
                  <p:cNvSpPr txBox="1">
                    <a:spLocks noRot="1" noChangeAspect="1" noMove="1" noResize="1" noEditPoints="1" noAdjustHandles="1" noChangeArrowheads="1" noChangeShapeType="1" noTextEdit="1"/>
                  </p:cNvSpPr>
                  <p:nvPr/>
                </p:nvSpPr>
                <p:spPr>
                  <a:xfrm>
                    <a:off x="955923" y="1898867"/>
                    <a:ext cx="3666526" cy="559086"/>
                  </a:xfrm>
                  <a:prstGeom prst="rect">
                    <a:avLst/>
                  </a:prstGeom>
                  <a:blipFill>
                    <a:blip r:embed="rId6"/>
                    <a:stretch>
                      <a:fillRect l="-1499" t="-5310" r="-1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955923" y="2228508"/>
                    <a:ext cx="2823210" cy="35449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sepChr m:val=","/>
                              <m:ctrlPr>
                                <a:rPr lang="zh-CN" altLang="en-US" sz="2000" i="1" smtClean="0">
                                  <a:solidFill>
                                    <a:srgbClr val="C00000"/>
                                  </a:solidFill>
                                  <a:latin typeface="Cambria Math" panose="02040503050406030204" pitchFamily="18" charset="0"/>
                                </a:rPr>
                              </m:ctrlPr>
                            </m:dPr>
                            <m:e>
                              <m:r>
                                <a:rPr lang="en-US" altLang="zh-CN" sz="2000" b="0" i="1" smtClean="0">
                                  <a:solidFill>
                                    <a:srgbClr val="C00000"/>
                                  </a:solidFill>
                                  <a:latin typeface="Cambria Math" panose="02040503050406030204" pitchFamily="18" charset="0"/>
                                </a:rPr>
                                <m:t>𝑝</m:t>
                              </m:r>
                              <m:r>
                                <a:rPr lang="zh-CN" altLang="en-US" sz="2000" i="1">
                                  <a:solidFill>
                                    <a:srgbClr val="C00000"/>
                                  </a:solidFill>
                                  <a:latin typeface="Cambria Math" panose="02040503050406030204" pitchFamily="18" charset="0"/>
                                </a:rPr>
                                <m:t>𝑝</m:t>
                              </m:r>
                            </m:e>
                            <m:e>
                              <m:r>
                                <a:rPr lang="zh-CN" altLang="en-US" sz="2000" i="1">
                                  <a:solidFill>
                                    <a:srgbClr val="C00000"/>
                                  </a:solidFill>
                                  <a:latin typeface="Cambria Math" panose="02040503050406030204" pitchFamily="18" charset="0"/>
                                </a:rPr>
                                <m:t>𝑡𝑑</m:t>
                              </m:r>
                            </m:e>
                          </m:d>
                          <m:r>
                            <a:rPr lang="zh-CN" altLang="en-US" sz="2000" i="0">
                              <a:latin typeface="Cambria Math" panose="02040503050406030204" pitchFamily="18" charset="0"/>
                            </a:rPr>
                            <m:t>←</m:t>
                          </m:r>
                          <m:r>
                            <m:rPr>
                              <m:sty m:val="p"/>
                            </m:rPr>
                            <a:rPr lang="zh-CN" altLang="en-US" sz="2000" i="0">
                              <a:latin typeface="Cambria Math" panose="02040503050406030204" pitchFamily="18" charset="0"/>
                            </a:rPr>
                            <m:t>CGen</m:t>
                          </m:r>
                          <m:d>
                            <m:dPr>
                              <m:begChr m:val="{"/>
                              <m:endChr m:val="}"/>
                              <m:sepChr m:val=","/>
                              <m:ctrlPr>
                                <a:rPr lang="zh-CN" altLang="en-US" sz="2000" i="1">
                                  <a:latin typeface="Cambria Math" panose="02040503050406030204" pitchFamily="18" charset="0"/>
                                </a:rPr>
                              </m:ctrlPr>
                            </m:dPr>
                            <m:e>
                              <m:sSup>
                                <m:sSupPr>
                                  <m:ctrlPr>
                                    <a:rPr lang="zh-CN" altLang="en-US" sz="2000" i="1">
                                      <a:solidFill>
                                        <a:srgbClr val="836967"/>
                                      </a:solidFill>
                                      <a:latin typeface="Cambria Math" panose="02040503050406030204" pitchFamily="18" charset="0"/>
                                    </a:rPr>
                                  </m:ctrlPr>
                                </m:sSupPr>
                                <m:e>
                                  <m:r>
                                    <a:rPr lang="zh-CN" altLang="en-US" sz="2000" i="0">
                                      <a:latin typeface="Cambria Math" panose="02040503050406030204" pitchFamily="18" charset="0"/>
                                    </a:rPr>
                                    <m:t>1</m:t>
                                  </m:r>
                                </m:e>
                                <m:sup>
                                  <m:r>
                                    <a:rPr lang="zh-CN" altLang="en-US" sz="2000" i="1">
                                      <a:latin typeface="Cambria Math" panose="02040503050406030204" pitchFamily="18" charset="0"/>
                                    </a:rPr>
                                    <m:t>𝜆</m:t>
                                  </m:r>
                                </m:sup>
                              </m:sSup>
                            </m:e>
                            <m:e>
                              <m:r>
                                <a:rPr lang="zh-CN" altLang="en-US" sz="2000" i="1">
                                  <a:latin typeface="Cambria Math" panose="02040503050406030204" pitchFamily="18" charset="0"/>
                                </a:rPr>
                                <m:t>𝑞</m:t>
                              </m:r>
                              <m:r>
                                <a:rPr lang="zh-CN" altLang="en-US" sz="2000" i="0">
                                  <a:latin typeface="Cambria Math" panose="02040503050406030204" pitchFamily="18" charset="0"/>
                                </a:rPr>
                                <m:t>+1</m:t>
                              </m:r>
                            </m:e>
                          </m:d>
                        </m:oMath>
                      </m:oMathPara>
                    </a14:m>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955923" y="2228508"/>
                    <a:ext cx="2823210" cy="354496"/>
                  </a:xfrm>
                  <a:prstGeom prst="rect">
                    <a:avLst/>
                  </a:prstGeom>
                  <a:blipFill>
                    <a:blip r:embed="rId7"/>
                    <a:stretch>
                      <a:fillRect b="-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1001643" y="2617275"/>
                    <a:ext cx="1164888" cy="32344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zh-CN" altLang="en-US" sz="2000" i="0" smtClean="0">
                              <a:latin typeface="Cambria Math" panose="02040503050406030204" pitchFamily="18" charset="0"/>
                            </a:rPr>
                            <m:t>cnt</m:t>
                          </m:r>
                          <m:r>
                            <a:rPr lang="zh-CN" altLang="en-US" sz="2000" i="0">
                              <a:latin typeface="Cambria Math" panose="02040503050406030204" pitchFamily="18" charset="0"/>
                            </a:rPr>
                            <m:t>:=</m:t>
                          </m:r>
                          <m:r>
                            <a:rPr lang="zh-CN" altLang="en-US" sz="2000" i="0" smtClean="0">
                              <a:solidFill>
                                <a:srgbClr val="C00000"/>
                              </a:solidFill>
                              <a:latin typeface="Cambria Math" panose="02040503050406030204" pitchFamily="18" charset="0"/>
                            </a:rPr>
                            <m:t>0</m:t>
                          </m:r>
                        </m:oMath>
                      </m:oMathPara>
                    </a14:m>
                    <a:endParaRPr lang="zh-CN" altLang="en-US" sz="20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001643" y="2617275"/>
                    <a:ext cx="1164888" cy="32344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4475499" y="1894311"/>
                    <a:ext cx="1639570" cy="32344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𝑟</m:t>
                              </m:r>
                            </m:e>
                            <m:sub>
                              <m:r>
                                <a:rPr lang="zh-CN" altLang="en-US" sz="2000" i="0">
                                  <a:solidFill>
                                    <a:srgbClr val="C00000"/>
                                  </a:solidFill>
                                  <a:latin typeface="Cambria Math" panose="02040503050406030204" pitchFamily="18" charset="0"/>
                                </a:rPr>
                                <m:t>0</m:t>
                              </m:r>
                            </m:sub>
                          </m:sSub>
                          <m:r>
                            <a:rPr lang="zh-CN" altLang="en-US" sz="2000" i="0">
                              <a:latin typeface="Cambria Math" panose="02040503050406030204" pitchFamily="18" charset="0"/>
                            </a:rPr>
                            <m:t>←</m:t>
                          </m:r>
                          <m:r>
                            <a:rPr lang="zh-CN" altLang="en-US" sz="2000" i="1">
                              <a:latin typeface="Cambria Math" panose="02040503050406030204" pitchFamily="18" charset="0"/>
                            </a:rPr>
                            <m:t>𝑓</m:t>
                          </m:r>
                          <m:d>
                            <m:dPr>
                              <m:sepChr m:val=","/>
                              <m:ctrlPr>
                                <a:rPr lang="zh-CN" altLang="en-US" sz="2000" i="1">
                                  <a:latin typeface="Cambria Math" panose="02040503050406030204" pitchFamily="18" charset="0"/>
                                </a:rPr>
                              </m:ctrlPr>
                            </m:dPr>
                            <m:e>
                              <m:r>
                                <a:rPr lang="zh-CN" altLang="en-US" sz="2000" i="1">
                                  <a:latin typeface="Cambria Math" panose="02040503050406030204" pitchFamily="18" charset="0"/>
                                </a:rPr>
                                <m:t>𝑘</m:t>
                              </m:r>
                            </m:e>
                            <m:e>
                              <m:r>
                                <a:rPr lang="zh-CN" altLang="en-US" sz="2000" i="0">
                                  <a:latin typeface="Cambria Math" panose="02040503050406030204" pitchFamily="18" charset="0"/>
                                </a:rPr>
                                <m:t>0</m:t>
                              </m:r>
                            </m:e>
                          </m:d>
                        </m:oMath>
                      </m:oMathPara>
                    </a14:m>
                    <a:endParaRPr lang="zh-CN" altLang="en-US" sz="20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4475499" y="1894311"/>
                    <a:ext cx="1639570" cy="323447"/>
                  </a:xfrm>
                  <a:prstGeom prst="rect">
                    <a:avLst/>
                  </a:prstGeom>
                  <a:blipFill>
                    <a:blip r:embed="rId9"/>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1001643" y="2938115"/>
                    <a:ext cx="3260090" cy="36341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sepChr m:val=","/>
                              <m:ctrlPr>
                                <a:rPr lang="zh-CN" altLang="en-US" sz="2000" i="1" smtClean="0">
                                  <a:solidFill>
                                    <a:srgbClr val="C00000"/>
                                  </a:solidFill>
                                  <a:latin typeface="Cambria Math" panose="02040503050406030204" pitchFamily="18" charset="0"/>
                                </a:rPr>
                              </m:ctrlPr>
                            </m:dPr>
                            <m:e>
                              <m:r>
                                <a:rPr lang="zh-CN" altLang="en-US" sz="2000" i="1">
                                  <a:solidFill>
                                    <a:srgbClr val="C00000"/>
                                  </a:solidFill>
                                  <a:latin typeface="Cambria Math" panose="02040503050406030204" pitchFamily="18" charset="0"/>
                                </a:rPr>
                                <m:t>𝜌</m:t>
                              </m:r>
                            </m:e>
                            <m:e>
                              <m:r>
                                <a:rPr lang="zh-CN" altLang="en-US" sz="2000" i="1">
                                  <a:solidFill>
                                    <a:srgbClr val="C00000"/>
                                  </a:solidFill>
                                  <a:latin typeface="Cambria Math" panose="02040503050406030204" pitchFamily="18" charset="0"/>
                                </a:rPr>
                                <m:t>𝑎𝑢</m:t>
                              </m:r>
                              <m:sSub>
                                <m:sSubPr>
                                  <m:ctrlPr>
                                    <a:rPr lang="zh-CN" altLang="en-US" sz="2000" i="1">
                                      <a:solidFill>
                                        <a:srgbClr val="C00000"/>
                                      </a:solidFill>
                                      <a:latin typeface="Cambria Math" panose="02040503050406030204" pitchFamily="18" charset="0"/>
                                    </a:rPr>
                                  </m:ctrlPr>
                                </m:sSubPr>
                                <m:e>
                                  <m:r>
                                    <a:rPr lang="zh-CN" altLang="en-US" sz="2000" i="1">
                                      <a:solidFill>
                                        <a:srgbClr val="C00000"/>
                                      </a:solidFill>
                                      <a:latin typeface="Cambria Math" panose="02040503050406030204" pitchFamily="18" charset="0"/>
                                    </a:rPr>
                                    <m:t>𝑥</m:t>
                                  </m:r>
                                </m:e>
                                <m:sub>
                                  <m:r>
                                    <a:rPr lang="zh-CN" altLang="en-US" sz="2000" i="1">
                                      <a:solidFill>
                                        <a:srgbClr val="C00000"/>
                                      </a:solidFill>
                                      <a:latin typeface="Cambria Math" panose="02040503050406030204" pitchFamily="18" charset="0"/>
                                    </a:rPr>
                                    <m:t>𝜌</m:t>
                                  </m:r>
                                </m:sub>
                              </m:sSub>
                            </m:e>
                          </m:d>
                          <m:r>
                            <a:rPr lang="zh-CN" altLang="en-US" sz="2000" i="0">
                              <a:latin typeface="Cambria Math" panose="02040503050406030204" pitchFamily="18" charset="0"/>
                            </a:rPr>
                            <m:t>←</m:t>
                          </m:r>
                          <m:r>
                            <m:rPr>
                              <m:sty m:val="p"/>
                            </m:rPr>
                            <a:rPr lang="zh-CN" altLang="en-US" sz="2000" i="0">
                              <a:latin typeface="Cambria Math" panose="02040503050406030204" pitchFamily="18" charset="0"/>
                            </a:rPr>
                            <m:t>CCom</m:t>
                          </m:r>
                          <m:d>
                            <m:dPr>
                              <m:sepChr m:val=","/>
                              <m:ctrlPr>
                                <a:rPr lang="zh-CN" altLang="en-US" sz="2000" i="1">
                                  <a:latin typeface="Cambria Math" panose="02040503050406030204" pitchFamily="18" charset="0"/>
                                </a:rPr>
                              </m:ctrlPr>
                            </m:dPr>
                            <m:e>
                              <m:r>
                                <a:rPr lang="zh-CN" altLang="en-US" sz="2000" i="0">
                                  <a:latin typeface="Cambria Math" panose="02040503050406030204" pitchFamily="18" charset="0"/>
                                </a:rPr>
                                <m:t>0</m:t>
                              </m:r>
                            </m:e>
                            <m:e>
                              <m:r>
                                <a:rPr lang="zh-CN" altLang="en-US" sz="2000" i="0">
                                  <a:latin typeface="Cambria Math" panose="02040503050406030204" pitchFamily="18" charset="0"/>
                                </a:rPr>
                                <m:t>...</m:t>
                              </m:r>
                            </m:e>
                            <m:e>
                              <m:r>
                                <a:rPr lang="zh-CN" altLang="en-US" sz="2000" i="0">
                                  <a:latin typeface="Cambria Math" panose="02040503050406030204" pitchFamily="18" charset="0"/>
                                </a:rPr>
                                <m:t>0</m:t>
                              </m:r>
                            </m:e>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𝑟</m:t>
                                  </m:r>
                                </m:e>
                                <m:sub>
                                  <m:r>
                                    <a:rPr lang="zh-CN" altLang="en-US" sz="2000" i="0">
                                      <a:latin typeface="Cambria Math" panose="02040503050406030204" pitchFamily="18" charset="0"/>
                                    </a:rPr>
                                    <m:t>0</m:t>
                                  </m:r>
                                </m:sub>
                              </m:sSub>
                            </m:e>
                          </m:d>
                        </m:oMath>
                      </m:oMathPara>
                    </a14:m>
                    <a:endParaRPr lang="zh-CN" altLang="en-US"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001643" y="2938115"/>
                    <a:ext cx="3260090" cy="363411"/>
                  </a:xfrm>
                  <a:prstGeom prst="rect">
                    <a:avLst/>
                  </a:prstGeom>
                  <a:blipFill>
                    <a:blip r:embed="rId10"/>
                    <a:stretch>
                      <a:fillRect b="-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001643" y="3283806"/>
                    <a:ext cx="1969770" cy="32237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zh-CN" altLang="en-US" sz="2000" i="0" smtClean="0">
                              <a:latin typeface="Cambria Math" panose="02040503050406030204" pitchFamily="18" charset="0"/>
                            </a:rPr>
                            <m:t>sk</m:t>
                          </m:r>
                          <m:r>
                            <a:rPr lang="zh-CN" altLang="en-US" sz="2000" i="0">
                              <a:latin typeface="Cambria Math" panose="02040503050406030204" pitchFamily="18" charset="0"/>
                            </a:rPr>
                            <m:t>:=</m:t>
                          </m:r>
                          <m:r>
                            <a:rPr lang="en-US" altLang="zh-CN" sz="2000" i="0">
                              <a:latin typeface="Cambria Math" panose="02040503050406030204" pitchFamily="18" charset="0"/>
                            </a:rPr>
                            <m:t>(</m:t>
                          </m:r>
                          <m:r>
                            <m:rPr>
                              <m:sty m:val="p"/>
                            </m:rPr>
                            <a:rPr lang="en-US" altLang="zh-CN" sz="2000" i="0">
                              <a:latin typeface="Cambria Math" panose="02040503050406030204" pitchFamily="18" charset="0"/>
                            </a:rPr>
                            <m:t>k</m:t>
                          </m:r>
                          <m:r>
                            <a:rPr lang="en-US" altLang="zh-CN" sz="2000" i="0">
                              <a:latin typeface="Cambria Math" panose="02040503050406030204" pitchFamily="18" charset="0"/>
                            </a:rPr>
                            <m:t>,</m:t>
                          </m:r>
                          <m:r>
                            <m:rPr>
                              <m:sty m:val="p"/>
                            </m:rPr>
                            <a:rPr lang="en-US" altLang="zh-CN" sz="2000" i="0">
                              <a:latin typeface="Cambria Math" panose="02040503050406030204" pitchFamily="18" charset="0"/>
                            </a:rPr>
                            <m:t>td</m:t>
                          </m:r>
                          <m:r>
                            <a:rPr lang="en-US" altLang="zh-CN" sz="2000" i="0">
                              <a:latin typeface="Cambria Math" panose="02040503050406030204" pitchFamily="18" charset="0"/>
                            </a:rPr>
                            <m:t>,</m:t>
                          </m:r>
                          <m:r>
                            <m:rPr>
                              <m:sty m:val="p"/>
                            </m:rPr>
                            <a:rPr lang="en-US" altLang="zh-CN" sz="2000" i="0">
                              <a:latin typeface="Cambria Math" panose="02040503050406030204" pitchFamily="18" charset="0"/>
                            </a:rPr>
                            <m:t>cnt</m:t>
                          </m:r>
                          <m:r>
                            <a:rPr lang="en-US" altLang="zh-CN" sz="2000" i="0">
                              <a:latin typeface="Cambria Math" panose="02040503050406030204" pitchFamily="18" charset="0"/>
                            </a:rPr>
                            <m:t>)</m:t>
                          </m:r>
                        </m:oMath>
                      </m:oMathPara>
                    </a14:m>
                    <a:endParaRPr lang="zh-CN" altLang="en-US" sz="20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001643" y="3283806"/>
                    <a:ext cx="1969770" cy="322372"/>
                  </a:xfrm>
                  <a:prstGeom prst="rect">
                    <a:avLst/>
                  </a:prstGeom>
                  <a:blipFill>
                    <a:blip r:embed="rId11"/>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001643" y="3606178"/>
                    <a:ext cx="1756410" cy="32237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zh-CN" altLang="en-US" sz="2000" i="0" smtClean="0">
                              <a:latin typeface="Cambria Math" panose="02040503050406030204" pitchFamily="18" charset="0"/>
                            </a:rPr>
                            <m:t>pk</m:t>
                          </m:r>
                          <m:r>
                            <a:rPr lang="zh-CN" altLang="en-US" sz="2000" i="0">
                              <a:latin typeface="Cambria Math" panose="02040503050406030204" pitchFamily="18" charset="0"/>
                            </a:rPr>
                            <m:t>:=</m:t>
                          </m:r>
                          <m:r>
                            <a:rPr lang="en-US" altLang="zh-CN" sz="2000" i="0">
                              <a:latin typeface="Cambria Math" panose="02040503050406030204" pitchFamily="18" charset="0"/>
                            </a:rPr>
                            <m:t>(</m:t>
                          </m:r>
                          <m:r>
                            <m:rPr>
                              <m:sty m:val="p"/>
                            </m:rPr>
                            <a:rPr lang="en-US" altLang="zh-CN" sz="2000" i="0">
                              <a:latin typeface="Cambria Math" panose="02040503050406030204" pitchFamily="18" charset="0"/>
                            </a:rPr>
                            <m:t>pp</m:t>
                          </m:r>
                          <m:r>
                            <a:rPr lang="en-US" altLang="zh-CN" sz="2000" i="0">
                              <a:latin typeface="Cambria Math" panose="02040503050406030204" pitchFamily="18" charset="0"/>
                            </a:rPr>
                            <m:t>,</m:t>
                          </m:r>
                          <m:r>
                            <a:rPr lang="zh-CN" altLang="en-US" sz="2000" i="1">
                              <a:latin typeface="Cambria Math" panose="02040503050406030204" pitchFamily="18" charset="0"/>
                            </a:rPr>
                            <m:t>𝜌</m:t>
                          </m:r>
                          <m:r>
                            <a:rPr lang="en-US" altLang="zh-CN" sz="2000" i="0">
                              <a:latin typeface="Cambria Math" panose="02040503050406030204" pitchFamily="18" charset="0"/>
                            </a:rPr>
                            <m:t>)</m:t>
                          </m:r>
                        </m:oMath>
                      </m:oMathPara>
                    </a14:m>
                    <a:endParaRPr lang="zh-CN" altLang="en-US" sz="2000"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001643" y="3606178"/>
                    <a:ext cx="1756410" cy="322372"/>
                  </a:xfrm>
                  <a:prstGeom prst="rect">
                    <a:avLst/>
                  </a:prstGeom>
                  <a:blipFill>
                    <a:blip r:embed="rId12"/>
                    <a:stretch>
                      <a:fillRect l="-1136" b="-15152"/>
                    </a:stretch>
                  </a:blipFill>
                </p:spPr>
                <p:txBody>
                  <a:bodyPr/>
                  <a:lstStyle/>
                  <a:p>
                    <a:r>
                      <a:rPr lang="zh-CN" altLang="en-US">
                        <a:noFill/>
                      </a:rPr>
                      <a:t> </a:t>
                    </a:r>
                  </a:p>
                </p:txBody>
              </p:sp>
            </mc:Fallback>
          </mc:AlternateContent>
        </p:grpSp>
        <p:sp>
          <p:nvSpPr>
            <p:cNvPr id="42" name="矩形 41"/>
            <p:cNvSpPr/>
            <p:nvPr/>
          </p:nvSpPr>
          <p:spPr>
            <a:xfrm>
              <a:off x="1195916" y="3788845"/>
              <a:ext cx="1883408" cy="253668"/>
            </a:xfrm>
            <a:prstGeom prst="rect">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42"/>
            <p:cNvSpPr/>
            <p:nvPr/>
          </p:nvSpPr>
          <p:spPr>
            <a:xfrm>
              <a:off x="1195916" y="4215698"/>
              <a:ext cx="1478229" cy="253668"/>
            </a:xfrm>
            <a:prstGeom prst="rect">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图片 31">
            <a:extLst>
              <a:ext uri="{FF2B5EF4-FFF2-40B4-BE49-F238E27FC236}">
                <a16:creationId xmlns:a16="http://schemas.microsoft.com/office/drawing/2014/main" id="{DF18DDC1-A8CD-4327-BF0E-6CAE86522387}"/>
              </a:ext>
            </a:extLst>
          </p:cNvPr>
          <p:cNvPicPr>
            <a:picLocks noChangeAspect="1"/>
          </p:cNvPicPr>
          <p:nvPr/>
        </p:nvPicPr>
        <p:blipFill>
          <a:blip r:embed="rId13"/>
          <a:stretch>
            <a:fillRect/>
          </a:stretch>
        </p:blipFill>
        <p:spPr>
          <a:xfrm>
            <a:off x="5915565" y="340715"/>
            <a:ext cx="5084699" cy="353993"/>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 name="矩形 69">
            <a:extLst>
              <a:ext uri="{FF2B5EF4-FFF2-40B4-BE49-F238E27FC236}">
                <a16:creationId xmlns:a16="http://schemas.microsoft.com/office/drawing/2014/main" id="{7476ED57-0426-43B6-AE41-1A00B6046BF7}"/>
              </a:ext>
            </a:extLst>
          </p:cNvPr>
          <p:cNvSpPr/>
          <p:nvPr/>
        </p:nvSpPr>
        <p:spPr>
          <a:xfrm>
            <a:off x="9099391" y="3918972"/>
            <a:ext cx="436495" cy="210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593973" y="132267"/>
            <a:ext cx="4113856" cy="645160"/>
          </a:xfrm>
          <a:prstGeom prst="rect">
            <a:avLst/>
          </a:prstGeom>
          <a:noFill/>
        </p:spPr>
        <p:txBody>
          <a:bodyPr wrap="square">
            <a:spAutoFit/>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S-1</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28" name="组合 27"/>
          <p:cNvGrpSpPr/>
          <p:nvPr/>
        </p:nvGrpSpPr>
        <p:grpSpPr>
          <a:xfrm>
            <a:off x="318665" y="777427"/>
            <a:ext cx="6344317" cy="4986090"/>
            <a:chOff x="392043" y="1459131"/>
            <a:chExt cx="4811000" cy="4030729"/>
          </a:xfrm>
        </p:grpSpPr>
        <mc:AlternateContent xmlns:mc="http://schemas.openxmlformats.org/markup-compatibility/2006" xmlns:a14="http://schemas.microsoft.com/office/drawing/2010/main">
          <mc:Choice Requires="a14">
            <p:sp>
              <p:nvSpPr>
                <p:cNvPr id="16" name="文本框 15"/>
                <p:cNvSpPr txBox="1"/>
                <p:nvPr/>
              </p:nvSpPr>
              <p:spPr>
                <a:xfrm>
                  <a:off x="392043" y="1459131"/>
                  <a:ext cx="2326653" cy="3721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b="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𝐀</m:t>
                        </m:r>
                        <m:r>
                          <a:rPr lang="en-US" altLang="zh-CN" sz="2400" b="1" i="0"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𝐩𝐩𝐞𝐧𝐝</m:t>
                        </m:r>
                        <m:r>
                          <a:rPr lang="en-US" altLang="zh-CN" sz="2400" b="1" i="0"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𝒔𝒌</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𝒅</m:t>
                        </m:r>
                        <m:r>
                          <a:rPr lang="en-US" altLang="zh-CN" sz="2400" b="1" i="0"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m:t>
                        </m:r>
                        <m:r>
                          <a:rPr lang="zh-CN" altLang="en-US" sz="2400" b="1" i="1">
                            <a:solidFill>
                              <a:srgbClr val="0009BF"/>
                            </a:solidFill>
                            <a:effectLst>
                              <a:outerShdw blurRad="38100" dist="25400" dir="5400000" algn="ctr" rotWithShape="0">
                                <a:srgbClr val="6E747A">
                                  <a:alpha val="43000"/>
                                </a:srgbClr>
                              </a:outerShdw>
                            </a:effectLst>
                            <a:latin typeface="Cambria Math" panose="02040503050406030204" pitchFamily="18" charset="0"/>
                            <a:ea typeface="MS Mincho" charset="0"/>
                            <a:cs typeface="Cambria Math" panose="02040503050406030204" pitchFamily="18" charset="0"/>
                          </a:rPr>
                          <m:t>：</m:t>
                        </m:r>
                      </m:oMath>
                    </m:oMathPara>
                  </a14:m>
                  <a:endParaRPr lang="zh-CN" altLang="en-US" sz="2400" b="1" i="1" dirty="0">
                    <a:solidFill>
                      <a:srgbClr val="0009BF"/>
                    </a:solidFill>
                    <a:effectLst>
                      <a:outerShdw blurRad="38100" dist="25400" dir="5400000" algn="ctr" rotWithShape="0">
                        <a:srgbClr val="6E747A">
                          <a:alpha val="43000"/>
                        </a:srgbClr>
                      </a:outerShdw>
                    </a:effectLst>
                    <a:latin typeface="Cambria Math" panose="02040503050406030204" pitchFamily="18" charset="0"/>
                    <a:ea typeface="MS Mincho" charset="0"/>
                    <a:cs typeface="Cambria Math" panose="020405030504060302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392043" y="1459131"/>
                  <a:ext cx="2326653" cy="372165"/>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712201" y="1812367"/>
                  <a:ext cx="4490842" cy="3677493"/>
                </a:xfrm>
                <a:prstGeom prst="rect">
                  <a:avLst/>
                </a:prstGeom>
                <a:noFill/>
              </p:spPr>
              <p:txBody>
                <a:bodyPr wrap="square">
                  <a:spAutoFit/>
                </a:bodyPr>
                <a:lstStyle/>
                <a:p>
                  <a:pPr>
                    <a:lnSpc>
                      <a:spcPct val="120000"/>
                    </a:lnSpc>
                  </a:pPr>
                  <a:r>
                    <a:rPr lang="en-US" altLang="zh-CN" sz="2400" b="1" dirty="0">
                      <a:solidFill>
                        <a:srgbClr val="0009BF"/>
                      </a:solidFill>
                      <a:latin typeface="Cambria Math" panose="02040503050406030204" pitchFamily="18" charset="0"/>
                    </a:rPr>
                    <a:t>Client:</a:t>
                  </a:r>
                </a:p>
                <a:p>
                  <a:pPr>
                    <a:lnSpc>
                      <a:spcPct val="120000"/>
                    </a:lnSpc>
                  </a:pPr>
                  <a:r>
                    <a:rPr lang="en-US" altLang="zh-CN" sz="2000" b="0" dirty="0">
                      <a:solidFill>
                        <a:srgbClr val="C00000"/>
                      </a:solidFill>
                    </a:rPr>
                    <a:t>     </a:t>
                  </a:r>
                  <a14:m>
                    <m:oMath xmlns:m="http://schemas.openxmlformats.org/officeDocument/2006/math">
                      <m:r>
                        <a:rPr lang="en-US" altLang="zh-CN" sz="2000" b="0" i="1" smtClean="0">
                          <a:solidFill>
                            <a:srgbClr val="C00000"/>
                          </a:solidFill>
                          <a:latin typeface="Cambria Math" panose="02040503050406030204" pitchFamily="18" charset="0"/>
                        </a:rPr>
                        <m:t>𝑖</m:t>
                      </m:r>
                      <m:r>
                        <a:rPr lang="zh-CN" altLang="en-US" sz="2000" i="0">
                          <a:latin typeface="Cambria Math" panose="02040503050406030204" pitchFamily="18" charset="0"/>
                        </a:rPr>
                        <m:t>=</m:t>
                      </m:r>
                      <m:r>
                        <m:rPr>
                          <m:sty m:val="p"/>
                        </m:rPr>
                        <a:rPr lang="en-US" altLang="zh-CN" sz="2000" b="0" i="0" smtClean="0">
                          <a:latin typeface="Cambria Math" panose="02040503050406030204" pitchFamily="18" charset="0"/>
                        </a:rPr>
                        <m:t>cnt</m:t>
                      </m:r>
                      <m:r>
                        <a:rPr lang="en-US" altLang="zh-CN" sz="2000" b="0" i="0" smtClean="0">
                          <a:latin typeface="Cambria Math" panose="02040503050406030204" pitchFamily="18" charset="0"/>
                        </a:rPr>
                        <m:t>+1</m:t>
                      </m:r>
                      <m:r>
                        <a:rPr lang="zh-CN" altLang="en-US" sz="2000" i="1">
                          <a:latin typeface="Cambria Math" panose="02040503050406030204" pitchFamily="18" charset="0"/>
                        </a:rPr>
                        <m:t>，</m:t>
                      </m:r>
                    </m:oMath>
                  </a14:m>
                  <a:r>
                    <a:rPr lang="zh-CN" altLang="en-US" sz="2000" dirty="0">
                      <a:latin typeface="楷体" panose="02010609060101010101" pitchFamily="49" charset="-122"/>
                      <a:ea typeface="楷体" panose="02010609060101010101" pitchFamily="49" charset="-122"/>
                    </a:rPr>
                    <a:t>计算</a:t>
                  </a:r>
                  <a14:m>
                    <m:oMath xmlns:m="http://schemas.openxmlformats.org/officeDocument/2006/math">
                      <m:sSub>
                        <m:sSubPr>
                          <m:ctrlPr>
                            <a:rPr lang="zh-CN" altLang="en-US" sz="2000" i="1">
                              <a:solidFill>
                                <a:srgbClr val="C00000"/>
                              </a:solidFill>
                              <a:latin typeface="Cambria Math" panose="02040503050406030204" pitchFamily="18" charset="0"/>
                            </a:rPr>
                          </m:ctrlPr>
                        </m:sSubPr>
                        <m:e>
                          <m:r>
                            <a:rPr lang="en-US" altLang="zh-CN" sz="2000" i="1" smtClean="0">
                              <a:solidFill>
                                <a:srgbClr val="C00000"/>
                              </a:solidFill>
                              <a:latin typeface="Cambria Math" panose="02040503050406030204" pitchFamily="18" charset="0"/>
                            </a:rPr>
                            <m:t>𝑛</m:t>
                          </m:r>
                        </m:e>
                        <m:sub>
                          <m:r>
                            <a:rPr lang="zh-CN" altLang="en-US" sz="2000" i="1">
                              <a:solidFill>
                                <a:srgbClr val="C00000"/>
                              </a:solidFill>
                              <a:latin typeface="Cambria Math" panose="02040503050406030204" pitchFamily="18" charset="0"/>
                            </a:rPr>
                            <m:t>𝑖</m:t>
                          </m:r>
                        </m:sub>
                      </m:sSub>
                      <m:r>
                        <a:rPr lang="zh-CN" altLang="en-US" sz="2000" i="1">
                          <a:solidFill>
                            <a:srgbClr val="C00000"/>
                          </a:solidFill>
                          <a:latin typeface="Cambria Math" panose="02040503050406030204" pitchFamily="18" charset="0"/>
                        </a:rPr>
                        <m:t> </m:t>
                      </m:r>
                    </m:oMath>
                  </a14:m>
                  <a:r>
                    <a:rPr lang="zh-CN" altLang="en-US" sz="2000" dirty="0">
                      <a:latin typeface="楷体" panose="02010609060101010101" pitchFamily="49" charset="-122"/>
                      <a:ea typeface="楷体" panose="02010609060101010101" pitchFamily="49" charset="-122"/>
                    </a:rPr>
                    <a:t>插在父节点</a:t>
                  </a:r>
                  <a14:m>
                    <m:oMath xmlns:m="http://schemas.openxmlformats.org/officeDocument/2006/math">
                      <m:r>
                        <a:rPr lang="en-US" altLang="zh-CN" sz="2000" b="0" i="0" smtClean="0">
                          <a:latin typeface="Cambria Math" panose="02040503050406030204" pitchFamily="18" charset="0"/>
                        </a:rPr>
                        <m:t> </m:t>
                      </m:r>
                      <m:r>
                        <a:rPr lang="en-US" altLang="zh-CN" sz="2000" b="1" i="1" smtClean="0">
                          <a:latin typeface="Cambria Math" panose="02040503050406030204" pitchFamily="18" charset="0"/>
                        </a:rPr>
                        <m:t>𝒑</m:t>
                      </m:r>
                      <m:r>
                        <a:rPr lang="en-US" altLang="zh-CN" sz="2000" b="0" i="1" smtClean="0">
                          <a:latin typeface="Cambria Math" panose="02040503050406030204" pitchFamily="18" charset="0"/>
                        </a:rPr>
                        <m:t> </m:t>
                      </m:r>
                      <m:r>
                        <a:rPr lang="zh-CN" altLang="en-US" sz="2000" i="1">
                          <a:latin typeface="Cambria Math" panose="02040503050406030204" pitchFamily="18" charset="0"/>
                        </a:rPr>
                        <m:t>第</m:t>
                      </m:r>
                      <m:r>
                        <a:rPr lang="en-US" altLang="zh-CN" sz="2000" b="0" i="1" smtClean="0">
                          <a:latin typeface="Cambria Math" panose="02040503050406030204" pitchFamily="18" charset="0"/>
                        </a:rPr>
                        <m:t> </m:t>
                      </m:r>
                      <m:r>
                        <a:rPr lang="en-US" altLang="zh-CN" sz="2000" b="1" i="1" smtClean="0">
                          <a:latin typeface="Cambria Math" panose="02040503050406030204" pitchFamily="18" charset="0"/>
                        </a:rPr>
                        <m:t>𝒋</m:t>
                      </m:r>
                      <m:r>
                        <a:rPr lang="en-US" altLang="zh-CN" sz="2000" b="0" i="1" smtClean="0">
                          <a:latin typeface="Cambria Math" panose="02040503050406030204" pitchFamily="18" charset="0"/>
                        </a:rPr>
                        <m:t> </m:t>
                      </m:r>
                    </m:oMath>
                  </a14:m>
                  <a:r>
                    <a:rPr lang="zh-CN" altLang="en-US" sz="2000" dirty="0">
                      <a:latin typeface="楷体" panose="02010609060101010101" pitchFamily="49" charset="-122"/>
                      <a:ea typeface="楷体" panose="02010609060101010101" pitchFamily="49" charset="-122"/>
                    </a:rPr>
                    <a:t>位置上</a:t>
                  </a:r>
                  <a:endParaRPr lang="en-US" altLang="zh-CN" sz="2000" dirty="0">
                    <a:latin typeface="楷体" panose="02010609060101010101" pitchFamily="49" charset="-122"/>
                    <a:ea typeface="楷体" panose="02010609060101010101" pitchFamily="49" charset="-122"/>
                  </a:endParaRPr>
                </a:p>
                <a:p>
                  <a:pPr>
                    <a:lnSpc>
                      <a:spcPct val="120000"/>
                    </a:lnSpc>
                  </a:pPr>
                  <a14:m>
                    <m:oMathPara xmlns:m="http://schemas.openxmlformats.org/officeDocument/2006/math">
                      <m:oMathParaPr>
                        <m:jc m:val="left"/>
                      </m:oMathParaPr>
                      <m:oMath xmlns:m="http://schemas.openxmlformats.org/officeDocument/2006/math">
                        <m:sSup>
                          <m:sSupPr>
                            <m:ctrlPr>
                              <a:rPr lang="en-US" altLang="zh-CN" sz="2000" b="0" i="1" smtClean="0">
                                <a:solidFill>
                                  <a:srgbClr val="C00000"/>
                                </a:solidFill>
                                <a:latin typeface="Cambria Math" panose="02040503050406030204" pitchFamily="18" charset="0"/>
                              </a:rPr>
                            </m:ctrlPr>
                          </m:sSupPr>
                          <m:e>
                            <m:r>
                              <a:rPr lang="en-US" altLang="zh-CN" sz="2000" b="0" i="0" smtClean="0">
                                <a:solidFill>
                                  <a:srgbClr val="C00000"/>
                                </a:solidFill>
                                <a:latin typeface="Cambria Math" panose="02040503050406030204" pitchFamily="18" charset="0"/>
                              </a:rPr>
                              <m:t>     </m:t>
                            </m:r>
                            <m:r>
                              <m:rPr>
                                <m:sty m:val="p"/>
                              </m:rPr>
                              <a:rPr lang="zh-CN" altLang="en-US" sz="2000" i="0" smtClean="0">
                                <a:solidFill>
                                  <a:srgbClr val="C00000"/>
                                </a:solidFill>
                                <a:latin typeface="Cambria Math" panose="02040503050406030204" pitchFamily="18" charset="0"/>
                              </a:rPr>
                              <m:t>cnt</m:t>
                            </m:r>
                          </m:e>
                          <m:sup>
                            <m:r>
                              <a:rPr lang="en-US" altLang="zh-CN" sz="2000" b="0" i="0" smtClean="0">
                                <a:solidFill>
                                  <a:srgbClr val="C00000"/>
                                </a:solidFill>
                                <a:latin typeface="Cambria Math" panose="02040503050406030204" pitchFamily="18" charset="0"/>
                              </a:rPr>
                              <m:t>′</m:t>
                            </m:r>
                          </m:sup>
                        </m:sSup>
                        <m:r>
                          <a:rPr lang="zh-CN" altLang="en-US" sz="2000" i="0">
                            <a:latin typeface="Cambria Math" panose="02040503050406030204" pitchFamily="18" charset="0"/>
                          </a:rPr>
                          <m:t>=</m:t>
                        </m:r>
                        <m:r>
                          <m:rPr>
                            <m:sty m:val="p"/>
                          </m:rPr>
                          <a:rPr lang="en-US" altLang="zh-CN" sz="2000" b="0" i="0" smtClean="0">
                            <a:latin typeface="Cambria Math" panose="02040503050406030204" pitchFamily="18" charset="0"/>
                          </a:rPr>
                          <m:t>cnt</m:t>
                        </m:r>
                        <m:r>
                          <a:rPr lang="en-US" altLang="zh-CN" sz="2000" b="0" i="0" smtClean="0">
                            <a:latin typeface="Cambria Math" panose="02040503050406030204" pitchFamily="18" charset="0"/>
                          </a:rPr>
                          <m:t>+1</m:t>
                        </m:r>
                      </m:oMath>
                    </m:oMathPara>
                  </a14:m>
                  <a:endParaRPr lang="en-US" altLang="zh-CN" sz="2000" dirty="0"/>
                </a:p>
                <a:p>
                  <a:pPr>
                    <a:lnSpc>
                      <a:spcPct val="120000"/>
                    </a:lnSpc>
                  </a:pPr>
                  <a:r>
                    <a:rPr lang="zh-CN" altLang="en-US" sz="2000" dirty="0">
                      <a:solidFill>
                        <a:srgbClr val="C00000"/>
                      </a:solidFill>
                    </a:rPr>
                    <a:t>     </a:t>
                  </a:r>
                  <a14:m>
                    <m:oMath xmlns:m="http://schemas.openxmlformats.org/officeDocument/2006/math">
                      <m:d>
                        <m:dPr>
                          <m:sepChr m:val=","/>
                          <m:ctrlPr>
                            <a:rPr lang="zh-CN" altLang="en-US" sz="2000" i="1" smtClean="0">
                              <a:solidFill>
                                <a:srgbClr val="C00000"/>
                              </a:solidFill>
                              <a:latin typeface="Cambria Math" panose="02040503050406030204" pitchFamily="18" charset="0"/>
                            </a:rPr>
                          </m:ctrlPr>
                        </m:dPr>
                        <m:e>
                          <m:sSub>
                            <m:sSubPr>
                              <m:ctrlPr>
                                <a:rPr lang="zh-CN" altLang="en-US" sz="2000" i="1">
                                  <a:solidFill>
                                    <a:srgbClr val="C00000"/>
                                  </a:solidFill>
                                  <a:latin typeface="Cambria Math" panose="02040503050406030204" pitchFamily="18" charset="0"/>
                                </a:rPr>
                              </m:ctrlPr>
                            </m:sSubPr>
                            <m:e>
                              <m:r>
                                <a:rPr lang="zh-CN" altLang="en-US" sz="2000" i="1">
                                  <a:solidFill>
                                    <a:srgbClr val="C00000"/>
                                  </a:solidFill>
                                  <a:latin typeface="Cambria Math" panose="02040503050406030204" pitchFamily="18" charset="0"/>
                                </a:rPr>
                                <m:t>𝑛</m:t>
                              </m:r>
                            </m:e>
                            <m:sub>
                              <m:r>
                                <a:rPr lang="zh-CN" altLang="en-US" sz="2000" i="1">
                                  <a:solidFill>
                                    <a:srgbClr val="C00000"/>
                                  </a:solidFill>
                                  <a:latin typeface="Cambria Math" panose="02040503050406030204" pitchFamily="18" charset="0"/>
                                </a:rPr>
                                <m:t>𝑖</m:t>
                              </m:r>
                            </m:sub>
                          </m:sSub>
                        </m:e>
                        <m:e>
                          <m:r>
                            <a:rPr lang="zh-CN" altLang="en-US" sz="2000" i="1">
                              <a:solidFill>
                                <a:srgbClr val="C00000"/>
                              </a:solidFill>
                              <a:latin typeface="Cambria Math" panose="02040503050406030204" pitchFamily="18" charset="0"/>
                            </a:rPr>
                            <m:t>𝑎𝑢</m:t>
                          </m:r>
                          <m:sSubSup>
                            <m:sSubSupPr>
                              <m:ctrlPr>
                                <a:rPr lang="zh-CN" altLang="en-US" sz="2000" i="1">
                                  <a:solidFill>
                                    <a:srgbClr val="C00000"/>
                                  </a:solidFill>
                                  <a:latin typeface="Cambria Math" panose="02040503050406030204" pitchFamily="18" charset="0"/>
                                </a:rPr>
                              </m:ctrlPr>
                            </m:sSubSupPr>
                            <m:e>
                              <m:r>
                                <a:rPr lang="zh-CN" altLang="en-US" sz="2000" i="1">
                                  <a:solidFill>
                                    <a:srgbClr val="C00000"/>
                                  </a:solidFill>
                                  <a:latin typeface="Cambria Math" panose="02040503050406030204" pitchFamily="18" charset="0"/>
                                </a:rPr>
                                <m:t>𝑥</m:t>
                              </m:r>
                            </m:e>
                            <m:sub>
                              <m:r>
                                <a:rPr lang="zh-CN" altLang="en-US" sz="2000" i="1">
                                  <a:solidFill>
                                    <a:srgbClr val="C00000"/>
                                  </a:solidFill>
                                  <a:latin typeface="Cambria Math" panose="02040503050406030204" pitchFamily="18" charset="0"/>
                                </a:rPr>
                                <m:t>𝑖</m:t>
                              </m:r>
                            </m:sub>
                            <m:sup>
                              <m:r>
                                <a:rPr lang="zh-CN" altLang="en-US" sz="2000">
                                  <a:solidFill>
                                    <a:srgbClr val="C00000"/>
                                  </a:solidFill>
                                  <a:latin typeface="Cambria Math" panose="02040503050406030204" pitchFamily="18" charset="0"/>
                                </a:rPr>
                                <m:t>∗</m:t>
                              </m:r>
                            </m:sup>
                          </m:sSubSup>
                        </m:e>
                      </m:d>
                      <m:r>
                        <a:rPr lang="zh-CN" altLang="en-US" sz="2000" i="0">
                          <a:latin typeface="Cambria Math" panose="02040503050406030204" pitchFamily="18" charset="0"/>
                        </a:rPr>
                        <m:t>←</m:t>
                      </m:r>
                      <m:r>
                        <m:rPr>
                          <m:sty m:val="p"/>
                        </m:rPr>
                        <a:rPr lang="zh-CN" altLang="en-US" sz="2000" i="0">
                          <a:latin typeface="Cambria Math" panose="02040503050406030204" pitchFamily="18" charset="0"/>
                        </a:rPr>
                        <m:t>CCo</m:t>
                      </m:r>
                      <m:sSub>
                        <m:sSubPr>
                          <m:ctrlPr>
                            <a:rPr lang="zh-CN" altLang="en-US" sz="2000" i="1">
                              <a:solidFill>
                                <a:srgbClr val="836967"/>
                              </a:solidFill>
                              <a:latin typeface="Cambria Math" panose="02040503050406030204" pitchFamily="18" charset="0"/>
                            </a:rPr>
                          </m:ctrlPr>
                        </m:sSubPr>
                        <m:e>
                          <m:r>
                            <m:rPr>
                              <m:sty m:val="p"/>
                            </m:rPr>
                            <a:rPr lang="zh-CN" altLang="en-US" sz="2000" i="0">
                              <a:latin typeface="Cambria Math" panose="02040503050406030204" pitchFamily="18" charset="0"/>
                            </a:rPr>
                            <m:t>m</m:t>
                          </m:r>
                        </m:e>
                        <m:sub>
                          <m:r>
                            <m:rPr>
                              <m:sty m:val="p"/>
                            </m:rPr>
                            <a:rPr lang="zh-CN" altLang="en-US" sz="2000" i="0">
                              <a:latin typeface="Cambria Math" panose="02040503050406030204" pitchFamily="18" charset="0"/>
                            </a:rPr>
                            <m:t>pp</m:t>
                          </m:r>
                        </m:sub>
                      </m:sSub>
                      <m:d>
                        <m:dPr>
                          <m:sepChr m:val=","/>
                          <m:ctrlPr>
                            <a:rPr lang="zh-CN" altLang="en-US" sz="2000" i="1">
                              <a:latin typeface="Cambria Math" panose="02040503050406030204" pitchFamily="18" charset="0"/>
                            </a:rPr>
                          </m:ctrlPr>
                        </m:dPr>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m:t>
                          </m:r>
                        </m:e>
                        <m:e>
                          <m:r>
                            <a:rPr lang="zh-CN" altLang="en-US" sz="2000" i="0">
                              <a:latin typeface="Cambria Math" panose="02040503050406030204" pitchFamily="18" charset="0"/>
                            </a:rPr>
                            <m:t>0</m:t>
                          </m:r>
                        </m:e>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𝑟</m:t>
                              </m:r>
                            </m:e>
                            <m:sub>
                              <m:r>
                                <a:rPr lang="zh-CN" altLang="en-US" sz="2000" i="1">
                                  <a:latin typeface="Cambria Math" panose="02040503050406030204" pitchFamily="18" charset="0"/>
                                </a:rPr>
                                <m:t>𝑖</m:t>
                              </m:r>
                            </m:sub>
                          </m:sSub>
                        </m:e>
                      </m:d>
                    </m:oMath>
                  </a14:m>
                  <a:endParaRPr lang="en-US" altLang="zh-CN" sz="2000" dirty="0"/>
                </a:p>
                <a:p>
                  <a:pPr>
                    <a:lnSpc>
                      <a:spcPct val="120000"/>
                    </a:lnSpc>
                  </a:pPr>
                  <a14:m>
                    <m:oMathPara xmlns:m="http://schemas.openxmlformats.org/officeDocument/2006/math">
                      <m:oMathParaPr>
                        <m:jc m:val="left"/>
                      </m:oMathParaPr>
                      <m:oMath xmlns:m="http://schemas.openxmlformats.org/officeDocument/2006/math">
                        <m:r>
                          <a:rPr lang="en-US" altLang="zh-CN" sz="2000" b="0" i="1" smtClean="0">
                            <a:solidFill>
                              <a:srgbClr val="C00000"/>
                            </a:solidFill>
                            <a:latin typeface="Cambria Math" panose="02040503050406030204" pitchFamily="18" charset="0"/>
                          </a:rPr>
                          <m:t>     </m:t>
                        </m:r>
                        <m:r>
                          <a:rPr lang="zh-CN" altLang="en-US" sz="2000" i="1" smtClean="0">
                            <a:solidFill>
                              <a:srgbClr val="C00000"/>
                            </a:solidFill>
                            <a:latin typeface="Cambria Math" panose="02040503050406030204" pitchFamily="18" charset="0"/>
                          </a:rPr>
                          <m:t>𝑎𝑢</m:t>
                        </m:r>
                        <m:sSub>
                          <m:sSubPr>
                            <m:ctrlPr>
                              <a:rPr lang="zh-CN" altLang="en-US" sz="2000" i="1">
                                <a:solidFill>
                                  <a:srgbClr val="C00000"/>
                                </a:solidFill>
                                <a:latin typeface="Cambria Math" panose="02040503050406030204" pitchFamily="18" charset="0"/>
                              </a:rPr>
                            </m:ctrlPr>
                          </m:sSubPr>
                          <m:e>
                            <m:r>
                              <a:rPr lang="zh-CN" altLang="en-US" sz="2000" i="1">
                                <a:solidFill>
                                  <a:srgbClr val="C00000"/>
                                </a:solidFill>
                                <a:latin typeface="Cambria Math" panose="02040503050406030204" pitchFamily="18" charset="0"/>
                              </a:rPr>
                              <m:t>𝑥</m:t>
                            </m:r>
                          </m:e>
                          <m:sub>
                            <m:r>
                              <a:rPr lang="zh-CN" altLang="en-US" sz="2000" i="1">
                                <a:solidFill>
                                  <a:srgbClr val="C00000"/>
                                </a:solidFill>
                                <a:latin typeface="Cambria Math" panose="02040503050406030204" pitchFamily="18" charset="0"/>
                              </a:rPr>
                              <m:t>𝑖</m:t>
                            </m:r>
                          </m:sub>
                        </m:sSub>
                        <m:r>
                          <a:rPr lang="zh-CN" altLang="en-US" sz="2000" i="0">
                            <a:latin typeface="Cambria Math" panose="02040503050406030204" pitchFamily="18" charset="0"/>
                          </a:rPr>
                          <m:t>←</m:t>
                        </m:r>
                        <m:r>
                          <m:rPr>
                            <m:sty m:val="p"/>
                          </m:rPr>
                          <a:rPr lang="zh-CN" altLang="en-US" sz="2000" i="0">
                            <a:latin typeface="Cambria Math" panose="02040503050406030204" pitchFamily="18" charset="0"/>
                          </a:rPr>
                          <m:t>CCo</m:t>
                        </m:r>
                        <m:sSub>
                          <m:sSubPr>
                            <m:ctrlPr>
                              <a:rPr lang="zh-CN" altLang="en-US" sz="2000" i="1">
                                <a:solidFill>
                                  <a:srgbClr val="836967"/>
                                </a:solidFill>
                                <a:latin typeface="Cambria Math" panose="02040503050406030204" pitchFamily="18" charset="0"/>
                              </a:rPr>
                            </m:ctrlPr>
                          </m:sSubPr>
                          <m:e>
                            <m:r>
                              <m:rPr>
                                <m:sty m:val="p"/>
                              </m:rPr>
                              <a:rPr lang="zh-CN" altLang="en-US" sz="2000" i="0">
                                <a:latin typeface="Cambria Math" panose="02040503050406030204" pitchFamily="18" charset="0"/>
                              </a:rPr>
                              <m:t>l</m:t>
                            </m:r>
                          </m:e>
                          <m:sub>
                            <m:r>
                              <m:rPr>
                                <m:sty m:val="p"/>
                              </m:rPr>
                              <a:rPr lang="zh-CN" altLang="en-US" sz="2000" i="0">
                                <a:latin typeface="Cambria Math" panose="02040503050406030204" pitchFamily="18" charset="0"/>
                              </a:rPr>
                              <m:t>pp</m:t>
                            </m:r>
                          </m:sub>
                        </m:sSub>
                        <m:d>
                          <m:dPr>
                            <m:sepChr m:val=","/>
                            <m:ctrlPr>
                              <a:rPr lang="zh-CN" altLang="en-US" sz="2000" i="1">
                                <a:latin typeface="Cambria Math" panose="02040503050406030204" pitchFamily="18" charset="0"/>
                              </a:rPr>
                            </m:ctrlPr>
                          </m:d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𝑛</m:t>
                                </m:r>
                              </m:e>
                              <m:sub>
                                <m:r>
                                  <a:rPr lang="zh-CN" altLang="en-US" sz="2000" i="1">
                                    <a:latin typeface="Cambria Math" panose="02040503050406030204" pitchFamily="18" charset="0"/>
                                  </a:rPr>
                                  <m:t>𝑖</m:t>
                                </m:r>
                              </m:sub>
                            </m:sSub>
                          </m:e>
                          <m:e>
                            <m:r>
                              <a:rPr lang="zh-CN" altLang="en-US" sz="2000" i="0">
                                <a:latin typeface="Cambria Math" panose="02040503050406030204" pitchFamily="18" charset="0"/>
                              </a:rPr>
                              <m:t>1</m:t>
                            </m:r>
                          </m:e>
                          <m:e>
                            <m:r>
                              <a:rPr lang="zh-CN" altLang="en-US" sz="2000" i="0">
                                <a:latin typeface="Cambria Math" panose="02040503050406030204" pitchFamily="18" charset="0"/>
                              </a:rPr>
                              <m:t>0</m:t>
                            </m:r>
                          </m:e>
                          <m:e>
                            <m:r>
                              <a:rPr lang="zh-CN" altLang="en-US" sz="2000" i="1">
                                <a:latin typeface="Cambria Math" panose="02040503050406030204" pitchFamily="18" charset="0"/>
                              </a:rPr>
                              <m:t>𝑑</m:t>
                            </m:r>
                          </m:e>
                          <m:e>
                            <m:r>
                              <a:rPr lang="zh-CN" altLang="en-US" sz="2000" i="1">
                                <a:latin typeface="Cambria Math" panose="02040503050406030204" pitchFamily="18" charset="0"/>
                              </a:rPr>
                              <m:t>𝑡</m:t>
                            </m:r>
                            <m:r>
                              <a:rPr lang="en-US" altLang="zh-CN" sz="2000" b="0" i="1" smtClean="0">
                                <a:latin typeface="Cambria Math" panose="02040503050406030204" pitchFamily="18" charset="0"/>
                              </a:rPr>
                              <m:t>𝑑</m:t>
                            </m:r>
                          </m:e>
                          <m:e>
                            <m:r>
                              <a:rPr lang="zh-CN" altLang="en-US" sz="2000" i="1">
                                <a:latin typeface="Cambria Math" panose="02040503050406030204" pitchFamily="18" charset="0"/>
                              </a:rPr>
                              <m:t>𝑎𝑢</m:t>
                            </m:r>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up>
                                <m:r>
                                  <a:rPr lang="zh-CN" altLang="en-US" sz="2000" i="0">
                                    <a:latin typeface="Cambria Math" panose="02040503050406030204" pitchFamily="18" charset="0"/>
                                  </a:rPr>
                                  <m:t>∗</m:t>
                                </m:r>
                              </m:sup>
                            </m:sSubSup>
                          </m:e>
                        </m:d>
                      </m:oMath>
                    </m:oMathPara>
                  </a14:m>
                  <a:endParaRPr lang="en-US" altLang="zh-CN" sz="2000" dirty="0"/>
                </a:p>
                <a:p>
                  <a:pPr>
                    <a:lnSpc>
                      <a:spcPct val="120000"/>
                    </a:lnSpc>
                  </a:pPr>
                  <a:r>
                    <a:rPr lang="zh-CN" altLang="en-US" sz="2000" dirty="0"/>
                    <a:t>    </a:t>
                  </a:r>
                  <a:r>
                    <a:rPr lang="zh-CN" altLang="en-US" sz="2000" dirty="0">
                      <a:latin typeface="楷体" panose="02010609060101010101" pitchFamily="49" charset="-122"/>
                      <a:ea typeface="楷体" panose="02010609060101010101" pitchFamily="49" charset="-122"/>
                    </a:rPr>
                    <a:t>父节点：</a:t>
                  </a:r>
                  <a:r>
                    <a:rPr lang="zh-CN" altLang="en-US" sz="2000" dirty="0">
                      <a:solidFill>
                        <a:srgbClr val="836967"/>
                      </a:solidFill>
                      <a:latin typeface="楷体" panose="02010609060101010101" pitchFamily="49" charset="-122"/>
                      <a:ea typeface="楷体" panose="02010609060101010101" pitchFamily="49" charset="-122"/>
                    </a:rPr>
                    <a:t> </a:t>
                  </a:r>
                  <a:endParaRPr lang="en-US" altLang="zh-CN" sz="2000" dirty="0">
                    <a:solidFill>
                      <a:srgbClr val="836967"/>
                    </a:solidFill>
                    <a:latin typeface="楷体" panose="02010609060101010101" pitchFamily="49" charset="-122"/>
                    <a:ea typeface="楷体" panose="02010609060101010101" pitchFamily="49" charset="-122"/>
                  </a:endParaRPr>
                </a:p>
                <a:p>
                  <a:pPr>
                    <a:lnSpc>
                      <a:spcPct val="120000"/>
                    </a:lnSpc>
                  </a:pPr>
                  <a:r>
                    <a:rPr lang="en-US" altLang="zh-CN" sz="2000" dirty="0">
                      <a:solidFill>
                        <a:srgbClr val="836967"/>
                      </a:solidFill>
                      <a:latin typeface="楷体" panose="02010609060101010101" pitchFamily="49" charset="-122"/>
                      <a:ea typeface="楷体" panose="02010609060101010101" pitchFamily="49" charset="-122"/>
                    </a:rPr>
                    <a:t>      </a:t>
                  </a:r>
                  <a14:m>
                    <m:oMath xmlns:m="http://schemas.openxmlformats.org/officeDocument/2006/math">
                      <m:d>
                        <m:dPr>
                          <m:sepChr m:val=","/>
                          <m:ctrlPr>
                            <a:rPr lang="zh-CN" altLang="en-US" sz="2000" i="1" smtClean="0">
                              <a:solidFill>
                                <a:srgbClr val="C00000"/>
                              </a:solidFill>
                              <a:latin typeface="Cambria Math" panose="02040503050406030204" pitchFamily="18" charset="0"/>
                            </a:rPr>
                          </m:ctrlPr>
                        </m:dPr>
                        <m:e>
                          <m:sSub>
                            <m:sSubPr>
                              <m:ctrlPr>
                                <a:rPr lang="zh-CN" altLang="en-US" sz="2000" i="1">
                                  <a:solidFill>
                                    <a:srgbClr val="C00000"/>
                                  </a:solidFill>
                                  <a:latin typeface="Cambria Math" panose="02040503050406030204" pitchFamily="18" charset="0"/>
                                </a:rPr>
                              </m:ctrlPr>
                            </m:sSubPr>
                            <m:e>
                              <m:r>
                                <a:rPr lang="zh-CN" altLang="en-US" sz="2000" i="1">
                                  <a:solidFill>
                                    <a:srgbClr val="C00000"/>
                                  </a:solidFill>
                                  <a:latin typeface="Cambria Math" panose="02040503050406030204" pitchFamily="18" charset="0"/>
                                </a:rPr>
                                <m:t>𝑛</m:t>
                              </m:r>
                            </m:e>
                            <m:sub>
                              <m:r>
                                <m:rPr>
                                  <m:sty m:val="p"/>
                                </m:rPr>
                                <a:rPr lang="en-US" altLang="zh-CN" sz="2000" i="1">
                                  <a:solidFill>
                                    <a:srgbClr val="C00000"/>
                                  </a:solidFill>
                                  <a:latin typeface="Cambria Math" panose="02040503050406030204" pitchFamily="18" charset="0"/>
                                </a:rPr>
                                <m:t>p</m:t>
                              </m:r>
                            </m:sub>
                          </m:sSub>
                        </m:e>
                        <m:e>
                          <m:r>
                            <a:rPr lang="zh-CN" altLang="en-US" sz="2000" i="1">
                              <a:solidFill>
                                <a:srgbClr val="C00000"/>
                              </a:solidFill>
                              <a:latin typeface="Cambria Math" panose="02040503050406030204" pitchFamily="18" charset="0"/>
                            </a:rPr>
                            <m:t>𝑎𝑢</m:t>
                          </m:r>
                          <m:sSubSup>
                            <m:sSubSupPr>
                              <m:ctrlPr>
                                <a:rPr lang="zh-CN" altLang="en-US" sz="2000" i="1">
                                  <a:solidFill>
                                    <a:srgbClr val="C00000"/>
                                  </a:solidFill>
                                  <a:latin typeface="Cambria Math" panose="02040503050406030204" pitchFamily="18" charset="0"/>
                                </a:rPr>
                              </m:ctrlPr>
                            </m:sSubSupPr>
                            <m:e>
                              <m:r>
                                <a:rPr lang="zh-CN" altLang="en-US" sz="2000" i="1">
                                  <a:solidFill>
                                    <a:srgbClr val="C00000"/>
                                  </a:solidFill>
                                  <a:latin typeface="Cambria Math" panose="02040503050406030204" pitchFamily="18" charset="0"/>
                                </a:rPr>
                                <m:t>𝑥</m:t>
                              </m:r>
                            </m:e>
                            <m:sub>
                              <m:r>
                                <m:rPr>
                                  <m:sty m:val="p"/>
                                </m:rPr>
                                <a:rPr lang="en-US" altLang="zh-CN" sz="2000" i="1">
                                  <a:solidFill>
                                    <a:srgbClr val="C00000"/>
                                  </a:solidFill>
                                  <a:latin typeface="Cambria Math" panose="02040503050406030204" pitchFamily="18" charset="0"/>
                                </a:rPr>
                                <m:t>p</m:t>
                              </m:r>
                            </m:sub>
                            <m:sup>
                              <m:r>
                                <a:rPr lang="zh-CN" altLang="en-US" sz="2000">
                                  <a:solidFill>
                                    <a:srgbClr val="C00000"/>
                                  </a:solidFill>
                                  <a:latin typeface="Cambria Math" panose="02040503050406030204" pitchFamily="18" charset="0"/>
                                </a:rPr>
                                <m:t>∗</m:t>
                              </m:r>
                            </m:sup>
                          </m:sSubSup>
                        </m:e>
                      </m:d>
                      <m:r>
                        <a:rPr lang="zh-CN" altLang="en-US" sz="2000" i="0">
                          <a:latin typeface="Cambria Math" panose="02040503050406030204" pitchFamily="18" charset="0"/>
                        </a:rPr>
                        <m:t>←</m:t>
                      </m:r>
                      <m:r>
                        <m:rPr>
                          <m:sty m:val="p"/>
                        </m:rPr>
                        <a:rPr lang="zh-CN" altLang="en-US" sz="2000" i="0">
                          <a:latin typeface="Cambria Math" panose="02040503050406030204" pitchFamily="18" charset="0"/>
                        </a:rPr>
                        <m:t>CCo</m:t>
                      </m:r>
                      <m:sSub>
                        <m:sSubPr>
                          <m:ctrlPr>
                            <a:rPr lang="zh-CN" altLang="en-US" sz="2000" i="1">
                              <a:solidFill>
                                <a:srgbClr val="836967"/>
                              </a:solidFill>
                              <a:latin typeface="Cambria Math" panose="02040503050406030204" pitchFamily="18" charset="0"/>
                            </a:rPr>
                          </m:ctrlPr>
                        </m:sSubPr>
                        <m:e>
                          <m:r>
                            <m:rPr>
                              <m:sty m:val="p"/>
                            </m:rPr>
                            <a:rPr lang="zh-CN" altLang="en-US" sz="2000" i="0">
                              <a:latin typeface="Cambria Math" panose="02040503050406030204" pitchFamily="18" charset="0"/>
                            </a:rPr>
                            <m:t>m</m:t>
                          </m:r>
                        </m:e>
                        <m:sub>
                          <m:r>
                            <m:rPr>
                              <m:sty m:val="p"/>
                            </m:rPr>
                            <a:rPr lang="zh-CN" altLang="en-US" sz="2000" i="0">
                              <a:latin typeface="Cambria Math" panose="02040503050406030204" pitchFamily="18" charset="0"/>
                            </a:rPr>
                            <m:t>pp</m:t>
                          </m:r>
                        </m:sub>
                      </m:sSub>
                      <m:d>
                        <m:dPr>
                          <m:sepChr m:val=","/>
                          <m:ctrlPr>
                            <a:rPr lang="zh-CN" altLang="en-US" sz="2000" i="1">
                              <a:latin typeface="Cambria Math" panose="02040503050406030204" pitchFamily="18" charset="0"/>
                            </a:rPr>
                          </m:ctrlPr>
                        </m:dPr>
                        <m:e>
                          <m:r>
                            <a:rPr lang="zh-CN" altLang="en-US" sz="2000" i="0">
                              <a:latin typeface="Cambria Math" panose="02040503050406030204" pitchFamily="18" charset="0"/>
                            </a:rPr>
                            <m:t>0</m:t>
                          </m:r>
                        </m:e>
                        <m:e>
                          <m:r>
                            <a:rPr lang="zh-CN" altLang="en-US" sz="2000" i="0">
                              <a:latin typeface="Cambria Math" panose="02040503050406030204" pitchFamily="18" charset="0"/>
                            </a:rPr>
                            <m:t>0</m:t>
                          </m:r>
                        </m:e>
                        <m:e>
                          <m:r>
                            <a:rPr lang="zh-CN" altLang="en-US" sz="2000" i="0">
                              <a:latin typeface="Cambria Math" panose="02040503050406030204" pitchFamily="18" charset="0"/>
                            </a:rPr>
                            <m:t>...</m:t>
                          </m:r>
                        </m:e>
                        <m:e>
                          <m:r>
                            <a:rPr lang="zh-CN" altLang="en-US" sz="2000" i="0">
                              <a:latin typeface="Cambria Math" panose="02040503050406030204" pitchFamily="18" charset="0"/>
                            </a:rPr>
                            <m:t>0</m:t>
                          </m:r>
                        </m:e>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𝑟</m:t>
                              </m:r>
                            </m:e>
                            <m:sub>
                              <m:r>
                                <m:rPr>
                                  <m:sty m:val="p"/>
                                </m:rPr>
                                <a:rPr lang="en-US" altLang="zh-CN" sz="2000" i="1">
                                  <a:latin typeface="Cambria Math" panose="02040503050406030204" pitchFamily="18" charset="0"/>
                                </a:rPr>
                                <m:t>p</m:t>
                              </m:r>
                            </m:sub>
                          </m:sSub>
                        </m:e>
                      </m:d>
                    </m:oMath>
                  </a14:m>
                  <a:endParaRPr lang="en-US" altLang="zh-CN" sz="2000" dirty="0">
                    <a:latin typeface="楷体" panose="02010609060101010101" pitchFamily="49" charset="-122"/>
                    <a:ea typeface="楷体" panose="02010609060101010101" pitchFamily="49" charset="-122"/>
                  </a:endParaRPr>
                </a:p>
                <a:p>
                  <a:pPr>
                    <a:lnSpc>
                      <a:spcPct val="120000"/>
                    </a:lnSpc>
                  </a:pPr>
                  <a:r>
                    <a:rPr lang="zh-CN" altLang="en-US" sz="2000" dirty="0">
                      <a:latin typeface="楷体" panose="02010609060101010101" pitchFamily="49" charset="-122"/>
                      <a:ea typeface="楷体" panose="02010609060101010101" pitchFamily="49" charset="-122"/>
                    </a:rPr>
                    <a:t>      </a:t>
                  </a:r>
                  <a14:m>
                    <m:oMath xmlns:m="http://schemas.openxmlformats.org/officeDocument/2006/math">
                      <m:r>
                        <a:rPr lang="zh-CN" altLang="en-US" sz="2000" i="1" smtClean="0">
                          <a:solidFill>
                            <a:srgbClr val="C00000"/>
                          </a:solidFill>
                          <a:latin typeface="Cambria Math" panose="02040503050406030204" pitchFamily="18" charset="0"/>
                        </a:rPr>
                        <m:t>𝑎𝑢</m:t>
                      </m:r>
                      <m:sSub>
                        <m:sSubPr>
                          <m:ctrlPr>
                            <a:rPr lang="zh-CN" altLang="en-US" sz="2000" i="1">
                              <a:solidFill>
                                <a:srgbClr val="C00000"/>
                              </a:solidFill>
                              <a:latin typeface="Cambria Math" panose="02040503050406030204" pitchFamily="18" charset="0"/>
                            </a:rPr>
                          </m:ctrlPr>
                        </m:sSubPr>
                        <m:e>
                          <m:r>
                            <a:rPr lang="zh-CN" altLang="en-US" sz="2000" i="1">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𝑝</m:t>
                          </m:r>
                        </m:sub>
                      </m:sSub>
                      <m:r>
                        <a:rPr lang="zh-CN" altLang="en-US" sz="2000" i="0">
                          <a:latin typeface="Cambria Math" panose="02040503050406030204" pitchFamily="18" charset="0"/>
                        </a:rPr>
                        <m:t>←</m:t>
                      </m:r>
                      <m:r>
                        <m:rPr>
                          <m:sty m:val="p"/>
                        </m:rPr>
                        <a:rPr lang="zh-CN" altLang="en-US" sz="2000" i="0">
                          <a:latin typeface="Cambria Math" panose="02040503050406030204" pitchFamily="18" charset="0"/>
                        </a:rPr>
                        <m:t>CCo</m:t>
                      </m:r>
                      <m:sSub>
                        <m:sSubPr>
                          <m:ctrlPr>
                            <a:rPr lang="zh-CN" altLang="en-US" sz="2000" i="1">
                              <a:solidFill>
                                <a:srgbClr val="836967"/>
                              </a:solidFill>
                              <a:latin typeface="Cambria Math" panose="02040503050406030204" pitchFamily="18" charset="0"/>
                            </a:rPr>
                          </m:ctrlPr>
                        </m:sSubPr>
                        <m:e>
                          <m:r>
                            <m:rPr>
                              <m:sty m:val="p"/>
                            </m:rPr>
                            <a:rPr lang="zh-CN" altLang="en-US" sz="2000" i="0">
                              <a:latin typeface="Cambria Math" panose="02040503050406030204" pitchFamily="18" charset="0"/>
                            </a:rPr>
                            <m:t>l</m:t>
                          </m:r>
                        </m:e>
                        <m:sub>
                          <m:r>
                            <m:rPr>
                              <m:sty m:val="p"/>
                            </m:rPr>
                            <a:rPr lang="zh-CN" altLang="en-US" sz="2000" i="0">
                              <a:latin typeface="Cambria Math" panose="02040503050406030204" pitchFamily="18" charset="0"/>
                            </a:rPr>
                            <m:t>pp</m:t>
                          </m:r>
                        </m:sub>
                      </m:sSub>
                      <m:d>
                        <m:dPr>
                          <m:sepChr m:val=","/>
                          <m:ctrlPr>
                            <a:rPr lang="zh-CN" altLang="en-US" sz="2000" i="1">
                              <a:latin typeface="Cambria Math" panose="02040503050406030204" pitchFamily="18" charset="0"/>
                            </a:rPr>
                          </m:ctrlPr>
                        </m:d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𝑛</m:t>
                              </m:r>
                            </m:e>
                            <m:sub>
                              <m:r>
                                <a:rPr lang="en-US" altLang="zh-CN" sz="2000" b="0" i="1" smtClean="0">
                                  <a:latin typeface="Cambria Math" panose="02040503050406030204" pitchFamily="18" charset="0"/>
                                </a:rPr>
                                <m:t>𝑝</m:t>
                              </m:r>
                            </m:sub>
                          </m:sSub>
                        </m:e>
                        <m:e>
                          <m:r>
                            <m:rPr>
                              <m:sty m:val="p"/>
                            </m:rPr>
                            <a:rPr lang="en-US" altLang="zh-CN" sz="2000" b="0" i="0" smtClean="0">
                              <a:latin typeface="Cambria Math" panose="02040503050406030204" pitchFamily="18" charset="0"/>
                            </a:rPr>
                            <m:t>j</m:t>
                          </m:r>
                        </m:e>
                        <m:e>
                          <m:r>
                            <a:rPr lang="zh-CN" altLang="en-US" sz="2000" i="0">
                              <a:latin typeface="Cambria Math" panose="02040503050406030204" pitchFamily="18" charset="0"/>
                            </a:rPr>
                            <m:t>0</m:t>
                          </m:r>
                        </m:e>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𝑛</m:t>
                              </m:r>
                            </m:e>
                            <m:sub>
                              <m:r>
                                <a:rPr lang="en-US" altLang="zh-CN" sz="2000" b="0" i="1" smtClean="0">
                                  <a:latin typeface="Cambria Math" panose="02040503050406030204" pitchFamily="18" charset="0"/>
                                </a:rPr>
                                <m:t>𝑖</m:t>
                              </m:r>
                            </m:sub>
                          </m:sSub>
                        </m:e>
                        <m:e>
                          <m:r>
                            <a:rPr lang="zh-CN" altLang="en-US" sz="2000" i="1">
                              <a:latin typeface="Cambria Math" panose="02040503050406030204" pitchFamily="18" charset="0"/>
                            </a:rPr>
                            <m:t>𝑡</m:t>
                          </m:r>
                          <m:r>
                            <a:rPr lang="en-US" altLang="zh-CN" sz="2000" b="0" i="1" smtClean="0">
                              <a:latin typeface="Cambria Math" panose="02040503050406030204" pitchFamily="18" charset="0"/>
                            </a:rPr>
                            <m:t>𝑑</m:t>
                          </m:r>
                        </m:e>
                        <m:e>
                          <m:r>
                            <a:rPr lang="zh-CN" altLang="en-US" sz="2000" i="1">
                              <a:latin typeface="Cambria Math" panose="02040503050406030204" pitchFamily="18" charset="0"/>
                            </a:rPr>
                            <m:t>𝑎𝑢</m:t>
                          </m:r>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𝑥</m:t>
                              </m:r>
                            </m:e>
                            <m:sub>
                              <m:r>
                                <a:rPr lang="en-US" altLang="zh-CN" sz="2000" b="0" i="1" smtClean="0">
                                  <a:latin typeface="Cambria Math" panose="02040503050406030204" pitchFamily="18" charset="0"/>
                                </a:rPr>
                                <m:t>𝑝</m:t>
                              </m:r>
                            </m:sub>
                            <m:sup>
                              <m:r>
                                <a:rPr lang="zh-CN" altLang="en-US" sz="2000" i="0">
                                  <a:latin typeface="Cambria Math" panose="02040503050406030204" pitchFamily="18" charset="0"/>
                                </a:rPr>
                                <m:t>∗</m:t>
                              </m:r>
                            </m:sup>
                          </m:sSubSup>
                        </m:e>
                      </m:d>
                    </m:oMath>
                  </a14:m>
                  <a:endParaRPr lang="en-US" altLang="zh-CN" sz="2000" dirty="0">
                    <a:latin typeface="楷体" panose="02010609060101010101" pitchFamily="49" charset="-122"/>
                    <a:ea typeface="楷体" panose="02010609060101010101" pitchFamily="49" charset="-122"/>
                  </a:endParaRPr>
                </a:p>
                <a:p>
                  <a:pPr>
                    <a:lnSpc>
                      <a:spcPct val="120000"/>
                    </a:lnSpc>
                  </a:pPr>
                  <a14:m>
                    <m:oMathPara xmlns:m="http://schemas.openxmlformats.org/officeDocument/2006/math">
                      <m:oMathParaPr>
                        <m:jc m:val="left"/>
                      </m:oMathParaPr>
                      <m:oMath xmlns:m="http://schemas.openxmlformats.org/officeDocument/2006/math">
                        <m:sSub>
                          <m:sSubPr>
                            <m:ctrlPr>
                              <a:rPr lang="zh-CN" altLang="en-US" sz="200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     </m:t>
                            </m:r>
                            <m:r>
                              <a:rPr lang="zh-CN" altLang="en-US" sz="2000" i="1">
                                <a:solidFill>
                                  <a:srgbClr val="C00000"/>
                                </a:solidFill>
                                <a:latin typeface="Cambria Math" panose="02040503050406030204" pitchFamily="18" charset="0"/>
                              </a:rPr>
                              <m:t>𝜋</m:t>
                            </m:r>
                          </m:e>
                          <m:sub>
                            <m:r>
                              <a:rPr lang="zh-CN" altLang="en-US" sz="2000" i="1">
                                <a:solidFill>
                                  <a:srgbClr val="C00000"/>
                                </a:solidFill>
                                <a:latin typeface="Cambria Math" panose="02040503050406030204" pitchFamily="18" charset="0"/>
                              </a:rPr>
                              <m:t>𝑖</m:t>
                            </m:r>
                            <m:r>
                              <a:rPr lang="zh-CN" altLang="en-US" sz="2000" i="0">
                                <a:solidFill>
                                  <a:srgbClr val="C00000"/>
                                </a:solidFill>
                                <a:latin typeface="Cambria Math" panose="02040503050406030204" pitchFamily="18" charset="0"/>
                              </a:rPr>
                              <m:t>,1</m:t>
                            </m:r>
                          </m:sub>
                        </m:sSub>
                        <m:r>
                          <a:rPr lang="zh-CN" altLang="en-US" sz="2000" i="0">
                            <a:latin typeface="Cambria Math" panose="02040503050406030204" pitchFamily="18" charset="0"/>
                          </a:rPr>
                          <m:t>←</m:t>
                        </m:r>
                        <m:r>
                          <m:rPr>
                            <m:sty m:val="p"/>
                          </m:rPr>
                          <a:rPr lang="zh-CN" altLang="en-US" sz="2000" i="0">
                            <a:latin typeface="Cambria Math" panose="02040503050406030204" pitchFamily="18" charset="0"/>
                          </a:rPr>
                          <m:t>COpe</m:t>
                        </m:r>
                        <m:sSub>
                          <m:sSubPr>
                            <m:ctrlPr>
                              <a:rPr lang="zh-CN" altLang="en-US" sz="2000" i="1">
                                <a:solidFill>
                                  <a:srgbClr val="836967"/>
                                </a:solidFill>
                                <a:latin typeface="Cambria Math" panose="02040503050406030204" pitchFamily="18" charset="0"/>
                              </a:rPr>
                            </m:ctrlPr>
                          </m:sSubPr>
                          <m:e>
                            <m:r>
                              <m:rPr>
                                <m:sty m:val="p"/>
                              </m:rPr>
                              <a:rPr lang="zh-CN" altLang="en-US" sz="2000" i="0">
                                <a:latin typeface="Cambria Math" panose="02040503050406030204" pitchFamily="18" charset="0"/>
                              </a:rPr>
                              <m:t>n</m:t>
                            </m:r>
                          </m:e>
                          <m:sub>
                            <m:r>
                              <m:rPr>
                                <m:sty m:val="p"/>
                              </m:rPr>
                              <a:rPr lang="zh-CN" altLang="en-US" sz="2000" i="0">
                                <a:latin typeface="Cambria Math" panose="02040503050406030204" pitchFamily="18" charset="0"/>
                              </a:rPr>
                              <m:t>pp</m:t>
                            </m:r>
                          </m:sub>
                        </m:sSub>
                        <m:d>
                          <m:dPr>
                            <m:sepChr m:val=","/>
                            <m:ctrlPr>
                              <a:rPr lang="zh-CN" altLang="en-US" sz="2000" i="1">
                                <a:latin typeface="Cambria Math" panose="02040503050406030204" pitchFamily="18" charset="0"/>
                              </a:rPr>
                            </m:ctrlPr>
                          </m:dPr>
                          <m:e>
                            <m:r>
                              <a:rPr lang="zh-CN" altLang="en-US" sz="2000" i="0">
                                <a:latin typeface="Cambria Math" panose="02040503050406030204" pitchFamily="18" charset="0"/>
                              </a:rPr>
                              <m:t>1</m:t>
                            </m:r>
                          </m:e>
                          <m:e>
                            <m:r>
                              <a:rPr lang="zh-CN" altLang="en-US" sz="2000" i="1">
                                <a:latin typeface="Cambria Math" panose="02040503050406030204" pitchFamily="18" charset="0"/>
                              </a:rPr>
                              <m:t>𝑑</m:t>
                            </m:r>
                          </m:e>
                          <m:e>
                            <m:r>
                              <a:rPr lang="zh-CN" altLang="en-US" sz="2000" i="1">
                                <a:latin typeface="Cambria Math" panose="02040503050406030204" pitchFamily="18" charset="0"/>
                              </a:rPr>
                              <m:t>𝑎𝑢</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e>
                        </m:d>
                      </m:oMath>
                    </m:oMathPara>
                  </a14:m>
                  <a:endParaRPr lang="en-US" altLang="zh-CN" sz="2000" dirty="0">
                    <a:latin typeface="楷体" panose="02010609060101010101" pitchFamily="49" charset="-122"/>
                    <a:ea typeface="楷体" panose="02010609060101010101" pitchFamily="49" charset="-122"/>
                  </a:endParaRPr>
                </a:p>
                <a:p>
                  <a:pPr>
                    <a:lnSpc>
                      <a:spcPct val="120000"/>
                    </a:lnSpc>
                  </a:pPr>
                  <a14:m>
                    <m:oMathPara xmlns:m="http://schemas.openxmlformats.org/officeDocument/2006/math">
                      <m:oMathParaPr>
                        <m:jc m:val="left"/>
                      </m:oMathParaPr>
                      <m:oMath xmlns:m="http://schemas.openxmlformats.org/officeDocument/2006/math">
                        <m:sSub>
                          <m:sSubPr>
                            <m:ctrlPr>
                              <a:rPr lang="zh-CN" altLang="en-US" sz="200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     </m:t>
                            </m:r>
                            <m:r>
                              <a:rPr lang="zh-CN" altLang="en-US" sz="2000" i="1">
                                <a:solidFill>
                                  <a:srgbClr val="C00000"/>
                                </a:solidFill>
                                <a:latin typeface="Cambria Math" panose="02040503050406030204" pitchFamily="18" charset="0"/>
                              </a:rPr>
                              <m:t>𝜋</m:t>
                            </m:r>
                          </m:e>
                          <m:sub>
                            <m:r>
                              <a:rPr lang="zh-CN" altLang="en-US" sz="2000" i="1">
                                <a:solidFill>
                                  <a:srgbClr val="C00000"/>
                                </a:solidFill>
                                <a:latin typeface="Cambria Math" panose="02040503050406030204" pitchFamily="18" charset="0"/>
                              </a:rPr>
                              <m:t>𝑝</m:t>
                            </m:r>
                            <m:r>
                              <a:rPr lang="zh-CN" altLang="en-US" sz="2000" i="0">
                                <a:solidFill>
                                  <a:srgbClr val="C00000"/>
                                </a:solidFill>
                                <a:latin typeface="Cambria Math" panose="02040503050406030204" pitchFamily="18" charset="0"/>
                              </a:rPr>
                              <m:t>,</m:t>
                            </m:r>
                            <m:r>
                              <a:rPr lang="zh-CN" altLang="en-US" sz="2000" i="1">
                                <a:solidFill>
                                  <a:srgbClr val="C00000"/>
                                </a:solidFill>
                                <a:latin typeface="Cambria Math" panose="02040503050406030204" pitchFamily="18" charset="0"/>
                              </a:rPr>
                              <m:t>𝑗</m:t>
                            </m:r>
                          </m:sub>
                        </m:sSub>
                        <m:r>
                          <a:rPr lang="zh-CN" altLang="en-US" sz="2000" i="0">
                            <a:latin typeface="Cambria Math" panose="02040503050406030204" pitchFamily="18" charset="0"/>
                          </a:rPr>
                          <m:t>←</m:t>
                        </m:r>
                        <m:r>
                          <m:rPr>
                            <m:sty m:val="p"/>
                          </m:rPr>
                          <a:rPr lang="zh-CN" altLang="en-US" sz="2000" i="0">
                            <a:latin typeface="Cambria Math" panose="02040503050406030204" pitchFamily="18" charset="0"/>
                          </a:rPr>
                          <m:t>COpe</m:t>
                        </m:r>
                        <m:sSub>
                          <m:sSubPr>
                            <m:ctrlPr>
                              <a:rPr lang="zh-CN" altLang="en-US" sz="2000" i="1">
                                <a:solidFill>
                                  <a:srgbClr val="836967"/>
                                </a:solidFill>
                                <a:latin typeface="Cambria Math" panose="02040503050406030204" pitchFamily="18" charset="0"/>
                              </a:rPr>
                            </m:ctrlPr>
                          </m:sSubPr>
                          <m:e>
                            <m:r>
                              <m:rPr>
                                <m:sty m:val="p"/>
                              </m:rPr>
                              <a:rPr lang="zh-CN" altLang="en-US" sz="2000" i="0">
                                <a:latin typeface="Cambria Math" panose="02040503050406030204" pitchFamily="18" charset="0"/>
                              </a:rPr>
                              <m:t>n</m:t>
                            </m:r>
                          </m:e>
                          <m:sub>
                            <m:r>
                              <m:rPr>
                                <m:sty m:val="p"/>
                              </m:rPr>
                              <a:rPr lang="zh-CN" altLang="en-US" sz="2000" i="0">
                                <a:latin typeface="Cambria Math" panose="02040503050406030204" pitchFamily="18" charset="0"/>
                              </a:rPr>
                              <m:t>pp</m:t>
                            </m:r>
                          </m:sub>
                        </m:sSub>
                        <m:d>
                          <m:dPr>
                            <m:sepChr m:val=","/>
                            <m:ctrlPr>
                              <a:rPr lang="zh-CN" altLang="en-US" sz="2000" i="1">
                                <a:latin typeface="Cambria Math" panose="02040503050406030204" pitchFamily="18" charset="0"/>
                              </a:rPr>
                            </m:ctrlPr>
                          </m:dPr>
                          <m:e>
                            <m:r>
                              <a:rPr lang="zh-CN" altLang="en-US" sz="2000" i="1">
                                <a:latin typeface="Cambria Math" panose="02040503050406030204" pitchFamily="18" charset="0"/>
                              </a:rPr>
                              <m:t>𝑗</m:t>
                            </m:r>
                          </m:e>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𝑛</m:t>
                                </m:r>
                              </m:e>
                              <m:sub>
                                <m:r>
                                  <a:rPr lang="zh-CN" altLang="en-US" sz="2000" i="1">
                                    <a:latin typeface="Cambria Math" panose="02040503050406030204" pitchFamily="18" charset="0"/>
                                  </a:rPr>
                                  <m:t>𝑖</m:t>
                                </m:r>
                              </m:sub>
                            </m:sSub>
                          </m:e>
                          <m:e>
                            <m:r>
                              <a:rPr lang="zh-CN" altLang="en-US" sz="2000" i="1">
                                <a:latin typeface="Cambria Math" panose="02040503050406030204" pitchFamily="18" charset="0"/>
                              </a:rPr>
                              <m:t>𝑎𝑢</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𝑝</m:t>
                                </m:r>
                              </m:sub>
                            </m:sSub>
                          </m:e>
                        </m:d>
                      </m:oMath>
                    </m:oMathPara>
                  </a14:m>
                  <a:endParaRPr lang="en-US" altLang="zh-CN" sz="2000" dirty="0">
                    <a:latin typeface="楷体" panose="02010609060101010101" pitchFamily="49" charset="-122"/>
                    <a:ea typeface="楷体" panose="02010609060101010101" pitchFamily="49" charset="-122"/>
                  </a:endParaRPr>
                </a:p>
                <a:p>
                  <a:pPr>
                    <a:lnSpc>
                      <a:spcPct val="120000"/>
                    </a:lnSpc>
                  </a:pPr>
                  <a:r>
                    <a:rPr lang="zh-CN" altLang="en-US" sz="2000" dirty="0">
                      <a:latin typeface="楷体" panose="02010609060101010101" pitchFamily="49" charset="-122"/>
                      <a:ea typeface="楷体" panose="02010609060101010101" pitchFamily="49" charset="-122"/>
                    </a:rPr>
                    <a:t>  发送给</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Server</a:t>
                  </a:r>
                  <a:r>
                    <a:rPr lang="zh-CN" altLang="en-US" sz="2000" dirty="0">
                      <a:latin typeface="楷体" panose="02010609060101010101" pitchFamily="49" charset="-122"/>
                      <a:ea typeface="楷体" panose="02010609060101010101" pitchFamily="49" charset="-122"/>
                    </a:rPr>
                    <a:t>： </a:t>
                  </a:r>
                  <a14:m>
                    <m:oMath xmlns:m="http://schemas.openxmlformats.org/officeDocument/2006/math">
                      <m:r>
                        <a:rPr lang="zh-CN" altLang="en-US" sz="2000" b="1" i="1" dirty="0">
                          <a:latin typeface="Cambria Math" panose="02040503050406030204" pitchFamily="18" charset="0"/>
                        </a:rPr>
                        <m:t>（</m:t>
                      </m:r>
                      <m:r>
                        <a:rPr lang="en-US" altLang="zh-CN" sz="2000" b="1" i="1" dirty="0" smtClean="0">
                          <a:latin typeface="Cambria Math" panose="02040503050406030204" pitchFamily="18" charset="0"/>
                        </a:rPr>
                        <m:t>𝒅</m:t>
                      </m:r>
                      <m:r>
                        <a:rPr lang="en-US" altLang="zh-CN" sz="2000" b="1" i="1" dirty="0" smtClean="0">
                          <a:latin typeface="Cambria Math" panose="02040503050406030204" pitchFamily="18" charset="0"/>
                        </a:rPr>
                        <m:t>,</m:t>
                      </m:r>
                      <m:d>
                        <m:dPr>
                          <m:sepChr m:val=","/>
                          <m:ctrlPr>
                            <a:rPr lang="zh-CN" altLang="en-US" sz="2000" b="1" i="1" smtClean="0">
                              <a:latin typeface="Cambria Math" panose="02040503050406030204" pitchFamily="18" charset="0"/>
                            </a:rPr>
                          </m:ctrlPr>
                        </m:dPr>
                        <m:e>
                          <m:sSub>
                            <m:sSubPr>
                              <m:ctrlPr>
                                <a:rPr lang="zh-CN" altLang="en-US" sz="2000" b="1" i="1">
                                  <a:solidFill>
                                    <a:srgbClr val="836967"/>
                                  </a:solidFill>
                                  <a:latin typeface="Cambria Math" panose="02040503050406030204" pitchFamily="18" charset="0"/>
                                </a:rPr>
                              </m:ctrlPr>
                            </m:sSubPr>
                            <m:e>
                              <m:r>
                                <a:rPr lang="zh-CN" altLang="en-US" sz="2000" b="1" i="1">
                                  <a:latin typeface="Cambria Math" panose="02040503050406030204" pitchFamily="18" charset="0"/>
                                </a:rPr>
                                <m:t>𝝅</m:t>
                              </m:r>
                            </m:e>
                            <m:sub>
                              <m:r>
                                <m:rPr>
                                  <m:sty m:val="p"/>
                                </m:rPr>
                                <a:rPr lang="en-US" altLang="zh-CN" sz="2000" b="1" i="1">
                                  <a:latin typeface="Cambria Math" panose="02040503050406030204" pitchFamily="18" charset="0"/>
                                </a:rPr>
                                <m:t>i</m:t>
                              </m:r>
                              <m:r>
                                <a:rPr lang="zh-CN" altLang="en-US" sz="2000" b="1" i="0">
                                  <a:latin typeface="Cambria Math" panose="02040503050406030204" pitchFamily="18" charset="0"/>
                                </a:rPr>
                                <m:t>,</m:t>
                              </m:r>
                              <m:r>
                                <a:rPr lang="zh-CN" altLang="en-US" sz="2000" b="1" i="0">
                                  <a:latin typeface="Cambria Math" panose="02040503050406030204" pitchFamily="18" charset="0"/>
                                </a:rPr>
                                <m:t>𝟏</m:t>
                              </m:r>
                            </m:sub>
                          </m:sSub>
                        </m:e>
                        <m:e>
                          <m:sSub>
                            <m:sSubPr>
                              <m:ctrlPr>
                                <a:rPr lang="zh-CN" altLang="en-US" sz="2000" b="1" i="1">
                                  <a:solidFill>
                                    <a:srgbClr val="836967"/>
                                  </a:solidFill>
                                  <a:latin typeface="Cambria Math" panose="02040503050406030204" pitchFamily="18" charset="0"/>
                                </a:rPr>
                              </m:ctrlPr>
                            </m:sSubPr>
                            <m:e>
                              <m:r>
                                <a:rPr lang="zh-CN" altLang="en-US" sz="2000" b="1" i="1">
                                  <a:latin typeface="Cambria Math" panose="02040503050406030204" pitchFamily="18" charset="0"/>
                                </a:rPr>
                                <m:t>𝒏</m:t>
                              </m:r>
                            </m:e>
                            <m:sub>
                              <m:r>
                                <m:rPr>
                                  <m:sty m:val="p"/>
                                </m:rPr>
                                <a:rPr lang="en-US" altLang="zh-CN" sz="2000" b="1" i="1">
                                  <a:latin typeface="Cambria Math" panose="02040503050406030204" pitchFamily="18" charset="0"/>
                                </a:rPr>
                                <m:t>i</m:t>
                              </m:r>
                            </m:sub>
                          </m:sSub>
                        </m:e>
                        <m:e>
                          <m:sSub>
                            <m:sSubPr>
                              <m:ctrlPr>
                                <a:rPr lang="zh-CN" altLang="en-US" sz="2000" b="1" i="1">
                                  <a:solidFill>
                                    <a:srgbClr val="836967"/>
                                  </a:solidFill>
                                  <a:latin typeface="Cambria Math" panose="02040503050406030204" pitchFamily="18" charset="0"/>
                                </a:rPr>
                              </m:ctrlPr>
                            </m:sSubPr>
                            <m:e>
                              <m:r>
                                <a:rPr lang="zh-CN" altLang="en-US" sz="2000" b="1" i="1">
                                  <a:latin typeface="Cambria Math" panose="02040503050406030204" pitchFamily="18" charset="0"/>
                                </a:rPr>
                                <m:t>𝝅</m:t>
                              </m:r>
                            </m:e>
                            <m:sub>
                              <m:r>
                                <m:rPr>
                                  <m:sty m:val="p"/>
                                </m:rPr>
                                <a:rPr lang="en-US" altLang="zh-CN" sz="2000" b="1" i="1">
                                  <a:latin typeface="Cambria Math" panose="02040503050406030204" pitchFamily="18" charset="0"/>
                                </a:rPr>
                                <m:t>p</m:t>
                              </m:r>
                              <m:r>
                                <a:rPr lang="zh-CN" altLang="en-US" sz="2000" b="1" i="0">
                                  <a:latin typeface="Cambria Math" panose="02040503050406030204" pitchFamily="18" charset="0"/>
                                </a:rPr>
                                <m:t>,</m:t>
                              </m:r>
                              <m:r>
                                <m:rPr>
                                  <m:sty m:val="p"/>
                                </m:rPr>
                                <a:rPr lang="en-US" altLang="zh-CN" sz="2000" b="1" i="1">
                                  <a:latin typeface="Cambria Math" panose="02040503050406030204" pitchFamily="18" charset="0"/>
                                </a:rPr>
                                <m:t>j</m:t>
                              </m:r>
                            </m:sub>
                          </m:sSub>
                        </m:e>
                      </m:d>
                      <m:r>
                        <a:rPr lang="en-US" altLang="zh-CN" sz="2000" b="1" i="1" smtClean="0">
                          <a:latin typeface="Cambria Math" panose="02040503050406030204" pitchFamily="18" charset="0"/>
                        </a:rPr>
                        <m:t>)</m:t>
                      </m:r>
                    </m:oMath>
                  </a14:m>
                  <a:endParaRPr lang="zh-CN" altLang="en-US" sz="2000" b="1" dirty="0">
                    <a:latin typeface="楷体" panose="02010609060101010101" pitchFamily="49" charset="-122"/>
                    <a:ea typeface="楷体" panose="02010609060101010101" pitchFamily="49" charset="-122"/>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712201" y="1812367"/>
                  <a:ext cx="4490842" cy="3677493"/>
                </a:xfrm>
                <a:prstGeom prst="rect">
                  <a:avLst/>
                </a:prstGeom>
                <a:blipFill>
                  <a:blip r:embed="rId6"/>
                  <a:stretch>
                    <a:fillRect l="-1648" t="-402" b="-80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31" name="文本框 130"/>
              <p:cNvSpPr txBox="1"/>
              <p:nvPr/>
            </p:nvSpPr>
            <p:spPr>
              <a:xfrm>
                <a:off x="6956597" y="1237802"/>
                <a:ext cx="5035421" cy="1391022"/>
              </a:xfrm>
              <a:prstGeom prst="rect">
                <a:avLst/>
              </a:prstGeom>
              <a:noFill/>
            </p:spPr>
            <p:txBody>
              <a:bodyPr wrap="square">
                <a:spAutoFit/>
              </a:bodyPr>
              <a:lstStyle/>
              <a:p>
                <a:pPr>
                  <a:lnSpc>
                    <a:spcPct val="120000"/>
                  </a:lnSpc>
                </a:pPr>
                <a:r>
                  <a:rPr lang="en-US" altLang="zh-CN" sz="2400" b="1" dirty="0">
                    <a:solidFill>
                      <a:srgbClr val="0009BF"/>
                    </a:solidFill>
                    <a:latin typeface="Times New Roman" panose="02020603050405020304" pitchFamily="18" charset="0"/>
                    <a:cs typeface="Times New Roman" panose="02020603050405020304" pitchFamily="18" charset="0"/>
                  </a:rPr>
                  <a:t>Server</a:t>
                </a:r>
                <a:r>
                  <a:rPr lang="zh-CN" altLang="en-US" sz="2400" b="1" dirty="0">
                    <a:solidFill>
                      <a:srgbClr val="0009BF"/>
                    </a:solidFill>
                    <a:latin typeface="Times New Roman" panose="02020603050405020304" pitchFamily="18" charset="0"/>
                    <a:cs typeface="Times New Roman" panose="02020603050405020304" pitchFamily="18" charset="0"/>
                  </a:rPr>
                  <a:t>：</a:t>
                </a:r>
                <a:endParaRPr lang="en-US" altLang="zh-CN" sz="2400" b="1" dirty="0">
                  <a:solidFill>
                    <a:srgbClr val="0009BF"/>
                  </a:solidFill>
                  <a:latin typeface="Times New Roman" panose="02020603050405020304" pitchFamily="18" charset="0"/>
                  <a:cs typeface="Times New Roman" panose="02020603050405020304" pitchFamily="18" charset="0"/>
                </a:endParaRPr>
              </a:p>
              <a:p>
                <a:pPr>
                  <a:lnSpc>
                    <a:spcPct val="120000"/>
                  </a:lnSpc>
                </a:pPr>
                <a:r>
                  <a:rPr lang="zh-CN" altLang="en-US" sz="2000" dirty="0"/>
                  <a:t>收到</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0" smtClean="0">
                        <a:latin typeface="Cambria Math" panose="02040503050406030204" pitchFamily="18" charset="0"/>
                      </a:rPr>
                      <m:t>,</m:t>
                    </m:r>
                    <m:d>
                      <m:dPr>
                        <m:sepChr m:val=","/>
                        <m:ctrlPr>
                          <a:rPr lang="zh-CN" altLang="en-US" sz="2000" b="1" i="1" smtClean="0">
                            <a:latin typeface="Cambria Math" panose="02040503050406030204" pitchFamily="18" charset="0"/>
                          </a:rPr>
                        </m:ctrlPr>
                      </m:dPr>
                      <m:e>
                        <m:sSub>
                          <m:sSubPr>
                            <m:ctrlPr>
                              <a:rPr lang="zh-CN" altLang="en-US" sz="2000" b="1" i="1">
                                <a:solidFill>
                                  <a:srgbClr val="836967"/>
                                </a:solidFill>
                                <a:latin typeface="Cambria Math" panose="02040503050406030204" pitchFamily="18" charset="0"/>
                              </a:rPr>
                            </m:ctrlPr>
                          </m:sSubPr>
                          <m:e>
                            <m:r>
                              <a:rPr lang="zh-CN" altLang="en-US" sz="2000" b="1" i="1">
                                <a:latin typeface="Cambria Math" panose="02040503050406030204" pitchFamily="18" charset="0"/>
                              </a:rPr>
                              <m:t>𝝅</m:t>
                            </m:r>
                          </m:e>
                          <m:sub>
                            <m:r>
                              <m:rPr>
                                <m:sty m:val="p"/>
                              </m:rPr>
                              <a:rPr lang="en-US" altLang="zh-CN" sz="2000" b="1" i="1">
                                <a:latin typeface="Cambria Math" panose="02040503050406030204" pitchFamily="18" charset="0"/>
                              </a:rPr>
                              <m:t>i</m:t>
                            </m:r>
                            <m:r>
                              <a:rPr lang="zh-CN" altLang="en-US" sz="2000" b="1" i="0">
                                <a:latin typeface="Cambria Math" panose="02040503050406030204" pitchFamily="18" charset="0"/>
                              </a:rPr>
                              <m:t>,</m:t>
                            </m:r>
                            <m:r>
                              <a:rPr lang="zh-CN" altLang="en-US" sz="2000" b="1" i="0">
                                <a:latin typeface="Cambria Math" panose="02040503050406030204" pitchFamily="18" charset="0"/>
                              </a:rPr>
                              <m:t>𝟏</m:t>
                            </m:r>
                          </m:sub>
                        </m:sSub>
                      </m:e>
                      <m:e>
                        <m:sSub>
                          <m:sSubPr>
                            <m:ctrlPr>
                              <a:rPr lang="zh-CN" altLang="en-US" sz="2000" b="1" i="1">
                                <a:solidFill>
                                  <a:srgbClr val="836967"/>
                                </a:solidFill>
                                <a:latin typeface="Cambria Math" panose="02040503050406030204" pitchFamily="18" charset="0"/>
                              </a:rPr>
                            </m:ctrlPr>
                          </m:sSubPr>
                          <m:e>
                            <m:r>
                              <a:rPr lang="zh-CN" altLang="en-US" sz="2000" b="1" i="1">
                                <a:latin typeface="Cambria Math" panose="02040503050406030204" pitchFamily="18" charset="0"/>
                              </a:rPr>
                              <m:t>𝒏</m:t>
                            </m:r>
                          </m:e>
                          <m:sub>
                            <m:r>
                              <m:rPr>
                                <m:sty m:val="p"/>
                              </m:rPr>
                              <a:rPr lang="en-US" altLang="zh-CN" sz="2000" b="1" i="1">
                                <a:latin typeface="Cambria Math" panose="02040503050406030204" pitchFamily="18" charset="0"/>
                              </a:rPr>
                              <m:t>i</m:t>
                            </m:r>
                          </m:sub>
                        </m:sSub>
                      </m:e>
                      <m:e>
                        <m:sSub>
                          <m:sSubPr>
                            <m:ctrlPr>
                              <a:rPr lang="zh-CN" altLang="en-US" sz="2000" b="1" i="1">
                                <a:solidFill>
                                  <a:srgbClr val="836967"/>
                                </a:solidFill>
                                <a:latin typeface="Cambria Math" panose="02040503050406030204" pitchFamily="18" charset="0"/>
                              </a:rPr>
                            </m:ctrlPr>
                          </m:sSubPr>
                          <m:e>
                            <m:r>
                              <a:rPr lang="zh-CN" altLang="en-US" sz="2000" b="1" i="1">
                                <a:latin typeface="Cambria Math" panose="02040503050406030204" pitchFamily="18" charset="0"/>
                              </a:rPr>
                              <m:t>𝝅</m:t>
                            </m:r>
                          </m:e>
                          <m:sub>
                            <m:r>
                              <m:rPr>
                                <m:sty m:val="p"/>
                              </m:rPr>
                              <a:rPr lang="en-US" altLang="zh-CN" sz="2000" b="1" i="1">
                                <a:latin typeface="Cambria Math" panose="02040503050406030204" pitchFamily="18" charset="0"/>
                              </a:rPr>
                              <m:t>p</m:t>
                            </m:r>
                            <m:r>
                              <a:rPr lang="zh-CN" altLang="en-US" sz="2000" b="1" i="0">
                                <a:latin typeface="Cambria Math" panose="02040503050406030204" pitchFamily="18" charset="0"/>
                              </a:rPr>
                              <m:t>,</m:t>
                            </m:r>
                            <m:r>
                              <m:rPr>
                                <m:sty m:val="p"/>
                              </m:rPr>
                              <a:rPr lang="en-US" altLang="zh-CN" sz="2000" b="1" i="1">
                                <a:latin typeface="Cambria Math" panose="02040503050406030204" pitchFamily="18" charset="0"/>
                              </a:rPr>
                              <m:t>j</m:t>
                            </m:r>
                          </m:sub>
                        </m:sSub>
                      </m:e>
                    </m:d>
                    <m:r>
                      <a:rPr lang="en-US" altLang="zh-CN" sz="2000" b="1" i="1" smtClean="0">
                        <a:latin typeface="Cambria Math" panose="02040503050406030204" pitchFamily="18" charset="0"/>
                      </a:rPr>
                      <m:t>)</m:t>
                    </m:r>
                  </m:oMath>
                </a14:m>
                <a:r>
                  <a:rPr lang="zh-CN" altLang="en-US" sz="2000" dirty="0">
                    <a:solidFill>
                      <a:srgbClr val="836967"/>
                    </a:solidFill>
                    <a:latin typeface="Cambria Math" panose="02040503050406030204" pitchFamily="18" charset="0"/>
                  </a:rPr>
                  <a:t>后，更新</a:t>
                </a:r>
                <a14:m>
                  <m:oMath xmlns:m="http://schemas.openxmlformats.org/officeDocument/2006/math">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𝑝</m:t>
                        </m:r>
                        <m:r>
                          <a:rPr lang="zh-CN" altLang="en-US" sz="2000">
                            <a:latin typeface="Cambria Math" panose="02040503050406030204" pitchFamily="18" charset="0"/>
                          </a:rPr>
                          <m:t>,</m:t>
                        </m:r>
                        <m:r>
                          <a:rPr lang="zh-CN" altLang="en-US" sz="2000" i="1">
                            <a:latin typeface="Cambria Math" panose="02040503050406030204" pitchFamily="18" charset="0"/>
                          </a:rPr>
                          <m:t>𝑗</m:t>
                        </m:r>
                      </m:sub>
                    </m:sSub>
                    <m:r>
                      <a:rPr lang="zh-CN" altLang="en-US" sz="2000">
                        <a:latin typeface="Cambria Math" panose="02040503050406030204" pitchFamily="18" charset="0"/>
                      </a:rPr>
                      <m:t>′</m:t>
                    </m:r>
                  </m:oMath>
                </a14:m>
                <a:r>
                  <a:rPr lang="zh-CN" altLang="en-US" sz="2000" dirty="0">
                    <a:solidFill>
                      <a:srgbClr val="836967"/>
                    </a:solidFill>
                    <a:latin typeface="Cambria Math" panose="02040503050406030204" pitchFamily="18" charset="0"/>
                  </a:rPr>
                  <a:t>：</a:t>
                </a:r>
                <a:endParaRPr lang="en-US" altLang="zh-CN" sz="2000" dirty="0">
                  <a:solidFill>
                    <a:srgbClr val="836967"/>
                  </a:solidFill>
                  <a:latin typeface="Cambria Math" panose="02040503050406030204" pitchFamily="18" charset="0"/>
                </a:endParaRPr>
              </a:p>
              <a:p>
                <a:pPr>
                  <a:lnSpc>
                    <a:spcPct val="120000"/>
                  </a:lnSpc>
                </a:pPr>
                <a14:m>
                  <m:oMathPara xmlns:m="http://schemas.openxmlformats.org/officeDocument/2006/math">
                    <m:oMathParaPr>
                      <m:jc m:val="left"/>
                    </m:oMathParaPr>
                    <m:oMath xmlns:m="http://schemas.openxmlformats.org/officeDocument/2006/math">
                      <m:sSub>
                        <m:sSubPr>
                          <m:ctrlPr>
                            <a:rPr lang="zh-CN" altLang="en-US" sz="2000" i="1">
                              <a:solidFill>
                                <a:srgbClr val="836967"/>
                              </a:solidFill>
                              <a:latin typeface="Cambria Math" panose="02040503050406030204" pitchFamily="18" charset="0"/>
                            </a:rPr>
                          </m:ctrlPr>
                        </m:sSubPr>
                        <m:e>
                          <m:r>
                            <a:rPr lang="en-US" altLang="zh-CN" sz="2000" b="0" i="1" smtClean="0">
                              <a:solidFill>
                                <a:srgbClr val="836967"/>
                              </a:solidFill>
                              <a:latin typeface="Cambria Math" panose="02040503050406030204" pitchFamily="18" charset="0"/>
                            </a:rPr>
                            <m:t>           </m:t>
                          </m:r>
                          <m:r>
                            <a:rPr lang="zh-CN" altLang="en-US" sz="2000" i="1">
                              <a:latin typeface="Cambria Math" panose="02040503050406030204" pitchFamily="18" charset="0"/>
                            </a:rPr>
                            <m:t>𝜋</m:t>
                          </m:r>
                        </m:e>
                        <m:sub>
                          <m:r>
                            <a:rPr lang="zh-CN" altLang="en-US" sz="2000" i="1">
                              <a:latin typeface="Cambria Math" panose="02040503050406030204" pitchFamily="18" charset="0"/>
                            </a:rPr>
                            <m:t>𝑝</m:t>
                          </m:r>
                          <m:r>
                            <a:rPr lang="zh-CN" altLang="en-US" sz="2000">
                              <a:latin typeface="Cambria Math" panose="02040503050406030204" pitchFamily="18" charset="0"/>
                            </a:rPr>
                            <m:t>,</m:t>
                          </m:r>
                          <m:r>
                            <a:rPr lang="zh-CN" altLang="en-US" sz="2000" i="1">
                              <a:latin typeface="Cambria Math" panose="02040503050406030204" pitchFamily="18" charset="0"/>
                            </a:rPr>
                            <m:t>𝑗</m:t>
                          </m:r>
                        </m:sub>
                      </m:sSub>
                      <m:r>
                        <a:rPr lang="zh-CN" altLang="en-US" sz="2000">
                          <a:latin typeface="Cambria Math" panose="02040503050406030204" pitchFamily="18" charset="0"/>
                        </a:rPr>
                        <m:t>′←</m:t>
                      </m:r>
                      <m:r>
                        <m:rPr>
                          <m:sty m:val="p"/>
                        </m:rPr>
                        <a:rPr lang="zh-CN" altLang="en-US" sz="2000">
                          <a:latin typeface="Cambria Math" panose="02040503050406030204" pitchFamily="18" charset="0"/>
                        </a:rPr>
                        <m:t>CProofUpdate</m:t>
                      </m:r>
                      <m:r>
                        <a:rPr lang="zh-CN" altLang="en-US" sz="2000">
                          <a:latin typeface="Cambria Math" panose="02040503050406030204" pitchFamily="18" charset="0"/>
                        </a:rPr>
                        <m:t>′</m:t>
                      </m:r>
                      <m:d>
                        <m:dPr>
                          <m:sepChr m:val=","/>
                          <m:ctrlPr>
                            <a:rPr lang="zh-CN" altLang="en-US" sz="2000" i="1">
                              <a:latin typeface="Cambria Math" panose="02040503050406030204" pitchFamily="18" charset="0"/>
                            </a:rPr>
                          </m:ctrlPr>
                        </m:d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𝑝</m:t>
                              </m:r>
                              <m:r>
                                <a:rPr lang="zh-CN" altLang="en-US" sz="2000">
                                  <a:latin typeface="Cambria Math" panose="02040503050406030204" pitchFamily="18" charset="0"/>
                                </a:rPr>
                                <m:t>,</m:t>
                              </m:r>
                              <m:r>
                                <a:rPr lang="zh-CN" altLang="en-US" sz="2000" i="1">
                                  <a:latin typeface="Cambria Math" panose="02040503050406030204" pitchFamily="18" charset="0"/>
                                </a:rPr>
                                <m:t>𝑗</m:t>
                              </m:r>
                            </m:sub>
                          </m:sSub>
                        </m:e>
                        <m:e>
                          <m:r>
                            <a:rPr lang="zh-CN" altLang="en-US" sz="2000" i="1">
                              <a:latin typeface="Cambria Math" panose="02040503050406030204" pitchFamily="18" charset="0"/>
                            </a:rPr>
                            <m:t>𝐴</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𝑈</m:t>
                              </m:r>
                            </m:e>
                            <m:sub>
                              <m:r>
                                <a:rPr lang="zh-CN" altLang="en-US" sz="2000" i="1">
                                  <a:latin typeface="Cambria Math" panose="02040503050406030204" pitchFamily="18" charset="0"/>
                                </a:rPr>
                                <m:t>𝑝</m:t>
                              </m:r>
                              <m:r>
                                <a:rPr lang="zh-CN" altLang="en-US" sz="2000">
                                  <a:latin typeface="Cambria Math" panose="02040503050406030204" pitchFamily="18" charset="0"/>
                                </a:rPr>
                                <m:t>,</m:t>
                              </m:r>
                              <m:r>
                                <a:rPr lang="zh-CN" altLang="en-US" sz="2000" i="1">
                                  <a:latin typeface="Cambria Math" panose="02040503050406030204" pitchFamily="18" charset="0"/>
                                </a:rPr>
                                <m:t>𝑗</m:t>
                              </m:r>
                            </m:sub>
                          </m:sSub>
                        </m:e>
                      </m:d>
                    </m:oMath>
                  </m:oMathPara>
                </a14:m>
                <a:endParaRPr lang="en-US" altLang="zh-CN" sz="2000" dirty="0"/>
              </a:p>
            </p:txBody>
          </p:sp>
        </mc:Choice>
        <mc:Fallback xmlns="">
          <p:sp>
            <p:nvSpPr>
              <p:cNvPr id="131" name="文本框 130"/>
              <p:cNvSpPr txBox="1">
                <a:spLocks noRot="1" noChangeAspect="1" noMove="1" noResize="1" noEditPoints="1" noAdjustHandles="1" noChangeArrowheads="1" noChangeShapeType="1" noTextEdit="1"/>
              </p:cNvSpPr>
              <p:nvPr/>
            </p:nvSpPr>
            <p:spPr>
              <a:xfrm>
                <a:off x="6956597" y="1237802"/>
                <a:ext cx="5035421" cy="1391022"/>
              </a:xfrm>
              <a:prstGeom prst="rect">
                <a:avLst/>
              </a:prstGeom>
              <a:blipFill>
                <a:blip r:embed="rId7"/>
                <a:stretch>
                  <a:fillRect l="-1816" t="-877"/>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DC304294-2ABB-4B99-9307-F65B99BF1FE2}"/>
              </a:ext>
            </a:extLst>
          </p:cNvPr>
          <p:cNvPicPr>
            <a:picLocks noChangeAspect="1"/>
          </p:cNvPicPr>
          <p:nvPr/>
        </p:nvPicPr>
        <p:blipFill>
          <a:blip r:embed="rId8"/>
          <a:stretch>
            <a:fillRect/>
          </a:stretch>
        </p:blipFill>
        <p:spPr>
          <a:xfrm>
            <a:off x="6021825" y="321026"/>
            <a:ext cx="5084699" cy="353993"/>
          </a:xfrm>
          <a:prstGeom prst="rect">
            <a:avLst/>
          </a:prstGeom>
        </p:spPr>
      </p:pic>
      <p:grpSp>
        <p:nvGrpSpPr>
          <p:cNvPr id="10" name="组合 9">
            <a:extLst>
              <a:ext uri="{FF2B5EF4-FFF2-40B4-BE49-F238E27FC236}">
                <a16:creationId xmlns:a16="http://schemas.microsoft.com/office/drawing/2014/main" id="{F7200344-F4F5-496D-8E8F-B1A6D9D54F40}"/>
              </a:ext>
            </a:extLst>
          </p:cNvPr>
          <p:cNvGrpSpPr/>
          <p:nvPr/>
        </p:nvGrpSpPr>
        <p:grpSpPr>
          <a:xfrm>
            <a:off x="1236812" y="5706438"/>
            <a:ext cx="2722666" cy="364584"/>
            <a:chOff x="6324212" y="1234824"/>
            <a:chExt cx="2927255" cy="494950"/>
          </a:xfrm>
        </p:grpSpPr>
        <p:grpSp>
          <p:nvGrpSpPr>
            <p:cNvPr id="9" name="组合 8">
              <a:extLst>
                <a:ext uri="{FF2B5EF4-FFF2-40B4-BE49-F238E27FC236}">
                  <a16:creationId xmlns:a16="http://schemas.microsoft.com/office/drawing/2014/main" id="{5692E9E4-1882-41C7-92D9-FB945140317B}"/>
                </a:ext>
              </a:extLst>
            </p:cNvPr>
            <p:cNvGrpSpPr/>
            <p:nvPr/>
          </p:nvGrpSpPr>
          <p:grpSpPr>
            <a:xfrm>
              <a:off x="6986439" y="1234824"/>
              <a:ext cx="2265028" cy="494950"/>
              <a:chOff x="6986439" y="1234824"/>
              <a:chExt cx="2265028" cy="494950"/>
            </a:xfrm>
          </p:grpSpPr>
          <p:grpSp>
            <p:nvGrpSpPr>
              <p:cNvPr id="25" name="组合 24">
                <a:extLst>
                  <a:ext uri="{FF2B5EF4-FFF2-40B4-BE49-F238E27FC236}">
                    <a16:creationId xmlns:a16="http://schemas.microsoft.com/office/drawing/2014/main" id="{10B39EAF-F01D-4577-B9CD-B81855A1D811}"/>
                  </a:ext>
                </a:extLst>
              </p:cNvPr>
              <p:cNvGrpSpPr/>
              <p:nvPr/>
            </p:nvGrpSpPr>
            <p:grpSpPr>
              <a:xfrm>
                <a:off x="6986439" y="1234824"/>
                <a:ext cx="2265028" cy="494950"/>
                <a:chOff x="8496459" y="3615331"/>
                <a:chExt cx="2265028" cy="494950"/>
              </a:xfrm>
            </p:grpSpPr>
            <p:sp>
              <p:nvSpPr>
                <p:cNvPr id="26" name="矩形 25">
                  <a:extLst>
                    <a:ext uri="{FF2B5EF4-FFF2-40B4-BE49-F238E27FC236}">
                      <a16:creationId xmlns:a16="http://schemas.microsoft.com/office/drawing/2014/main" id="{9842F4D4-291F-411B-918C-39B05A3F84E0}"/>
                    </a:ext>
                  </a:extLst>
                </p:cNvPr>
                <p:cNvSpPr/>
                <p:nvPr/>
              </p:nvSpPr>
              <p:spPr>
                <a:xfrm>
                  <a:off x="8496459" y="3615331"/>
                  <a:ext cx="2265028" cy="49495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3A35C011-DC57-4BE2-9C76-9E050862CD2E}"/>
                    </a:ext>
                  </a:extLst>
                </p:cNvPr>
                <p:cNvCxnSpPr/>
                <p:nvPr/>
              </p:nvCxnSpPr>
              <p:spPr>
                <a:xfrm>
                  <a:off x="9177555" y="3615331"/>
                  <a:ext cx="0" cy="494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B0AF07B-21E0-4A79-A945-F35A2A55FA9B}"/>
                    </a:ext>
                  </a:extLst>
                </p:cNvPr>
                <p:cNvCxnSpPr/>
                <p:nvPr/>
              </p:nvCxnSpPr>
              <p:spPr>
                <a:xfrm>
                  <a:off x="9926204" y="3615331"/>
                  <a:ext cx="0" cy="49495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0" name="文本框 29">
                <a:extLst>
                  <a:ext uri="{FF2B5EF4-FFF2-40B4-BE49-F238E27FC236}">
                    <a16:creationId xmlns:a16="http://schemas.microsoft.com/office/drawing/2014/main" id="{B6637F1A-A90F-4DD3-9B8D-D6FB38C0864B}"/>
                  </a:ext>
                </a:extLst>
              </p:cNvPr>
              <p:cNvSpPr txBox="1"/>
              <p:nvPr/>
            </p:nvSpPr>
            <p:spPr>
              <a:xfrm>
                <a:off x="7123456" y="1239255"/>
                <a:ext cx="34604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176A8640-DD0A-4E3F-B796-91AC35FD5A07}"/>
                  </a:ext>
                </a:extLst>
              </p:cNvPr>
              <p:cNvSpPr txBox="1"/>
              <p:nvPr/>
            </p:nvSpPr>
            <p:spPr>
              <a:xfrm>
                <a:off x="7883358" y="1262576"/>
                <a:ext cx="34604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A1C596F6-3EA7-4FD2-A2ED-194E689856CD}"/>
                  </a:ext>
                </a:extLst>
              </p:cNvPr>
              <p:cNvSpPr txBox="1"/>
              <p:nvPr/>
            </p:nvSpPr>
            <p:spPr>
              <a:xfrm>
                <a:off x="8622988" y="1262576"/>
                <a:ext cx="34604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7DEF3CFB-ED12-479F-869A-1B05809668D5}"/>
                    </a:ext>
                  </a:extLst>
                </p:cNvPr>
                <p:cNvSpPr txBox="1"/>
                <p:nvPr/>
              </p:nvSpPr>
              <p:spPr>
                <a:xfrm>
                  <a:off x="6324212" y="1254124"/>
                  <a:ext cx="723743" cy="369332"/>
                </a:xfrm>
                <a:prstGeom prst="rect">
                  <a:avLst/>
                </a:prstGeom>
                <a:noFill/>
              </p:spPr>
              <p:txBody>
                <a:bodyPr wrap="square">
                  <a:spAutoFit/>
                </a:bodyPr>
                <a:lstStyle/>
                <a:p>
                  <a14:m>
                    <m:oMath xmlns:m="http://schemas.openxmlformats.org/officeDocument/2006/math">
                      <m:sSub>
                        <m:sSubPr>
                          <m:ctrlPr>
                            <a:rPr lang="zh-CN" altLang="en-US" sz="1800" b="1" i="1" smtClean="0">
                              <a:solidFill>
                                <a:schemeClr val="bg2">
                                  <a:lumMod val="50000"/>
                                </a:schemeClr>
                              </a:solidFill>
                              <a:latin typeface="Cambria Math" panose="02040503050406030204" pitchFamily="18" charset="0"/>
                            </a:rPr>
                          </m:ctrlPr>
                        </m:sSubPr>
                        <m:e>
                          <m:r>
                            <a:rPr lang="en-US" altLang="zh-CN" b="1" i="1">
                              <a:solidFill>
                                <a:schemeClr val="bg2">
                                  <a:lumMod val="50000"/>
                                </a:schemeClr>
                              </a:solidFill>
                              <a:latin typeface="Cambria Math" panose="02040503050406030204" pitchFamily="18" charset="0"/>
                            </a:rPr>
                            <m:t>𝒏</m:t>
                          </m:r>
                        </m:e>
                        <m:sub>
                          <m:r>
                            <a:rPr lang="en-US" altLang="zh-CN" sz="1800" b="1" i="1" smtClean="0">
                              <a:solidFill>
                                <a:schemeClr val="bg2">
                                  <a:lumMod val="50000"/>
                                </a:schemeClr>
                              </a:solidFill>
                              <a:latin typeface="Cambria Math" panose="02040503050406030204" pitchFamily="18" charset="0"/>
                            </a:rPr>
                            <m:t>𝟒</m:t>
                          </m:r>
                        </m:sub>
                      </m:sSub>
                      <m:r>
                        <a:rPr lang="zh-CN" altLang="en-US" sz="1800" b="1" i="1">
                          <a:solidFill>
                            <a:schemeClr val="bg2">
                              <a:lumMod val="50000"/>
                            </a:schemeClr>
                          </a:solidFill>
                          <a:latin typeface="Cambria Math" panose="02040503050406030204" pitchFamily="18" charset="0"/>
                        </a:rPr>
                        <m:t> </m:t>
                      </m:r>
                    </m:oMath>
                  </a14:m>
                  <a:r>
                    <a:rPr lang="en-US" altLang="zh-CN" b="1" i="1" dirty="0">
                      <a:solidFill>
                        <a:schemeClr val="bg2">
                          <a:lumMod val="50000"/>
                        </a:schemeClr>
                      </a:solidFill>
                      <a:latin typeface="Times New Roman" panose="02020603050405020304" pitchFamily="18" charset="0"/>
                      <a:cs typeface="Times New Roman" panose="02020603050405020304" pitchFamily="18" charset="0"/>
                    </a:rPr>
                    <a:t>=</a:t>
                  </a:r>
                  <a:endParaRPr lang="zh-CN" altLang="en-US" b="1" i="1" dirty="0">
                    <a:latin typeface="Times New Roman" panose="02020603050405020304" pitchFamily="18" charset="0"/>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7DEF3CFB-ED12-479F-869A-1B05809668D5}"/>
                    </a:ext>
                  </a:extLst>
                </p:cNvPr>
                <p:cNvSpPr txBox="1">
                  <a:spLocks noRot="1" noChangeAspect="1" noMove="1" noResize="1" noEditPoints="1" noAdjustHandles="1" noChangeArrowheads="1" noChangeShapeType="1" noTextEdit="1"/>
                </p:cNvSpPr>
                <p:nvPr/>
              </p:nvSpPr>
              <p:spPr>
                <a:xfrm>
                  <a:off x="6324212" y="1254124"/>
                  <a:ext cx="723743" cy="369332"/>
                </a:xfrm>
                <a:prstGeom prst="rect">
                  <a:avLst/>
                </a:prstGeom>
                <a:blipFill>
                  <a:blip r:embed="rId9"/>
                  <a:stretch>
                    <a:fillRect t="-11111" r="-909" b="-68889"/>
                  </a:stretch>
                </a:blipFill>
              </p:spPr>
              <p:txBody>
                <a:bodyPr/>
                <a:lstStyle/>
                <a:p>
                  <a:r>
                    <a:rPr lang="zh-CN" altLang="en-US">
                      <a:noFill/>
                    </a:rPr>
                    <a:t> </a:t>
                  </a:r>
                </a:p>
              </p:txBody>
            </p:sp>
          </mc:Fallback>
        </mc:AlternateContent>
      </p:grpSp>
      <p:cxnSp>
        <p:nvCxnSpPr>
          <p:cNvPr id="13" name="直接连接符 12">
            <a:extLst>
              <a:ext uri="{FF2B5EF4-FFF2-40B4-BE49-F238E27FC236}">
                <a16:creationId xmlns:a16="http://schemas.microsoft.com/office/drawing/2014/main" id="{DE519C4E-F6AE-4D27-B509-5034D16E97E4}"/>
              </a:ext>
            </a:extLst>
          </p:cNvPr>
          <p:cNvCxnSpPr>
            <a:cxnSpLocks/>
          </p:cNvCxnSpPr>
          <p:nvPr/>
        </p:nvCxnSpPr>
        <p:spPr>
          <a:xfrm>
            <a:off x="3386847" y="3168605"/>
            <a:ext cx="404977" cy="0"/>
          </a:xfrm>
          <a:prstGeom prst="line">
            <a:avLst/>
          </a:prstGeom>
          <a:ln w="28575"/>
        </p:spPr>
        <p:style>
          <a:lnRef idx="1">
            <a:schemeClr val="accent3"/>
          </a:lnRef>
          <a:fillRef idx="0">
            <a:schemeClr val="accent3"/>
          </a:fillRef>
          <a:effectRef idx="0">
            <a:schemeClr val="accent3"/>
          </a:effectRef>
          <a:fontRef idx="minor">
            <a:schemeClr val="tx1"/>
          </a:fontRef>
        </p:style>
      </p:cxnSp>
      <p:grpSp>
        <p:nvGrpSpPr>
          <p:cNvPr id="37" name="组合 36">
            <a:extLst>
              <a:ext uri="{FF2B5EF4-FFF2-40B4-BE49-F238E27FC236}">
                <a16:creationId xmlns:a16="http://schemas.microsoft.com/office/drawing/2014/main" id="{4750E3A6-36F1-4F8F-A60D-29936D823946}"/>
              </a:ext>
            </a:extLst>
          </p:cNvPr>
          <p:cNvGrpSpPr/>
          <p:nvPr/>
        </p:nvGrpSpPr>
        <p:grpSpPr>
          <a:xfrm>
            <a:off x="2044505" y="5643613"/>
            <a:ext cx="729513" cy="369332"/>
            <a:chOff x="2044505" y="5643613"/>
            <a:chExt cx="729513" cy="369332"/>
          </a:xfrm>
        </p:grpSpPr>
        <p:cxnSp>
          <p:nvCxnSpPr>
            <p:cNvPr id="35" name="直接连接符 34">
              <a:extLst>
                <a:ext uri="{FF2B5EF4-FFF2-40B4-BE49-F238E27FC236}">
                  <a16:creationId xmlns:a16="http://schemas.microsoft.com/office/drawing/2014/main" id="{46A3E4B7-5C90-4EC9-A47D-E11A969A7B51}"/>
                </a:ext>
              </a:extLst>
            </p:cNvPr>
            <p:cNvCxnSpPr>
              <a:cxnSpLocks/>
            </p:cNvCxnSpPr>
            <p:nvPr/>
          </p:nvCxnSpPr>
          <p:spPr>
            <a:xfrm>
              <a:off x="2044505" y="5828692"/>
              <a:ext cx="160930" cy="136026"/>
            </a:xfrm>
            <a:prstGeom prst="line">
              <a:avLst/>
            </a:prstGeom>
            <a:ln w="38100"/>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421096CC-666C-40E6-A290-4D500926CBBD}"/>
                    </a:ext>
                  </a:extLst>
                </p:cNvPr>
                <p:cNvSpPr txBox="1"/>
                <p:nvPr/>
              </p:nvSpPr>
              <p:spPr>
                <a:xfrm>
                  <a:off x="2128730" y="5643613"/>
                  <a:ext cx="645288"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b="1" i="1" smtClean="0">
                                <a:solidFill>
                                  <a:srgbClr val="FF3F4D"/>
                                </a:solidFill>
                                <a:latin typeface="Cambria Math" panose="02040503050406030204" pitchFamily="18" charset="0"/>
                              </a:rPr>
                            </m:ctrlPr>
                          </m:sSubPr>
                          <m:e>
                            <m:r>
                              <a:rPr lang="en-US" altLang="zh-CN" b="1" i="1">
                                <a:solidFill>
                                  <a:srgbClr val="FF3F4D"/>
                                </a:solidFill>
                                <a:latin typeface="Cambria Math" panose="02040503050406030204" pitchFamily="18" charset="0"/>
                              </a:rPr>
                              <m:t>𝒅</m:t>
                            </m:r>
                          </m:e>
                          <m:sub>
                            <m:r>
                              <a:rPr lang="en-US" altLang="zh-CN" sz="1800" b="1" i="1" smtClean="0">
                                <a:solidFill>
                                  <a:srgbClr val="FF3F4D"/>
                                </a:solidFill>
                                <a:latin typeface="Cambria Math" panose="02040503050406030204" pitchFamily="18" charset="0"/>
                              </a:rPr>
                              <m:t>𝟒</m:t>
                            </m:r>
                          </m:sub>
                        </m:sSub>
                      </m:oMath>
                    </m:oMathPara>
                  </a14:m>
                  <a:endParaRPr lang="zh-CN" altLang="en-US" b="1" i="1" dirty="0"/>
                </a:p>
              </p:txBody>
            </p:sp>
          </mc:Choice>
          <mc:Fallback xmlns="">
            <p:sp>
              <p:nvSpPr>
                <p:cNvPr id="40" name="文本框 39">
                  <a:extLst>
                    <a:ext uri="{FF2B5EF4-FFF2-40B4-BE49-F238E27FC236}">
                      <a16:creationId xmlns:a16="http://schemas.microsoft.com/office/drawing/2014/main" id="{421096CC-666C-40E6-A290-4D500926CBBD}"/>
                    </a:ext>
                  </a:extLst>
                </p:cNvPr>
                <p:cNvSpPr txBox="1">
                  <a:spLocks noRot="1" noChangeAspect="1" noMove="1" noResize="1" noEditPoints="1" noAdjustHandles="1" noChangeArrowheads="1" noChangeShapeType="1" noTextEdit="1"/>
                </p:cNvSpPr>
                <p:nvPr/>
              </p:nvSpPr>
              <p:spPr>
                <a:xfrm>
                  <a:off x="2128730" y="5643613"/>
                  <a:ext cx="645288" cy="369332"/>
                </a:xfrm>
                <a:prstGeom prst="rect">
                  <a:avLst/>
                </a:prstGeom>
                <a:blipFill>
                  <a:blip r:embed="rId10"/>
                  <a:stretch>
                    <a:fillRect/>
                  </a:stretch>
                </a:blipFill>
              </p:spPr>
              <p:txBody>
                <a:bodyPr/>
                <a:lstStyle/>
                <a:p>
                  <a:r>
                    <a:rPr lang="zh-CN" altLang="en-US">
                      <a:noFill/>
                    </a:rPr>
                    <a:t> </a:t>
                  </a:r>
                </a:p>
              </p:txBody>
            </p:sp>
          </mc:Fallback>
        </mc:AlternateContent>
      </p:grpSp>
      <p:grpSp>
        <p:nvGrpSpPr>
          <p:cNvPr id="42" name="组合 41">
            <a:extLst>
              <a:ext uri="{FF2B5EF4-FFF2-40B4-BE49-F238E27FC236}">
                <a16:creationId xmlns:a16="http://schemas.microsoft.com/office/drawing/2014/main" id="{B00F55E3-5320-42D8-B13D-B59C970B6F5D}"/>
              </a:ext>
            </a:extLst>
          </p:cNvPr>
          <p:cNvGrpSpPr/>
          <p:nvPr/>
        </p:nvGrpSpPr>
        <p:grpSpPr>
          <a:xfrm>
            <a:off x="1243127" y="6266650"/>
            <a:ext cx="2722666" cy="383549"/>
            <a:chOff x="6324212" y="1234824"/>
            <a:chExt cx="2927255" cy="520697"/>
          </a:xfrm>
        </p:grpSpPr>
        <p:grpSp>
          <p:nvGrpSpPr>
            <p:cNvPr id="43" name="组合 42">
              <a:extLst>
                <a:ext uri="{FF2B5EF4-FFF2-40B4-BE49-F238E27FC236}">
                  <a16:creationId xmlns:a16="http://schemas.microsoft.com/office/drawing/2014/main" id="{3018B366-1573-46BA-9E7B-1493D83DF8ED}"/>
                </a:ext>
              </a:extLst>
            </p:cNvPr>
            <p:cNvGrpSpPr/>
            <p:nvPr/>
          </p:nvGrpSpPr>
          <p:grpSpPr>
            <a:xfrm>
              <a:off x="6986439" y="1234824"/>
              <a:ext cx="2265028" cy="494950"/>
              <a:chOff x="6986439" y="1234824"/>
              <a:chExt cx="2265028" cy="494950"/>
            </a:xfrm>
          </p:grpSpPr>
          <p:grpSp>
            <p:nvGrpSpPr>
              <p:cNvPr id="45" name="组合 44">
                <a:extLst>
                  <a:ext uri="{FF2B5EF4-FFF2-40B4-BE49-F238E27FC236}">
                    <a16:creationId xmlns:a16="http://schemas.microsoft.com/office/drawing/2014/main" id="{A54CE060-48D1-4C96-9762-7164F897033E}"/>
                  </a:ext>
                </a:extLst>
              </p:cNvPr>
              <p:cNvGrpSpPr/>
              <p:nvPr/>
            </p:nvGrpSpPr>
            <p:grpSpPr>
              <a:xfrm>
                <a:off x="6986439" y="1234824"/>
                <a:ext cx="2265028" cy="494950"/>
                <a:chOff x="8496459" y="3615331"/>
                <a:chExt cx="2265028" cy="494950"/>
              </a:xfrm>
            </p:grpSpPr>
            <p:sp>
              <p:nvSpPr>
                <p:cNvPr id="49" name="矩形 48">
                  <a:extLst>
                    <a:ext uri="{FF2B5EF4-FFF2-40B4-BE49-F238E27FC236}">
                      <a16:creationId xmlns:a16="http://schemas.microsoft.com/office/drawing/2014/main" id="{8E95E0BB-90FB-411A-A689-6E2094659018}"/>
                    </a:ext>
                  </a:extLst>
                </p:cNvPr>
                <p:cNvSpPr/>
                <p:nvPr/>
              </p:nvSpPr>
              <p:spPr>
                <a:xfrm>
                  <a:off x="8496459" y="3615331"/>
                  <a:ext cx="2265028" cy="49495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0" name="直接连接符 49">
                  <a:extLst>
                    <a:ext uri="{FF2B5EF4-FFF2-40B4-BE49-F238E27FC236}">
                      <a16:creationId xmlns:a16="http://schemas.microsoft.com/office/drawing/2014/main" id="{1A77ED9C-3FB7-4D93-8321-3B7390549EA4}"/>
                    </a:ext>
                  </a:extLst>
                </p:cNvPr>
                <p:cNvCxnSpPr/>
                <p:nvPr/>
              </p:nvCxnSpPr>
              <p:spPr>
                <a:xfrm>
                  <a:off x="9177555" y="3615331"/>
                  <a:ext cx="0" cy="494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29C9FF51-51F4-4F94-B617-FAEEBA2B7753}"/>
                    </a:ext>
                  </a:extLst>
                </p:cNvPr>
                <p:cNvCxnSpPr/>
                <p:nvPr/>
              </p:nvCxnSpPr>
              <p:spPr>
                <a:xfrm>
                  <a:off x="9926204" y="3615331"/>
                  <a:ext cx="0" cy="49495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6" name="文本框 45">
                <a:extLst>
                  <a:ext uri="{FF2B5EF4-FFF2-40B4-BE49-F238E27FC236}">
                    <a16:creationId xmlns:a16="http://schemas.microsoft.com/office/drawing/2014/main" id="{7E106D8D-C104-4673-BACE-2AADD9A81A2E}"/>
                  </a:ext>
                </a:extLst>
              </p:cNvPr>
              <p:cNvSpPr txBox="1"/>
              <p:nvPr/>
            </p:nvSpPr>
            <p:spPr>
              <a:xfrm>
                <a:off x="7123456" y="1239255"/>
                <a:ext cx="34604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931D2B6E-455B-4E17-AA27-A04A3A833BCF}"/>
                  </a:ext>
                </a:extLst>
              </p:cNvPr>
              <p:cNvSpPr txBox="1"/>
              <p:nvPr/>
            </p:nvSpPr>
            <p:spPr>
              <a:xfrm>
                <a:off x="7883358" y="1262576"/>
                <a:ext cx="34604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DBC8D806-176A-478D-8C28-BD27144EEB2C}"/>
                  </a:ext>
                </a:extLst>
              </p:cNvPr>
              <p:cNvSpPr txBox="1"/>
              <p:nvPr/>
            </p:nvSpPr>
            <p:spPr>
              <a:xfrm>
                <a:off x="8622988" y="1262576"/>
                <a:ext cx="34604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CE3788E1-B4E3-4DF4-847D-DAEBD4A990AC}"/>
                    </a:ext>
                  </a:extLst>
                </p:cNvPr>
                <p:cNvSpPr txBox="1"/>
                <p:nvPr/>
              </p:nvSpPr>
              <p:spPr>
                <a:xfrm>
                  <a:off x="6324212" y="1254125"/>
                  <a:ext cx="723743" cy="501396"/>
                </a:xfrm>
                <a:prstGeom prst="rect">
                  <a:avLst/>
                </a:prstGeom>
                <a:noFill/>
              </p:spPr>
              <p:txBody>
                <a:bodyPr wrap="square">
                  <a:spAutoFit/>
                </a:bodyPr>
                <a:lstStyle/>
                <a:p>
                  <a14:m>
                    <m:oMath xmlns:m="http://schemas.openxmlformats.org/officeDocument/2006/math">
                      <m:sSub>
                        <m:sSubPr>
                          <m:ctrlPr>
                            <a:rPr lang="zh-CN" altLang="en-US" sz="1800" b="1" i="1" smtClean="0">
                              <a:solidFill>
                                <a:schemeClr val="bg2">
                                  <a:lumMod val="50000"/>
                                </a:schemeClr>
                              </a:solidFill>
                              <a:latin typeface="Cambria Math" panose="02040503050406030204" pitchFamily="18" charset="0"/>
                            </a:rPr>
                          </m:ctrlPr>
                        </m:sSubPr>
                        <m:e>
                          <m:r>
                            <a:rPr lang="en-US" altLang="zh-CN" b="1" i="1">
                              <a:solidFill>
                                <a:schemeClr val="bg2">
                                  <a:lumMod val="50000"/>
                                </a:schemeClr>
                              </a:solidFill>
                              <a:latin typeface="Cambria Math" panose="02040503050406030204" pitchFamily="18" charset="0"/>
                            </a:rPr>
                            <m:t>𝒏</m:t>
                          </m:r>
                        </m:e>
                        <m:sub>
                          <m:r>
                            <a:rPr lang="en-US" altLang="zh-CN" sz="1800" b="1" i="1" smtClean="0">
                              <a:solidFill>
                                <a:schemeClr val="bg2">
                                  <a:lumMod val="50000"/>
                                </a:schemeClr>
                              </a:solidFill>
                              <a:latin typeface="Cambria Math" panose="02040503050406030204" pitchFamily="18" charset="0"/>
                            </a:rPr>
                            <m:t>𝟏</m:t>
                          </m:r>
                        </m:sub>
                      </m:sSub>
                      <m:r>
                        <a:rPr lang="zh-CN" altLang="en-US" sz="1800" b="1" i="1">
                          <a:solidFill>
                            <a:schemeClr val="bg2">
                              <a:lumMod val="50000"/>
                            </a:schemeClr>
                          </a:solidFill>
                          <a:latin typeface="Cambria Math" panose="02040503050406030204" pitchFamily="18" charset="0"/>
                        </a:rPr>
                        <m:t> </m:t>
                      </m:r>
                    </m:oMath>
                  </a14:m>
                  <a:r>
                    <a:rPr lang="en-US" altLang="zh-CN" b="1" i="1" dirty="0">
                      <a:solidFill>
                        <a:schemeClr val="bg2">
                          <a:lumMod val="50000"/>
                        </a:schemeClr>
                      </a:solidFill>
                      <a:latin typeface="Times New Roman" panose="02020603050405020304" pitchFamily="18" charset="0"/>
                      <a:cs typeface="Times New Roman" panose="02020603050405020304" pitchFamily="18" charset="0"/>
                    </a:rPr>
                    <a:t>=</a:t>
                  </a:r>
                  <a:endParaRPr lang="zh-CN" altLang="en-US" b="1" i="1" dirty="0">
                    <a:latin typeface="Times New Roman" panose="02020603050405020304" pitchFamily="18" charset="0"/>
                    <a:cs typeface="Times New Roman" panose="02020603050405020304" pitchFamily="18" charset="0"/>
                  </a:endParaRPr>
                </a:p>
              </p:txBody>
            </p:sp>
          </mc:Choice>
          <mc:Fallback xmlns="">
            <p:sp>
              <p:nvSpPr>
                <p:cNvPr id="44" name="文本框 43">
                  <a:extLst>
                    <a:ext uri="{FF2B5EF4-FFF2-40B4-BE49-F238E27FC236}">
                      <a16:creationId xmlns:a16="http://schemas.microsoft.com/office/drawing/2014/main" id="{CE3788E1-B4E3-4DF4-847D-DAEBD4A990AC}"/>
                    </a:ext>
                  </a:extLst>
                </p:cNvPr>
                <p:cNvSpPr txBox="1">
                  <a:spLocks noRot="1" noChangeAspect="1" noMove="1" noResize="1" noEditPoints="1" noAdjustHandles="1" noChangeArrowheads="1" noChangeShapeType="1" noTextEdit="1"/>
                </p:cNvSpPr>
                <p:nvPr/>
              </p:nvSpPr>
              <p:spPr>
                <a:xfrm>
                  <a:off x="6324212" y="1254125"/>
                  <a:ext cx="723743" cy="501396"/>
                </a:xfrm>
                <a:prstGeom prst="rect">
                  <a:avLst/>
                </a:prstGeom>
                <a:blipFill>
                  <a:blip r:embed="rId11"/>
                  <a:stretch>
                    <a:fillRect t="-8197" r="-909" b="-24590"/>
                  </a:stretch>
                </a:blipFill>
              </p:spPr>
              <p:txBody>
                <a:bodyPr/>
                <a:lstStyle/>
                <a:p>
                  <a:r>
                    <a:rPr lang="zh-CN" altLang="en-US">
                      <a:noFill/>
                    </a:rPr>
                    <a:t> </a:t>
                  </a:r>
                </a:p>
              </p:txBody>
            </p:sp>
          </mc:Fallback>
        </mc:AlternateContent>
      </p:grpSp>
      <p:grpSp>
        <p:nvGrpSpPr>
          <p:cNvPr id="52" name="组合 51">
            <a:extLst>
              <a:ext uri="{FF2B5EF4-FFF2-40B4-BE49-F238E27FC236}">
                <a16:creationId xmlns:a16="http://schemas.microsoft.com/office/drawing/2014/main" id="{FE304027-4267-414D-805D-7EE455DA12CE}"/>
              </a:ext>
            </a:extLst>
          </p:cNvPr>
          <p:cNvGrpSpPr/>
          <p:nvPr/>
        </p:nvGrpSpPr>
        <p:grpSpPr>
          <a:xfrm>
            <a:off x="3465656" y="6238452"/>
            <a:ext cx="729513" cy="369332"/>
            <a:chOff x="2044505" y="5643613"/>
            <a:chExt cx="729513" cy="369332"/>
          </a:xfrm>
        </p:grpSpPr>
        <p:cxnSp>
          <p:nvCxnSpPr>
            <p:cNvPr id="53" name="直接连接符 52">
              <a:extLst>
                <a:ext uri="{FF2B5EF4-FFF2-40B4-BE49-F238E27FC236}">
                  <a16:creationId xmlns:a16="http://schemas.microsoft.com/office/drawing/2014/main" id="{DFB44517-82E6-4906-A59C-7BE40737C0BB}"/>
                </a:ext>
              </a:extLst>
            </p:cNvPr>
            <p:cNvCxnSpPr>
              <a:cxnSpLocks/>
            </p:cNvCxnSpPr>
            <p:nvPr/>
          </p:nvCxnSpPr>
          <p:spPr>
            <a:xfrm>
              <a:off x="2044505" y="5828692"/>
              <a:ext cx="160930" cy="136026"/>
            </a:xfrm>
            <a:prstGeom prst="line">
              <a:avLst/>
            </a:prstGeom>
            <a:ln w="38100"/>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1EEA7F09-0487-4837-B926-6C15689B1214}"/>
                    </a:ext>
                  </a:extLst>
                </p:cNvPr>
                <p:cNvSpPr txBox="1"/>
                <p:nvPr/>
              </p:nvSpPr>
              <p:spPr>
                <a:xfrm>
                  <a:off x="2128730" y="5643613"/>
                  <a:ext cx="645288"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b="1" i="1" smtClean="0">
                                <a:solidFill>
                                  <a:srgbClr val="FF3F4D"/>
                                </a:solidFill>
                                <a:latin typeface="Cambria Math" panose="02040503050406030204" pitchFamily="18" charset="0"/>
                              </a:rPr>
                            </m:ctrlPr>
                          </m:sSubPr>
                          <m:e>
                            <m:r>
                              <a:rPr lang="en-US" altLang="zh-CN" b="1" i="1">
                                <a:solidFill>
                                  <a:srgbClr val="FF3F4D"/>
                                </a:solidFill>
                                <a:latin typeface="Cambria Math" panose="02040503050406030204" pitchFamily="18" charset="0"/>
                              </a:rPr>
                              <m:t>𝒏</m:t>
                            </m:r>
                          </m:e>
                          <m:sub>
                            <m:r>
                              <a:rPr lang="en-US" altLang="zh-CN" sz="1800" b="1" i="1" smtClean="0">
                                <a:solidFill>
                                  <a:srgbClr val="FF3F4D"/>
                                </a:solidFill>
                                <a:latin typeface="Cambria Math" panose="02040503050406030204" pitchFamily="18" charset="0"/>
                              </a:rPr>
                              <m:t>𝟒</m:t>
                            </m:r>
                          </m:sub>
                        </m:sSub>
                      </m:oMath>
                    </m:oMathPara>
                  </a14:m>
                  <a:endParaRPr lang="zh-CN" altLang="en-US" b="1" i="1" dirty="0"/>
                </a:p>
              </p:txBody>
            </p:sp>
          </mc:Choice>
          <mc:Fallback xmlns="">
            <p:sp>
              <p:nvSpPr>
                <p:cNvPr id="54" name="文本框 53">
                  <a:extLst>
                    <a:ext uri="{FF2B5EF4-FFF2-40B4-BE49-F238E27FC236}">
                      <a16:creationId xmlns:a16="http://schemas.microsoft.com/office/drawing/2014/main" id="{1EEA7F09-0487-4837-B926-6C15689B1214}"/>
                    </a:ext>
                  </a:extLst>
                </p:cNvPr>
                <p:cNvSpPr txBox="1">
                  <a:spLocks noRot="1" noChangeAspect="1" noMove="1" noResize="1" noEditPoints="1" noAdjustHandles="1" noChangeArrowheads="1" noChangeShapeType="1" noTextEdit="1"/>
                </p:cNvSpPr>
                <p:nvPr/>
              </p:nvSpPr>
              <p:spPr>
                <a:xfrm>
                  <a:off x="2128730" y="5643613"/>
                  <a:ext cx="645288"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D42E5477-C291-4995-B8C3-D45D66333453}"/>
                  </a:ext>
                </a:extLst>
              </p:cNvPr>
              <p:cNvSpPr txBox="1"/>
              <p:nvPr/>
            </p:nvSpPr>
            <p:spPr>
              <a:xfrm>
                <a:off x="1733738" y="5850385"/>
                <a:ext cx="907982" cy="38151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i="1" smtClean="0">
                              <a:solidFill>
                                <a:srgbClr val="C00000"/>
                              </a:solidFill>
                              <a:latin typeface="Cambria Math" panose="02040503050406030204" pitchFamily="18" charset="0"/>
                            </a:rPr>
                          </m:ctrlPr>
                        </m:sSubPr>
                        <m:e>
                          <m:r>
                            <a:rPr lang="en-US" altLang="zh-CN" sz="1800" b="0" i="1" smtClean="0">
                              <a:solidFill>
                                <a:srgbClr val="C00000"/>
                              </a:solidFill>
                              <a:latin typeface="Cambria Math" panose="02040503050406030204" pitchFamily="18" charset="0"/>
                            </a:rPr>
                            <m:t>     </m:t>
                          </m:r>
                          <m:r>
                            <a:rPr lang="zh-CN" altLang="en-US" sz="1800" i="1">
                              <a:solidFill>
                                <a:srgbClr val="C00000"/>
                              </a:solidFill>
                              <a:latin typeface="Cambria Math" panose="02040503050406030204" pitchFamily="18" charset="0"/>
                            </a:rPr>
                            <m:t>𝜋</m:t>
                          </m:r>
                        </m:e>
                        <m:sub>
                          <m:r>
                            <a:rPr lang="en-US" altLang="zh-CN" sz="1800" b="0" i="0" smtClean="0">
                              <a:solidFill>
                                <a:srgbClr val="C00000"/>
                              </a:solidFill>
                              <a:latin typeface="Cambria Math" panose="02040503050406030204" pitchFamily="18" charset="0"/>
                            </a:rPr>
                            <m:t>4</m:t>
                          </m:r>
                          <m:r>
                            <a:rPr lang="zh-CN" altLang="en-US" sz="1800" i="0">
                              <a:solidFill>
                                <a:srgbClr val="C00000"/>
                              </a:solidFill>
                              <a:latin typeface="Cambria Math" panose="02040503050406030204" pitchFamily="18" charset="0"/>
                            </a:rPr>
                            <m:t>,1</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D42E5477-C291-4995-B8C3-D45D66333453}"/>
                  </a:ext>
                </a:extLst>
              </p:cNvPr>
              <p:cNvSpPr txBox="1">
                <a:spLocks noRot="1" noChangeAspect="1" noMove="1" noResize="1" noEditPoints="1" noAdjustHandles="1" noChangeArrowheads="1" noChangeShapeType="1" noTextEdit="1"/>
              </p:cNvSpPr>
              <p:nvPr/>
            </p:nvSpPr>
            <p:spPr>
              <a:xfrm>
                <a:off x="1733738" y="5850385"/>
                <a:ext cx="907982" cy="38151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B564B200-3EB1-4506-9F44-58277BD4C2ED}"/>
                  </a:ext>
                </a:extLst>
              </p:cNvPr>
              <p:cNvSpPr txBox="1"/>
              <p:nvPr/>
            </p:nvSpPr>
            <p:spPr>
              <a:xfrm>
                <a:off x="3525874" y="6445224"/>
                <a:ext cx="907982" cy="38151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i="1" smtClean="0">
                              <a:solidFill>
                                <a:srgbClr val="C00000"/>
                              </a:solidFill>
                              <a:latin typeface="Cambria Math" panose="02040503050406030204" pitchFamily="18" charset="0"/>
                            </a:rPr>
                          </m:ctrlPr>
                        </m:sSubPr>
                        <m:e>
                          <m:r>
                            <a:rPr lang="en-US" altLang="zh-CN" sz="1800" b="0" i="1" smtClean="0">
                              <a:solidFill>
                                <a:srgbClr val="C00000"/>
                              </a:solidFill>
                              <a:latin typeface="Cambria Math" panose="02040503050406030204" pitchFamily="18" charset="0"/>
                            </a:rPr>
                            <m:t>     </m:t>
                          </m:r>
                          <m:r>
                            <a:rPr lang="zh-CN" altLang="en-US" sz="1800" i="1">
                              <a:solidFill>
                                <a:srgbClr val="C00000"/>
                              </a:solidFill>
                              <a:latin typeface="Cambria Math" panose="02040503050406030204" pitchFamily="18" charset="0"/>
                            </a:rPr>
                            <m:t>𝜋</m:t>
                          </m:r>
                        </m:e>
                        <m:sub>
                          <m:r>
                            <a:rPr lang="en-US" altLang="zh-CN" sz="1800" b="0" i="0" smtClean="0">
                              <a:solidFill>
                                <a:srgbClr val="C00000"/>
                              </a:solidFill>
                              <a:latin typeface="Cambria Math" panose="02040503050406030204" pitchFamily="18" charset="0"/>
                            </a:rPr>
                            <m:t>1</m:t>
                          </m:r>
                          <m:r>
                            <a:rPr lang="zh-CN" altLang="en-US" sz="1800" i="0">
                              <a:solidFill>
                                <a:srgbClr val="C00000"/>
                              </a:solidFill>
                              <a:latin typeface="Cambria Math" panose="02040503050406030204" pitchFamily="18" charset="0"/>
                            </a:rPr>
                            <m:t>,</m:t>
                          </m:r>
                          <m:r>
                            <a:rPr lang="en-US" altLang="zh-CN" sz="1800" b="0" i="1" smtClean="0">
                              <a:solidFill>
                                <a:srgbClr val="C00000"/>
                              </a:solidFill>
                              <a:latin typeface="Cambria Math" panose="02040503050406030204" pitchFamily="18" charset="0"/>
                            </a:rPr>
                            <m:t>3</m:t>
                          </m:r>
                        </m:sub>
                      </m:sSub>
                    </m:oMath>
                  </m:oMathPara>
                </a14:m>
                <a:endParaRPr lang="zh-CN" altLang="en-US" dirty="0"/>
              </a:p>
            </p:txBody>
          </p:sp>
        </mc:Choice>
        <mc:Fallback xmlns="">
          <p:sp>
            <p:nvSpPr>
              <p:cNvPr id="58" name="文本框 57">
                <a:extLst>
                  <a:ext uri="{FF2B5EF4-FFF2-40B4-BE49-F238E27FC236}">
                    <a16:creationId xmlns:a16="http://schemas.microsoft.com/office/drawing/2014/main" id="{B564B200-3EB1-4506-9F44-58277BD4C2ED}"/>
                  </a:ext>
                </a:extLst>
              </p:cNvPr>
              <p:cNvSpPr txBox="1">
                <a:spLocks noRot="1" noChangeAspect="1" noMove="1" noResize="1" noEditPoints="1" noAdjustHandles="1" noChangeArrowheads="1" noChangeShapeType="1" noTextEdit="1"/>
              </p:cNvSpPr>
              <p:nvPr/>
            </p:nvSpPr>
            <p:spPr>
              <a:xfrm>
                <a:off x="3525874" y="6445224"/>
                <a:ext cx="907982" cy="381515"/>
              </a:xfrm>
              <a:prstGeom prst="rect">
                <a:avLst/>
              </a:prstGeom>
              <a:blipFill>
                <a:blip r:embed="rId14"/>
                <a:stretch>
                  <a:fillRect/>
                </a:stretch>
              </a:blipFill>
            </p:spPr>
            <p:txBody>
              <a:bodyPr/>
              <a:lstStyle/>
              <a:p>
                <a:r>
                  <a:rPr lang="zh-CN" altLang="en-US">
                    <a:noFill/>
                  </a:rPr>
                  <a:t> </a:t>
                </a:r>
              </a:p>
            </p:txBody>
          </p:sp>
        </mc:Fallback>
      </mc:AlternateContent>
      <p:sp>
        <p:nvSpPr>
          <p:cNvPr id="66" name="矩形 65">
            <a:extLst>
              <a:ext uri="{FF2B5EF4-FFF2-40B4-BE49-F238E27FC236}">
                <a16:creationId xmlns:a16="http://schemas.microsoft.com/office/drawing/2014/main" id="{602605F8-4073-408E-BB0D-5FB6BB35C1BA}"/>
              </a:ext>
            </a:extLst>
          </p:cNvPr>
          <p:cNvSpPr/>
          <p:nvPr/>
        </p:nvSpPr>
        <p:spPr>
          <a:xfrm>
            <a:off x="9102055" y="3918972"/>
            <a:ext cx="321860" cy="272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47C2D0B7-8E7F-4D57-9459-F3211AFF20C2}"/>
              </a:ext>
            </a:extLst>
          </p:cNvPr>
          <p:cNvSpPr/>
          <p:nvPr/>
        </p:nvSpPr>
        <p:spPr>
          <a:xfrm>
            <a:off x="9162661" y="3966436"/>
            <a:ext cx="321860" cy="210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a:extLst>
              <a:ext uri="{FF2B5EF4-FFF2-40B4-BE49-F238E27FC236}">
                <a16:creationId xmlns:a16="http://schemas.microsoft.com/office/drawing/2014/main" id="{2BA71D4F-9BFB-478C-84EE-E7B7F5744236}"/>
              </a:ext>
            </a:extLst>
          </p:cNvPr>
          <p:cNvGrpSpPr/>
          <p:nvPr/>
        </p:nvGrpSpPr>
        <p:grpSpPr>
          <a:xfrm>
            <a:off x="6096000" y="2635981"/>
            <a:ext cx="5693111" cy="2008992"/>
            <a:chOff x="5696678" y="3837609"/>
            <a:chExt cx="5693111" cy="2008992"/>
          </a:xfrm>
        </p:grpSpPr>
        <p:grpSp>
          <p:nvGrpSpPr>
            <p:cNvPr id="75" name="组合 74">
              <a:extLst>
                <a:ext uri="{FF2B5EF4-FFF2-40B4-BE49-F238E27FC236}">
                  <a16:creationId xmlns:a16="http://schemas.microsoft.com/office/drawing/2014/main" id="{DFFFFFDE-EB35-4D9B-B828-6734D34704F6}"/>
                </a:ext>
              </a:extLst>
            </p:cNvPr>
            <p:cNvGrpSpPr/>
            <p:nvPr/>
          </p:nvGrpSpPr>
          <p:grpSpPr>
            <a:xfrm>
              <a:off x="5696678" y="3837609"/>
              <a:ext cx="5693111" cy="2008992"/>
              <a:chOff x="5347347" y="3998838"/>
              <a:chExt cx="5693111" cy="2008992"/>
            </a:xfrm>
          </p:grpSpPr>
          <p:pic>
            <p:nvPicPr>
              <p:cNvPr id="72" name="图片 71">
                <a:extLst>
                  <a:ext uri="{FF2B5EF4-FFF2-40B4-BE49-F238E27FC236}">
                    <a16:creationId xmlns:a16="http://schemas.microsoft.com/office/drawing/2014/main" id="{D8D8A595-8DB9-489B-B545-9A950E2B525D}"/>
                  </a:ext>
                </a:extLst>
              </p:cNvPr>
              <p:cNvPicPr>
                <a:picLocks noChangeAspect="1"/>
              </p:cNvPicPr>
              <p:nvPr/>
            </p:nvPicPr>
            <p:blipFill>
              <a:blip r:embed="rId15"/>
              <a:stretch>
                <a:fillRect/>
              </a:stretch>
            </p:blipFill>
            <p:spPr>
              <a:xfrm>
                <a:off x="6316649" y="3998838"/>
                <a:ext cx="4723809" cy="1314286"/>
              </a:xfrm>
              <a:prstGeom prst="rect">
                <a:avLst/>
              </a:prstGeom>
            </p:spPr>
          </p:pic>
          <p:pic>
            <p:nvPicPr>
              <p:cNvPr id="74" name="图片 73">
                <a:extLst>
                  <a:ext uri="{FF2B5EF4-FFF2-40B4-BE49-F238E27FC236}">
                    <a16:creationId xmlns:a16="http://schemas.microsoft.com/office/drawing/2014/main" id="{C79B67FE-1E2B-452C-8B1F-83355E92DE55}"/>
                  </a:ext>
                </a:extLst>
              </p:cNvPr>
              <p:cNvPicPr>
                <a:picLocks noChangeAspect="1"/>
              </p:cNvPicPr>
              <p:nvPr/>
            </p:nvPicPr>
            <p:blipFill>
              <a:blip r:embed="rId16"/>
              <a:stretch>
                <a:fillRect/>
              </a:stretch>
            </p:blipFill>
            <p:spPr>
              <a:xfrm>
                <a:off x="5347347" y="5312592"/>
                <a:ext cx="2409524" cy="695238"/>
              </a:xfrm>
              <a:prstGeom prst="rect">
                <a:avLst/>
              </a:prstGeom>
            </p:spPr>
          </p:pic>
        </p:grpSp>
        <p:sp>
          <p:nvSpPr>
            <p:cNvPr id="78" name="文本框 77">
              <a:extLst>
                <a:ext uri="{FF2B5EF4-FFF2-40B4-BE49-F238E27FC236}">
                  <a16:creationId xmlns:a16="http://schemas.microsoft.com/office/drawing/2014/main" id="{C8CD8436-4BA1-4AB9-9126-E1632D704060}"/>
                </a:ext>
              </a:extLst>
            </p:cNvPr>
            <p:cNvSpPr txBox="1"/>
            <p:nvPr/>
          </p:nvSpPr>
          <p:spPr>
            <a:xfrm>
              <a:off x="8529860" y="4768836"/>
              <a:ext cx="321860" cy="272053"/>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grpSp>
      <p:cxnSp>
        <p:nvCxnSpPr>
          <p:cNvPr id="79" name="直接连接符 78">
            <a:extLst>
              <a:ext uri="{FF2B5EF4-FFF2-40B4-BE49-F238E27FC236}">
                <a16:creationId xmlns:a16="http://schemas.microsoft.com/office/drawing/2014/main" id="{71786229-7DD1-4285-8B87-267B1DADCC49}"/>
              </a:ext>
            </a:extLst>
          </p:cNvPr>
          <p:cNvCxnSpPr>
            <a:stCxn id="78" idx="1"/>
          </p:cNvCxnSpPr>
          <p:nvPr/>
        </p:nvCxnSpPr>
        <p:spPr>
          <a:xfrm>
            <a:off x="8929182" y="3703235"/>
            <a:ext cx="321860" cy="136026"/>
          </a:xfrm>
          <a:prstGeom prst="line">
            <a:avLst/>
          </a:prstGeom>
          <a:ln w="28575">
            <a:solidFill>
              <a:srgbClr val="FF3F4D"/>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5F6FE15F-90A7-4FA8-AF9C-F52AC17140A7}"/>
                  </a:ext>
                </a:extLst>
              </p:cNvPr>
              <p:cNvSpPr txBox="1"/>
              <p:nvPr/>
            </p:nvSpPr>
            <p:spPr>
              <a:xfrm>
                <a:off x="9036651" y="3450556"/>
                <a:ext cx="47476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b="1" i="1" smtClean="0">
                              <a:solidFill>
                                <a:srgbClr val="FF3F4D"/>
                              </a:solidFill>
                              <a:latin typeface="Cambria Math" panose="02040503050406030204" pitchFamily="18" charset="0"/>
                            </a:rPr>
                          </m:ctrlPr>
                        </m:sSubPr>
                        <m:e>
                          <m:r>
                            <a:rPr lang="en-US" altLang="zh-CN" b="1" i="1">
                              <a:solidFill>
                                <a:srgbClr val="FF3F4D"/>
                              </a:solidFill>
                              <a:latin typeface="Cambria Math" panose="02040503050406030204" pitchFamily="18" charset="0"/>
                            </a:rPr>
                            <m:t>𝒏</m:t>
                          </m:r>
                        </m:e>
                        <m:sub>
                          <m:r>
                            <a:rPr lang="en-US" altLang="zh-CN" sz="1800" b="1" i="1" smtClean="0">
                              <a:solidFill>
                                <a:srgbClr val="FF3F4D"/>
                              </a:solidFill>
                              <a:latin typeface="Cambria Math" panose="02040503050406030204" pitchFamily="18" charset="0"/>
                            </a:rPr>
                            <m:t>𝟒</m:t>
                          </m:r>
                        </m:sub>
                      </m:sSub>
                    </m:oMath>
                  </m:oMathPara>
                </a14:m>
                <a:endParaRPr lang="zh-CN" altLang="en-US" dirty="0"/>
              </a:p>
            </p:txBody>
          </p:sp>
        </mc:Choice>
        <mc:Fallback xmlns="">
          <p:sp>
            <p:nvSpPr>
              <p:cNvPr id="84" name="文本框 83">
                <a:extLst>
                  <a:ext uri="{FF2B5EF4-FFF2-40B4-BE49-F238E27FC236}">
                    <a16:creationId xmlns:a16="http://schemas.microsoft.com/office/drawing/2014/main" id="{5F6FE15F-90A7-4FA8-AF9C-F52AC17140A7}"/>
                  </a:ext>
                </a:extLst>
              </p:cNvPr>
              <p:cNvSpPr txBox="1">
                <a:spLocks noRot="1" noChangeAspect="1" noMove="1" noResize="1" noEditPoints="1" noAdjustHandles="1" noChangeArrowheads="1" noChangeShapeType="1" noTextEdit="1"/>
              </p:cNvSpPr>
              <p:nvPr/>
            </p:nvSpPr>
            <p:spPr>
              <a:xfrm>
                <a:off x="9036651" y="3450556"/>
                <a:ext cx="474764" cy="369332"/>
              </a:xfrm>
              <a:prstGeom prst="rect">
                <a:avLst/>
              </a:prstGeom>
              <a:blipFill>
                <a:blip r:embed="rId17"/>
                <a:stretch>
                  <a:fillRect/>
                </a:stretch>
              </a:blipFill>
            </p:spPr>
            <p:txBody>
              <a:bodyPr/>
              <a:lstStyle/>
              <a:p>
                <a:r>
                  <a:rPr lang="zh-CN" altLang="en-US">
                    <a:noFill/>
                  </a:rPr>
                  <a:t> </a:t>
                </a:r>
              </a:p>
            </p:txBody>
          </p:sp>
        </mc:Fallback>
      </mc:AlternateContent>
      <p:cxnSp>
        <p:nvCxnSpPr>
          <p:cNvPr id="82" name="直接连接符 81">
            <a:extLst>
              <a:ext uri="{FF2B5EF4-FFF2-40B4-BE49-F238E27FC236}">
                <a16:creationId xmlns:a16="http://schemas.microsoft.com/office/drawing/2014/main" id="{E359FE6B-A57D-4FB1-A23F-C24899332DC3}"/>
              </a:ext>
            </a:extLst>
          </p:cNvPr>
          <p:cNvCxnSpPr>
            <a:cxnSpLocks/>
          </p:cNvCxnSpPr>
          <p:nvPr/>
        </p:nvCxnSpPr>
        <p:spPr>
          <a:xfrm>
            <a:off x="9055312" y="3928706"/>
            <a:ext cx="858313" cy="26231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86" name="组合 85">
            <a:extLst>
              <a:ext uri="{FF2B5EF4-FFF2-40B4-BE49-F238E27FC236}">
                <a16:creationId xmlns:a16="http://schemas.microsoft.com/office/drawing/2014/main" id="{03DD4B9B-E9C3-463C-9D40-173FF6DAD443}"/>
              </a:ext>
            </a:extLst>
          </p:cNvPr>
          <p:cNvGrpSpPr/>
          <p:nvPr/>
        </p:nvGrpSpPr>
        <p:grpSpPr>
          <a:xfrm>
            <a:off x="8425542" y="4197031"/>
            <a:ext cx="2793837" cy="372596"/>
            <a:chOff x="6324212" y="1234824"/>
            <a:chExt cx="2927255" cy="505827"/>
          </a:xfrm>
        </p:grpSpPr>
        <p:grpSp>
          <p:nvGrpSpPr>
            <p:cNvPr id="87" name="组合 86">
              <a:extLst>
                <a:ext uri="{FF2B5EF4-FFF2-40B4-BE49-F238E27FC236}">
                  <a16:creationId xmlns:a16="http://schemas.microsoft.com/office/drawing/2014/main" id="{C52BA06B-06E3-40B5-AB86-52319360D86B}"/>
                </a:ext>
              </a:extLst>
            </p:cNvPr>
            <p:cNvGrpSpPr/>
            <p:nvPr/>
          </p:nvGrpSpPr>
          <p:grpSpPr>
            <a:xfrm>
              <a:off x="6986439" y="1234824"/>
              <a:ext cx="2265028" cy="505827"/>
              <a:chOff x="6986439" y="1234824"/>
              <a:chExt cx="2265028" cy="505827"/>
            </a:xfrm>
          </p:grpSpPr>
          <p:grpSp>
            <p:nvGrpSpPr>
              <p:cNvPr id="89" name="组合 88">
                <a:extLst>
                  <a:ext uri="{FF2B5EF4-FFF2-40B4-BE49-F238E27FC236}">
                    <a16:creationId xmlns:a16="http://schemas.microsoft.com/office/drawing/2014/main" id="{D550F29D-88DA-45FC-894A-D2A3C1F50B3B}"/>
                  </a:ext>
                </a:extLst>
              </p:cNvPr>
              <p:cNvGrpSpPr/>
              <p:nvPr/>
            </p:nvGrpSpPr>
            <p:grpSpPr>
              <a:xfrm>
                <a:off x="6986439" y="1234824"/>
                <a:ext cx="2265028" cy="494950"/>
                <a:chOff x="8496459" y="3615331"/>
                <a:chExt cx="2265028" cy="494950"/>
              </a:xfrm>
            </p:grpSpPr>
            <p:sp>
              <p:nvSpPr>
                <p:cNvPr id="93" name="矩形 92">
                  <a:extLst>
                    <a:ext uri="{FF2B5EF4-FFF2-40B4-BE49-F238E27FC236}">
                      <a16:creationId xmlns:a16="http://schemas.microsoft.com/office/drawing/2014/main" id="{86BBCBCB-BD8F-4256-9370-F3595C05EAAA}"/>
                    </a:ext>
                  </a:extLst>
                </p:cNvPr>
                <p:cNvSpPr/>
                <p:nvPr/>
              </p:nvSpPr>
              <p:spPr>
                <a:xfrm>
                  <a:off x="8496459" y="3615331"/>
                  <a:ext cx="2265028" cy="49495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id="{BEDEE8B4-5763-4D3B-87FD-6CE671393904}"/>
                    </a:ext>
                  </a:extLst>
                </p:cNvPr>
                <p:cNvCxnSpPr/>
                <p:nvPr/>
              </p:nvCxnSpPr>
              <p:spPr>
                <a:xfrm>
                  <a:off x="9177555" y="3615331"/>
                  <a:ext cx="0" cy="494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DC4BC42C-205B-475F-88F4-73A16F9F3BBC}"/>
                    </a:ext>
                  </a:extLst>
                </p:cNvPr>
                <p:cNvCxnSpPr/>
                <p:nvPr/>
              </p:nvCxnSpPr>
              <p:spPr>
                <a:xfrm>
                  <a:off x="9926204" y="3615331"/>
                  <a:ext cx="0" cy="494950"/>
                </a:xfrm>
                <a:prstGeom prst="line">
                  <a:avLst/>
                </a:prstGeom>
                <a:ln w="28575"/>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84D63E3D-0670-4CC2-8E26-356815BE2C91}"/>
                      </a:ext>
                    </a:extLst>
                  </p:cNvPr>
                  <p:cNvSpPr txBox="1"/>
                  <p:nvPr/>
                </p:nvSpPr>
                <p:spPr>
                  <a:xfrm>
                    <a:off x="7123456" y="1239255"/>
                    <a:ext cx="346045" cy="5013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800" b="1" i="1" smtClean="0">
                                  <a:solidFill>
                                    <a:srgbClr val="FF3F4D"/>
                                  </a:solidFill>
                                  <a:latin typeface="Cambria Math" panose="02040503050406030204" pitchFamily="18" charset="0"/>
                                </a:rPr>
                              </m:ctrlPr>
                            </m:sSubPr>
                            <m:e>
                              <m:r>
                                <a:rPr lang="en-US" altLang="zh-CN" b="1" i="1">
                                  <a:solidFill>
                                    <a:srgbClr val="FF3F4D"/>
                                  </a:solidFill>
                                  <a:latin typeface="Cambria Math" panose="02040503050406030204" pitchFamily="18" charset="0"/>
                                </a:rPr>
                                <m:t>𝒅</m:t>
                              </m:r>
                            </m:e>
                            <m:sub>
                              <m:r>
                                <a:rPr lang="en-US" altLang="zh-CN" sz="1800" b="1" i="1" smtClean="0">
                                  <a:solidFill>
                                    <a:srgbClr val="FF3F4D"/>
                                  </a:solidFill>
                                  <a:latin typeface="Cambria Math" panose="02040503050406030204" pitchFamily="18" charset="0"/>
                                </a:rPr>
                                <m:t>𝟒</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90" name="文本框 89">
                    <a:extLst>
                      <a:ext uri="{FF2B5EF4-FFF2-40B4-BE49-F238E27FC236}">
                        <a16:creationId xmlns:a16="http://schemas.microsoft.com/office/drawing/2014/main" id="{84D63E3D-0670-4CC2-8E26-356815BE2C91}"/>
                      </a:ext>
                    </a:extLst>
                  </p:cNvPr>
                  <p:cNvSpPr txBox="1">
                    <a:spLocks noRot="1" noChangeAspect="1" noMove="1" noResize="1" noEditPoints="1" noAdjustHandles="1" noChangeArrowheads="1" noChangeShapeType="1" noTextEdit="1"/>
                  </p:cNvSpPr>
                  <p:nvPr/>
                </p:nvSpPr>
                <p:spPr>
                  <a:xfrm>
                    <a:off x="7123456" y="1239255"/>
                    <a:ext cx="346045" cy="501396"/>
                  </a:xfrm>
                  <a:prstGeom prst="rect">
                    <a:avLst/>
                  </a:prstGeom>
                  <a:blipFill>
                    <a:blip r:embed="rId18"/>
                    <a:stretch>
                      <a:fillRect r="-22222" b="-1639"/>
                    </a:stretch>
                  </a:blipFill>
                </p:spPr>
                <p:txBody>
                  <a:bodyPr/>
                  <a:lstStyle/>
                  <a:p>
                    <a:r>
                      <a:rPr lang="zh-CN" altLang="en-US">
                        <a:noFill/>
                      </a:rPr>
                      <a:t> </a:t>
                    </a:r>
                  </a:p>
                </p:txBody>
              </p:sp>
            </mc:Fallback>
          </mc:AlternateContent>
          <p:sp>
            <p:nvSpPr>
              <p:cNvPr id="91" name="文本框 90">
                <a:extLst>
                  <a:ext uri="{FF2B5EF4-FFF2-40B4-BE49-F238E27FC236}">
                    <a16:creationId xmlns:a16="http://schemas.microsoft.com/office/drawing/2014/main" id="{7F54CA83-46B5-4E63-AEEE-2109EAE875EF}"/>
                  </a:ext>
                </a:extLst>
              </p:cNvPr>
              <p:cNvSpPr txBox="1"/>
              <p:nvPr/>
            </p:nvSpPr>
            <p:spPr>
              <a:xfrm>
                <a:off x="7883358" y="1262576"/>
                <a:ext cx="34604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92" name="文本框 91">
                <a:extLst>
                  <a:ext uri="{FF2B5EF4-FFF2-40B4-BE49-F238E27FC236}">
                    <a16:creationId xmlns:a16="http://schemas.microsoft.com/office/drawing/2014/main" id="{2F8BB19D-04E1-4AED-A5D8-37437866EDC9}"/>
                  </a:ext>
                </a:extLst>
              </p:cNvPr>
              <p:cNvSpPr txBox="1"/>
              <p:nvPr/>
            </p:nvSpPr>
            <p:spPr>
              <a:xfrm>
                <a:off x="8622988" y="1262576"/>
                <a:ext cx="34604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7169E4F1-0664-42BC-BF48-057E26DF9FAD}"/>
                    </a:ext>
                  </a:extLst>
                </p:cNvPr>
                <p:cNvSpPr txBox="1"/>
                <p:nvPr/>
              </p:nvSpPr>
              <p:spPr>
                <a:xfrm>
                  <a:off x="6324212" y="1254124"/>
                  <a:ext cx="723743" cy="369332"/>
                </a:xfrm>
                <a:prstGeom prst="rect">
                  <a:avLst/>
                </a:prstGeom>
                <a:noFill/>
              </p:spPr>
              <p:txBody>
                <a:bodyPr wrap="square">
                  <a:spAutoFit/>
                </a:bodyPr>
                <a:lstStyle/>
                <a:p>
                  <a14:m>
                    <m:oMath xmlns:m="http://schemas.openxmlformats.org/officeDocument/2006/math">
                      <m:sSub>
                        <m:sSubPr>
                          <m:ctrlPr>
                            <a:rPr lang="zh-CN" altLang="en-US" sz="1800" b="1" i="1" smtClean="0">
                              <a:solidFill>
                                <a:schemeClr val="bg2">
                                  <a:lumMod val="50000"/>
                                </a:schemeClr>
                              </a:solidFill>
                              <a:latin typeface="Cambria Math" panose="02040503050406030204" pitchFamily="18" charset="0"/>
                            </a:rPr>
                          </m:ctrlPr>
                        </m:sSubPr>
                        <m:e>
                          <m:r>
                            <a:rPr lang="en-US" altLang="zh-CN" b="1" i="1">
                              <a:solidFill>
                                <a:schemeClr val="bg2">
                                  <a:lumMod val="50000"/>
                                </a:schemeClr>
                              </a:solidFill>
                              <a:latin typeface="Cambria Math" panose="02040503050406030204" pitchFamily="18" charset="0"/>
                            </a:rPr>
                            <m:t>𝒏</m:t>
                          </m:r>
                        </m:e>
                        <m:sub>
                          <m:r>
                            <a:rPr lang="en-US" altLang="zh-CN" sz="1800" b="1" i="1" smtClean="0">
                              <a:solidFill>
                                <a:schemeClr val="bg2">
                                  <a:lumMod val="50000"/>
                                </a:schemeClr>
                              </a:solidFill>
                              <a:latin typeface="Cambria Math" panose="02040503050406030204" pitchFamily="18" charset="0"/>
                            </a:rPr>
                            <m:t>𝟒</m:t>
                          </m:r>
                        </m:sub>
                      </m:sSub>
                      <m:r>
                        <a:rPr lang="zh-CN" altLang="en-US" sz="1800" b="1" i="1">
                          <a:solidFill>
                            <a:schemeClr val="bg2">
                              <a:lumMod val="50000"/>
                            </a:schemeClr>
                          </a:solidFill>
                          <a:latin typeface="Cambria Math" panose="02040503050406030204" pitchFamily="18" charset="0"/>
                        </a:rPr>
                        <m:t> </m:t>
                      </m:r>
                    </m:oMath>
                  </a14:m>
                  <a:r>
                    <a:rPr lang="en-US" altLang="zh-CN" b="1" i="1" dirty="0">
                      <a:solidFill>
                        <a:schemeClr val="bg2">
                          <a:lumMod val="50000"/>
                        </a:schemeClr>
                      </a:solidFill>
                      <a:latin typeface="Times New Roman" panose="02020603050405020304" pitchFamily="18" charset="0"/>
                      <a:cs typeface="Times New Roman" panose="02020603050405020304" pitchFamily="18" charset="0"/>
                    </a:rPr>
                    <a:t>=</a:t>
                  </a:r>
                  <a:endParaRPr lang="zh-CN" altLang="en-US" b="1" i="1" dirty="0">
                    <a:latin typeface="Times New Roman" panose="02020603050405020304" pitchFamily="18" charset="0"/>
                    <a:cs typeface="Times New Roman" panose="02020603050405020304" pitchFamily="18" charset="0"/>
                  </a:endParaRPr>
                </a:p>
              </p:txBody>
            </p:sp>
          </mc:Choice>
          <mc:Fallback xmlns="">
            <p:sp>
              <p:nvSpPr>
                <p:cNvPr id="88" name="文本框 87">
                  <a:extLst>
                    <a:ext uri="{FF2B5EF4-FFF2-40B4-BE49-F238E27FC236}">
                      <a16:creationId xmlns:a16="http://schemas.microsoft.com/office/drawing/2014/main" id="{7169E4F1-0664-42BC-BF48-057E26DF9FAD}"/>
                    </a:ext>
                  </a:extLst>
                </p:cNvPr>
                <p:cNvSpPr txBox="1">
                  <a:spLocks noRot="1" noChangeAspect="1" noMove="1" noResize="1" noEditPoints="1" noAdjustHandles="1" noChangeArrowheads="1" noChangeShapeType="1" noTextEdit="1"/>
                </p:cNvSpPr>
                <p:nvPr/>
              </p:nvSpPr>
              <p:spPr>
                <a:xfrm>
                  <a:off x="6324212" y="1254124"/>
                  <a:ext cx="723743" cy="369332"/>
                </a:xfrm>
                <a:prstGeom prst="rect">
                  <a:avLst/>
                </a:prstGeom>
                <a:blipFill>
                  <a:blip r:embed="rId19"/>
                  <a:stretch>
                    <a:fillRect t="-13636" b="-7272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301D42C2-B4A2-4502-B7F0-BF265E23DE55}"/>
                  </a:ext>
                </a:extLst>
              </p:cNvPr>
              <p:cNvSpPr txBox="1"/>
              <p:nvPr/>
            </p:nvSpPr>
            <p:spPr>
              <a:xfrm>
                <a:off x="8922842" y="4454215"/>
                <a:ext cx="907982" cy="38151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i="1" smtClean="0">
                              <a:solidFill>
                                <a:srgbClr val="C00000"/>
                              </a:solidFill>
                              <a:latin typeface="Cambria Math" panose="02040503050406030204" pitchFamily="18" charset="0"/>
                            </a:rPr>
                          </m:ctrlPr>
                        </m:sSubPr>
                        <m:e>
                          <m:r>
                            <a:rPr lang="en-US" altLang="zh-CN" sz="1800" b="0" i="1" smtClean="0">
                              <a:solidFill>
                                <a:srgbClr val="C00000"/>
                              </a:solidFill>
                              <a:latin typeface="Cambria Math" panose="02040503050406030204" pitchFamily="18" charset="0"/>
                            </a:rPr>
                            <m:t>     </m:t>
                          </m:r>
                          <m:r>
                            <a:rPr lang="zh-CN" altLang="en-US" sz="1800" i="1">
                              <a:solidFill>
                                <a:srgbClr val="C00000"/>
                              </a:solidFill>
                              <a:latin typeface="Cambria Math" panose="02040503050406030204" pitchFamily="18" charset="0"/>
                            </a:rPr>
                            <m:t>𝜋</m:t>
                          </m:r>
                        </m:e>
                        <m:sub>
                          <m:r>
                            <a:rPr lang="en-US" altLang="zh-CN" sz="1800" b="0" i="0" smtClean="0">
                              <a:solidFill>
                                <a:srgbClr val="C00000"/>
                              </a:solidFill>
                              <a:latin typeface="Cambria Math" panose="02040503050406030204" pitchFamily="18" charset="0"/>
                            </a:rPr>
                            <m:t>4</m:t>
                          </m:r>
                          <m:r>
                            <a:rPr lang="zh-CN" altLang="en-US" sz="1800" i="0">
                              <a:solidFill>
                                <a:srgbClr val="C00000"/>
                              </a:solidFill>
                              <a:latin typeface="Cambria Math" panose="02040503050406030204" pitchFamily="18" charset="0"/>
                            </a:rPr>
                            <m:t>,1</m:t>
                          </m:r>
                        </m:sub>
                      </m:sSub>
                    </m:oMath>
                  </m:oMathPara>
                </a14:m>
                <a:endParaRPr lang="zh-CN" altLang="en-US" dirty="0"/>
              </a:p>
            </p:txBody>
          </p:sp>
        </mc:Choice>
        <mc:Fallback xmlns="">
          <p:sp>
            <p:nvSpPr>
              <p:cNvPr id="98" name="文本框 97">
                <a:extLst>
                  <a:ext uri="{FF2B5EF4-FFF2-40B4-BE49-F238E27FC236}">
                    <a16:creationId xmlns:a16="http://schemas.microsoft.com/office/drawing/2014/main" id="{301D42C2-B4A2-4502-B7F0-BF265E23DE55}"/>
                  </a:ext>
                </a:extLst>
              </p:cNvPr>
              <p:cNvSpPr txBox="1">
                <a:spLocks noRot="1" noChangeAspect="1" noMove="1" noResize="1" noEditPoints="1" noAdjustHandles="1" noChangeArrowheads="1" noChangeShapeType="1" noTextEdit="1"/>
              </p:cNvSpPr>
              <p:nvPr/>
            </p:nvSpPr>
            <p:spPr>
              <a:xfrm>
                <a:off x="8922842" y="4454215"/>
                <a:ext cx="907982" cy="381515"/>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8DD1919B-F8DA-4AF5-95BE-75A16C4DA962}"/>
                  </a:ext>
                </a:extLst>
              </p:cNvPr>
              <p:cNvSpPr txBox="1"/>
              <p:nvPr/>
            </p:nvSpPr>
            <p:spPr>
              <a:xfrm>
                <a:off x="9196747" y="3261687"/>
                <a:ext cx="740328" cy="3916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i="1" smtClean="0">
                              <a:solidFill>
                                <a:srgbClr val="FF3F4D"/>
                              </a:solidFill>
                              <a:latin typeface="Cambria Math" panose="02040503050406030204" pitchFamily="18" charset="0"/>
                            </a:rPr>
                          </m:ctrlPr>
                        </m:sSubPr>
                        <m:e>
                          <m:r>
                            <a:rPr lang="zh-CN" altLang="en-US" sz="1800" i="1">
                              <a:solidFill>
                                <a:srgbClr val="FF3F4D"/>
                              </a:solidFill>
                              <a:latin typeface="Cambria Math" panose="02040503050406030204" pitchFamily="18" charset="0"/>
                            </a:rPr>
                            <m:t>𝜋</m:t>
                          </m:r>
                        </m:e>
                        <m:sub>
                          <m:r>
                            <a:rPr lang="en-US" altLang="zh-CN" sz="1800" b="0" i="0" smtClean="0">
                              <a:solidFill>
                                <a:srgbClr val="FF3F4D"/>
                              </a:solidFill>
                              <a:latin typeface="Cambria Math" panose="02040503050406030204" pitchFamily="18" charset="0"/>
                            </a:rPr>
                            <m:t>1</m:t>
                          </m:r>
                          <m:r>
                            <a:rPr lang="zh-CN" altLang="en-US" sz="1800">
                              <a:solidFill>
                                <a:srgbClr val="FF3F4D"/>
                              </a:solidFill>
                              <a:latin typeface="Cambria Math" panose="02040503050406030204" pitchFamily="18" charset="0"/>
                            </a:rPr>
                            <m:t>,</m:t>
                          </m:r>
                          <m:r>
                            <a:rPr lang="en-US" altLang="zh-CN" sz="1800" b="0" i="1" smtClean="0">
                              <a:solidFill>
                                <a:srgbClr val="FF3F4D"/>
                              </a:solidFill>
                              <a:latin typeface="Cambria Math" panose="02040503050406030204" pitchFamily="18" charset="0"/>
                            </a:rPr>
                            <m:t>3</m:t>
                          </m:r>
                        </m:sub>
                      </m:sSub>
                      <m:r>
                        <a:rPr lang="zh-CN" altLang="en-US" sz="1800">
                          <a:solidFill>
                            <a:srgbClr val="FF3F4D"/>
                          </a:solidFill>
                          <a:latin typeface="Cambria Math" panose="02040503050406030204" pitchFamily="18" charset="0"/>
                        </a:rPr>
                        <m:t>′</m:t>
                      </m:r>
                    </m:oMath>
                  </m:oMathPara>
                </a14:m>
                <a:endParaRPr lang="zh-CN" altLang="en-US" dirty="0"/>
              </a:p>
            </p:txBody>
          </p:sp>
        </mc:Choice>
        <mc:Fallback xmlns="">
          <p:sp>
            <p:nvSpPr>
              <p:cNvPr id="100" name="文本框 99">
                <a:extLst>
                  <a:ext uri="{FF2B5EF4-FFF2-40B4-BE49-F238E27FC236}">
                    <a16:creationId xmlns:a16="http://schemas.microsoft.com/office/drawing/2014/main" id="{8DD1919B-F8DA-4AF5-95BE-75A16C4DA962}"/>
                  </a:ext>
                </a:extLst>
              </p:cNvPr>
              <p:cNvSpPr txBox="1">
                <a:spLocks noRot="1" noChangeAspect="1" noMove="1" noResize="1" noEditPoints="1" noAdjustHandles="1" noChangeArrowheads="1" noChangeShapeType="1" noTextEdit="1"/>
              </p:cNvSpPr>
              <p:nvPr/>
            </p:nvSpPr>
            <p:spPr>
              <a:xfrm>
                <a:off x="9196747" y="3261687"/>
                <a:ext cx="740328" cy="391646"/>
              </a:xfrm>
              <a:prstGeom prst="rect">
                <a:avLst/>
              </a:prstGeom>
              <a:blipFill>
                <a:blip r:embed="rId21"/>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AAD81EE3-4EC3-4B2D-B7BC-9D26B95628D4}"/>
              </a:ext>
            </a:extLst>
          </p:cNvPr>
          <p:cNvSpPr/>
          <p:nvPr/>
        </p:nvSpPr>
        <p:spPr>
          <a:xfrm>
            <a:off x="6956598" y="3450556"/>
            <a:ext cx="666830" cy="515880"/>
          </a:xfrm>
          <a:prstGeom prst="rect">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8F1AEACB-F87B-4EE0-99ED-D0BD5A7F2BBE}"/>
              </a:ext>
            </a:extLst>
          </p:cNvPr>
          <p:cNvCxnSpPr>
            <a:cxnSpLocks/>
          </p:cNvCxnSpPr>
          <p:nvPr/>
        </p:nvCxnSpPr>
        <p:spPr>
          <a:xfrm flipH="1" flipV="1">
            <a:off x="6956597" y="3168605"/>
            <a:ext cx="299881" cy="281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A0B99FCC-856B-4C3A-B999-26BB7903FB57}"/>
              </a:ext>
            </a:extLst>
          </p:cNvPr>
          <p:cNvSpPr txBox="1"/>
          <p:nvPr/>
        </p:nvSpPr>
        <p:spPr>
          <a:xfrm>
            <a:off x="6572962" y="2902984"/>
            <a:ext cx="1367032" cy="369332"/>
          </a:xfrm>
          <a:prstGeom prst="rect">
            <a:avLst/>
          </a:prstGeom>
          <a:noFill/>
        </p:spPr>
        <p:txBody>
          <a:bodyPr wrap="square">
            <a:spAutoFit/>
          </a:bodyPr>
          <a:lstStyle/>
          <a:p>
            <a:r>
              <a:rPr lang="zh-CN" altLang="en-US" dirty="0">
                <a:solidFill>
                  <a:srgbClr val="FF0000"/>
                </a:solidFill>
                <a:latin typeface="楷体" panose="02010609060101010101" pitchFamily="49" charset="-122"/>
                <a:ea typeface="楷体" panose="02010609060101010101" pitchFamily="49" charset="-122"/>
              </a:rPr>
              <a:t>不变</a:t>
            </a:r>
            <a:endParaRPr lang="zh-CN"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1"/>
                                        </p:tgtEl>
                                        <p:attrNameLst>
                                          <p:attrName>style.visibility</p:attrName>
                                        </p:attrNameLst>
                                      </p:cBhvr>
                                      <p:to>
                                        <p:strVal val="visible"/>
                                      </p:to>
                                    </p:set>
                                    <p:anim calcmode="lin" valueType="num">
                                      <p:cBhvr additive="base">
                                        <p:cTn id="43" dur="500" fill="hold"/>
                                        <p:tgtEl>
                                          <p:spTgt spid="131"/>
                                        </p:tgtEl>
                                        <p:attrNameLst>
                                          <p:attrName>ppt_x</p:attrName>
                                        </p:attrNameLst>
                                      </p:cBhvr>
                                      <p:tavLst>
                                        <p:tav tm="0">
                                          <p:val>
                                            <p:strVal val="#ppt_x"/>
                                          </p:val>
                                        </p:tav>
                                        <p:tav tm="100000">
                                          <p:val>
                                            <p:strVal val="#ppt_x"/>
                                          </p:val>
                                        </p:tav>
                                      </p:tavLst>
                                    </p:anim>
                                    <p:anim calcmode="lin" valueType="num">
                                      <p:cBhvr additive="base">
                                        <p:cTn id="44"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anim calcmode="lin" valueType="num">
                                      <p:cBhvr additive="base">
                                        <p:cTn id="49" dur="500" fill="hold"/>
                                        <p:tgtEl>
                                          <p:spTgt spid="76"/>
                                        </p:tgtEl>
                                        <p:attrNameLst>
                                          <p:attrName>ppt_x</p:attrName>
                                        </p:attrNameLst>
                                      </p:cBhvr>
                                      <p:tavLst>
                                        <p:tav tm="0">
                                          <p:val>
                                            <p:strVal val="#ppt_x"/>
                                          </p:val>
                                        </p:tav>
                                        <p:tav tm="100000">
                                          <p:val>
                                            <p:strVal val="#ppt_x"/>
                                          </p:val>
                                        </p:tav>
                                      </p:tavLst>
                                    </p:anim>
                                    <p:anim calcmode="lin" valueType="num">
                                      <p:cBhvr additive="base">
                                        <p:cTn id="5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 calcmode="lin" valueType="num">
                                      <p:cBhvr additive="base">
                                        <p:cTn id="55" dur="500" fill="hold"/>
                                        <p:tgtEl>
                                          <p:spTgt spid="86"/>
                                        </p:tgtEl>
                                        <p:attrNameLst>
                                          <p:attrName>ppt_x</p:attrName>
                                        </p:attrNameLst>
                                      </p:cBhvr>
                                      <p:tavLst>
                                        <p:tav tm="0">
                                          <p:val>
                                            <p:strVal val="#ppt_x"/>
                                          </p:val>
                                        </p:tav>
                                        <p:tav tm="100000">
                                          <p:val>
                                            <p:strVal val="#ppt_x"/>
                                          </p:val>
                                        </p:tav>
                                      </p:tavLst>
                                    </p:anim>
                                    <p:anim calcmode="lin" valueType="num">
                                      <p:cBhvr additive="base">
                                        <p:cTn id="56" dur="500" fill="hold"/>
                                        <p:tgtEl>
                                          <p:spTgt spid="8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 calcmode="lin" valueType="num">
                                      <p:cBhvr additive="base">
                                        <p:cTn id="59" dur="500" fill="hold"/>
                                        <p:tgtEl>
                                          <p:spTgt spid="84"/>
                                        </p:tgtEl>
                                        <p:attrNameLst>
                                          <p:attrName>ppt_x</p:attrName>
                                        </p:attrNameLst>
                                      </p:cBhvr>
                                      <p:tavLst>
                                        <p:tav tm="0">
                                          <p:val>
                                            <p:strVal val="#ppt_x"/>
                                          </p:val>
                                        </p:tav>
                                        <p:tav tm="100000">
                                          <p:val>
                                            <p:strVal val="#ppt_x"/>
                                          </p:val>
                                        </p:tav>
                                      </p:tavLst>
                                    </p:anim>
                                    <p:anim calcmode="lin" valueType="num">
                                      <p:cBhvr additive="base">
                                        <p:cTn id="60" dur="500" fill="hold"/>
                                        <p:tgtEl>
                                          <p:spTgt spid="8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9"/>
                                        </p:tgtEl>
                                        <p:attrNameLst>
                                          <p:attrName>style.visibility</p:attrName>
                                        </p:attrNameLst>
                                      </p:cBhvr>
                                      <p:to>
                                        <p:strVal val="visible"/>
                                      </p:to>
                                    </p:set>
                                    <p:anim calcmode="lin" valueType="num">
                                      <p:cBhvr additive="base">
                                        <p:cTn id="63" dur="500" fill="hold"/>
                                        <p:tgtEl>
                                          <p:spTgt spid="79"/>
                                        </p:tgtEl>
                                        <p:attrNameLst>
                                          <p:attrName>ppt_x</p:attrName>
                                        </p:attrNameLst>
                                      </p:cBhvr>
                                      <p:tavLst>
                                        <p:tav tm="0">
                                          <p:val>
                                            <p:strVal val="#ppt_x"/>
                                          </p:val>
                                        </p:tav>
                                        <p:tav tm="100000">
                                          <p:val>
                                            <p:strVal val="#ppt_x"/>
                                          </p:val>
                                        </p:tav>
                                      </p:tavLst>
                                    </p:anim>
                                    <p:anim calcmode="lin" valueType="num">
                                      <p:cBhvr additive="base">
                                        <p:cTn id="64" dur="500" fill="hold"/>
                                        <p:tgtEl>
                                          <p:spTgt spid="7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additive="base">
                                        <p:cTn id="67" dur="500" fill="hold"/>
                                        <p:tgtEl>
                                          <p:spTgt spid="82"/>
                                        </p:tgtEl>
                                        <p:attrNameLst>
                                          <p:attrName>ppt_x</p:attrName>
                                        </p:attrNameLst>
                                      </p:cBhvr>
                                      <p:tavLst>
                                        <p:tav tm="0">
                                          <p:val>
                                            <p:strVal val="#ppt_x"/>
                                          </p:val>
                                        </p:tav>
                                        <p:tav tm="100000">
                                          <p:val>
                                            <p:strVal val="#ppt_x"/>
                                          </p:val>
                                        </p:tav>
                                      </p:tavLst>
                                    </p:anim>
                                    <p:anim calcmode="lin" valueType="num">
                                      <p:cBhvr additive="base">
                                        <p:cTn id="68" dur="500" fill="hold"/>
                                        <p:tgtEl>
                                          <p:spTgt spid="8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8"/>
                                        </p:tgtEl>
                                        <p:attrNameLst>
                                          <p:attrName>style.visibility</p:attrName>
                                        </p:attrNameLst>
                                      </p:cBhvr>
                                      <p:to>
                                        <p:strVal val="visible"/>
                                      </p:to>
                                    </p:set>
                                    <p:anim calcmode="lin" valueType="num">
                                      <p:cBhvr additive="base">
                                        <p:cTn id="71" dur="500" fill="hold"/>
                                        <p:tgtEl>
                                          <p:spTgt spid="98"/>
                                        </p:tgtEl>
                                        <p:attrNameLst>
                                          <p:attrName>ppt_x</p:attrName>
                                        </p:attrNameLst>
                                      </p:cBhvr>
                                      <p:tavLst>
                                        <p:tav tm="0">
                                          <p:val>
                                            <p:strVal val="#ppt_x"/>
                                          </p:val>
                                        </p:tav>
                                        <p:tav tm="100000">
                                          <p:val>
                                            <p:strVal val="#ppt_x"/>
                                          </p:val>
                                        </p:tav>
                                      </p:tavLst>
                                    </p:anim>
                                    <p:anim calcmode="lin" valueType="num">
                                      <p:cBhvr additive="base">
                                        <p:cTn id="72"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00"/>
                                        </p:tgtEl>
                                        <p:attrNameLst>
                                          <p:attrName>style.visibility</p:attrName>
                                        </p:attrNameLst>
                                      </p:cBhvr>
                                      <p:to>
                                        <p:strVal val="visible"/>
                                      </p:to>
                                    </p:set>
                                    <p:anim calcmode="lin" valueType="num">
                                      <p:cBhvr additive="base">
                                        <p:cTn id="77" dur="500" fill="hold"/>
                                        <p:tgtEl>
                                          <p:spTgt spid="100"/>
                                        </p:tgtEl>
                                        <p:attrNameLst>
                                          <p:attrName>ppt_x</p:attrName>
                                        </p:attrNameLst>
                                      </p:cBhvr>
                                      <p:tavLst>
                                        <p:tav tm="0">
                                          <p:val>
                                            <p:strVal val="#ppt_x"/>
                                          </p:val>
                                        </p:tav>
                                        <p:tav tm="100000">
                                          <p:val>
                                            <p:strVal val="#ppt_x"/>
                                          </p:val>
                                        </p:tav>
                                      </p:tavLst>
                                    </p:anim>
                                    <p:anim calcmode="lin" valueType="num">
                                      <p:cBhvr additive="base">
                                        <p:cTn id="7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additive="base">
                                        <p:cTn id="83" dur="500" fill="hold"/>
                                        <p:tgtEl>
                                          <p:spTgt spid="4"/>
                                        </p:tgtEl>
                                        <p:attrNameLst>
                                          <p:attrName>ppt_x</p:attrName>
                                        </p:attrNameLst>
                                      </p:cBhvr>
                                      <p:tavLst>
                                        <p:tav tm="0">
                                          <p:val>
                                            <p:strVal val="#ppt_x"/>
                                          </p:val>
                                        </p:tav>
                                        <p:tav tm="100000">
                                          <p:val>
                                            <p:strVal val="#ppt_x"/>
                                          </p:val>
                                        </p:tav>
                                      </p:tavLst>
                                    </p:anim>
                                    <p:anim calcmode="lin" valueType="num">
                                      <p:cBhvr additive="base">
                                        <p:cTn id="84" dur="500" fill="hold"/>
                                        <p:tgtEl>
                                          <p:spTgt spid="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anim calcmode="lin" valueType="num">
                                      <p:cBhvr additive="base">
                                        <p:cTn id="87" dur="500" fill="hold"/>
                                        <p:tgtEl>
                                          <p:spTgt spid="68"/>
                                        </p:tgtEl>
                                        <p:attrNameLst>
                                          <p:attrName>ppt_x</p:attrName>
                                        </p:attrNameLst>
                                      </p:cBhvr>
                                      <p:tavLst>
                                        <p:tav tm="0">
                                          <p:val>
                                            <p:strVal val="#ppt_x"/>
                                          </p:val>
                                        </p:tav>
                                        <p:tav tm="100000">
                                          <p:val>
                                            <p:strVal val="#ppt_x"/>
                                          </p:val>
                                        </p:tav>
                                      </p:tavLst>
                                    </p:anim>
                                    <p:anim calcmode="lin" valueType="num">
                                      <p:cBhvr additive="base">
                                        <p:cTn id="88" dur="500" fill="hold"/>
                                        <p:tgtEl>
                                          <p:spTgt spid="6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
                                        </p:tgtEl>
                                        <p:attrNameLst>
                                          <p:attrName>style.visibility</p:attrName>
                                        </p:attrNameLst>
                                      </p:cBhvr>
                                      <p:to>
                                        <p:strVal val="visible"/>
                                      </p:to>
                                    </p:set>
                                    <p:anim calcmode="lin" valueType="num">
                                      <p:cBhvr additive="base">
                                        <p:cTn id="91" dur="500" fill="hold"/>
                                        <p:tgtEl>
                                          <p:spTgt spid="2"/>
                                        </p:tgtEl>
                                        <p:attrNameLst>
                                          <p:attrName>ppt_x</p:attrName>
                                        </p:attrNameLst>
                                      </p:cBhvr>
                                      <p:tavLst>
                                        <p:tav tm="0">
                                          <p:val>
                                            <p:strVal val="#ppt_x"/>
                                          </p:val>
                                        </p:tav>
                                        <p:tav tm="100000">
                                          <p:val>
                                            <p:strVal val="#ppt_x"/>
                                          </p:val>
                                        </p:tav>
                                      </p:tavLst>
                                    </p:anim>
                                    <p:anim calcmode="lin" valueType="num">
                                      <p:cBhvr additive="base">
                                        <p:cTn id="9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56" grpId="0"/>
      <p:bldP spid="58" grpId="0"/>
      <p:bldP spid="84" grpId="0"/>
      <p:bldP spid="98" grpId="0"/>
      <p:bldP spid="100" grpId="0"/>
      <p:bldP spid="2" grpId="0" animBg="1"/>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8BE21C-3B79-42D0-A3DF-61FC4BE65616}"/>
              </a:ext>
            </a:extLst>
          </p:cNvPr>
          <p:cNvPicPr>
            <a:picLocks noChangeAspect="1"/>
          </p:cNvPicPr>
          <p:nvPr/>
        </p:nvPicPr>
        <p:blipFill>
          <a:blip r:embed="rId3"/>
          <a:stretch>
            <a:fillRect/>
          </a:stretch>
        </p:blipFill>
        <p:spPr>
          <a:xfrm>
            <a:off x="1825936" y="2814514"/>
            <a:ext cx="4365143" cy="4057865"/>
          </a:xfrm>
          <a:prstGeom prst="rect">
            <a:avLst/>
          </a:prstGeom>
        </p:spPr>
      </p:pic>
      <p:pic>
        <p:nvPicPr>
          <p:cNvPr id="17" name="图片 16">
            <a:extLst>
              <a:ext uri="{FF2B5EF4-FFF2-40B4-BE49-F238E27FC236}">
                <a16:creationId xmlns:a16="http://schemas.microsoft.com/office/drawing/2014/main" id="{EA6A6A4E-4B94-414A-A704-598116D49A8F}"/>
              </a:ext>
            </a:extLst>
          </p:cNvPr>
          <p:cNvPicPr>
            <a:picLocks noChangeAspect="1"/>
          </p:cNvPicPr>
          <p:nvPr/>
        </p:nvPicPr>
        <p:blipFill>
          <a:blip r:embed="rId4"/>
          <a:stretch>
            <a:fillRect/>
          </a:stretch>
        </p:blipFill>
        <p:spPr>
          <a:xfrm>
            <a:off x="6559397" y="1686960"/>
            <a:ext cx="5351144" cy="1669374"/>
          </a:xfrm>
          <a:prstGeom prst="rect">
            <a:avLst/>
          </a:prstGeom>
        </p:spPr>
      </p:pic>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531108" y="107100"/>
            <a:ext cx="4113856" cy="645160"/>
          </a:xfrm>
          <a:prstGeom prst="rect">
            <a:avLst/>
          </a:prstGeom>
          <a:noFill/>
        </p:spPr>
        <p:txBody>
          <a:bodyPr wrap="square">
            <a:spAutoFit/>
            <a:scene3d>
              <a:camera prst="orthographicFront"/>
              <a:lightRig rig="threePt" dir="t"/>
            </a:scene3d>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S-1</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28" name="组合 27"/>
          <p:cNvGrpSpPr/>
          <p:nvPr/>
        </p:nvGrpSpPr>
        <p:grpSpPr>
          <a:xfrm>
            <a:off x="531108" y="891750"/>
            <a:ext cx="9605698" cy="2026144"/>
            <a:chOff x="392043" y="1459131"/>
            <a:chExt cx="3882623" cy="1637881"/>
          </a:xfrm>
        </p:grpSpPr>
        <mc:AlternateContent xmlns:mc="http://schemas.openxmlformats.org/markup-compatibility/2006" xmlns:a14="http://schemas.microsoft.com/office/drawing/2010/main">
          <mc:Choice Requires="a14">
            <p:sp>
              <p:nvSpPr>
                <p:cNvPr id="16" name="文本框 15"/>
                <p:cNvSpPr txBox="1"/>
                <p:nvPr/>
              </p:nvSpPr>
              <p:spPr>
                <a:xfrm>
                  <a:off x="392043" y="1459131"/>
                  <a:ext cx="1542362" cy="37215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b="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𝐔</m:t>
                        </m:r>
                        <m:r>
                          <a:rPr lang="en-US" altLang="zh-CN" sz="2400" b="1">
                            <a:solidFill>
                              <a:srgbClr val="0009BF"/>
                            </a:solidFill>
                            <a:effectLst>
                              <a:outerShdw blurRad="38100" dist="25400" dir="5400000" algn="ctr" rotWithShape="0">
                                <a:srgbClr val="6E747A">
                                  <a:alpha val="43000"/>
                                </a:srgbClr>
                              </a:outerShdw>
                            </a:effectLst>
                            <a:latin typeface="Cambria Math" panose="02040503050406030204" pitchFamily="18" charset="0"/>
                          </a:rPr>
                          <m:t>𝐩𝐝𝐚𝐭𝐞</m:t>
                        </m:r>
                        <m:d>
                          <m:dPr>
                            <m:sepChr m:val=","/>
                            <m:ctrlPr>
                              <a:rPr lang="zh-CN" altLang="en-US" sz="2400" b="1" i="1">
                                <a:solidFill>
                                  <a:srgbClr val="0009BF"/>
                                </a:solidFill>
                                <a:effectLst>
                                  <a:outerShdw blurRad="38100" dist="25400" dir="5400000" algn="ctr" rotWithShape="0">
                                    <a:srgbClr val="6E747A">
                                      <a:alpha val="43000"/>
                                    </a:srgbClr>
                                  </a:outerShdw>
                                </a:effectLst>
                                <a:latin typeface="Cambria Math" panose="02040503050406030204" pitchFamily="18" charset="0"/>
                              </a:rPr>
                            </m:ctrlPr>
                          </m:dPr>
                          <m:e>
                            <m:r>
                              <a:rPr lang="en-US" altLang="zh-CN" sz="2400" b="1" i="1">
                                <a:solidFill>
                                  <a:srgbClr val="0009BF"/>
                                </a:solidFill>
                                <a:effectLst>
                                  <a:outerShdw blurRad="38100" dist="25400" dir="5400000" algn="ctr" rotWithShape="0">
                                    <a:srgbClr val="6E747A">
                                      <a:alpha val="43000"/>
                                    </a:srgbClr>
                                  </a:outerShdw>
                                </a:effectLst>
                                <a:latin typeface="Cambria Math" panose="02040503050406030204" pitchFamily="18" charset="0"/>
                              </a:rPr>
                              <m:t>𝒑</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𝒌</m:t>
                            </m:r>
                          </m:e>
                          <m:e>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𝑫𝑩</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𝒔𝒌</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𝒊</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𝒅</m:t>
                            </m:r>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rPr>
                              <m:t>′</m:t>
                            </m:r>
                          </m:e>
                        </m:d>
                        <m:r>
                          <a:rPr lang="en-US" altLang="zh-CN" sz="2400" b="1" i="1" smtClean="0">
                            <a:solidFill>
                              <a:srgbClr val="0009BF"/>
                            </a:solidFill>
                            <a:effectLst>
                              <a:outerShdw blurRad="38100" dist="25400" dir="5400000" algn="ctr" rotWithShape="0">
                                <a:srgbClr val="6E747A">
                                  <a:alpha val="43000"/>
                                </a:srgbClr>
                              </a:outerShdw>
                            </a:effectLst>
                            <a:latin typeface="Cambria Math" panose="02040503050406030204" pitchFamily="18" charset="0"/>
                            <a:ea typeface="MS Mincho" charset="0"/>
                            <a:cs typeface="Cambria Math" panose="02040503050406030204" pitchFamily="18" charset="0"/>
                          </a:rPr>
                          <m:t>:</m:t>
                        </m:r>
                      </m:oMath>
                    </m:oMathPara>
                  </a14:m>
                  <a:endParaRPr lang="en-US" altLang="zh-CN" sz="2400" b="1" i="1" dirty="0">
                    <a:solidFill>
                      <a:srgbClr val="0009BF"/>
                    </a:solidFill>
                    <a:effectLst>
                      <a:outerShdw blurRad="38100" dist="25400" dir="5400000" algn="ctr" rotWithShape="0">
                        <a:srgbClr val="6E747A">
                          <a:alpha val="43000"/>
                        </a:srgbClr>
                      </a:outerShdw>
                    </a:effectLst>
                    <a:latin typeface="Cambria Math" panose="02040503050406030204" pitchFamily="18" charset="0"/>
                    <a:ea typeface="MS Mincho" charset="0"/>
                    <a:cs typeface="Cambria Math" panose="020405030504060302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392043" y="1459131"/>
                  <a:ext cx="1542362" cy="372155"/>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06028" y="1733752"/>
                  <a:ext cx="3768638" cy="1363260"/>
                </a:xfrm>
                <a:prstGeom prst="rect">
                  <a:avLst/>
                </a:prstGeom>
                <a:noFill/>
              </p:spPr>
              <p:txBody>
                <a:bodyPr wrap="square">
                  <a:spAutoFit/>
                </a:bodyPr>
                <a:lstStyle/>
                <a:p>
                  <a:pPr>
                    <a:lnSpc>
                      <a:spcPct val="120000"/>
                    </a:lnSpc>
                  </a:pPr>
                  <a:r>
                    <a:rPr lang="en-US" altLang="zh-CN" sz="2000" b="1" dirty="0">
                      <a:solidFill>
                        <a:srgbClr val="0009BF"/>
                      </a:solidFill>
                      <a:latin typeface="Cambria Math" panose="02040503050406030204" pitchFamily="18" charset="0"/>
                    </a:rPr>
                    <a:t>Client</a:t>
                  </a:r>
                  <a:r>
                    <a:rPr lang="zh-CN" altLang="en-US" sz="2000" b="1" dirty="0">
                      <a:solidFill>
                        <a:srgbClr val="0009BF"/>
                      </a:solidFill>
                      <a:latin typeface="Cambria Math" panose="020405030504060302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发送</a:t>
                  </a:r>
                  <a14:m>
                    <m:oMath xmlns:m="http://schemas.openxmlformats.org/officeDocument/2006/math">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0" smtClean="0">
                          <a:latin typeface="Cambria Math" panose="02040503050406030204" pitchFamily="18" charset="0"/>
                        </a:rPr>
                        <m:t> </m:t>
                      </m:r>
                      <m:r>
                        <a:rPr lang="en-US" altLang="zh-CN" sz="2000" i="1">
                          <a:latin typeface="Cambria Math" panose="02040503050406030204" pitchFamily="18" charset="0"/>
                        </a:rPr>
                        <m:t>𝑑</m:t>
                      </m:r>
                      <m:r>
                        <a:rPr lang="zh-CN" altLang="en-US" sz="2000" i="1" smtClean="0">
                          <a:latin typeface="Cambria Math" panose="02040503050406030204" pitchFamily="18" charset="0"/>
                        </a:rPr>
                        <m:t>‘</m:t>
                      </m:r>
                      <m:r>
                        <a:rPr lang="en-US" altLang="zh-CN" sz="2000" b="0" i="1" smtClean="0">
                          <a:latin typeface="Cambria Math" panose="02040503050406030204" pitchFamily="18" charset="0"/>
                        </a:rPr>
                        <m:t>) </m:t>
                      </m:r>
                    </m:oMath>
                  </a14:m>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到服务器</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000"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Server</a:t>
                  </a:r>
                  <a14:m>
                    <m:oMath xmlns:m="http://schemas.openxmlformats.org/officeDocument/2006/math">
                      <m:r>
                        <a:rPr lang="en-US" altLang="zh-CN" sz="2000" b="1" dirty="0">
                          <a:solidFill>
                            <a:srgbClr val="0009BF"/>
                          </a:solidFill>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limUpp>
                            <m:limUppPr>
                              <m:ctrlPr>
                                <a:rPr lang="zh-CN" altLang="en-US" sz="2000" i="1">
                                  <a:solidFill>
                                    <a:srgbClr val="836967"/>
                                  </a:solidFill>
                                  <a:latin typeface="Cambria Math" panose="02040503050406030204" pitchFamily="18" charset="0"/>
                                </a:rPr>
                              </m:ctrlPr>
                            </m:limUppPr>
                            <m:e>
                              <m:r>
                                <a:rPr lang="zh-CN" altLang="en-US" sz="2000" i="1">
                                  <a:latin typeface="Cambria Math" panose="02040503050406030204" pitchFamily="18" charset="0"/>
                                </a:rPr>
                                <m:t>𝜋</m:t>
                              </m:r>
                            </m:e>
                            <m:lim>
                              <m:r>
                                <a:rPr lang="zh-CN" altLang="en-US" sz="2000">
                                  <a:latin typeface="Cambria Math" panose="02040503050406030204" pitchFamily="18" charset="0"/>
                                </a:rPr>
                                <m:t>~</m:t>
                              </m:r>
                            </m:lim>
                          </m:limUpp>
                        </m:e>
                        <m:sub>
                          <m:r>
                            <a:rPr lang="zh-CN" altLang="en-US" sz="2000" i="1">
                              <a:latin typeface="Cambria Math" panose="02040503050406030204" pitchFamily="18" charset="0"/>
                            </a:rPr>
                            <m:t>𝑖</m:t>
                          </m:r>
                        </m:sub>
                      </m:sSub>
                      <m:r>
                        <a:rPr lang="zh-CN" altLang="en-US" sz="2000" i="0">
                          <a:latin typeface="Cambria Math" panose="02040503050406030204" pitchFamily="18" charset="0"/>
                        </a:rPr>
                        <m:t>←</m:t>
                      </m:r>
                      <m:r>
                        <a:rPr lang="zh-CN" altLang="en-US" sz="2000" b="1" i="1">
                          <a:latin typeface="Cambria Math" panose="02040503050406030204" pitchFamily="18" charset="0"/>
                        </a:rPr>
                        <m:t>𝐐𝐮𝐞𝐫𝐲</m:t>
                      </m:r>
                      <m:d>
                        <m:dPr>
                          <m:sepChr m:val=","/>
                          <m:ctrlPr>
                            <a:rPr lang="zh-CN" altLang="en-US" sz="2000" i="1">
                              <a:latin typeface="Cambria Math" panose="02040503050406030204" pitchFamily="18" charset="0"/>
                            </a:rPr>
                          </m:ctrlPr>
                        </m:dPr>
                        <m:e>
                          <m:r>
                            <a:rPr lang="en-US" altLang="zh-CN" sz="2000" i="1">
                              <a:latin typeface="Cambria Math" panose="02040503050406030204" pitchFamily="18" charset="0"/>
                            </a:rPr>
                            <m:t>𝑝𝑘</m:t>
                          </m:r>
                        </m:e>
                        <m:e>
                          <m:r>
                            <a:rPr lang="en-US" altLang="zh-CN" sz="2000" b="0" i="1" smtClean="0">
                              <a:latin typeface="Cambria Math" panose="02040503050406030204" pitchFamily="18" charset="0"/>
                            </a:rPr>
                            <m:t>𝐷𝐵</m:t>
                          </m:r>
                        </m:e>
                        <m:e>
                          <m:r>
                            <a:rPr lang="zh-CN" altLang="en-US" sz="2000" i="1">
                              <a:latin typeface="Cambria Math" panose="02040503050406030204" pitchFamily="18" charset="0"/>
                            </a:rPr>
                            <m:t>𝑖</m:t>
                          </m:r>
                        </m:e>
                      </m:d>
                      <m:r>
                        <a:rPr lang="en-US" altLang="zh-CN" sz="2000" i="1">
                          <a:latin typeface="Cambria Math" panose="02040503050406030204" pitchFamily="18" charset="0"/>
                        </a:rPr>
                        <m:t>；</m:t>
                      </m:r>
                    </m:oMath>
                  </a14:m>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发送</a:t>
                  </a:r>
                  <a14:m>
                    <m:oMath xmlns:m="http://schemas.openxmlformats.org/officeDocument/2006/math">
                      <m:d>
                        <m:dPr>
                          <m:sepChr m:val=","/>
                          <m:ctrlPr>
                            <a:rPr lang="zh-CN" altLang="en-US" sz="2000" i="1" smtClean="0">
                              <a:latin typeface="Cambria Math" panose="02040503050406030204" pitchFamily="18" charset="0"/>
                            </a:rPr>
                          </m:ctrlPr>
                        </m:dPr>
                        <m:e>
                          <m:r>
                            <a:rPr lang="zh-CN" altLang="en-US" sz="2000" i="1">
                              <a:latin typeface="Cambria Math" panose="02040503050406030204" pitchFamily="18" charset="0"/>
                            </a:rPr>
                            <m:t>𝑑</m:t>
                          </m:r>
                        </m:e>
                        <m:e>
                          <m:sSub>
                            <m:sSubPr>
                              <m:ctrlPr>
                                <a:rPr lang="zh-CN" altLang="en-US" sz="2000" i="1">
                                  <a:solidFill>
                                    <a:srgbClr val="836967"/>
                                  </a:solidFill>
                                  <a:latin typeface="Cambria Math" panose="02040503050406030204" pitchFamily="18" charset="0"/>
                                </a:rPr>
                              </m:ctrlPr>
                            </m:sSubPr>
                            <m:e>
                              <m:limUpp>
                                <m:limUppPr>
                                  <m:ctrlPr>
                                    <a:rPr lang="zh-CN" altLang="en-US" sz="2000" i="1">
                                      <a:solidFill>
                                        <a:srgbClr val="836967"/>
                                      </a:solidFill>
                                      <a:latin typeface="Cambria Math" panose="02040503050406030204" pitchFamily="18" charset="0"/>
                                    </a:rPr>
                                  </m:ctrlPr>
                                </m:limUppPr>
                                <m:e>
                                  <m:r>
                                    <a:rPr lang="zh-CN" altLang="en-US" sz="2000" i="1">
                                      <a:latin typeface="Cambria Math" panose="02040503050406030204" pitchFamily="18" charset="0"/>
                                    </a:rPr>
                                    <m:t>𝜋</m:t>
                                  </m:r>
                                </m:e>
                                <m:lim>
                                  <m:r>
                                    <a:rPr lang="zh-CN" altLang="en-US" sz="2000" i="0">
                                      <a:latin typeface="Cambria Math" panose="02040503050406030204" pitchFamily="18" charset="0"/>
                                    </a:rPr>
                                    <m:t>~</m:t>
                                  </m:r>
                                </m:lim>
                              </m:limUpp>
                            </m:e>
                            <m:sub>
                              <m:r>
                                <a:rPr lang="zh-CN" altLang="en-US" sz="2000" i="1">
                                  <a:latin typeface="Cambria Math" panose="02040503050406030204" pitchFamily="18" charset="0"/>
                                </a:rPr>
                                <m:t>𝑖</m:t>
                              </m:r>
                            </m:sub>
                          </m:sSub>
                        </m:e>
                      </m:d>
                    </m:oMath>
                  </a14:m>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给客户端</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000"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Client:</a:t>
                  </a:r>
                  <a:r>
                    <a:rPr lang="zh-CN" altLang="en-US" sz="20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f>
                        <m:fPr>
                          <m:type m:val="lin"/>
                          <m:ctrlPr>
                            <a:rPr lang="zh-CN" altLang="en-US" sz="2000" i="1" smtClean="0">
                              <a:latin typeface="Cambria Math" panose="02040503050406030204" pitchFamily="18" charset="0"/>
                            </a:rPr>
                          </m:ctrlPr>
                        </m:fPr>
                        <m:num>
                          <m:r>
                            <a:rPr lang="en-US" altLang="zh-CN" sz="2000" b="0" i="0" smtClean="0">
                              <a:latin typeface="Cambria Math" panose="02040503050406030204" pitchFamily="18" charset="0"/>
                            </a:rPr>
                            <m:t>   </m:t>
                          </m:r>
                          <m:r>
                            <a:rPr lang="zh-CN" altLang="en-US" sz="2000">
                              <a:latin typeface="Cambria Math" panose="02040503050406030204" pitchFamily="18" charset="0"/>
                            </a:rPr>
                            <m:t>0</m:t>
                          </m:r>
                        </m:num>
                        <m:den>
                          <m:r>
                            <a:rPr lang="zh-CN" altLang="en-US" sz="2000" i="0">
                              <a:latin typeface="Cambria Math" panose="02040503050406030204" pitchFamily="18" charset="0"/>
                            </a:rPr>
                            <m:t>1</m:t>
                          </m:r>
                        </m:den>
                      </m:f>
                      <m:r>
                        <a:rPr lang="zh-CN" altLang="en-US" sz="2000" i="0">
                          <a:latin typeface="Cambria Math" panose="02040503050406030204" pitchFamily="18" charset="0"/>
                        </a:rPr>
                        <m:t>←</m:t>
                      </m:r>
                      <m:r>
                        <a:rPr lang="zh-CN" altLang="en-US" sz="2000" b="1" i="1">
                          <a:latin typeface="Cambria Math" panose="02040503050406030204" pitchFamily="18" charset="0"/>
                        </a:rPr>
                        <m:t>𝐕𝐞𝐫𝐢𝐟𝐲</m:t>
                      </m:r>
                      <m:d>
                        <m:dPr>
                          <m:sepChr m:val=","/>
                          <m:ctrlPr>
                            <a:rPr lang="zh-CN" altLang="en-US" sz="2000" i="1">
                              <a:latin typeface="Cambria Math" panose="02040503050406030204" pitchFamily="18" charset="0"/>
                            </a:rPr>
                          </m:ctrlPr>
                        </m:dPr>
                        <m:e>
                          <m:r>
                            <a:rPr lang="zh-CN" altLang="en-US" sz="2000" i="1">
                              <a:latin typeface="Cambria Math" panose="02040503050406030204" pitchFamily="18" charset="0"/>
                            </a:rPr>
                            <m:t>𝑝</m:t>
                          </m:r>
                          <m:r>
                            <m:rPr>
                              <m:sty m:val="p"/>
                            </m:rPr>
                            <a:rPr lang="en-US" altLang="zh-CN" sz="2000" i="1">
                              <a:latin typeface="Cambria Math" panose="02040503050406030204" pitchFamily="18" charset="0"/>
                            </a:rPr>
                            <m:t>k</m:t>
                          </m:r>
                        </m:e>
                        <m:e>
                          <m:r>
                            <m:rPr>
                              <m:sty m:val="p"/>
                            </m:rPr>
                            <a:rPr lang="en-US" altLang="zh-CN" sz="2000" i="1">
                              <a:latin typeface="Cambria Math" panose="02040503050406030204" pitchFamily="18" charset="0"/>
                            </a:rPr>
                            <m:t>d</m:t>
                          </m:r>
                        </m:e>
                        <m:e>
                          <m:r>
                            <a:rPr lang="zh-CN" altLang="en-US" sz="2000" i="1">
                              <a:latin typeface="Cambria Math" panose="02040503050406030204" pitchFamily="18" charset="0"/>
                            </a:rPr>
                            <m:t>𝑖</m:t>
                          </m:r>
                        </m:e>
                        <m:e>
                          <m:sSub>
                            <m:sSubPr>
                              <m:ctrlPr>
                                <a:rPr lang="zh-CN" altLang="en-US" sz="2000" i="1">
                                  <a:solidFill>
                                    <a:srgbClr val="836967"/>
                                  </a:solidFill>
                                  <a:latin typeface="Cambria Math" panose="02040503050406030204" pitchFamily="18" charset="0"/>
                                </a:rPr>
                              </m:ctrlPr>
                            </m:sSubPr>
                            <m:e>
                              <m:limUpp>
                                <m:limUppPr>
                                  <m:ctrlPr>
                                    <a:rPr lang="zh-CN" altLang="en-US" sz="2000" i="1">
                                      <a:solidFill>
                                        <a:srgbClr val="836967"/>
                                      </a:solidFill>
                                      <a:latin typeface="Cambria Math" panose="02040503050406030204" pitchFamily="18" charset="0"/>
                                    </a:rPr>
                                  </m:ctrlPr>
                                </m:limUppPr>
                                <m:e>
                                  <m:r>
                                    <a:rPr lang="zh-CN" altLang="en-US" sz="2000" i="1">
                                      <a:latin typeface="Cambria Math" panose="02040503050406030204" pitchFamily="18" charset="0"/>
                                    </a:rPr>
                                    <m:t>𝜋</m:t>
                                  </m:r>
                                </m:e>
                                <m:lim>
                                  <m:r>
                                    <a:rPr lang="zh-CN" altLang="en-US" sz="2000">
                                      <a:latin typeface="Cambria Math" panose="02040503050406030204" pitchFamily="18" charset="0"/>
                                    </a:rPr>
                                    <m:t>~</m:t>
                                  </m:r>
                                </m:lim>
                              </m:limUpp>
                            </m:e>
                            <m:sub>
                              <m:r>
                                <a:rPr lang="zh-CN" altLang="en-US" sz="2000" i="1">
                                  <a:latin typeface="Cambria Math" panose="02040503050406030204" pitchFamily="18" charset="0"/>
                                </a:rPr>
                                <m:t>𝑖</m:t>
                              </m:r>
                            </m:sub>
                          </m:sSub>
                        </m:e>
                      </m:d>
                    </m:oMath>
                  </a14:m>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000"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Server</a:t>
                  </a:r>
                  <a:r>
                    <a:rPr lang="zh-CN" altLang="en-US" sz="2000"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更新</a:t>
                  </a:r>
                  <a14:m>
                    <m:oMath xmlns:m="http://schemas.openxmlformats.org/officeDocument/2006/math">
                      <m:r>
                        <a:rPr lang="en-US" altLang="zh-CN" sz="2000">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a:latin typeface="Cambria Math" panose="02040503050406030204" pitchFamily="18" charset="0"/>
                        </a:rPr>
                        <m:t> </m:t>
                      </m:r>
                      <m:r>
                        <a:rPr lang="en-US" altLang="zh-CN" sz="2000" i="1">
                          <a:latin typeface="Cambria Math" panose="02040503050406030204" pitchFamily="18" charset="0"/>
                        </a:rPr>
                        <m:t>𝑑</m:t>
                      </m:r>
                      <m:r>
                        <a:rPr lang="zh-CN" altLang="en-US" sz="2000" i="1">
                          <a:latin typeface="Cambria Math" panose="02040503050406030204" pitchFamily="18" charset="0"/>
                        </a:rPr>
                        <m:t>‘</m:t>
                      </m:r>
                      <m:r>
                        <a:rPr lang="en-US" altLang="zh-CN" sz="2000" i="1">
                          <a:latin typeface="Cambria Math" panose="02040503050406030204" pitchFamily="18" charset="0"/>
                        </a:rPr>
                        <m:t>) </m:t>
                      </m:r>
                    </m:oMath>
                  </a14:m>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DB</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中</a:t>
                  </a:r>
                </a:p>
              </p:txBody>
            </p:sp>
          </mc:Choice>
          <mc:Fallback xmlns="">
            <p:sp>
              <p:nvSpPr>
                <p:cNvPr id="23" name="文本框 22"/>
                <p:cNvSpPr txBox="1">
                  <a:spLocks noRot="1" noChangeAspect="1" noMove="1" noResize="1" noEditPoints="1" noAdjustHandles="1" noChangeArrowheads="1" noChangeShapeType="1" noTextEdit="1"/>
                </p:cNvSpPr>
                <p:nvPr/>
              </p:nvSpPr>
              <p:spPr>
                <a:xfrm>
                  <a:off x="506028" y="1733752"/>
                  <a:ext cx="3768638" cy="1363260"/>
                </a:xfrm>
                <a:prstGeom prst="rect">
                  <a:avLst/>
                </a:prstGeom>
                <a:blipFill>
                  <a:blip r:embed="rId7"/>
                  <a:stretch>
                    <a:fillRect l="-654" t="-1083" b="-19495"/>
                  </a:stretch>
                </a:blipFill>
              </p:spPr>
              <p:txBody>
                <a:bodyPr/>
                <a:lstStyle/>
                <a:p>
                  <a:r>
                    <a:rPr lang="zh-CN" altLang="en-US">
                      <a:noFill/>
                    </a:rPr>
                    <a:t> </a:t>
                  </a:r>
                </a:p>
              </p:txBody>
            </p:sp>
          </mc:Fallback>
        </mc:AlternateContent>
      </p:grpSp>
      <p:pic>
        <p:nvPicPr>
          <p:cNvPr id="13" name="图片 12">
            <a:extLst>
              <a:ext uri="{FF2B5EF4-FFF2-40B4-BE49-F238E27FC236}">
                <a16:creationId xmlns:a16="http://schemas.microsoft.com/office/drawing/2014/main" id="{BFAE9387-1202-460A-AB8E-0741177E004A}"/>
              </a:ext>
            </a:extLst>
          </p:cNvPr>
          <p:cNvPicPr>
            <a:picLocks noChangeAspect="1"/>
          </p:cNvPicPr>
          <p:nvPr/>
        </p:nvPicPr>
        <p:blipFill>
          <a:blip r:embed="rId8"/>
          <a:stretch>
            <a:fillRect/>
          </a:stretch>
        </p:blipFill>
        <p:spPr>
          <a:xfrm>
            <a:off x="6036221" y="281187"/>
            <a:ext cx="5084699" cy="353993"/>
          </a:xfrm>
          <a:prstGeom prst="rect">
            <a:avLst/>
          </a:prstGeom>
        </p:spPr>
      </p:pic>
      <p:cxnSp>
        <p:nvCxnSpPr>
          <p:cNvPr id="6" name="直接连接符 5">
            <a:extLst>
              <a:ext uri="{FF2B5EF4-FFF2-40B4-BE49-F238E27FC236}">
                <a16:creationId xmlns:a16="http://schemas.microsoft.com/office/drawing/2014/main" id="{F76FC77C-B258-44D0-B9FB-10E36603D560}"/>
              </a:ext>
            </a:extLst>
          </p:cNvPr>
          <p:cNvCxnSpPr/>
          <p:nvPr/>
        </p:nvCxnSpPr>
        <p:spPr>
          <a:xfrm>
            <a:off x="7290033" y="3070371"/>
            <a:ext cx="218114" cy="120655"/>
          </a:xfrm>
          <a:prstGeom prst="line">
            <a:avLst/>
          </a:prstGeom>
          <a:ln w="28575">
            <a:solidFill>
              <a:srgbClr val="E60012"/>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472C285-4CA5-4C58-A6E2-A147EB85903D}"/>
                  </a:ext>
                </a:extLst>
              </p:cNvPr>
              <p:cNvSpPr txBox="1"/>
              <p:nvPr/>
            </p:nvSpPr>
            <p:spPr>
              <a:xfrm>
                <a:off x="7290033" y="3171668"/>
                <a:ext cx="43832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b="1" i="1" smtClean="0">
                              <a:solidFill>
                                <a:srgbClr val="FF3F4D"/>
                              </a:solidFill>
                              <a:latin typeface="Cambria Math" panose="02040503050406030204" pitchFamily="18" charset="0"/>
                            </a:rPr>
                          </m:ctrlPr>
                        </m:sSubPr>
                        <m:e>
                          <m:r>
                            <a:rPr lang="en-US" altLang="zh-CN" b="1" i="1">
                              <a:solidFill>
                                <a:srgbClr val="FF3F4D"/>
                              </a:solidFill>
                              <a:latin typeface="Cambria Math" panose="02040503050406030204" pitchFamily="18" charset="0"/>
                            </a:rPr>
                            <m:t>𝒅</m:t>
                          </m:r>
                        </m:e>
                        <m:sub>
                          <m:r>
                            <a:rPr lang="en-US" altLang="zh-CN" b="1" i="1" smtClean="0">
                              <a:solidFill>
                                <a:srgbClr val="FF3F4D"/>
                              </a:solidFill>
                              <a:latin typeface="Cambria Math" panose="02040503050406030204" pitchFamily="18" charset="0"/>
                            </a:rPr>
                            <m:t>𝟑</m:t>
                          </m:r>
                        </m:sub>
                      </m:sSub>
                      <m:r>
                        <a:rPr lang="zh-CN" altLang="en-US" b="1" i="1" smtClean="0">
                          <a:solidFill>
                            <a:srgbClr val="FF3F4D"/>
                          </a:solidFill>
                          <a:latin typeface="Cambria Math" panose="02040503050406030204" pitchFamily="18" charset="0"/>
                        </a:rPr>
                        <m:t>‘</m:t>
                      </m:r>
                    </m:oMath>
                  </m:oMathPara>
                </a14:m>
                <a:endParaRPr lang="zh-CN" altLang="en-US" dirty="0"/>
              </a:p>
            </p:txBody>
          </p:sp>
        </mc:Choice>
        <mc:Fallback xmlns="">
          <p:sp>
            <p:nvSpPr>
              <p:cNvPr id="21" name="文本框 20">
                <a:extLst>
                  <a:ext uri="{FF2B5EF4-FFF2-40B4-BE49-F238E27FC236}">
                    <a16:creationId xmlns:a16="http://schemas.microsoft.com/office/drawing/2014/main" id="{9472C285-4CA5-4C58-A6E2-A147EB85903D}"/>
                  </a:ext>
                </a:extLst>
              </p:cNvPr>
              <p:cNvSpPr txBox="1">
                <a:spLocks noRot="1" noChangeAspect="1" noMove="1" noResize="1" noEditPoints="1" noAdjustHandles="1" noChangeArrowheads="1" noChangeShapeType="1" noTextEdit="1"/>
              </p:cNvSpPr>
              <p:nvPr/>
            </p:nvSpPr>
            <p:spPr>
              <a:xfrm>
                <a:off x="7290033" y="3171668"/>
                <a:ext cx="438324" cy="369332"/>
              </a:xfrm>
              <a:prstGeom prst="rect">
                <a:avLst/>
              </a:prstGeom>
              <a:blipFill>
                <a:blip r:embed="rId9"/>
                <a:stretch>
                  <a:fillRect r="-11111"/>
                </a:stretch>
              </a:blipFill>
            </p:spPr>
            <p:txBody>
              <a:bodyPr/>
              <a:lstStyle/>
              <a:p>
                <a:r>
                  <a:rPr lang="zh-CN" altLang="en-US">
                    <a:noFill/>
                  </a:rPr>
                  <a:t> </a:t>
                </a:r>
              </a:p>
            </p:txBody>
          </p:sp>
        </mc:Fallback>
      </mc:AlternateContent>
      <p:cxnSp>
        <p:nvCxnSpPr>
          <p:cNvPr id="25" name="直接连接符 24">
            <a:extLst>
              <a:ext uri="{FF2B5EF4-FFF2-40B4-BE49-F238E27FC236}">
                <a16:creationId xmlns:a16="http://schemas.microsoft.com/office/drawing/2014/main" id="{68F2459D-22F1-47FD-B228-B427D597B385}"/>
              </a:ext>
            </a:extLst>
          </p:cNvPr>
          <p:cNvCxnSpPr/>
          <p:nvPr/>
        </p:nvCxnSpPr>
        <p:spPr>
          <a:xfrm>
            <a:off x="6631499" y="3070371"/>
            <a:ext cx="218114" cy="120655"/>
          </a:xfrm>
          <a:prstGeom prst="line">
            <a:avLst/>
          </a:prstGeom>
          <a:ln w="28575">
            <a:solidFill>
              <a:srgbClr val="E60012"/>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1DDBEEB-9058-4EAC-82CA-7264A8BB79DC}"/>
                  </a:ext>
                </a:extLst>
              </p:cNvPr>
              <p:cNvSpPr txBox="1"/>
              <p:nvPr/>
            </p:nvSpPr>
            <p:spPr>
              <a:xfrm>
                <a:off x="6631499" y="3171668"/>
                <a:ext cx="43832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b="1" i="1" smtClean="0">
                              <a:solidFill>
                                <a:srgbClr val="FF3F4D"/>
                              </a:solidFill>
                              <a:latin typeface="Cambria Math" panose="02040503050406030204" pitchFamily="18" charset="0"/>
                            </a:rPr>
                          </m:ctrlPr>
                        </m:sSubPr>
                        <m:e>
                          <m:r>
                            <a:rPr lang="en-US" altLang="zh-CN" b="1" i="1">
                              <a:solidFill>
                                <a:srgbClr val="FF3F4D"/>
                              </a:solidFill>
                              <a:latin typeface="Cambria Math" panose="02040503050406030204" pitchFamily="18" charset="0"/>
                            </a:rPr>
                            <m:t>𝒏</m:t>
                          </m:r>
                        </m:e>
                        <m:sub>
                          <m:r>
                            <a:rPr lang="en-US" altLang="zh-CN" b="1" i="1" smtClean="0">
                              <a:solidFill>
                                <a:srgbClr val="FF3F4D"/>
                              </a:solidFill>
                              <a:latin typeface="Cambria Math" panose="02040503050406030204" pitchFamily="18" charset="0"/>
                            </a:rPr>
                            <m:t>𝟑</m:t>
                          </m:r>
                        </m:sub>
                      </m:sSub>
                      <m:r>
                        <a:rPr lang="zh-CN" altLang="en-US" b="1" i="1" smtClean="0">
                          <a:solidFill>
                            <a:srgbClr val="FF3F4D"/>
                          </a:solidFill>
                          <a:latin typeface="Cambria Math" panose="02040503050406030204" pitchFamily="18" charset="0"/>
                        </a:rPr>
                        <m:t>‘</m:t>
                      </m:r>
                    </m:oMath>
                  </m:oMathPara>
                </a14:m>
                <a:endParaRPr lang="zh-CN" altLang="en-US" dirty="0"/>
              </a:p>
            </p:txBody>
          </p:sp>
        </mc:Choice>
        <mc:Fallback xmlns="">
          <p:sp>
            <p:nvSpPr>
              <p:cNvPr id="26" name="文本框 25">
                <a:extLst>
                  <a:ext uri="{FF2B5EF4-FFF2-40B4-BE49-F238E27FC236}">
                    <a16:creationId xmlns:a16="http://schemas.microsoft.com/office/drawing/2014/main" id="{61DDBEEB-9058-4EAC-82CA-7264A8BB79DC}"/>
                  </a:ext>
                </a:extLst>
              </p:cNvPr>
              <p:cNvSpPr txBox="1">
                <a:spLocks noRot="1" noChangeAspect="1" noMove="1" noResize="1" noEditPoints="1" noAdjustHandles="1" noChangeArrowheads="1" noChangeShapeType="1" noTextEdit="1"/>
              </p:cNvSpPr>
              <p:nvPr/>
            </p:nvSpPr>
            <p:spPr>
              <a:xfrm>
                <a:off x="6631499" y="3171668"/>
                <a:ext cx="438324" cy="369332"/>
              </a:xfrm>
              <a:prstGeom prst="rect">
                <a:avLst/>
              </a:prstGeom>
              <a:blipFill>
                <a:blip r:embed="rId10"/>
                <a:stretch>
                  <a:fillRect r="-11111"/>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364BB777-FF99-4151-A334-8251F4C06A4C}"/>
              </a:ext>
            </a:extLst>
          </p:cNvPr>
          <p:cNvCxnSpPr/>
          <p:nvPr/>
        </p:nvCxnSpPr>
        <p:spPr>
          <a:xfrm>
            <a:off x="8881147" y="2476151"/>
            <a:ext cx="218114" cy="120655"/>
          </a:xfrm>
          <a:prstGeom prst="line">
            <a:avLst/>
          </a:prstGeom>
          <a:ln w="28575">
            <a:solidFill>
              <a:srgbClr val="E60012"/>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0FBF411-567A-44C9-A9BC-A8A143A71E13}"/>
                  </a:ext>
                </a:extLst>
              </p:cNvPr>
              <p:cNvSpPr txBox="1"/>
              <p:nvPr/>
            </p:nvSpPr>
            <p:spPr>
              <a:xfrm>
                <a:off x="8881147" y="2577448"/>
                <a:ext cx="43832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b="1" i="1" smtClean="0">
                              <a:solidFill>
                                <a:srgbClr val="FF3F4D"/>
                              </a:solidFill>
                              <a:latin typeface="Cambria Math" panose="02040503050406030204" pitchFamily="18" charset="0"/>
                            </a:rPr>
                          </m:ctrlPr>
                        </m:sSubPr>
                        <m:e>
                          <m:r>
                            <a:rPr lang="en-US" altLang="zh-CN" b="1" i="1">
                              <a:solidFill>
                                <a:srgbClr val="FF3F4D"/>
                              </a:solidFill>
                              <a:latin typeface="Cambria Math" panose="02040503050406030204" pitchFamily="18" charset="0"/>
                            </a:rPr>
                            <m:t>𝒏</m:t>
                          </m:r>
                        </m:e>
                        <m:sub>
                          <m:r>
                            <a:rPr lang="en-US" altLang="zh-CN" b="1" i="1" smtClean="0">
                              <a:solidFill>
                                <a:srgbClr val="FF3F4D"/>
                              </a:solidFill>
                              <a:latin typeface="Cambria Math" panose="02040503050406030204" pitchFamily="18" charset="0"/>
                            </a:rPr>
                            <m:t>𝟑</m:t>
                          </m:r>
                        </m:sub>
                      </m:sSub>
                      <m:r>
                        <a:rPr lang="zh-CN" altLang="en-US" b="1" i="1" smtClean="0">
                          <a:solidFill>
                            <a:srgbClr val="FF3F4D"/>
                          </a:solidFill>
                          <a:latin typeface="Cambria Math" panose="02040503050406030204" pitchFamily="18" charset="0"/>
                        </a:rPr>
                        <m:t>‘</m:t>
                      </m:r>
                    </m:oMath>
                  </m:oMathPara>
                </a14:m>
                <a:endParaRPr lang="zh-CN" altLang="en-US" dirty="0"/>
              </a:p>
            </p:txBody>
          </p:sp>
        </mc:Choice>
        <mc:Fallback xmlns="">
          <p:sp>
            <p:nvSpPr>
              <p:cNvPr id="29" name="文本框 28">
                <a:extLst>
                  <a:ext uri="{FF2B5EF4-FFF2-40B4-BE49-F238E27FC236}">
                    <a16:creationId xmlns:a16="http://schemas.microsoft.com/office/drawing/2014/main" id="{20FBF411-567A-44C9-A9BC-A8A143A71E13}"/>
                  </a:ext>
                </a:extLst>
              </p:cNvPr>
              <p:cNvSpPr txBox="1">
                <a:spLocks noRot="1" noChangeAspect="1" noMove="1" noResize="1" noEditPoints="1" noAdjustHandles="1" noChangeArrowheads="1" noChangeShapeType="1" noTextEdit="1"/>
              </p:cNvSpPr>
              <p:nvPr/>
            </p:nvSpPr>
            <p:spPr>
              <a:xfrm>
                <a:off x="8881147" y="2577448"/>
                <a:ext cx="438324" cy="369332"/>
              </a:xfrm>
              <a:prstGeom prst="rect">
                <a:avLst/>
              </a:prstGeom>
              <a:blipFill>
                <a:blip r:embed="rId11"/>
                <a:stretch>
                  <a:fillRect r="-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F88A6B61-7420-4BB2-A2E8-D176E17EA91F}"/>
                  </a:ext>
                </a:extLst>
              </p:cNvPr>
              <p:cNvSpPr txBox="1"/>
              <p:nvPr/>
            </p:nvSpPr>
            <p:spPr>
              <a:xfrm>
                <a:off x="8031763" y="2055206"/>
                <a:ext cx="1067498" cy="38151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i="1" smtClean="0">
                              <a:solidFill>
                                <a:srgbClr val="0009BF"/>
                              </a:solidFill>
                              <a:latin typeface="Cambria Math" panose="02040503050406030204" pitchFamily="18" charset="0"/>
                            </a:rPr>
                          </m:ctrlPr>
                        </m:sSubPr>
                        <m:e>
                          <m:r>
                            <a:rPr lang="en-US" altLang="zh-CN" sz="1800" b="0" i="1" smtClean="0">
                              <a:solidFill>
                                <a:srgbClr val="0009BF"/>
                              </a:solidFill>
                              <a:latin typeface="Cambria Math" panose="02040503050406030204" pitchFamily="18" charset="0"/>
                            </a:rPr>
                            <m:t>     </m:t>
                          </m:r>
                          <m:r>
                            <a:rPr lang="zh-CN" altLang="en-US" sz="1800" i="1">
                              <a:solidFill>
                                <a:srgbClr val="0009BF"/>
                              </a:solidFill>
                              <a:latin typeface="Cambria Math" panose="02040503050406030204" pitchFamily="18" charset="0"/>
                            </a:rPr>
                            <m:t>𝜋</m:t>
                          </m:r>
                        </m:e>
                        <m:sub>
                          <m:r>
                            <a:rPr lang="en-US" altLang="zh-CN" sz="1800" b="0" i="0" smtClean="0">
                              <a:solidFill>
                                <a:srgbClr val="0009BF"/>
                              </a:solidFill>
                              <a:latin typeface="Cambria Math" panose="02040503050406030204" pitchFamily="18" charset="0"/>
                            </a:rPr>
                            <m:t>1</m:t>
                          </m:r>
                          <m:r>
                            <a:rPr lang="zh-CN" altLang="en-US" sz="1800" i="0">
                              <a:solidFill>
                                <a:srgbClr val="0009BF"/>
                              </a:solidFill>
                              <a:latin typeface="Cambria Math" panose="02040503050406030204" pitchFamily="18" charset="0"/>
                            </a:rPr>
                            <m:t>,1</m:t>
                          </m:r>
                        </m:sub>
                      </m:sSub>
                    </m:oMath>
                  </m:oMathPara>
                </a14:m>
                <a:endParaRPr lang="zh-CN" altLang="en-US" dirty="0"/>
              </a:p>
            </p:txBody>
          </p:sp>
        </mc:Choice>
        <mc:Fallback xmlns="">
          <p:sp>
            <p:nvSpPr>
              <p:cNvPr id="31" name="文本框 30">
                <a:extLst>
                  <a:ext uri="{FF2B5EF4-FFF2-40B4-BE49-F238E27FC236}">
                    <a16:creationId xmlns:a16="http://schemas.microsoft.com/office/drawing/2014/main" id="{F88A6B61-7420-4BB2-A2E8-D176E17EA91F}"/>
                  </a:ext>
                </a:extLst>
              </p:cNvPr>
              <p:cNvSpPr txBox="1">
                <a:spLocks noRot="1" noChangeAspect="1" noMove="1" noResize="1" noEditPoints="1" noAdjustHandles="1" noChangeArrowheads="1" noChangeShapeType="1" noTextEdit="1"/>
              </p:cNvSpPr>
              <p:nvPr/>
            </p:nvSpPr>
            <p:spPr>
              <a:xfrm>
                <a:off x="8031763" y="2055206"/>
                <a:ext cx="1067498" cy="38151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6A922D1-B7B3-4AF7-91D7-AE505119781F}"/>
                  </a:ext>
                </a:extLst>
              </p:cNvPr>
              <p:cNvSpPr txBox="1"/>
              <p:nvPr/>
            </p:nvSpPr>
            <p:spPr>
              <a:xfrm>
                <a:off x="8881147" y="2045187"/>
                <a:ext cx="1067498" cy="38151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i="1" smtClean="0">
                              <a:solidFill>
                                <a:srgbClr val="0009BF"/>
                              </a:solidFill>
                              <a:latin typeface="Cambria Math" panose="02040503050406030204" pitchFamily="18" charset="0"/>
                            </a:rPr>
                          </m:ctrlPr>
                        </m:sSubPr>
                        <m:e>
                          <m:r>
                            <a:rPr lang="en-US" altLang="zh-CN" sz="1800" b="0" i="1" smtClean="0">
                              <a:solidFill>
                                <a:srgbClr val="0009BF"/>
                              </a:solidFill>
                              <a:latin typeface="Cambria Math" panose="02040503050406030204" pitchFamily="18" charset="0"/>
                            </a:rPr>
                            <m:t>     </m:t>
                          </m:r>
                          <m:r>
                            <a:rPr lang="zh-CN" altLang="en-US" sz="1800" i="1">
                              <a:solidFill>
                                <a:srgbClr val="0009BF"/>
                              </a:solidFill>
                              <a:latin typeface="Cambria Math" panose="02040503050406030204" pitchFamily="18" charset="0"/>
                            </a:rPr>
                            <m:t>𝜋</m:t>
                          </m:r>
                        </m:e>
                        <m:sub>
                          <m:r>
                            <a:rPr lang="en-US" altLang="zh-CN" sz="1800" b="0" i="0" smtClean="0">
                              <a:solidFill>
                                <a:srgbClr val="0009BF"/>
                              </a:solidFill>
                              <a:latin typeface="Cambria Math" panose="02040503050406030204" pitchFamily="18" charset="0"/>
                            </a:rPr>
                            <m:t>1</m:t>
                          </m:r>
                          <m:r>
                            <a:rPr lang="zh-CN" altLang="en-US" sz="1800" i="0">
                              <a:solidFill>
                                <a:srgbClr val="0009BF"/>
                              </a:solidFill>
                              <a:latin typeface="Cambria Math" panose="02040503050406030204" pitchFamily="18" charset="0"/>
                            </a:rPr>
                            <m:t>,</m:t>
                          </m:r>
                          <m:r>
                            <a:rPr lang="en-US" altLang="zh-CN" sz="1800" b="0" i="1" smtClean="0">
                              <a:solidFill>
                                <a:srgbClr val="0009BF"/>
                              </a:solidFill>
                              <a:latin typeface="Cambria Math" panose="02040503050406030204" pitchFamily="18" charset="0"/>
                            </a:rPr>
                            <m:t>3</m:t>
                          </m:r>
                        </m:sub>
                      </m:sSub>
                    </m:oMath>
                  </m:oMathPara>
                </a14:m>
                <a:endParaRPr lang="zh-CN" altLang="en-US" dirty="0"/>
              </a:p>
            </p:txBody>
          </p:sp>
        </mc:Choice>
        <mc:Fallback xmlns="">
          <p:sp>
            <p:nvSpPr>
              <p:cNvPr id="32" name="文本框 31">
                <a:extLst>
                  <a:ext uri="{FF2B5EF4-FFF2-40B4-BE49-F238E27FC236}">
                    <a16:creationId xmlns:a16="http://schemas.microsoft.com/office/drawing/2014/main" id="{D6A922D1-B7B3-4AF7-91D7-AE505119781F}"/>
                  </a:ext>
                </a:extLst>
              </p:cNvPr>
              <p:cNvSpPr txBox="1">
                <a:spLocks noRot="1" noChangeAspect="1" noMove="1" noResize="1" noEditPoints="1" noAdjustHandles="1" noChangeArrowheads="1" noChangeShapeType="1" noTextEdit="1"/>
              </p:cNvSpPr>
              <p:nvPr/>
            </p:nvSpPr>
            <p:spPr>
              <a:xfrm>
                <a:off x="8881147" y="2045187"/>
                <a:ext cx="1067498" cy="381515"/>
              </a:xfrm>
              <a:prstGeom prst="rect">
                <a:avLst/>
              </a:prstGeom>
              <a:blipFill>
                <a:blip r:embed="rId13"/>
                <a:stretch>
                  <a:fillRect/>
                </a:stretch>
              </a:blipFill>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A1C1387B-EBA1-4185-9258-9DCD7CDCA465}"/>
              </a:ext>
            </a:extLst>
          </p:cNvPr>
          <p:cNvCxnSpPr/>
          <p:nvPr/>
        </p:nvCxnSpPr>
        <p:spPr>
          <a:xfrm>
            <a:off x="7728357" y="2447098"/>
            <a:ext cx="218114" cy="120655"/>
          </a:xfrm>
          <a:prstGeom prst="line">
            <a:avLst/>
          </a:prstGeom>
          <a:ln w="28575">
            <a:solidFill>
              <a:srgbClr val="E60012"/>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12583F14-80A9-4B9F-8729-AC4000E11725}"/>
                  </a:ext>
                </a:extLst>
              </p:cNvPr>
              <p:cNvSpPr txBox="1"/>
              <p:nvPr/>
            </p:nvSpPr>
            <p:spPr>
              <a:xfrm>
                <a:off x="7661996" y="2131171"/>
                <a:ext cx="43832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b="1" i="1" smtClean="0">
                              <a:solidFill>
                                <a:srgbClr val="FF3F4D"/>
                              </a:solidFill>
                              <a:latin typeface="Cambria Math" panose="02040503050406030204" pitchFamily="18" charset="0"/>
                            </a:rPr>
                          </m:ctrlPr>
                        </m:sSubPr>
                        <m:e>
                          <m:r>
                            <a:rPr lang="en-US" altLang="zh-CN" b="1" i="1">
                              <a:solidFill>
                                <a:srgbClr val="FF3F4D"/>
                              </a:solidFill>
                              <a:latin typeface="Cambria Math" panose="02040503050406030204" pitchFamily="18" charset="0"/>
                            </a:rPr>
                            <m:t>𝒏</m:t>
                          </m:r>
                        </m:e>
                        <m:sub>
                          <m:r>
                            <a:rPr lang="en-US" altLang="zh-CN" b="1" i="1" smtClean="0">
                              <a:solidFill>
                                <a:srgbClr val="FF3F4D"/>
                              </a:solidFill>
                              <a:latin typeface="Cambria Math" panose="02040503050406030204" pitchFamily="18" charset="0"/>
                            </a:rPr>
                            <m:t>𝟏</m:t>
                          </m:r>
                        </m:sub>
                      </m:sSub>
                      <m:r>
                        <a:rPr lang="zh-CN" altLang="en-US" b="1" i="1" smtClean="0">
                          <a:solidFill>
                            <a:srgbClr val="FF3F4D"/>
                          </a:solidFill>
                          <a:latin typeface="Cambria Math" panose="02040503050406030204" pitchFamily="18" charset="0"/>
                        </a:rPr>
                        <m:t>‘</m:t>
                      </m:r>
                    </m:oMath>
                  </m:oMathPara>
                </a14:m>
                <a:endParaRPr lang="zh-CN" altLang="en-US" dirty="0"/>
              </a:p>
            </p:txBody>
          </p:sp>
        </mc:Choice>
        <mc:Fallback xmlns="">
          <p:sp>
            <p:nvSpPr>
              <p:cNvPr id="34" name="文本框 33">
                <a:extLst>
                  <a:ext uri="{FF2B5EF4-FFF2-40B4-BE49-F238E27FC236}">
                    <a16:creationId xmlns:a16="http://schemas.microsoft.com/office/drawing/2014/main" id="{12583F14-80A9-4B9F-8729-AC4000E11725}"/>
                  </a:ext>
                </a:extLst>
              </p:cNvPr>
              <p:cNvSpPr txBox="1">
                <a:spLocks noRot="1" noChangeAspect="1" noMove="1" noResize="1" noEditPoints="1" noAdjustHandles="1" noChangeArrowheads="1" noChangeShapeType="1" noTextEdit="1"/>
              </p:cNvSpPr>
              <p:nvPr/>
            </p:nvSpPr>
            <p:spPr>
              <a:xfrm>
                <a:off x="7661996" y="2131171"/>
                <a:ext cx="438324" cy="369332"/>
              </a:xfrm>
              <a:prstGeom prst="rect">
                <a:avLst/>
              </a:prstGeom>
              <a:blipFill>
                <a:blip r:embed="rId14"/>
                <a:stretch>
                  <a:fillRect r="-11111"/>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1C97C444-1EAB-4474-8CDA-A6737DEB6530}"/>
              </a:ext>
            </a:extLst>
          </p:cNvPr>
          <p:cNvCxnSpPr/>
          <p:nvPr/>
        </p:nvCxnSpPr>
        <p:spPr>
          <a:xfrm>
            <a:off x="8866467" y="1813182"/>
            <a:ext cx="218114" cy="120655"/>
          </a:xfrm>
          <a:prstGeom prst="line">
            <a:avLst/>
          </a:prstGeom>
          <a:ln w="28575">
            <a:solidFill>
              <a:srgbClr val="E60012"/>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9BF7903-E24B-4B13-BE7A-CD1AD0CB4E0E}"/>
                  </a:ext>
                </a:extLst>
              </p:cNvPr>
              <p:cNvSpPr txBox="1"/>
              <p:nvPr/>
            </p:nvSpPr>
            <p:spPr>
              <a:xfrm>
                <a:off x="8865419" y="1545147"/>
                <a:ext cx="43832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b="1" i="1" smtClean="0">
                              <a:solidFill>
                                <a:srgbClr val="FF3F4D"/>
                              </a:solidFill>
                              <a:latin typeface="Cambria Math" panose="02040503050406030204" pitchFamily="18" charset="0"/>
                            </a:rPr>
                          </m:ctrlPr>
                        </m:sSubPr>
                        <m:e>
                          <m:r>
                            <a:rPr lang="en-US" altLang="zh-CN" b="1" i="1">
                              <a:solidFill>
                                <a:srgbClr val="FF3F4D"/>
                              </a:solidFill>
                              <a:latin typeface="Cambria Math" panose="02040503050406030204" pitchFamily="18" charset="0"/>
                            </a:rPr>
                            <m:t>𝒏</m:t>
                          </m:r>
                        </m:e>
                        <m:sub>
                          <m:r>
                            <a:rPr lang="en-US" altLang="zh-CN" b="1" i="1" smtClean="0">
                              <a:solidFill>
                                <a:srgbClr val="FF3F4D"/>
                              </a:solidFill>
                              <a:latin typeface="Cambria Math" panose="02040503050406030204" pitchFamily="18" charset="0"/>
                            </a:rPr>
                            <m:t>𝟎</m:t>
                          </m:r>
                        </m:sub>
                      </m:sSub>
                      <m:r>
                        <a:rPr lang="zh-CN" altLang="en-US" b="1" i="1" smtClean="0">
                          <a:solidFill>
                            <a:srgbClr val="FF3F4D"/>
                          </a:solidFill>
                          <a:latin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a16="http://schemas.microsoft.com/office/drawing/2014/main" id="{E9BF7903-E24B-4B13-BE7A-CD1AD0CB4E0E}"/>
                  </a:ext>
                </a:extLst>
              </p:cNvPr>
              <p:cNvSpPr txBox="1">
                <a:spLocks noRot="1" noChangeAspect="1" noMove="1" noResize="1" noEditPoints="1" noAdjustHandles="1" noChangeArrowheads="1" noChangeShapeType="1" noTextEdit="1"/>
              </p:cNvSpPr>
              <p:nvPr/>
            </p:nvSpPr>
            <p:spPr>
              <a:xfrm>
                <a:off x="8865419" y="1545147"/>
                <a:ext cx="438324" cy="369332"/>
              </a:xfrm>
              <a:prstGeom prst="rect">
                <a:avLst/>
              </a:prstGeom>
              <a:blipFill>
                <a:blip r:embed="rId15"/>
                <a:stretch>
                  <a:fillRect r="-11111"/>
                </a:stretch>
              </a:blipFill>
            </p:spPr>
            <p:txBody>
              <a:bodyPr/>
              <a:lstStyle/>
              <a:p>
                <a:r>
                  <a:rPr lang="zh-CN" altLang="en-US">
                    <a:noFill/>
                  </a:rPr>
                  <a:t> </a:t>
                </a:r>
              </a:p>
            </p:txBody>
          </p:sp>
        </mc:Fallback>
      </mc:AlternateContent>
      <p:cxnSp>
        <p:nvCxnSpPr>
          <p:cNvPr id="3" name="直接连接符 2">
            <a:extLst>
              <a:ext uri="{FF2B5EF4-FFF2-40B4-BE49-F238E27FC236}">
                <a16:creationId xmlns:a16="http://schemas.microsoft.com/office/drawing/2014/main" id="{1AEA3BFA-6113-4A8A-9537-3702FAE2CE03}"/>
              </a:ext>
            </a:extLst>
          </p:cNvPr>
          <p:cNvCxnSpPr/>
          <p:nvPr/>
        </p:nvCxnSpPr>
        <p:spPr>
          <a:xfrm>
            <a:off x="2265028" y="5519956"/>
            <a:ext cx="3271706"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30" name="直接连接符 29">
            <a:extLst>
              <a:ext uri="{FF2B5EF4-FFF2-40B4-BE49-F238E27FC236}">
                <a16:creationId xmlns:a16="http://schemas.microsoft.com/office/drawing/2014/main" id="{33A2E448-F288-432A-B21F-67C21FDD9FAD}"/>
              </a:ext>
            </a:extLst>
          </p:cNvPr>
          <p:cNvCxnSpPr/>
          <p:nvPr/>
        </p:nvCxnSpPr>
        <p:spPr>
          <a:xfrm>
            <a:off x="9962212" y="1777831"/>
            <a:ext cx="218114" cy="120655"/>
          </a:xfrm>
          <a:prstGeom prst="line">
            <a:avLst/>
          </a:prstGeom>
          <a:ln w="28575">
            <a:solidFill>
              <a:srgbClr val="E60012"/>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5375C55B-A0E7-47C6-9DD8-4C38746875C3}"/>
                  </a:ext>
                </a:extLst>
              </p:cNvPr>
              <p:cNvSpPr txBox="1"/>
              <p:nvPr/>
            </p:nvSpPr>
            <p:spPr>
              <a:xfrm>
                <a:off x="9895851" y="1461904"/>
                <a:ext cx="43832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800" b="1" i="1" smtClean="0">
                              <a:solidFill>
                                <a:srgbClr val="FF3F4D"/>
                              </a:solidFill>
                              <a:latin typeface="Cambria Math" panose="02040503050406030204" pitchFamily="18" charset="0"/>
                            </a:rPr>
                          </m:ctrlPr>
                        </m:sSubPr>
                        <m:e>
                          <m:r>
                            <a:rPr lang="en-US" altLang="zh-CN" b="1" i="1">
                              <a:solidFill>
                                <a:srgbClr val="FF3F4D"/>
                              </a:solidFill>
                              <a:latin typeface="Cambria Math" panose="02040503050406030204" pitchFamily="18" charset="0"/>
                            </a:rPr>
                            <m:t>𝒏</m:t>
                          </m:r>
                        </m:e>
                        <m:sub>
                          <m:r>
                            <a:rPr lang="en-US" altLang="zh-CN" b="1" i="1" smtClean="0">
                              <a:solidFill>
                                <a:srgbClr val="FF3F4D"/>
                              </a:solidFill>
                              <a:latin typeface="Cambria Math" panose="02040503050406030204" pitchFamily="18" charset="0"/>
                            </a:rPr>
                            <m:t>𝟏</m:t>
                          </m:r>
                        </m:sub>
                      </m:sSub>
                      <m:r>
                        <a:rPr lang="zh-CN" altLang="en-US" b="1" i="1" smtClean="0">
                          <a:solidFill>
                            <a:srgbClr val="FF3F4D"/>
                          </a:solidFill>
                          <a:latin typeface="Cambria Math" panose="02040503050406030204" pitchFamily="18" charset="0"/>
                        </a:rPr>
                        <m:t>‘</m:t>
                      </m:r>
                    </m:oMath>
                  </m:oMathPara>
                </a14:m>
                <a:endParaRPr lang="zh-CN" altLang="en-US" dirty="0"/>
              </a:p>
            </p:txBody>
          </p:sp>
        </mc:Choice>
        <mc:Fallback xmlns="">
          <p:sp>
            <p:nvSpPr>
              <p:cNvPr id="37" name="文本框 36">
                <a:extLst>
                  <a:ext uri="{FF2B5EF4-FFF2-40B4-BE49-F238E27FC236}">
                    <a16:creationId xmlns:a16="http://schemas.microsoft.com/office/drawing/2014/main" id="{5375C55B-A0E7-47C6-9DD8-4C38746875C3}"/>
                  </a:ext>
                </a:extLst>
              </p:cNvPr>
              <p:cNvSpPr txBox="1">
                <a:spLocks noRot="1" noChangeAspect="1" noMove="1" noResize="1" noEditPoints="1" noAdjustHandles="1" noChangeArrowheads="1" noChangeShapeType="1" noTextEdit="1"/>
              </p:cNvSpPr>
              <p:nvPr/>
            </p:nvSpPr>
            <p:spPr>
              <a:xfrm>
                <a:off x="9895851" y="1461904"/>
                <a:ext cx="438324" cy="369332"/>
              </a:xfrm>
              <a:prstGeom prst="rect">
                <a:avLst/>
              </a:prstGeom>
              <a:blipFill>
                <a:blip r:embed="rId16"/>
                <a:stretch>
                  <a:fillRect r="-11111"/>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ppt_x"/>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ppt_x"/>
                                          </p:val>
                                        </p:tav>
                                        <p:tav tm="100000">
                                          <p:val>
                                            <p:strVal val="#ppt_x"/>
                                          </p:val>
                                        </p:tav>
                                      </p:tavLst>
                                    </p:anim>
                                    <p:anim calcmode="lin" valueType="num">
                                      <p:cBhvr additive="base">
                                        <p:cTn id="58" dur="500" fill="hold"/>
                                        <p:tgtEl>
                                          <p:spTgt spid="3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ppt_x"/>
                                          </p:val>
                                        </p:tav>
                                        <p:tav tm="100000">
                                          <p:val>
                                            <p:strVal val="#ppt_x"/>
                                          </p:val>
                                        </p:tav>
                                      </p:tavLst>
                                    </p:anim>
                                    <p:anim calcmode="lin" valueType="num">
                                      <p:cBhvr additive="base">
                                        <p:cTn id="6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ppt_x"/>
                                          </p:val>
                                        </p:tav>
                                        <p:tav tm="100000">
                                          <p:val>
                                            <p:strVal val="#ppt_x"/>
                                          </p:val>
                                        </p:tav>
                                      </p:tavLst>
                                    </p:anim>
                                    <p:anim calcmode="lin" valueType="num">
                                      <p:cBhvr additive="base">
                                        <p:cTn id="68" dur="500" fill="hold"/>
                                        <p:tgtEl>
                                          <p:spTgt spid="3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9" grpId="0"/>
      <p:bldP spid="31" grpId="0"/>
      <p:bldP spid="32" grpId="0"/>
      <p:bldP spid="34"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426975" y="963637"/>
            <a:ext cx="8191571" cy="3436841"/>
          </a:xfrm>
          <a:prstGeom prst="rect">
            <a:avLst/>
          </a:prstGeom>
        </p:spPr>
      </p:pic>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grpSp>
        <p:nvGrpSpPr>
          <p:cNvPr id="22" name="组合 21"/>
          <p:cNvGrpSpPr/>
          <p:nvPr/>
        </p:nvGrpSpPr>
        <p:grpSpPr>
          <a:xfrm>
            <a:off x="1310178" y="4482918"/>
            <a:ext cx="10432274" cy="2375082"/>
            <a:chOff x="1488522" y="4094910"/>
            <a:chExt cx="10148421" cy="2186888"/>
          </a:xfrm>
        </p:grpSpPr>
        <p:pic>
          <p:nvPicPr>
            <p:cNvPr id="19" name="图片 18"/>
            <p:cNvPicPr>
              <a:picLocks noChangeAspect="1"/>
            </p:cNvPicPr>
            <p:nvPr/>
          </p:nvPicPr>
          <p:blipFill>
            <a:blip r:embed="rId5"/>
            <a:stretch>
              <a:fillRect/>
            </a:stretch>
          </p:blipFill>
          <p:spPr>
            <a:xfrm>
              <a:off x="4451305" y="4951037"/>
              <a:ext cx="352425" cy="371475"/>
            </a:xfrm>
            <a:prstGeom prst="rect">
              <a:avLst/>
            </a:prstGeom>
          </p:spPr>
        </p:pic>
        <p:grpSp>
          <p:nvGrpSpPr>
            <p:cNvPr id="8" name="组合 7"/>
            <p:cNvGrpSpPr/>
            <p:nvPr/>
          </p:nvGrpSpPr>
          <p:grpSpPr>
            <a:xfrm>
              <a:off x="1488522" y="4094910"/>
              <a:ext cx="8499720" cy="1530915"/>
              <a:chOff x="1488521" y="4094910"/>
              <a:chExt cx="8826981" cy="1632520"/>
            </a:xfrm>
          </p:grpSpPr>
          <p:pic>
            <p:nvPicPr>
              <p:cNvPr id="26" name="图片 25"/>
              <p:cNvPicPr>
                <a:picLocks noChangeAspect="1"/>
              </p:cNvPicPr>
              <p:nvPr/>
            </p:nvPicPr>
            <p:blipFill>
              <a:blip r:embed="rId6"/>
              <a:stretch>
                <a:fillRect/>
              </a:stretch>
            </p:blipFill>
            <p:spPr>
              <a:xfrm>
                <a:off x="1488521" y="4094910"/>
                <a:ext cx="1434139" cy="1434139"/>
              </a:xfrm>
              <a:prstGeom prst="rect">
                <a:avLst/>
              </a:prstGeom>
            </p:spPr>
          </p:pic>
          <p:pic>
            <p:nvPicPr>
              <p:cNvPr id="27" name="图片 26"/>
              <p:cNvPicPr>
                <a:picLocks noChangeAspect="1"/>
              </p:cNvPicPr>
              <p:nvPr/>
            </p:nvPicPr>
            <p:blipFill>
              <a:blip r:embed="rId7"/>
              <a:stretch>
                <a:fillRect/>
              </a:stretch>
            </p:blipFill>
            <p:spPr>
              <a:xfrm>
                <a:off x="8697756" y="4109684"/>
                <a:ext cx="1617746" cy="1617746"/>
              </a:xfrm>
              <a:prstGeom prst="rect">
                <a:avLst/>
              </a:prstGeom>
            </p:spPr>
          </p:pic>
          <p:cxnSp>
            <p:nvCxnSpPr>
              <p:cNvPr id="29" name="直接箭头连接符 28"/>
              <p:cNvCxnSpPr/>
              <p:nvPr/>
            </p:nvCxnSpPr>
            <p:spPr>
              <a:xfrm>
                <a:off x="2880660" y="4990377"/>
                <a:ext cx="56631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p:cNvSpPr txBox="1"/>
                  <p:nvPr/>
                </p:nvSpPr>
                <p:spPr>
                  <a:xfrm>
                    <a:off x="3952231" y="4576016"/>
                    <a:ext cx="2140306" cy="371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3952231" y="4576016"/>
                    <a:ext cx="2140306" cy="371149"/>
                  </a:xfrm>
                  <a:prstGeom prst="rect">
                    <a:avLst/>
                  </a:prstGeom>
                  <a:blipFill rotWithShape="1">
                    <a:blip r:embed="rId8"/>
                  </a:blipFill>
                </p:spPr>
                <p:txBody>
                  <a:bodyPr/>
                  <a:lstStyle/>
                  <a:p>
                    <a:r>
                      <a:rPr lang="zh-CN" altLang="en-US">
                        <a:noFill/>
                      </a:rPr>
                      <a:t> </a:t>
                    </a:r>
                  </a:p>
                </p:txBody>
              </p:sp>
            </mc:Fallback>
          </mc:AlternateContent>
          <p:pic>
            <p:nvPicPr>
              <p:cNvPr id="32" name="图片 31"/>
              <p:cNvPicPr>
                <a:picLocks noChangeAspect="1"/>
              </p:cNvPicPr>
              <p:nvPr/>
            </p:nvPicPr>
            <p:blipFill>
              <a:blip r:embed="rId9"/>
              <a:stretch>
                <a:fillRect/>
              </a:stretch>
            </p:blipFill>
            <p:spPr>
              <a:xfrm>
                <a:off x="4565379" y="4604429"/>
                <a:ext cx="342900" cy="314325"/>
              </a:xfrm>
              <a:prstGeom prst="rect">
                <a:avLst/>
              </a:prstGeom>
            </p:spPr>
          </p:pic>
        </p:grpSp>
        <p:pic>
          <p:nvPicPr>
            <p:cNvPr id="3" name="图片 2"/>
            <p:cNvPicPr>
              <a:picLocks noChangeAspect="1"/>
            </p:cNvPicPr>
            <p:nvPr/>
          </p:nvPicPr>
          <p:blipFill>
            <a:blip r:embed="rId10"/>
            <a:stretch>
              <a:fillRect/>
            </a:stretch>
          </p:blipFill>
          <p:spPr>
            <a:xfrm>
              <a:off x="7164736" y="5651910"/>
              <a:ext cx="4472207" cy="629888"/>
            </a:xfrm>
            <a:prstGeom prst="rect">
              <a:avLst/>
            </a:prstGeom>
          </p:spPr>
        </p:pic>
        <p:cxnSp>
          <p:nvCxnSpPr>
            <p:cNvPr id="14" name="直接箭头连接符 13"/>
            <p:cNvCxnSpPr/>
            <p:nvPr/>
          </p:nvCxnSpPr>
          <p:spPr>
            <a:xfrm flipH="1">
              <a:off x="2829047" y="5313145"/>
              <a:ext cx="545318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11"/>
            <a:stretch>
              <a:fillRect/>
            </a:stretch>
          </p:blipFill>
          <p:spPr>
            <a:xfrm>
              <a:off x="4733925" y="5010551"/>
              <a:ext cx="1362075" cy="285750"/>
            </a:xfrm>
            <a:prstGeom prst="rect">
              <a:avLst/>
            </a:prstGeom>
          </p:spPr>
        </p:pic>
      </p:grpSp>
      <p:grpSp>
        <p:nvGrpSpPr>
          <p:cNvPr id="2" name="组合 1"/>
          <p:cNvGrpSpPr/>
          <p:nvPr/>
        </p:nvGrpSpPr>
        <p:grpSpPr>
          <a:xfrm>
            <a:off x="5939086" y="1915854"/>
            <a:ext cx="4341406" cy="1792937"/>
            <a:chOff x="29621" y="4128086"/>
            <a:chExt cx="4341406" cy="1792937"/>
          </a:xfrm>
        </p:grpSpPr>
        <p:grpSp>
          <p:nvGrpSpPr>
            <p:cNvPr id="33" name="组合 32"/>
            <p:cNvGrpSpPr/>
            <p:nvPr/>
          </p:nvGrpSpPr>
          <p:grpSpPr>
            <a:xfrm>
              <a:off x="29621" y="4128086"/>
              <a:ext cx="4341406" cy="1792937"/>
              <a:chOff x="29342" y="4142037"/>
              <a:chExt cx="4341406" cy="1792937"/>
            </a:xfrm>
          </p:grpSpPr>
          <p:grpSp>
            <p:nvGrpSpPr>
              <p:cNvPr id="34" name="组合 33"/>
              <p:cNvGrpSpPr/>
              <p:nvPr/>
            </p:nvGrpSpPr>
            <p:grpSpPr>
              <a:xfrm>
                <a:off x="29342" y="4394042"/>
                <a:ext cx="4341406" cy="1540932"/>
                <a:chOff x="29342" y="4394042"/>
                <a:chExt cx="4341406" cy="1540932"/>
              </a:xfrm>
            </p:grpSpPr>
            <p:grpSp>
              <p:nvGrpSpPr>
                <p:cNvPr id="47" name="组合 46"/>
                <p:cNvGrpSpPr/>
                <p:nvPr/>
              </p:nvGrpSpPr>
              <p:grpSpPr>
                <a:xfrm>
                  <a:off x="29342" y="4394042"/>
                  <a:ext cx="4341406" cy="1165638"/>
                  <a:chOff x="111082" y="4559755"/>
                  <a:chExt cx="4341406" cy="1165638"/>
                </a:xfrm>
              </p:grpSpPr>
              <p:sp>
                <p:nvSpPr>
                  <p:cNvPr id="50" name="文本框 49"/>
                  <p:cNvSpPr txBox="1"/>
                  <p:nvPr/>
                </p:nvSpPr>
                <p:spPr>
                  <a:xfrm>
                    <a:off x="3894259" y="4559755"/>
                    <a:ext cx="344246" cy="369332"/>
                  </a:xfrm>
                  <a:prstGeom prst="rect">
                    <a:avLst/>
                  </a:prstGeom>
                  <a:noFill/>
                </p:spPr>
                <p:txBody>
                  <a:bodyPr wrap="square">
                    <a:spAutoFit/>
                  </a:bodyPr>
                  <a:lstStyle/>
                  <a:p>
                    <a:r>
                      <a:rPr lang="en-US" altLang="zh-CN" dirty="0"/>
                      <a:t>0</a:t>
                    </a:r>
                    <a:endParaRPr lang="zh-CN" altLang="en-US" dirty="0"/>
                  </a:p>
                </p:txBody>
              </p:sp>
              <p:grpSp>
                <p:nvGrpSpPr>
                  <p:cNvPr id="51" name="组合 50"/>
                  <p:cNvGrpSpPr/>
                  <p:nvPr/>
                </p:nvGrpSpPr>
                <p:grpSpPr>
                  <a:xfrm>
                    <a:off x="111082" y="4587644"/>
                    <a:ext cx="4341406" cy="1137749"/>
                    <a:chOff x="6336632" y="924724"/>
                    <a:chExt cx="4039401" cy="1476595"/>
                  </a:xfrm>
                </p:grpSpPr>
                <p:grpSp>
                  <p:nvGrpSpPr>
                    <p:cNvPr id="52" name="组合 51"/>
                    <p:cNvGrpSpPr/>
                    <p:nvPr/>
                  </p:nvGrpSpPr>
                  <p:grpSpPr>
                    <a:xfrm>
                      <a:off x="7097030" y="924724"/>
                      <a:ext cx="3279003" cy="445089"/>
                      <a:chOff x="7097030" y="924724"/>
                      <a:chExt cx="3279003" cy="445089"/>
                    </a:xfrm>
                  </p:grpSpPr>
                  <p:grpSp>
                    <p:nvGrpSpPr>
                      <p:cNvPr id="63" name="组合 62"/>
                      <p:cNvGrpSpPr/>
                      <p:nvPr/>
                    </p:nvGrpSpPr>
                    <p:grpSpPr>
                      <a:xfrm>
                        <a:off x="7097030" y="932207"/>
                        <a:ext cx="3279003" cy="437606"/>
                        <a:chOff x="7068154" y="1106095"/>
                        <a:chExt cx="3279003" cy="437606"/>
                      </a:xfrm>
                    </p:grpSpPr>
                    <p:sp>
                      <p:nvSpPr>
                        <p:cNvPr id="65" name="矩形 64"/>
                        <p:cNvSpPr/>
                        <p:nvPr/>
                      </p:nvSpPr>
                      <p:spPr>
                        <a:xfrm>
                          <a:off x="7815713" y="1135781"/>
                          <a:ext cx="2531444" cy="375385"/>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66" name="直接连接符 65"/>
                        <p:cNvCxnSpPr/>
                        <p:nvPr/>
                      </p:nvCxnSpPr>
                      <p:spPr>
                        <a:xfrm>
                          <a:off x="8681987" y="1135781"/>
                          <a:ext cx="0" cy="375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9479279" y="1135781"/>
                          <a:ext cx="0" cy="3753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文本框 67"/>
                            <p:cNvSpPr txBox="1"/>
                            <p:nvPr/>
                          </p:nvSpPr>
                          <p:spPr>
                            <a:xfrm>
                              <a:off x="7068154" y="1106095"/>
                              <a:ext cx="1419727" cy="437606"/>
                            </a:xfrm>
                            <a:prstGeom prst="rect">
                              <a:avLst/>
                            </a:prstGeom>
                            <a:noFill/>
                          </p:spPr>
                          <p:txBody>
                            <a:bodyPr wrap="square">
                              <a:spAutoFit/>
                            </a:bodyPr>
                            <a:lstStyle/>
                            <a:p>
                              <a:pPr indent="0">
                                <a:buFont typeface="Arial" panose="020B0604020202020204" pitchFamily="34" charset="0"/>
                                <a:buNone/>
                              </a:pPr>
                              <a14:m>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𝑛</m:t>
                                      </m:r>
                                    </m:e>
                                    <m:sub>
                                      <m:r>
                                        <a:rPr lang="zh-CN" altLang="en-US" sz="1600" i="0">
                                          <a:latin typeface="Cambria Math" panose="02040503050406030204" pitchFamily="18" charset="0"/>
                                        </a:rPr>
                                        <m:t>0</m:t>
                                      </m:r>
                                    </m:sub>
                                  </m:sSub>
                                </m:oMath>
                              </a14:m>
                              <a:r>
                                <a:rPr lang="en-US" altLang="zh-CN" sz="1600" dirty="0"/>
                                <a:t>  = </a:t>
                              </a:r>
                              <a:endParaRPr lang="zh-CN" altLang="en-US" sz="1600" dirty="0"/>
                            </a:p>
                          </p:txBody>
                        </p:sp>
                      </mc:Choice>
                      <mc:Fallback xmlns="">
                        <p:sp>
                          <p:nvSpPr>
                            <p:cNvPr id="68" name="文本框 67"/>
                            <p:cNvSpPr txBox="1">
                              <a:spLocks noRot="1" noChangeAspect="1" noMove="1" noResize="1" noEditPoints="1" noAdjustHandles="1" noChangeArrowheads="1" noChangeShapeType="1" noTextEdit="1"/>
                            </p:cNvSpPr>
                            <p:nvPr/>
                          </p:nvSpPr>
                          <p:spPr>
                            <a:xfrm>
                              <a:off x="7068154" y="1106095"/>
                              <a:ext cx="1419727" cy="437606"/>
                            </a:xfrm>
                            <a:prstGeom prst="rect">
                              <a:avLst/>
                            </a:prstGeom>
                            <a:blipFill rotWithShape="1">
                              <a:blip r:embed="rId12"/>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4" name="文本框 63"/>
                          <p:cNvSpPr txBox="1"/>
                          <p:nvPr/>
                        </p:nvSpPr>
                        <p:spPr>
                          <a:xfrm>
                            <a:off x="8858742" y="924724"/>
                            <a:ext cx="405574" cy="439383"/>
                          </a:xfrm>
                          <a:prstGeom prst="rect">
                            <a:avLst/>
                          </a:prstGeom>
                          <a:noFill/>
                        </p:spPr>
                        <p:txBody>
                          <a:bodyPr wrap="square">
                            <a:spAutoFit/>
                          </a:bodyPr>
                          <a:lstStyle/>
                          <a:p>
                            <a14:m>
                              <m:oMath xmlns:m="http://schemas.openxmlformats.org/officeDocument/2006/math">
                                <m:sSub>
                                  <m:sSubPr>
                                    <m:ctrlPr>
                                      <a:rPr lang="zh-CN" altLang="en-US" sz="1600" i="1" smtClean="0">
                                        <a:solidFill>
                                          <a:srgbClr val="7030A0"/>
                                        </a:solidFill>
                                        <a:latin typeface="Cambria Math" panose="02040503050406030204" pitchFamily="18" charset="0"/>
                                      </a:rPr>
                                    </m:ctrlPr>
                                  </m:sSubPr>
                                  <m:e>
                                    <m:r>
                                      <a:rPr lang="zh-CN" altLang="en-US" sz="1600" i="1">
                                        <a:solidFill>
                                          <a:srgbClr val="7030A0"/>
                                        </a:solidFill>
                                        <a:latin typeface="Cambria Math" panose="02040503050406030204" pitchFamily="18" charset="0"/>
                                      </a:rPr>
                                      <m:t>𝑛</m:t>
                                    </m:r>
                                  </m:e>
                                  <m:sub>
                                    <m:r>
                                      <a:rPr lang="en-US" altLang="zh-CN" sz="1600" b="0" i="0" smtClean="0">
                                        <a:solidFill>
                                          <a:srgbClr val="7030A0"/>
                                        </a:solidFill>
                                        <a:latin typeface="Cambria Math" panose="02040503050406030204" pitchFamily="18" charset="0"/>
                                      </a:rPr>
                                      <m:t>1</m:t>
                                    </m:r>
                                  </m:sub>
                                </m:sSub>
                              </m:oMath>
                            </a14:m>
                            <a:r>
                              <a:rPr lang="en-US" altLang="zh-CN" sz="1600" dirty="0">
                                <a:solidFill>
                                  <a:srgbClr val="7030A0"/>
                                </a:solidFill>
                              </a:rPr>
                              <a:t> </a:t>
                            </a:r>
                            <a:endParaRPr lang="zh-CN" altLang="en-US" sz="1600" dirty="0"/>
                          </a:p>
                        </p:txBody>
                      </p:sp>
                    </mc:Choice>
                    <mc:Fallback xmlns="">
                      <p:sp>
                        <p:nvSpPr>
                          <p:cNvPr id="64" name="文本框 63"/>
                          <p:cNvSpPr txBox="1">
                            <a:spLocks noRot="1" noChangeAspect="1" noMove="1" noResize="1" noEditPoints="1" noAdjustHandles="1" noChangeArrowheads="1" noChangeShapeType="1" noTextEdit="1"/>
                          </p:cNvSpPr>
                          <p:nvPr/>
                        </p:nvSpPr>
                        <p:spPr>
                          <a:xfrm>
                            <a:off x="8858742" y="924724"/>
                            <a:ext cx="405574" cy="439383"/>
                          </a:xfrm>
                          <a:prstGeom prst="rect">
                            <a:avLst/>
                          </a:prstGeom>
                          <a:blipFill rotWithShape="1">
                            <a:blip r:embed="rId13"/>
                          </a:blipFill>
                        </p:spPr>
                        <p:txBody>
                          <a:bodyPr/>
                          <a:lstStyle/>
                          <a:p>
                            <a:r>
                              <a:rPr lang="zh-CN" altLang="en-US">
                                <a:noFill/>
                              </a:rPr>
                              <a:t> </a:t>
                            </a:r>
                          </a:p>
                        </p:txBody>
                      </p:sp>
                    </mc:Fallback>
                  </mc:AlternateContent>
                </p:grpSp>
                <p:cxnSp>
                  <p:nvCxnSpPr>
                    <p:cNvPr id="53" name="直接连接符 52"/>
                    <p:cNvCxnSpPr/>
                    <p:nvPr/>
                  </p:nvCxnSpPr>
                  <p:spPr>
                    <a:xfrm flipH="1">
                      <a:off x="8210349" y="1345112"/>
                      <a:ext cx="736331" cy="647317"/>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6336632" y="1943127"/>
                      <a:ext cx="3258151" cy="412554"/>
                      <a:chOff x="7117882" y="924724"/>
                      <a:chExt cx="3258151" cy="412554"/>
                    </a:xfrm>
                  </p:grpSpPr>
                  <p:grpSp>
                    <p:nvGrpSpPr>
                      <p:cNvPr id="56" name="组合 55"/>
                      <p:cNvGrpSpPr/>
                      <p:nvPr/>
                    </p:nvGrpSpPr>
                    <p:grpSpPr>
                      <a:xfrm>
                        <a:off x="7117882" y="961893"/>
                        <a:ext cx="3258151" cy="375385"/>
                        <a:chOff x="7089006" y="1135781"/>
                        <a:chExt cx="3258151" cy="375385"/>
                      </a:xfrm>
                    </p:grpSpPr>
                    <p:sp>
                      <p:nvSpPr>
                        <p:cNvPr id="59" name="矩形 58"/>
                        <p:cNvSpPr/>
                        <p:nvPr/>
                      </p:nvSpPr>
                      <p:spPr>
                        <a:xfrm>
                          <a:off x="7815713" y="1135781"/>
                          <a:ext cx="2531444" cy="375385"/>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60" name="直接连接符 59"/>
                        <p:cNvCxnSpPr/>
                        <p:nvPr/>
                      </p:nvCxnSpPr>
                      <p:spPr>
                        <a:xfrm>
                          <a:off x="8681987" y="1135781"/>
                          <a:ext cx="0" cy="375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9479279" y="1135781"/>
                          <a:ext cx="0" cy="3753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文本框 61"/>
                            <p:cNvSpPr txBox="1"/>
                            <p:nvPr/>
                          </p:nvSpPr>
                          <p:spPr>
                            <a:xfrm>
                              <a:off x="7089006" y="1143619"/>
                              <a:ext cx="1419727" cy="356286"/>
                            </a:xfrm>
                            <a:prstGeom prst="rect">
                              <a:avLst/>
                            </a:prstGeom>
                            <a:noFill/>
                          </p:spPr>
                          <p:txBody>
                            <a:bodyPr wrap="square">
                              <a:spAutoFit/>
                            </a:bodyPr>
                            <a:lstStyle/>
                            <a:p>
                              <a14:m>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𝑛</m:t>
                                      </m:r>
                                    </m:e>
                                    <m:sub>
                                      <m:r>
                                        <a:rPr lang="en-US" altLang="zh-CN" sz="1600" b="0" i="0" smtClean="0">
                                          <a:latin typeface="Cambria Math" panose="02040503050406030204" pitchFamily="18" charset="0"/>
                                        </a:rPr>
                                        <m:t>1</m:t>
                                      </m:r>
                                    </m:sub>
                                  </m:sSub>
                                </m:oMath>
                              </a14:m>
                              <a:r>
                                <a:rPr lang="en-US" altLang="zh-CN" sz="1600" dirty="0"/>
                                <a:t>  =</a:t>
                              </a:r>
                              <a:endParaRPr lang="zh-CN" altLang="en-US" sz="1600" dirty="0"/>
                            </a:p>
                          </p:txBody>
                        </p:sp>
                      </mc:Choice>
                      <mc:Fallback xmlns="">
                        <p:sp>
                          <p:nvSpPr>
                            <p:cNvPr id="62" name="文本框 61"/>
                            <p:cNvSpPr txBox="1">
                              <a:spLocks noRot="1" noChangeAspect="1" noMove="1" noResize="1" noEditPoints="1" noAdjustHandles="1" noChangeArrowheads="1" noChangeShapeType="1" noTextEdit="1"/>
                            </p:cNvSpPr>
                            <p:nvPr/>
                          </p:nvSpPr>
                          <p:spPr>
                            <a:xfrm>
                              <a:off x="7089006" y="1143619"/>
                              <a:ext cx="1419727" cy="356286"/>
                            </a:xfrm>
                            <a:prstGeom prst="rect">
                              <a:avLst/>
                            </a:prstGeom>
                            <a:blipFill rotWithShape="1">
                              <a:blip r:embed="rId14"/>
                            </a:blipFill>
                          </p:spPr>
                          <p:txBody>
                            <a:bodyPr/>
                            <a:lstStyle/>
                            <a:p>
                              <a:r>
                                <a:rPr lang="zh-CN" altLang="en-US">
                                  <a:noFill/>
                                </a:rPr>
                                <a:t> </a:t>
                              </a:r>
                            </a:p>
                          </p:txBody>
                        </p:sp>
                      </mc:Fallback>
                    </mc:AlternateContent>
                  </p:grpSp>
                  <p:sp>
                    <p:nvSpPr>
                      <p:cNvPr id="58" name="文本框 57"/>
                      <p:cNvSpPr txBox="1"/>
                      <p:nvPr/>
                    </p:nvSpPr>
                    <p:spPr>
                      <a:xfrm>
                        <a:off x="8858742" y="924724"/>
                        <a:ext cx="405574" cy="356286"/>
                      </a:xfrm>
                      <a:prstGeom prst="rect">
                        <a:avLst/>
                      </a:prstGeom>
                      <a:noFill/>
                    </p:spPr>
                    <p:txBody>
                      <a:bodyPr wrap="square">
                        <a:spAutoFit/>
                      </a:bodyPr>
                      <a:lstStyle/>
                      <a:p>
                        <a:r>
                          <a:rPr lang="en-US" altLang="zh-CN" sz="1600" dirty="0"/>
                          <a:t> </a:t>
                        </a:r>
                        <a:endParaRPr lang="zh-CN" altLang="en-US" sz="1600" dirty="0"/>
                      </a:p>
                    </p:txBody>
                  </p:sp>
                </p:grpSp>
                <mc:AlternateContent xmlns:mc="http://schemas.openxmlformats.org/markup-compatibility/2006" xmlns:a14="http://schemas.microsoft.com/office/drawing/2010/main">
                  <mc:Choice Requires="a14">
                    <p:sp>
                      <p:nvSpPr>
                        <p:cNvPr id="55" name="文本框 54"/>
                        <p:cNvSpPr txBox="1"/>
                        <p:nvPr/>
                      </p:nvSpPr>
                      <p:spPr>
                        <a:xfrm>
                          <a:off x="7243667" y="2001880"/>
                          <a:ext cx="510138" cy="399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schemeClr val="accent6">
                                        <a:lumMod val="75000"/>
                                      </a:schemeClr>
                                    </a:solidFill>
                                    <a:latin typeface="Cambria Math" panose="02040503050406030204" pitchFamily="18" charset="0"/>
                                  </a:rPr>
                                  <m:t>1</m:t>
                                </m:r>
                              </m:oMath>
                            </m:oMathPara>
                          </a14:m>
                          <a:endParaRPr lang="zh-CN" altLang="en-US" sz="1400" dirty="0"/>
                        </a:p>
                      </p:txBody>
                    </p:sp>
                  </mc:Choice>
                  <mc:Fallback xmlns="">
                    <p:sp>
                      <p:nvSpPr>
                        <p:cNvPr id="55" name="文本框 54"/>
                        <p:cNvSpPr txBox="1">
                          <a:spLocks noRot="1" noChangeAspect="1" noMove="1" noResize="1" noEditPoints="1" noAdjustHandles="1" noChangeArrowheads="1" noChangeShapeType="1" noTextEdit="1"/>
                        </p:cNvSpPr>
                        <p:nvPr/>
                      </p:nvSpPr>
                      <p:spPr>
                        <a:xfrm>
                          <a:off x="7243667" y="2001880"/>
                          <a:ext cx="510138" cy="399439"/>
                        </a:xfrm>
                        <a:prstGeom prst="rect">
                          <a:avLst/>
                        </a:prstGeom>
                        <a:blipFill rotWithShape="1">
                          <a:blip r:embed="rId15"/>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49" name="文本框 48"/>
                    <p:cNvSpPr txBox="1"/>
                    <p:nvPr/>
                  </p:nvSpPr>
                  <p:spPr>
                    <a:xfrm>
                      <a:off x="725602" y="5521463"/>
                      <a:ext cx="882531" cy="4135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accent6">
                                        <a:lumMod val="75000"/>
                                      </a:schemeClr>
                                    </a:solidFill>
                                    <a:latin typeface="Cambria Math" panose="02040503050406030204" pitchFamily="18" charset="0"/>
                                  </a:rPr>
                                </m:ctrlPr>
                              </m:sSubPr>
                              <m:e>
                                <m:r>
                                  <a:rPr lang="zh-CN" altLang="en-US" sz="2000" i="1">
                                    <a:solidFill>
                                      <a:schemeClr val="accent6">
                                        <a:lumMod val="75000"/>
                                      </a:schemeClr>
                                    </a:solidFill>
                                    <a:latin typeface="Cambria Math" panose="02040503050406030204" pitchFamily="18" charset="0"/>
                                  </a:rPr>
                                  <m:t>𝜋</m:t>
                                </m:r>
                              </m:e>
                              <m:sub>
                                <m:r>
                                  <a:rPr lang="en-US" altLang="zh-CN" sz="2000" b="0" i="0" smtClean="0">
                                    <a:solidFill>
                                      <a:schemeClr val="accent6">
                                        <a:lumMod val="75000"/>
                                      </a:schemeClr>
                                    </a:solidFill>
                                    <a:latin typeface="Cambria Math" panose="02040503050406030204" pitchFamily="18" charset="0"/>
                                  </a:rPr>
                                  <m:t>1</m:t>
                                </m:r>
                                <m:r>
                                  <a:rPr lang="zh-CN" altLang="en-US" sz="2000" i="0">
                                    <a:solidFill>
                                      <a:schemeClr val="accent6">
                                        <a:lumMod val="75000"/>
                                      </a:schemeClr>
                                    </a:solidFill>
                                    <a:latin typeface="Cambria Math" panose="02040503050406030204" pitchFamily="18" charset="0"/>
                                  </a:rPr>
                                  <m:t>,</m:t>
                                </m:r>
                                <m:r>
                                  <a:rPr lang="en-US" altLang="zh-CN" sz="2000" b="0" i="1" smtClean="0">
                                    <a:solidFill>
                                      <a:schemeClr val="accent6">
                                        <a:lumMod val="75000"/>
                                      </a:schemeClr>
                                    </a:solidFill>
                                    <a:latin typeface="Cambria Math" panose="02040503050406030204" pitchFamily="18" charset="0"/>
                                  </a:rPr>
                                  <m:t>1</m:t>
                                </m:r>
                              </m:sub>
                            </m:sSub>
                          </m:oMath>
                        </m:oMathPara>
                      </a14:m>
                      <a:endParaRPr lang="zh-CN" altLang="en-US" sz="2000" dirty="0"/>
                    </a:p>
                  </p:txBody>
                </p:sp>
              </mc:Choice>
              <mc:Fallback xmlns="">
                <p:sp>
                  <p:nvSpPr>
                    <p:cNvPr id="49" name="文本框 48"/>
                    <p:cNvSpPr txBox="1">
                      <a:spLocks noRot="1" noChangeAspect="1" noMove="1" noResize="1" noEditPoints="1" noAdjustHandles="1" noChangeArrowheads="1" noChangeShapeType="1" noTextEdit="1"/>
                    </p:cNvSpPr>
                    <p:nvPr/>
                  </p:nvSpPr>
                  <p:spPr>
                    <a:xfrm>
                      <a:off x="725602" y="5521463"/>
                      <a:ext cx="882531" cy="413511"/>
                    </a:xfrm>
                    <a:prstGeom prst="rect">
                      <a:avLst/>
                    </a:prstGeom>
                    <a:blipFill rotWithShape="1">
                      <a:blip r:embed="rId16"/>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8" name="文本框 37"/>
                  <p:cNvSpPr txBox="1"/>
                  <p:nvPr/>
                </p:nvSpPr>
                <p:spPr>
                  <a:xfrm>
                    <a:off x="2571822" y="4142037"/>
                    <a:ext cx="935765" cy="4135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𝜋</m:t>
                              </m:r>
                            </m:e>
                            <m:sub>
                              <m:r>
                                <a:rPr lang="en-US" altLang="zh-CN" sz="2000" i="1">
                                  <a:solidFill>
                                    <a:srgbClr val="7030A0"/>
                                  </a:solidFill>
                                  <a:latin typeface="Cambria Math" panose="02040503050406030204" pitchFamily="18" charset="0"/>
                                </a:rPr>
                                <m:t>0</m:t>
                              </m:r>
                              <m:r>
                                <a:rPr lang="zh-CN" altLang="en-US" sz="2000">
                                  <a:solidFill>
                                    <a:srgbClr val="7030A0"/>
                                  </a:solidFill>
                                  <a:latin typeface="Cambria Math" panose="02040503050406030204" pitchFamily="18" charset="0"/>
                                </a:rPr>
                                <m:t>,</m:t>
                              </m:r>
                              <m:r>
                                <a:rPr lang="en-US" altLang="zh-CN" sz="2000" i="1">
                                  <a:solidFill>
                                    <a:srgbClr val="7030A0"/>
                                  </a:solidFill>
                                  <a:latin typeface="Cambria Math" panose="02040503050406030204" pitchFamily="18" charset="0"/>
                                </a:rPr>
                                <m:t>2</m:t>
                              </m:r>
                            </m:sub>
                          </m:sSub>
                        </m:oMath>
                      </m:oMathPara>
                    </a14:m>
                    <a:endParaRPr lang="zh-CN" altLang="en-US" sz="2000" dirty="0"/>
                  </a:p>
                </p:txBody>
              </p:sp>
            </mc:Choice>
            <mc:Fallback xmlns="">
              <p:sp>
                <p:nvSpPr>
                  <p:cNvPr id="38" name="文本框 37"/>
                  <p:cNvSpPr txBox="1">
                    <a:spLocks noRot="1" noChangeAspect="1" noMove="1" noResize="1" noEditPoints="1" noAdjustHandles="1" noChangeArrowheads="1" noChangeShapeType="1" noTextEdit="1"/>
                  </p:cNvSpPr>
                  <p:nvPr/>
                </p:nvSpPr>
                <p:spPr>
                  <a:xfrm>
                    <a:off x="2571822" y="4142037"/>
                    <a:ext cx="935765" cy="413511"/>
                  </a:xfrm>
                  <a:prstGeom prst="rect">
                    <a:avLst/>
                  </a:prstGeom>
                  <a:blipFill rotWithShape="1">
                    <a:blip r:embed="rId17"/>
                  </a:blipFill>
                </p:spPr>
                <p:txBody>
                  <a:bodyPr/>
                  <a:lstStyle/>
                  <a:p>
                    <a:r>
                      <a:rPr lang="zh-CN" altLang="en-US">
                        <a:noFill/>
                      </a:rPr>
                      <a:t> </a:t>
                    </a:r>
                  </a:p>
                </p:txBody>
              </p:sp>
            </mc:Fallback>
          </mc:AlternateContent>
        </p:grpSp>
        <p:sp>
          <p:nvSpPr>
            <p:cNvPr id="70" name="文本框 69"/>
            <p:cNvSpPr txBox="1"/>
            <p:nvPr/>
          </p:nvSpPr>
          <p:spPr>
            <a:xfrm>
              <a:off x="2906696" y="5211711"/>
              <a:ext cx="280701" cy="369332"/>
            </a:xfrm>
            <a:prstGeom prst="rect">
              <a:avLst/>
            </a:prstGeom>
            <a:noFill/>
          </p:spPr>
          <p:txBody>
            <a:bodyPr wrap="square">
              <a:spAutoFit/>
            </a:bodyPr>
            <a:lstStyle/>
            <a:p>
              <a:r>
                <a:rPr lang="en-US" altLang="zh-CN" dirty="0"/>
                <a:t>0</a:t>
              </a:r>
              <a:endParaRPr lang="zh-CN" altLang="en-US" dirty="0"/>
            </a:p>
          </p:txBody>
        </p:sp>
        <p:sp>
          <p:nvSpPr>
            <p:cNvPr id="71" name="文本框 70"/>
            <p:cNvSpPr txBox="1"/>
            <p:nvPr/>
          </p:nvSpPr>
          <p:spPr>
            <a:xfrm>
              <a:off x="2025454" y="5172391"/>
              <a:ext cx="280701" cy="369332"/>
            </a:xfrm>
            <a:prstGeom prst="rect">
              <a:avLst/>
            </a:prstGeom>
            <a:noFill/>
          </p:spPr>
          <p:txBody>
            <a:bodyPr wrap="square">
              <a:spAutoFit/>
            </a:bodyPr>
            <a:lstStyle/>
            <a:p>
              <a:r>
                <a:rPr lang="en-US" altLang="zh-CN" dirty="0"/>
                <a:t>0</a:t>
              </a:r>
              <a:endParaRPr lang="zh-CN" altLang="en-US" dirty="0"/>
            </a:p>
          </p:txBody>
        </p:sp>
      </p:grpSp>
      <p:sp>
        <p:nvSpPr>
          <p:cNvPr id="43" name="文本框 42"/>
          <p:cNvSpPr txBox="1"/>
          <p:nvPr/>
        </p:nvSpPr>
        <p:spPr>
          <a:xfrm>
            <a:off x="392043" y="197672"/>
            <a:ext cx="4113856" cy="645160"/>
          </a:xfrm>
          <a:prstGeom prst="rect">
            <a:avLst/>
          </a:prstGeom>
          <a:noFill/>
        </p:spPr>
        <p:txBody>
          <a:bodyPr wrap="square">
            <a:spAutoFit/>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S-1</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文本框 4"/>
          <p:cNvSpPr txBox="1"/>
          <p:nvPr/>
        </p:nvSpPr>
        <p:spPr>
          <a:xfrm>
            <a:off x="7879080" y="2170430"/>
            <a:ext cx="297180" cy="368300"/>
          </a:xfrm>
          <a:prstGeom prst="rect">
            <a:avLst/>
          </a:prstGeom>
          <a:noFill/>
        </p:spPr>
        <p:txBody>
          <a:bodyPr wrap="none" rtlCol="0" anchor="t">
            <a:spAutoFit/>
          </a:bodyPr>
          <a:lstStyle/>
          <a:p>
            <a:r>
              <a:rPr lang="en-US" altLang="zh-CN" dirty="0">
                <a:sym typeface="+mn-ea"/>
              </a:rPr>
              <a:t>0</a:t>
            </a:r>
            <a:endParaRPr lang="zh-CN" altLang="en-US"/>
          </a:p>
        </p:txBody>
      </p:sp>
      <p:pic>
        <p:nvPicPr>
          <p:cNvPr id="45" name="图片 44">
            <a:extLst>
              <a:ext uri="{FF2B5EF4-FFF2-40B4-BE49-F238E27FC236}">
                <a16:creationId xmlns:a16="http://schemas.microsoft.com/office/drawing/2014/main" id="{826CFB42-F08A-4FAD-A071-533768AC4A54}"/>
              </a:ext>
            </a:extLst>
          </p:cNvPr>
          <p:cNvPicPr>
            <a:picLocks noChangeAspect="1"/>
          </p:cNvPicPr>
          <p:nvPr/>
        </p:nvPicPr>
        <p:blipFill>
          <a:blip r:embed="rId18"/>
          <a:stretch>
            <a:fillRect/>
          </a:stretch>
        </p:blipFill>
        <p:spPr>
          <a:xfrm>
            <a:off x="6036221" y="271765"/>
            <a:ext cx="5084699" cy="353993"/>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022" y="1082540"/>
            <a:ext cx="8874933" cy="3667482"/>
          </a:xfrm>
          <a:prstGeom prst="rect">
            <a:avLst/>
          </a:prstGeom>
        </p:spPr>
      </p:pic>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grpSp>
        <p:nvGrpSpPr>
          <p:cNvPr id="23" name="组合 22"/>
          <p:cNvGrpSpPr/>
          <p:nvPr/>
        </p:nvGrpSpPr>
        <p:grpSpPr>
          <a:xfrm>
            <a:off x="6877974" y="2803499"/>
            <a:ext cx="4341406" cy="1792937"/>
            <a:chOff x="29621" y="4128086"/>
            <a:chExt cx="4341406" cy="1792937"/>
          </a:xfrm>
        </p:grpSpPr>
        <p:grpSp>
          <p:nvGrpSpPr>
            <p:cNvPr id="24" name="组合 23"/>
            <p:cNvGrpSpPr/>
            <p:nvPr/>
          </p:nvGrpSpPr>
          <p:grpSpPr>
            <a:xfrm>
              <a:off x="29621" y="4128086"/>
              <a:ext cx="4341406" cy="1792937"/>
              <a:chOff x="29342" y="4142037"/>
              <a:chExt cx="4341406" cy="1792937"/>
            </a:xfrm>
          </p:grpSpPr>
          <p:grpSp>
            <p:nvGrpSpPr>
              <p:cNvPr id="27" name="组合 26"/>
              <p:cNvGrpSpPr/>
              <p:nvPr/>
            </p:nvGrpSpPr>
            <p:grpSpPr>
              <a:xfrm>
                <a:off x="29342" y="4394042"/>
                <a:ext cx="4341406" cy="1540932"/>
                <a:chOff x="29342" y="4394042"/>
                <a:chExt cx="4341406" cy="1540932"/>
              </a:xfrm>
            </p:grpSpPr>
            <p:grpSp>
              <p:nvGrpSpPr>
                <p:cNvPr id="29" name="组合 28"/>
                <p:cNvGrpSpPr/>
                <p:nvPr/>
              </p:nvGrpSpPr>
              <p:grpSpPr>
                <a:xfrm>
                  <a:off x="29342" y="4394042"/>
                  <a:ext cx="4341406" cy="1165638"/>
                  <a:chOff x="111082" y="4559755"/>
                  <a:chExt cx="4341406" cy="1165638"/>
                </a:xfrm>
              </p:grpSpPr>
              <p:sp>
                <p:nvSpPr>
                  <p:cNvPr id="31" name="文本框 30"/>
                  <p:cNvSpPr txBox="1"/>
                  <p:nvPr/>
                </p:nvSpPr>
                <p:spPr>
                  <a:xfrm>
                    <a:off x="3894259" y="4559755"/>
                    <a:ext cx="344246" cy="369332"/>
                  </a:xfrm>
                  <a:prstGeom prst="rect">
                    <a:avLst/>
                  </a:prstGeom>
                  <a:noFill/>
                </p:spPr>
                <p:txBody>
                  <a:bodyPr wrap="square">
                    <a:spAutoFit/>
                  </a:bodyPr>
                  <a:lstStyle/>
                  <a:p>
                    <a:r>
                      <a:rPr lang="en-US" altLang="zh-CN" dirty="0"/>
                      <a:t>0</a:t>
                    </a:r>
                    <a:endParaRPr lang="zh-CN" altLang="en-US" dirty="0"/>
                  </a:p>
                </p:txBody>
              </p:sp>
              <p:grpSp>
                <p:nvGrpSpPr>
                  <p:cNvPr id="32" name="组合 31"/>
                  <p:cNvGrpSpPr/>
                  <p:nvPr/>
                </p:nvGrpSpPr>
                <p:grpSpPr>
                  <a:xfrm>
                    <a:off x="111082" y="4587644"/>
                    <a:ext cx="4341406" cy="1137749"/>
                    <a:chOff x="6336632" y="924724"/>
                    <a:chExt cx="4039401" cy="1476595"/>
                  </a:xfrm>
                </p:grpSpPr>
                <p:grpSp>
                  <p:nvGrpSpPr>
                    <p:cNvPr id="33" name="组合 32"/>
                    <p:cNvGrpSpPr/>
                    <p:nvPr/>
                  </p:nvGrpSpPr>
                  <p:grpSpPr>
                    <a:xfrm>
                      <a:off x="7108256" y="924724"/>
                      <a:ext cx="3267777" cy="787922"/>
                      <a:chOff x="7108256" y="924724"/>
                      <a:chExt cx="3267777" cy="787922"/>
                    </a:xfrm>
                  </p:grpSpPr>
                  <p:grpSp>
                    <p:nvGrpSpPr>
                      <p:cNvPr id="55" name="组合 54"/>
                      <p:cNvGrpSpPr/>
                      <p:nvPr/>
                    </p:nvGrpSpPr>
                    <p:grpSpPr>
                      <a:xfrm>
                        <a:off x="7108256" y="955283"/>
                        <a:ext cx="3267777" cy="757363"/>
                        <a:chOff x="7079380" y="1129171"/>
                        <a:chExt cx="3267777" cy="757363"/>
                      </a:xfrm>
                    </p:grpSpPr>
                    <p:sp>
                      <p:nvSpPr>
                        <p:cNvPr id="58" name="矩形 57"/>
                        <p:cNvSpPr/>
                        <p:nvPr/>
                      </p:nvSpPr>
                      <p:spPr>
                        <a:xfrm>
                          <a:off x="7815713" y="1135781"/>
                          <a:ext cx="2531444" cy="375385"/>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59" name="直接连接符 58"/>
                        <p:cNvCxnSpPr/>
                        <p:nvPr/>
                      </p:nvCxnSpPr>
                      <p:spPr>
                        <a:xfrm>
                          <a:off x="8681987" y="1135781"/>
                          <a:ext cx="0" cy="375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9479279" y="1135781"/>
                          <a:ext cx="0" cy="3753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本框 60"/>
                            <p:cNvSpPr txBox="1"/>
                            <p:nvPr/>
                          </p:nvSpPr>
                          <p:spPr>
                            <a:xfrm>
                              <a:off x="7079380" y="1129171"/>
                              <a:ext cx="1419727" cy="757363"/>
                            </a:xfrm>
                            <a:prstGeom prst="rect">
                              <a:avLst/>
                            </a:prstGeom>
                            <a:noFill/>
                          </p:spPr>
                          <p:txBody>
                            <a:bodyPr wrap="square">
                              <a:spAutoFit/>
                            </a:bodyPr>
                            <a:lstStyle/>
                            <a:p>
                              <a:pPr indent="0">
                                <a:buFont typeface="Arial" panose="020B0604020202020204" pitchFamily="34" charset="0"/>
                                <a:buNone/>
                              </a:pPr>
                              <a14:m>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𝑛</m:t>
                                      </m:r>
                                    </m:e>
                                    <m:sub>
                                      <m:r>
                                        <a:rPr lang="zh-CN" altLang="en-US" sz="1600" i="0">
                                          <a:latin typeface="Cambria Math" panose="02040503050406030204" pitchFamily="18" charset="0"/>
                                        </a:rPr>
                                        <m:t>0</m:t>
                                      </m:r>
                                    </m:sub>
                                  </m:sSub>
                                </m:oMath>
                              </a14:m>
                              <a:r>
                                <a:rPr lang="en-US" altLang="zh-CN" sz="1600" dirty="0"/>
                                <a:t>  =        </a:t>
                              </a:r>
                              <a:endParaRPr lang="zh-CN" altLang="en-US" sz="1600" dirty="0">
                                <a:solidFill>
                                  <a:srgbClr val="E60012"/>
                                </a:solidFill>
                              </a:endParaRPr>
                            </a:p>
                            <a:p>
                              <a:pPr marL="285750" indent="-285750">
                                <a:buFont typeface="Arial" panose="020B0604020202020204" pitchFamily="34" charset="0"/>
                                <a:buChar char="•"/>
                              </a:pPr>
                              <a:endParaRPr lang="zh-CN" altLang="en-US" sz="16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7079380" y="1129171"/>
                              <a:ext cx="1419727" cy="757363"/>
                            </a:xfrm>
                            <a:prstGeom prst="rect">
                              <a:avLst/>
                            </a:prstGeom>
                            <a:blipFill rotWithShape="1">
                              <a:blip r:embed="rId5"/>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6" name="文本框 55"/>
                          <p:cNvSpPr txBox="1"/>
                          <p:nvPr/>
                        </p:nvSpPr>
                        <p:spPr>
                          <a:xfrm>
                            <a:off x="8858742" y="924724"/>
                            <a:ext cx="405574" cy="439383"/>
                          </a:xfrm>
                          <a:prstGeom prst="rect">
                            <a:avLst/>
                          </a:prstGeom>
                          <a:noFill/>
                        </p:spPr>
                        <p:txBody>
                          <a:bodyPr wrap="square">
                            <a:spAutoFit/>
                          </a:bodyPr>
                          <a:lstStyle/>
                          <a:p>
                            <a14:m>
                              <m:oMath xmlns:m="http://schemas.openxmlformats.org/officeDocument/2006/math">
                                <m:sSub>
                                  <m:sSubPr>
                                    <m:ctrlPr>
                                      <a:rPr lang="zh-CN" altLang="en-US" sz="1600" i="1" smtClean="0">
                                        <a:solidFill>
                                          <a:srgbClr val="7030A0"/>
                                        </a:solidFill>
                                        <a:latin typeface="Cambria Math" panose="02040503050406030204" pitchFamily="18" charset="0"/>
                                      </a:rPr>
                                    </m:ctrlPr>
                                  </m:sSubPr>
                                  <m:e>
                                    <m:r>
                                      <a:rPr lang="zh-CN" altLang="en-US" sz="1600" i="1">
                                        <a:solidFill>
                                          <a:srgbClr val="7030A0"/>
                                        </a:solidFill>
                                        <a:latin typeface="Cambria Math" panose="02040503050406030204" pitchFamily="18" charset="0"/>
                                      </a:rPr>
                                      <m:t>𝑛</m:t>
                                    </m:r>
                                  </m:e>
                                  <m:sub>
                                    <m:r>
                                      <a:rPr lang="en-US" altLang="zh-CN" sz="1600" b="0" i="0" smtClean="0">
                                        <a:solidFill>
                                          <a:srgbClr val="7030A0"/>
                                        </a:solidFill>
                                        <a:latin typeface="Cambria Math" panose="02040503050406030204" pitchFamily="18" charset="0"/>
                                      </a:rPr>
                                      <m:t>1</m:t>
                                    </m:r>
                                  </m:sub>
                                </m:sSub>
                              </m:oMath>
                            </a14:m>
                            <a:r>
                              <a:rPr lang="en-US" altLang="zh-CN" sz="1600" dirty="0">
                                <a:solidFill>
                                  <a:srgbClr val="7030A0"/>
                                </a:solidFill>
                              </a:rPr>
                              <a:t> </a:t>
                            </a:r>
                            <a:endParaRPr lang="zh-CN" altLang="en-US" sz="1600" dirty="0"/>
                          </a:p>
                        </p:txBody>
                      </p:sp>
                    </mc:Choice>
                    <mc:Fallback xmlns="">
                      <p:sp>
                        <p:nvSpPr>
                          <p:cNvPr id="56" name="文本框 55"/>
                          <p:cNvSpPr txBox="1">
                            <a:spLocks noRot="1" noChangeAspect="1" noMove="1" noResize="1" noEditPoints="1" noAdjustHandles="1" noChangeArrowheads="1" noChangeShapeType="1" noTextEdit="1"/>
                          </p:cNvSpPr>
                          <p:nvPr/>
                        </p:nvSpPr>
                        <p:spPr>
                          <a:xfrm>
                            <a:off x="8858742" y="924724"/>
                            <a:ext cx="405574" cy="439383"/>
                          </a:xfrm>
                          <a:prstGeom prst="rect">
                            <a:avLst/>
                          </a:prstGeom>
                          <a:blipFill rotWithShape="1">
                            <a:blip r:embed="rId6"/>
                          </a:blipFill>
                        </p:spPr>
                        <p:txBody>
                          <a:bodyPr/>
                          <a:lstStyle/>
                          <a:p>
                            <a:r>
                              <a:rPr lang="zh-CN" altLang="en-US">
                                <a:noFill/>
                              </a:rPr>
                              <a:t> </a:t>
                            </a:r>
                          </a:p>
                        </p:txBody>
                      </p:sp>
                    </mc:Fallback>
                  </mc:AlternateContent>
                </p:grpSp>
                <p:cxnSp>
                  <p:nvCxnSpPr>
                    <p:cNvPr id="34" name="直接连接符 33"/>
                    <p:cNvCxnSpPr/>
                    <p:nvPr/>
                  </p:nvCxnSpPr>
                  <p:spPr>
                    <a:xfrm flipH="1">
                      <a:off x="8210349" y="1345112"/>
                      <a:ext cx="736331" cy="647317"/>
                    </a:xfrm>
                    <a:prstGeom prst="line">
                      <a:avLst/>
                    </a:prstGeom>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6336632" y="1943127"/>
                      <a:ext cx="3258151" cy="412554"/>
                      <a:chOff x="7117882" y="924724"/>
                      <a:chExt cx="3258151" cy="412554"/>
                    </a:xfrm>
                  </p:grpSpPr>
                  <p:grpSp>
                    <p:nvGrpSpPr>
                      <p:cNvPr id="49" name="组合 48"/>
                      <p:cNvGrpSpPr/>
                      <p:nvPr/>
                    </p:nvGrpSpPr>
                    <p:grpSpPr>
                      <a:xfrm>
                        <a:off x="7117882" y="961893"/>
                        <a:ext cx="3258151" cy="375385"/>
                        <a:chOff x="7089006" y="1135781"/>
                        <a:chExt cx="3258151" cy="375385"/>
                      </a:xfrm>
                    </p:grpSpPr>
                    <p:sp>
                      <p:nvSpPr>
                        <p:cNvPr id="51" name="矩形 50"/>
                        <p:cNvSpPr/>
                        <p:nvPr/>
                      </p:nvSpPr>
                      <p:spPr>
                        <a:xfrm>
                          <a:off x="7815713" y="1135781"/>
                          <a:ext cx="2531444" cy="375385"/>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52" name="直接连接符 51"/>
                        <p:cNvCxnSpPr/>
                        <p:nvPr/>
                      </p:nvCxnSpPr>
                      <p:spPr>
                        <a:xfrm>
                          <a:off x="8681987" y="1135781"/>
                          <a:ext cx="0" cy="375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9479279" y="1135781"/>
                          <a:ext cx="0" cy="3753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文本框 53"/>
                            <p:cNvSpPr txBox="1"/>
                            <p:nvPr/>
                          </p:nvSpPr>
                          <p:spPr>
                            <a:xfrm>
                              <a:off x="7089006" y="1143619"/>
                              <a:ext cx="1419727" cy="356286"/>
                            </a:xfrm>
                            <a:prstGeom prst="rect">
                              <a:avLst/>
                            </a:prstGeom>
                            <a:noFill/>
                          </p:spPr>
                          <p:txBody>
                            <a:bodyPr wrap="square">
                              <a:spAutoFit/>
                            </a:bodyPr>
                            <a:lstStyle/>
                            <a:p>
                              <a14:m>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𝑛</m:t>
                                      </m:r>
                                    </m:e>
                                    <m:sub>
                                      <m:r>
                                        <a:rPr lang="en-US" altLang="zh-CN" sz="1600" b="0" i="0" smtClean="0">
                                          <a:latin typeface="Cambria Math" panose="02040503050406030204" pitchFamily="18" charset="0"/>
                                        </a:rPr>
                                        <m:t>1</m:t>
                                      </m:r>
                                    </m:sub>
                                  </m:sSub>
                                </m:oMath>
                              </a14:m>
                              <a:r>
                                <a:rPr lang="en-US" altLang="zh-CN" sz="1600" dirty="0"/>
                                <a:t>  =</a:t>
                              </a:r>
                              <a:endParaRPr lang="zh-CN" altLang="en-US" sz="1600"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089006" y="1143619"/>
                              <a:ext cx="1419727" cy="356286"/>
                            </a:xfrm>
                            <a:prstGeom prst="rect">
                              <a:avLst/>
                            </a:prstGeom>
                            <a:blipFill rotWithShape="1">
                              <a:blip r:embed="rId7"/>
                            </a:blipFill>
                          </p:spPr>
                          <p:txBody>
                            <a:bodyPr/>
                            <a:lstStyle/>
                            <a:p>
                              <a:r>
                                <a:rPr lang="zh-CN" altLang="en-US">
                                  <a:noFill/>
                                </a:rPr>
                                <a:t> </a:t>
                              </a:r>
                            </a:p>
                          </p:txBody>
                        </p:sp>
                      </mc:Fallback>
                    </mc:AlternateContent>
                  </p:grpSp>
                  <p:sp>
                    <p:nvSpPr>
                      <p:cNvPr id="50" name="文本框 49"/>
                      <p:cNvSpPr txBox="1"/>
                      <p:nvPr/>
                    </p:nvSpPr>
                    <p:spPr>
                      <a:xfrm>
                        <a:off x="8858742" y="924724"/>
                        <a:ext cx="405574" cy="356286"/>
                      </a:xfrm>
                      <a:prstGeom prst="rect">
                        <a:avLst/>
                      </a:prstGeom>
                      <a:noFill/>
                    </p:spPr>
                    <p:txBody>
                      <a:bodyPr wrap="square">
                        <a:spAutoFit/>
                      </a:bodyPr>
                      <a:lstStyle/>
                      <a:p>
                        <a:r>
                          <a:rPr lang="en-US" altLang="zh-CN" sz="1600" dirty="0"/>
                          <a:t> </a:t>
                        </a:r>
                        <a:endParaRPr lang="zh-CN" altLang="en-US" sz="1600" dirty="0"/>
                      </a:p>
                    </p:txBody>
                  </p:sp>
                </p:grpSp>
                <mc:AlternateContent xmlns:mc="http://schemas.openxmlformats.org/markup-compatibility/2006" xmlns:a14="http://schemas.microsoft.com/office/drawing/2010/main">
                  <mc:Choice Requires="a14">
                    <p:sp>
                      <p:nvSpPr>
                        <p:cNvPr id="47" name="文本框 46"/>
                        <p:cNvSpPr txBox="1"/>
                        <p:nvPr/>
                      </p:nvSpPr>
                      <p:spPr>
                        <a:xfrm>
                          <a:off x="7243667" y="2001880"/>
                          <a:ext cx="510138" cy="399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schemeClr val="accent6">
                                        <a:lumMod val="75000"/>
                                      </a:schemeClr>
                                    </a:solidFill>
                                    <a:latin typeface="Cambria Math" panose="02040503050406030204" pitchFamily="18" charset="0"/>
                                  </a:rPr>
                                  <m:t>1</m:t>
                                </m:r>
                              </m:oMath>
                            </m:oMathPara>
                          </a14:m>
                          <a:endParaRPr lang="zh-CN" altLang="en-US" sz="1400" dirty="0"/>
                        </a:p>
                      </p:txBody>
                    </p:sp>
                  </mc:Choice>
                  <mc:Fallback xmlns="">
                    <p:sp>
                      <p:nvSpPr>
                        <p:cNvPr id="47" name="文本框 46"/>
                        <p:cNvSpPr txBox="1">
                          <a:spLocks noRot="1" noChangeAspect="1" noMove="1" noResize="1" noEditPoints="1" noAdjustHandles="1" noChangeArrowheads="1" noChangeShapeType="1" noTextEdit="1"/>
                        </p:cNvSpPr>
                        <p:nvPr/>
                      </p:nvSpPr>
                      <p:spPr>
                        <a:xfrm>
                          <a:off x="7243667" y="2001880"/>
                          <a:ext cx="510138" cy="399439"/>
                        </a:xfrm>
                        <a:prstGeom prst="rect">
                          <a:avLst/>
                        </a:prstGeom>
                        <a:blipFill rotWithShape="1">
                          <a:blip r:embed="rId8"/>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30" name="文本框 29"/>
                    <p:cNvSpPr txBox="1"/>
                    <p:nvPr/>
                  </p:nvSpPr>
                  <p:spPr>
                    <a:xfrm>
                      <a:off x="725602" y="5521463"/>
                      <a:ext cx="882531" cy="4135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accent6">
                                        <a:lumMod val="75000"/>
                                      </a:schemeClr>
                                    </a:solidFill>
                                    <a:latin typeface="Cambria Math" panose="02040503050406030204" pitchFamily="18" charset="0"/>
                                  </a:rPr>
                                </m:ctrlPr>
                              </m:sSubPr>
                              <m:e>
                                <m:r>
                                  <a:rPr lang="zh-CN" altLang="en-US" sz="2000" i="1">
                                    <a:solidFill>
                                      <a:schemeClr val="accent6">
                                        <a:lumMod val="75000"/>
                                      </a:schemeClr>
                                    </a:solidFill>
                                    <a:latin typeface="Cambria Math" panose="02040503050406030204" pitchFamily="18" charset="0"/>
                                  </a:rPr>
                                  <m:t>𝜋</m:t>
                                </m:r>
                              </m:e>
                              <m:sub>
                                <m:r>
                                  <a:rPr lang="en-US" altLang="zh-CN" sz="2000" b="0" i="0" smtClean="0">
                                    <a:solidFill>
                                      <a:schemeClr val="accent6">
                                        <a:lumMod val="75000"/>
                                      </a:schemeClr>
                                    </a:solidFill>
                                    <a:latin typeface="Cambria Math" panose="02040503050406030204" pitchFamily="18" charset="0"/>
                                  </a:rPr>
                                  <m:t>1</m:t>
                                </m:r>
                                <m:r>
                                  <a:rPr lang="zh-CN" altLang="en-US" sz="2000" i="0">
                                    <a:solidFill>
                                      <a:schemeClr val="accent6">
                                        <a:lumMod val="75000"/>
                                      </a:schemeClr>
                                    </a:solidFill>
                                    <a:latin typeface="Cambria Math" panose="02040503050406030204" pitchFamily="18" charset="0"/>
                                  </a:rPr>
                                  <m:t>,</m:t>
                                </m:r>
                                <m:r>
                                  <a:rPr lang="en-US" altLang="zh-CN" sz="2000" b="0" i="1" smtClean="0">
                                    <a:solidFill>
                                      <a:schemeClr val="accent6">
                                        <a:lumMod val="75000"/>
                                      </a:schemeClr>
                                    </a:solidFill>
                                    <a:latin typeface="Cambria Math" panose="02040503050406030204" pitchFamily="18" charset="0"/>
                                  </a:rPr>
                                  <m:t>1</m:t>
                                </m:r>
                              </m:sub>
                            </m:sSub>
                          </m:oMath>
                        </m:oMathPara>
                      </a14:m>
                      <a:endParaRPr lang="zh-CN" altLang="en-US" sz="2000" dirty="0"/>
                    </a:p>
                  </p:txBody>
                </p:sp>
              </mc:Choice>
              <mc:Fallback xmlns="">
                <p:sp>
                  <p:nvSpPr>
                    <p:cNvPr id="30" name="文本框 29"/>
                    <p:cNvSpPr txBox="1">
                      <a:spLocks noRot="1" noChangeAspect="1" noMove="1" noResize="1" noEditPoints="1" noAdjustHandles="1" noChangeArrowheads="1" noChangeShapeType="1" noTextEdit="1"/>
                    </p:cNvSpPr>
                    <p:nvPr/>
                  </p:nvSpPr>
                  <p:spPr>
                    <a:xfrm>
                      <a:off x="725602" y="5521463"/>
                      <a:ext cx="882531" cy="413511"/>
                    </a:xfrm>
                    <a:prstGeom prst="rect">
                      <a:avLst/>
                    </a:prstGeom>
                    <a:blipFill rotWithShape="1">
                      <a:blip r:embed="rId9"/>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8" name="文本框 27"/>
                  <p:cNvSpPr txBox="1"/>
                  <p:nvPr/>
                </p:nvSpPr>
                <p:spPr>
                  <a:xfrm>
                    <a:off x="2571822" y="4142037"/>
                    <a:ext cx="935765" cy="4135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𝜋</m:t>
                              </m:r>
                            </m:e>
                            <m:sub>
                              <m:r>
                                <a:rPr lang="en-US" altLang="zh-CN" sz="2000" i="1">
                                  <a:solidFill>
                                    <a:srgbClr val="7030A0"/>
                                  </a:solidFill>
                                  <a:latin typeface="Cambria Math" panose="02040503050406030204" pitchFamily="18" charset="0"/>
                                </a:rPr>
                                <m:t>0</m:t>
                              </m:r>
                              <m:r>
                                <a:rPr lang="zh-CN" altLang="en-US" sz="2000">
                                  <a:solidFill>
                                    <a:srgbClr val="7030A0"/>
                                  </a:solidFill>
                                  <a:latin typeface="Cambria Math" panose="02040503050406030204" pitchFamily="18" charset="0"/>
                                </a:rPr>
                                <m:t>,</m:t>
                              </m:r>
                              <m:r>
                                <a:rPr lang="en-US" altLang="zh-CN" sz="2000" i="1">
                                  <a:solidFill>
                                    <a:srgbClr val="7030A0"/>
                                  </a:solidFill>
                                  <a:latin typeface="Cambria Math" panose="02040503050406030204" pitchFamily="18" charset="0"/>
                                </a:rPr>
                                <m:t>2</m:t>
                              </m:r>
                            </m:sub>
                          </m:sSub>
                        </m:oMath>
                      </m:oMathPara>
                    </a14:m>
                    <a:endParaRPr lang="zh-CN" altLang="en-US" sz="20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2571822" y="4142037"/>
                    <a:ext cx="935765" cy="413511"/>
                  </a:xfrm>
                  <a:prstGeom prst="rect">
                    <a:avLst/>
                  </a:prstGeom>
                  <a:blipFill rotWithShape="1">
                    <a:blip r:embed="rId10"/>
                  </a:blipFill>
                </p:spPr>
                <p:txBody>
                  <a:bodyPr/>
                  <a:lstStyle/>
                  <a:p>
                    <a:r>
                      <a:rPr lang="zh-CN" altLang="en-US">
                        <a:noFill/>
                      </a:rPr>
                      <a:t> </a:t>
                    </a:r>
                  </a:p>
                </p:txBody>
              </p:sp>
            </mc:Fallback>
          </mc:AlternateContent>
        </p:grpSp>
        <p:sp>
          <p:nvSpPr>
            <p:cNvPr id="25" name="文本框 24"/>
            <p:cNvSpPr txBox="1"/>
            <p:nvPr/>
          </p:nvSpPr>
          <p:spPr>
            <a:xfrm>
              <a:off x="2906696" y="5211711"/>
              <a:ext cx="280701" cy="369332"/>
            </a:xfrm>
            <a:prstGeom prst="rect">
              <a:avLst/>
            </a:prstGeom>
            <a:noFill/>
          </p:spPr>
          <p:txBody>
            <a:bodyPr wrap="square">
              <a:spAutoFit/>
            </a:bodyPr>
            <a:lstStyle/>
            <a:p>
              <a:r>
                <a:rPr lang="en-US" altLang="zh-CN" dirty="0"/>
                <a:t>0</a:t>
              </a:r>
              <a:endParaRPr lang="zh-CN" altLang="en-US" dirty="0"/>
            </a:p>
          </p:txBody>
        </p:sp>
        <p:sp>
          <p:nvSpPr>
            <p:cNvPr id="26" name="文本框 25"/>
            <p:cNvSpPr txBox="1"/>
            <p:nvPr/>
          </p:nvSpPr>
          <p:spPr>
            <a:xfrm>
              <a:off x="2025454" y="5172391"/>
              <a:ext cx="280701" cy="369332"/>
            </a:xfrm>
            <a:prstGeom prst="rect">
              <a:avLst/>
            </a:prstGeom>
            <a:noFill/>
          </p:spPr>
          <p:txBody>
            <a:bodyPr wrap="square">
              <a:spAutoFit/>
            </a:bodyPr>
            <a:lstStyle/>
            <a:p>
              <a:r>
                <a:rPr lang="en-US" altLang="zh-CN" dirty="0"/>
                <a:t>0</a:t>
              </a:r>
              <a:endParaRPr lang="zh-CN" altLang="en-US" dirty="0"/>
            </a:p>
          </p:txBody>
        </p:sp>
      </p:grpSp>
      <p:sp>
        <p:nvSpPr>
          <p:cNvPr id="35" name="文本框 34"/>
          <p:cNvSpPr txBox="1"/>
          <p:nvPr/>
        </p:nvSpPr>
        <p:spPr>
          <a:xfrm>
            <a:off x="526663" y="131632"/>
            <a:ext cx="4113856" cy="645160"/>
          </a:xfrm>
          <a:prstGeom prst="rect">
            <a:avLst/>
          </a:prstGeom>
          <a:noFill/>
        </p:spPr>
        <p:txBody>
          <a:bodyPr wrap="square">
            <a:spAutoFit/>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S-1</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文本框 2"/>
          <p:cNvSpPr txBox="1"/>
          <p:nvPr/>
        </p:nvSpPr>
        <p:spPr>
          <a:xfrm>
            <a:off x="8791575" y="3083560"/>
            <a:ext cx="297180" cy="368300"/>
          </a:xfrm>
          <a:prstGeom prst="rect">
            <a:avLst/>
          </a:prstGeom>
          <a:noFill/>
        </p:spPr>
        <p:txBody>
          <a:bodyPr wrap="none" rtlCol="0" anchor="t">
            <a:spAutoFit/>
          </a:bodyPr>
          <a:lstStyle/>
          <a:p>
            <a:r>
              <a:rPr lang="en-US" altLang="zh-CN" dirty="0">
                <a:sym typeface="+mn-ea"/>
              </a:rPr>
              <a:t>0</a:t>
            </a:r>
            <a:endParaRPr lang="zh-CN" altLang="en-US"/>
          </a:p>
        </p:txBody>
      </p:sp>
      <p:pic>
        <p:nvPicPr>
          <p:cNvPr id="36" name="图片 35">
            <a:extLst>
              <a:ext uri="{FF2B5EF4-FFF2-40B4-BE49-F238E27FC236}">
                <a16:creationId xmlns:a16="http://schemas.microsoft.com/office/drawing/2014/main" id="{7B9B0EE3-3825-464D-8C5F-0275A681576E}"/>
              </a:ext>
            </a:extLst>
          </p:cNvPr>
          <p:cNvPicPr>
            <a:picLocks noChangeAspect="1"/>
          </p:cNvPicPr>
          <p:nvPr/>
        </p:nvPicPr>
        <p:blipFill>
          <a:blip r:embed="rId11"/>
          <a:stretch>
            <a:fillRect/>
          </a:stretch>
        </p:blipFill>
        <p:spPr>
          <a:xfrm>
            <a:off x="6036221" y="307105"/>
            <a:ext cx="5084699" cy="353993"/>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727075" y="130810"/>
            <a:ext cx="4662170" cy="645160"/>
          </a:xfrm>
          <a:prstGeom prst="rect">
            <a:avLst/>
          </a:prstGeom>
          <a:noFill/>
        </p:spPr>
        <p:txBody>
          <a:bodyPr wrap="square">
            <a:spAutoFit/>
          </a:bodyPr>
          <a:lstStyle/>
          <a:p>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Main Contributions</a:t>
            </a:r>
          </a:p>
        </p:txBody>
      </p:sp>
      <p:sp>
        <p:nvSpPr>
          <p:cNvPr id="18" name="文本框 17"/>
          <p:cNvSpPr txBox="1"/>
          <p:nvPr/>
        </p:nvSpPr>
        <p:spPr>
          <a:xfrm>
            <a:off x="1520909" y="991649"/>
            <a:ext cx="9149503" cy="2399665"/>
          </a:xfrm>
          <a:prstGeom prst="rect">
            <a:avLst/>
          </a:prstGeom>
          <a:noFill/>
        </p:spPr>
        <p:txBody>
          <a:bodyPr wrap="square" rtlCol="0">
            <a:spAutoFit/>
          </a:bodyPr>
          <a:lstStyle/>
          <a:p>
            <a:pPr>
              <a:lnSpc>
                <a:spcPct val="150000"/>
              </a:lnSpc>
            </a:pP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pitchFamily="49" charset="-122"/>
                <a:cs typeface="Times New Roman" panose="02020603050405020304" pitchFamily="18" charset="0"/>
              </a:rPr>
              <a:t>VDS</a:t>
            </a:r>
            <a:r>
              <a:rPr lang="zh-CN" altLang="en-US"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pitchFamily="49" charset="-122"/>
                <a:cs typeface="Times New Roman" panose="02020603050405020304" pitchFamily="18" charset="0"/>
              </a:rPr>
              <a:t>方案：</a:t>
            </a:r>
            <a:endPar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914400" lvl="1" indent="-457200">
              <a:lnSpc>
                <a:spcPct val="150000"/>
              </a:lnSpc>
              <a:buFont typeface="+mj-ea"/>
              <a:buAutoNum type="circleNumDbPlain"/>
            </a:pPr>
            <a:r>
              <a:rPr lang="en-US" altLang="zh-CN" sz="24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rPr>
              <a:t>VDS-1</a:t>
            </a:r>
            <a:r>
              <a:rPr lang="en-US" altLang="zh-CN" sz="2400" dirty="0">
                <a:solidFill>
                  <a:schemeClr val="bg1">
                    <a:lumMod val="65000"/>
                  </a:schemeClr>
                </a:solidFill>
                <a:latin typeface="楷体" panose="02010609060101010101" pitchFamily="49" charset="-122"/>
                <a:ea typeface="楷体" panose="02010609060101010101" pitchFamily="49" charset="-122"/>
              </a:rPr>
              <a:t>: </a:t>
            </a:r>
            <a:r>
              <a:rPr lang="zh-CN" altLang="en-US" sz="2400" dirty="0">
                <a:solidFill>
                  <a:schemeClr val="bg1">
                    <a:lumMod val="65000"/>
                  </a:schemeClr>
                </a:solidFill>
                <a:latin typeface="楷体" panose="02010609060101010101" pitchFamily="49" charset="-122"/>
                <a:ea typeface="楷体" panose="02010609060101010101" pitchFamily="49" charset="-122"/>
              </a:rPr>
              <a:t>树</a:t>
            </a:r>
            <a:r>
              <a:rPr lang="en-US" altLang="zh-CN" sz="2400" dirty="0">
                <a:solidFill>
                  <a:schemeClr val="bg1">
                    <a:lumMod val="65000"/>
                  </a:schemeClr>
                </a:solidFill>
                <a:latin typeface="楷体" panose="02010609060101010101" pitchFamily="49" charset="-122"/>
                <a:ea typeface="楷体" panose="02010609060101010101" pitchFamily="49" charset="-122"/>
              </a:rPr>
              <a:t> </a:t>
            </a:r>
            <a:r>
              <a:rPr lang="zh-CN" altLang="en-US" sz="2400" dirty="0">
                <a:solidFill>
                  <a:schemeClr val="bg1">
                    <a:lumMod val="65000"/>
                  </a:schemeClr>
                </a:solidFill>
                <a:latin typeface="楷体" panose="02010609060101010101" pitchFamily="49" charset="-122"/>
                <a:ea typeface="楷体" panose="02010609060101010101" pitchFamily="49" charset="-122"/>
              </a:rPr>
              <a:t>＋</a:t>
            </a:r>
            <a:r>
              <a:rPr lang="en-US" altLang="zh-CN" sz="2400" dirty="0">
                <a:solidFill>
                  <a:schemeClr val="bg1">
                    <a:lumMod val="65000"/>
                  </a:schemeClr>
                </a:solidFill>
                <a:latin typeface="楷体" panose="02010609060101010101" pitchFamily="49" charset="-122"/>
                <a:ea typeface="楷体" panose="02010609060101010101" pitchFamily="49" charset="-122"/>
              </a:rPr>
              <a:t> </a:t>
            </a:r>
            <a:r>
              <a:rPr lang="zh-CN" altLang="en-US" sz="2400" dirty="0">
                <a:solidFill>
                  <a:schemeClr val="bg1">
                    <a:lumMod val="65000"/>
                  </a:schemeClr>
                </a:solidFill>
                <a:latin typeface="楷体" panose="02010609060101010101" pitchFamily="49" charset="-122"/>
                <a:ea typeface="楷体" panose="02010609060101010101" pitchFamily="49" charset="-122"/>
              </a:rPr>
              <a:t>变色龙</a:t>
            </a:r>
            <a:r>
              <a:rPr lang="en-US" altLang="zh-CN" sz="24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rPr>
              <a:t>VC</a:t>
            </a:r>
            <a:r>
              <a:rPr lang="zh-CN" altLang="en-US" sz="24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rPr>
              <a:t>CVC</a:t>
            </a:r>
            <a:r>
              <a:rPr lang="zh-CN" altLang="en-US" sz="24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914400" lvl="1" indent="-457200">
              <a:lnSpc>
                <a:spcPct val="150000"/>
              </a:lnSpc>
              <a:buFont typeface="+mj-ea"/>
              <a:buAutoNum type="circleNumDbPlain"/>
            </a:pPr>
            <a:r>
              <a:rPr lang="en-US" altLang="zh-CN" sz="2400" dirty="0">
                <a:solidFill>
                  <a:srgbClr val="E60012"/>
                </a:solidFill>
                <a:latin typeface="Times New Roman" panose="02020603050405020304" pitchFamily="18" charset="0"/>
                <a:ea typeface="楷体" panose="02010609060101010101" pitchFamily="49" charset="-122"/>
                <a:cs typeface="Times New Roman" panose="02020603050405020304" pitchFamily="18" charset="0"/>
              </a:rPr>
              <a:t>VDS-2:   </a:t>
            </a:r>
            <a:r>
              <a:rPr lang="zh-CN" altLang="en-US" sz="2400" dirty="0">
                <a:solidFill>
                  <a:schemeClr val="tx1"/>
                </a:solidFill>
                <a:latin typeface="楷体" panose="02010609060101010101" pitchFamily="49" charset="-122"/>
                <a:ea typeface="楷体" panose="02010609060101010101" pitchFamily="49" charset="-122"/>
              </a:rPr>
              <a:t>签名</a:t>
            </a:r>
            <a:r>
              <a:rPr lang="en-US" altLang="zh-CN" sz="2400" dirty="0">
                <a:solidFill>
                  <a:schemeClr val="tx1"/>
                </a:solidFill>
                <a:latin typeface="楷体" panose="02010609060101010101" pitchFamily="49" charset="-122"/>
                <a:ea typeface="楷体" panose="02010609060101010101" pitchFamily="49" charset="-122"/>
              </a:rPr>
              <a:t> </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 </a:t>
            </a:r>
            <a:r>
              <a:rPr lang="zh-CN" altLang="en-US" sz="2400" dirty="0">
                <a:solidFill>
                  <a:schemeClr val="tx1"/>
                </a:solidFill>
                <a:latin typeface="楷体" panose="02010609060101010101" pitchFamily="49" charset="-122"/>
                <a:ea typeface="楷体" panose="02010609060101010101" pitchFamily="49" charset="-122"/>
              </a:rPr>
              <a:t>双线性映射</a:t>
            </a:r>
            <a:r>
              <a:rPr lang="en-US" altLang="zh-CN"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ACC</a:t>
            </a:r>
          </a:p>
          <a:p>
            <a:pPr marL="914400" lvl="1" indent="-457200">
              <a:lnSpc>
                <a:spcPct val="150000"/>
              </a:lnSpc>
              <a:buFont typeface="+mj-ea"/>
              <a:buAutoNum type="circleNumDbPlain"/>
            </a:pPr>
            <a:endParaRPr lang="en-US" altLang="zh-CN"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p:cNvSpPr txBox="1"/>
          <p:nvPr/>
        </p:nvSpPr>
        <p:spPr>
          <a:xfrm>
            <a:off x="6654800" y="324485"/>
            <a:ext cx="4318000" cy="368300"/>
          </a:xfrm>
          <a:prstGeom prst="rect">
            <a:avLst/>
          </a:prstGeom>
          <a:noFill/>
        </p:spPr>
        <p:txBody>
          <a:bodyPr wrap="none" rtlCol="0" anchor="t">
            <a:spAutoFit/>
          </a:bodyPr>
          <a:lstStyle/>
          <a:p>
            <a:r>
              <a:rPr lang="en-US" altLang="zh-CN" b="1" dirty="0">
                <a:solidFill>
                  <a:srgbClr val="0009BF"/>
                </a:solidFill>
                <a:latin typeface="Times New Roman" panose="02020603050405020304" pitchFamily="18" charset="0"/>
                <a:cs typeface="Times New Roman" panose="02020603050405020304" pitchFamily="18" charset="0"/>
                <a:sym typeface="+mn-ea"/>
              </a:rPr>
              <a:t>Nearly Optimal Verifiable Data Streaming</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5ACBC9C5-11C0-467B-9740-425D470F43C2}"/>
              </a:ext>
            </a:extLst>
          </p:cNvPr>
          <p:cNvSpPr/>
          <p:nvPr/>
        </p:nvSpPr>
        <p:spPr>
          <a:xfrm>
            <a:off x="3691156" y="3514756"/>
            <a:ext cx="263993" cy="3498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39859A5-AE99-41E1-BEB5-8B6B5CC4A153}"/>
              </a:ext>
            </a:extLst>
          </p:cNvPr>
          <p:cNvSpPr/>
          <p:nvPr/>
        </p:nvSpPr>
        <p:spPr>
          <a:xfrm>
            <a:off x="6083964" y="2988626"/>
            <a:ext cx="1959868" cy="9698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p:cNvSpPr txBox="1"/>
          <p:nvPr/>
        </p:nvSpPr>
        <p:spPr>
          <a:xfrm>
            <a:off x="312314" y="188835"/>
            <a:ext cx="6103344" cy="646331"/>
          </a:xfrm>
          <a:prstGeom prst="rect">
            <a:avLst/>
          </a:prstGeom>
          <a:noFill/>
        </p:spPr>
        <p:txBody>
          <a:bodyPr wrap="square">
            <a:spAutoFit/>
          </a:bodyPr>
          <a:lstStyle/>
          <a:p>
            <a:r>
              <a:rPr lang="zh-CN" altLang="en-US" sz="3600" b="0" i="0" dirty="0">
                <a:solidFill>
                  <a:srgbClr val="0009BF"/>
                </a:solidFill>
                <a:effectLst>
                  <a:outerShdw blurRad="38100" dist="25400" dir="5400000" algn="ctr" rotWithShape="0">
                    <a:srgbClr val="6E747A">
                      <a:alpha val="43000"/>
                    </a:srgbClr>
                  </a:outerShdw>
                </a:effectLst>
                <a:latin typeface="Source Sans Pro" panose="020B0503030403020204" pitchFamily="34" charset="0"/>
              </a:rPr>
              <a:t>双线性映射累加器</a:t>
            </a:r>
          </a:p>
        </p:txBody>
      </p:sp>
      <p:cxnSp>
        <p:nvCxnSpPr>
          <p:cNvPr id="37" name="直接连接符 36">
            <a:extLst>
              <a:ext uri="{FF2B5EF4-FFF2-40B4-BE49-F238E27FC236}">
                <a16:creationId xmlns:a16="http://schemas.microsoft.com/office/drawing/2014/main" id="{412524B2-B79B-4B90-9D33-1C92BF951673}"/>
              </a:ext>
            </a:extLst>
          </p:cNvPr>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B3851DC5-8FEC-4236-A84A-8C6AF4AED169}"/>
              </a:ext>
            </a:extLst>
          </p:cNvPr>
          <p:cNvGrpSpPr/>
          <p:nvPr/>
        </p:nvGrpSpPr>
        <p:grpSpPr>
          <a:xfrm>
            <a:off x="1782065" y="4450049"/>
            <a:ext cx="4779932" cy="2211514"/>
            <a:chOff x="1125918" y="3397652"/>
            <a:chExt cx="4779932" cy="2211514"/>
          </a:xfrm>
        </p:grpSpPr>
        <p:sp>
          <p:nvSpPr>
            <p:cNvPr id="15" name="矩形 14">
              <a:extLst>
                <a:ext uri="{FF2B5EF4-FFF2-40B4-BE49-F238E27FC236}">
                  <a16:creationId xmlns:a16="http://schemas.microsoft.com/office/drawing/2014/main" id="{4D624CB5-AD7B-4704-9B36-CBF7CE088087}"/>
                </a:ext>
              </a:extLst>
            </p:cNvPr>
            <p:cNvSpPr/>
            <p:nvPr/>
          </p:nvSpPr>
          <p:spPr>
            <a:xfrm>
              <a:off x="2139566" y="4489937"/>
              <a:ext cx="198408" cy="2205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41C34A4F-73E5-490A-A74C-7B3CBF6FA6BD}"/>
                </a:ext>
              </a:extLst>
            </p:cNvPr>
            <p:cNvGrpSpPr/>
            <p:nvPr/>
          </p:nvGrpSpPr>
          <p:grpSpPr>
            <a:xfrm>
              <a:off x="1528917" y="3419653"/>
              <a:ext cx="4376933" cy="2189513"/>
              <a:chOff x="1528917" y="3419653"/>
              <a:chExt cx="3260913" cy="2189513"/>
            </a:xfrm>
          </p:grpSpPr>
          <p:sp>
            <p:nvSpPr>
              <p:cNvPr id="14" name="矩形 13">
                <a:extLst>
                  <a:ext uri="{FF2B5EF4-FFF2-40B4-BE49-F238E27FC236}">
                    <a16:creationId xmlns:a16="http://schemas.microsoft.com/office/drawing/2014/main" id="{4C09BF35-C31D-4D44-923D-DBA769060FF9}"/>
                  </a:ext>
                </a:extLst>
              </p:cNvPr>
              <p:cNvSpPr/>
              <p:nvPr/>
            </p:nvSpPr>
            <p:spPr>
              <a:xfrm>
                <a:off x="2017840" y="4943461"/>
                <a:ext cx="162287" cy="2315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C172C8C2-0050-4358-8CEE-0A1ADED1700A}"/>
                  </a:ext>
                </a:extLst>
              </p:cNvPr>
              <p:cNvGrpSpPr/>
              <p:nvPr/>
            </p:nvGrpSpPr>
            <p:grpSpPr>
              <a:xfrm>
                <a:off x="1528917" y="3419653"/>
                <a:ext cx="3260913" cy="2189513"/>
                <a:chOff x="7418727" y="1198042"/>
                <a:chExt cx="3598069" cy="2486573"/>
              </a:xfrm>
            </p:grpSpPr>
            <p:sp>
              <p:nvSpPr>
                <p:cNvPr id="25" name="文本框 24">
                  <a:extLst>
                    <a:ext uri="{FF2B5EF4-FFF2-40B4-BE49-F238E27FC236}">
                      <a16:creationId xmlns:a16="http://schemas.microsoft.com/office/drawing/2014/main" id="{AD544C3E-AB60-4D54-A6E6-027713DE90EE}"/>
                    </a:ext>
                  </a:extLst>
                </p:cNvPr>
                <p:cNvSpPr txBox="1"/>
                <p:nvPr/>
              </p:nvSpPr>
              <p:spPr>
                <a:xfrm>
                  <a:off x="7418727" y="1198042"/>
                  <a:ext cx="2129245" cy="734021"/>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sym typeface="+mn-ea"/>
                    </a:rPr>
                    <a:t>非成员</a:t>
                  </a:r>
                  <a:r>
                    <a:rPr lang="en-US" altLang="zh-CN" b="1" dirty="0">
                      <a:latin typeface="Times New Roman" panose="02020603050405020304" pitchFamily="18" charset="0"/>
                      <a:cs typeface="Times New Roman" panose="02020603050405020304" pitchFamily="18" charset="0"/>
                      <a:sym typeface="+mn-ea"/>
                    </a:rPr>
                    <a:t>y=3</a:t>
                  </a:r>
                  <a:r>
                    <a:rPr lang="zh-CN" altLang="en-US" b="1" dirty="0">
                      <a:latin typeface="Times New Roman" panose="02020603050405020304" pitchFamily="18" charset="0"/>
                      <a:cs typeface="Times New Roman" panose="02020603050405020304" pitchFamily="18" charset="0"/>
                      <a:sym typeface="+mn-ea"/>
                    </a:rPr>
                    <a:t>证据计算：</a:t>
                  </a:r>
                  <a:endParaRPr lang="zh-CN" altLang="en-US" dirty="0"/>
                </a:p>
              </p:txBody>
            </p:sp>
            <p:graphicFrame>
              <p:nvGraphicFramePr>
                <p:cNvPr id="28" name="对象 27">
                  <a:extLst>
                    <a:ext uri="{FF2B5EF4-FFF2-40B4-BE49-F238E27FC236}">
                      <a16:creationId xmlns:a16="http://schemas.microsoft.com/office/drawing/2014/main" id="{FE2E9756-A562-4CBB-A4B2-D867B0A1707B}"/>
                    </a:ext>
                  </a:extLst>
                </p:cNvPr>
                <p:cNvGraphicFramePr>
                  <a:graphicFrameLocks noChangeAspect="1"/>
                </p:cNvGraphicFramePr>
                <p:nvPr>
                  <p:extLst>
                    <p:ext uri="{D42A27DB-BD31-4B8C-83A1-F6EECF244321}">
                      <p14:modId xmlns:p14="http://schemas.microsoft.com/office/powerpoint/2010/main" val="1540192386"/>
                    </p:ext>
                  </p:extLst>
                </p:nvPr>
              </p:nvGraphicFramePr>
              <p:xfrm>
                <a:off x="7932242" y="1665934"/>
                <a:ext cx="1501776" cy="312075"/>
              </p:xfrm>
              <a:graphic>
                <a:graphicData uri="http://schemas.openxmlformats.org/presentationml/2006/ole">
                  <mc:AlternateContent xmlns:mc="http://schemas.openxmlformats.org/markup-compatibility/2006">
                    <mc:Choice xmlns:v="urn:schemas-microsoft-com:vml" Requires="v">
                      <p:oleObj spid="_x0000_s1041" name="Equation" r:id="rId4" imgW="28651200" imgH="5486400" progId="Equation.DSMT4">
                        <p:embed/>
                      </p:oleObj>
                    </mc:Choice>
                    <mc:Fallback>
                      <p:oleObj name="Equation" r:id="rId4" imgW="28651200" imgH="5486400" progId="Equation.DSMT4">
                        <p:embed/>
                        <p:pic>
                          <p:nvPicPr>
                            <p:cNvPr id="59" name="对象 58"/>
                            <p:cNvPicPr/>
                            <p:nvPr/>
                          </p:nvPicPr>
                          <p:blipFill>
                            <a:blip r:embed="rId5"/>
                            <a:stretch>
                              <a:fillRect/>
                            </a:stretch>
                          </p:blipFill>
                          <p:spPr>
                            <a:xfrm>
                              <a:off x="7932242" y="1665934"/>
                              <a:ext cx="1501776" cy="312075"/>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1FC99474-F82F-4FFF-B250-DBA963F07C44}"/>
                    </a:ext>
                  </a:extLst>
                </p:cNvPr>
                <p:cNvGraphicFramePr>
                  <a:graphicFrameLocks noChangeAspect="1"/>
                </p:cNvGraphicFramePr>
                <p:nvPr>
                  <p:extLst>
                    <p:ext uri="{D42A27DB-BD31-4B8C-83A1-F6EECF244321}">
                      <p14:modId xmlns:p14="http://schemas.microsoft.com/office/powerpoint/2010/main" val="3104799052"/>
                    </p:ext>
                  </p:extLst>
                </p:nvPr>
              </p:nvGraphicFramePr>
              <p:xfrm>
                <a:off x="7920713" y="1953762"/>
                <a:ext cx="2460318" cy="316327"/>
              </p:xfrm>
              <a:graphic>
                <a:graphicData uri="http://schemas.openxmlformats.org/presentationml/2006/ole">
                  <mc:AlternateContent xmlns:mc="http://schemas.openxmlformats.org/markup-compatibility/2006">
                    <mc:Choice xmlns:v="urn:schemas-microsoft-com:vml" Requires="v">
                      <p:oleObj spid="_x0000_s1042" name="Equation" r:id="rId6" imgW="42672000" imgH="5486400" progId="Equation.DSMT4">
                        <p:embed/>
                      </p:oleObj>
                    </mc:Choice>
                    <mc:Fallback>
                      <p:oleObj name="Equation" r:id="rId6" imgW="42672000" imgH="5486400" progId="Equation.DSMT4">
                        <p:embed/>
                        <p:pic>
                          <p:nvPicPr>
                            <p:cNvPr id="60" name="对象 59"/>
                            <p:cNvPicPr/>
                            <p:nvPr/>
                          </p:nvPicPr>
                          <p:blipFill>
                            <a:blip r:embed="rId7"/>
                            <a:stretch>
                              <a:fillRect/>
                            </a:stretch>
                          </p:blipFill>
                          <p:spPr>
                            <a:xfrm>
                              <a:off x="7920713" y="1953762"/>
                              <a:ext cx="2460318" cy="316327"/>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DAF456B2-C760-4F88-B7D0-2EBB304B15EA}"/>
                    </a:ext>
                  </a:extLst>
                </p:cNvPr>
                <p:cNvGraphicFramePr>
                  <a:graphicFrameLocks noChangeAspect="1"/>
                </p:cNvGraphicFramePr>
                <p:nvPr>
                  <p:extLst>
                    <p:ext uri="{D42A27DB-BD31-4B8C-83A1-F6EECF244321}">
                      <p14:modId xmlns:p14="http://schemas.microsoft.com/office/powerpoint/2010/main" val="1066487719"/>
                    </p:ext>
                  </p:extLst>
                </p:nvPr>
              </p:nvGraphicFramePr>
              <p:xfrm>
                <a:off x="7932204" y="2388142"/>
                <a:ext cx="1405494" cy="315505"/>
              </p:xfrm>
              <a:graphic>
                <a:graphicData uri="http://schemas.openxmlformats.org/presentationml/2006/ole">
                  <mc:AlternateContent xmlns:mc="http://schemas.openxmlformats.org/markup-compatibility/2006">
                    <mc:Choice xmlns:v="urn:schemas-microsoft-com:vml" Requires="v">
                      <p:oleObj spid="_x0000_s1043" name="Equation" r:id="rId8" imgW="24384000" imgH="5486400" progId="Equation.DSMT4">
                        <p:embed/>
                      </p:oleObj>
                    </mc:Choice>
                    <mc:Fallback>
                      <p:oleObj name="Equation" r:id="rId8" imgW="24384000" imgH="5486400" progId="Equation.DSMT4">
                        <p:embed/>
                        <p:pic>
                          <p:nvPicPr>
                            <p:cNvPr id="61" name="对象 60"/>
                            <p:cNvPicPr/>
                            <p:nvPr/>
                          </p:nvPicPr>
                          <p:blipFill>
                            <a:blip r:embed="rId9"/>
                            <a:stretch>
                              <a:fillRect/>
                            </a:stretch>
                          </p:blipFill>
                          <p:spPr>
                            <a:xfrm>
                              <a:off x="7932204" y="2388142"/>
                              <a:ext cx="1405494" cy="315505"/>
                            </a:xfrm>
                            <a:prstGeom prst="rect">
                              <a:avLst/>
                            </a:prstGeom>
                          </p:spPr>
                        </p:pic>
                      </p:oleObj>
                    </mc:Fallback>
                  </mc:AlternateContent>
                </a:graphicData>
              </a:graphic>
            </p:graphicFrame>
            <p:graphicFrame>
              <p:nvGraphicFramePr>
                <p:cNvPr id="34" name="对象 33">
                  <a:extLst>
                    <a:ext uri="{FF2B5EF4-FFF2-40B4-BE49-F238E27FC236}">
                      <a16:creationId xmlns:a16="http://schemas.microsoft.com/office/drawing/2014/main" id="{1B909567-C700-4DB6-B18C-471D9A619012}"/>
                    </a:ext>
                  </a:extLst>
                </p:cNvPr>
                <p:cNvGraphicFramePr>
                  <a:graphicFrameLocks noChangeAspect="1"/>
                </p:cNvGraphicFramePr>
                <p:nvPr/>
              </p:nvGraphicFramePr>
              <p:xfrm>
                <a:off x="7967439" y="2671195"/>
                <a:ext cx="2500396" cy="530047"/>
              </p:xfrm>
              <a:graphic>
                <a:graphicData uri="http://schemas.openxmlformats.org/presentationml/2006/ole">
                  <mc:AlternateContent xmlns:mc="http://schemas.openxmlformats.org/markup-compatibility/2006">
                    <mc:Choice xmlns:v="urn:schemas-microsoft-com:vml" Requires="v">
                      <p:oleObj spid="_x0000_s1044" name="Equation" r:id="rId10" imgW="40233600" imgH="8534400" progId="Equation.DSMT4">
                        <p:embed/>
                      </p:oleObj>
                    </mc:Choice>
                    <mc:Fallback>
                      <p:oleObj name="Equation" r:id="rId10" imgW="40233600" imgH="8534400" progId="Equation.DSMT4">
                        <p:embed/>
                        <p:pic>
                          <p:nvPicPr>
                            <p:cNvPr id="62" name="对象 61"/>
                            <p:cNvPicPr/>
                            <p:nvPr/>
                          </p:nvPicPr>
                          <p:blipFill>
                            <a:blip r:embed="rId11"/>
                            <a:stretch>
                              <a:fillRect/>
                            </a:stretch>
                          </p:blipFill>
                          <p:spPr>
                            <a:xfrm>
                              <a:off x="7967439" y="2671195"/>
                              <a:ext cx="2500396" cy="530047"/>
                            </a:xfrm>
                            <a:prstGeom prst="rect">
                              <a:avLst/>
                            </a:prstGeom>
                          </p:spPr>
                        </p:pic>
                      </p:oleObj>
                    </mc:Fallback>
                  </mc:AlternateContent>
                </a:graphicData>
              </a:graphic>
            </p:graphicFrame>
            <p:sp>
              <p:nvSpPr>
                <p:cNvPr id="35" name="文本框 34">
                  <a:extLst>
                    <a:ext uri="{FF2B5EF4-FFF2-40B4-BE49-F238E27FC236}">
                      <a16:creationId xmlns:a16="http://schemas.microsoft.com/office/drawing/2014/main" id="{738E6EFF-DAB8-4F5B-B11F-9DF6695266F4}"/>
                    </a:ext>
                  </a:extLst>
                </p:cNvPr>
                <p:cNvSpPr txBox="1"/>
                <p:nvPr/>
              </p:nvSpPr>
              <p:spPr>
                <a:xfrm>
                  <a:off x="7418727" y="3310316"/>
                  <a:ext cx="3598069"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sym typeface="+mn-ea"/>
                    </a:rPr>
                    <a:t>验证：</a:t>
                  </a:r>
                  <a:endParaRPr lang="zh-CN" altLang="en-US" dirty="0"/>
                </a:p>
              </p:txBody>
            </p:sp>
            <p:graphicFrame>
              <p:nvGraphicFramePr>
                <p:cNvPr id="36" name="对象 35">
                  <a:extLst>
                    <a:ext uri="{FF2B5EF4-FFF2-40B4-BE49-F238E27FC236}">
                      <a16:creationId xmlns:a16="http://schemas.microsoft.com/office/drawing/2014/main" id="{5CF8B9B0-1F7A-4CF3-AF95-EC605AAE6CA9}"/>
                    </a:ext>
                  </a:extLst>
                </p:cNvPr>
                <p:cNvGraphicFramePr>
                  <a:graphicFrameLocks noChangeAspect="1"/>
                </p:cNvGraphicFramePr>
                <p:nvPr/>
              </p:nvGraphicFramePr>
              <p:xfrm>
                <a:off x="8111309" y="3296730"/>
                <a:ext cx="2786241" cy="387885"/>
              </p:xfrm>
              <a:graphic>
                <a:graphicData uri="http://schemas.openxmlformats.org/presentationml/2006/ole">
                  <mc:AlternateContent xmlns:mc="http://schemas.openxmlformats.org/markup-compatibility/2006">
                    <mc:Choice xmlns:v="urn:schemas-microsoft-com:vml" Requires="v">
                      <p:oleObj spid="_x0000_s1045" name="Equation" r:id="rId12" imgW="38709600" imgH="5486400" progId="Equation.DSMT4">
                        <p:embed/>
                      </p:oleObj>
                    </mc:Choice>
                    <mc:Fallback>
                      <p:oleObj name="Equation" r:id="rId12" imgW="38709600" imgH="5486400" progId="Equation.DSMT4">
                        <p:embed/>
                        <p:pic>
                          <p:nvPicPr>
                            <p:cNvPr id="64" name="对象 63"/>
                            <p:cNvPicPr/>
                            <p:nvPr/>
                          </p:nvPicPr>
                          <p:blipFill>
                            <a:blip r:embed="rId13"/>
                            <a:stretch>
                              <a:fillRect/>
                            </a:stretch>
                          </p:blipFill>
                          <p:spPr>
                            <a:xfrm>
                              <a:off x="8111309" y="3296730"/>
                              <a:ext cx="2786241" cy="387885"/>
                            </a:xfrm>
                            <a:prstGeom prst="rect">
                              <a:avLst/>
                            </a:prstGeom>
                          </p:spPr>
                        </p:pic>
                      </p:oleObj>
                    </mc:Fallback>
                  </mc:AlternateContent>
                </a:graphicData>
              </a:graphic>
            </p:graphicFrame>
          </p:grpSp>
        </p:grpSp>
        <p:sp>
          <p:nvSpPr>
            <p:cNvPr id="45" name="文本框 44">
              <a:extLst>
                <a:ext uri="{FF2B5EF4-FFF2-40B4-BE49-F238E27FC236}">
                  <a16:creationId xmlns:a16="http://schemas.microsoft.com/office/drawing/2014/main" id="{D1AA9850-048C-413A-BAD6-3548AFE414FC}"/>
                </a:ext>
              </a:extLst>
            </p:cNvPr>
            <p:cNvSpPr txBox="1"/>
            <p:nvPr/>
          </p:nvSpPr>
          <p:spPr>
            <a:xfrm>
              <a:off x="1125918" y="3397652"/>
              <a:ext cx="1168166" cy="369332"/>
            </a:xfrm>
            <a:prstGeom prst="rect">
              <a:avLst/>
            </a:prstGeom>
            <a:noFill/>
          </p:spPr>
          <p:txBody>
            <a:bodyPr wrap="square">
              <a:spAutoFit/>
            </a:bodyPr>
            <a:lstStyle/>
            <a:p>
              <a:r>
                <a:rPr lang="zh-CN" altLang="en-US" sz="1800" b="0" i="0" dirty="0">
                  <a:solidFill>
                    <a:schemeClr val="accent1"/>
                  </a:solidFill>
                  <a:effectLst>
                    <a:outerShdw blurRad="38100" dist="25400" dir="5400000" algn="ctr" rotWithShape="0">
                      <a:srgbClr val="6E747A">
                        <a:alpha val="43000"/>
                      </a:srgbClr>
                    </a:outerShdw>
                  </a:effectLst>
                  <a:latin typeface="Source Sans Pro" panose="020B0503030403020204" pitchFamily="34" charset="0"/>
                </a:rPr>
                <a:t>例：</a:t>
              </a:r>
              <a:endParaRPr lang="zh-CN" altLang="en-US" dirty="0"/>
            </a:p>
          </p:txBody>
        </p:sp>
      </p:grpSp>
      <p:grpSp>
        <p:nvGrpSpPr>
          <p:cNvPr id="6" name="组合 5">
            <a:extLst>
              <a:ext uri="{FF2B5EF4-FFF2-40B4-BE49-F238E27FC236}">
                <a16:creationId xmlns:a16="http://schemas.microsoft.com/office/drawing/2014/main" id="{68145D6C-1C0F-47CC-B532-8B5E8B1310A4}"/>
              </a:ext>
            </a:extLst>
          </p:cNvPr>
          <p:cNvGrpSpPr/>
          <p:nvPr/>
        </p:nvGrpSpPr>
        <p:grpSpPr>
          <a:xfrm>
            <a:off x="1503056" y="986849"/>
            <a:ext cx="10786816" cy="3410934"/>
            <a:chOff x="672546" y="721232"/>
            <a:chExt cx="10786816" cy="3410934"/>
          </a:xfrm>
        </p:grpSpPr>
        <p:grpSp>
          <p:nvGrpSpPr>
            <p:cNvPr id="40" name="组合 39">
              <a:extLst>
                <a:ext uri="{FF2B5EF4-FFF2-40B4-BE49-F238E27FC236}">
                  <a16:creationId xmlns:a16="http://schemas.microsoft.com/office/drawing/2014/main" id="{13566AB6-79A5-4FAF-A615-73D3E61B37A7}"/>
                </a:ext>
              </a:extLst>
            </p:cNvPr>
            <p:cNvGrpSpPr/>
            <p:nvPr/>
          </p:nvGrpSpPr>
          <p:grpSpPr>
            <a:xfrm>
              <a:off x="672546" y="721232"/>
              <a:ext cx="10786816" cy="3410934"/>
              <a:chOff x="789992" y="1165326"/>
              <a:chExt cx="10786816" cy="3410934"/>
            </a:xfrm>
          </p:grpSpPr>
          <p:grpSp>
            <p:nvGrpSpPr>
              <p:cNvPr id="22" name="组合 21">
                <a:extLst>
                  <a:ext uri="{FF2B5EF4-FFF2-40B4-BE49-F238E27FC236}">
                    <a16:creationId xmlns:a16="http://schemas.microsoft.com/office/drawing/2014/main" id="{EC6E3752-04C3-4F36-96B7-3E1CF07B8A4B}"/>
                  </a:ext>
                </a:extLst>
              </p:cNvPr>
              <p:cNvGrpSpPr/>
              <p:nvPr/>
            </p:nvGrpSpPr>
            <p:grpSpPr>
              <a:xfrm>
                <a:off x="789992" y="1165326"/>
                <a:ext cx="10786816" cy="3410934"/>
                <a:chOff x="2786572" y="2089905"/>
                <a:chExt cx="10786816" cy="3410934"/>
              </a:xfrm>
            </p:grpSpPr>
            <p:pic>
              <p:nvPicPr>
                <p:cNvPr id="16" name="图片 15">
                  <a:extLst>
                    <a:ext uri="{FF2B5EF4-FFF2-40B4-BE49-F238E27FC236}">
                      <a16:creationId xmlns:a16="http://schemas.microsoft.com/office/drawing/2014/main" id="{1AFFA7D7-803B-45DD-A9F7-DB70AA61A073}"/>
                    </a:ext>
                  </a:extLst>
                </p:cNvPr>
                <p:cNvPicPr>
                  <a:picLocks noChangeAspect="1"/>
                </p:cNvPicPr>
                <p:nvPr/>
              </p:nvPicPr>
              <p:blipFill>
                <a:blip r:embed="rId14"/>
                <a:stretch>
                  <a:fillRect/>
                </a:stretch>
              </p:blipFill>
              <p:spPr>
                <a:xfrm>
                  <a:off x="4344713" y="3298506"/>
                  <a:ext cx="2442917" cy="366940"/>
                </a:xfrm>
                <a:prstGeom prst="rect">
                  <a:avLst/>
                </a:prstGeom>
              </p:spPr>
            </p:pic>
            <p:grpSp>
              <p:nvGrpSpPr>
                <p:cNvPr id="20" name="组合 19">
                  <a:extLst>
                    <a:ext uri="{FF2B5EF4-FFF2-40B4-BE49-F238E27FC236}">
                      <a16:creationId xmlns:a16="http://schemas.microsoft.com/office/drawing/2014/main" id="{DF251359-6818-48F8-A8F8-68D99FC78A37}"/>
                    </a:ext>
                  </a:extLst>
                </p:cNvPr>
                <p:cNvGrpSpPr/>
                <p:nvPr/>
              </p:nvGrpSpPr>
              <p:grpSpPr>
                <a:xfrm>
                  <a:off x="2786572" y="2089905"/>
                  <a:ext cx="10786816" cy="3410934"/>
                  <a:chOff x="1240192" y="1201839"/>
                  <a:chExt cx="10786816" cy="3410934"/>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9547C78-743E-4BD1-976B-4BF9ED504547}"/>
                          </a:ext>
                        </a:extLst>
                      </p:cNvPr>
                      <p:cNvSpPr txBox="1"/>
                      <p:nvPr/>
                    </p:nvSpPr>
                    <p:spPr>
                      <a:xfrm>
                        <a:off x="1240192" y="1201839"/>
                        <a:ext cx="10786816" cy="34109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基于</a:t>
                        </a:r>
                        <a:r>
                          <a:rPr lang="en-US" altLang="zh-CN" dirty="0">
                            <a:latin typeface="Times New Roman" panose="02020603050405020304" pitchFamily="18" charset="0"/>
                            <a:ea typeface="楷体" panose="02010609060101010101" pitchFamily="49" charset="-122"/>
                            <a:cs typeface="Times New Roman" panose="02020603050405020304" pitchFamily="18" charset="0"/>
                          </a:rPr>
                          <a:t>q-SDH</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假设的双线性映射累加器；</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800" dirty="0">
                            <a:latin typeface="楷体" panose="02010609060101010101" pitchFamily="49" charset="-122"/>
                            <a:ea typeface="楷体" panose="02010609060101010101" pitchFamily="49" charset="-122"/>
                          </a:rPr>
                          <a:t>公私钥对：</a:t>
                        </a:r>
                        <a:r>
                          <a:rPr lang="en-US" altLang="zh-CN" sz="1800" dirty="0">
                            <a:latin typeface="楷体" panose="02010609060101010101" pitchFamily="49" charset="-122"/>
                            <a:ea typeface="楷体" panose="02010609060101010101" pitchFamily="49" charset="-122"/>
                          </a:rPr>
                          <a:t>(</a:t>
                        </a:r>
                        <a14:m>
                          <m:oMath xmlns:m="http://schemas.openxmlformats.org/officeDocument/2006/math">
                            <m:r>
                              <a:rPr lang="en-US" altLang="zh-CN" sz="1800" b="0" i="1" smtClean="0">
                                <a:latin typeface="Cambria Math" panose="02040503050406030204" pitchFamily="18" charset="0"/>
                              </a:rPr>
                              <m:t>𝑝𝑘</m:t>
                            </m:r>
                            <m:r>
                              <a:rPr lang="en-US" altLang="zh-CN" sz="1800" b="0" i="1" smtClean="0">
                                <a:latin typeface="Cambria Math" panose="02040503050406030204" pitchFamily="18" charset="0"/>
                              </a:rPr>
                              <m:t>,</m:t>
                            </m:r>
                            <m:r>
                              <a:rPr lang="en-US" altLang="zh-CN" sz="1800" b="0" i="1" smtClean="0">
                                <a:solidFill>
                                  <a:srgbClr val="0066B3"/>
                                </a:solidFill>
                                <a:latin typeface="Cambria Math" panose="02040503050406030204" pitchFamily="18" charset="0"/>
                              </a:rPr>
                              <m:t>𝑠𝑘</m:t>
                            </m:r>
                          </m:oMath>
                        </a14:m>
                        <a:r>
                          <a:rPr lang="en-US" altLang="zh-CN" sz="1800" dirty="0">
                            <a:latin typeface="楷体" panose="02010609060101010101" pitchFamily="49" charset="-122"/>
                            <a:ea typeface="楷体" panose="02010609060101010101" pitchFamily="49" charset="-122"/>
                          </a:rPr>
                          <a:t>)</a:t>
                        </a:r>
                        <a14:m>
                          <m:oMath xmlns:m="http://schemas.openxmlformats.org/officeDocument/2006/math">
                            <m:r>
                              <a:rPr lang="zh-CN" altLang="en-US" sz="1800" i="0">
                                <a:latin typeface="Cambria Math" panose="02040503050406030204" pitchFamily="18" charset="0"/>
                              </a:rPr>
                              <m:t>=</m:t>
                            </m:r>
                            <m:d>
                              <m:dPr>
                                <m:sepChr m:val=","/>
                                <m:ctrlPr>
                                  <a:rPr lang="zh-CN" altLang="en-US" sz="1800" i="1">
                                    <a:latin typeface="Cambria Math" panose="02040503050406030204" pitchFamily="18" charset="0"/>
                                  </a:rPr>
                                </m:ctrlPr>
                              </m:dPr>
                              <m:e>
                                <m:r>
                                  <a:rPr lang="en-US" altLang="zh-CN" sz="1800" b="0" i="1" smtClean="0">
                                    <a:latin typeface="Cambria Math" panose="02040503050406030204" pitchFamily="18" charset="0"/>
                                  </a:rPr>
                                  <m:t>(</m:t>
                                </m:r>
                                <m:r>
                                  <a:rPr lang="zh-CN" altLang="en-US" sz="1800" i="1">
                                    <a:latin typeface="Cambria Math" panose="02040503050406030204" pitchFamily="18" charset="0"/>
                                  </a:rPr>
                                  <m:t>𝑔</m:t>
                                </m:r>
                              </m:e>
                              <m:e>
                                <m:sSup>
                                  <m:sSupPr>
                                    <m:ctrlPr>
                                      <a:rPr lang="zh-CN" altLang="en-US" sz="1800" i="1">
                                        <a:solidFill>
                                          <a:srgbClr val="836967"/>
                                        </a:solidFill>
                                        <a:latin typeface="Cambria Math" panose="02040503050406030204" pitchFamily="18" charset="0"/>
                                      </a:rPr>
                                    </m:ctrlPr>
                                  </m:sSupPr>
                                  <m:e>
                                    <m:r>
                                      <a:rPr lang="zh-CN" altLang="en-US" sz="1800" i="1">
                                        <a:latin typeface="Cambria Math" panose="02040503050406030204" pitchFamily="18" charset="0"/>
                                      </a:rPr>
                                      <m:t>𝑔</m:t>
                                    </m:r>
                                  </m:e>
                                  <m:sup>
                                    <m:r>
                                      <a:rPr lang="zh-CN" altLang="en-US" sz="1800" i="1">
                                        <a:latin typeface="Cambria Math" panose="02040503050406030204" pitchFamily="18" charset="0"/>
                                      </a:rPr>
                                      <m:t>𝑠</m:t>
                                    </m:r>
                                  </m:sup>
                                </m:sSup>
                              </m:e>
                              <m:e>
                                <m:r>
                                  <a:rPr lang="zh-CN" altLang="en-US" sz="1800" i="0">
                                    <a:latin typeface="Cambria Math" panose="02040503050406030204" pitchFamily="18" charset="0"/>
                                  </a:rPr>
                                  <m:t>...</m:t>
                                </m:r>
                              </m:e>
                              <m:e>
                                <m:sSup>
                                  <m:sSupPr>
                                    <m:ctrlPr>
                                      <a:rPr lang="zh-CN" altLang="en-US" sz="1800" i="1">
                                        <a:solidFill>
                                          <a:srgbClr val="836967"/>
                                        </a:solidFill>
                                        <a:latin typeface="Cambria Math" panose="02040503050406030204" pitchFamily="18" charset="0"/>
                                      </a:rPr>
                                    </m:ctrlPr>
                                  </m:sSupPr>
                                  <m:e>
                                    <m:r>
                                      <a:rPr lang="zh-CN" altLang="en-US" sz="1800" i="1">
                                        <a:latin typeface="Cambria Math" panose="02040503050406030204" pitchFamily="18" charset="0"/>
                                      </a:rPr>
                                      <m:t>𝑔</m:t>
                                    </m:r>
                                  </m:e>
                                  <m:sup>
                                    <m:sSup>
                                      <m:sSupPr>
                                        <m:ctrlPr>
                                          <a:rPr lang="zh-CN" altLang="en-US" sz="1800" i="1">
                                            <a:solidFill>
                                              <a:srgbClr val="836967"/>
                                            </a:solidFill>
                                            <a:latin typeface="Cambria Math" panose="02040503050406030204" pitchFamily="18" charset="0"/>
                                          </a:rPr>
                                        </m:ctrlPr>
                                      </m:sSupPr>
                                      <m:e>
                                        <m:r>
                                          <a:rPr lang="zh-CN" altLang="en-US" sz="1800" i="1">
                                            <a:latin typeface="Cambria Math" panose="02040503050406030204" pitchFamily="18" charset="0"/>
                                          </a:rPr>
                                          <m:t>𝑠</m:t>
                                        </m:r>
                                      </m:e>
                                      <m:sup>
                                        <m:r>
                                          <a:rPr lang="zh-CN" altLang="en-US" sz="1800" i="1">
                                            <a:latin typeface="Cambria Math" panose="02040503050406030204" pitchFamily="18" charset="0"/>
                                          </a:rPr>
                                          <m:t>𝑞</m:t>
                                        </m:r>
                                      </m:sup>
                                    </m:sSup>
                                  </m:sup>
                                </m:sSup>
                                <m:r>
                                  <a:rPr lang="en-US" altLang="zh-CN" sz="1800" b="0" i="1" smtClean="0">
                                    <a:latin typeface="Cambria Math" panose="02040503050406030204" pitchFamily="18" charset="0"/>
                                  </a:rPr>
                                  <m:t>)</m:t>
                                </m:r>
                              </m:e>
                              <m:e>
                                <m:r>
                                  <a:rPr lang="en-US" altLang="zh-CN" sz="1800" b="0" i="1" smtClean="0">
                                    <a:latin typeface="Cambria Math" panose="02040503050406030204" pitchFamily="18" charset="0"/>
                                  </a:rPr>
                                  <m:t>  </m:t>
                                </m:r>
                                <m:r>
                                  <a:rPr lang="zh-CN" altLang="en-US" sz="1800" i="1" smtClean="0">
                                    <a:solidFill>
                                      <a:srgbClr val="0066B3"/>
                                    </a:solidFill>
                                    <a:latin typeface="Cambria Math" panose="02040503050406030204" pitchFamily="18" charset="0"/>
                                  </a:rPr>
                                  <m:t>𝑠</m:t>
                                </m:r>
                              </m:e>
                            </m:d>
                          </m:oMath>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此构造以双线性对运算为基础</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累加值</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证据</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验证</a:t>
                        </a:r>
                        <a:endParaRPr lang="zh-CN" altLang="en-US" sz="2000" dirty="0"/>
                      </a:p>
                      <a:p>
                        <a:pPr marL="742950" lvl="1" indent="-285750">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非成员证据</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验证</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1200150" lvl="2" indent="-285750">
                          <a:lnSpc>
                            <a:spcPct val="150000"/>
                          </a:lnSpc>
                          <a:buFont typeface="Arial" panose="020B0604020202020204" pitchFamily="34" charset="0"/>
                          <a:buChar char="•"/>
                        </a:pPr>
                        <a14:m>
                          <m:oMath xmlns:m="http://schemas.openxmlformats.org/officeDocument/2006/math">
                            <m:r>
                              <a:rPr lang="en-US" altLang="zh-CN" b="1" i="1" smtClean="0">
                                <a:solidFill>
                                  <a:schemeClr val="accent2"/>
                                </a:solidFill>
                                <a:latin typeface="Cambria Math" panose="02040503050406030204" pitchFamily="18" charset="0"/>
                              </a:rPr>
                              <m:t>𝒆</m:t>
                            </m:r>
                            <m:r>
                              <a:rPr lang="en-US" altLang="zh-CN" b="1" i="1" smtClean="0">
                                <a:solidFill>
                                  <a:schemeClr val="accent2"/>
                                </a:solidFill>
                                <a:latin typeface="Cambria Math" panose="02040503050406030204" pitchFamily="18" charset="0"/>
                              </a:rPr>
                              <m:t>(</m:t>
                            </m:r>
                            <m:r>
                              <a:rPr lang="en-US" altLang="zh-CN" b="1" i="1" smtClean="0">
                                <a:solidFill>
                                  <a:schemeClr val="accent2"/>
                                </a:solidFill>
                                <a:latin typeface="Cambria Math" panose="02040503050406030204" pitchFamily="18" charset="0"/>
                              </a:rPr>
                              <m:t>𝒘𝒊</m:t>
                            </m:r>
                            <m:sSub>
                              <m:sSubPr>
                                <m:ctrlPr>
                                  <a:rPr lang="zh-CN" altLang="zh-CN" b="1" i="1">
                                    <a:solidFill>
                                      <a:schemeClr val="accent2"/>
                                    </a:solidFill>
                                    <a:latin typeface="Cambria Math" panose="02040503050406030204" pitchFamily="18" charset="0"/>
                                  </a:rPr>
                                </m:ctrlPr>
                              </m:sSubPr>
                              <m:e>
                                <m:r>
                                  <a:rPr lang="en-US" altLang="zh-CN" b="1" i="1">
                                    <a:solidFill>
                                      <a:schemeClr val="accent2"/>
                                    </a:solidFill>
                                    <a:latin typeface="Cambria Math" panose="02040503050406030204" pitchFamily="18" charset="0"/>
                                  </a:rPr>
                                  <m:t>𝒕</m:t>
                                </m:r>
                              </m:e>
                              <m:sub>
                                <m:sSub>
                                  <m:sSubPr>
                                    <m:ctrlPr>
                                      <a:rPr lang="zh-CN" altLang="zh-CN" b="1" i="1">
                                        <a:solidFill>
                                          <a:schemeClr val="accent2"/>
                                        </a:solidFill>
                                        <a:latin typeface="Cambria Math" panose="02040503050406030204" pitchFamily="18" charset="0"/>
                                      </a:rPr>
                                    </m:ctrlPr>
                                  </m:sSubPr>
                                  <m:e>
                                    <m:r>
                                      <a:rPr lang="en-US" altLang="zh-CN" b="1" i="1">
                                        <a:solidFill>
                                          <a:schemeClr val="accent2"/>
                                        </a:solidFill>
                                        <a:latin typeface="Cambria Math" panose="02040503050406030204" pitchFamily="18" charset="0"/>
                                      </a:rPr>
                                      <m:t>𝒙</m:t>
                                    </m:r>
                                  </m:e>
                                  <m:sub>
                                    <m:r>
                                      <a:rPr lang="en-US" altLang="zh-CN" b="1" i="1">
                                        <a:solidFill>
                                          <a:schemeClr val="accent2"/>
                                        </a:solidFill>
                                        <a:latin typeface="Cambria Math" panose="02040503050406030204" pitchFamily="18" charset="0"/>
                                      </a:rPr>
                                      <m:t>𝒊</m:t>
                                    </m:r>
                                  </m:sub>
                                </m:sSub>
                              </m:sub>
                            </m:sSub>
                            <m:r>
                              <a:rPr lang="en-US" altLang="zh-CN" b="1" i="1">
                                <a:solidFill>
                                  <a:schemeClr val="accent2"/>
                                </a:solidFill>
                                <a:latin typeface="Cambria Math" panose="02040503050406030204" pitchFamily="18" charset="0"/>
                              </a:rPr>
                              <m:t>,</m:t>
                            </m:r>
                            <m:sSup>
                              <m:sSupPr>
                                <m:ctrlPr>
                                  <a:rPr lang="zh-CN" altLang="zh-CN" b="1" i="1">
                                    <a:solidFill>
                                      <a:schemeClr val="accent2"/>
                                    </a:solidFill>
                                    <a:latin typeface="Cambria Math" panose="02040503050406030204" pitchFamily="18" charset="0"/>
                                  </a:rPr>
                                </m:ctrlPr>
                              </m:sSupPr>
                              <m:e>
                                <m:r>
                                  <a:rPr lang="en-US" altLang="zh-CN" b="1" i="1">
                                    <a:solidFill>
                                      <a:schemeClr val="accent2"/>
                                    </a:solidFill>
                                    <a:latin typeface="Cambria Math" panose="02040503050406030204" pitchFamily="18" charset="0"/>
                                  </a:rPr>
                                  <m:t>𝒈</m:t>
                                </m:r>
                              </m:e>
                              <m:sup>
                                <m:sSub>
                                  <m:sSubPr>
                                    <m:ctrlPr>
                                      <a:rPr lang="zh-CN" altLang="zh-CN" b="1" i="1">
                                        <a:solidFill>
                                          <a:schemeClr val="accent2"/>
                                        </a:solidFill>
                                        <a:latin typeface="Cambria Math" panose="02040503050406030204" pitchFamily="18" charset="0"/>
                                      </a:rPr>
                                    </m:ctrlPr>
                                  </m:sSubPr>
                                  <m:e>
                                    <m:r>
                                      <a:rPr lang="en-US" altLang="zh-CN" b="1" i="1">
                                        <a:solidFill>
                                          <a:schemeClr val="accent2"/>
                                        </a:solidFill>
                                        <a:latin typeface="Cambria Math" panose="02040503050406030204" pitchFamily="18" charset="0"/>
                                      </a:rPr>
                                      <m:t>𝒙</m:t>
                                    </m:r>
                                  </m:e>
                                  <m:sub>
                                    <m:r>
                                      <a:rPr lang="en-US" altLang="zh-CN" b="1" i="1">
                                        <a:solidFill>
                                          <a:schemeClr val="accent2"/>
                                        </a:solidFill>
                                        <a:latin typeface="Cambria Math" panose="02040503050406030204" pitchFamily="18" charset="0"/>
                                      </a:rPr>
                                      <m:t>𝒊</m:t>
                                    </m:r>
                                  </m:sub>
                                </m:sSub>
                              </m:sup>
                            </m:sSup>
                            <m:sSup>
                              <m:sSupPr>
                                <m:ctrlPr>
                                  <a:rPr lang="zh-CN" altLang="zh-CN" b="1" i="1" smtClean="0">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𝒈</m:t>
                                </m:r>
                              </m:e>
                              <m:sup>
                                <m:r>
                                  <a:rPr lang="en-US" altLang="zh-CN" b="1" i="1">
                                    <a:solidFill>
                                      <a:srgbClr val="C00000"/>
                                    </a:solidFill>
                                    <a:latin typeface="Cambria Math" panose="02040503050406030204" pitchFamily="18" charset="0"/>
                                  </a:rPr>
                                  <m:t>𝒔</m:t>
                                </m:r>
                              </m:sup>
                            </m:sSup>
                            <m:r>
                              <a:rPr lang="en-US" altLang="zh-CN" b="1" i="1" smtClean="0">
                                <a:solidFill>
                                  <a:schemeClr val="accent2"/>
                                </a:solidFill>
                                <a:latin typeface="Cambria Math" panose="02040503050406030204" pitchFamily="18" charset="0"/>
                              </a:rPr>
                              <m:t>)=</m:t>
                            </m:r>
                            <m:r>
                              <a:rPr lang="en-US" altLang="zh-CN" b="1" i="1" smtClean="0">
                                <a:solidFill>
                                  <a:schemeClr val="accent2"/>
                                </a:solidFill>
                                <a:latin typeface="Cambria Math" panose="02040503050406030204" pitchFamily="18" charset="0"/>
                              </a:rPr>
                              <m:t>𝒆</m:t>
                            </m:r>
                            <m:r>
                              <a:rPr lang="en-US" altLang="zh-CN" b="1" i="1" smtClean="0">
                                <a:solidFill>
                                  <a:schemeClr val="accent2"/>
                                </a:solidFill>
                                <a:latin typeface="Cambria Math" panose="02040503050406030204" pitchFamily="18" charset="0"/>
                              </a:rPr>
                              <m:t>(</m:t>
                            </m:r>
                            <m:r>
                              <a:rPr lang="en-US" altLang="zh-CN" b="1" i="1" smtClean="0">
                                <a:solidFill>
                                  <a:schemeClr val="accent2"/>
                                </a:solidFill>
                                <a:latin typeface="Cambria Math" panose="02040503050406030204" pitchFamily="18" charset="0"/>
                              </a:rPr>
                              <m:t>𝒂𝒄</m:t>
                            </m:r>
                            <m:sSub>
                              <m:sSubPr>
                                <m:ctrlPr>
                                  <a:rPr lang="zh-CN" altLang="zh-CN" b="1" i="1" smtClean="0">
                                    <a:solidFill>
                                      <a:schemeClr val="accent2"/>
                                    </a:solidFill>
                                    <a:latin typeface="Cambria Math" panose="02040503050406030204" pitchFamily="18" charset="0"/>
                                  </a:rPr>
                                </m:ctrlPr>
                              </m:sSubPr>
                              <m:e>
                                <m:r>
                                  <a:rPr lang="en-US" altLang="zh-CN" b="1" i="1">
                                    <a:solidFill>
                                      <a:schemeClr val="accent2"/>
                                    </a:solidFill>
                                    <a:latin typeface="Cambria Math" panose="02040503050406030204" pitchFamily="18" charset="0"/>
                                  </a:rPr>
                                  <m:t>𝒄</m:t>
                                </m:r>
                              </m:e>
                              <m:sub>
                                <m:r>
                                  <a:rPr lang="en-US" altLang="zh-CN" b="1" i="1">
                                    <a:solidFill>
                                      <a:schemeClr val="accent2"/>
                                    </a:solidFill>
                                    <a:latin typeface="Cambria Math" panose="02040503050406030204" pitchFamily="18" charset="0"/>
                                  </a:rPr>
                                  <m:t>𝑿</m:t>
                                </m:r>
                              </m:sub>
                            </m:sSub>
                            <m:r>
                              <a:rPr lang="en-US" altLang="zh-CN" b="1" i="1" smtClean="0">
                                <a:solidFill>
                                  <a:schemeClr val="accent2"/>
                                </a:solidFill>
                                <a:latin typeface="Cambria Math" panose="02040503050406030204" pitchFamily="18" charset="0"/>
                              </a:rPr>
                              <m:t>,</m:t>
                            </m:r>
                            <m:r>
                              <a:rPr lang="en-US" altLang="zh-CN" b="1" i="1" smtClean="0">
                                <a:solidFill>
                                  <a:srgbClr val="C00000"/>
                                </a:solidFill>
                                <a:latin typeface="Cambria Math" panose="02040503050406030204" pitchFamily="18" charset="0"/>
                              </a:rPr>
                              <m:t>𝒈</m:t>
                            </m:r>
                            <m:r>
                              <a:rPr lang="en-US" altLang="zh-CN" b="1" i="1" smtClean="0">
                                <a:solidFill>
                                  <a:schemeClr val="accent2"/>
                                </a:solidFill>
                                <a:latin typeface="Cambria Math" panose="02040503050406030204" pitchFamily="18" charset="0"/>
                              </a:rPr>
                              <m:t>)/</m:t>
                            </m:r>
                            <m:r>
                              <a:rPr lang="en-US" altLang="zh-CN" b="1" i="1" kern="100" smtClean="0">
                                <a:solidFill>
                                  <a:schemeClr val="accent2"/>
                                </a:solidFill>
                                <a:effectLst/>
                                <a:latin typeface="Cambria Math" panose="02040503050406030204" pitchFamily="18" charset="0"/>
                                <a:ea typeface="宋体" panose="02010600030101010101" pitchFamily="2" charset="-122"/>
                                <a:cs typeface="Times New Roman" panose="02020603050405020304" pitchFamily="18" charset="0"/>
                              </a:rPr>
                              <m:t>𝒆</m:t>
                            </m:r>
                            <m:r>
                              <a:rPr lang="en-US" altLang="zh-CN" b="1" i="1" kern="100" smtClean="0">
                                <a:solidFill>
                                  <a:schemeClr val="accent2"/>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smtClean="0">
                                    <a:solidFill>
                                      <a:schemeClr val="accent2"/>
                                    </a:solidFill>
                                    <a:effectLst/>
                                    <a:latin typeface="Cambria Math" panose="02040503050406030204" pitchFamily="18" charset="0"/>
                                    <a:ea typeface="Cambria Math" panose="02040503050406030204" pitchFamily="18" charset="0"/>
                                  </a:rPr>
                                </m:ctrlPr>
                              </m:sSubPr>
                              <m:e>
                                <m:r>
                                  <a:rPr lang="en-US" altLang="zh-CN" b="1" i="1" kern="100">
                                    <a:solidFill>
                                      <a:schemeClr val="accent2"/>
                                    </a:solidFill>
                                    <a:effectLst/>
                                    <a:latin typeface="Cambria Math" panose="02040503050406030204" pitchFamily="18" charset="0"/>
                                    <a:ea typeface="宋体" panose="02010600030101010101" pitchFamily="2" charset="-122"/>
                                    <a:cs typeface="Times New Roman" panose="02020603050405020304" pitchFamily="18" charset="0"/>
                                  </a:rPr>
                                  <m:t>𝒘</m:t>
                                </m:r>
                              </m:e>
                              <m:sub>
                                <m:r>
                                  <a:rPr lang="en-US" altLang="zh-CN" b="1" i="1" kern="100">
                                    <a:solidFill>
                                      <a:schemeClr val="accent2"/>
                                    </a:solidFill>
                                    <a:effectLst/>
                                    <a:latin typeface="Cambria Math" panose="02040503050406030204" pitchFamily="18" charset="0"/>
                                    <a:ea typeface="宋体" panose="02010600030101010101" pitchFamily="2" charset="-122"/>
                                    <a:cs typeface="Times New Roman" panose="02020603050405020304" pitchFamily="18" charset="0"/>
                                  </a:rPr>
                                  <m:t>𝒚</m:t>
                                </m:r>
                              </m:sub>
                            </m:sSub>
                            <m:r>
                              <a:rPr lang="en-US" altLang="zh-CN" b="1" i="1" kern="100" smtClean="0">
                                <a:solidFill>
                                  <a:schemeClr val="accent2"/>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b="1" i="1" smtClean="0">
                                    <a:solidFill>
                                      <a:schemeClr val="accent2"/>
                                    </a:solidFill>
                                    <a:effectLst/>
                                    <a:latin typeface="Cambria Math" panose="02040503050406030204" pitchFamily="18" charset="0"/>
                                    <a:ea typeface="Cambria Math" panose="02040503050406030204" pitchFamily="18" charset="0"/>
                                  </a:rPr>
                                </m:ctrlPr>
                              </m:sSupPr>
                              <m:e>
                                <m:r>
                                  <a:rPr lang="en-US" altLang="zh-CN" b="1" i="1" kern="100">
                                    <a:solidFill>
                                      <a:schemeClr val="accent2"/>
                                    </a:solidFill>
                                    <a:effectLst/>
                                    <a:latin typeface="Cambria Math" panose="02040503050406030204" pitchFamily="18" charset="0"/>
                                    <a:ea typeface="宋体" panose="02010600030101010101" pitchFamily="2" charset="-122"/>
                                    <a:cs typeface="Times New Roman" panose="02020603050405020304" pitchFamily="18" charset="0"/>
                                  </a:rPr>
                                  <m:t>𝒈</m:t>
                                </m:r>
                              </m:e>
                              <m:sup>
                                <m:r>
                                  <a:rPr lang="en-US" altLang="zh-CN" b="1" i="1" kern="100">
                                    <a:solidFill>
                                      <a:schemeClr val="accent2"/>
                                    </a:solidFill>
                                    <a:effectLst/>
                                    <a:latin typeface="Cambria Math" panose="02040503050406030204" pitchFamily="18" charset="0"/>
                                    <a:ea typeface="宋体" panose="02010600030101010101" pitchFamily="2" charset="-122"/>
                                    <a:cs typeface="Times New Roman" panose="02020603050405020304" pitchFamily="18" charset="0"/>
                                  </a:rPr>
                                  <m:t>𝒚</m:t>
                                </m:r>
                              </m:sup>
                            </m:sSup>
                            <m:r>
                              <a:rPr lang="zh-CN" altLang="zh-CN" b="1" i="1" kern="100" smtClean="0">
                                <a:solidFill>
                                  <a:schemeClr val="accent2"/>
                                </a:solidFill>
                                <a:effectLst/>
                                <a:latin typeface="Cambria Math" panose="02040503050406030204" pitchFamily="18" charset="0"/>
                                <a:ea typeface="MS Gothic" panose="020B0609070205080204" pitchFamily="49" charset="-128"/>
                                <a:cs typeface="MS Gothic" panose="020B0609070205080204" pitchFamily="49" charset="-128"/>
                              </a:rPr>
                              <m:t>⋅</m:t>
                            </m:r>
                            <m:sSup>
                              <m:sSupPr>
                                <m:ctrlPr>
                                  <a:rPr lang="zh-CN" altLang="zh-CN" b="1" i="1" smtClean="0">
                                    <a:solidFill>
                                      <a:srgbClr val="C00000"/>
                                    </a:solidFill>
                                    <a:effectLst/>
                                    <a:latin typeface="Cambria Math" panose="02040503050406030204" pitchFamily="18" charset="0"/>
                                    <a:ea typeface="Cambria Math" panose="02040503050406030204" pitchFamily="18" charset="0"/>
                                  </a:rPr>
                                </m:ctrlPr>
                              </m:sSupPr>
                              <m:e>
                                <m:r>
                                  <a:rPr lang="en-US" altLang="zh-CN" b="1"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𝒈</m:t>
                                </m:r>
                              </m:e>
                              <m:sup>
                                <m:r>
                                  <a:rPr lang="en-US" altLang="zh-CN" b="1"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𝒔</m:t>
                                </m:r>
                              </m:sup>
                            </m:sSup>
                            <m:r>
                              <a:rPr lang="en-US" altLang="zh-CN" b="1" i="1" kern="100" smtClean="0">
                                <a:solidFill>
                                  <a:schemeClr val="accent2"/>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楷体" panose="02010609060101010101" pitchFamily="49" charset="-122"/>
                            <a:ea typeface="楷体" panose="02010609060101010101" pitchFamily="49" charset="-122"/>
                          </a:rPr>
                          <a:t>验证（非）成员证据只需</a:t>
                        </a:r>
                        <a14:m>
                          <m:oMath xmlns:m="http://schemas.openxmlformats.org/officeDocument/2006/math">
                            <m:r>
                              <a:rPr lang="zh-CN" altLang="en-US" i="1">
                                <a:latin typeface="Cambria Math" panose="02040503050406030204" pitchFamily="18" charset="0"/>
                              </a:rPr>
                              <m:t>𝑔</m:t>
                            </m:r>
                            <m:r>
                              <a:rPr lang="zh-CN" altLang="en-US">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r>
                                  <a:rPr lang="zh-CN" altLang="en-US" i="1">
                                    <a:latin typeface="Cambria Math" panose="02040503050406030204" pitchFamily="18" charset="0"/>
                                  </a:rPr>
                                  <m:t>𝑠</m:t>
                                </m:r>
                              </m:sup>
                            </m:sSup>
                            <m:r>
                              <a:rPr lang="zh-CN" altLang="en-US" i="1">
                                <a:latin typeface="Cambria Math" panose="02040503050406030204" pitchFamily="18" charset="0"/>
                              </a:rPr>
                              <m:t>。</m:t>
                            </m:r>
                            <m:r>
                              <a:rPr lang="zh-CN" altLang="en-US" i="1">
                                <a:latin typeface="Cambria Math" panose="02040503050406030204" pitchFamily="18" charset="0"/>
                              </a:rPr>
                              <m:t> </m:t>
                            </m:r>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p:txBody>
                  </p:sp>
                </mc:Choice>
                <mc:Fallback xmlns="">
                  <p:sp>
                    <p:nvSpPr>
                      <p:cNvPr id="18" name="文本框 17">
                        <a:extLst>
                          <a:ext uri="{FF2B5EF4-FFF2-40B4-BE49-F238E27FC236}">
                            <a16:creationId xmlns:a16="http://schemas.microsoft.com/office/drawing/2014/main" id="{99547C78-743E-4BD1-976B-4BF9ED504547}"/>
                          </a:ext>
                        </a:extLst>
                      </p:cNvPr>
                      <p:cNvSpPr txBox="1">
                        <a:spLocks noRot="1" noChangeAspect="1" noMove="1" noResize="1" noEditPoints="1" noAdjustHandles="1" noChangeArrowheads="1" noChangeShapeType="1" noTextEdit="1"/>
                      </p:cNvSpPr>
                      <p:nvPr/>
                    </p:nvSpPr>
                    <p:spPr>
                      <a:xfrm>
                        <a:off x="1240192" y="1201839"/>
                        <a:ext cx="10786816" cy="3410934"/>
                      </a:xfrm>
                      <a:prstGeom prst="rect">
                        <a:avLst/>
                      </a:prstGeom>
                      <a:blipFill>
                        <a:blip r:embed="rId15"/>
                        <a:stretch>
                          <a:fillRect l="-396"/>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75F2CD41-521E-4988-A80A-39AE6138C2AE}"/>
                      </a:ext>
                    </a:extLst>
                  </p:cNvPr>
                  <p:cNvPicPr>
                    <a:picLocks noChangeAspect="1"/>
                  </p:cNvPicPr>
                  <p:nvPr/>
                </p:nvPicPr>
                <p:blipFill>
                  <a:blip r:embed="rId16"/>
                  <a:stretch>
                    <a:fillRect/>
                  </a:stretch>
                </p:blipFill>
                <p:spPr>
                  <a:xfrm>
                    <a:off x="2628583" y="2783662"/>
                    <a:ext cx="2149408" cy="301223"/>
                  </a:xfrm>
                  <a:prstGeom prst="rect">
                    <a:avLst/>
                  </a:prstGeom>
                </p:spPr>
              </p:pic>
              <p:pic>
                <p:nvPicPr>
                  <p:cNvPr id="19" name="图片 18">
                    <a:extLst>
                      <a:ext uri="{FF2B5EF4-FFF2-40B4-BE49-F238E27FC236}">
                        <a16:creationId xmlns:a16="http://schemas.microsoft.com/office/drawing/2014/main" id="{74A317A3-5E69-47C7-8BA5-40843938CFCB}"/>
                      </a:ext>
                    </a:extLst>
                  </p:cNvPr>
                  <p:cNvPicPr>
                    <a:picLocks noChangeAspect="1"/>
                  </p:cNvPicPr>
                  <p:nvPr/>
                </p:nvPicPr>
                <p:blipFill>
                  <a:blip r:embed="rId17"/>
                  <a:stretch>
                    <a:fillRect/>
                  </a:stretch>
                </p:blipFill>
                <p:spPr>
                  <a:xfrm>
                    <a:off x="2581751" y="3091911"/>
                    <a:ext cx="2525157" cy="337391"/>
                  </a:xfrm>
                  <a:prstGeom prst="rect">
                    <a:avLst/>
                  </a:prstGeom>
                </p:spPr>
              </p:pic>
            </p:grpSp>
          </p:grpSp>
          <p:pic>
            <p:nvPicPr>
              <p:cNvPr id="24" name="图片 23">
                <a:extLst>
                  <a:ext uri="{FF2B5EF4-FFF2-40B4-BE49-F238E27FC236}">
                    <a16:creationId xmlns:a16="http://schemas.microsoft.com/office/drawing/2014/main" id="{FB0C7802-E453-40F0-AB40-9B85BE851ED8}"/>
                  </a:ext>
                </a:extLst>
              </p:cNvPr>
              <p:cNvPicPr>
                <a:picLocks noChangeAspect="1"/>
              </p:cNvPicPr>
              <p:nvPr/>
            </p:nvPicPr>
            <p:blipFill>
              <a:blip r:embed="rId18"/>
              <a:stretch>
                <a:fillRect/>
              </a:stretch>
            </p:blipFill>
            <p:spPr>
              <a:xfrm>
                <a:off x="2882761" y="3433738"/>
                <a:ext cx="2129046" cy="337390"/>
              </a:xfrm>
              <a:prstGeom prst="rect">
                <a:avLst/>
              </a:prstGeom>
            </p:spPr>
          </p:pic>
          <p:pic>
            <p:nvPicPr>
              <p:cNvPr id="39" name="图片 38">
                <a:extLst>
                  <a:ext uri="{FF2B5EF4-FFF2-40B4-BE49-F238E27FC236}">
                    <a16:creationId xmlns:a16="http://schemas.microsoft.com/office/drawing/2014/main" id="{0C2DCA94-41E8-4B66-88B6-81BCCB933991}"/>
                  </a:ext>
                </a:extLst>
              </p:cNvPr>
              <p:cNvPicPr>
                <a:picLocks noChangeAspect="1"/>
              </p:cNvPicPr>
              <p:nvPr/>
            </p:nvPicPr>
            <p:blipFill>
              <a:blip r:embed="rId19"/>
              <a:stretch>
                <a:fillRect/>
              </a:stretch>
            </p:blipFill>
            <p:spPr>
              <a:xfrm>
                <a:off x="2142271" y="3736657"/>
                <a:ext cx="2666949" cy="349847"/>
              </a:xfrm>
              <a:prstGeom prst="rect">
                <a:avLst/>
              </a:prstGeom>
            </p:spPr>
          </p:pic>
        </p:grpSp>
        <p:sp>
          <p:nvSpPr>
            <p:cNvPr id="2" name="矩形 1">
              <a:extLst>
                <a:ext uri="{FF2B5EF4-FFF2-40B4-BE49-F238E27FC236}">
                  <a16:creationId xmlns:a16="http://schemas.microsoft.com/office/drawing/2014/main" id="{28288908-B47F-43BD-BAB1-7CAA50C15636}"/>
                </a:ext>
              </a:extLst>
            </p:cNvPr>
            <p:cNvSpPr/>
            <p:nvPr/>
          </p:nvSpPr>
          <p:spPr>
            <a:xfrm>
              <a:off x="4539263" y="1952210"/>
              <a:ext cx="152512" cy="213438"/>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91E3A784-CE1C-4F0B-99F2-2E6F018ECE80}"/>
                </a:ext>
              </a:extLst>
            </p:cNvPr>
            <p:cNvCxnSpPr>
              <a:cxnSpLocks/>
              <a:stCxn id="2" idx="3"/>
            </p:cNvCxnSpPr>
            <p:nvPr/>
          </p:nvCxnSpPr>
          <p:spPr>
            <a:xfrm flipV="1">
              <a:off x="4691775" y="1952211"/>
              <a:ext cx="217984" cy="10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541BA166-8FC3-4045-8B95-24285092957A}"/>
                </a:ext>
              </a:extLst>
            </p:cNvPr>
            <p:cNvSpPr txBox="1"/>
            <p:nvPr/>
          </p:nvSpPr>
          <p:spPr>
            <a:xfrm>
              <a:off x="4825267" y="1774249"/>
              <a:ext cx="709127" cy="369332"/>
            </a:xfrm>
            <a:prstGeom prst="rect">
              <a:avLst/>
            </a:prstGeom>
            <a:noFill/>
          </p:spPr>
          <p:txBody>
            <a:bodyPr wrap="square">
              <a:spAutoFit/>
            </a:bodyPr>
            <a:lstStyle/>
            <a:p>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私钥</a:t>
              </a:r>
              <a:endParaRPr lang="zh-CN" altLang="en-US" dirty="0">
                <a:solidFill>
                  <a:srgbClr val="FF0000"/>
                </a:solidFill>
              </a:endParaRPr>
            </a:p>
          </p:txBody>
        </p:sp>
      </p:gr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3E21068-F86E-42C3-8B42-B0B1E702937A}"/>
                  </a:ext>
                </a:extLst>
              </p:cNvPr>
              <p:cNvSpPr txBox="1"/>
              <p:nvPr/>
            </p:nvSpPr>
            <p:spPr>
              <a:xfrm>
                <a:off x="4090415" y="3010693"/>
                <a:ext cx="6102990" cy="1099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𝑤</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𝑋</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𝑠</m:t>
                                  </m:r>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𝑋</m:t>
                                  </m:r>
                                </m:sub>
                              </m:sSub>
                              <m:d>
                                <m:dPr>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𝑦</m:t>
                                  </m:r>
                                </m:e>
                              </m:d>
                            </m:num>
                            <m:den>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𝑠</m:t>
                              </m:r>
                            </m:den>
                          </m:f>
                        </m:sup>
                      </m:sSup>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𝑢</m:t>
                      </m:r>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𝑋</m:t>
                          </m:r>
                        </m:sub>
                      </m:sSub>
                      <m:d>
                        <m:dPr>
                          <m:ctrlPr>
                            <a:rPr lang="zh-CN" altLang="en-US" i="1">
                              <a:latin typeface="Cambria Math" panose="02040503050406030204" pitchFamily="18" charset="0"/>
                            </a:rPr>
                          </m:ctrlPr>
                        </m:dPr>
                        <m:e>
                          <m:r>
                            <a:rPr lang="zh-CN" altLang="en-US">
                              <a:latin typeface="Cambria Math" panose="02040503050406030204" pitchFamily="18" charset="0"/>
                            </a:rPr>
                            <m:t>−</m:t>
                          </m:r>
                          <m:r>
                            <a:rPr lang="zh-CN" altLang="en-US" i="1">
                              <a:latin typeface="Cambria Math" panose="02040503050406030204" pitchFamily="18" charset="0"/>
                            </a:rPr>
                            <m:t>𝑦</m:t>
                          </m:r>
                        </m:e>
                      </m:d>
                      <m:r>
                        <a:rPr lang="zh-CN" altLang="en-US">
                          <a:latin typeface="Cambria Math" panose="02040503050406030204" pitchFamily="18" charset="0"/>
                        </a:rPr>
                        <m:t>=1</m:t>
                      </m:r>
                    </m:oMath>
                  </m:oMathPara>
                </a14:m>
                <a:endParaRPr lang="zh-CN" altLang="en-US" dirty="0"/>
              </a:p>
              <a:p>
                <a:endParaRPr lang="zh-CN" altLang="en-US" dirty="0"/>
              </a:p>
            </p:txBody>
          </p:sp>
        </mc:Choice>
        <mc:Fallback xmlns="">
          <p:sp>
            <p:nvSpPr>
              <p:cNvPr id="48" name="文本框 47">
                <a:extLst>
                  <a:ext uri="{FF2B5EF4-FFF2-40B4-BE49-F238E27FC236}">
                    <a16:creationId xmlns:a16="http://schemas.microsoft.com/office/drawing/2014/main" id="{63E21068-F86E-42C3-8B42-B0B1E702937A}"/>
                  </a:ext>
                </a:extLst>
              </p:cNvPr>
              <p:cNvSpPr txBox="1">
                <a:spLocks noRot="1" noChangeAspect="1" noMove="1" noResize="1" noEditPoints="1" noAdjustHandles="1" noChangeArrowheads="1" noChangeShapeType="1" noTextEdit="1"/>
              </p:cNvSpPr>
              <p:nvPr/>
            </p:nvSpPr>
            <p:spPr>
              <a:xfrm>
                <a:off x="4090415" y="3010693"/>
                <a:ext cx="6102990" cy="1099916"/>
              </a:xfrm>
              <a:prstGeom prst="rect">
                <a:avLst/>
              </a:prstGeom>
              <a:blipFill>
                <a:blip r:embed="rId20"/>
                <a:stretch>
                  <a:fillRect/>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D205B839-1F63-4EF3-AC2B-17808A4C0059}"/>
              </a:ext>
            </a:extLst>
          </p:cNvPr>
          <p:cNvSpPr/>
          <p:nvPr/>
        </p:nvSpPr>
        <p:spPr>
          <a:xfrm>
            <a:off x="5777383" y="3370277"/>
            <a:ext cx="237291" cy="58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98A1AA2-290E-44A1-9B7C-EA7AFB48CFFA}"/>
              </a:ext>
            </a:extLst>
          </p:cNvPr>
          <p:cNvPicPr>
            <a:picLocks noChangeAspect="1"/>
          </p:cNvPicPr>
          <p:nvPr/>
        </p:nvPicPr>
        <p:blipFill>
          <a:blip r:embed="rId3"/>
          <a:stretch>
            <a:fillRect/>
          </a:stretch>
        </p:blipFill>
        <p:spPr>
          <a:xfrm>
            <a:off x="6036989" y="1814621"/>
            <a:ext cx="5357634" cy="2942842"/>
          </a:xfrm>
          <a:prstGeom prst="rect">
            <a:avLst/>
          </a:prstGeom>
        </p:spPr>
      </p:pic>
      <p:sp>
        <p:nvSpPr>
          <p:cNvPr id="17" name="矩形 16">
            <a:extLst>
              <a:ext uri="{FF2B5EF4-FFF2-40B4-BE49-F238E27FC236}">
                <a16:creationId xmlns:a16="http://schemas.microsoft.com/office/drawing/2014/main" id="{66AD5548-3C48-4613-8371-C6BBD3F0DE14}"/>
              </a:ext>
            </a:extLst>
          </p:cNvPr>
          <p:cNvSpPr/>
          <p:nvPr/>
        </p:nvSpPr>
        <p:spPr>
          <a:xfrm>
            <a:off x="3440389" y="3037211"/>
            <a:ext cx="384561" cy="23073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710C35F-3660-45EF-ADC9-EAE1B86AA65D}"/>
              </a:ext>
            </a:extLst>
          </p:cNvPr>
          <p:cNvSpPr/>
          <p:nvPr/>
        </p:nvSpPr>
        <p:spPr>
          <a:xfrm>
            <a:off x="3038737" y="2609922"/>
            <a:ext cx="264920" cy="2307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045E305-270D-4307-9AC7-3D7F5E9B159B}"/>
              </a:ext>
            </a:extLst>
          </p:cNvPr>
          <p:cNvSpPr/>
          <p:nvPr/>
        </p:nvSpPr>
        <p:spPr>
          <a:xfrm>
            <a:off x="3440389" y="2609922"/>
            <a:ext cx="264920" cy="2307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272869" y="197659"/>
            <a:ext cx="2754216" cy="646331"/>
          </a:xfrm>
          <a:prstGeom prst="rect">
            <a:avLst/>
          </a:prstGeom>
          <a:noFill/>
        </p:spPr>
        <p:txBody>
          <a:bodyPr wrap="square">
            <a:spAutoFit/>
          </a:bodyPr>
          <a:lstStyle/>
          <a:p>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VDS</a:t>
            </a:r>
            <a:r>
              <a:rPr lang="zh-CN" altLang="en-US" sz="3600" dirty="0">
                <a:solidFill>
                  <a:srgbClr val="0009BF"/>
                </a:solidFill>
                <a:effectLst>
                  <a:outerShdw blurRad="38100" dist="25400" dir="5400000" algn="ctr" rotWithShape="0">
                    <a:srgbClr val="6E747A">
                      <a:alpha val="43000"/>
                    </a:srgbClr>
                  </a:outerShdw>
                </a:effectLst>
                <a:latin typeface="Source Sans Pro" panose="020B0503030403020204" pitchFamily="34" charset="0"/>
                <a:cs typeface="Times New Roman" panose="02020603050405020304" pitchFamily="18" charset="0"/>
              </a:rPr>
              <a:t>定义</a:t>
            </a:r>
            <a:endParaRPr lang="zh-CN" altLang="en-US" sz="3600" b="0" i="0" dirty="0">
              <a:solidFill>
                <a:srgbClr val="0009BF"/>
              </a:solidFill>
              <a:effectLst>
                <a:outerShdw blurRad="38100" dist="25400" dir="5400000" algn="ctr" rotWithShape="0">
                  <a:srgbClr val="6E747A">
                    <a:alpha val="43000"/>
                  </a:srgbClr>
                </a:outerShdw>
              </a:effectLst>
              <a:latin typeface="Source Sans Pro" panose="020B0503030403020204" pitchFamily="34" charset="0"/>
            </a:endParaRPr>
          </a:p>
        </p:txBody>
      </p:sp>
      <p:sp>
        <p:nvSpPr>
          <p:cNvPr id="2" name="文本框 1"/>
          <p:cNvSpPr txBox="1"/>
          <p:nvPr/>
        </p:nvSpPr>
        <p:spPr>
          <a:xfrm>
            <a:off x="6427470" y="324485"/>
            <a:ext cx="4318000" cy="368300"/>
          </a:xfrm>
          <a:prstGeom prst="rect">
            <a:avLst/>
          </a:prstGeom>
          <a:noFill/>
        </p:spPr>
        <p:txBody>
          <a:bodyPr wrap="none" rtlCol="0" anchor="t">
            <a:spAutoFit/>
          </a:bodyPr>
          <a:lstStyle/>
          <a:p>
            <a:r>
              <a:rPr lang="en-US" altLang="zh-CN" b="1" dirty="0">
                <a:solidFill>
                  <a:srgbClr val="0009BF"/>
                </a:solidFill>
                <a:latin typeface="Times New Roman" panose="02020603050405020304" pitchFamily="18" charset="0"/>
                <a:cs typeface="Times New Roman" panose="02020603050405020304" pitchFamily="18" charset="0"/>
                <a:sym typeface="+mn-ea"/>
              </a:rPr>
              <a:t>Nearly Optimal Verifiable Data Streaming</a:t>
            </a:r>
            <a:endParaRPr lang="zh-CN" altLang="en-US"/>
          </a:p>
        </p:txBody>
      </p:sp>
      <p:pic>
        <p:nvPicPr>
          <p:cNvPr id="4" name="图片 3"/>
          <p:cNvPicPr>
            <a:picLocks noChangeAspect="1"/>
          </p:cNvPicPr>
          <p:nvPr/>
        </p:nvPicPr>
        <p:blipFill>
          <a:blip r:embed="rId5"/>
          <a:stretch>
            <a:fillRect/>
          </a:stretch>
        </p:blipFill>
        <p:spPr>
          <a:xfrm>
            <a:off x="797377" y="1814621"/>
            <a:ext cx="5084699" cy="353993"/>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12F9CEE-0696-4332-89F3-9750822BCB89}"/>
                  </a:ext>
                </a:extLst>
              </p:cNvPr>
              <p:cNvSpPr txBox="1"/>
              <p:nvPr/>
            </p:nvSpPr>
            <p:spPr>
              <a:xfrm>
                <a:off x="1045361" y="2307053"/>
                <a:ext cx="5174615" cy="2412263"/>
              </a:xfrm>
              <a:prstGeom prst="rect">
                <a:avLst/>
              </a:prstGeom>
              <a:noFill/>
            </p:spPr>
            <p:txBody>
              <a:bodyPr wrap="square">
                <a:spAutoFit/>
              </a:bodyPr>
              <a:lstStyle/>
              <a:p>
                <a:pPr marL="342900" lvl="0" indent="-144000" algn="just">
                  <a:lnSpc>
                    <a:spcPct val="150000"/>
                  </a:lnSpc>
                  <a:buFont typeface="Wingdings" panose="05000000000000000000" pitchFamily="2" charset="2"/>
                  <a:buChar char=""/>
                  <a:tabLst>
                    <a:tab pos="457200" algn="l"/>
                  </a:tabLst>
                </a:pPr>
                <a14:m>
                  <m:oMath xmlns:m="http://schemas.openxmlformats.org/officeDocument/2006/math">
                    <m:r>
                      <m:rPr>
                        <m:sty m:val="p"/>
                      </m:rPr>
                      <a:rPr lang="en-US" altLang="zh-CN" sz="2000" kern="100" smtClean="0">
                        <a:effectLst/>
                        <a:latin typeface="Cambria Math" panose="02040503050406030204" pitchFamily="18" charset="0"/>
                        <a:ea typeface="等线" panose="02010600030101010101" pitchFamily="2" charset="-122"/>
                        <a:cs typeface="Times New Roman" panose="02020603050405020304" pitchFamily="18" charset="0"/>
                      </a:rPr>
                      <m:t>Setup</m:t>
                    </m:r>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kern="100">
                                <a:effectLst/>
                                <a:latin typeface="Cambria Math" panose="02040503050406030204" pitchFamily="18" charset="0"/>
                                <a:ea typeface="等线" panose="02010600030101010101" pitchFamily="2" charset="-122"/>
                                <a:cs typeface="Times New Roman" panose="02020603050405020304" pitchFamily="18" charset="0"/>
                              </a:rPr>
                              <m:t>1</m:t>
                            </m:r>
                          </m:e>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𝜆</m:t>
                            </m:r>
                          </m:sup>
                        </m:sSup>
                      </m:e>
                    </m:d>
                    <m:r>
                      <a:rPr lang="en-US" altLang="zh-CN" sz="2000"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𝑝𝑘</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𝑠𝑘</m:t>
                        </m:r>
                      </m:e>
                    </m:d>
                  </m:oMath>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144000" algn="just">
                  <a:lnSpc>
                    <a:spcPct val="150000"/>
                  </a:lnSpc>
                  <a:buFont typeface="Wingdings" panose="05000000000000000000" pitchFamily="2" charset="2"/>
                  <a:buChar char=""/>
                  <a:tabLst>
                    <a:tab pos="457200" algn="l"/>
                  </a:tabLst>
                </a:pPr>
                <a14:m>
                  <m:oMath xmlns:m="http://schemas.openxmlformats.org/officeDocument/2006/math">
                    <m:r>
                      <m:rPr>
                        <m:sty m:val="p"/>
                      </m:rPr>
                      <a:rPr lang="en-US" altLang="zh-CN" sz="2000" kern="100">
                        <a:effectLst/>
                        <a:latin typeface="Cambria Math" panose="02040503050406030204" pitchFamily="18" charset="0"/>
                        <a:ea typeface="等线" panose="02010600030101010101" pitchFamily="2" charset="-122"/>
                        <a:cs typeface="Times New Roman" panose="02020603050405020304" pitchFamily="18" charset="0"/>
                      </a:rPr>
                      <m:t>Append</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𝑠𝑘</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𝑑</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smtClean="0">
                        <a:solidFill>
                          <a:schemeClr val="bg1">
                            <a:lumMod val="65000"/>
                          </a:schemeClr>
                        </a:solidFill>
                        <a:effectLst/>
                        <a:latin typeface="Cambria Math" panose="02040503050406030204" pitchFamily="18" charset="0"/>
                        <a:ea typeface="等线" panose="02010600030101010101" pitchFamily="2" charset="-122"/>
                        <a:cs typeface="Times New Roman" panose="02020603050405020304" pitchFamily="18" charset="0"/>
                      </a:rPr>
                      <m:t>𝑠𝑘</m:t>
                    </m:r>
                    <m:r>
                      <a:rPr lang="en-US" altLang="zh-CN" sz="2000" i="1" kern="100" smtClean="0">
                        <a:solidFill>
                          <a:schemeClr val="bg1">
                            <a:lumMod val="65000"/>
                          </a:schemeClr>
                        </a:solidFill>
                        <a:effectLst/>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144000" algn="just">
                  <a:lnSpc>
                    <a:spcPct val="150000"/>
                  </a:lnSpc>
                  <a:buFont typeface="Wingdings" panose="05000000000000000000" pitchFamily="2" charset="2"/>
                  <a:buChar char=""/>
                  <a:tabLst>
                    <a:tab pos="457200" algn="l"/>
                  </a:tabLst>
                </a:pPr>
                <a14:m>
                  <m:oMath xmlns:m="http://schemas.openxmlformats.org/officeDocument/2006/math">
                    <m:r>
                      <m:rPr>
                        <m:sty m:val="p"/>
                      </m:rPr>
                      <a:rPr lang="en-US" altLang="zh-CN" sz="2000" kern="100">
                        <a:effectLst/>
                        <a:latin typeface="Cambria Math" panose="02040503050406030204" pitchFamily="18" charset="0"/>
                        <a:ea typeface="等线" panose="02010600030101010101" pitchFamily="2" charset="-122"/>
                        <a:cs typeface="Times New Roman" panose="02020603050405020304" pitchFamily="18" charset="0"/>
                      </a:rPr>
                      <m:t>Query</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𝑝𝑘</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𝐷𝐵</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𝜋</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 )</m:t>
                    </m:r>
                  </m:oMath>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144000" algn="just">
                  <a:lnSpc>
                    <a:spcPct val="150000"/>
                  </a:lnSpc>
                  <a:buFont typeface="Wingdings" panose="05000000000000000000" pitchFamily="2" charset="2"/>
                  <a:buChar char=""/>
                  <a:tabLst>
                    <a:tab pos="457200" algn="l"/>
                  </a:tabLst>
                </a:pPr>
                <a14:m>
                  <m:oMath xmlns:m="http://schemas.openxmlformats.org/officeDocument/2006/math">
                    <m:r>
                      <m:rPr>
                        <m:sty m:val="p"/>
                      </m:rPr>
                      <a:rPr lang="en-US" altLang="zh-CN" sz="2000" kern="100">
                        <a:effectLst/>
                        <a:latin typeface="Cambria Math" panose="02040503050406030204" pitchFamily="18" charset="0"/>
                        <a:ea typeface="等线" panose="02010600030101010101" pitchFamily="2" charset="-122"/>
                        <a:cs typeface="Times New Roman" panose="02020603050405020304" pitchFamily="18" charset="0"/>
                      </a:rPr>
                      <m:t>Verify</m:t>
                    </m:r>
                    <m:d>
                      <m:dPr>
                        <m:ctrlP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𝑝𝑘</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𝜋</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2000"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1,0</m:t>
                        </m:r>
                      </m:e>
                    </m:d>
                  </m:oMath>
                </a14:m>
                <a:endParaRPr lang="en-US" altLang="zh-CN" sz="2000" i="1" kern="100" dirty="0">
                  <a:effectLst/>
                  <a:latin typeface="Cambria Math" panose="02040503050406030204" pitchFamily="18" charset="0"/>
                  <a:ea typeface="等线" panose="02010600030101010101" pitchFamily="2" charset="-122"/>
                  <a:cs typeface="Times New Roman" panose="02020603050405020304" pitchFamily="18" charset="0"/>
                </a:endParaRPr>
              </a:p>
              <a:p>
                <a:pPr marL="342900" lvl="0" indent="-144000" algn="just">
                  <a:lnSpc>
                    <a:spcPct val="150000"/>
                  </a:lnSpc>
                  <a:buFont typeface="Wingdings" panose="05000000000000000000" pitchFamily="2" charset="2"/>
                  <a:buChar char=""/>
                  <a:tabLst>
                    <a:tab pos="457200" algn="l"/>
                  </a:tabLst>
                </a:pPr>
                <a14:m>
                  <m:oMath xmlns:m="http://schemas.openxmlformats.org/officeDocument/2006/math">
                    <m:r>
                      <m:rPr>
                        <m:sty m:val="p"/>
                      </m:rPr>
                      <a:rPr lang="en-US" altLang="zh-CN" sz="2000">
                        <a:effectLst/>
                        <a:latin typeface="Cambria Math" panose="02040503050406030204" pitchFamily="18" charset="0"/>
                        <a:ea typeface="等线" panose="02010600030101010101" pitchFamily="2" charset="-122"/>
                        <a:cs typeface="Times New Roman" panose="02020603050405020304" pitchFamily="18" charset="0"/>
                      </a:rPr>
                      <m:t>Update</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𝑝𝑘</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𝐷𝐵</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𝑠𝑘</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𝑑</m:t>
                        </m:r>
                      </m:e>
                      <m: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𝑑</m:t>
                        </m:r>
                      </m:e>
                      <m: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𝑝</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𝑘</m:t>
                        </m:r>
                      </m:e>
                      <m: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smtClean="0">
                        <a:solidFill>
                          <a:schemeClr val="bg1">
                            <a:lumMod val="65000"/>
                          </a:schemeClr>
                        </a:solidFill>
                        <a:effectLst/>
                        <a:latin typeface="Cambria Math" panose="02040503050406030204" pitchFamily="18" charset="0"/>
                        <a:ea typeface="等线" panose="02010600030101010101" pitchFamily="2" charset="-122"/>
                        <a:cs typeface="Times New Roman" panose="02020603050405020304" pitchFamily="18" charset="0"/>
                      </a:rPr>
                      <m:t>𝑠𝑘</m:t>
                    </m:r>
                    <m:r>
                      <a:rPr lang="en-US" altLang="zh-CN" sz="2000" i="1" smtClean="0">
                        <a:solidFill>
                          <a:schemeClr val="bg1">
                            <a:lumMod val="65000"/>
                          </a:schemeClr>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i="1" dirty="0">
                    <a:effectLst/>
                    <a:latin typeface="等线" panose="02010600030101010101" pitchFamily="2" charset="-122"/>
                    <a:cs typeface="Times New Roman" panose="02020603050405020304" pitchFamily="18" charset="0"/>
                  </a:rPr>
                  <a:t> </a:t>
                </a:r>
                <a:endParaRPr lang="zh-CN" altLang="en-US" sz="2000" dirty="0"/>
              </a:p>
            </p:txBody>
          </p:sp>
        </mc:Choice>
        <mc:Fallback xmlns="">
          <p:sp>
            <p:nvSpPr>
              <p:cNvPr id="11" name="文本框 10">
                <a:extLst>
                  <a:ext uri="{FF2B5EF4-FFF2-40B4-BE49-F238E27FC236}">
                    <a16:creationId xmlns:a16="http://schemas.microsoft.com/office/drawing/2014/main" id="{A12F9CEE-0696-4332-89F3-9750822BCB89}"/>
                  </a:ext>
                </a:extLst>
              </p:cNvPr>
              <p:cNvSpPr txBox="1">
                <a:spLocks noRot="1" noChangeAspect="1" noMove="1" noResize="1" noEditPoints="1" noAdjustHandles="1" noChangeArrowheads="1" noChangeShapeType="1" noTextEdit="1"/>
              </p:cNvSpPr>
              <p:nvPr/>
            </p:nvSpPr>
            <p:spPr>
              <a:xfrm>
                <a:off x="1045361" y="2307053"/>
                <a:ext cx="5174615" cy="2412263"/>
              </a:xfrm>
              <a:prstGeom prst="rect">
                <a:avLst/>
              </a:prstGeom>
              <a:blipFill>
                <a:blip r:embed="rId6"/>
                <a:stretch>
                  <a:fillRect b="-2778"/>
                </a:stretch>
              </a:blipFill>
            </p:spPr>
            <p:txBody>
              <a:bodyPr/>
              <a:lstStyle/>
              <a:p>
                <a:r>
                  <a:rPr lang="zh-CN" altLang="en-US">
                    <a:noFill/>
                  </a:rPr>
                  <a:t> </a:t>
                </a:r>
              </a:p>
            </p:txBody>
          </p:sp>
        </mc:Fallback>
      </mc:AlternateContent>
      <p:cxnSp>
        <p:nvCxnSpPr>
          <p:cNvPr id="12" name="直接箭头连接符 11">
            <a:extLst>
              <a:ext uri="{FF2B5EF4-FFF2-40B4-BE49-F238E27FC236}">
                <a16:creationId xmlns:a16="http://schemas.microsoft.com/office/drawing/2014/main" id="{C2AB6239-5227-4A52-A46C-E27DA56ECB9A}"/>
              </a:ext>
            </a:extLst>
          </p:cNvPr>
          <p:cNvCxnSpPr/>
          <p:nvPr/>
        </p:nvCxnSpPr>
        <p:spPr>
          <a:xfrm>
            <a:off x="3705309" y="2708199"/>
            <a:ext cx="239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41771BE-8CA1-427A-8D0E-462A5640301A}"/>
              </a:ext>
            </a:extLst>
          </p:cNvPr>
          <p:cNvSpPr txBox="1"/>
          <p:nvPr/>
        </p:nvSpPr>
        <p:spPr>
          <a:xfrm>
            <a:off x="3842041" y="2491574"/>
            <a:ext cx="526106" cy="338554"/>
          </a:xfrm>
          <a:prstGeom prst="rect">
            <a:avLst/>
          </a:prstGeom>
          <a:noFill/>
        </p:spPr>
        <p:txBody>
          <a:bodyPr wrap="none" rtlCol="0">
            <a:spAutoFit/>
          </a:bodyPr>
          <a:lstStyle/>
          <a:p>
            <a:r>
              <a:rPr lang="zh-CN" altLang="en-US" sz="1600" dirty="0">
                <a:ln w="0"/>
                <a:solidFill>
                  <a:schemeClr val="accent1"/>
                </a:solidFill>
                <a:effectLst>
                  <a:outerShdw blurRad="38100" dist="25400" dir="5400000" algn="ctr" rotWithShape="0">
                    <a:srgbClr val="6E747A">
                      <a:alpha val="43000"/>
                    </a:srgbClr>
                  </a:outerShdw>
                </a:effectLst>
              </a:rPr>
              <a:t>给</a:t>
            </a:r>
            <a:r>
              <a:rPr lang="en-US" altLang="zh-CN" sz="1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a:t>
            </a:r>
            <a:endParaRPr lang="zh-CN" altLang="en-US" sz="1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85C249A9-4456-47BD-8778-70031955FC00}"/>
              </a:ext>
            </a:extLst>
          </p:cNvPr>
          <p:cNvCxnSpPr/>
          <p:nvPr/>
        </p:nvCxnSpPr>
        <p:spPr>
          <a:xfrm flipH="1" flipV="1">
            <a:off x="2953279" y="2456715"/>
            <a:ext cx="85458" cy="1532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 name="文本框 18">
            <a:extLst>
              <a:ext uri="{FF2B5EF4-FFF2-40B4-BE49-F238E27FC236}">
                <a16:creationId xmlns:a16="http://schemas.microsoft.com/office/drawing/2014/main" id="{A8035D6B-EEBE-4544-9071-E610AA106975}"/>
              </a:ext>
            </a:extLst>
          </p:cNvPr>
          <p:cNvSpPr txBox="1"/>
          <p:nvPr/>
        </p:nvSpPr>
        <p:spPr>
          <a:xfrm>
            <a:off x="2754043" y="2137776"/>
            <a:ext cx="503664" cy="338554"/>
          </a:xfrm>
          <a:prstGeom prst="rect">
            <a:avLst/>
          </a:prstGeom>
          <a:noFill/>
        </p:spPr>
        <p:txBody>
          <a:bodyPr wrap="none" rtlCol="0">
            <a:spAutoFit/>
          </a:bodyPr>
          <a:lstStyle/>
          <a:p>
            <a:r>
              <a:rPr lang="zh-CN" altLang="en-US" sz="1600" dirty="0">
                <a:ln w="0"/>
                <a:solidFill>
                  <a:schemeClr val="accent6"/>
                </a:solidFill>
                <a:effectLst>
                  <a:outerShdw blurRad="38100" dist="25400" dir="5400000" algn="ctr" rotWithShape="0">
                    <a:srgbClr val="6E747A">
                      <a:alpha val="43000"/>
                    </a:srgbClr>
                  </a:outerShdw>
                </a:effectLst>
              </a:rPr>
              <a:t>给</a:t>
            </a:r>
            <a:r>
              <a:rPr lang="en-US" altLang="zh-CN" sz="1600" dirty="0">
                <a:ln w="0"/>
                <a:solidFill>
                  <a:schemeClr val="accent6"/>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a:t>
            </a:r>
            <a:endParaRPr lang="zh-CN" altLang="en-US" sz="1600" dirty="0">
              <a:ln w="0"/>
              <a:solidFill>
                <a:schemeClr val="accent6"/>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0E5CB6B7-9BF4-4B1C-92FB-D5EBC98699A9}"/>
              </a:ext>
            </a:extLst>
          </p:cNvPr>
          <p:cNvCxnSpPr/>
          <p:nvPr/>
        </p:nvCxnSpPr>
        <p:spPr>
          <a:xfrm>
            <a:off x="3824950" y="3037211"/>
            <a:ext cx="26492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文本框 22">
            <a:extLst>
              <a:ext uri="{FF2B5EF4-FFF2-40B4-BE49-F238E27FC236}">
                <a16:creationId xmlns:a16="http://schemas.microsoft.com/office/drawing/2014/main" id="{1D2FE25E-611B-4217-9832-1B371F949DE1}"/>
              </a:ext>
            </a:extLst>
          </p:cNvPr>
          <p:cNvSpPr txBox="1"/>
          <p:nvPr/>
        </p:nvSpPr>
        <p:spPr>
          <a:xfrm>
            <a:off x="4014725" y="2825356"/>
            <a:ext cx="1005403" cy="338554"/>
          </a:xfrm>
          <a:prstGeom prst="rect">
            <a:avLst/>
          </a:prstGeom>
          <a:noFill/>
        </p:spPr>
        <p:txBody>
          <a:bodyPr wrap="none" rtlCol="0">
            <a:spAutoFit/>
          </a:bodyPr>
          <a:lstStyle/>
          <a:p>
            <a:r>
              <a:rPr lang="zh-CN" altLang="en-US" sz="1600" dirty="0">
                <a:ln w="0"/>
                <a:solidFill>
                  <a:schemeClr val="bg1">
                    <a:lumMod val="65000"/>
                  </a:schemeClr>
                </a:solidFill>
                <a:effectLst>
                  <a:outerShdw blurRad="38100" dist="25400" dir="5400000" algn="ctr" rotWithShape="0">
                    <a:srgbClr val="6E747A">
                      <a:alpha val="43000"/>
                    </a:srgbClr>
                  </a:outerShdw>
                </a:effectLst>
              </a:rPr>
              <a:t>可能会变</a:t>
            </a:r>
            <a:endParaRPr lang="zh-CN" altLang="en-US" sz="1600" dirty="0">
              <a:ln w="0"/>
              <a:solidFill>
                <a:schemeClr val="bg1">
                  <a:lumMod val="6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B974FF87-0219-44B7-A303-5071D0D2EADE}"/>
              </a:ext>
            </a:extLst>
          </p:cNvPr>
          <p:cNvSpPr/>
          <p:nvPr/>
        </p:nvSpPr>
        <p:spPr>
          <a:xfrm>
            <a:off x="8101473" y="3836914"/>
            <a:ext cx="2118599" cy="10725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D6FC93F9-065D-4E68-B614-D78F69E5DC6A}"/>
              </a:ext>
            </a:extLst>
          </p:cNvPr>
          <p:cNvSpPr/>
          <p:nvPr/>
        </p:nvSpPr>
        <p:spPr>
          <a:xfrm>
            <a:off x="944920" y="3740145"/>
            <a:ext cx="1816898" cy="8976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061C6BA-C55B-488D-BFD0-6BC863A30DE7}"/>
              </a:ext>
            </a:extLst>
          </p:cNvPr>
          <p:cNvSpPr/>
          <p:nvPr/>
        </p:nvSpPr>
        <p:spPr>
          <a:xfrm>
            <a:off x="4723002" y="1710194"/>
            <a:ext cx="1886720" cy="8061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pic>
        <p:nvPicPr>
          <p:cNvPr id="13" name="图片 12"/>
          <p:cNvPicPr>
            <a:picLocks noChangeAspect="1"/>
          </p:cNvPicPr>
          <p:nvPr/>
        </p:nvPicPr>
        <p:blipFill>
          <a:blip r:embed="rId4"/>
          <a:stretch>
            <a:fillRect/>
          </a:stretch>
        </p:blipFill>
        <p:spPr>
          <a:xfrm>
            <a:off x="1070571" y="1966761"/>
            <a:ext cx="1419594" cy="1460616"/>
          </a:xfrm>
          <a:prstGeom prst="rect">
            <a:avLst/>
          </a:prstGeom>
        </p:spPr>
      </p:pic>
      <p:pic>
        <p:nvPicPr>
          <p:cNvPr id="14" name="图片 13"/>
          <p:cNvPicPr>
            <a:picLocks noChangeAspect="1"/>
          </p:cNvPicPr>
          <p:nvPr/>
        </p:nvPicPr>
        <p:blipFill>
          <a:blip r:embed="rId5"/>
          <a:stretch>
            <a:fillRect/>
          </a:stretch>
        </p:blipFill>
        <p:spPr>
          <a:xfrm>
            <a:off x="8206691" y="1981808"/>
            <a:ext cx="1601339" cy="1647612"/>
          </a:xfrm>
          <a:prstGeom prst="rect">
            <a:avLst/>
          </a:prstGeom>
        </p:spPr>
      </p:pic>
      <p:cxnSp>
        <p:nvCxnSpPr>
          <p:cNvPr id="15" name="直接箭头连接符 14"/>
          <p:cNvCxnSpPr/>
          <p:nvPr/>
        </p:nvCxnSpPr>
        <p:spPr>
          <a:xfrm>
            <a:off x="2828521" y="2878760"/>
            <a:ext cx="522578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509294" y="2456749"/>
            <a:ext cx="2118599" cy="378001"/>
          </a:xfrm>
          <a:prstGeom prst="rect">
            <a:avLst/>
          </a:prstGeom>
          <a:noFill/>
        </p:spPr>
        <p:txBody>
          <a:bodyPr wrap="square">
            <a:spAutoFit/>
          </a:bodyPr>
          <a:lstStyle/>
          <a:p>
            <a:endParaRPr lang="zh-CN" altLang="en-US" dirty="0"/>
          </a:p>
        </p:txBody>
      </p:sp>
      <mc:AlternateContent xmlns:mc="http://schemas.openxmlformats.org/markup-compatibility/2006" xmlns:a14="http://schemas.microsoft.com/office/drawing/2010/main">
        <mc:Choice Requires="a14">
          <p:sp>
            <p:nvSpPr>
              <p:cNvPr id="21" name="文本框 20"/>
              <p:cNvSpPr txBox="1"/>
              <p:nvPr/>
            </p:nvSpPr>
            <p:spPr>
              <a:xfrm>
                <a:off x="1153445" y="3797769"/>
                <a:ext cx="69992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1|</m:t>
                      </m:r>
                      <m:d>
                        <m:dPr>
                          <m:begChr m:val="|"/>
                          <m:endChr m:val="|"/>
                          <m:ctrlPr>
                            <a:rPr lang="en-US" altLang="zh-CN" b="1" i="1">
                              <a:latin typeface="Cambria Math" panose="02040503050406030204" pitchFamily="18" charset="0"/>
                            </a:rPr>
                          </m:ctrlPr>
                        </m:dPr>
                        <m:e>
                          <m:r>
                            <a:rPr lang="zh-CN" altLang="en-US" b="1" i="1" smtClean="0">
                              <a:latin typeface="Cambria Math" panose="02040503050406030204" pitchFamily="18" charset="0"/>
                            </a:rPr>
                            <m:t>𝝈</m:t>
                          </m:r>
                          <m:d>
                            <m:dPr>
                              <m:ctrlPr>
                                <a:rPr lang="zh-CN" altLang="en-US" b="1" i="1">
                                  <a:latin typeface="Cambria Math" panose="02040503050406030204" pitchFamily="18" charset="0"/>
                                </a:rPr>
                              </m:ctrlPr>
                            </m:dPr>
                            <m:e>
                              <m:r>
                                <a:rPr lang="zh-CN" altLang="en-US" b="1" i="0">
                                  <a:latin typeface="Cambria Math" panose="02040503050406030204" pitchFamily="18" charset="0"/>
                                </a:rPr>
                                <m:t>𝟏</m:t>
                              </m:r>
                            </m:e>
                          </m:d>
                        </m:e>
                      </m:d>
                      <m:r>
                        <a:rPr lang="en-US" altLang="zh-CN" b="1" i="1" smtClean="0">
                          <a:latin typeface="Cambria Math" panose="02040503050406030204" pitchFamily="18" charset="0"/>
                        </a:rPr>
                        <m:t>|</m:t>
                      </m:r>
                      <m:r>
                        <m:rPr>
                          <m:sty m:val="p"/>
                        </m:rPr>
                        <a:rPr lang="en-US" altLang="zh-CN" b="1" i="1">
                          <a:latin typeface="Cambria Math" panose="02040503050406030204" pitchFamily="18" charset="0"/>
                        </a:rPr>
                        <m:t>cnt</m:t>
                      </m:r>
                    </m:oMath>
                  </m:oMathPara>
                </a14:m>
                <a:endParaRPr lang="zh-CN" altLang="en-US" b="1" dirty="0"/>
              </a:p>
            </p:txBody>
          </p:sp>
        </mc:Choice>
        <mc:Fallback xmlns="">
          <p:sp>
            <p:nvSpPr>
              <p:cNvPr id="21" name="文本框 20"/>
              <p:cNvSpPr txBox="1">
                <a:spLocks noRot="1" noChangeAspect="1" noMove="1" noResize="1" noEditPoints="1" noAdjustHandles="1" noChangeArrowheads="1" noChangeShapeType="1" noTextEdit="1"/>
              </p:cNvSpPr>
              <p:nvPr/>
            </p:nvSpPr>
            <p:spPr>
              <a:xfrm>
                <a:off x="1153445" y="3797769"/>
                <a:ext cx="699924" cy="369332"/>
              </a:xfrm>
              <a:prstGeom prst="rect">
                <a:avLst/>
              </a:prstGeom>
              <a:blipFill>
                <a:blip r:embed="rId6"/>
                <a:stretch>
                  <a:fillRect r="-95652"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1024329" y="4222477"/>
                <a:ext cx="699924" cy="646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2</m:t>
                      </m:r>
                      <m:r>
                        <a:rPr lang="en-US" altLang="zh-CN" b="1" i="1">
                          <a:latin typeface="Cambria Math" panose="02040503050406030204" pitchFamily="18" charset="0"/>
                        </a:rPr>
                        <m:t>|</m:t>
                      </m:r>
                      <m:d>
                        <m:dPr>
                          <m:begChr m:val="|"/>
                          <m:endChr m:val="|"/>
                          <m:ctrlPr>
                            <a:rPr lang="en-US" altLang="zh-CN" b="1" i="1">
                              <a:latin typeface="Cambria Math" panose="02040503050406030204" pitchFamily="18" charset="0"/>
                            </a:rPr>
                          </m:ctrlPr>
                        </m:dPr>
                        <m:e>
                          <m:r>
                            <a:rPr lang="zh-CN" altLang="en-US" b="1" i="1">
                              <a:latin typeface="Cambria Math" panose="02040503050406030204" pitchFamily="18" charset="0"/>
                            </a:rPr>
                            <m:t>𝝈</m:t>
                          </m:r>
                          <m:d>
                            <m:dPr>
                              <m:ctrlPr>
                                <a:rPr lang="zh-CN" altLang="en-US" b="1" i="1">
                                  <a:latin typeface="Cambria Math" panose="02040503050406030204" pitchFamily="18" charset="0"/>
                                </a:rPr>
                              </m:ctrlPr>
                            </m:dPr>
                            <m:e>
                              <m:r>
                                <a:rPr lang="en-US" altLang="zh-CN" b="1" i="1">
                                  <a:latin typeface="Cambria Math" panose="02040503050406030204" pitchFamily="18" charset="0"/>
                                </a:rPr>
                                <m:t>2</m:t>
                              </m:r>
                            </m:e>
                          </m:d>
                        </m:e>
                      </m:d>
                      <m:r>
                        <a:rPr lang="en-US" altLang="zh-CN" b="1" i="1" smtClean="0">
                          <a:latin typeface="Cambria Math" panose="02040503050406030204" pitchFamily="18" charset="0"/>
                        </a:rPr>
                        <m:t>|</m:t>
                      </m:r>
                      <m:r>
                        <m:rPr>
                          <m:sty m:val="p"/>
                        </m:rPr>
                        <a:rPr lang="en-US" altLang="zh-CN" b="1" i="1">
                          <a:latin typeface="Cambria Math" panose="02040503050406030204" pitchFamily="18" charset="0"/>
                        </a:rPr>
                        <m:t>cnt</m:t>
                      </m:r>
                    </m:oMath>
                  </m:oMathPara>
                </a14:m>
                <a:endParaRPr lang="zh-CN" altLang="en-US" b="1" dirty="0"/>
              </a:p>
              <a:p>
                <a:endParaRPr lang="zh-CN" altLang="en-US" b="1" dirty="0"/>
              </a:p>
            </p:txBody>
          </p:sp>
        </mc:Choice>
        <mc:Fallback xmlns="">
          <p:sp>
            <p:nvSpPr>
              <p:cNvPr id="22" name="文本框 21"/>
              <p:cNvSpPr txBox="1">
                <a:spLocks noRot="1" noChangeAspect="1" noMove="1" noResize="1" noEditPoints="1" noAdjustHandles="1" noChangeArrowheads="1" noChangeShapeType="1" noTextEdit="1"/>
              </p:cNvSpPr>
              <p:nvPr/>
            </p:nvSpPr>
            <p:spPr>
              <a:xfrm>
                <a:off x="1024329" y="4222477"/>
                <a:ext cx="699924" cy="646331"/>
              </a:xfrm>
              <a:prstGeom prst="rect">
                <a:avLst/>
              </a:prstGeom>
              <a:blipFill>
                <a:blip r:embed="rId7"/>
                <a:stretch>
                  <a:fillRect r="-9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4917650" y="1686960"/>
                <a:ext cx="69992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1|</m:t>
                      </m:r>
                      <m:d>
                        <m:dPr>
                          <m:begChr m:val="|"/>
                          <m:endChr m:val="|"/>
                          <m:ctrlPr>
                            <a:rPr lang="en-US" altLang="zh-CN" b="1" i="1">
                              <a:latin typeface="Cambria Math" panose="02040503050406030204" pitchFamily="18" charset="0"/>
                            </a:rPr>
                          </m:ctrlPr>
                        </m:dPr>
                        <m:e>
                          <m:r>
                            <a:rPr lang="zh-CN" altLang="en-US" b="1" i="1" smtClean="0">
                              <a:latin typeface="Cambria Math" panose="02040503050406030204" pitchFamily="18" charset="0"/>
                            </a:rPr>
                            <m:t>𝝈</m:t>
                          </m:r>
                          <m:d>
                            <m:dPr>
                              <m:ctrlPr>
                                <a:rPr lang="zh-CN" altLang="en-US" b="1" i="1">
                                  <a:latin typeface="Cambria Math" panose="02040503050406030204" pitchFamily="18" charset="0"/>
                                </a:rPr>
                              </m:ctrlPr>
                            </m:dPr>
                            <m:e>
                              <m:r>
                                <a:rPr lang="zh-CN" altLang="en-US" b="1" i="0">
                                  <a:latin typeface="Cambria Math" panose="02040503050406030204" pitchFamily="18" charset="0"/>
                                </a:rPr>
                                <m:t>𝟏</m:t>
                              </m:r>
                            </m:e>
                          </m:d>
                        </m:e>
                      </m:d>
                      <m:r>
                        <a:rPr lang="en-US" altLang="zh-CN" b="1" i="1" smtClean="0">
                          <a:latin typeface="Cambria Math" panose="02040503050406030204" pitchFamily="18" charset="0"/>
                        </a:rPr>
                        <m:t>|</m:t>
                      </m:r>
                      <m:r>
                        <m:rPr>
                          <m:sty m:val="p"/>
                        </m:rPr>
                        <a:rPr lang="en-US" altLang="zh-CN" b="1" i="1">
                          <a:latin typeface="Cambria Math" panose="02040503050406030204" pitchFamily="18" charset="0"/>
                        </a:rPr>
                        <m:t>cnt</m:t>
                      </m:r>
                    </m:oMath>
                  </m:oMathPara>
                </a14:m>
                <a:endParaRPr lang="zh-CN" altLang="en-US" b="1" dirty="0"/>
              </a:p>
            </p:txBody>
          </p:sp>
        </mc:Choice>
        <mc:Fallback xmlns="">
          <p:sp>
            <p:nvSpPr>
              <p:cNvPr id="35" name="文本框 34"/>
              <p:cNvSpPr txBox="1">
                <a:spLocks noRot="1" noChangeAspect="1" noMove="1" noResize="1" noEditPoints="1" noAdjustHandles="1" noChangeArrowheads="1" noChangeShapeType="1" noTextEdit="1"/>
              </p:cNvSpPr>
              <p:nvPr/>
            </p:nvSpPr>
            <p:spPr>
              <a:xfrm>
                <a:off x="4917650" y="1686960"/>
                <a:ext cx="699924" cy="369332"/>
              </a:xfrm>
              <a:prstGeom prst="rect">
                <a:avLst/>
              </a:prstGeom>
              <a:blipFill>
                <a:blip r:embed="rId8"/>
                <a:stretch>
                  <a:fillRect r="-94783"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4788534" y="2111668"/>
                <a:ext cx="699924" cy="646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2</m:t>
                      </m:r>
                      <m:r>
                        <a:rPr lang="en-US" altLang="zh-CN" b="1" i="1">
                          <a:latin typeface="Cambria Math" panose="02040503050406030204" pitchFamily="18" charset="0"/>
                        </a:rPr>
                        <m:t>|</m:t>
                      </m:r>
                      <m:d>
                        <m:dPr>
                          <m:begChr m:val="|"/>
                          <m:endChr m:val="|"/>
                          <m:ctrlPr>
                            <a:rPr lang="en-US" altLang="zh-CN" b="1" i="1">
                              <a:latin typeface="Cambria Math" panose="02040503050406030204" pitchFamily="18" charset="0"/>
                            </a:rPr>
                          </m:ctrlPr>
                        </m:dPr>
                        <m:e>
                          <m:r>
                            <a:rPr lang="zh-CN" altLang="en-US" b="1" i="1">
                              <a:latin typeface="Cambria Math" panose="02040503050406030204" pitchFamily="18" charset="0"/>
                            </a:rPr>
                            <m:t>𝝈</m:t>
                          </m:r>
                          <m:d>
                            <m:dPr>
                              <m:ctrlPr>
                                <a:rPr lang="zh-CN" altLang="en-US" b="1" i="1">
                                  <a:latin typeface="Cambria Math" panose="02040503050406030204" pitchFamily="18" charset="0"/>
                                </a:rPr>
                              </m:ctrlPr>
                            </m:dPr>
                            <m:e>
                              <m:r>
                                <a:rPr lang="en-US" altLang="zh-CN" b="1" i="1">
                                  <a:latin typeface="Cambria Math" panose="02040503050406030204" pitchFamily="18" charset="0"/>
                                </a:rPr>
                                <m:t>2</m:t>
                              </m:r>
                            </m:e>
                          </m:d>
                        </m:e>
                      </m:d>
                      <m:r>
                        <a:rPr lang="en-US" altLang="zh-CN" b="1" i="1" smtClean="0">
                          <a:latin typeface="Cambria Math" panose="02040503050406030204" pitchFamily="18" charset="0"/>
                        </a:rPr>
                        <m:t>|</m:t>
                      </m:r>
                      <m:r>
                        <m:rPr>
                          <m:sty m:val="p"/>
                        </m:rPr>
                        <a:rPr lang="en-US" altLang="zh-CN" b="1" i="1">
                          <a:latin typeface="Cambria Math" panose="02040503050406030204" pitchFamily="18" charset="0"/>
                        </a:rPr>
                        <m:t>cnt</m:t>
                      </m:r>
                    </m:oMath>
                  </m:oMathPara>
                </a14:m>
                <a:endParaRPr lang="zh-CN" altLang="en-US" b="1" dirty="0"/>
              </a:p>
              <a:p>
                <a:endParaRPr lang="zh-CN" altLang="en-US" b="1"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788534" y="2111668"/>
                <a:ext cx="699924" cy="646331"/>
              </a:xfrm>
              <a:prstGeom prst="rect">
                <a:avLst/>
              </a:prstGeom>
              <a:blipFill>
                <a:blip r:embed="rId9"/>
                <a:stretch>
                  <a:fillRect r="-94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8329534" y="3838448"/>
                <a:ext cx="69992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1|</m:t>
                      </m:r>
                      <m:d>
                        <m:dPr>
                          <m:begChr m:val="|"/>
                          <m:endChr m:val="|"/>
                          <m:ctrlPr>
                            <a:rPr lang="en-US" altLang="zh-CN" b="1" i="1">
                              <a:latin typeface="Cambria Math" panose="02040503050406030204" pitchFamily="18" charset="0"/>
                            </a:rPr>
                          </m:ctrlPr>
                        </m:dPr>
                        <m:e>
                          <m:r>
                            <a:rPr lang="zh-CN" altLang="en-US" b="1" i="1" smtClean="0">
                              <a:latin typeface="Cambria Math" panose="02040503050406030204" pitchFamily="18" charset="0"/>
                            </a:rPr>
                            <m:t>𝝈</m:t>
                          </m:r>
                          <m:d>
                            <m:dPr>
                              <m:ctrlPr>
                                <a:rPr lang="zh-CN" altLang="en-US" b="1" i="1">
                                  <a:latin typeface="Cambria Math" panose="02040503050406030204" pitchFamily="18" charset="0"/>
                                </a:rPr>
                              </m:ctrlPr>
                            </m:dPr>
                            <m:e>
                              <m:r>
                                <a:rPr lang="zh-CN" altLang="en-US" b="1" i="0">
                                  <a:latin typeface="Cambria Math" panose="02040503050406030204" pitchFamily="18" charset="0"/>
                                </a:rPr>
                                <m:t>𝟏</m:t>
                              </m:r>
                            </m:e>
                          </m:d>
                        </m:e>
                      </m:d>
                      <m:r>
                        <a:rPr lang="en-US" altLang="zh-CN" b="1" i="1" smtClean="0">
                          <a:latin typeface="Cambria Math" panose="02040503050406030204" pitchFamily="18" charset="0"/>
                        </a:rPr>
                        <m:t>|</m:t>
                      </m:r>
                      <m:r>
                        <m:rPr>
                          <m:sty m:val="p"/>
                        </m:rPr>
                        <a:rPr lang="en-US" altLang="zh-CN" b="1" i="1">
                          <a:latin typeface="Cambria Math" panose="02040503050406030204" pitchFamily="18" charset="0"/>
                        </a:rPr>
                        <m:t>cnt</m:t>
                      </m:r>
                    </m:oMath>
                  </m:oMathPara>
                </a14:m>
                <a:endParaRPr lang="zh-CN" altLang="en-US"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8329534" y="3838448"/>
                <a:ext cx="699924" cy="369332"/>
              </a:xfrm>
              <a:prstGeom prst="rect">
                <a:avLst/>
              </a:prstGeom>
              <a:blipFill>
                <a:blip r:embed="rId10"/>
                <a:stretch>
                  <a:fillRect r="-95652"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8200418" y="4263156"/>
                <a:ext cx="2019654" cy="68198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2</m:t>
                      </m:r>
                      <m:d>
                        <m:dPr>
                          <m:begChr m:val="|"/>
                          <m:endChr m:val="|"/>
                          <m:ctrlPr>
                            <a:rPr lang="en-US" altLang="zh-CN" b="1" i="1">
                              <a:latin typeface="Cambria Math" panose="02040503050406030204" pitchFamily="18" charset="0"/>
                            </a:rPr>
                          </m:ctrlPr>
                        </m:dPr>
                        <m:e>
                          <m:d>
                            <m:dPr>
                              <m:begChr m:val="|"/>
                              <m:endChr m:val="|"/>
                              <m:ctrlPr>
                                <a:rPr lang="en-US" altLang="zh-CN" b="1" i="1">
                                  <a:latin typeface="Cambria Math" panose="02040503050406030204" pitchFamily="18" charset="0"/>
                                </a:rPr>
                              </m:ctrlPr>
                            </m:dPr>
                            <m:e>
                              <m:r>
                                <a:rPr lang="zh-CN" altLang="en-US" b="1" i="1">
                                  <a:latin typeface="Cambria Math" panose="02040503050406030204" pitchFamily="18" charset="0"/>
                                </a:rPr>
                                <m:t>𝝈</m:t>
                              </m:r>
                              <m:d>
                                <m:dPr>
                                  <m:ctrlPr>
                                    <a:rPr lang="zh-CN" altLang="en-US" b="1" i="1">
                                      <a:latin typeface="Cambria Math" panose="02040503050406030204" pitchFamily="18" charset="0"/>
                                    </a:rPr>
                                  </m:ctrlPr>
                                </m:dPr>
                                <m:e>
                                  <m:r>
                                    <a:rPr lang="en-US" altLang="zh-CN" b="1" i="1">
                                      <a:latin typeface="Cambria Math" panose="02040503050406030204" pitchFamily="18" charset="0"/>
                                    </a:rPr>
                                    <m:t>2</m:t>
                                  </m:r>
                                </m:e>
                              </m:d>
                            </m:e>
                          </m:d>
                        </m:e>
                      </m:d>
                      <m:r>
                        <a:rPr lang="en-US" altLang="zh-CN" b="1" i="1" smtClean="0">
                          <a:latin typeface="Cambria Math" panose="02040503050406030204" pitchFamily="18" charset="0"/>
                        </a:rPr>
                        <m:t>𝒄𝒏𝒕</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oMath>
                  </m:oMathPara>
                </a14:m>
                <a:endParaRPr lang="zh-CN" altLang="en-US" b="1" dirty="0"/>
              </a:p>
              <a:p>
                <a:endParaRPr lang="zh-CN" altLang="en-US" b="1" dirty="0"/>
              </a:p>
            </p:txBody>
          </p:sp>
        </mc:Choice>
        <mc:Fallback xmlns="">
          <p:sp>
            <p:nvSpPr>
              <p:cNvPr id="40" name="文本框 39"/>
              <p:cNvSpPr txBox="1">
                <a:spLocks noRot="1" noChangeAspect="1" noMove="1" noResize="1" noEditPoints="1" noAdjustHandles="1" noChangeArrowheads="1" noChangeShapeType="1" noTextEdit="1"/>
              </p:cNvSpPr>
              <p:nvPr/>
            </p:nvSpPr>
            <p:spPr>
              <a:xfrm>
                <a:off x="8200418" y="4263156"/>
                <a:ext cx="2019654" cy="681982"/>
              </a:xfrm>
              <a:prstGeom prst="rect">
                <a:avLst/>
              </a:prstGeom>
              <a:blipFill>
                <a:blip r:embed="rId11"/>
                <a:stretch>
                  <a:fillRect/>
                </a:stretch>
              </a:blipFill>
            </p:spPr>
            <p:txBody>
              <a:bodyPr/>
              <a:lstStyle/>
              <a:p>
                <a:r>
                  <a:rPr lang="zh-CN" altLang="en-US">
                    <a:noFill/>
                  </a:rPr>
                  <a:t> </a:t>
                </a:r>
              </a:p>
            </p:txBody>
          </p:sp>
        </mc:Fallback>
      </mc:AlternateContent>
      <p:cxnSp>
        <p:nvCxnSpPr>
          <p:cNvPr id="42" name="直接箭头连接符 41"/>
          <p:cNvCxnSpPr/>
          <p:nvPr/>
        </p:nvCxnSpPr>
        <p:spPr>
          <a:xfrm>
            <a:off x="2845517" y="3310940"/>
            <a:ext cx="52087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455646" y="2944561"/>
            <a:ext cx="2034531" cy="369332"/>
          </a:xfrm>
          <a:prstGeom prst="rect">
            <a:avLst/>
          </a:prstGeom>
          <a:noFill/>
        </p:spPr>
        <p:txBody>
          <a:bodyPr wrap="none" rtlCol="0">
            <a:sp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更新元素：</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变为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4" name="直接连接符 43"/>
          <p:cNvCxnSpPr/>
          <p:nvPr/>
        </p:nvCxnSpPr>
        <p:spPr>
          <a:xfrm>
            <a:off x="8550380" y="3838448"/>
            <a:ext cx="349962" cy="316109"/>
          </a:xfrm>
          <a:prstGeom prst="line">
            <a:avLst/>
          </a:prstGeom>
          <a:ln w="5715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9029458" y="3313893"/>
            <a:ext cx="992148" cy="524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p:cNvSpPr txBox="1"/>
              <p:nvPr/>
            </p:nvSpPr>
            <p:spPr>
              <a:xfrm>
                <a:off x="9317417" y="3065053"/>
                <a:ext cx="2506648" cy="369332"/>
              </a:xfrm>
              <a:prstGeom prst="rect">
                <a:avLst/>
              </a:prstGeom>
              <a:noFill/>
            </p:spPr>
            <p:txBody>
              <a:bodyPr wrap="none" rtlCol="0">
                <a:spAutoFit/>
              </a:bodyPr>
              <a:lstStyle/>
              <a:p>
                <a:r>
                  <a:rPr lang="zh-CN" altLang="en-US" b="1" dirty="0"/>
                  <a:t>把</a:t>
                </a:r>
                <a14:m>
                  <m:oMath xmlns:m="http://schemas.openxmlformats.org/officeDocument/2006/math">
                    <m:r>
                      <a:rPr lang="zh-CN" altLang="en-US" b="1" i="1" smtClean="0">
                        <a:latin typeface="Cambria Math" panose="02040503050406030204" pitchFamily="18" charset="0"/>
                      </a:rPr>
                      <m:t>𝝈</m:t>
                    </m:r>
                    <m:d>
                      <m:dPr>
                        <m:ctrlPr>
                          <a:rPr lang="zh-CN" altLang="en-US" b="1" i="1">
                            <a:latin typeface="Cambria Math" panose="02040503050406030204" pitchFamily="18" charset="0"/>
                          </a:rPr>
                        </m:ctrlPr>
                      </m:dPr>
                      <m:e>
                        <m:r>
                          <a:rPr lang="zh-CN" altLang="en-US" b="1" i="0">
                            <a:latin typeface="Cambria Math" panose="02040503050406030204" pitchFamily="18" charset="0"/>
                          </a:rPr>
                          <m:t>𝟏</m:t>
                        </m:r>
                      </m:e>
                    </m:d>
                  </m:oMath>
                </a14:m>
                <a:r>
                  <a:rPr lang="zh-CN" altLang="en-US" b="1" dirty="0"/>
                  <a:t>添加到累加器中</a:t>
                </a:r>
              </a:p>
            </p:txBody>
          </p:sp>
        </mc:Choice>
        <mc:Fallback xmlns="">
          <p:sp>
            <p:nvSpPr>
              <p:cNvPr id="49" name="文本框 48"/>
              <p:cNvSpPr txBox="1">
                <a:spLocks noRot="1" noChangeAspect="1" noMove="1" noResize="1" noEditPoints="1" noAdjustHandles="1" noChangeArrowheads="1" noChangeShapeType="1" noTextEdit="1"/>
              </p:cNvSpPr>
              <p:nvPr/>
            </p:nvSpPr>
            <p:spPr>
              <a:xfrm>
                <a:off x="9317417" y="3065053"/>
                <a:ext cx="2506648" cy="369332"/>
              </a:xfrm>
              <a:prstGeom prst="rect">
                <a:avLst/>
              </a:prstGeom>
              <a:blipFill>
                <a:blip r:embed="rId12"/>
                <a:stretch>
                  <a:fillRect l="-1942" t="-11667" r="-1699"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6421161" y="2941609"/>
                <a:ext cx="978548" cy="369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a:latin typeface="Cambria Math" panose="02040503050406030204" pitchFamily="18" charset="0"/>
                        </a:rPr>
                        <m:t>5</m:t>
                      </m:r>
                      <m:r>
                        <a:rPr lang="en-US" altLang="zh-CN" b="1" i="1" smtClean="0">
                          <a:latin typeface="Cambria Math" panose="02040503050406030204" pitchFamily="18" charset="0"/>
                        </a:rPr>
                        <m:t>|</m:t>
                      </m:r>
                      <m:r>
                        <a:rPr lang="en-US" altLang="zh-CN" b="1" i="1">
                          <a:latin typeface="Cambria Math" panose="02040503050406030204" pitchFamily="18" charset="0"/>
                        </a:rPr>
                        <m:t>|</m:t>
                      </m:r>
                      <m:r>
                        <a:rPr lang="zh-CN" altLang="en-US" b="1" i="1" smtClean="0">
                          <a:latin typeface="Cambria Math" panose="02040503050406030204" pitchFamily="18" charset="0"/>
                        </a:rPr>
                        <m:t>𝝈</m:t>
                      </m:r>
                      <m:d>
                        <m:dPr>
                          <m:ctrlPr>
                            <a:rPr lang="zh-CN" altLang="en-US" b="1" i="1">
                              <a:latin typeface="Cambria Math" panose="02040503050406030204" pitchFamily="18" charset="0"/>
                            </a:rPr>
                          </m:ctrlPr>
                        </m:dPr>
                        <m:e>
                          <m:r>
                            <a:rPr lang="en-US" altLang="zh-CN" b="1" i="1">
                              <a:latin typeface="Cambria Math" panose="02040503050406030204" pitchFamily="18" charset="0"/>
                            </a:rPr>
                            <m:t>5</m:t>
                          </m:r>
                        </m:e>
                      </m:d>
                    </m:oMath>
                  </m:oMathPara>
                </a14:m>
                <a:endParaRPr lang="zh-CN" altLang="en-US" b="1" dirty="0"/>
              </a:p>
            </p:txBody>
          </p:sp>
        </mc:Choice>
        <mc:Fallback xmlns="">
          <p:sp>
            <p:nvSpPr>
              <p:cNvPr id="51" name="文本框 50"/>
              <p:cNvSpPr txBox="1">
                <a:spLocks noRot="1" noChangeAspect="1" noMove="1" noResize="1" noEditPoints="1" noAdjustHandles="1" noChangeArrowheads="1" noChangeShapeType="1" noTextEdit="1"/>
              </p:cNvSpPr>
              <p:nvPr/>
            </p:nvSpPr>
            <p:spPr>
              <a:xfrm>
                <a:off x="6421161" y="2941609"/>
                <a:ext cx="978548" cy="369331"/>
              </a:xfrm>
              <a:prstGeom prst="rect">
                <a:avLst/>
              </a:prstGeom>
              <a:blipFill>
                <a:blip r:embed="rId1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8899823" y="4523889"/>
                <a:ext cx="978548" cy="369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a:solidFill>
                            <a:schemeClr val="accent1"/>
                          </a:solidFill>
                          <a:effectLst>
                            <a:outerShdw blurRad="38100" dist="25400" dir="5400000" algn="ctr" rotWithShape="0">
                              <a:srgbClr val="6E747A">
                                <a:alpha val="43000"/>
                              </a:srgbClr>
                            </a:outerShdw>
                          </a:effectLst>
                          <a:latin typeface="Cambria Math" panose="02040503050406030204" pitchFamily="18" charset="0"/>
                        </a:rPr>
                        <m:t>5</m:t>
                      </m:r>
                      <m:r>
                        <a:rPr lang="en-US" altLang="zh-CN" b="1" i="1" smtClean="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r>
                        <a:rPr lang="en-US" altLang="zh-CN" b="1" i="1">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r>
                        <a:rPr lang="zh-CN" altLang="en-US" b="1" i="1" smtClean="0">
                          <a:solidFill>
                            <a:schemeClr val="accent1"/>
                          </a:solidFill>
                          <a:effectLst>
                            <a:outerShdw blurRad="38100" dist="25400" dir="5400000" algn="ctr" rotWithShape="0">
                              <a:srgbClr val="6E747A">
                                <a:alpha val="43000"/>
                              </a:srgbClr>
                            </a:outerShdw>
                          </a:effectLst>
                          <a:latin typeface="Cambria Math" panose="02040503050406030204" pitchFamily="18" charset="0"/>
                        </a:rPr>
                        <m:t>𝝈</m:t>
                      </m:r>
                      <m:d>
                        <m:dPr>
                          <m:ctrlPr>
                            <a:rPr lang="zh-CN" altLang="en-US" b="1" i="1">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dPr>
                        <m:e>
                          <m:r>
                            <a:rPr lang="en-US" altLang="zh-CN" b="1" i="1">
                              <a:solidFill>
                                <a:schemeClr val="accent1"/>
                              </a:solidFill>
                              <a:effectLst>
                                <a:outerShdw blurRad="38100" dist="25400" dir="5400000" algn="ctr" rotWithShape="0">
                                  <a:srgbClr val="6E747A">
                                    <a:alpha val="43000"/>
                                  </a:srgbClr>
                                </a:outerShdw>
                              </a:effectLst>
                              <a:latin typeface="Cambria Math" panose="02040503050406030204" pitchFamily="18" charset="0"/>
                            </a:rPr>
                            <m:t>5</m:t>
                          </m:r>
                        </m:e>
                      </m:d>
                    </m:oMath>
                  </m:oMathPara>
                </a14:m>
                <a:endParaRPr lang="en-US" altLang="zh-CN" b="1" i="1" dirty="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Cambria Math" panose="02040503050406030204" pitchFamily="18" charset="0"/>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8899823" y="4523889"/>
                <a:ext cx="978548" cy="369331"/>
              </a:xfrm>
              <a:prstGeom prst="rect">
                <a:avLst/>
              </a:prstGeom>
              <a:blipFill>
                <a:blip r:embed="rId14"/>
                <a:stretch>
                  <a:fillRect l="-1250" b="-21311"/>
                </a:stretch>
              </a:blipFill>
            </p:spPr>
            <p:txBody>
              <a:bodyPr/>
              <a:lstStyle/>
              <a:p>
                <a:r>
                  <a:rPr lang="zh-CN" altLang="en-US">
                    <a:noFill/>
                  </a:rPr>
                  <a:t> </a:t>
                </a:r>
              </a:p>
            </p:txBody>
          </p:sp>
        </mc:Fallback>
      </mc:AlternateContent>
      <p:cxnSp>
        <p:nvCxnSpPr>
          <p:cNvPr id="58" name="直接箭头连接符 57"/>
          <p:cNvCxnSpPr/>
          <p:nvPr/>
        </p:nvCxnSpPr>
        <p:spPr>
          <a:xfrm>
            <a:off x="2845517" y="3838448"/>
            <a:ext cx="525036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59" name="文本框 58"/>
          <p:cNvSpPr txBox="1"/>
          <p:nvPr/>
        </p:nvSpPr>
        <p:spPr>
          <a:xfrm>
            <a:off x="4442486" y="3403316"/>
            <a:ext cx="2097049" cy="369332"/>
          </a:xfrm>
          <a:prstGeom prst="rect">
            <a:avLst/>
          </a:prstGeom>
          <a:noFill/>
        </p:spPr>
        <p:txBody>
          <a:bodyPr wrap="none" rtlCol="0">
            <a:sp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查询第</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cnt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的位置</a:t>
            </a:r>
          </a:p>
        </p:txBody>
      </p:sp>
      <p:cxnSp>
        <p:nvCxnSpPr>
          <p:cNvPr id="56" name="直接箭头连接符 55"/>
          <p:cNvCxnSpPr/>
          <p:nvPr/>
        </p:nvCxnSpPr>
        <p:spPr>
          <a:xfrm flipH="1">
            <a:off x="2845517" y="4298544"/>
            <a:ext cx="497962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5" name="文本框 64"/>
              <p:cNvSpPr txBox="1"/>
              <p:nvPr/>
            </p:nvSpPr>
            <p:spPr>
              <a:xfrm>
                <a:off x="3618330" y="3902947"/>
                <a:ext cx="4159536" cy="369332"/>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查询返回</a:t>
                </a:r>
                <a14:m>
                  <m:oMath xmlns:m="http://schemas.openxmlformats.org/officeDocument/2006/math">
                    <m:r>
                      <a:rPr lang="zh-CN" altLang="en-US" b="1" i="1">
                        <a:latin typeface="Cambria Math" panose="02040503050406030204" pitchFamily="18" charset="0"/>
                      </a:rPr>
                      <m:t>：</m:t>
                    </m:r>
                    <m:r>
                      <a:rPr lang="en-US" altLang="zh-CN" b="1" i="1" smtClean="0">
                        <a:latin typeface="Cambria Math" panose="02040503050406030204" pitchFamily="18" charset="0"/>
                      </a:rPr>
                      <m:t>2</m:t>
                    </m:r>
                    <m:r>
                      <a:rPr lang="en-US" altLang="zh-CN" b="1" i="1">
                        <a:latin typeface="Cambria Math" panose="02040503050406030204" pitchFamily="18" charset="0"/>
                      </a:rPr>
                      <m:t>||</m:t>
                    </m:r>
                    <m:r>
                      <a:rPr lang="zh-CN" altLang="en-US" b="1" i="1">
                        <a:latin typeface="Cambria Math" panose="02040503050406030204" pitchFamily="18" charset="0"/>
                      </a:rPr>
                      <m:t>𝝈</m:t>
                    </m:r>
                    <m:d>
                      <m:dPr>
                        <m:ctrlPr>
                          <a:rPr lang="zh-CN" altLang="en-US" b="1" i="1">
                            <a:latin typeface="Cambria Math" panose="02040503050406030204" pitchFamily="18" charset="0"/>
                          </a:rPr>
                        </m:ctrlPr>
                      </m:dPr>
                      <m:e>
                        <m:r>
                          <a:rPr lang="en-US" altLang="zh-CN" b="1" i="1">
                            <a:latin typeface="Cambria Math" panose="02040503050406030204" pitchFamily="18" charset="0"/>
                          </a:rPr>
                          <m:t>2</m:t>
                        </m:r>
                      </m:e>
                    </m:d>
                  </m:oMath>
                </a14:m>
                <a:r>
                  <a:rPr lang="zh-CN" altLang="en-US" dirty="0">
                    <a:latin typeface="楷体" panose="02010609060101010101" pitchFamily="49" charset="-122"/>
                    <a:ea typeface="楷体" panose="02010609060101010101" pitchFamily="49" charset="-122"/>
                  </a:rPr>
                  <a:t>和非成员身份证明</a:t>
                </a:r>
                <a:endParaRPr lang="zh-CN" altLang="en-US" b="1" dirty="0"/>
              </a:p>
            </p:txBody>
          </p:sp>
        </mc:Choice>
        <mc:Fallback xmlns="">
          <p:sp>
            <p:nvSpPr>
              <p:cNvPr id="65" name="文本框 64"/>
              <p:cNvSpPr txBox="1">
                <a:spLocks noRot="1" noChangeAspect="1" noMove="1" noResize="1" noEditPoints="1" noAdjustHandles="1" noChangeArrowheads="1" noChangeShapeType="1" noTextEdit="1"/>
              </p:cNvSpPr>
              <p:nvPr/>
            </p:nvSpPr>
            <p:spPr>
              <a:xfrm>
                <a:off x="3618330" y="3902947"/>
                <a:ext cx="4159536" cy="369332"/>
              </a:xfrm>
              <a:prstGeom prst="rect">
                <a:avLst/>
              </a:prstGeom>
              <a:blipFill>
                <a:blip r:embed="rId15"/>
                <a:stretch>
                  <a:fillRect l="-1320" t="-13115" b="-19672"/>
                </a:stretch>
              </a:blipFill>
            </p:spPr>
            <p:txBody>
              <a:bodyPr/>
              <a:lstStyle/>
              <a:p>
                <a:r>
                  <a:rPr lang="zh-CN" altLang="en-US">
                    <a:noFill/>
                  </a:rPr>
                  <a:t> </a:t>
                </a:r>
              </a:p>
            </p:txBody>
          </p:sp>
        </mc:Fallback>
      </mc:AlternateContent>
      <p:sp>
        <p:nvSpPr>
          <p:cNvPr id="43" name="文本框 42"/>
          <p:cNvSpPr txBox="1"/>
          <p:nvPr/>
        </p:nvSpPr>
        <p:spPr>
          <a:xfrm>
            <a:off x="638645" y="155762"/>
            <a:ext cx="4113856" cy="645160"/>
          </a:xfrm>
          <a:prstGeom prst="rect">
            <a:avLst/>
          </a:prstGeom>
          <a:noFill/>
        </p:spPr>
        <p:txBody>
          <a:bodyPr wrap="square">
            <a:spAutoFit/>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S-2</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ppt_x"/>
                                          </p:val>
                                        </p:tav>
                                        <p:tav tm="100000">
                                          <p:val>
                                            <p:strVal val="#ppt_x"/>
                                          </p:val>
                                        </p:tav>
                                      </p:tavLst>
                                    </p:anim>
                                    <p:anim calcmode="lin" valueType="num">
                                      <p:cBhvr additive="base">
                                        <p:cTn id="4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500" fill="hold"/>
                                        <p:tgtEl>
                                          <p:spTgt spid="46"/>
                                        </p:tgtEl>
                                        <p:attrNameLst>
                                          <p:attrName>ppt_x</p:attrName>
                                        </p:attrNameLst>
                                      </p:cBhvr>
                                      <p:tavLst>
                                        <p:tav tm="0">
                                          <p:val>
                                            <p:strVal val="#ppt_x"/>
                                          </p:val>
                                        </p:tav>
                                        <p:tav tm="100000">
                                          <p:val>
                                            <p:strVal val="#ppt_x"/>
                                          </p:val>
                                        </p:tav>
                                      </p:tavLst>
                                    </p:anim>
                                    <p:anim calcmode="lin" valueType="num">
                                      <p:cBhvr additive="base">
                                        <p:cTn id="58" dur="500" fill="hold"/>
                                        <p:tgtEl>
                                          <p:spTgt spid="4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additive="base">
                                        <p:cTn id="65" dur="500" fill="hold"/>
                                        <p:tgtEl>
                                          <p:spTgt spid="52"/>
                                        </p:tgtEl>
                                        <p:attrNameLst>
                                          <p:attrName>ppt_x</p:attrName>
                                        </p:attrNameLst>
                                      </p:cBhvr>
                                      <p:tavLst>
                                        <p:tav tm="0">
                                          <p:val>
                                            <p:strVal val="#ppt_x"/>
                                          </p:val>
                                        </p:tav>
                                        <p:tav tm="100000">
                                          <p:val>
                                            <p:strVal val="#ppt_x"/>
                                          </p:val>
                                        </p:tav>
                                      </p:tavLst>
                                    </p:anim>
                                    <p:anim calcmode="lin" valueType="num">
                                      <p:cBhvr additive="base">
                                        <p:cTn id="6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additive="base">
                                        <p:cTn id="71" dur="500" fill="hold"/>
                                        <p:tgtEl>
                                          <p:spTgt spid="58"/>
                                        </p:tgtEl>
                                        <p:attrNameLst>
                                          <p:attrName>ppt_x</p:attrName>
                                        </p:attrNameLst>
                                      </p:cBhvr>
                                      <p:tavLst>
                                        <p:tav tm="0">
                                          <p:val>
                                            <p:strVal val="#ppt_x"/>
                                          </p:val>
                                        </p:tav>
                                        <p:tav tm="100000">
                                          <p:val>
                                            <p:strVal val="#ppt_x"/>
                                          </p:val>
                                        </p:tav>
                                      </p:tavLst>
                                    </p:anim>
                                    <p:anim calcmode="lin" valueType="num">
                                      <p:cBhvr additive="base">
                                        <p:cTn id="72" dur="500" fill="hold"/>
                                        <p:tgtEl>
                                          <p:spTgt spid="5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fill="hold"/>
                                        <p:tgtEl>
                                          <p:spTgt spid="59"/>
                                        </p:tgtEl>
                                        <p:attrNameLst>
                                          <p:attrName>ppt_x</p:attrName>
                                        </p:attrNameLst>
                                      </p:cBhvr>
                                      <p:tavLst>
                                        <p:tav tm="0">
                                          <p:val>
                                            <p:strVal val="#ppt_x"/>
                                          </p:val>
                                        </p:tav>
                                        <p:tav tm="100000">
                                          <p:val>
                                            <p:strVal val="#ppt_x"/>
                                          </p:val>
                                        </p:tav>
                                      </p:tavLst>
                                    </p:anim>
                                    <p:anim calcmode="lin" valueType="num">
                                      <p:cBhvr additive="base">
                                        <p:cTn id="7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ppt_x"/>
                                          </p:val>
                                        </p:tav>
                                        <p:tav tm="100000">
                                          <p:val>
                                            <p:strVal val="#ppt_x"/>
                                          </p:val>
                                        </p:tav>
                                      </p:tavLst>
                                    </p:anim>
                                    <p:anim calcmode="lin" valueType="num">
                                      <p:cBhvr additive="base">
                                        <p:cTn id="82" dur="500" fill="hold"/>
                                        <p:tgtEl>
                                          <p:spTgt spid="5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500" fill="hold"/>
                                        <p:tgtEl>
                                          <p:spTgt spid="65"/>
                                        </p:tgtEl>
                                        <p:attrNameLst>
                                          <p:attrName>ppt_x</p:attrName>
                                        </p:attrNameLst>
                                      </p:cBhvr>
                                      <p:tavLst>
                                        <p:tav tm="0">
                                          <p:val>
                                            <p:strVal val="#ppt_x"/>
                                          </p:val>
                                        </p:tav>
                                        <p:tav tm="100000">
                                          <p:val>
                                            <p:strVal val="#ppt_x"/>
                                          </p:val>
                                        </p:tav>
                                      </p:tavLst>
                                    </p:anim>
                                    <p:anim calcmode="lin" valueType="num">
                                      <p:cBhvr additive="base">
                                        <p:cTn id="8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5" grpId="0"/>
      <p:bldP spid="36" grpId="0"/>
      <p:bldP spid="39" grpId="0"/>
      <p:bldP spid="40" grpId="0"/>
      <p:bldP spid="32" grpId="0"/>
      <p:bldP spid="49" grpId="0"/>
      <p:bldP spid="51" grpId="0"/>
      <p:bldP spid="52" grpId="0"/>
      <p:bldP spid="59" grpId="0"/>
      <p:bldP spid="6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C6D3AC-63A8-4AEB-A1F4-055CC571529E}"/>
              </a:ext>
            </a:extLst>
          </p:cNvPr>
          <p:cNvSpPr/>
          <p:nvPr/>
        </p:nvSpPr>
        <p:spPr>
          <a:xfrm>
            <a:off x="3003259" y="2698750"/>
            <a:ext cx="436227" cy="4065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矩形 28"/>
          <p:cNvSpPr/>
          <p:nvPr/>
        </p:nvSpPr>
        <p:spPr>
          <a:xfrm>
            <a:off x="181721" y="3925445"/>
            <a:ext cx="1547508" cy="3104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grpSp>
        <p:nvGrpSpPr>
          <p:cNvPr id="67" name="组合 66"/>
          <p:cNvGrpSpPr/>
          <p:nvPr/>
        </p:nvGrpSpPr>
        <p:grpSpPr>
          <a:xfrm>
            <a:off x="-56487" y="942507"/>
            <a:ext cx="12192000" cy="2102521"/>
            <a:chOff x="0" y="812800"/>
            <a:chExt cx="12192000" cy="2102521"/>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191029" y="891230"/>
              <a:ext cx="8737459" cy="1662659"/>
              <a:chOff x="1488521" y="4094910"/>
              <a:chExt cx="8826981" cy="1632520"/>
            </a:xfrm>
          </p:grpSpPr>
          <p:pic>
            <p:nvPicPr>
              <p:cNvPr id="25" name="图片 24"/>
              <p:cNvPicPr>
                <a:picLocks noChangeAspect="1"/>
              </p:cNvPicPr>
              <p:nvPr/>
            </p:nvPicPr>
            <p:blipFill>
              <a:blip r:embed="rId5"/>
              <a:stretch>
                <a:fillRect/>
              </a:stretch>
            </p:blipFill>
            <p:spPr>
              <a:xfrm>
                <a:off x="1488521" y="4094910"/>
                <a:ext cx="1434139" cy="1434139"/>
              </a:xfrm>
              <a:prstGeom prst="rect">
                <a:avLst/>
              </a:prstGeom>
            </p:spPr>
          </p:pic>
          <p:pic>
            <p:nvPicPr>
              <p:cNvPr id="26" name="图片 25"/>
              <p:cNvPicPr>
                <a:picLocks noChangeAspect="1"/>
              </p:cNvPicPr>
              <p:nvPr/>
            </p:nvPicPr>
            <p:blipFill>
              <a:blip r:embed="rId6"/>
              <a:stretch>
                <a:fillRect/>
              </a:stretch>
            </p:blipFill>
            <p:spPr>
              <a:xfrm>
                <a:off x="8697756" y="4109684"/>
                <a:ext cx="1617746" cy="1617746"/>
              </a:xfrm>
              <a:prstGeom prst="rect">
                <a:avLst/>
              </a:prstGeom>
            </p:spPr>
          </p:pic>
        </p:grpSp>
        <p:pic>
          <p:nvPicPr>
            <p:cNvPr id="32" name="图片 31"/>
            <p:cNvPicPr>
              <a:picLocks noChangeAspect="1"/>
            </p:cNvPicPr>
            <p:nvPr/>
          </p:nvPicPr>
          <p:blipFill>
            <a:blip r:embed="rId7"/>
            <a:stretch>
              <a:fillRect/>
            </a:stretch>
          </p:blipFill>
          <p:spPr>
            <a:xfrm>
              <a:off x="672540" y="2553889"/>
              <a:ext cx="339422" cy="320128"/>
            </a:xfrm>
            <a:prstGeom prst="rect">
              <a:avLst/>
            </a:prstGeom>
          </p:spPr>
        </p:pic>
        <p:pic>
          <p:nvPicPr>
            <p:cNvPr id="35" name="图片 34"/>
            <p:cNvPicPr>
              <a:picLocks noChangeAspect="1"/>
            </p:cNvPicPr>
            <p:nvPr/>
          </p:nvPicPr>
          <p:blipFill>
            <a:blip r:embed="rId7"/>
            <a:stretch>
              <a:fillRect/>
            </a:stretch>
          </p:blipFill>
          <p:spPr>
            <a:xfrm>
              <a:off x="7429056" y="2595193"/>
              <a:ext cx="339422" cy="320128"/>
            </a:xfrm>
            <a:prstGeom prst="rect">
              <a:avLst/>
            </a:prstGeom>
          </p:spPr>
        </p:pic>
      </p:grpSp>
      <p:pic>
        <p:nvPicPr>
          <p:cNvPr id="8" name="图片 7"/>
          <p:cNvPicPr>
            <a:picLocks noChangeAspect="1"/>
          </p:cNvPicPr>
          <p:nvPr/>
        </p:nvPicPr>
        <p:blipFill>
          <a:blip r:embed="rId8"/>
          <a:stretch>
            <a:fillRect/>
          </a:stretch>
        </p:blipFill>
        <p:spPr>
          <a:xfrm>
            <a:off x="955838" y="2640370"/>
            <a:ext cx="5101427" cy="464940"/>
          </a:xfrm>
          <a:prstGeom prst="rect">
            <a:avLst/>
          </a:prstGeom>
        </p:spPr>
      </p:pic>
      <p:pic>
        <p:nvPicPr>
          <p:cNvPr id="10" name="图片 9"/>
          <p:cNvPicPr>
            <a:picLocks noChangeAspect="1"/>
          </p:cNvPicPr>
          <p:nvPr/>
        </p:nvPicPr>
        <p:blipFill>
          <a:blip r:embed="rId9"/>
          <a:stretch>
            <a:fillRect/>
          </a:stretch>
        </p:blipFill>
        <p:spPr>
          <a:xfrm>
            <a:off x="7796556" y="2640370"/>
            <a:ext cx="4150889" cy="473675"/>
          </a:xfrm>
          <a:prstGeom prst="rect">
            <a:avLst/>
          </a:prstGeom>
        </p:spPr>
      </p:pic>
      <p:sp>
        <p:nvSpPr>
          <p:cNvPr id="11" name="文本框 10"/>
          <p:cNvSpPr txBox="1"/>
          <p:nvPr/>
        </p:nvSpPr>
        <p:spPr>
          <a:xfrm>
            <a:off x="1654007" y="1820235"/>
            <a:ext cx="351378"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p:txBody>
      </p:sp>
      <p:sp>
        <p:nvSpPr>
          <p:cNvPr id="44" name="文本框 43"/>
          <p:cNvSpPr txBox="1"/>
          <p:nvPr/>
        </p:nvSpPr>
        <p:spPr>
          <a:xfrm>
            <a:off x="8914094" y="2177562"/>
            <a:ext cx="464798"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S</a:t>
            </a:r>
            <a:endParaRPr lang="zh-CN" altLang="en-US" b="1" dirty="0">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10"/>
          <a:stretch>
            <a:fillRect/>
          </a:stretch>
        </p:blipFill>
        <p:spPr>
          <a:xfrm>
            <a:off x="8739531" y="3152132"/>
            <a:ext cx="2526250" cy="370006"/>
          </a:xfrm>
          <a:prstGeom prst="rect">
            <a:avLst/>
          </a:prstGeom>
        </p:spPr>
      </p:pic>
      <p:sp>
        <p:nvSpPr>
          <p:cNvPr id="18" name="文本框 17"/>
          <p:cNvSpPr txBox="1"/>
          <p:nvPr/>
        </p:nvSpPr>
        <p:spPr>
          <a:xfrm>
            <a:off x="403060" y="197672"/>
            <a:ext cx="4113856" cy="645160"/>
          </a:xfrm>
          <a:prstGeom prst="rect">
            <a:avLst/>
          </a:prstGeom>
          <a:noFill/>
        </p:spPr>
        <p:txBody>
          <a:bodyPr wrap="square">
            <a:spAutoFit/>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S-2</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34" name="组合 33"/>
          <p:cNvGrpSpPr/>
          <p:nvPr/>
        </p:nvGrpSpPr>
        <p:grpSpPr>
          <a:xfrm>
            <a:off x="374072" y="3875872"/>
            <a:ext cx="5090795" cy="2388870"/>
            <a:chOff x="1301" y="5174"/>
            <a:chExt cx="8017" cy="3762"/>
          </a:xfrm>
        </p:grpSpPr>
        <p:graphicFrame>
          <p:nvGraphicFramePr>
            <p:cNvPr id="7" name="对象 6"/>
            <p:cNvGraphicFramePr/>
            <p:nvPr/>
          </p:nvGraphicFramePr>
          <p:xfrm>
            <a:off x="1301" y="5174"/>
            <a:ext cx="1747" cy="567"/>
          </p:xfrm>
          <a:graphic>
            <a:graphicData uri="http://schemas.openxmlformats.org/presentationml/2006/ole">
              <mc:AlternateContent xmlns:mc="http://schemas.openxmlformats.org/markup-compatibility/2006">
                <mc:Choice xmlns:v="urn:schemas-microsoft-com:vml" Requires="v">
                  <p:oleObj spid="_x0000_s2077" r:id="rId11" imgW="660400" imgH="228600" progId="Equation.DSMT4">
                    <p:embed/>
                  </p:oleObj>
                </mc:Choice>
                <mc:Fallback>
                  <p:oleObj r:id="rId11" imgW="660400" imgH="228600" progId="Equation.DSMT4">
                    <p:embed/>
                    <p:pic>
                      <p:nvPicPr>
                        <p:cNvPr id="0" name="图片 8"/>
                        <p:cNvPicPr/>
                        <p:nvPr/>
                      </p:nvPicPr>
                      <p:blipFill>
                        <a:blip r:embed="rId12"/>
                        <a:stretch>
                          <a:fillRect/>
                        </a:stretch>
                      </p:blipFill>
                      <p:spPr>
                        <a:xfrm>
                          <a:off x="1301" y="5174"/>
                          <a:ext cx="1747" cy="567"/>
                        </a:xfrm>
                        <a:prstGeom prst="rect">
                          <a:avLst/>
                        </a:prstGeom>
                      </p:spPr>
                    </p:pic>
                  </p:oleObj>
                </mc:Fallback>
              </mc:AlternateContent>
            </a:graphicData>
          </a:graphic>
        </p:graphicFrame>
        <p:grpSp>
          <p:nvGrpSpPr>
            <p:cNvPr id="33" name="组合 32"/>
            <p:cNvGrpSpPr/>
            <p:nvPr/>
          </p:nvGrpSpPr>
          <p:grpSpPr>
            <a:xfrm>
              <a:off x="2503" y="5741"/>
              <a:ext cx="6815" cy="3195"/>
              <a:chOff x="2414" y="5741"/>
              <a:chExt cx="6815" cy="3195"/>
            </a:xfrm>
          </p:grpSpPr>
          <p:sp>
            <p:nvSpPr>
              <p:cNvPr id="12" name="文本框 11" descr="7b0a202020202262756c6c6574223a20227b5c2263617465676f727949645c223a31303031322c5c2274656d706c61746549645c223a32303233313239397d220a7d0a"/>
              <p:cNvSpPr txBox="1"/>
              <p:nvPr/>
            </p:nvSpPr>
            <p:spPr>
              <a:xfrm>
                <a:off x="2414" y="5741"/>
                <a:ext cx="4959" cy="3195"/>
              </a:xfrm>
              <a:prstGeom prst="rect">
                <a:avLst/>
              </a:prstGeom>
              <a:noFill/>
            </p:spPr>
            <p:txBody>
              <a:bodyPr wrap="none" rtlCol="0" anchor="t">
                <a:spAutoFit/>
              </a:bodyPr>
              <a:lstStyle/>
              <a:p>
                <a:pPr fontAlgn="auto">
                  <a:lnSpc>
                    <a:spcPct val="120000"/>
                  </a:lnSpc>
                  <a:buBlip>
                    <a:blip r:embed="rId13"/>
                  </a:buBlip>
                </a:pPr>
                <a:r>
                  <a:rPr lang="zh-CN" altLang="en-US" b="1" dirty="0">
                    <a:solidFill>
                      <a:schemeClr val="tx1"/>
                    </a:solidFill>
                    <a:latin typeface="Times New Roman" panose="02020603050405020304" pitchFamily="18" charset="0"/>
                    <a:cs typeface="Times New Roman" panose="02020603050405020304" pitchFamily="18" charset="0"/>
                    <a:sym typeface="+mn-ea"/>
                  </a:rPr>
                  <a:t>双线性映射参数：</a:t>
                </a:r>
              </a:p>
              <a:p>
                <a:pPr fontAlgn="auto">
                  <a:lnSpc>
                    <a:spcPct val="120000"/>
                  </a:lnSpc>
                  <a:buBlip>
                    <a:blip r:embed="rId13"/>
                  </a:buBlip>
                </a:pPr>
                <a:r>
                  <a:rPr lang="zh-CN" altLang="en-US" b="1" dirty="0">
                    <a:solidFill>
                      <a:schemeClr val="tx1"/>
                    </a:solidFill>
                    <a:latin typeface="Times New Roman" panose="02020603050405020304" pitchFamily="18" charset="0"/>
                    <a:cs typeface="Times New Roman" panose="02020603050405020304" pitchFamily="18" charset="0"/>
                    <a:sym typeface="+mn-ea"/>
                  </a:rPr>
                  <a:t>选择</a:t>
                </a:r>
                <a:r>
                  <a:rPr lang="en-US" altLang="zh-CN" b="1" dirty="0">
                    <a:solidFill>
                      <a:schemeClr val="tx1"/>
                    </a:solidFill>
                    <a:latin typeface="Times New Roman" panose="02020603050405020304" pitchFamily="18" charset="0"/>
                    <a:cs typeface="Times New Roman" panose="02020603050405020304" pitchFamily="18" charset="0"/>
                    <a:sym typeface="+mn-ea"/>
                  </a:rPr>
                  <a:t>             </a:t>
                </a:r>
                <a:r>
                  <a:rPr lang="zh-CN" altLang="en-US" b="1" dirty="0">
                    <a:solidFill>
                      <a:schemeClr val="tx1"/>
                    </a:solidFill>
                    <a:latin typeface="Times New Roman" panose="02020603050405020304" pitchFamily="18" charset="0"/>
                    <a:cs typeface="Times New Roman" panose="02020603050405020304" pitchFamily="18" charset="0"/>
                    <a:sym typeface="+mn-ea"/>
                  </a:rPr>
                  <a:t>，计算</a:t>
                </a:r>
              </a:p>
              <a:p>
                <a:pPr fontAlgn="auto">
                  <a:lnSpc>
                    <a:spcPct val="120000"/>
                  </a:lnSpc>
                  <a:buBlip>
                    <a:blip r:embed="rId13"/>
                  </a:buBlip>
                </a:pPr>
                <a:r>
                  <a:rPr lang="zh-CN" altLang="en-US" b="1" dirty="0">
                    <a:solidFill>
                      <a:schemeClr val="tx1"/>
                    </a:solidFill>
                    <a:latin typeface="Times New Roman" panose="02020603050405020304" pitchFamily="18" charset="0"/>
                    <a:cs typeface="Times New Roman" panose="02020603050405020304" pitchFamily="18" charset="0"/>
                    <a:sym typeface="+mn-ea"/>
                  </a:rPr>
                  <a:t>生成</a:t>
                </a:r>
              </a:p>
              <a:p>
                <a:pPr fontAlgn="auto">
                  <a:lnSpc>
                    <a:spcPct val="120000"/>
                  </a:lnSpc>
                  <a:buBlip>
                    <a:blip r:embed="rId13"/>
                  </a:buBlip>
                </a:pPr>
                <a:r>
                  <a:rPr lang="zh-CN" altLang="en-US" b="1" dirty="0">
                    <a:solidFill>
                      <a:schemeClr val="tx1"/>
                    </a:solidFill>
                    <a:latin typeface="Times New Roman" panose="02020603050405020304" pitchFamily="18" charset="0"/>
                    <a:cs typeface="Times New Roman" panose="02020603050405020304" pitchFamily="18" charset="0"/>
                    <a:sym typeface="+mn-ea"/>
                  </a:rPr>
                  <a:t>初始化：</a:t>
                </a:r>
                <a:r>
                  <a:rPr lang="en-US" altLang="zh-CN" b="1" dirty="0">
                    <a:solidFill>
                      <a:schemeClr val="tx1"/>
                    </a:solidFill>
                    <a:latin typeface="Times New Roman" panose="02020603050405020304" pitchFamily="18" charset="0"/>
                    <a:cs typeface="Times New Roman" panose="02020603050405020304" pitchFamily="18" charset="0"/>
                    <a:sym typeface="+mn-ea"/>
                  </a:rPr>
                  <a:t>                     </a:t>
                </a:r>
                <a:r>
                  <a:rPr lang="zh-CN" altLang="en-US" b="1" dirty="0">
                    <a:solidFill>
                      <a:schemeClr val="tx1"/>
                    </a:solidFill>
                    <a:latin typeface="Times New Roman" panose="02020603050405020304" pitchFamily="18" charset="0"/>
                    <a:cs typeface="Times New Roman" panose="02020603050405020304" pitchFamily="18" charset="0"/>
                    <a:sym typeface="+mn-ea"/>
                  </a:rPr>
                  <a:t>。设置</a:t>
                </a:r>
              </a:p>
              <a:p>
                <a:pPr fontAlgn="auto">
                  <a:lnSpc>
                    <a:spcPct val="120000"/>
                  </a:lnSpc>
                  <a:buBlip>
                    <a:blip r:embed="rId13"/>
                  </a:buBlip>
                </a:pPr>
                <a:r>
                  <a:rPr lang="zh-CN" altLang="en-US" b="1" dirty="0">
                    <a:solidFill>
                      <a:schemeClr val="tx1"/>
                    </a:solidFill>
                    <a:latin typeface="Times New Roman" panose="02020603050405020304" pitchFamily="18" charset="0"/>
                    <a:cs typeface="Times New Roman" panose="02020603050405020304" pitchFamily="18" charset="0"/>
                    <a:sym typeface="+mn-ea"/>
                  </a:rPr>
                  <a:t>初始空累加器</a:t>
                </a:r>
                <a:endParaRPr lang="en-US" altLang="zh-CN" b="1" dirty="0">
                  <a:solidFill>
                    <a:schemeClr val="tx1"/>
                  </a:solidFill>
                  <a:latin typeface="Times New Roman" panose="02020603050405020304" pitchFamily="18" charset="0"/>
                  <a:cs typeface="Times New Roman" panose="02020603050405020304" pitchFamily="18" charset="0"/>
                  <a:sym typeface="+mn-ea"/>
                </a:endParaRPr>
              </a:p>
              <a:p>
                <a:pPr>
                  <a:buBlip>
                    <a:blip r:embed="rId13"/>
                  </a:buBlip>
                </a:pPr>
                <a:endParaRPr lang="en-US" altLang="zh-CN" b="1" dirty="0">
                  <a:solidFill>
                    <a:schemeClr val="tx1"/>
                  </a:solidFill>
                  <a:latin typeface="Times New Roman" panose="02020603050405020304" pitchFamily="18" charset="0"/>
                  <a:cs typeface="Times New Roman" panose="02020603050405020304" pitchFamily="18" charset="0"/>
                  <a:sym typeface="+mn-ea"/>
                </a:endParaRPr>
              </a:p>
            </p:txBody>
          </p:sp>
          <p:graphicFrame>
            <p:nvGraphicFramePr>
              <p:cNvPr id="13" name="对象 12"/>
              <p:cNvGraphicFramePr/>
              <p:nvPr/>
            </p:nvGraphicFramePr>
            <p:xfrm>
              <a:off x="5558" y="5778"/>
              <a:ext cx="1704" cy="541"/>
            </p:xfrm>
            <a:graphic>
              <a:graphicData uri="http://schemas.openxmlformats.org/presentationml/2006/ole">
                <mc:AlternateContent xmlns:mc="http://schemas.openxmlformats.org/markup-compatibility/2006">
                  <mc:Choice xmlns:v="urn:schemas-microsoft-com:vml" Requires="v">
                    <p:oleObj spid="_x0000_s2078" r:id="rId14" imgW="994410" imgH="280035" progId="Equation.DSMT4">
                      <p:embed/>
                    </p:oleObj>
                  </mc:Choice>
                  <mc:Fallback>
                    <p:oleObj r:id="rId14" imgW="994410" imgH="280035" progId="Equation.DSMT4">
                      <p:embed/>
                      <p:pic>
                        <p:nvPicPr>
                          <p:cNvPr id="0" name="图片 14"/>
                          <p:cNvPicPr/>
                          <p:nvPr/>
                        </p:nvPicPr>
                        <p:blipFill>
                          <a:blip r:embed="rId15"/>
                          <a:stretch>
                            <a:fillRect/>
                          </a:stretch>
                        </p:blipFill>
                        <p:spPr>
                          <a:xfrm>
                            <a:off x="5558" y="5778"/>
                            <a:ext cx="1704" cy="541"/>
                          </a:xfrm>
                          <a:prstGeom prst="rect">
                            <a:avLst/>
                          </a:prstGeom>
                        </p:spPr>
                      </p:pic>
                    </p:oleObj>
                  </mc:Fallback>
                </mc:AlternateContent>
              </a:graphicData>
            </a:graphic>
          </p:graphicFrame>
          <p:graphicFrame>
            <p:nvGraphicFramePr>
              <p:cNvPr id="16" name="对象 15"/>
              <p:cNvGraphicFramePr/>
              <p:nvPr>
                <p:extLst>
                  <p:ext uri="{D42A27DB-BD31-4B8C-83A1-F6EECF244321}">
                    <p14:modId xmlns:p14="http://schemas.microsoft.com/office/powerpoint/2010/main" val="113545383"/>
                  </p:ext>
                </p:extLst>
              </p:nvPr>
            </p:nvGraphicFramePr>
            <p:xfrm>
              <a:off x="3690" y="6360"/>
              <a:ext cx="1005" cy="495"/>
            </p:xfrm>
            <a:graphic>
              <a:graphicData uri="http://schemas.openxmlformats.org/presentationml/2006/ole">
                <mc:AlternateContent xmlns:mc="http://schemas.openxmlformats.org/markup-compatibility/2006">
                  <mc:Choice xmlns:v="urn:schemas-microsoft-com:vml" Requires="v">
                    <p:oleObj spid="_x0000_s2079" name="Equation" r:id="rId16" imgW="495000" imgH="253800" progId="Equation.DSMT4">
                      <p:embed/>
                    </p:oleObj>
                  </mc:Choice>
                  <mc:Fallback>
                    <p:oleObj name="Equation" r:id="rId16" imgW="495000" imgH="253800" progId="Equation.DSMT4">
                      <p:embed/>
                      <p:pic>
                        <p:nvPicPr>
                          <p:cNvPr id="0" name="图片 16"/>
                          <p:cNvPicPr/>
                          <p:nvPr/>
                        </p:nvPicPr>
                        <p:blipFill>
                          <a:blip r:embed="rId17"/>
                          <a:stretch>
                            <a:fillRect/>
                          </a:stretch>
                        </p:blipFill>
                        <p:spPr>
                          <a:xfrm>
                            <a:off x="3690" y="6360"/>
                            <a:ext cx="1005" cy="495"/>
                          </a:xfrm>
                          <a:prstGeom prst="rect">
                            <a:avLst/>
                          </a:prstGeom>
                        </p:spPr>
                      </p:pic>
                    </p:oleObj>
                  </mc:Fallback>
                </mc:AlternateContent>
              </a:graphicData>
            </a:graphic>
          </p:graphicFrame>
          <p:graphicFrame>
            <p:nvGraphicFramePr>
              <p:cNvPr id="19" name="对象 18"/>
              <p:cNvGraphicFramePr/>
              <p:nvPr/>
            </p:nvGraphicFramePr>
            <p:xfrm>
              <a:off x="5764" y="6302"/>
              <a:ext cx="567" cy="546"/>
            </p:xfrm>
            <a:graphic>
              <a:graphicData uri="http://schemas.openxmlformats.org/presentationml/2006/ole">
                <mc:AlternateContent xmlns:mc="http://schemas.openxmlformats.org/markup-compatibility/2006">
                  <mc:Choice xmlns:v="urn:schemas-microsoft-com:vml" Requires="v">
                    <p:oleObj spid="_x0000_s2080" r:id="rId18" imgW="357505" imgH="313690" progId="Equation.DSMT4">
                      <p:embed/>
                    </p:oleObj>
                  </mc:Choice>
                  <mc:Fallback>
                    <p:oleObj r:id="rId18" imgW="357505" imgH="313690" progId="Equation.DSMT4">
                      <p:embed/>
                      <p:pic>
                        <p:nvPicPr>
                          <p:cNvPr id="0" name="图片 19"/>
                          <p:cNvPicPr/>
                          <p:nvPr/>
                        </p:nvPicPr>
                        <p:blipFill>
                          <a:blip r:embed="rId19"/>
                          <a:stretch>
                            <a:fillRect/>
                          </a:stretch>
                        </p:blipFill>
                        <p:spPr>
                          <a:xfrm>
                            <a:off x="5764" y="6302"/>
                            <a:ext cx="567" cy="546"/>
                          </a:xfrm>
                          <a:prstGeom prst="rect">
                            <a:avLst/>
                          </a:prstGeom>
                        </p:spPr>
                      </p:pic>
                    </p:oleObj>
                  </mc:Fallback>
                </mc:AlternateContent>
              </a:graphicData>
            </a:graphic>
          </p:graphicFrame>
          <p:graphicFrame>
            <p:nvGraphicFramePr>
              <p:cNvPr id="22" name="对象 21"/>
              <p:cNvGraphicFramePr/>
              <p:nvPr/>
            </p:nvGraphicFramePr>
            <p:xfrm>
              <a:off x="3547" y="6909"/>
              <a:ext cx="2881" cy="507"/>
            </p:xfrm>
            <a:graphic>
              <a:graphicData uri="http://schemas.openxmlformats.org/presentationml/2006/ole">
                <mc:AlternateContent xmlns:mc="http://schemas.openxmlformats.org/markup-compatibility/2006">
                  <mc:Choice xmlns:v="urn:schemas-microsoft-com:vml" Requires="v">
                    <p:oleObj spid="_x0000_s2081" r:id="rId20" imgW="1473835" imgH="271145" progId="Equation.DSMT4">
                      <p:embed/>
                    </p:oleObj>
                  </mc:Choice>
                  <mc:Fallback>
                    <p:oleObj r:id="rId20" imgW="1473835" imgH="271145" progId="Equation.DSMT4">
                      <p:embed/>
                      <p:pic>
                        <p:nvPicPr>
                          <p:cNvPr id="0" name="图片 22"/>
                          <p:cNvPicPr/>
                          <p:nvPr/>
                        </p:nvPicPr>
                        <p:blipFill>
                          <a:blip r:embed="rId21"/>
                          <a:stretch>
                            <a:fillRect/>
                          </a:stretch>
                        </p:blipFill>
                        <p:spPr>
                          <a:xfrm>
                            <a:off x="3547" y="6909"/>
                            <a:ext cx="2881" cy="507"/>
                          </a:xfrm>
                          <a:prstGeom prst="rect">
                            <a:avLst/>
                          </a:prstGeom>
                        </p:spPr>
                      </p:pic>
                    </p:oleObj>
                  </mc:Fallback>
                </mc:AlternateContent>
              </a:graphicData>
            </a:graphic>
          </p:graphicFrame>
          <p:graphicFrame>
            <p:nvGraphicFramePr>
              <p:cNvPr id="24" name="对象 23"/>
              <p:cNvGraphicFramePr/>
              <p:nvPr/>
            </p:nvGraphicFramePr>
            <p:xfrm>
              <a:off x="4235" y="7432"/>
              <a:ext cx="1984" cy="468"/>
            </p:xfrm>
            <a:graphic>
              <a:graphicData uri="http://schemas.openxmlformats.org/presentationml/2006/ole">
                <mc:AlternateContent xmlns:mc="http://schemas.openxmlformats.org/markup-compatibility/2006">
                  <mc:Choice xmlns:v="urn:schemas-microsoft-com:vml" Requires="v">
                    <p:oleObj spid="_x0000_s2082" r:id="rId22" imgW="1040765" imgH="255905" progId="Equation.DSMT4">
                      <p:embed/>
                    </p:oleObj>
                  </mc:Choice>
                  <mc:Fallback>
                    <p:oleObj r:id="rId22" imgW="1040765" imgH="255905" progId="Equation.DSMT4">
                      <p:embed/>
                      <p:pic>
                        <p:nvPicPr>
                          <p:cNvPr id="0" name="图片 26"/>
                          <p:cNvPicPr/>
                          <p:nvPr/>
                        </p:nvPicPr>
                        <p:blipFill>
                          <a:blip r:embed="rId23"/>
                          <a:stretch>
                            <a:fillRect/>
                          </a:stretch>
                        </p:blipFill>
                        <p:spPr>
                          <a:xfrm>
                            <a:off x="4235" y="7432"/>
                            <a:ext cx="1984" cy="468"/>
                          </a:xfrm>
                          <a:prstGeom prst="rect">
                            <a:avLst/>
                          </a:prstGeom>
                        </p:spPr>
                      </p:pic>
                    </p:oleObj>
                  </mc:Fallback>
                </mc:AlternateContent>
              </a:graphicData>
            </a:graphic>
          </p:graphicFrame>
          <p:graphicFrame>
            <p:nvGraphicFramePr>
              <p:cNvPr id="28" name="对象 27"/>
              <p:cNvGraphicFramePr/>
              <p:nvPr/>
            </p:nvGraphicFramePr>
            <p:xfrm>
              <a:off x="7195" y="7353"/>
              <a:ext cx="2034" cy="593"/>
            </p:xfrm>
            <a:graphic>
              <a:graphicData uri="http://schemas.openxmlformats.org/presentationml/2006/ole">
                <mc:AlternateContent xmlns:mc="http://schemas.openxmlformats.org/markup-compatibility/2006">
                  <mc:Choice xmlns:v="urn:schemas-microsoft-com:vml" Requires="v">
                    <p:oleObj spid="_x0000_s2083" r:id="rId24" imgW="755650" imgH="270510" progId="Equation.DSMT4">
                      <p:embed/>
                    </p:oleObj>
                  </mc:Choice>
                  <mc:Fallback>
                    <p:oleObj r:id="rId24" imgW="755650" imgH="270510" progId="Equation.DSMT4">
                      <p:embed/>
                      <p:pic>
                        <p:nvPicPr>
                          <p:cNvPr id="0" name="图片 28"/>
                          <p:cNvPicPr/>
                          <p:nvPr/>
                        </p:nvPicPr>
                        <p:blipFill>
                          <a:blip r:embed="rId25"/>
                          <a:stretch>
                            <a:fillRect/>
                          </a:stretch>
                        </p:blipFill>
                        <p:spPr>
                          <a:xfrm>
                            <a:off x="7195" y="7353"/>
                            <a:ext cx="2034" cy="593"/>
                          </a:xfrm>
                          <a:prstGeom prst="rect">
                            <a:avLst/>
                          </a:prstGeom>
                        </p:spPr>
                      </p:pic>
                    </p:oleObj>
                  </mc:Fallback>
                </mc:AlternateContent>
              </a:graphicData>
            </a:graphic>
          </p:graphicFrame>
          <p:graphicFrame>
            <p:nvGraphicFramePr>
              <p:cNvPr id="30" name="对象 29"/>
              <p:cNvGraphicFramePr/>
              <p:nvPr/>
            </p:nvGraphicFramePr>
            <p:xfrm>
              <a:off x="5034" y="8006"/>
              <a:ext cx="1654" cy="431"/>
            </p:xfrm>
            <a:graphic>
              <a:graphicData uri="http://schemas.openxmlformats.org/presentationml/2006/ole">
                <mc:AlternateContent xmlns:mc="http://schemas.openxmlformats.org/markup-compatibility/2006">
                  <mc:Choice xmlns:v="urn:schemas-microsoft-com:vml" Requires="v">
                    <p:oleObj spid="_x0000_s2084" r:id="rId26" imgW="808355" imgH="235585" progId="Equation.DSMT4">
                      <p:embed/>
                    </p:oleObj>
                  </mc:Choice>
                  <mc:Fallback>
                    <p:oleObj r:id="rId26" imgW="808355" imgH="235585" progId="Equation.DSMT4">
                      <p:embed/>
                      <p:pic>
                        <p:nvPicPr>
                          <p:cNvPr id="0" name="图片 30"/>
                          <p:cNvPicPr/>
                          <p:nvPr/>
                        </p:nvPicPr>
                        <p:blipFill>
                          <a:blip r:embed="rId27"/>
                          <a:stretch>
                            <a:fillRect/>
                          </a:stretch>
                        </p:blipFill>
                        <p:spPr>
                          <a:xfrm>
                            <a:off x="5034" y="8006"/>
                            <a:ext cx="1654" cy="431"/>
                          </a:xfrm>
                          <a:prstGeom prst="rect">
                            <a:avLst/>
                          </a:prstGeom>
                        </p:spPr>
                      </p:pic>
                    </p:oleObj>
                  </mc:Fallback>
                </mc:AlternateContent>
              </a:graphicData>
            </a:graphic>
          </p:graphicFrame>
        </p:grpSp>
      </p:grpSp>
      <p:graphicFrame>
        <p:nvGraphicFramePr>
          <p:cNvPr id="36" name="对象 35"/>
          <p:cNvGraphicFramePr/>
          <p:nvPr/>
        </p:nvGraphicFramePr>
        <p:xfrm>
          <a:off x="2617470" y="2119630"/>
          <a:ext cx="1718945" cy="579120"/>
        </p:xfrm>
        <a:graphic>
          <a:graphicData uri="http://schemas.openxmlformats.org/presentationml/2006/ole">
            <mc:AlternateContent xmlns:mc="http://schemas.openxmlformats.org/markup-compatibility/2006">
              <mc:Choice xmlns:v="urn:schemas-microsoft-com:vml" Requires="v">
                <p:oleObj spid="_x0000_s2085" r:id="rId28" imgW="1392555" imgH="521970" progId="Equation.DSMT4">
                  <p:embed/>
                </p:oleObj>
              </mc:Choice>
              <mc:Fallback>
                <p:oleObj r:id="rId28" imgW="1392555" imgH="521970" progId="Equation.DSMT4">
                  <p:embed/>
                  <p:pic>
                    <p:nvPicPr>
                      <p:cNvPr id="0" name="图片 36"/>
                      <p:cNvPicPr/>
                      <p:nvPr/>
                    </p:nvPicPr>
                    <p:blipFill>
                      <a:blip r:embed="rId29"/>
                      <a:stretch>
                        <a:fillRect/>
                      </a:stretch>
                    </p:blipFill>
                    <p:spPr>
                      <a:xfrm>
                        <a:off x="2617470" y="2119630"/>
                        <a:ext cx="1718945" cy="57912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67985" y="4495823"/>
            <a:ext cx="1547508" cy="3104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grpSp>
        <p:nvGrpSpPr>
          <p:cNvPr id="67" name="组合 66"/>
          <p:cNvGrpSpPr/>
          <p:nvPr/>
        </p:nvGrpSpPr>
        <p:grpSpPr>
          <a:xfrm>
            <a:off x="-57122" y="933617"/>
            <a:ext cx="12192000" cy="1741089"/>
            <a:chOff x="0" y="812800"/>
            <a:chExt cx="12192000" cy="1741089"/>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191029" y="891230"/>
              <a:ext cx="8737459" cy="1662659"/>
              <a:chOff x="1488521" y="4094910"/>
              <a:chExt cx="8826981" cy="1632520"/>
            </a:xfrm>
          </p:grpSpPr>
          <p:pic>
            <p:nvPicPr>
              <p:cNvPr id="25" name="图片 24"/>
              <p:cNvPicPr>
                <a:picLocks noChangeAspect="1"/>
              </p:cNvPicPr>
              <p:nvPr/>
            </p:nvPicPr>
            <p:blipFill>
              <a:blip r:embed="rId5"/>
              <a:stretch>
                <a:fillRect/>
              </a:stretch>
            </p:blipFill>
            <p:spPr>
              <a:xfrm>
                <a:off x="1488521" y="4094910"/>
                <a:ext cx="1434139" cy="1434139"/>
              </a:xfrm>
              <a:prstGeom prst="rect">
                <a:avLst/>
              </a:prstGeom>
            </p:spPr>
          </p:pic>
          <p:pic>
            <p:nvPicPr>
              <p:cNvPr id="26" name="图片 25"/>
              <p:cNvPicPr>
                <a:picLocks noChangeAspect="1"/>
              </p:cNvPicPr>
              <p:nvPr/>
            </p:nvPicPr>
            <p:blipFill>
              <a:blip r:embed="rId6"/>
              <a:stretch>
                <a:fillRect/>
              </a:stretch>
            </p:blipFill>
            <p:spPr>
              <a:xfrm>
                <a:off x="8697756" y="4109684"/>
                <a:ext cx="1617746" cy="1617746"/>
              </a:xfrm>
              <a:prstGeom prst="rect">
                <a:avLst/>
              </a:prstGeom>
            </p:spPr>
          </p:pic>
        </p:grpSp>
      </p:grpSp>
      <p:pic>
        <p:nvPicPr>
          <p:cNvPr id="8" name="图片 7"/>
          <p:cNvPicPr>
            <a:picLocks noChangeAspect="1"/>
          </p:cNvPicPr>
          <p:nvPr/>
        </p:nvPicPr>
        <p:blipFill>
          <a:blip r:embed="rId7"/>
          <a:stretch>
            <a:fillRect/>
          </a:stretch>
        </p:blipFill>
        <p:spPr>
          <a:xfrm>
            <a:off x="994573" y="2640370"/>
            <a:ext cx="5101427" cy="464940"/>
          </a:xfrm>
          <a:prstGeom prst="rect">
            <a:avLst/>
          </a:prstGeom>
        </p:spPr>
      </p:pic>
      <p:pic>
        <p:nvPicPr>
          <p:cNvPr id="10" name="图片 9"/>
          <p:cNvPicPr>
            <a:picLocks noChangeAspect="1"/>
          </p:cNvPicPr>
          <p:nvPr/>
        </p:nvPicPr>
        <p:blipFill>
          <a:blip r:embed="rId8"/>
          <a:stretch>
            <a:fillRect/>
          </a:stretch>
        </p:blipFill>
        <p:spPr>
          <a:xfrm>
            <a:off x="7796556" y="2640370"/>
            <a:ext cx="4150889" cy="473675"/>
          </a:xfrm>
          <a:prstGeom prst="rect">
            <a:avLst/>
          </a:prstGeom>
        </p:spPr>
      </p:pic>
      <p:sp>
        <p:nvSpPr>
          <p:cNvPr id="11" name="文本框 10"/>
          <p:cNvSpPr txBox="1"/>
          <p:nvPr/>
        </p:nvSpPr>
        <p:spPr>
          <a:xfrm>
            <a:off x="1405757" y="2208634"/>
            <a:ext cx="877163" cy="369332"/>
          </a:xfrm>
          <a:prstGeom prst="rect">
            <a:avLst/>
          </a:prstGeom>
          <a:noFill/>
        </p:spPr>
        <p:txBody>
          <a:bodyPr wrap="none" rtlCol="0">
            <a:spAutoFit/>
          </a:bodyPr>
          <a:lstStyle/>
          <a:p>
            <a:r>
              <a:rPr lang="zh-CN" altLang="en-US" b="1" dirty="0"/>
              <a:t>客户端</a:t>
            </a:r>
          </a:p>
        </p:txBody>
      </p:sp>
      <p:sp>
        <p:nvSpPr>
          <p:cNvPr id="44" name="文本框 43"/>
          <p:cNvSpPr txBox="1"/>
          <p:nvPr/>
        </p:nvSpPr>
        <p:spPr>
          <a:xfrm>
            <a:off x="8592707" y="2355568"/>
            <a:ext cx="1025018" cy="369332"/>
          </a:xfrm>
          <a:prstGeom prst="rect">
            <a:avLst/>
          </a:prstGeom>
          <a:noFill/>
        </p:spPr>
        <p:txBody>
          <a:bodyPr wrap="square">
            <a:spAutoFit/>
          </a:bodyPr>
          <a:lstStyle/>
          <a:p>
            <a:r>
              <a:rPr lang="zh-CN" altLang="en-US" b="1" dirty="0"/>
              <a:t>服务器</a:t>
            </a:r>
          </a:p>
        </p:txBody>
      </p:sp>
      <p:cxnSp>
        <p:nvCxnSpPr>
          <p:cNvPr id="20" name="直接箭头连接符 19"/>
          <p:cNvCxnSpPr/>
          <p:nvPr/>
        </p:nvCxnSpPr>
        <p:spPr>
          <a:xfrm>
            <a:off x="2569049" y="1803229"/>
            <a:ext cx="560571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p:cNvSpPr txBox="1"/>
              <p:nvPr/>
            </p:nvSpPr>
            <p:spPr>
              <a:xfrm>
                <a:off x="4256388" y="1340350"/>
                <a:ext cx="3036778"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altLang="zh-CN" sz="2000" dirty="0" smtClean="0">
                          <a:latin typeface="楷体" panose="02010609060101010101" pitchFamily="49" charset="-122"/>
                          <a:ea typeface="楷体" panose="02010609060101010101" pitchFamily="49" charset="-122"/>
                        </a:rPr>
                        <m:t>(</m:t>
                      </m:r>
                      <m:d>
                        <m:dPr>
                          <m:begChr m:val="（"/>
                          <m:endChr m:val="）"/>
                          <m:ctrlPr>
                            <a:rPr lang="zh-CN" altLang="en-US" sz="2000" i="1" dirty="0">
                              <a:latin typeface="Cambria Math" panose="02040503050406030204" pitchFamily="18" charset="0"/>
                            </a:rPr>
                          </m:ctrlPr>
                        </m:dPr>
                        <m:e>
                          <m:r>
                            <a:rPr lang="zh-CN" altLang="en-US" sz="2000" i="1">
                              <a:latin typeface="Cambria Math" panose="02040503050406030204" pitchFamily="18" charset="0"/>
                            </a:rPr>
                            <m:t>𝑑</m:t>
                          </m:r>
                          <m:r>
                            <a:rPr lang="en-US" altLang="zh-CN" sz="2000" i="1">
                              <a:latin typeface="Cambria Math" panose="02040503050406030204" pitchFamily="18" charset="0"/>
                            </a:rPr>
                            <m:t>=1,</m:t>
                          </m:r>
                          <m:r>
                            <a:rPr lang="zh-CN" altLang="en-US" sz="2000" i="1">
                              <a:latin typeface="Cambria Math" panose="02040503050406030204" pitchFamily="18" charset="0"/>
                            </a:rPr>
                            <m:t>𝑡𝑎𝑔</m:t>
                          </m:r>
                          <m:r>
                            <a:rPr lang="en-US" altLang="zh-CN" sz="2000" i="1">
                              <a:latin typeface="Cambria Math" panose="02040503050406030204" pitchFamily="18" charset="0"/>
                            </a:rPr>
                            <m:t>,</m:t>
                          </m:r>
                          <m:r>
                            <a:rPr lang="zh-CN" altLang="en-US" sz="2000" i="1">
                              <a:latin typeface="Cambria Math" panose="02040503050406030204" pitchFamily="18" charset="0"/>
                            </a:rPr>
                            <m:t>𝑐𝑛𝑡</m:t>
                          </m:r>
                          <m:r>
                            <a:rPr lang="en-US" altLang="zh-CN" sz="2000" i="1">
                              <a:latin typeface="Cambria Math" panose="02040503050406030204" pitchFamily="18" charset="0"/>
                            </a:rPr>
                            <m:t>=1</m:t>
                          </m:r>
                        </m:e>
                      </m:d>
                      <m:r>
                        <a:rPr lang="en-US" altLang="zh-CN" sz="2000" i="1">
                          <a:latin typeface="Cambria Math" panose="02040503050406030204" pitchFamily="18" charset="0"/>
                        </a:rPr>
                        <m:t>,</m:t>
                      </m:r>
                      <m:r>
                        <a:rPr lang="zh-CN" altLang="en-US" sz="2000" i="1">
                          <a:latin typeface="Cambria Math" panose="02040503050406030204" pitchFamily="18" charset="0"/>
                        </a:rPr>
                        <m:t>𝜎</m:t>
                      </m:r>
                      <m:r>
                        <a:rPr lang="en-US" altLang="zh-CN" sz="2000" i="1">
                          <a:latin typeface="Cambria Math" panose="02040503050406030204" pitchFamily="18" charset="0"/>
                        </a:rPr>
                        <m:t>)</m:t>
                      </m:r>
                    </m:oMath>
                  </m:oMathPara>
                </a14:m>
                <a:endParaRPr lang="zh-CN" altLang="en-US" sz="20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256388" y="1340350"/>
                <a:ext cx="3036778" cy="400110"/>
              </a:xfrm>
              <a:prstGeom prst="rect">
                <a:avLst/>
              </a:prstGeom>
              <a:blipFill rotWithShape="1">
                <a:blip r:embed="rId9"/>
                <a:stretch>
                  <a:fillRect l="-20" t="-125" r="6" b="140"/>
                </a:stretch>
              </a:blipFill>
            </p:spPr>
            <p:txBody>
              <a:bodyPr/>
              <a:lstStyle/>
              <a:p>
                <a:r>
                  <a:rPr lang="zh-CN" altLang="en-US">
                    <a:noFill/>
                  </a:rPr>
                  <a:t> </a:t>
                </a:r>
              </a:p>
            </p:txBody>
          </p:sp>
        </mc:Fallback>
      </mc:AlternateContent>
      <p:grpSp>
        <p:nvGrpSpPr>
          <p:cNvPr id="12" name="组合 11"/>
          <p:cNvGrpSpPr/>
          <p:nvPr/>
        </p:nvGrpSpPr>
        <p:grpSpPr>
          <a:xfrm>
            <a:off x="8437085" y="3398847"/>
            <a:ext cx="1336262" cy="843921"/>
            <a:chOff x="7256445" y="3567589"/>
            <a:chExt cx="1336262" cy="843921"/>
          </a:xfrm>
        </p:grpSpPr>
        <p:sp>
          <p:nvSpPr>
            <p:cNvPr id="6" name="矩形 5"/>
            <p:cNvSpPr/>
            <p:nvPr/>
          </p:nvSpPr>
          <p:spPr>
            <a:xfrm>
              <a:off x="7877060" y="3567589"/>
              <a:ext cx="605928" cy="39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7" name="文本框 26"/>
            <p:cNvSpPr txBox="1"/>
            <p:nvPr/>
          </p:nvSpPr>
          <p:spPr>
            <a:xfrm>
              <a:off x="7792685" y="4042178"/>
              <a:ext cx="800022" cy="369332"/>
            </a:xfrm>
            <a:prstGeom prst="rect">
              <a:avLst/>
            </a:prstGeom>
            <a:noFill/>
          </p:spPr>
          <p:txBody>
            <a:bodyPr wrap="square">
              <a:spAutoFit/>
            </a:bodyPr>
            <a:lstStyle/>
            <a:p>
              <a:pPr algn="ctr"/>
              <a:r>
                <a:rPr lang="en-US" altLang="zh-CN" dirty="0" err="1">
                  <a:latin typeface="Times New Roman" panose="02020603050405020304" pitchFamily="18" charset="0"/>
                  <a:cs typeface="Times New Roman" panose="02020603050405020304" pitchFamily="18" charset="0"/>
                </a:rPr>
                <a:t>cnt</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7256445" y="3607790"/>
              <a:ext cx="605928" cy="369332"/>
            </a:xfrm>
            <a:prstGeom prst="rect">
              <a:avLst/>
            </a:prstGeom>
            <a:noFill/>
          </p:spPr>
          <p:txBody>
            <a:bodyPr wrap="square">
              <a:spAutoFit/>
            </a:bodyPr>
            <a:lstStyle/>
            <a:p>
              <a:pPr algn="ctr"/>
              <a:r>
                <a:rPr lang="en-US" altLang="zh-CN" b="1" dirty="0"/>
                <a:t>DB:</a:t>
              </a:r>
              <a:endParaRPr lang="zh-CN" altLang="en-US" b="1" dirty="0"/>
            </a:p>
          </p:txBody>
        </p:sp>
      </p:grpSp>
      <p:cxnSp>
        <p:nvCxnSpPr>
          <p:cNvPr id="14" name="直接连接符 13"/>
          <p:cNvCxnSpPr/>
          <p:nvPr/>
        </p:nvCxnSpPr>
        <p:spPr>
          <a:xfrm>
            <a:off x="3798208" y="2724900"/>
            <a:ext cx="123797" cy="380410"/>
          </a:xfrm>
          <a:prstGeom prst="line">
            <a:avLst/>
          </a:prstGeom>
          <a:ln w="28575">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68127" y="2723594"/>
            <a:ext cx="123797" cy="380410"/>
          </a:xfrm>
          <a:prstGeom prst="line">
            <a:avLst/>
          </a:prstGeom>
          <a:ln w="28575">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74777" y="2653455"/>
            <a:ext cx="123797" cy="380410"/>
          </a:xfrm>
          <a:prstGeom prst="line">
            <a:avLst/>
          </a:prstGeom>
          <a:ln w="28575">
            <a:solidFill>
              <a:srgbClr val="E6001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p:cNvSpPr txBox="1"/>
              <p:nvPr/>
            </p:nvSpPr>
            <p:spPr>
              <a:xfrm>
                <a:off x="4459765" y="2455704"/>
                <a:ext cx="550843" cy="400110"/>
              </a:xfrm>
              <a:prstGeom prst="rect">
                <a:avLst/>
              </a:prstGeom>
              <a:noFill/>
            </p:spPr>
            <p:txBody>
              <a:bodyPr wrap="square">
                <a:spAutoFit/>
              </a:bodyPr>
              <a:lstStyle/>
              <a:p>
                <a14:m>
                  <m:oMath xmlns:m="http://schemas.openxmlformats.org/officeDocument/2006/math">
                    <m:r>
                      <a:rPr lang="en-US" altLang="zh-CN" sz="2000" b="1" i="1" smtClean="0">
                        <a:solidFill>
                          <a:srgbClr val="FF0000"/>
                        </a:solidFill>
                        <a:latin typeface="Cambria Math" panose="02040503050406030204" pitchFamily="18" charset="0"/>
                      </a:rPr>
                      <m:t>=</m:t>
                    </m:r>
                  </m:oMath>
                </a14:m>
                <a:r>
                  <a:rPr lang="en-US" altLang="zh-CN" sz="2000" b="1" dirty="0">
                    <a:solidFill>
                      <a:srgbClr val="FF0000"/>
                    </a:solidFill>
                  </a:rPr>
                  <a:t>1</a:t>
                </a:r>
                <a:endParaRPr lang="zh-CN" altLang="en-US" sz="2000" b="1" dirty="0">
                  <a:solidFill>
                    <a:srgbClr val="FF0000"/>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4459765" y="2455704"/>
                <a:ext cx="550843" cy="400110"/>
              </a:xfrm>
              <a:prstGeom prst="rect">
                <a:avLst/>
              </a:prstGeom>
              <a:blipFill rotWithShape="1">
                <a:blip r:embed="rId10"/>
                <a:stretch>
                  <a:fillRect l="-29" t="-40" r="83" b="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5541903" y="2401126"/>
                <a:ext cx="649995" cy="400110"/>
              </a:xfrm>
              <a:prstGeom prst="rect">
                <a:avLst/>
              </a:prstGeom>
              <a:noFill/>
            </p:spPr>
            <p:txBody>
              <a:bodyPr wrap="square">
                <a:spAutoFit/>
              </a:bodyPr>
              <a:lstStyle/>
              <a:p>
                <a14:m>
                  <m:oMath xmlns:m="http://schemas.openxmlformats.org/officeDocument/2006/math">
                    <m:r>
                      <a:rPr lang="en-US" altLang="zh-CN" sz="2000" b="1" i="1" smtClean="0">
                        <a:solidFill>
                          <a:srgbClr val="FF0000"/>
                        </a:solidFill>
                        <a:latin typeface="Cambria Math" panose="02040503050406030204" pitchFamily="18" charset="0"/>
                      </a:rPr>
                      <m:t>=</m:t>
                    </m:r>
                  </m:oMath>
                </a14:m>
                <a:r>
                  <a:rPr lang="en-US" altLang="zh-CN" sz="2000" b="1" dirty="0">
                    <a:solidFill>
                      <a:srgbClr val="FF0000"/>
                    </a:solidFill>
                  </a:rPr>
                  <a:t>1</a:t>
                </a:r>
                <a:endParaRPr lang="zh-CN" altLang="en-US" sz="2000" b="1" dirty="0">
                  <a:solidFill>
                    <a:srgbClr val="FF0000"/>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5541903" y="2401126"/>
                <a:ext cx="649995" cy="400110"/>
              </a:xfrm>
              <a:prstGeom prst="rect">
                <a:avLst/>
              </a:prstGeom>
              <a:blipFill rotWithShape="1">
                <a:blip r:embed="rId11"/>
                <a:stretch>
                  <a:fillRect l="-40" t="-48" r="2" b="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2604965" y="2343869"/>
                <a:ext cx="1875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𝒍𝒂𝒔𝒕</m:t>
                          </m:r>
                        </m:sub>
                      </m:sSub>
                      <m:r>
                        <a:rPr lang="zh-CN" altLang="en-US" sz="2000" b="1" i="0">
                          <a:solidFill>
                            <a:srgbClr val="FF0000"/>
                          </a:solidFill>
                          <a:latin typeface="Cambria Math" panose="02040503050406030204" pitchFamily="18" charset="0"/>
                        </a:rPr>
                        <m:t>=</m:t>
                      </m:r>
                      <m:sSup>
                        <m:sSupPr>
                          <m:ctrlPr>
                            <a:rPr lang="zh-CN" altLang="en-US" sz="2000" b="1" i="1">
                              <a:solidFill>
                                <a:srgbClr val="FF0000"/>
                              </a:solidFill>
                              <a:latin typeface="Cambria Math" panose="02040503050406030204" pitchFamily="18" charset="0"/>
                            </a:rPr>
                          </m:ctrlPr>
                        </m:sSupPr>
                        <m:e>
                          <m:r>
                            <a:rPr lang="zh-CN" altLang="en-US" sz="2000" b="1" i="1">
                              <a:solidFill>
                                <a:srgbClr val="FF0000"/>
                              </a:solidFill>
                              <a:latin typeface="Cambria Math" panose="02040503050406030204" pitchFamily="18" charset="0"/>
                            </a:rPr>
                            <m:t>𝒈</m:t>
                          </m:r>
                        </m:e>
                        <m:sup>
                          <m:r>
                            <a:rPr lang="zh-CN" altLang="en-US" sz="2000" b="1" i="1">
                              <a:solidFill>
                                <a:srgbClr val="FF0000"/>
                              </a:solidFill>
                              <a:latin typeface="Cambria Math" panose="02040503050406030204" pitchFamily="18" charset="0"/>
                            </a:rPr>
                            <m:t>𝒔</m:t>
                          </m:r>
                        </m:sup>
                      </m:sSup>
                    </m:oMath>
                  </m:oMathPara>
                </a14:m>
                <a:endParaRPr lang="zh-CN" altLang="en-US" sz="2000" b="1" dirty="0"/>
              </a:p>
            </p:txBody>
          </p:sp>
        </mc:Choice>
        <mc:Fallback xmlns="">
          <p:sp>
            <p:nvSpPr>
              <p:cNvPr id="38" name="文本框 37"/>
              <p:cNvSpPr txBox="1">
                <a:spLocks noRot="1" noChangeAspect="1" noMove="1" noResize="1" noEditPoints="1" noAdjustHandles="1" noChangeArrowheads="1" noChangeShapeType="1" noTextEdit="1"/>
              </p:cNvSpPr>
              <p:nvPr/>
            </p:nvSpPr>
            <p:spPr>
              <a:xfrm>
                <a:off x="2604965" y="2343869"/>
                <a:ext cx="1875137" cy="400110"/>
              </a:xfrm>
              <a:prstGeom prst="rect">
                <a:avLst/>
              </a:prstGeom>
              <a:blipFill rotWithShape="1">
                <a:blip r:embed="rId12"/>
                <a:stretch>
                  <a:fillRect l="-10" t="-21" r="9" b="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10009965" y="3351351"/>
                <a:ext cx="1809297" cy="646331"/>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存储</a:t>
                </a:r>
                <a14:m>
                  <m:oMath xmlns:m="http://schemas.openxmlformats.org/officeDocument/2006/math">
                    <m:r>
                      <a:rPr lang="zh-CN" altLang="en-US" i="1" smtClean="0">
                        <a:latin typeface="Cambria Math" panose="02040503050406030204" pitchFamily="18" charset="0"/>
                      </a:rPr>
                      <m:t>𝑔</m:t>
                    </m:r>
                    <m:r>
                      <a:rPr lang="zh-CN" altLang="en-US" i="1">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r>
                          <a:rPr lang="zh-CN" altLang="en-US" i="1">
                            <a:latin typeface="Cambria Math" panose="02040503050406030204" pitchFamily="18" charset="0"/>
                          </a:rPr>
                          <m:t>𝑠</m:t>
                        </m:r>
                      </m:sup>
                    </m:sSup>
                  </m:oMath>
                </a14:m>
                <a:endParaRPr lang="zh-CN" altLang="en-US" dirty="0"/>
              </a:p>
              <a:p>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10009965" y="3351351"/>
                <a:ext cx="1809297" cy="646331"/>
              </a:xfrm>
              <a:prstGeom prst="rect">
                <a:avLst/>
              </a:prstGeom>
              <a:blipFill rotWithShape="1">
                <a:blip r:embed="rId13"/>
                <a:stretch>
                  <a:fillRect l="-25" t="-71" b="55"/>
                </a:stretch>
              </a:blipFill>
            </p:spPr>
            <p:txBody>
              <a:bodyPr/>
              <a:lstStyle/>
              <a:p>
                <a:r>
                  <a:rPr lang="zh-CN" altLang="en-US">
                    <a:noFill/>
                  </a:rPr>
                  <a:t> </a:t>
                </a:r>
              </a:p>
            </p:txBody>
          </p:sp>
        </mc:Fallback>
      </mc:AlternateContent>
      <p:sp>
        <p:nvSpPr>
          <p:cNvPr id="37" name="文本框 36"/>
          <p:cNvSpPr txBox="1"/>
          <p:nvPr/>
        </p:nvSpPr>
        <p:spPr>
          <a:xfrm>
            <a:off x="403060" y="197672"/>
            <a:ext cx="4113856" cy="645160"/>
          </a:xfrm>
          <a:prstGeom prst="rect">
            <a:avLst/>
          </a:prstGeom>
          <a:noFill/>
        </p:spPr>
        <p:txBody>
          <a:bodyPr wrap="square">
            <a:spAutoFit/>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S-2</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30" name="组合 29"/>
          <p:cNvGrpSpPr/>
          <p:nvPr/>
        </p:nvGrpSpPr>
        <p:grpSpPr>
          <a:xfrm>
            <a:off x="329446" y="4507988"/>
            <a:ext cx="8103014" cy="1676400"/>
            <a:chOff x="7221" y="5584"/>
            <a:chExt cx="7383" cy="2640"/>
          </a:xfrm>
        </p:grpSpPr>
        <p:graphicFrame>
          <p:nvGraphicFramePr>
            <p:cNvPr id="4" name="对象 3"/>
            <p:cNvGraphicFramePr/>
            <p:nvPr/>
          </p:nvGraphicFramePr>
          <p:xfrm>
            <a:off x="7221" y="5584"/>
            <a:ext cx="1354" cy="504"/>
          </p:xfrm>
          <a:graphic>
            <a:graphicData uri="http://schemas.openxmlformats.org/presentationml/2006/ole">
              <mc:AlternateContent xmlns:mc="http://schemas.openxmlformats.org/markup-compatibility/2006">
                <mc:Choice xmlns:v="urn:schemas-microsoft-com:vml" Requires="v">
                  <p:oleObj spid="_x0000_s3089" name="Equation" r:id="rId14" imgW="1819275" imgH="454660" progId="Equation.DSMT4">
                    <p:embed/>
                  </p:oleObj>
                </mc:Choice>
                <mc:Fallback>
                  <p:oleObj name="Equation" r:id="rId14" imgW="1819275" imgH="454660" progId="Equation.DSMT4">
                    <p:embed/>
                    <p:pic>
                      <p:nvPicPr>
                        <p:cNvPr id="0" name="图片 4"/>
                        <p:cNvPicPr/>
                        <p:nvPr/>
                      </p:nvPicPr>
                      <p:blipFill>
                        <a:blip r:embed="rId15"/>
                        <a:stretch>
                          <a:fillRect/>
                        </a:stretch>
                      </p:blipFill>
                      <p:spPr>
                        <a:xfrm>
                          <a:off x="7221" y="5584"/>
                          <a:ext cx="1354" cy="504"/>
                        </a:xfrm>
                        <a:prstGeom prst="rect">
                          <a:avLst/>
                        </a:prstGeom>
                      </p:spPr>
                    </p:pic>
                  </p:oleObj>
                </mc:Fallback>
              </mc:AlternateContent>
            </a:graphicData>
          </a:graphic>
        </p:graphicFrame>
        <p:sp>
          <p:nvSpPr>
            <p:cNvPr id="7" name="文本框 6"/>
            <p:cNvSpPr txBox="1"/>
            <p:nvPr/>
          </p:nvSpPr>
          <p:spPr>
            <a:xfrm>
              <a:off x="8039" y="5988"/>
              <a:ext cx="6565" cy="2236"/>
            </a:xfrm>
            <a:prstGeom prst="rect">
              <a:avLst/>
            </a:prstGeom>
            <a:noFill/>
          </p:spPr>
          <p:txBody>
            <a:bodyPr wrap="square" rtlCol="0" anchor="t">
              <a:spAutoFit/>
            </a:bodyPr>
            <a:lstStyle/>
            <a:p>
              <a:pPr fontAlgn="auto">
                <a:lnSpc>
                  <a:spcPct val="120000"/>
                </a:lnSpc>
              </a:pPr>
              <a:r>
                <a:rPr lang="en-US" altLang="zh-CN" dirty="0">
                  <a:latin typeface="Times New Roman" panose="02020603050405020304" pitchFamily="18" charset="0"/>
                  <a:cs typeface="Times New Roman" panose="02020603050405020304" pitchFamily="18" charset="0"/>
                  <a:sym typeface="+mn-ea"/>
                </a:rPr>
                <a:t>cnt=cnt+1</a:t>
              </a:r>
              <a:endParaRPr lang="zh-CN" altLang="en-US" b="1" dirty="0">
                <a:solidFill>
                  <a:schemeClr val="tx1"/>
                </a:solidFill>
                <a:latin typeface="Times New Roman" panose="02020603050405020304" pitchFamily="18" charset="0"/>
                <a:cs typeface="Times New Roman" panose="02020603050405020304" pitchFamily="18" charset="0"/>
                <a:sym typeface="+mn-ea"/>
              </a:endParaRPr>
            </a:p>
            <a:p>
              <a:pPr fontAlgn="auto">
                <a:lnSpc>
                  <a:spcPct val="120000"/>
                </a:lnSpc>
              </a:pPr>
              <a:r>
                <a:rPr lang="zh-CN" altLang="en-US" dirty="0"/>
                <a:t>选择：</a:t>
              </a:r>
            </a:p>
            <a:p>
              <a:pPr fontAlgn="auto">
                <a:lnSpc>
                  <a:spcPct val="120000"/>
                </a:lnSpc>
              </a:pPr>
              <a:r>
                <a:rPr lang="zh-CN" altLang="en-US" dirty="0"/>
                <a:t>对                   </a:t>
              </a:r>
              <a:r>
                <a:rPr lang="en-US" altLang="zh-CN" dirty="0"/>
                <a:t>                 </a:t>
              </a:r>
              <a:r>
                <a:rPr lang="zh-CN" altLang="en-US" dirty="0"/>
                <a:t>签名</a:t>
              </a:r>
              <a:r>
                <a:rPr lang="en-US" altLang="zh-CN" dirty="0"/>
                <a:t>   </a:t>
              </a:r>
              <a:r>
                <a:rPr lang="zh-CN" altLang="en-US" dirty="0"/>
                <a:t>             </a:t>
              </a:r>
            </a:p>
            <a:p>
              <a:pPr fontAlgn="auto">
                <a:lnSpc>
                  <a:spcPct val="120000"/>
                </a:lnSpc>
              </a:pPr>
              <a:r>
                <a:rPr lang="zh-CN" altLang="en-US" dirty="0"/>
                <a:t>发送：</a:t>
              </a:r>
            </a:p>
          </p:txBody>
        </p:sp>
        <p:graphicFrame>
          <p:nvGraphicFramePr>
            <p:cNvPr id="9" name="对象 8"/>
            <p:cNvGraphicFramePr/>
            <p:nvPr/>
          </p:nvGraphicFramePr>
          <p:xfrm>
            <a:off x="8631" y="6604"/>
            <a:ext cx="1383" cy="502"/>
          </p:xfrm>
          <a:graphic>
            <a:graphicData uri="http://schemas.openxmlformats.org/presentationml/2006/ole">
              <mc:AlternateContent xmlns:mc="http://schemas.openxmlformats.org/markup-compatibility/2006">
                <mc:Choice xmlns:v="urn:schemas-microsoft-com:vml" Requires="v">
                  <p:oleObj spid="_x0000_s3090" r:id="rId16" imgW="1118870" imgH="312420" progId="Equation.DSMT4">
                    <p:embed/>
                  </p:oleObj>
                </mc:Choice>
                <mc:Fallback>
                  <p:oleObj r:id="rId16" imgW="1118870" imgH="312420" progId="Equation.DSMT4">
                    <p:embed/>
                    <p:pic>
                      <p:nvPicPr>
                        <p:cNvPr id="0" name="图片 12"/>
                        <p:cNvPicPr/>
                        <p:nvPr/>
                      </p:nvPicPr>
                      <p:blipFill>
                        <a:blip r:embed="rId17"/>
                        <a:stretch>
                          <a:fillRect/>
                        </a:stretch>
                      </p:blipFill>
                      <p:spPr>
                        <a:xfrm>
                          <a:off x="8631" y="6604"/>
                          <a:ext cx="1383" cy="502"/>
                        </a:xfrm>
                        <a:prstGeom prst="rect">
                          <a:avLst/>
                        </a:prstGeom>
                      </p:spPr>
                    </p:pic>
                  </p:oleObj>
                </mc:Fallback>
              </mc:AlternateContent>
            </a:graphicData>
          </a:graphic>
        </p:graphicFrame>
        <p:graphicFrame>
          <p:nvGraphicFramePr>
            <p:cNvPr id="15" name="对象 14"/>
            <p:cNvGraphicFramePr/>
            <p:nvPr/>
          </p:nvGraphicFramePr>
          <p:xfrm>
            <a:off x="8437" y="7126"/>
            <a:ext cx="1555" cy="446"/>
          </p:xfrm>
          <a:graphic>
            <a:graphicData uri="http://schemas.openxmlformats.org/presentationml/2006/ole">
              <mc:AlternateContent xmlns:mc="http://schemas.openxmlformats.org/markup-compatibility/2006">
                <mc:Choice xmlns:v="urn:schemas-microsoft-com:vml" Requires="v">
                  <p:oleObj spid="_x0000_s3091" name="Equation" r:id="rId18" imgW="1439545" imgH="277495" progId="Equation.DSMT4">
                    <p:embed/>
                  </p:oleObj>
                </mc:Choice>
                <mc:Fallback>
                  <p:oleObj name="Equation" r:id="rId18" imgW="1439545" imgH="277495" progId="Equation.DSMT4">
                    <p:embed/>
                    <p:pic>
                      <p:nvPicPr>
                        <p:cNvPr id="0" name="图片 15"/>
                        <p:cNvPicPr/>
                        <p:nvPr/>
                      </p:nvPicPr>
                      <p:blipFill>
                        <a:blip r:embed="rId19"/>
                        <a:stretch>
                          <a:fillRect/>
                        </a:stretch>
                      </p:blipFill>
                      <p:spPr>
                        <a:xfrm>
                          <a:off x="8437" y="7126"/>
                          <a:ext cx="1555" cy="446"/>
                        </a:xfrm>
                        <a:prstGeom prst="rect">
                          <a:avLst/>
                        </a:prstGeom>
                      </p:spPr>
                    </p:pic>
                  </p:oleObj>
                </mc:Fallback>
              </mc:AlternateContent>
            </a:graphicData>
          </a:graphic>
        </p:graphicFrame>
        <p:graphicFrame>
          <p:nvGraphicFramePr>
            <p:cNvPr id="17" name="对象 16"/>
            <p:cNvGraphicFramePr/>
            <p:nvPr/>
          </p:nvGraphicFramePr>
          <p:xfrm>
            <a:off x="10546" y="7106"/>
            <a:ext cx="1562" cy="485"/>
          </p:xfrm>
          <a:graphic>
            <a:graphicData uri="http://schemas.openxmlformats.org/presentationml/2006/ole">
              <mc:AlternateContent xmlns:mc="http://schemas.openxmlformats.org/markup-compatibility/2006">
                <mc:Choice xmlns:v="urn:schemas-microsoft-com:vml" Requires="v">
                  <p:oleObj spid="_x0000_s3092" r:id="rId20" imgW="1437005" imgH="273050" progId="Equation.DSMT4">
                    <p:embed/>
                  </p:oleObj>
                </mc:Choice>
                <mc:Fallback>
                  <p:oleObj r:id="rId20" imgW="1437005" imgH="273050" progId="Equation.DSMT4">
                    <p:embed/>
                    <p:pic>
                      <p:nvPicPr>
                        <p:cNvPr id="0" name="图片 18"/>
                        <p:cNvPicPr/>
                        <p:nvPr/>
                      </p:nvPicPr>
                      <p:blipFill>
                        <a:blip r:embed="rId21"/>
                        <a:stretch>
                          <a:fillRect/>
                        </a:stretch>
                      </p:blipFill>
                      <p:spPr>
                        <a:xfrm>
                          <a:off x="10546" y="7106"/>
                          <a:ext cx="1562" cy="485"/>
                        </a:xfrm>
                        <a:prstGeom prst="rect">
                          <a:avLst/>
                        </a:prstGeom>
                      </p:spPr>
                    </p:pic>
                  </p:oleObj>
                </mc:Fallback>
              </mc:AlternateContent>
            </a:graphicData>
          </a:graphic>
        </p:graphicFrame>
        <p:graphicFrame>
          <p:nvGraphicFramePr>
            <p:cNvPr id="24" name="对象 23"/>
            <p:cNvGraphicFramePr/>
            <p:nvPr/>
          </p:nvGraphicFramePr>
          <p:xfrm>
            <a:off x="8631" y="7704"/>
            <a:ext cx="1361" cy="442"/>
          </p:xfrm>
          <a:graphic>
            <a:graphicData uri="http://schemas.openxmlformats.org/presentationml/2006/ole">
              <mc:AlternateContent xmlns:mc="http://schemas.openxmlformats.org/markup-compatibility/2006">
                <mc:Choice xmlns:v="urn:schemas-microsoft-com:vml" Requires="v">
                  <p:oleObj spid="_x0000_s3093" r:id="rId22" imgW="1376045" imgH="238760" progId="Equation.DSMT4">
                    <p:embed/>
                  </p:oleObj>
                </mc:Choice>
                <mc:Fallback>
                  <p:oleObj r:id="rId22" imgW="1376045" imgH="238760" progId="Equation.DSMT4">
                    <p:embed/>
                    <p:pic>
                      <p:nvPicPr>
                        <p:cNvPr id="0" name="图片 28"/>
                        <p:cNvPicPr/>
                        <p:nvPr/>
                      </p:nvPicPr>
                      <p:blipFill>
                        <a:blip r:embed="rId23"/>
                        <a:stretch>
                          <a:fillRect/>
                        </a:stretch>
                      </p:blipFill>
                      <p:spPr>
                        <a:xfrm>
                          <a:off x="8631" y="7704"/>
                          <a:ext cx="1361" cy="442"/>
                        </a:xfrm>
                        <a:prstGeom prst="rect">
                          <a:avLst/>
                        </a:prstGeom>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grpSp>
        <p:nvGrpSpPr>
          <p:cNvPr id="67" name="组合 66"/>
          <p:cNvGrpSpPr/>
          <p:nvPr/>
        </p:nvGrpSpPr>
        <p:grpSpPr>
          <a:xfrm>
            <a:off x="-56487" y="942507"/>
            <a:ext cx="12192000" cy="2102521"/>
            <a:chOff x="0" y="812800"/>
            <a:chExt cx="12192000" cy="2102521"/>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191029" y="891230"/>
              <a:ext cx="8737459" cy="1662659"/>
              <a:chOff x="1488521" y="4094910"/>
              <a:chExt cx="8826981" cy="1632520"/>
            </a:xfrm>
          </p:grpSpPr>
          <p:pic>
            <p:nvPicPr>
              <p:cNvPr id="25" name="图片 24"/>
              <p:cNvPicPr>
                <a:picLocks noChangeAspect="1"/>
              </p:cNvPicPr>
              <p:nvPr/>
            </p:nvPicPr>
            <p:blipFill>
              <a:blip r:embed="rId4"/>
              <a:stretch>
                <a:fillRect/>
              </a:stretch>
            </p:blipFill>
            <p:spPr>
              <a:xfrm>
                <a:off x="1488521" y="4094910"/>
                <a:ext cx="1434139" cy="1434139"/>
              </a:xfrm>
              <a:prstGeom prst="rect">
                <a:avLst/>
              </a:prstGeom>
            </p:spPr>
          </p:pic>
          <p:pic>
            <p:nvPicPr>
              <p:cNvPr id="26" name="图片 25"/>
              <p:cNvPicPr>
                <a:picLocks noChangeAspect="1"/>
              </p:cNvPicPr>
              <p:nvPr/>
            </p:nvPicPr>
            <p:blipFill>
              <a:blip r:embed="rId5"/>
              <a:stretch>
                <a:fillRect/>
              </a:stretch>
            </p:blipFill>
            <p:spPr>
              <a:xfrm>
                <a:off x="8697756" y="4109684"/>
                <a:ext cx="1617746" cy="1617746"/>
              </a:xfrm>
              <a:prstGeom prst="rect">
                <a:avLst/>
              </a:prstGeom>
            </p:spPr>
          </p:pic>
        </p:grpSp>
        <p:pic>
          <p:nvPicPr>
            <p:cNvPr id="32" name="图片 31"/>
            <p:cNvPicPr>
              <a:picLocks noChangeAspect="1"/>
            </p:cNvPicPr>
            <p:nvPr/>
          </p:nvPicPr>
          <p:blipFill>
            <a:blip r:embed="rId6"/>
            <a:stretch>
              <a:fillRect/>
            </a:stretch>
          </p:blipFill>
          <p:spPr>
            <a:xfrm>
              <a:off x="672540" y="2553889"/>
              <a:ext cx="339422" cy="320128"/>
            </a:xfrm>
            <a:prstGeom prst="rect">
              <a:avLst/>
            </a:prstGeom>
          </p:spPr>
        </p:pic>
        <p:pic>
          <p:nvPicPr>
            <p:cNvPr id="35" name="图片 34"/>
            <p:cNvPicPr>
              <a:picLocks noChangeAspect="1"/>
            </p:cNvPicPr>
            <p:nvPr/>
          </p:nvPicPr>
          <p:blipFill>
            <a:blip r:embed="rId6"/>
            <a:stretch>
              <a:fillRect/>
            </a:stretch>
          </p:blipFill>
          <p:spPr>
            <a:xfrm>
              <a:off x="7429056" y="2595193"/>
              <a:ext cx="339422" cy="320128"/>
            </a:xfrm>
            <a:prstGeom prst="rect">
              <a:avLst/>
            </a:prstGeom>
          </p:spPr>
        </p:pic>
      </p:grpSp>
      <p:pic>
        <p:nvPicPr>
          <p:cNvPr id="10" name="图片 9"/>
          <p:cNvPicPr>
            <a:picLocks noChangeAspect="1"/>
          </p:cNvPicPr>
          <p:nvPr/>
        </p:nvPicPr>
        <p:blipFill>
          <a:blip r:embed="rId7"/>
          <a:stretch>
            <a:fillRect/>
          </a:stretch>
        </p:blipFill>
        <p:spPr>
          <a:xfrm>
            <a:off x="7711991" y="2584965"/>
            <a:ext cx="4150889" cy="473675"/>
          </a:xfrm>
          <a:prstGeom prst="rect">
            <a:avLst/>
          </a:prstGeom>
        </p:spPr>
      </p:pic>
      <p:sp>
        <p:nvSpPr>
          <p:cNvPr id="11" name="文本框 10"/>
          <p:cNvSpPr txBox="1"/>
          <p:nvPr/>
        </p:nvSpPr>
        <p:spPr>
          <a:xfrm>
            <a:off x="1405757" y="2208634"/>
            <a:ext cx="877163" cy="369332"/>
          </a:xfrm>
          <a:prstGeom prst="rect">
            <a:avLst/>
          </a:prstGeom>
          <a:noFill/>
        </p:spPr>
        <p:txBody>
          <a:bodyPr wrap="none" rtlCol="0">
            <a:spAutoFit/>
          </a:bodyPr>
          <a:lstStyle/>
          <a:p>
            <a:r>
              <a:rPr lang="zh-CN" altLang="en-US" b="1" dirty="0"/>
              <a:t>客户端</a:t>
            </a:r>
          </a:p>
        </p:txBody>
      </p:sp>
      <p:sp>
        <p:nvSpPr>
          <p:cNvPr id="44" name="文本框 43"/>
          <p:cNvSpPr txBox="1"/>
          <p:nvPr/>
        </p:nvSpPr>
        <p:spPr>
          <a:xfrm>
            <a:off x="8592707" y="2355568"/>
            <a:ext cx="1025018" cy="369332"/>
          </a:xfrm>
          <a:prstGeom prst="rect">
            <a:avLst/>
          </a:prstGeom>
          <a:noFill/>
        </p:spPr>
        <p:txBody>
          <a:bodyPr wrap="square">
            <a:spAutoFit/>
          </a:bodyPr>
          <a:lstStyle/>
          <a:p>
            <a:r>
              <a:rPr lang="zh-CN" altLang="en-US" b="1" dirty="0"/>
              <a:t>服务器</a:t>
            </a:r>
          </a:p>
        </p:txBody>
      </p:sp>
      <p:cxnSp>
        <p:nvCxnSpPr>
          <p:cNvPr id="20" name="直接箭头连接符 19"/>
          <p:cNvCxnSpPr/>
          <p:nvPr/>
        </p:nvCxnSpPr>
        <p:spPr>
          <a:xfrm>
            <a:off x="2569049" y="1803229"/>
            <a:ext cx="560571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8"/>
          <a:stretch>
            <a:fillRect/>
          </a:stretch>
        </p:blipFill>
        <p:spPr>
          <a:xfrm>
            <a:off x="3798208" y="1377781"/>
            <a:ext cx="362282" cy="403443"/>
          </a:xfrm>
          <a:prstGeom prst="rect">
            <a:avLst/>
          </a:prstGeom>
        </p:spPr>
      </p:pic>
      <mc:AlternateContent xmlns:mc="http://schemas.openxmlformats.org/markup-compatibility/2006" xmlns:a14="http://schemas.microsoft.com/office/drawing/2010/main">
        <mc:Choice Requires="a14">
          <p:sp>
            <p:nvSpPr>
              <p:cNvPr id="23" name="文本框 22"/>
              <p:cNvSpPr txBox="1"/>
              <p:nvPr/>
            </p:nvSpPr>
            <p:spPr>
              <a:xfrm>
                <a:off x="4256388" y="1340350"/>
                <a:ext cx="3036778"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altLang="zh-CN" sz="2000" dirty="0" smtClean="0">
                          <a:latin typeface="楷体" panose="02010609060101010101" pitchFamily="49" charset="-122"/>
                          <a:ea typeface="楷体" panose="02010609060101010101" pitchFamily="49" charset="-122"/>
                        </a:rPr>
                        <m:t>(</m:t>
                      </m:r>
                      <m:d>
                        <m:dPr>
                          <m:begChr m:val="（"/>
                          <m:endChr m:val="）"/>
                          <m:ctrlPr>
                            <a:rPr lang="zh-CN" altLang="en-US" sz="2000" i="1" dirty="0">
                              <a:latin typeface="Cambria Math" panose="02040503050406030204" pitchFamily="18" charset="0"/>
                            </a:rPr>
                          </m:ctrlPr>
                        </m:dPr>
                        <m:e>
                          <m:r>
                            <a:rPr lang="zh-CN" altLang="en-US" sz="2000" i="1">
                              <a:latin typeface="Cambria Math" panose="02040503050406030204" pitchFamily="18" charset="0"/>
                            </a:rPr>
                            <m:t>𝑑</m:t>
                          </m:r>
                          <m:r>
                            <a:rPr lang="en-US" altLang="zh-CN" sz="2000" i="1">
                              <a:latin typeface="Cambria Math" panose="02040503050406030204" pitchFamily="18" charset="0"/>
                            </a:rPr>
                            <m:t>=2,</m:t>
                          </m:r>
                          <m:r>
                            <a:rPr lang="zh-CN" altLang="en-US" sz="2000" i="1">
                              <a:latin typeface="Cambria Math" panose="02040503050406030204" pitchFamily="18" charset="0"/>
                            </a:rPr>
                            <m:t>𝑡𝑎𝑔</m:t>
                          </m:r>
                          <m:r>
                            <a:rPr lang="en-US" altLang="zh-CN" sz="2000" i="1">
                              <a:latin typeface="Cambria Math" panose="02040503050406030204" pitchFamily="18" charset="0"/>
                            </a:rPr>
                            <m:t>,</m:t>
                          </m:r>
                          <m:r>
                            <a:rPr lang="zh-CN" altLang="en-US" sz="2000" i="1">
                              <a:latin typeface="Cambria Math" panose="02040503050406030204" pitchFamily="18" charset="0"/>
                            </a:rPr>
                            <m:t>𝑐𝑛𝑡</m:t>
                          </m:r>
                          <m:r>
                            <a:rPr lang="en-US" altLang="zh-CN" sz="2000" i="1">
                              <a:latin typeface="Cambria Math" panose="02040503050406030204" pitchFamily="18" charset="0"/>
                            </a:rPr>
                            <m:t>=2</m:t>
                          </m:r>
                        </m:e>
                      </m:d>
                      <m:r>
                        <a:rPr lang="en-US" altLang="zh-CN" sz="2000" i="1">
                          <a:latin typeface="Cambria Math" panose="02040503050406030204" pitchFamily="18" charset="0"/>
                        </a:rPr>
                        <m:t>,</m:t>
                      </m:r>
                      <m:r>
                        <a:rPr lang="zh-CN" altLang="en-US" sz="2000" i="1">
                          <a:latin typeface="Cambria Math" panose="02040503050406030204" pitchFamily="18" charset="0"/>
                        </a:rPr>
                        <m:t>𝜎</m:t>
                      </m:r>
                      <m:r>
                        <a:rPr lang="en-US" altLang="zh-CN" sz="2000" i="1">
                          <a:latin typeface="Cambria Math" panose="02040503050406030204" pitchFamily="18" charset="0"/>
                        </a:rPr>
                        <m:t>)</m:t>
                      </m:r>
                    </m:oMath>
                  </m:oMathPara>
                </a14:m>
                <a:endParaRPr lang="zh-CN" altLang="en-US" sz="20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256388" y="1340350"/>
                <a:ext cx="3036778" cy="400110"/>
              </a:xfrm>
              <a:prstGeom prst="rect">
                <a:avLst/>
              </a:prstGeom>
              <a:blipFill rotWithShape="1">
                <a:blip r:embed="rId9"/>
                <a:stretch>
                  <a:fillRect l="-20" t="-125" r="6" b="140"/>
                </a:stretch>
              </a:blipFill>
            </p:spPr>
            <p:txBody>
              <a:bodyPr/>
              <a:lstStyle/>
              <a:p>
                <a:r>
                  <a:rPr lang="zh-CN" altLang="en-US">
                    <a:noFill/>
                  </a:rPr>
                  <a:t> </a:t>
                </a:r>
              </a:p>
            </p:txBody>
          </p:sp>
        </mc:Fallback>
      </mc:AlternateContent>
      <p:grpSp>
        <p:nvGrpSpPr>
          <p:cNvPr id="12" name="组合 11"/>
          <p:cNvGrpSpPr/>
          <p:nvPr/>
        </p:nvGrpSpPr>
        <p:grpSpPr>
          <a:xfrm>
            <a:off x="8437085" y="3398847"/>
            <a:ext cx="1336262" cy="843921"/>
            <a:chOff x="7256445" y="3567589"/>
            <a:chExt cx="1336262" cy="843921"/>
          </a:xfrm>
        </p:grpSpPr>
        <p:sp>
          <p:nvSpPr>
            <p:cNvPr id="6" name="矩形 5"/>
            <p:cNvSpPr/>
            <p:nvPr/>
          </p:nvSpPr>
          <p:spPr>
            <a:xfrm>
              <a:off x="7877060" y="3567589"/>
              <a:ext cx="605928" cy="39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7" name="文本框 26"/>
            <p:cNvSpPr txBox="1"/>
            <p:nvPr/>
          </p:nvSpPr>
          <p:spPr>
            <a:xfrm>
              <a:off x="7792685" y="4042178"/>
              <a:ext cx="800022" cy="369332"/>
            </a:xfrm>
            <a:prstGeom prst="rect">
              <a:avLst/>
            </a:prstGeom>
            <a:noFill/>
          </p:spPr>
          <p:txBody>
            <a:bodyPr wrap="square">
              <a:spAutoFit/>
            </a:bodyPr>
            <a:lstStyle/>
            <a:p>
              <a:pPr algn="ctr"/>
              <a:r>
                <a:rPr lang="en-US" altLang="zh-CN" dirty="0" err="1"/>
                <a:t>cnt</a:t>
              </a:r>
              <a:r>
                <a:rPr lang="en-US" altLang="zh-CN" dirty="0"/>
                <a:t>=1</a:t>
              </a:r>
              <a:endParaRPr lang="zh-CN" altLang="en-US" dirty="0"/>
            </a:p>
          </p:txBody>
        </p:sp>
        <p:sp>
          <p:nvSpPr>
            <p:cNvPr id="28" name="文本框 27"/>
            <p:cNvSpPr txBox="1"/>
            <p:nvPr/>
          </p:nvSpPr>
          <p:spPr>
            <a:xfrm>
              <a:off x="7256445" y="3607790"/>
              <a:ext cx="605928" cy="369332"/>
            </a:xfrm>
            <a:prstGeom prst="rect">
              <a:avLst/>
            </a:prstGeom>
            <a:noFill/>
          </p:spPr>
          <p:txBody>
            <a:bodyPr wrap="square">
              <a:spAutoFit/>
            </a:bodyPr>
            <a:lstStyle/>
            <a:p>
              <a:pPr algn="ctr"/>
              <a:r>
                <a:rPr lang="en-US" altLang="zh-CN" b="1" dirty="0"/>
                <a:t>DB:</a:t>
              </a:r>
              <a:endParaRPr lang="zh-CN" altLang="en-US" b="1" dirty="0"/>
            </a:p>
          </p:txBody>
        </p:sp>
      </p:grpSp>
      <p:cxnSp>
        <p:nvCxnSpPr>
          <p:cNvPr id="14" name="直接连接符 13"/>
          <p:cNvCxnSpPr/>
          <p:nvPr/>
        </p:nvCxnSpPr>
        <p:spPr>
          <a:xfrm>
            <a:off x="3798208" y="2724900"/>
            <a:ext cx="123797" cy="380410"/>
          </a:xfrm>
          <a:prstGeom prst="line">
            <a:avLst/>
          </a:prstGeom>
          <a:ln w="28575">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68127" y="2723594"/>
            <a:ext cx="123797" cy="380410"/>
          </a:xfrm>
          <a:prstGeom prst="line">
            <a:avLst/>
          </a:prstGeom>
          <a:ln w="28575">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74777" y="2653455"/>
            <a:ext cx="123797" cy="380410"/>
          </a:xfrm>
          <a:prstGeom prst="line">
            <a:avLst/>
          </a:prstGeom>
          <a:ln w="28575">
            <a:solidFill>
              <a:srgbClr val="E6001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p:cNvSpPr txBox="1"/>
              <p:nvPr/>
            </p:nvSpPr>
            <p:spPr>
              <a:xfrm>
                <a:off x="4459765" y="2455704"/>
                <a:ext cx="550843" cy="400110"/>
              </a:xfrm>
              <a:prstGeom prst="rect">
                <a:avLst/>
              </a:prstGeom>
              <a:noFill/>
            </p:spPr>
            <p:txBody>
              <a:bodyPr wrap="square">
                <a:spAutoFit/>
              </a:bodyPr>
              <a:lstStyle/>
              <a:p>
                <a14:m>
                  <m:oMath xmlns:m="http://schemas.openxmlformats.org/officeDocument/2006/math">
                    <m:r>
                      <a:rPr lang="en-US" altLang="zh-CN" sz="2000" b="1" i="1" smtClean="0">
                        <a:solidFill>
                          <a:srgbClr val="FF0000"/>
                        </a:solidFill>
                        <a:latin typeface="Cambria Math" panose="02040503050406030204" pitchFamily="18" charset="0"/>
                      </a:rPr>
                      <m:t>=</m:t>
                    </m:r>
                  </m:oMath>
                </a14:m>
                <a:r>
                  <a:rPr lang="en-US" altLang="zh-CN" sz="2000" b="1" dirty="0">
                    <a:solidFill>
                      <a:srgbClr val="FF0000"/>
                    </a:solidFill>
                  </a:rPr>
                  <a:t>2</a:t>
                </a:r>
                <a:endParaRPr lang="zh-CN" altLang="en-US" sz="2000" b="1" dirty="0">
                  <a:solidFill>
                    <a:srgbClr val="FF0000"/>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4459765" y="2455704"/>
                <a:ext cx="550843" cy="400110"/>
              </a:xfrm>
              <a:prstGeom prst="rect">
                <a:avLst/>
              </a:prstGeom>
              <a:blipFill rotWithShape="1">
                <a:blip r:embed="rId10"/>
                <a:stretch>
                  <a:fillRect l="-29" t="-40" r="83" b="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5541903" y="2401126"/>
                <a:ext cx="649995" cy="400110"/>
              </a:xfrm>
              <a:prstGeom prst="rect">
                <a:avLst/>
              </a:prstGeom>
              <a:noFill/>
            </p:spPr>
            <p:txBody>
              <a:bodyPr wrap="square">
                <a:spAutoFit/>
              </a:bodyPr>
              <a:lstStyle/>
              <a:p>
                <a14:m>
                  <m:oMath xmlns:m="http://schemas.openxmlformats.org/officeDocument/2006/math">
                    <m:r>
                      <a:rPr lang="en-US" altLang="zh-CN" sz="2000" b="1" i="1" smtClean="0">
                        <a:solidFill>
                          <a:srgbClr val="FF0000"/>
                        </a:solidFill>
                        <a:latin typeface="Cambria Math" panose="02040503050406030204" pitchFamily="18" charset="0"/>
                      </a:rPr>
                      <m:t>=</m:t>
                    </m:r>
                  </m:oMath>
                </a14:m>
                <a:r>
                  <a:rPr lang="en-US" altLang="zh-CN" sz="2000" b="1" dirty="0">
                    <a:solidFill>
                      <a:srgbClr val="FF0000"/>
                    </a:solidFill>
                  </a:rPr>
                  <a:t>2</a:t>
                </a:r>
                <a:endParaRPr lang="zh-CN" altLang="en-US" sz="2000" b="1" dirty="0">
                  <a:solidFill>
                    <a:srgbClr val="FF0000"/>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5541903" y="2401126"/>
                <a:ext cx="649995" cy="400110"/>
              </a:xfrm>
              <a:prstGeom prst="rect">
                <a:avLst/>
              </a:prstGeom>
              <a:blipFill rotWithShape="1">
                <a:blip r:embed="rId11"/>
                <a:stretch>
                  <a:fillRect l="-40" t="-48" r="2" b="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2604965" y="2343869"/>
                <a:ext cx="1875137" cy="453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𝒍𝒂𝒔𝒕</m:t>
                          </m:r>
                        </m:sub>
                      </m:sSub>
                      <m:r>
                        <a:rPr lang="zh-CN" altLang="en-US" sz="2000" b="1" i="0">
                          <a:solidFill>
                            <a:srgbClr val="FF0000"/>
                          </a:solidFill>
                          <a:latin typeface="Cambria Math" panose="02040503050406030204" pitchFamily="18" charset="0"/>
                        </a:rPr>
                        <m:t>=</m:t>
                      </m:r>
                      <m:sSup>
                        <m:sSupPr>
                          <m:ctrlPr>
                            <a:rPr lang="zh-CN" altLang="en-US" sz="2000" b="1" i="1">
                              <a:solidFill>
                                <a:srgbClr val="836967"/>
                              </a:solidFill>
                              <a:latin typeface="Cambria Math" panose="02040503050406030204" pitchFamily="18" charset="0"/>
                            </a:rPr>
                          </m:ctrlPr>
                        </m:sSupPr>
                        <m:e>
                          <m:r>
                            <a:rPr lang="zh-CN" altLang="en-US" sz="2000" b="1" i="1">
                              <a:latin typeface="Cambria Math" panose="02040503050406030204" pitchFamily="18" charset="0"/>
                            </a:rPr>
                            <m:t>𝒈</m:t>
                          </m:r>
                        </m:e>
                        <m:sup>
                          <m:sSup>
                            <m:sSupPr>
                              <m:ctrlPr>
                                <a:rPr lang="zh-CN" altLang="en-US" sz="2000" b="1" i="1">
                                  <a:solidFill>
                                    <a:srgbClr val="836967"/>
                                  </a:solidFill>
                                  <a:latin typeface="Cambria Math" panose="02040503050406030204" pitchFamily="18" charset="0"/>
                                </a:rPr>
                              </m:ctrlPr>
                            </m:sSupPr>
                            <m:e>
                              <m:r>
                                <a:rPr lang="zh-CN" altLang="en-US" sz="2000" b="1" i="1">
                                  <a:latin typeface="Cambria Math" panose="02040503050406030204" pitchFamily="18" charset="0"/>
                                </a:rPr>
                                <m:t>𝒔</m:t>
                              </m:r>
                            </m:e>
                            <m:sup>
                              <m:r>
                                <a:rPr lang="zh-CN" altLang="en-US" sz="2000" b="1" i="1">
                                  <a:latin typeface="Cambria Math" panose="02040503050406030204" pitchFamily="18" charset="0"/>
                                </a:rPr>
                                <m:t>𝟐</m:t>
                              </m:r>
                            </m:sup>
                          </m:sSup>
                        </m:sup>
                      </m:sSup>
                    </m:oMath>
                  </m:oMathPara>
                </a14:m>
                <a:endParaRPr lang="zh-CN" altLang="en-US" sz="2000" b="1" dirty="0"/>
              </a:p>
            </p:txBody>
          </p:sp>
        </mc:Choice>
        <mc:Fallback xmlns="">
          <p:sp>
            <p:nvSpPr>
              <p:cNvPr id="38" name="文本框 37"/>
              <p:cNvSpPr txBox="1">
                <a:spLocks noRot="1" noChangeAspect="1" noMove="1" noResize="1" noEditPoints="1" noAdjustHandles="1" noChangeArrowheads="1" noChangeShapeType="1" noTextEdit="1"/>
              </p:cNvSpPr>
              <p:nvPr/>
            </p:nvSpPr>
            <p:spPr>
              <a:xfrm>
                <a:off x="2604965" y="2343869"/>
                <a:ext cx="1875137" cy="453137"/>
              </a:xfrm>
              <a:prstGeom prst="rect">
                <a:avLst/>
              </a:prstGeom>
              <a:blipFill rotWithShape="1">
                <a:blip r:embed="rId12"/>
                <a:stretch>
                  <a:fillRect l="-10" t="-19" r="9" b="103"/>
                </a:stretch>
              </a:blipFill>
            </p:spPr>
            <p:txBody>
              <a:bodyPr/>
              <a:lstStyle/>
              <a:p>
                <a:r>
                  <a:rPr lang="zh-CN" altLang="en-US">
                    <a:noFill/>
                  </a:rPr>
                  <a:t> </a:t>
                </a:r>
              </a:p>
            </p:txBody>
          </p:sp>
        </mc:Fallback>
      </mc:AlternateContent>
      <p:pic>
        <p:nvPicPr>
          <p:cNvPr id="37" name="图片 36"/>
          <p:cNvPicPr>
            <a:picLocks noChangeAspect="1"/>
          </p:cNvPicPr>
          <p:nvPr/>
        </p:nvPicPr>
        <p:blipFill>
          <a:blip r:embed="rId13"/>
          <a:stretch>
            <a:fillRect/>
          </a:stretch>
        </p:blipFill>
        <p:spPr>
          <a:xfrm>
            <a:off x="887706" y="2601181"/>
            <a:ext cx="5307512" cy="510596"/>
          </a:xfrm>
          <a:prstGeom prst="rect">
            <a:avLst/>
          </a:prstGeom>
        </p:spPr>
      </p:pic>
      <p:grpSp>
        <p:nvGrpSpPr>
          <p:cNvPr id="4" name="组合 3"/>
          <p:cNvGrpSpPr/>
          <p:nvPr/>
        </p:nvGrpSpPr>
        <p:grpSpPr>
          <a:xfrm>
            <a:off x="9617725" y="3390533"/>
            <a:ext cx="800022" cy="852235"/>
            <a:chOff x="9617725" y="3390533"/>
            <a:chExt cx="800022" cy="852235"/>
          </a:xfrm>
        </p:grpSpPr>
        <p:sp>
          <p:nvSpPr>
            <p:cNvPr id="39" name="矩形 38"/>
            <p:cNvSpPr/>
            <p:nvPr/>
          </p:nvSpPr>
          <p:spPr>
            <a:xfrm>
              <a:off x="9663710" y="3390533"/>
              <a:ext cx="605928" cy="39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0" name="文本框 39"/>
            <p:cNvSpPr txBox="1"/>
            <p:nvPr/>
          </p:nvSpPr>
          <p:spPr>
            <a:xfrm>
              <a:off x="9617725" y="3873436"/>
              <a:ext cx="800022" cy="369332"/>
            </a:xfrm>
            <a:prstGeom prst="rect">
              <a:avLst/>
            </a:prstGeom>
            <a:noFill/>
          </p:spPr>
          <p:txBody>
            <a:bodyPr wrap="square">
              <a:spAutoFit/>
            </a:bodyPr>
            <a:lstStyle/>
            <a:p>
              <a:pPr algn="ctr"/>
              <a:r>
                <a:rPr lang="en-US" altLang="zh-CN" dirty="0" err="1"/>
                <a:t>cnt</a:t>
              </a:r>
              <a:r>
                <a:rPr lang="en-US" altLang="zh-CN" dirty="0"/>
                <a:t>=2</a:t>
              </a:r>
              <a:endParaRPr lang="zh-CN" altLang="en-US" dirty="0"/>
            </a:p>
          </p:txBody>
        </p:sp>
      </p:grpSp>
      <mc:AlternateContent xmlns:mc="http://schemas.openxmlformats.org/markup-compatibility/2006" xmlns:a14="http://schemas.microsoft.com/office/drawing/2010/main">
        <mc:Choice Requires="a14">
          <p:sp>
            <p:nvSpPr>
              <p:cNvPr id="42" name="文本框 41"/>
              <p:cNvSpPr txBox="1"/>
              <p:nvPr/>
            </p:nvSpPr>
            <p:spPr>
              <a:xfrm>
                <a:off x="10326216" y="3398847"/>
                <a:ext cx="2111827" cy="684162"/>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存储</a:t>
                </a:r>
                <a14:m>
                  <m:oMath xmlns:m="http://schemas.openxmlformats.org/officeDocument/2006/math">
                    <m:r>
                      <a:rPr lang="zh-CN" altLang="en-US" i="1" smtClean="0">
                        <a:latin typeface="Cambria Math" panose="02040503050406030204" pitchFamily="18" charset="0"/>
                      </a:rPr>
                      <m:t>𝑔</m:t>
                    </m:r>
                    <m:r>
                      <a:rPr lang="zh-CN" altLang="en-US" i="1">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r>
                          <a:rPr lang="zh-CN" altLang="en-US" i="1">
                            <a:latin typeface="Cambria Math" panose="02040503050406030204" pitchFamily="18" charset="0"/>
                          </a:rPr>
                          <m:t>𝑠</m:t>
                        </m:r>
                      </m:sup>
                    </m:sSup>
                    <m:r>
                      <a:rPr lang="zh-CN" altLang="en-US" i="1">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𝑠</m:t>
                            </m:r>
                          </m:e>
                          <m:sup>
                            <m:r>
                              <a:rPr lang="zh-CN" altLang="en-US">
                                <a:latin typeface="Cambria Math" panose="02040503050406030204" pitchFamily="18" charset="0"/>
                              </a:rPr>
                              <m:t>2</m:t>
                            </m:r>
                          </m:sup>
                        </m:sSup>
                      </m:sup>
                    </m:sSup>
                  </m:oMath>
                </a14:m>
                <a:endParaRPr lang="zh-CN" altLang="en-US" dirty="0"/>
              </a:p>
              <a:p>
                <a:endParaRPr lang="zh-CN" altLang="en-US" dirty="0"/>
              </a:p>
            </p:txBody>
          </p:sp>
        </mc:Choice>
        <mc:Fallback xmlns="">
          <p:sp>
            <p:nvSpPr>
              <p:cNvPr id="42" name="文本框 41"/>
              <p:cNvSpPr txBox="1">
                <a:spLocks noRot="1" noChangeAspect="1" noMove="1" noResize="1" noEditPoints="1" noAdjustHandles="1" noChangeArrowheads="1" noChangeShapeType="1" noTextEdit="1"/>
              </p:cNvSpPr>
              <p:nvPr/>
            </p:nvSpPr>
            <p:spPr>
              <a:xfrm>
                <a:off x="10326216" y="3398847"/>
                <a:ext cx="2111827" cy="684162"/>
              </a:xfrm>
              <a:prstGeom prst="rect">
                <a:avLst/>
              </a:prstGeom>
              <a:blipFill rotWithShape="1">
                <a:blip r:embed="rId14"/>
                <a:stretch>
                  <a:fillRect l="-23" t="-48" r="14" b="87"/>
                </a:stretch>
              </a:blipFill>
            </p:spPr>
            <p:txBody>
              <a:bodyPr/>
              <a:lstStyle/>
              <a:p>
                <a:r>
                  <a:rPr lang="zh-CN" altLang="en-US">
                    <a:noFill/>
                  </a:rPr>
                  <a:t> </a:t>
                </a:r>
              </a:p>
            </p:txBody>
          </p:sp>
        </mc:Fallback>
      </mc:AlternateContent>
      <p:sp>
        <p:nvSpPr>
          <p:cNvPr id="41" name="文本框 40"/>
          <p:cNvSpPr txBox="1"/>
          <p:nvPr/>
        </p:nvSpPr>
        <p:spPr>
          <a:xfrm>
            <a:off x="403060" y="197672"/>
            <a:ext cx="4113856" cy="645160"/>
          </a:xfrm>
          <a:prstGeom prst="rect">
            <a:avLst/>
          </a:prstGeom>
          <a:noFill/>
        </p:spPr>
        <p:txBody>
          <a:bodyPr wrap="square">
            <a:spAutoFit/>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S-2</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ppt_x"/>
                                          </p:val>
                                        </p:tav>
                                        <p:tav tm="100000">
                                          <p:val>
                                            <p:strVal val="#ppt_x"/>
                                          </p:val>
                                        </p:tav>
                                      </p:tavLst>
                                    </p:anim>
                                    <p:anim calcmode="lin" valueType="num">
                                      <p:cBhvr additive="base">
                                        <p:cTn id="5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4" grpId="0"/>
      <p:bldP spid="36" grpId="0"/>
      <p:bldP spid="38"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矩形 47"/>
          <p:cNvSpPr/>
          <p:nvPr/>
        </p:nvSpPr>
        <p:spPr>
          <a:xfrm>
            <a:off x="499959" y="4084615"/>
            <a:ext cx="2604574" cy="3104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grpSp>
        <p:nvGrpSpPr>
          <p:cNvPr id="67" name="组合 66"/>
          <p:cNvGrpSpPr/>
          <p:nvPr/>
        </p:nvGrpSpPr>
        <p:grpSpPr>
          <a:xfrm>
            <a:off x="-56487" y="942507"/>
            <a:ext cx="12192000" cy="1741089"/>
            <a:chOff x="0" y="812800"/>
            <a:chExt cx="12192000" cy="1741089"/>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191029" y="891230"/>
              <a:ext cx="8737459" cy="1662659"/>
              <a:chOff x="1488521" y="4094910"/>
              <a:chExt cx="8826981" cy="1632520"/>
            </a:xfrm>
          </p:grpSpPr>
          <p:pic>
            <p:nvPicPr>
              <p:cNvPr id="25" name="图片 24"/>
              <p:cNvPicPr>
                <a:picLocks noChangeAspect="1"/>
              </p:cNvPicPr>
              <p:nvPr/>
            </p:nvPicPr>
            <p:blipFill>
              <a:blip r:embed="rId5"/>
              <a:stretch>
                <a:fillRect/>
              </a:stretch>
            </p:blipFill>
            <p:spPr>
              <a:xfrm>
                <a:off x="1488521" y="4094910"/>
                <a:ext cx="1434139" cy="1434139"/>
              </a:xfrm>
              <a:prstGeom prst="rect">
                <a:avLst/>
              </a:prstGeom>
            </p:spPr>
          </p:pic>
          <p:pic>
            <p:nvPicPr>
              <p:cNvPr id="26" name="图片 25"/>
              <p:cNvPicPr>
                <a:picLocks noChangeAspect="1"/>
              </p:cNvPicPr>
              <p:nvPr/>
            </p:nvPicPr>
            <p:blipFill>
              <a:blip r:embed="rId6"/>
              <a:stretch>
                <a:fillRect/>
              </a:stretch>
            </p:blipFill>
            <p:spPr>
              <a:xfrm>
                <a:off x="8697756" y="4109684"/>
                <a:ext cx="1617746" cy="1617746"/>
              </a:xfrm>
              <a:prstGeom prst="rect">
                <a:avLst/>
              </a:prstGeom>
            </p:spPr>
          </p:pic>
        </p:grpSp>
      </p:grpSp>
      <p:pic>
        <p:nvPicPr>
          <p:cNvPr id="10" name="图片 9"/>
          <p:cNvPicPr>
            <a:picLocks noChangeAspect="1"/>
          </p:cNvPicPr>
          <p:nvPr/>
        </p:nvPicPr>
        <p:blipFill>
          <a:blip r:embed="rId7"/>
          <a:stretch>
            <a:fillRect/>
          </a:stretch>
        </p:blipFill>
        <p:spPr>
          <a:xfrm>
            <a:off x="7796556" y="2640370"/>
            <a:ext cx="4150889" cy="473675"/>
          </a:xfrm>
          <a:prstGeom prst="rect">
            <a:avLst/>
          </a:prstGeom>
        </p:spPr>
      </p:pic>
      <p:sp>
        <p:nvSpPr>
          <p:cNvPr id="11" name="文本框 10"/>
          <p:cNvSpPr txBox="1"/>
          <p:nvPr/>
        </p:nvSpPr>
        <p:spPr>
          <a:xfrm>
            <a:off x="1405757" y="2208634"/>
            <a:ext cx="877163" cy="369332"/>
          </a:xfrm>
          <a:prstGeom prst="rect">
            <a:avLst/>
          </a:prstGeom>
          <a:noFill/>
        </p:spPr>
        <p:txBody>
          <a:bodyPr wrap="none" rtlCol="0">
            <a:spAutoFit/>
          </a:bodyPr>
          <a:lstStyle/>
          <a:p>
            <a:r>
              <a:rPr lang="zh-CN" altLang="en-US" b="1" dirty="0"/>
              <a:t>客户端</a:t>
            </a:r>
          </a:p>
        </p:txBody>
      </p:sp>
      <p:sp>
        <p:nvSpPr>
          <p:cNvPr id="44" name="文本框 43"/>
          <p:cNvSpPr txBox="1"/>
          <p:nvPr/>
        </p:nvSpPr>
        <p:spPr>
          <a:xfrm>
            <a:off x="8592707" y="2355568"/>
            <a:ext cx="1025018" cy="369332"/>
          </a:xfrm>
          <a:prstGeom prst="rect">
            <a:avLst/>
          </a:prstGeom>
          <a:noFill/>
        </p:spPr>
        <p:txBody>
          <a:bodyPr wrap="square">
            <a:spAutoFit/>
          </a:bodyPr>
          <a:lstStyle/>
          <a:p>
            <a:r>
              <a:rPr lang="zh-CN" altLang="en-US" b="1" dirty="0"/>
              <a:t>服务器</a:t>
            </a:r>
          </a:p>
        </p:txBody>
      </p:sp>
      <p:cxnSp>
        <p:nvCxnSpPr>
          <p:cNvPr id="20" name="直接箭头连接符 19"/>
          <p:cNvCxnSpPr/>
          <p:nvPr/>
        </p:nvCxnSpPr>
        <p:spPr>
          <a:xfrm>
            <a:off x="2554136" y="1634478"/>
            <a:ext cx="560571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8"/>
          <a:stretch>
            <a:fillRect/>
          </a:stretch>
        </p:blipFill>
        <p:spPr>
          <a:xfrm>
            <a:off x="1051373" y="2635453"/>
            <a:ext cx="4669739" cy="488561"/>
          </a:xfrm>
          <a:prstGeom prst="rect">
            <a:avLst/>
          </a:prstGeom>
        </p:spPr>
      </p:pic>
      <p:grpSp>
        <p:nvGrpSpPr>
          <p:cNvPr id="36" name="组合 35"/>
          <p:cNvGrpSpPr/>
          <p:nvPr/>
        </p:nvGrpSpPr>
        <p:grpSpPr>
          <a:xfrm>
            <a:off x="8451121" y="3387797"/>
            <a:ext cx="1336262" cy="842398"/>
            <a:chOff x="7256445" y="3569112"/>
            <a:chExt cx="1336262" cy="842398"/>
          </a:xfrm>
        </p:grpSpPr>
        <p:sp>
          <p:nvSpPr>
            <p:cNvPr id="37" name="矩形 36"/>
            <p:cNvSpPr/>
            <p:nvPr/>
          </p:nvSpPr>
          <p:spPr>
            <a:xfrm>
              <a:off x="7862373" y="3569112"/>
              <a:ext cx="605928" cy="39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4</a:t>
              </a:r>
              <a:endParaRPr lang="zh-CN" altLang="en-US" dirty="0">
                <a:solidFill>
                  <a:srgbClr val="FF0000"/>
                </a:solidFill>
              </a:endParaRPr>
            </a:p>
          </p:txBody>
        </p:sp>
        <p:sp>
          <p:nvSpPr>
            <p:cNvPr id="38" name="文本框 37"/>
            <p:cNvSpPr txBox="1"/>
            <p:nvPr/>
          </p:nvSpPr>
          <p:spPr>
            <a:xfrm>
              <a:off x="7792685" y="4042178"/>
              <a:ext cx="800022" cy="369332"/>
            </a:xfrm>
            <a:prstGeom prst="rect">
              <a:avLst/>
            </a:prstGeom>
            <a:noFill/>
          </p:spPr>
          <p:txBody>
            <a:bodyPr wrap="square">
              <a:spAutoFit/>
            </a:bodyPr>
            <a:lstStyle/>
            <a:p>
              <a:pPr algn="ctr"/>
              <a:r>
                <a:rPr lang="en-US" altLang="zh-CN" dirty="0" err="1">
                  <a:latin typeface="Times New Roman" panose="02020603050405020304" pitchFamily="18" charset="0"/>
                  <a:cs typeface="Times New Roman" panose="02020603050405020304" pitchFamily="18" charset="0"/>
                </a:rPr>
                <a:t>cnt</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7256445" y="3607790"/>
              <a:ext cx="605928" cy="369332"/>
            </a:xfrm>
            <a:prstGeom prst="rect">
              <a:avLst/>
            </a:prstGeom>
            <a:noFill/>
          </p:spPr>
          <p:txBody>
            <a:bodyPr wrap="square">
              <a:spAutoFit/>
            </a:bodyPr>
            <a:lstStyle/>
            <a:p>
              <a:pPr algn="ctr"/>
              <a:r>
                <a:rPr lang="en-US" altLang="zh-CN" b="1" dirty="0"/>
                <a:t>DB:</a:t>
              </a:r>
              <a:endParaRPr lang="zh-CN" altLang="en-US" b="1" dirty="0"/>
            </a:p>
          </p:txBody>
        </p:sp>
      </p:grpSp>
      <p:grpSp>
        <p:nvGrpSpPr>
          <p:cNvPr id="40" name="组合 39"/>
          <p:cNvGrpSpPr/>
          <p:nvPr/>
        </p:nvGrpSpPr>
        <p:grpSpPr>
          <a:xfrm>
            <a:off x="9591966" y="3385580"/>
            <a:ext cx="800022" cy="836275"/>
            <a:chOff x="9591966" y="3415297"/>
            <a:chExt cx="800022" cy="836275"/>
          </a:xfrm>
        </p:grpSpPr>
        <p:sp>
          <p:nvSpPr>
            <p:cNvPr id="41" name="矩形 40"/>
            <p:cNvSpPr/>
            <p:nvPr/>
          </p:nvSpPr>
          <p:spPr>
            <a:xfrm>
              <a:off x="9655364" y="3415297"/>
              <a:ext cx="605928" cy="39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2" name="文本框 41"/>
            <p:cNvSpPr txBox="1"/>
            <p:nvPr/>
          </p:nvSpPr>
          <p:spPr>
            <a:xfrm>
              <a:off x="9591966" y="3882240"/>
              <a:ext cx="800022" cy="369332"/>
            </a:xfrm>
            <a:prstGeom prst="rect">
              <a:avLst/>
            </a:prstGeom>
            <a:noFill/>
          </p:spPr>
          <p:txBody>
            <a:bodyPr wrap="square">
              <a:spAutoFit/>
            </a:bodyPr>
            <a:lstStyle/>
            <a:p>
              <a:pPr algn="ctr"/>
              <a:r>
                <a:rPr lang="en-US" altLang="zh-CN" dirty="0" err="1">
                  <a:latin typeface="Times New Roman" panose="02020603050405020304" pitchFamily="18" charset="0"/>
                  <a:cs typeface="Times New Roman" panose="02020603050405020304" pitchFamily="18" charset="0"/>
                </a:rPr>
                <a:t>cnt</a:t>
              </a: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43" name="文本框 42"/>
              <p:cNvSpPr txBox="1"/>
              <p:nvPr/>
            </p:nvSpPr>
            <p:spPr>
              <a:xfrm>
                <a:off x="10298930" y="3318359"/>
                <a:ext cx="2111827" cy="1034257"/>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存储</a:t>
                </a:r>
                <a14:m>
                  <m:oMath xmlns:m="http://schemas.openxmlformats.org/officeDocument/2006/math">
                    <m:r>
                      <a:rPr lang="zh-CN" altLang="en-US" i="1" smtClean="0">
                        <a:latin typeface="Cambria Math" panose="02040503050406030204" pitchFamily="18" charset="0"/>
                      </a:rPr>
                      <m:t>𝑔</m:t>
                    </m:r>
                    <m:r>
                      <a:rPr lang="zh-CN" altLang="en-US" i="1">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r>
                          <a:rPr lang="zh-CN" altLang="en-US" i="1">
                            <a:latin typeface="Cambria Math" panose="02040503050406030204" pitchFamily="18" charset="0"/>
                          </a:rPr>
                          <m:t>𝑠</m:t>
                        </m:r>
                      </m:sup>
                    </m:sSup>
                    <m:r>
                      <a:rPr lang="zh-CN" altLang="en-US" i="1">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𝑠</m:t>
                            </m:r>
                          </m:e>
                          <m:sup>
                            <m:r>
                              <a:rPr lang="zh-CN" altLang="en-US">
                                <a:latin typeface="Cambria Math" panose="02040503050406030204" pitchFamily="18" charset="0"/>
                              </a:rPr>
                              <m:t>2</m:t>
                            </m:r>
                          </m:sup>
                        </m:sSup>
                      </m:sup>
                    </m:sSup>
                    <m:r>
                      <a:rPr lang="zh-CN" altLang="en-US" i="1">
                        <a:latin typeface="Cambria Math" panose="02040503050406030204" pitchFamily="18" charset="0"/>
                      </a:rPr>
                      <m:t>，</m:t>
                    </m:r>
                  </m:oMath>
                </a14:m>
                <a:r>
                  <a:rPr lang="zh-CN" altLang="en-US" b="1" dirty="0">
                    <a:solidFill>
                      <a:srgbClr val="836967"/>
                    </a:solidFill>
                  </a:rPr>
                  <a:t> </a:t>
                </a:r>
                <a14:m>
                  <m:oMath xmlns:m="http://schemas.openxmlformats.org/officeDocument/2006/math">
                    <m:sSup>
                      <m:sSupPr>
                        <m:ctrlPr>
                          <a:rPr lang="zh-CN" altLang="en-US" b="1" i="1">
                            <a:solidFill>
                              <a:srgbClr val="836967"/>
                            </a:solidFill>
                            <a:latin typeface="Cambria Math" panose="02040503050406030204" pitchFamily="18" charset="0"/>
                          </a:rPr>
                        </m:ctrlPr>
                      </m:sSupPr>
                      <m:e>
                        <m:r>
                          <a:rPr lang="zh-CN" altLang="en-US" b="1" i="1">
                            <a:latin typeface="Cambria Math" panose="02040503050406030204" pitchFamily="18" charset="0"/>
                          </a:rPr>
                          <m:t>𝒈</m:t>
                        </m:r>
                      </m:e>
                      <m:sup>
                        <m:sSup>
                          <m:sSupPr>
                            <m:ctrlPr>
                              <a:rPr lang="zh-CN" altLang="en-US" b="1" i="1">
                                <a:solidFill>
                                  <a:srgbClr val="836967"/>
                                </a:solidFill>
                                <a:latin typeface="Cambria Math" panose="02040503050406030204" pitchFamily="18" charset="0"/>
                              </a:rPr>
                            </m:ctrlPr>
                          </m:sSupPr>
                          <m:e>
                            <m:r>
                              <a:rPr lang="zh-CN" altLang="en-US" b="1" i="1">
                                <a:latin typeface="Cambria Math" panose="02040503050406030204" pitchFamily="18" charset="0"/>
                              </a:rPr>
                              <m:t>𝒔</m:t>
                            </m:r>
                          </m:e>
                          <m:sup>
                            <m:r>
                              <a:rPr lang="en-US" altLang="zh-CN" b="1" i="1">
                                <a:latin typeface="Cambria Math" panose="02040503050406030204" pitchFamily="18" charset="0"/>
                              </a:rPr>
                              <m:t>3</m:t>
                            </m:r>
                          </m:sup>
                        </m:sSup>
                      </m:sup>
                    </m:sSup>
                  </m:oMath>
                </a14:m>
                <a:endParaRPr lang="zh-CN" altLang="en-US" dirty="0"/>
              </a:p>
              <a:p>
                <a:endParaRPr lang="zh-CN" altLang="en-US" dirty="0"/>
              </a:p>
            </p:txBody>
          </p:sp>
        </mc:Choice>
        <mc:Fallback xmlns="">
          <p:sp>
            <p:nvSpPr>
              <p:cNvPr id="43" name="文本框 42"/>
              <p:cNvSpPr txBox="1">
                <a:spLocks noRot="1" noChangeAspect="1" noMove="1" noResize="1" noEditPoints="1" noAdjustHandles="1" noChangeArrowheads="1" noChangeShapeType="1" noTextEdit="1"/>
              </p:cNvSpPr>
              <p:nvPr/>
            </p:nvSpPr>
            <p:spPr>
              <a:xfrm>
                <a:off x="10298930" y="3318359"/>
                <a:ext cx="2111827" cy="1034257"/>
              </a:xfrm>
              <a:prstGeom prst="rect">
                <a:avLst/>
              </a:prstGeom>
              <a:blipFill rotWithShape="1">
                <a:blip r:embed="rId9"/>
                <a:stretch>
                  <a:fillRect l="-24" t="-47" r="15" b="32"/>
                </a:stretch>
              </a:blipFill>
            </p:spPr>
            <p:txBody>
              <a:bodyPr/>
              <a:lstStyle/>
              <a:p>
                <a:r>
                  <a:rPr lang="zh-CN" altLang="en-US">
                    <a:noFill/>
                  </a:rPr>
                  <a:t> </a:t>
                </a:r>
              </a:p>
            </p:txBody>
          </p:sp>
        </mc:Fallback>
      </mc:AlternateContent>
      <p:cxnSp>
        <p:nvCxnSpPr>
          <p:cNvPr id="12" name="直接连接符 11"/>
          <p:cNvCxnSpPr/>
          <p:nvPr/>
        </p:nvCxnSpPr>
        <p:spPr>
          <a:xfrm>
            <a:off x="3582027" y="2724900"/>
            <a:ext cx="130657" cy="399114"/>
          </a:xfrm>
          <a:prstGeom prst="line">
            <a:avLst/>
          </a:prstGeom>
          <a:ln w="3810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146900" y="2697270"/>
            <a:ext cx="130657" cy="399114"/>
          </a:xfrm>
          <a:prstGeom prst="line">
            <a:avLst/>
          </a:prstGeom>
          <a:ln w="38100">
            <a:solidFill>
              <a:srgbClr val="E6001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本框 49"/>
              <p:cNvSpPr txBox="1"/>
              <p:nvPr/>
            </p:nvSpPr>
            <p:spPr>
              <a:xfrm>
                <a:off x="2397445" y="2345318"/>
                <a:ext cx="1875137" cy="442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𝒍𝒂𝒔𝒕</m:t>
                          </m:r>
                        </m:sub>
                      </m:sSub>
                      <m:r>
                        <a:rPr lang="zh-CN" altLang="en-US" sz="2000" b="1" i="0">
                          <a:solidFill>
                            <a:srgbClr val="FF0000"/>
                          </a:solidFill>
                          <a:latin typeface="Cambria Math" panose="02040503050406030204" pitchFamily="18" charset="0"/>
                        </a:rPr>
                        <m:t>=</m:t>
                      </m:r>
                      <m:sSup>
                        <m:sSupPr>
                          <m:ctrlPr>
                            <a:rPr lang="zh-CN" altLang="en-US" sz="2000" b="1" i="1">
                              <a:solidFill>
                                <a:srgbClr val="836967"/>
                              </a:solidFill>
                              <a:latin typeface="Cambria Math" panose="02040503050406030204" pitchFamily="18" charset="0"/>
                            </a:rPr>
                          </m:ctrlPr>
                        </m:sSupPr>
                        <m:e>
                          <m:r>
                            <a:rPr lang="zh-CN" altLang="en-US" sz="2000" b="1" i="1">
                              <a:latin typeface="Cambria Math" panose="02040503050406030204" pitchFamily="18" charset="0"/>
                            </a:rPr>
                            <m:t>𝒈</m:t>
                          </m:r>
                        </m:e>
                        <m:sup>
                          <m:sSup>
                            <m:sSupPr>
                              <m:ctrlPr>
                                <a:rPr lang="zh-CN" altLang="en-US" sz="2000" b="1" i="1">
                                  <a:solidFill>
                                    <a:srgbClr val="836967"/>
                                  </a:solidFill>
                                  <a:latin typeface="Cambria Math" panose="02040503050406030204" pitchFamily="18" charset="0"/>
                                </a:rPr>
                              </m:ctrlPr>
                            </m:sSupPr>
                            <m:e>
                              <m:r>
                                <a:rPr lang="zh-CN" altLang="en-US" sz="2000" b="1" i="1">
                                  <a:latin typeface="Cambria Math" panose="02040503050406030204" pitchFamily="18" charset="0"/>
                                </a:rPr>
                                <m:t>𝒔</m:t>
                              </m:r>
                            </m:e>
                            <m:sup>
                              <m:r>
                                <a:rPr lang="en-US" altLang="zh-CN" sz="2000" b="1" i="1">
                                  <a:latin typeface="Cambria Math" panose="02040503050406030204" pitchFamily="18" charset="0"/>
                                </a:rPr>
                                <m:t>3</m:t>
                              </m:r>
                            </m:sup>
                          </m:sSup>
                        </m:sup>
                      </m:sSup>
                    </m:oMath>
                  </m:oMathPara>
                </a14:m>
                <a:endParaRPr lang="zh-CN" altLang="en-US" sz="2000" b="1"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397445" y="2345318"/>
                <a:ext cx="1875137" cy="442429"/>
              </a:xfrm>
              <a:prstGeom prst="rect">
                <a:avLst/>
              </a:prstGeom>
              <a:blipFill rotWithShape="1">
                <a:blip r:embed="rId10"/>
                <a:stretch>
                  <a:fillRect l="-17" t="-59" r="16" b="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4848249" y="2440315"/>
                <a:ext cx="104841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b="1" i="0">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3</m:t>
                      </m:r>
                    </m:oMath>
                  </m:oMathPara>
                </a14:m>
                <a:endParaRPr lang="zh-CN" altLang="en-US" sz="2000" b="1" dirty="0"/>
              </a:p>
            </p:txBody>
          </p:sp>
        </mc:Choice>
        <mc:Fallback xmlns="">
          <p:sp>
            <p:nvSpPr>
              <p:cNvPr id="51" name="文本框 50"/>
              <p:cNvSpPr txBox="1">
                <a:spLocks noRot="1" noChangeAspect="1" noMove="1" noResize="1" noEditPoints="1" noAdjustHandles="1" noChangeArrowheads="1" noChangeShapeType="1" noTextEdit="1"/>
              </p:cNvSpPr>
              <p:nvPr/>
            </p:nvSpPr>
            <p:spPr>
              <a:xfrm>
                <a:off x="4848249" y="2440315"/>
                <a:ext cx="1048414" cy="400110"/>
              </a:xfrm>
              <a:prstGeom prst="rect">
                <a:avLst/>
              </a:prstGeom>
              <a:blipFill rotWithShape="1">
                <a:blip r:embed="rId11"/>
                <a:stretch>
                  <a:fillRect l="-2" t="-2" r="5" b="17"/>
                </a:stretch>
              </a:blipFill>
            </p:spPr>
            <p:txBody>
              <a:bodyPr/>
              <a:lstStyle/>
              <a:p>
                <a:r>
                  <a:rPr lang="zh-CN" altLang="en-US">
                    <a:noFill/>
                  </a:rPr>
                  <a:t> </a:t>
                </a:r>
              </a:p>
            </p:txBody>
          </p:sp>
        </mc:Fallback>
      </mc:AlternateContent>
      <p:cxnSp>
        <p:nvCxnSpPr>
          <p:cNvPr id="58" name="直接连接符 57"/>
          <p:cNvCxnSpPr/>
          <p:nvPr/>
        </p:nvCxnSpPr>
        <p:spPr>
          <a:xfrm>
            <a:off x="11591131" y="2697270"/>
            <a:ext cx="130657" cy="399114"/>
          </a:xfrm>
          <a:prstGeom prst="line">
            <a:avLst/>
          </a:prstGeom>
          <a:ln w="38100">
            <a:solidFill>
              <a:srgbClr val="E6001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文本框 58"/>
              <p:cNvSpPr txBox="1"/>
              <p:nvPr/>
            </p:nvSpPr>
            <p:spPr>
              <a:xfrm>
                <a:off x="8592998" y="2334552"/>
                <a:ext cx="6257580" cy="421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000" b="1" i="1" smtClean="0">
                              <a:solidFill>
                                <a:srgbClr val="FF0000"/>
                              </a:solidFill>
                              <a:latin typeface="Cambria Math" panose="02040503050406030204" pitchFamily="18" charset="0"/>
                            </a:rPr>
                          </m:ctrlPr>
                        </m:sSupPr>
                        <m:e>
                          <m:r>
                            <a:rPr lang="zh-CN" altLang="en-US" sz="2000" b="1" i="1">
                              <a:solidFill>
                                <a:srgbClr val="FF0000"/>
                              </a:solidFill>
                              <a:latin typeface="Cambria Math" panose="02040503050406030204" pitchFamily="18" charset="0"/>
                            </a:rPr>
                            <m:t>𝒈</m:t>
                          </m:r>
                        </m:e>
                        <m:sup>
                          <m:d>
                            <m:dPr>
                              <m:ctrlPr>
                                <a:rPr lang="zh-CN" altLang="en-US" sz="2000" b="1" i="1">
                                  <a:solidFill>
                                    <a:srgbClr val="FF0000"/>
                                  </a:solidFill>
                                  <a:latin typeface="Cambria Math" panose="02040503050406030204" pitchFamily="18" charset="0"/>
                                </a:rPr>
                              </m:ctrlPr>
                            </m:dPr>
                            <m:e>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𝒆</m:t>
                                  </m:r>
                                </m:e>
                                <m:sub>
                                  <m:r>
                                    <a:rPr lang="en-US" altLang="zh-CN" sz="2000" b="1" i="1">
                                      <a:solidFill>
                                        <a:srgbClr val="FF0000"/>
                                      </a:solidFill>
                                      <a:latin typeface="Cambria Math" panose="02040503050406030204" pitchFamily="18" charset="0"/>
                                    </a:rPr>
                                    <m:t>1</m:t>
                                  </m:r>
                                </m:sub>
                              </m:sSub>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𝒔</m:t>
                              </m:r>
                            </m:e>
                          </m:d>
                        </m:sup>
                      </m:sSup>
                    </m:oMath>
                  </m:oMathPara>
                </a14:m>
                <a:endParaRPr lang="zh-CN" altLang="en-US" sz="2000" b="1" dirty="0"/>
              </a:p>
            </p:txBody>
          </p:sp>
        </mc:Choice>
        <mc:Fallback xmlns="">
          <p:sp>
            <p:nvSpPr>
              <p:cNvPr id="59" name="文本框 58"/>
              <p:cNvSpPr txBox="1">
                <a:spLocks noRot="1" noChangeAspect="1" noMove="1" noResize="1" noEditPoints="1" noAdjustHandles="1" noChangeArrowheads="1" noChangeShapeType="1" noTextEdit="1"/>
              </p:cNvSpPr>
              <p:nvPr/>
            </p:nvSpPr>
            <p:spPr>
              <a:xfrm>
                <a:off x="8592998" y="2334552"/>
                <a:ext cx="6257580" cy="421013"/>
              </a:xfrm>
              <a:prstGeom prst="rect">
                <a:avLst/>
              </a:prstGeom>
              <a:blipFill rotWithShape="1">
                <a:blip r:embed="rId12"/>
                <a:stretch>
                  <a:fillRect l="-3" t="-69" r="7" b="71"/>
                </a:stretch>
              </a:blipFill>
            </p:spPr>
            <p:txBody>
              <a:bodyPr/>
              <a:lstStyle/>
              <a:p>
                <a:r>
                  <a:rPr lang="zh-CN" altLang="en-US">
                    <a:noFill/>
                  </a:rPr>
                  <a:t> </a:t>
                </a:r>
              </a:p>
            </p:txBody>
          </p:sp>
        </mc:Fallback>
      </mc:AlternateContent>
      <p:sp>
        <p:nvSpPr>
          <p:cNvPr id="45" name="文本框 44"/>
          <p:cNvSpPr txBox="1"/>
          <p:nvPr/>
        </p:nvSpPr>
        <p:spPr>
          <a:xfrm>
            <a:off x="403060" y="197672"/>
            <a:ext cx="4113856" cy="645160"/>
          </a:xfrm>
          <a:prstGeom prst="rect">
            <a:avLst/>
          </a:prstGeom>
          <a:noFill/>
        </p:spPr>
        <p:txBody>
          <a:bodyPr wrap="square">
            <a:spAutoFit/>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S-2</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46" name="组合 45"/>
          <p:cNvGrpSpPr/>
          <p:nvPr/>
        </p:nvGrpSpPr>
        <p:grpSpPr>
          <a:xfrm>
            <a:off x="750859" y="4112128"/>
            <a:ext cx="9964765" cy="1865305"/>
            <a:chOff x="1522384" y="4550000"/>
            <a:chExt cx="9964765" cy="1865305"/>
          </a:xfrm>
        </p:grpSpPr>
        <mc:AlternateContent xmlns:mc="http://schemas.openxmlformats.org/markup-compatibility/2006" xmlns:a14="http://schemas.microsoft.com/office/drawing/2010/main">
          <mc:Choice Requires="a14">
            <p:graphicFrame>
              <p:nvGraphicFramePr>
                <p:cNvPr id="47" name="对象 46"/>
                <p:cNvGraphicFramePr/>
                <p:nvPr>
                  <p:extLst>
                    <p:ext uri="{D42A27DB-BD31-4B8C-83A1-F6EECF244321}">
                      <p14:modId xmlns:p14="http://schemas.microsoft.com/office/powerpoint/2010/main" val="3995676675"/>
                    </p:ext>
                  </p:extLst>
                </p:nvPr>
              </p:nvGraphicFramePr>
              <p:xfrm>
                <a:off x="1522384" y="4550000"/>
                <a:ext cx="2186958" cy="327792"/>
              </p:xfrm>
              <a:graphic>
                <a:graphicData uri="http://schemas.openxmlformats.org/presentationml/2006/ole">
                  <mc:AlternateContent>
                    <mc:Choice xmlns:v="urn:schemas-microsoft-com:vml" Requires="v">
                      <p:oleObj spid="_x0000_s4122" name="Equation" r:id="rId13" imgW="1498320" imgH="203040" progId="Equation.DSMT4">
                        <p:embed/>
                      </p:oleObj>
                    </mc:Choice>
                    <mc:Fallback>
                      <p:oleObj name="Equation" r:id="rId13" imgW="1498320" imgH="203040" progId="Equation.DSMT4">
                        <p:embed/>
                        <p:pic>
                          <p:nvPicPr>
                            <p:cNvPr id="0" name="对象 8"/>
                            <p:cNvPicPr/>
                            <p:nvPr/>
                          </p:nvPicPr>
                          <p:blipFill>
                            <a:blip r:embed="rId14"/>
                            <a:stretch>
                              <a:fillRect/>
                            </a:stretch>
                          </p:blipFill>
                          <p:spPr>
                            <a:xfrm>
                              <a:off x="1522384" y="4550000"/>
                              <a:ext cx="2186958" cy="327792"/>
                            </a:xfrm>
                            <a:prstGeom prst="rect">
                              <a:avLst/>
                            </a:prstGeom>
                          </p:spPr>
                        </p:pic>
                      </p:oleObj>
                    </mc:Fallback>
                  </mc:AlternateContent>
                </a:graphicData>
              </a:graphic>
            </p:graphicFrame>
          </mc:Choice>
          <mc:Fallback xmlns="">
            <p:graphicFrame>
              <p:nvGraphicFramePr>
                <p:cNvPr id="47" name="对象 46"/>
                <p:cNvGraphicFramePr/>
                <p:nvPr>
                  <p:extLst>
                    <p:ext uri="{D42A27DB-BD31-4B8C-83A1-F6EECF244321}">
                      <p14:modId xmlns:p14="http://schemas.microsoft.com/office/powerpoint/2010/main" val="3995676675"/>
                    </p:ext>
                  </p:extLst>
                </p:nvPr>
              </p:nvGraphicFramePr>
              <p:xfrm>
                <a:off x="1522384" y="4550000"/>
                <a:ext cx="2186958" cy="327792"/>
              </p:xfrm>
              <a:graphic>
                <a:graphicData uri="http://schemas.openxmlformats.org/presentationml/2006/ole">
                  <mc:AlternateContent>
                    <mc:Choice xmlns:v="urn:schemas-microsoft-com:vml" Requires="v">
                      <p:oleObj name="Equation" r:id="rId15" imgW="1498320" imgH="203040" progId="Equation.DSMT4">
                        <p:embed/>
                      </p:oleObj>
                    </mc:Choice>
                    <mc:Fallback>
                      <p:oleObj name="Equation" r:id="rId15" imgW="1498320" imgH="203040" progId="Equation.DSMT4">
                        <p:embed/>
                        <p:pic>
                          <p:nvPicPr>
                            <p:cNvPr id="0" name="对象 8"/>
                            <p:cNvPicPr/>
                            <p:nvPr/>
                          </p:nvPicPr>
                          <p:blipFill>
                            <a:blip r:embed="rId16"/>
                            <a:stretch>
                              <a:fillRect/>
                            </a:stretch>
                          </p:blipFill>
                          <p:spPr>
                            <a:xfrm>
                              <a:off x="1522384" y="4550000"/>
                              <a:ext cx="2186958" cy="32779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52" name="文本框 51"/>
                <p:cNvSpPr txBox="1"/>
                <p:nvPr/>
              </p:nvSpPr>
              <p:spPr>
                <a:xfrm>
                  <a:off x="1636394" y="4954905"/>
                  <a:ext cx="9850755" cy="1460400"/>
                </a:xfrm>
                <a:prstGeom prst="rect">
                  <a:avLst/>
                </a:prstGeom>
                <a:noFill/>
              </p:spPr>
              <p:txBody>
                <a:bodyPr wrap="square" rtlCol="0" anchor="t">
                  <a:spAutoFit/>
                </a:bodyPr>
                <a:lstStyle/>
                <a:p>
                  <a:pPr>
                    <a:lnSpc>
                      <a:spcPct val="120000"/>
                    </a:lnSpc>
                    <a:buBlip>
                      <a:blip r:embed="rId17"/>
                    </a:buBlip>
                  </a:pPr>
                  <a:r>
                    <a:rPr lang="zh-CN" altLang="en-US" dirty="0">
                      <a:latin typeface="Times New Roman" panose="02020603050405020304" pitchFamily="18" charset="0"/>
                      <a:cs typeface="Times New Roman" panose="02020603050405020304" pitchFamily="18" charset="0"/>
                      <a:sym typeface="+mn-ea"/>
                    </a:rPr>
                    <a:t>客户端查询</a:t>
                  </a: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，验证</a:t>
                  </a:r>
                  <a14:m>
                    <m:oMath xmlns:m="http://schemas.openxmlformats.org/officeDocument/2006/math">
                      <m:r>
                        <a:rPr lang="zh-CN" altLang="en-US" i="1" smtClean="0">
                          <a:latin typeface="Cambria Math" panose="02040503050406030204" pitchFamily="18" charset="0"/>
                        </a:rPr>
                        <m:t>𝑉𝑒𝑟𝑖𝑓𝑦</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𝑝</m:t>
                          </m:r>
                          <m:r>
                            <a:rPr lang="en-US" altLang="zh-CN" b="0" i="1" smtClean="0">
                              <a:latin typeface="Cambria Math" panose="02040503050406030204" pitchFamily="18" charset="0"/>
                            </a:rPr>
                            <m:t>𝑘</m:t>
                          </m:r>
                        </m:e>
                        <m:e>
                          <m:r>
                            <a:rPr lang="en-US" altLang="zh-CN" b="0" i="1" smtClean="0">
                              <a:latin typeface="Cambria Math" panose="02040503050406030204" pitchFamily="18" charset="0"/>
                            </a:rPr>
                            <m:t>𝑖</m:t>
                          </m:r>
                        </m:e>
                        <m:e>
                          <m:r>
                            <a:rPr lang="en-US" altLang="zh-CN" b="0" i="1" smtClean="0">
                              <a:latin typeface="Cambria Math" panose="02040503050406030204" pitchFamily="18" charset="0"/>
                            </a:rPr>
                            <m:t>𝑑</m:t>
                          </m:r>
                        </m:e>
                        <m:e>
                          <m:r>
                            <a:rPr lang="zh-CN" altLang="en-US" i="1">
                              <a:latin typeface="Cambria Math" panose="02040503050406030204" pitchFamily="18" charset="0"/>
                            </a:rPr>
                            <m:t>𝜋</m:t>
                          </m:r>
                        </m:e>
                      </m:d>
                    </m:oMath>
                  </a14:m>
                  <a:endParaRPr lang="zh-CN" altLang="en-US" dirty="0"/>
                </a:p>
                <a:p>
                  <a:pPr fontAlgn="auto">
                    <a:lnSpc>
                      <a:spcPct val="120000"/>
                    </a:lnSpc>
                    <a:buBlip>
                      <a:blip r:embed="rId17"/>
                    </a:buBlip>
                  </a:pPr>
                  <a:r>
                    <a:rPr lang="zh-CN" altLang="en-US" dirty="0"/>
                    <a:t>验证成功后：</a:t>
                  </a:r>
                  <a:r>
                    <a:rPr lang="en-US" altLang="zh-CN" dirty="0" err="1">
                      <a:latin typeface="Times New Roman" panose="02020603050405020304" pitchFamily="18" charset="0"/>
                      <a:cs typeface="Times New Roman" panose="02020603050405020304" pitchFamily="18" charset="0"/>
                    </a:rPr>
                    <a:t>upd</a:t>
                  </a:r>
                  <a:r>
                    <a:rPr lang="en-US" altLang="zh-CN" dirty="0">
                      <a:latin typeface="Times New Roman" panose="02020603050405020304" pitchFamily="18" charset="0"/>
                      <a:cs typeface="Times New Roman" panose="02020603050405020304" pitchFamily="18" charset="0"/>
                    </a:rPr>
                    <a:t>=upd+1</a:t>
                  </a:r>
                  <a:r>
                    <a:rPr lang="zh-CN" altLang="en-US" dirty="0"/>
                    <a:t>；                                               </a:t>
                  </a:r>
                  <a:r>
                    <a:rPr lang="en-US" altLang="zh-CN" dirty="0"/>
                    <a:t>,</a:t>
                  </a:r>
                  <a:r>
                    <a:rPr lang="zh-CN" altLang="en-US" dirty="0">
                      <a:solidFill>
                        <a:srgbClr val="836967"/>
                      </a:solidFill>
                    </a:rPr>
                    <a:t> </a:t>
                  </a:r>
                  <a14:m>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𝑠</m:t>
                              </m:r>
                            </m:e>
                            <m:sup>
                              <m:r>
                                <a:rPr lang="zh-CN" altLang="en-US" i="1">
                                  <a:latin typeface="Cambria Math" panose="02040503050406030204" pitchFamily="18" charset="0"/>
                                </a:rPr>
                                <m:t>𝑢𝑝𝑑</m:t>
                              </m:r>
                            </m:sup>
                          </m:sSup>
                        </m:sup>
                      </m:s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𝑙𝑎𝑠𝑡</m:t>
                          </m:r>
                        </m:sub>
                      </m:sSub>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𝑙𝑎𝑠𝑡</m:t>
                                  </m:r>
                                </m:sub>
                              </m:sSub>
                            </m:e>
                          </m:d>
                        </m:e>
                        <m:sup>
                          <m:r>
                            <a:rPr lang="zh-CN" altLang="en-US" i="1">
                              <a:latin typeface="Cambria Math" panose="02040503050406030204" pitchFamily="18" charset="0"/>
                            </a:rPr>
                            <m:t>𝑠</m:t>
                          </m:r>
                        </m:sup>
                      </m:sSup>
                    </m:oMath>
                  </a14:m>
                  <a:endParaRPr lang="zh-CN" altLang="en-US" dirty="0"/>
                </a:p>
                <a:p>
                  <a:pPr fontAlgn="auto">
                    <a:lnSpc>
                      <a:spcPct val="120000"/>
                    </a:lnSpc>
                    <a:buBlip>
                      <a:blip r:embed="rId17"/>
                    </a:buBlip>
                  </a:pPr>
                  <a:r>
                    <a:rPr lang="zh-CN" altLang="en-US" dirty="0">
                      <a:sym typeface="+mn-ea"/>
                    </a:rPr>
                    <a:t>添加旧签名到累加器中：</a:t>
                  </a:r>
                  <a:endParaRPr lang="en-US" altLang="zh-CN" dirty="0">
                    <a:sym typeface="+mn-ea"/>
                  </a:endParaRPr>
                </a:p>
                <a:p>
                  <a:pPr fontAlgn="auto">
                    <a:lnSpc>
                      <a:spcPct val="120000"/>
                    </a:lnSpc>
                    <a:buBlip>
                      <a:blip r:embed="rId17"/>
                    </a:buBlip>
                  </a:pPr>
                  <a:r>
                    <a:rPr lang="zh-CN" altLang="en-US" dirty="0">
                      <a:sym typeface="+mn-ea"/>
                    </a:rPr>
                    <a:t>客户端发送                                     ，</a:t>
                  </a:r>
                  <a:r>
                    <a:rPr lang="zh-CN" altLang="en-US" dirty="0">
                      <a:latin typeface="楷体" panose="02010609060101010101" pitchFamily="49" charset="-122"/>
                      <a:ea typeface="楷体" panose="02010609060101010101" pitchFamily="49" charset="-122"/>
                      <a:sym typeface="+mn-ea"/>
                    </a:rPr>
                    <a:t>服务器存储       在位置</a:t>
                  </a:r>
                  <a:r>
                    <a:rPr lang="en-US" altLang="zh-CN" dirty="0" err="1">
                      <a:latin typeface="Times New Roman" panose="02020603050405020304" pitchFamily="18" charset="0"/>
                      <a:ea typeface="楷体" panose="02010609060101010101" pitchFamily="49" charset="-122"/>
                      <a:cs typeface="Times New Roman" panose="02020603050405020304" pitchFamily="18" charset="0"/>
                      <a:sym typeface="+mn-ea"/>
                    </a:rPr>
                    <a:t>i</a:t>
                  </a:r>
                  <a:r>
                    <a:rPr lang="zh-CN" altLang="en-US" dirty="0">
                      <a:latin typeface="楷体" panose="02010609060101010101" pitchFamily="49" charset="-122"/>
                      <a:ea typeface="楷体" panose="02010609060101010101" pitchFamily="49" charset="-122"/>
                      <a:sym typeface="+mn-ea"/>
                    </a:rPr>
                    <a:t>上，并更新其参数</a:t>
                  </a:r>
                  <a:endParaRPr lang="zh-CN" altLang="en-US" dirty="0">
                    <a:latin typeface="楷体" panose="02010609060101010101" pitchFamily="49" charset="-122"/>
                    <a:ea typeface="楷体" panose="02010609060101010101" pitchFamily="49" charset="-122"/>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1636394" y="4954905"/>
                  <a:ext cx="9850755" cy="1460400"/>
                </a:xfrm>
                <a:prstGeom prst="rect">
                  <a:avLst/>
                </a:prstGeom>
                <a:blipFill>
                  <a:blip r:embed="rId18"/>
                  <a:stretch>
                    <a:fillRect t="-417" b="-54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3" name="对象 52"/>
                <p:cNvGraphicFramePr/>
                <p:nvPr>
                  <p:extLst>
                    <p:ext uri="{D42A27DB-BD31-4B8C-83A1-F6EECF244321}">
                      <p14:modId xmlns:p14="http://schemas.microsoft.com/office/powerpoint/2010/main" val="2670209759"/>
                    </p:ext>
                  </p:extLst>
                </p:nvPr>
              </p:nvGraphicFramePr>
              <p:xfrm>
                <a:off x="3092450" y="5052735"/>
                <a:ext cx="1943100" cy="263525"/>
              </p:xfrm>
              <a:graphic>
                <a:graphicData uri="http://schemas.openxmlformats.org/presentationml/2006/ole">
                  <mc:AlternateContent>
                    <mc:Choice xmlns:v="urn:schemas-microsoft-com:vml" Requires="v">
                      <p:oleObj spid="_x0000_s4123" name="Equation" r:id="rId19" imgW="1638300" imgH="203200" progId="Equation.DSMT4">
                        <p:embed/>
                      </p:oleObj>
                    </mc:Choice>
                    <mc:Fallback>
                      <p:oleObj name="Equation" r:id="rId19" imgW="1638300" imgH="203200" progId="Equation.DSMT4">
                        <p:embed/>
                        <p:pic>
                          <p:nvPicPr>
                            <p:cNvPr id="0" name="对象 14"/>
                            <p:cNvPicPr/>
                            <p:nvPr/>
                          </p:nvPicPr>
                          <p:blipFill>
                            <a:blip r:embed="rId20"/>
                            <a:stretch>
                              <a:fillRect/>
                            </a:stretch>
                          </p:blipFill>
                          <p:spPr>
                            <a:xfrm>
                              <a:off x="3092450" y="5052735"/>
                              <a:ext cx="1943100" cy="263525"/>
                            </a:xfrm>
                            <a:prstGeom prst="rect">
                              <a:avLst/>
                            </a:prstGeom>
                          </p:spPr>
                        </p:pic>
                      </p:oleObj>
                    </mc:Fallback>
                  </mc:AlternateContent>
                </a:graphicData>
              </a:graphic>
            </p:graphicFrame>
          </mc:Choice>
          <mc:Fallback xmlns="">
            <p:graphicFrame>
              <p:nvGraphicFramePr>
                <p:cNvPr id="53" name="对象 52"/>
                <p:cNvGraphicFramePr/>
                <p:nvPr>
                  <p:extLst>
                    <p:ext uri="{D42A27DB-BD31-4B8C-83A1-F6EECF244321}">
                      <p14:modId xmlns:p14="http://schemas.microsoft.com/office/powerpoint/2010/main" val="2670209759"/>
                    </p:ext>
                  </p:extLst>
                </p:nvPr>
              </p:nvGraphicFramePr>
              <p:xfrm>
                <a:off x="3092450" y="5052735"/>
                <a:ext cx="1943100" cy="263525"/>
              </p:xfrm>
              <a:graphic>
                <a:graphicData uri="http://schemas.openxmlformats.org/presentationml/2006/ole">
                  <mc:AlternateContent>
                    <mc:Choice xmlns:v="urn:schemas-microsoft-com:vml" Requires="v">
                      <p:oleObj name="Equation" r:id="rId21" imgW="1638300" imgH="203200" progId="Equation.DSMT4">
                        <p:embed/>
                      </p:oleObj>
                    </mc:Choice>
                    <mc:Fallback>
                      <p:oleObj name="Equation" r:id="rId21" imgW="1638300" imgH="203200" progId="Equation.DSMT4">
                        <p:embed/>
                        <p:pic>
                          <p:nvPicPr>
                            <p:cNvPr id="0" name="对象 14"/>
                            <p:cNvPicPr/>
                            <p:nvPr/>
                          </p:nvPicPr>
                          <p:blipFill>
                            <a:blip r:embed="rId22"/>
                            <a:stretch>
                              <a:fillRect/>
                            </a:stretch>
                          </p:blipFill>
                          <p:spPr>
                            <a:xfrm>
                              <a:off x="3092450" y="5052735"/>
                              <a:ext cx="1943100" cy="26352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4" name="对象 53"/>
                <p:cNvGraphicFramePr>
                  <a:graphicFrameLocks noChangeAspect="1"/>
                </p:cNvGraphicFramePr>
                <p:nvPr/>
              </p:nvGraphicFramePr>
              <p:xfrm>
                <a:off x="6546850" y="5157510"/>
                <a:ext cx="61913" cy="12700"/>
              </p:xfrm>
              <a:graphic>
                <a:graphicData uri="http://schemas.openxmlformats.org/presentationml/2006/ole">
                  <mc:AlternateContent>
                    <mc:Choice xmlns:v="urn:schemas-microsoft-com:vml" Requires="v">
                      <p:oleObj spid="_x0000_s4124" name="Equation" r:id="rId23" imgW="24079200" imgH="4876800" progId="Equation.DSMT4">
                        <p:embed/>
                      </p:oleObj>
                    </mc:Choice>
                    <mc:Fallback>
                      <p:oleObj name="Equation" r:id="rId23" imgW="24079200" imgH="4876800" progId="Equation.DSMT4">
                        <p:embed/>
                        <p:pic>
                          <p:nvPicPr>
                            <p:cNvPr id="0" name="对象 3"/>
                            <p:cNvPicPr/>
                            <p:nvPr/>
                          </p:nvPicPr>
                          <p:blipFill>
                            <a:blip r:embed="rId24"/>
                            <a:stretch>
                              <a:fillRect/>
                            </a:stretch>
                          </p:blipFill>
                          <p:spPr>
                            <a:xfrm>
                              <a:off x="6546850" y="5157510"/>
                              <a:ext cx="61913" cy="12700"/>
                            </a:xfrm>
                            <a:prstGeom prst="rect">
                              <a:avLst/>
                            </a:prstGeom>
                          </p:spPr>
                        </p:pic>
                      </p:oleObj>
                    </mc:Fallback>
                  </mc:AlternateContent>
                </a:graphicData>
              </a:graphic>
            </p:graphicFrame>
          </mc:Choice>
          <mc:Fallback xmlns="">
            <p:graphicFrame>
              <p:nvGraphicFramePr>
                <p:cNvPr id="54" name="对象 53"/>
                <p:cNvGraphicFramePr>
                  <a:graphicFrameLocks noChangeAspect="1"/>
                </p:cNvGraphicFramePr>
                <p:nvPr/>
              </p:nvGraphicFramePr>
              <p:xfrm>
                <a:off x="6546850" y="5157510"/>
                <a:ext cx="61913" cy="12700"/>
              </p:xfrm>
              <a:graphic>
                <a:graphicData uri="http://schemas.openxmlformats.org/presentationml/2006/ole">
                  <mc:AlternateContent>
                    <mc:Choice xmlns:v="urn:schemas-microsoft-com:vml" Requires="v">
                      <p:oleObj name="Equation" r:id="rId25" imgW="24079200" imgH="4876800" progId="Equation.DSMT4">
                        <p:embed/>
                      </p:oleObj>
                    </mc:Choice>
                    <mc:Fallback>
                      <p:oleObj name="Equation" r:id="rId25" imgW="24079200" imgH="4876800" progId="Equation.DSMT4">
                        <p:embed/>
                        <p:pic>
                          <p:nvPicPr>
                            <p:cNvPr id="0" name="对象 3"/>
                            <p:cNvPicPr/>
                            <p:nvPr/>
                          </p:nvPicPr>
                          <p:blipFill>
                            <a:blip r:embed="rId26"/>
                            <a:stretch>
                              <a:fillRect/>
                            </a:stretch>
                          </p:blipFill>
                          <p:spPr>
                            <a:xfrm>
                              <a:off x="6546850" y="5157510"/>
                              <a:ext cx="61913" cy="1270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0" name="对象 59"/>
                <p:cNvGraphicFramePr>
                  <a:graphicFrameLocks noChangeAspect="1"/>
                </p:cNvGraphicFramePr>
                <p:nvPr>
                  <p:extLst>
                    <p:ext uri="{D42A27DB-BD31-4B8C-83A1-F6EECF244321}">
                      <p14:modId xmlns:p14="http://schemas.microsoft.com/office/powerpoint/2010/main" val="2011637497"/>
                    </p:ext>
                  </p:extLst>
                </p:nvPr>
              </p:nvGraphicFramePr>
              <p:xfrm>
                <a:off x="4516915" y="5373368"/>
                <a:ext cx="2350610" cy="277800"/>
              </p:xfrm>
              <a:graphic>
                <a:graphicData uri="http://schemas.openxmlformats.org/presentationml/2006/ole">
                  <mc:AlternateContent>
                    <mc:Choice xmlns:v="urn:schemas-microsoft-com:vml" Requires="v">
                      <p:oleObj spid="_x0000_s4125" name="Equation" r:id="rId27" imgW="39624000" imgH="4876800" progId="Equation.DSMT4">
                        <p:embed/>
                      </p:oleObj>
                    </mc:Choice>
                    <mc:Fallback>
                      <p:oleObj name="Equation" r:id="rId27" imgW="39624000" imgH="4876800" progId="Equation.DSMT4">
                        <p:embed/>
                        <p:pic>
                          <p:nvPicPr>
                            <p:cNvPr id="0" name="对象 6"/>
                            <p:cNvPicPr/>
                            <p:nvPr/>
                          </p:nvPicPr>
                          <p:blipFill>
                            <a:blip r:embed="rId28"/>
                            <a:stretch>
                              <a:fillRect/>
                            </a:stretch>
                          </p:blipFill>
                          <p:spPr>
                            <a:xfrm>
                              <a:off x="4516915" y="5373368"/>
                              <a:ext cx="2350610" cy="277800"/>
                            </a:xfrm>
                            <a:prstGeom prst="rect">
                              <a:avLst/>
                            </a:prstGeom>
                          </p:spPr>
                        </p:pic>
                      </p:oleObj>
                    </mc:Fallback>
                  </mc:AlternateContent>
                </a:graphicData>
              </a:graphic>
            </p:graphicFrame>
          </mc:Choice>
          <mc:Fallback xmlns="">
            <p:graphicFrame>
              <p:nvGraphicFramePr>
                <p:cNvPr id="60" name="对象 59"/>
                <p:cNvGraphicFramePr>
                  <a:graphicFrameLocks noChangeAspect="1"/>
                </p:cNvGraphicFramePr>
                <p:nvPr>
                  <p:extLst>
                    <p:ext uri="{D42A27DB-BD31-4B8C-83A1-F6EECF244321}">
                      <p14:modId xmlns:p14="http://schemas.microsoft.com/office/powerpoint/2010/main" val="2011637497"/>
                    </p:ext>
                  </p:extLst>
                </p:nvPr>
              </p:nvGraphicFramePr>
              <p:xfrm>
                <a:off x="4516915" y="5373368"/>
                <a:ext cx="2350610" cy="277800"/>
              </p:xfrm>
              <a:graphic>
                <a:graphicData uri="http://schemas.openxmlformats.org/presentationml/2006/ole">
                  <mc:AlternateContent>
                    <mc:Choice xmlns:v="urn:schemas-microsoft-com:vml" Requires="v">
                      <p:oleObj name="Equation" r:id="rId29" imgW="39624000" imgH="4876800" progId="Equation.DSMT4">
                        <p:embed/>
                      </p:oleObj>
                    </mc:Choice>
                    <mc:Fallback>
                      <p:oleObj name="Equation" r:id="rId29" imgW="39624000" imgH="4876800" progId="Equation.DSMT4">
                        <p:embed/>
                        <p:pic>
                          <p:nvPicPr>
                            <p:cNvPr id="0" name="对象 6"/>
                            <p:cNvPicPr/>
                            <p:nvPr/>
                          </p:nvPicPr>
                          <p:blipFill>
                            <a:blip r:embed="rId30"/>
                            <a:stretch>
                              <a:fillRect/>
                            </a:stretch>
                          </p:blipFill>
                          <p:spPr>
                            <a:xfrm>
                              <a:off x="4516915" y="5373368"/>
                              <a:ext cx="2350610" cy="27780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2" name="对象 61"/>
                <p:cNvGraphicFramePr>
                  <a:graphicFrameLocks noChangeAspect="1"/>
                </p:cNvGraphicFramePr>
                <p:nvPr>
                  <p:extLst>
                    <p:ext uri="{D42A27DB-BD31-4B8C-83A1-F6EECF244321}">
                      <p14:modId xmlns:p14="http://schemas.microsoft.com/office/powerpoint/2010/main" val="2458730841"/>
                    </p:ext>
                  </p:extLst>
                </p:nvPr>
              </p:nvGraphicFramePr>
              <p:xfrm>
                <a:off x="4353551" y="5674289"/>
                <a:ext cx="2513974" cy="388125"/>
              </p:xfrm>
              <a:graphic>
                <a:graphicData uri="http://schemas.openxmlformats.org/presentationml/2006/ole">
                  <mc:AlternateContent>
                    <mc:Choice xmlns:v="urn:schemas-microsoft-com:vml" Requires="v">
                      <p:oleObj spid="_x0000_s4126" name="Equation" r:id="rId31" imgW="1511280" imgH="241200" progId="Equation.DSMT4">
                        <p:embed/>
                      </p:oleObj>
                    </mc:Choice>
                    <mc:Fallback>
                      <p:oleObj name="Equation" r:id="rId31" imgW="1511280" imgH="241200" progId="Equation.DSMT4">
                        <p:embed/>
                        <p:pic>
                          <p:nvPicPr>
                            <p:cNvPr id="0" name="对象 9"/>
                            <p:cNvPicPr/>
                            <p:nvPr/>
                          </p:nvPicPr>
                          <p:blipFill>
                            <a:blip r:embed="rId32"/>
                            <a:stretch>
                              <a:fillRect/>
                            </a:stretch>
                          </p:blipFill>
                          <p:spPr>
                            <a:xfrm>
                              <a:off x="4353551" y="5674289"/>
                              <a:ext cx="2513974" cy="388125"/>
                            </a:xfrm>
                            <a:prstGeom prst="rect">
                              <a:avLst/>
                            </a:prstGeom>
                          </p:spPr>
                        </p:pic>
                      </p:oleObj>
                    </mc:Fallback>
                  </mc:AlternateContent>
                </a:graphicData>
              </a:graphic>
            </p:graphicFrame>
          </mc:Choice>
          <mc:Fallback xmlns="">
            <p:graphicFrame>
              <p:nvGraphicFramePr>
                <p:cNvPr id="62" name="对象 61"/>
                <p:cNvGraphicFramePr>
                  <a:graphicFrameLocks noChangeAspect="1"/>
                </p:cNvGraphicFramePr>
                <p:nvPr>
                  <p:extLst>
                    <p:ext uri="{D42A27DB-BD31-4B8C-83A1-F6EECF244321}">
                      <p14:modId xmlns:p14="http://schemas.microsoft.com/office/powerpoint/2010/main" val="2458730841"/>
                    </p:ext>
                  </p:extLst>
                </p:nvPr>
              </p:nvGraphicFramePr>
              <p:xfrm>
                <a:off x="4353551" y="5674289"/>
                <a:ext cx="2513974" cy="388125"/>
              </p:xfrm>
              <a:graphic>
                <a:graphicData uri="http://schemas.openxmlformats.org/presentationml/2006/ole">
                  <mc:AlternateContent>
                    <mc:Choice xmlns:v="urn:schemas-microsoft-com:vml" Requires="v">
                      <p:oleObj name="Equation" r:id="rId33" imgW="1511280" imgH="241200" progId="Equation.DSMT4">
                        <p:embed/>
                      </p:oleObj>
                    </mc:Choice>
                    <mc:Fallback>
                      <p:oleObj name="Equation" r:id="rId33" imgW="1511280" imgH="241200" progId="Equation.DSMT4">
                        <p:embed/>
                        <p:pic>
                          <p:nvPicPr>
                            <p:cNvPr id="0" name="对象 9"/>
                            <p:cNvPicPr/>
                            <p:nvPr/>
                          </p:nvPicPr>
                          <p:blipFill>
                            <a:blip r:embed="rId34"/>
                            <a:stretch>
                              <a:fillRect/>
                            </a:stretch>
                          </p:blipFill>
                          <p:spPr>
                            <a:xfrm>
                              <a:off x="4353551" y="5674289"/>
                              <a:ext cx="2513974" cy="38812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3" name="对象 62"/>
                <p:cNvGraphicFramePr>
                  <a:graphicFrameLocks noChangeAspect="1"/>
                </p:cNvGraphicFramePr>
                <p:nvPr>
                  <p:extLst>
                    <p:ext uri="{D42A27DB-BD31-4B8C-83A1-F6EECF244321}">
                      <p14:modId xmlns:p14="http://schemas.microsoft.com/office/powerpoint/2010/main" val="2757117938"/>
                    </p:ext>
                  </p:extLst>
                </p:nvPr>
              </p:nvGraphicFramePr>
              <p:xfrm>
                <a:off x="3092450" y="6000337"/>
                <a:ext cx="1857968" cy="388125"/>
              </p:xfrm>
              <a:graphic>
                <a:graphicData uri="http://schemas.openxmlformats.org/presentationml/2006/ole">
                  <mc:AlternateContent>
                    <mc:Choice xmlns:v="urn:schemas-microsoft-com:vml" Requires="v">
                      <p:oleObj spid="_x0000_s4127" name="Equation" r:id="rId35" imgW="28651200" imgH="6096000" progId="Equation.DSMT4">
                        <p:embed/>
                      </p:oleObj>
                    </mc:Choice>
                    <mc:Fallback>
                      <p:oleObj name="Equation" r:id="rId35" imgW="28651200" imgH="6096000" progId="Equation.DSMT4">
                        <p:embed/>
                        <p:pic>
                          <p:nvPicPr>
                            <p:cNvPr id="0" name="对象 11"/>
                            <p:cNvPicPr/>
                            <p:nvPr/>
                          </p:nvPicPr>
                          <p:blipFill>
                            <a:blip r:embed="rId36"/>
                            <a:stretch>
                              <a:fillRect/>
                            </a:stretch>
                          </p:blipFill>
                          <p:spPr>
                            <a:xfrm>
                              <a:off x="3092450" y="6000337"/>
                              <a:ext cx="1857968" cy="388125"/>
                            </a:xfrm>
                            <a:prstGeom prst="rect">
                              <a:avLst/>
                            </a:prstGeom>
                          </p:spPr>
                        </p:pic>
                      </p:oleObj>
                    </mc:Fallback>
                  </mc:AlternateContent>
                </a:graphicData>
              </a:graphic>
            </p:graphicFrame>
          </mc:Choice>
          <mc:Fallback xmlns="">
            <p:graphicFrame>
              <p:nvGraphicFramePr>
                <p:cNvPr id="63" name="对象 62"/>
                <p:cNvGraphicFramePr>
                  <a:graphicFrameLocks noChangeAspect="1"/>
                </p:cNvGraphicFramePr>
                <p:nvPr>
                  <p:extLst>
                    <p:ext uri="{D42A27DB-BD31-4B8C-83A1-F6EECF244321}">
                      <p14:modId xmlns:p14="http://schemas.microsoft.com/office/powerpoint/2010/main" val="2757117938"/>
                    </p:ext>
                  </p:extLst>
                </p:nvPr>
              </p:nvGraphicFramePr>
              <p:xfrm>
                <a:off x="3092450" y="6000337"/>
                <a:ext cx="1857968" cy="388125"/>
              </p:xfrm>
              <a:graphic>
                <a:graphicData uri="http://schemas.openxmlformats.org/presentationml/2006/ole">
                  <mc:AlternateContent>
                    <mc:Choice xmlns:v="urn:schemas-microsoft-com:vml" Requires="v">
                      <p:oleObj name="Equation" r:id="rId37" imgW="28651200" imgH="6096000" progId="Equation.DSMT4">
                        <p:embed/>
                      </p:oleObj>
                    </mc:Choice>
                    <mc:Fallback>
                      <p:oleObj name="Equation" r:id="rId37" imgW="28651200" imgH="6096000" progId="Equation.DSMT4">
                        <p:embed/>
                        <p:pic>
                          <p:nvPicPr>
                            <p:cNvPr id="0" name="对象 11"/>
                            <p:cNvPicPr/>
                            <p:nvPr/>
                          </p:nvPicPr>
                          <p:blipFill>
                            <a:blip r:embed="rId38"/>
                            <a:stretch>
                              <a:fillRect/>
                            </a:stretch>
                          </p:blipFill>
                          <p:spPr>
                            <a:xfrm>
                              <a:off x="3092450" y="6000337"/>
                              <a:ext cx="1857968" cy="38812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5" name="对象 64"/>
                <p:cNvGraphicFramePr>
                  <a:graphicFrameLocks noChangeAspect="1"/>
                </p:cNvGraphicFramePr>
                <p:nvPr>
                  <p:extLst>
                    <p:ext uri="{D42A27DB-BD31-4B8C-83A1-F6EECF244321}">
                      <p14:modId xmlns:p14="http://schemas.microsoft.com/office/powerpoint/2010/main" val="835013101"/>
                    </p:ext>
                  </p:extLst>
                </p:nvPr>
              </p:nvGraphicFramePr>
              <p:xfrm>
                <a:off x="6406474" y="6074286"/>
                <a:ext cx="702953" cy="295980"/>
              </p:xfrm>
              <a:graphic>
                <a:graphicData uri="http://schemas.openxmlformats.org/presentationml/2006/ole">
                  <mc:AlternateContent>
                    <mc:Choice xmlns:v="urn:schemas-microsoft-com:vml" Requires="v">
                      <p:oleObj spid="_x0000_s4128" name="Equation" r:id="rId39" imgW="11582400" imgH="4876800" progId="Equation.DSMT4">
                        <p:embed/>
                      </p:oleObj>
                    </mc:Choice>
                    <mc:Fallback>
                      <p:oleObj name="Equation" r:id="rId39" imgW="11582400" imgH="4876800" progId="Equation.DSMT4">
                        <p:embed/>
                        <p:pic>
                          <p:nvPicPr>
                            <p:cNvPr id="0" name="对象 13"/>
                            <p:cNvPicPr/>
                            <p:nvPr/>
                          </p:nvPicPr>
                          <p:blipFill>
                            <a:blip r:embed="rId40"/>
                            <a:stretch>
                              <a:fillRect/>
                            </a:stretch>
                          </p:blipFill>
                          <p:spPr>
                            <a:xfrm>
                              <a:off x="6406474" y="6074286"/>
                              <a:ext cx="702953" cy="295980"/>
                            </a:xfrm>
                            <a:prstGeom prst="rect">
                              <a:avLst/>
                            </a:prstGeom>
                          </p:spPr>
                        </p:pic>
                      </p:oleObj>
                    </mc:Fallback>
                  </mc:AlternateContent>
                </a:graphicData>
              </a:graphic>
            </p:graphicFrame>
          </mc:Choice>
          <mc:Fallback xmlns="">
            <p:graphicFrame>
              <p:nvGraphicFramePr>
                <p:cNvPr id="65" name="对象 64"/>
                <p:cNvGraphicFramePr>
                  <a:graphicFrameLocks noChangeAspect="1"/>
                </p:cNvGraphicFramePr>
                <p:nvPr>
                  <p:extLst>
                    <p:ext uri="{D42A27DB-BD31-4B8C-83A1-F6EECF244321}">
                      <p14:modId xmlns:p14="http://schemas.microsoft.com/office/powerpoint/2010/main" val="835013101"/>
                    </p:ext>
                  </p:extLst>
                </p:nvPr>
              </p:nvGraphicFramePr>
              <p:xfrm>
                <a:off x="6406474" y="6074286"/>
                <a:ext cx="702953" cy="295980"/>
              </p:xfrm>
              <a:graphic>
                <a:graphicData uri="http://schemas.openxmlformats.org/presentationml/2006/ole">
                  <mc:AlternateContent>
                    <mc:Choice xmlns:v="urn:schemas-microsoft-com:vml" Requires="v">
                      <p:oleObj name="Equation" r:id="rId41" imgW="11582400" imgH="4876800" progId="Equation.DSMT4">
                        <p:embed/>
                      </p:oleObj>
                    </mc:Choice>
                    <mc:Fallback>
                      <p:oleObj name="Equation" r:id="rId41" imgW="11582400" imgH="4876800" progId="Equation.DSMT4">
                        <p:embed/>
                        <p:pic>
                          <p:nvPicPr>
                            <p:cNvPr id="0" name="对象 13"/>
                            <p:cNvPicPr/>
                            <p:nvPr/>
                          </p:nvPicPr>
                          <p:blipFill>
                            <a:blip r:embed="rId42"/>
                            <a:stretch>
                              <a:fillRect/>
                            </a:stretch>
                          </p:blipFill>
                          <p:spPr>
                            <a:xfrm>
                              <a:off x="6406474" y="6074286"/>
                              <a:ext cx="702953" cy="295980"/>
                            </a:xfrm>
                            <a:prstGeom prst="rect">
                              <a:avLst/>
                            </a:prstGeom>
                          </p:spPr>
                        </p:pic>
                      </p:oleObj>
                    </mc:Fallback>
                  </mc:AlternateContent>
                </a:graphicData>
              </a:graphic>
            </p:graphicFrame>
          </mc:Fallback>
        </mc:AlternateContent>
      </p:grpSp>
      <p:graphicFrame>
        <p:nvGraphicFramePr>
          <p:cNvPr id="8" name="对象 7"/>
          <p:cNvGraphicFramePr>
            <a:graphicFrameLocks noChangeAspect="1"/>
          </p:cNvGraphicFramePr>
          <p:nvPr/>
        </p:nvGraphicFramePr>
        <p:xfrm>
          <a:off x="4643047" y="1129005"/>
          <a:ext cx="2293823" cy="436625"/>
        </p:xfrm>
        <a:graphic>
          <a:graphicData uri="http://schemas.openxmlformats.org/presentationml/2006/ole">
            <mc:AlternateContent xmlns:mc="http://schemas.openxmlformats.org/markup-compatibility/2006">
              <mc:Choice xmlns:v="urn:schemas-microsoft-com:vml" Requires="v">
                <p:oleObj spid="_x0000_s4129" name="Equation" r:id="rId43" imgW="1776730" imgH="339725" progId="Equation.DSMT4">
                  <p:embed/>
                </p:oleObj>
              </mc:Choice>
              <mc:Fallback>
                <p:oleObj name="Equation" r:id="rId43" imgW="1776730" imgH="339725" progId="Equation.DSMT4">
                  <p:embed/>
                  <p:pic>
                    <p:nvPicPr>
                      <p:cNvPr id="0" name="图片 8"/>
                      <p:cNvPicPr/>
                      <p:nvPr/>
                    </p:nvPicPr>
                    <p:blipFill>
                      <a:blip r:embed="rId44"/>
                      <a:stretch>
                        <a:fillRect/>
                      </a:stretch>
                    </p:blipFill>
                    <p:spPr>
                      <a:xfrm>
                        <a:off x="4643047" y="1129005"/>
                        <a:ext cx="2293823" cy="43662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矩形 48"/>
          <p:cNvSpPr/>
          <p:nvPr/>
        </p:nvSpPr>
        <p:spPr>
          <a:xfrm>
            <a:off x="917389" y="5332701"/>
            <a:ext cx="1547508" cy="3104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8" name="矩形 47"/>
          <p:cNvSpPr/>
          <p:nvPr/>
        </p:nvSpPr>
        <p:spPr>
          <a:xfrm>
            <a:off x="872742" y="3892025"/>
            <a:ext cx="2188037" cy="3104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57" name="图片 5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grpSp>
        <p:nvGrpSpPr>
          <p:cNvPr id="67" name="组合 66"/>
          <p:cNvGrpSpPr/>
          <p:nvPr/>
        </p:nvGrpSpPr>
        <p:grpSpPr>
          <a:xfrm>
            <a:off x="-56487" y="942507"/>
            <a:ext cx="12192000" cy="2102521"/>
            <a:chOff x="0" y="812800"/>
            <a:chExt cx="12192000" cy="2102521"/>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191029" y="891230"/>
              <a:ext cx="8737459" cy="1662659"/>
              <a:chOff x="1488521" y="4094910"/>
              <a:chExt cx="8826981" cy="1632520"/>
            </a:xfrm>
          </p:grpSpPr>
          <p:pic>
            <p:nvPicPr>
              <p:cNvPr id="25" name="图片 24"/>
              <p:cNvPicPr>
                <a:picLocks noChangeAspect="1"/>
              </p:cNvPicPr>
              <p:nvPr>
                <p:custDataLst>
                  <p:tags r:id="rId3"/>
                </p:custDataLst>
              </p:nvPr>
            </p:nvPicPr>
            <p:blipFill>
              <a:blip r:embed="rId7"/>
              <a:stretch>
                <a:fillRect/>
              </a:stretch>
            </p:blipFill>
            <p:spPr>
              <a:xfrm>
                <a:off x="1488521" y="4094910"/>
                <a:ext cx="1434139" cy="1434139"/>
              </a:xfrm>
              <a:prstGeom prst="rect">
                <a:avLst/>
              </a:prstGeom>
            </p:spPr>
          </p:pic>
          <p:pic>
            <p:nvPicPr>
              <p:cNvPr id="26" name="图片 25"/>
              <p:cNvPicPr>
                <a:picLocks noChangeAspect="1"/>
              </p:cNvPicPr>
              <p:nvPr/>
            </p:nvPicPr>
            <p:blipFill>
              <a:blip r:embed="rId8"/>
              <a:stretch>
                <a:fillRect/>
              </a:stretch>
            </p:blipFill>
            <p:spPr>
              <a:xfrm>
                <a:off x="8697756" y="4109684"/>
                <a:ext cx="1617746" cy="1617746"/>
              </a:xfrm>
              <a:prstGeom prst="rect">
                <a:avLst/>
              </a:prstGeom>
            </p:spPr>
          </p:pic>
        </p:grpSp>
        <p:pic>
          <p:nvPicPr>
            <p:cNvPr id="32" name="图片 31"/>
            <p:cNvPicPr>
              <a:picLocks noChangeAspect="1"/>
            </p:cNvPicPr>
            <p:nvPr/>
          </p:nvPicPr>
          <p:blipFill>
            <a:blip r:embed="rId9"/>
            <a:stretch>
              <a:fillRect/>
            </a:stretch>
          </p:blipFill>
          <p:spPr>
            <a:xfrm>
              <a:off x="672540" y="2553889"/>
              <a:ext cx="339422" cy="320128"/>
            </a:xfrm>
            <a:prstGeom prst="rect">
              <a:avLst/>
            </a:prstGeom>
          </p:spPr>
        </p:pic>
        <p:pic>
          <p:nvPicPr>
            <p:cNvPr id="35" name="图片 34"/>
            <p:cNvPicPr>
              <a:picLocks noChangeAspect="1"/>
            </p:cNvPicPr>
            <p:nvPr/>
          </p:nvPicPr>
          <p:blipFill>
            <a:blip r:embed="rId9"/>
            <a:stretch>
              <a:fillRect/>
            </a:stretch>
          </p:blipFill>
          <p:spPr>
            <a:xfrm>
              <a:off x="7429056" y="2595193"/>
              <a:ext cx="339422" cy="320128"/>
            </a:xfrm>
            <a:prstGeom prst="rect">
              <a:avLst/>
            </a:prstGeom>
          </p:spPr>
        </p:pic>
      </p:grpSp>
      <p:pic>
        <p:nvPicPr>
          <p:cNvPr id="10" name="图片 9"/>
          <p:cNvPicPr>
            <a:picLocks noChangeAspect="1"/>
          </p:cNvPicPr>
          <p:nvPr/>
        </p:nvPicPr>
        <p:blipFill>
          <a:blip r:embed="rId10"/>
          <a:stretch>
            <a:fillRect/>
          </a:stretch>
        </p:blipFill>
        <p:spPr>
          <a:xfrm>
            <a:off x="7806535" y="2555439"/>
            <a:ext cx="4150889" cy="473675"/>
          </a:xfrm>
          <a:prstGeom prst="rect">
            <a:avLst/>
          </a:prstGeom>
        </p:spPr>
      </p:pic>
      <p:sp>
        <p:nvSpPr>
          <p:cNvPr id="11" name="文本框 10"/>
          <p:cNvSpPr txBox="1"/>
          <p:nvPr/>
        </p:nvSpPr>
        <p:spPr>
          <a:xfrm>
            <a:off x="1668650" y="1843668"/>
            <a:ext cx="351378" cy="369332"/>
          </a:xfrm>
          <a:prstGeom prst="rect">
            <a:avLst/>
          </a:prstGeom>
          <a:noFill/>
        </p:spPr>
        <p:txBody>
          <a:bodyPr wrap="none" rtlCol="0">
            <a:spAutoFit/>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C</a:t>
            </a:r>
            <a:endParaRPr lang="zh-CN" altLang="en-US"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文本框 43"/>
          <p:cNvSpPr txBox="1"/>
          <p:nvPr/>
        </p:nvSpPr>
        <p:spPr>
          <a:xfrm>
            <a:off x="8914779" y="2229227"/>
            <a:ext cx="1025018"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S</a:t>
            </a:r>
            <a:endParaRPr lang="zh-CN" altLang="en-US" b="1" dirty="0">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a:off x="2564115" y="1549547"/>
            <a:ext cx="560571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7991200" y="3039343"/>
            <a:ext cx="1336262" cy="843921"/>
            <a:chOff x="7256445" y="3567589"/>
            <a:chExt cx="1336262" cy="843921"/>
          </a:xfrm>
        </p:grpSpPr>
        <p:sp>
          <p:nvSpPr>
            <p:cNvPr id="37" name="矩形 36"/>
            <p:cNvSpPr/>
            <p:nvPr/>
          </p:nvSpPr>
          <p:spPr>
            <a:xfrm>
              <a:off x="7877060" y="3567589"/>
              <a:ext cx="605928" cy="39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8" name="文本框 37"/>
            <p:cNvSpPr txBox="1"/>
            <p:nvPr/>
          </p:nvSpPr>
          <p:spPr>
            <a:xfrm>
              <a:off x="7792685" y="4042178"/>
              <a:ext cx="800022" cy="369332"/>
            </a:xfrm>
            <a:prstGeom prst="rect">
              <a:avLst/>
            </a:prstGeom>
            <a:noFill/>
          </p:spPr>
          <p:txBody>
            <a:bodyPr wrap="square">
              <a:spAutoFit/>
            </a:bodyPr>
            <a:lstStyle/>
            <a:p>
              <a:pPr algn="ctr"/>
              <a:r>
                <a:rPr lang="en-US" altLang="zh-CN" dirty="0" err="1"/>
                <a:t>cnt</a:t>
              </a:r>
              <a:r>
                <a:rPr lang="en-US" altLang="zh-CN" dirty="0"/>
                <a:t>=1</a:t>
              </a:r>
              <a:endParaRPr lang="zh-CN" altLang="en-US" dirty="0"/>
            </a:p>
          </p:txBody>
        </p:sp>
        <p:sp>
          <p:nvSpPr>
            <p:cNvPr id="39" name="文本框 38"/>
            <p:cNvSpPr txBox="1"/>
            <p:nvPr/>
          </p:nvSpPr>
          <p:spPr>
            <a:xfrm>
              <a:off x="7256445" y="3607790"/>
              <a:ext cx="605928" cy="369332"/>
            </a:xfrm>
            <a:prstGeom prst="rect">
              <a:avLst/>
            </a:prstGeom>
            <a:noFill/>
          </p:spPr>
          <p:txBody>
            <a:bodyPr wrap="square">
              <a:spAutoFit/>
            </a:bodyPr>
            <a:lstStyle/>
            <a:p>
              <a:pPr algn="ctr"/>
              <a:r>
                <a:rPr lang="en-US" altLang="zh-CN" b="1" dirty="0"/>
                <a:t>DB:</a:t>
              </a:r>
              <a:endParaRPr lang="zh-CN" altLang="en-US" b="1" dirty="0"/>
            </a:p>
          </p:txBody>
        </p:sp>
      </p:grpSp>
      <p:grpSp>
        <p:nvGrpSpPr>
          <p:cNvPr id="40" name="组合 39"/>
          <p:cNvGrpSpPr/>
          <p:nvPr/>
        </p:nvGrpSpPr>
        <p:grpSpPr>
          <a:xfrm>
            <a:off x="9171840" y="3039343"/>
            <a:ext cx="800022" cy="836360"/>
            <a:chOff x="9617725" y="3406408"/>
            <a:chExt cx="800022" cy="836360"/>
          </a:xfrm>
        </p:grpSpPr>
        <p:sp>
          <p:nvSpPr>
            <p:cNvPr id="41" name="矩形 40"/>
            <p:cNvSpPr/>
            <p:nvPr/>
          </p:nvSpPr>
          <p:spPr>
            <a:xfrm>
              <a:off x="9678315" y="3406408"/>
              <a:ext cx="605928" cy="39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2" name="文本框 41"/>
            <p:cNvSpPr txBox="1"/>
            <p:nvPr/>
          </p:nvSpPr>
          <p:spPr>
            <a:xfrm>
              <a:off x="9617725" y="3873436"/>
              <a:ext cx="800022" cy="369332"/>
            </a:xfrm>
            <a:prstGeom prst="rect">
              <a:avLst/>
            </a:prstGeom>
            <a:noFill/>
          </p:spPr>
          <p:txBody>
            <a:bodyPr wrap="square">
              <a:spAutoFit/>
            </a:bodyPr>
            <a:lstStyle/>
            <a:p>
              <a:pPr algn="ctr"/>
              <a:r>
                <a:rPr lang="en-US" altLang="zh-CN" dirty="0" err="1"/>
                <a:t>cnt</a:t>
              </a:r>
              <a:r>
                <a:rPr lang="en-US" altLang="zh-CN" dirty="0"/>
                <a:t>=2</a:t>
              </a:r>
              <a:endParaRPr lang="zh-CN" altLang="en-US" dirty="0"/>
            </a:p>
          </p:txBody>
        </p:sp>
      </p:grpSp>
      <mc:AlternateContent xmlns:mc="http://schemas.openxmlformats.org/markup-compatibility/2006" xmlns:a14="http://schemas.microsoft.com/office/drawing/2010/main">
        <mc:Choice Requires="a14">
          <p:sp>
            <p:nvSpPr>
              <p:cNvPr id="43" name="文本框 42"/>
              <p:cNvSpPr txBox="1"/>
              <p:nvPr/>
            </p:nvSpPr>
            <p:spPr>
              <a:xfrm>
                <a:off x="9843066" y="3036225"/>
                <a:ext cx="2111827" cy="1034257"/>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存储</a:t>
                </a:r>
                <a14:m>
                  <m:oMath xmlns:m="http://schemas.openxmlformats.org/officeDocument/2006/math">
                    <m:r>
                      <a:rPr lang="zh-CN" altLang="en-US" i="1" smtClean="0">
                        <a:latin typeface="Cambria Math" panose="02040503050406030204" pitchFamily="18" charset="0"/>
                      </a:rPr>
                      <m:t>𝑔</m:t>
                    </m:r>
                    <m:r>
                      <a:rPr lang="zh-CN" altLang="en-US" i="1">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r>
                          <a:rPr lang="zh-CN" altLang="en-US" i="1">
                            <a:latin typeface="Cambria Math" panose="02040503050406030204" pitchFamily="18" charset="0"/>
                          </a:rPr>
                          <m:t>𝑠</m:t>
                        </m:r>
                      </m:sup>
                    </m:sSup>
                    <m:r>
                      <a:rPr lang="zh-CN" altLang="en-US" i="1">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𝑠</m:t>
                            </m:r>
                          </m:e>
                          <m:sup>
                            <m:r>
                              <a:rPr lang="zh-CN" altLang="en-US">
                                <a:latin typeface="Cambria Math" panose="02040503050406030204" pitchFamily="18" charset="0"/>
                              </a:rPr>
                              <m:t>2</m:t>
                            </m:r>
                          </m:sup>
                        </m:sSup>
                      </m:sup>
                    </m:sSup>
                  </m:oMath>
                </a14:m>
                <a:r>
                  <a:rPr lang="zh-CN" altLang="en-US" dirty="0"/>
                  <a:t>，</a:t>
                </a:r>
                <a14:m>
                  <m:oMath xmlns:m="http://schemas.openxmlformats.org/officeDocument/2006/math">
                    <m:sSup>
                      <m:sSupPr>
                        <m:ctrlPr>
                          <a:rPr lang="zh-CN" altLang="en-US" b="1" i="1">
                            <a:solidFill>
                              <a:srgbClr val="836967"/>
                            </a:solidFill>
                            <a:latin typeface="Cambria Math" panose="02040503050406030204" pitchFamily="18" charset="0"/>
                          </a:rPr>
                        </m:ctrlPr>
                      </m:sSupPr>
                      <m:e>
                        <m:r>
                          <a:rPr lang="zh-CN" altLang="en-US" b="1" i="1">
                            <a:latin typeface="Cambria Math" panose="02040503050406030204" pitchFamily="18" charset="0"/>
                          </a:rPr>
                          <m:t>𝒈</m:t>
                        </m:r>
                      </m:e>
                      <m:sup>
                        <m:sSup>
                          <m:sSupPr>
                            <m:ctrlPr>
                              <a:rPr lang="zh-CN" altLang="en-US" b="1" i="1">
                                <a:solidFill>
                                  <a:srgbClr val="836967"/>
                                </a:solidFill>
                                <a:latin typeface="Cambria Math" panose="02040503050406030204" pitchFamily="18" charset="0"/>
                              </a:rPr>
                            </m:ctrlPr>
                          </m:sSupPr>
                          <m:e>
                            <m:r>
                              <a:rPr lang="zh-CN" altLang="en-US" b="1" i="1">
                                <a:latin typeface="Cambria Math" panose="02040503050406030204" pitchFamily="18" charset="0"/>
                              </a:rPr>
                              <m:t>𝒔</m:t>
                            </m:r>
                          </m:e>
                          <m:sup>
                            <m:r>
                              <a:rPr lang="en-US" altLang="zh-CN" b="1" i="1">
                                <a:latin typeface="Cambria Math" panose="02040503050406030204" pitchFamily="18" charset="0"/>
                              </a:rPr>
                              <m:t>3</m:t>
                            </m:r>
                          </m:sup>
                        </m:sSup>
                      </m:sup>
                    </m:sSup>
                  </m:oMath>
                </a14:m>
                <a:endParaRPr lang="zh-CN" altLang="en-US" dirty="0"/>
              </a:p>
              <a:p>
                <a:endParaRPr lang="zh-CN" altLang="en-US" dirty="0"/>
              </a:p>
            </p:txBody>
          </p:sp>
        </mc:Choice>
        <mc:Fallback xmlns="">
          <p:sp>
            <p:nvSpPr>
              <p:cNvPr id="43" name="文本框 42"/>
              <p:cNvSpPr txBox="1">
                <a:spLocks noRot="1" noChangeAspect="1" noMove="1" noResize="1" noEditPoints="1" noAdjustHandles="1" noChangeArrowheads="1" noChangeShapeType="1" noTextEdit="1"/>
              </p:cNvSpPr>
              <p:nvPr/>
            </p:nvSpPr>
            <p:spPr>
              <a:xfrm>
                <a:off x="9843066" y="3036225"/>
                <a:ext cx="2111827" cy="1034257"/>
              </a:xfrm>
              <a:prstGeom prst="rect">
                <a:avLst/>
              </a:prstGeom>
              <a:blipFill rotWithShape="1">
                <a:blip r:embed="rId11"/>
                <a:stretch>
                  <a:fillRect l="-27" t="-28" r="18" b="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4231765" y="1026327"/>
                <a:ext cx="230024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2800" i="1" smtClean="0">
                          <a:solidFill>
                            <a:srgbClr val="FF0000"/>
                          </a:solidFill>
                          <a:latin typeface="Cambria Math" panose="02040503050406030204" pitchFamily="18" charset="0"/>
                        </a:rPr>
                        <m:t>i</m:t>
                      </m:r>
                      <m:r>
                        <a:rPr lang="en-US" altLang="zh-CN" sz="2800" i="1">
                          <a:solidFill>
                            <a:srgbClr val="FF0000"/>
                          </a:solidFill>
                          <a:latin typeface="Cambria Math" panose="02040503050406030204" pitchFamily="18" charset="0"/>
                        </a:rPr>
                        <m:t>=1</m:t>
                      </m:r>
                    </m:oMath>
                  </m:oMathPara>
                </a14:m>
                <a:endParaRPr lang="zh-CN" altLang="en-US" sz="2800" dirty="0">
                  <a:solidFill>
                    <a:srgbClr val="FF0000"/>
                  </a:solidFill>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4231765" y="1026327"/>
                <a:ext cx="2300240" cy="523220"/>
              </a:xfrm>
              <a:prstGeom prst="rect">
                <a:avLst/>
              </a:prstGeom>
              <a:blipFill rotWithShape="1">
                <a:blip r:embed="rId12"/>
                <a:stretch>
                  <a:fillRect l="-5" t="-32" r="17" b="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2344648" y="1611203"/>
                <a:ext cx="610241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sepChr m:val=","/>
                          <m:ctrlPr>
                            <a:rPr lang="zh-CN" altLang="en-US" sz="2000" i="1" smtClean="0">
                              <a:solidFill>
                                <a:srgbClr val="FF0000"/>
                              </a:solidFill>
                              <a:latin typeface="Cambria Math" panose="02040503050406030204" pitchFamily="18" charset="0"/>
                            </a:rPr>
                          </m:ctrlPr>
                        </m:dPr>
                        <m:e>
                          <m:r>
                            <a:rPr lang="zh-CN" altLang="en-US" sz="2000" i="1">
                              <a:solidFill>
                                <a:srgbClr val="FF0000"/>
                              </a:solidFill>
                              <a:latin typeface="Cambria Math" panose="02040503050406030204" pitchFamily="18" charset="0"/>
                            </a:rPr>
                            <m:t>𝑑</m:t>
                          </m:r>
                        </m:e>
                        <m:e>
                          <m:r>
                            <a:rPr lang="zh-CN" altLang="en-US" sz="2000" i="1">
                              <a:solidFill>
                                <a:srgbClr val="FF0000"/>
                              </a:solidFill>
                              <a:latin typeface="Cambria Math" panose="02040503050406030204" pitchFamily="18" charset="0"/>
                            </a:rPr>
                            <m:t>𝜋</m:t>
                          </m:r>
                        </m:e>
                      </m:d>
                      <m:r>
                        <a:rPr lang="zh-CN" altLang="en-US" sz="2000" i="0">
                          <a:solidFill>
                            <a:srgbClr val="FF0000"/>
                          </a:solidFill>
                          <a:latin typeface="Cambria Math" panose="02040503050406030204" pitchFamily="18" charset="0"/>
                        </a:rPr>
                        <m:t>=</m:t>
                      </m:r>
                      <m:d>
                        <m:dPr>
                          <m:sepChr m:val=","/>
                          <m:ctrlPr>
                            <a:rPr lang="zh-CN" altLang="en-US" sz="2000" i="1">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(4.</m:t>
                          </m:r>
                          <m:r>
                            <a:rPr lang="en-US" altLang="zh-CN" sz="2000" b="0" i="1" smtClean="0">
                              <a:solidFill>
                                <a:srgbClr val="FF0000"/>
                              </a:solidFill>
                              <a:latin typeface="Cambria Math" panose="02040503050406030204" pitchFamily="18" charset="0"/>
                            </a:rPr>
                            <m:t>𝑡𝑎𝑔</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𝑖</m:t>
                          </m:r>
                          <m:r>
                            <a:rPr lang="en-US" altLang="zh-CN" sz="2000" b="0" i="1" smtClean="0">
                              <a:solidFill>
                                <a:srgbClr val="FF0000"/>
                              </a:solidFill>
                              <a:latin typeface="Cambria Math" panose="02040503050406030204" pitchFamily="18" charset="0"/>
                            </a:rPr>
                            <m:t>=1)</m:t>
                          </m:r>
                        </m:e>
                        <m:e>
                          <m:d>
                            <m:dPr>
                              <m:sepChr m:val=","/>
                              <m:ctrlPr>
                                <a:rPr lang="zh-CN" altLang="en-US" sz="2000" i="1">
                                  <a:solidFill>
                                    <a:srgbClr val="FF0000"/>
                                  </a:solidFill>
                                  <a:latin typeface="Cambria Math" panose="02040503050406030204" pitchFamily="18" charset="0"/>
                                </a:rPr>
                              </m:ctrlPr>
                            </m:dPr>
                            <m:e>
                              <m:r>
                                <a:rPr lang="zh-CN" altLang="en-US" sz="2000" i="1">
                                  <a:solidFill>
                                    <a:srgbClr val="FF0000"/>
                                  </a:solidFill>
                                  <a:latin typeface="Cambria Math" panose="02040503050406030204" pitchFamily="18" charset="0"/>
                                </a:rPr>
                                <m:t>𝜎</m:t>
                              </m:r>
                            </m:e>
                            <m:e>
                              <m:r>
                                <a:rPr lang="zh-CN" altLang="en-US" sz="2000" i="1">
                                  <a:solidFill>
                                    <a:srgbClr val="FF0000"/>
                                  </a:solidFill>
                                  <a:latin typeface="Cambria Math" panose="02040503050406030204" pitchFamily="18" charset="0"/>
                                </a:rPr>
                                <m:t>𝑤</m:t>
                              </m:r>
                            </m:e>
                            <m:e>
                              <m:r>
                                <a:rPr lang="zh-CN" altLang="en-US" sz="2000" i="1">
                                  <a:solidFill>
                                    <a:srgbClr val="FF0000"/>
                                  </a:solidFill>
                                  <a:latin typeface="Cambria Math" panose="02040503050406030204" pitchFamily="18" charset="0"/>
                                </a:rPr>
                                <m:t>𝑢</m:t>
                              </m:r>
                            </m:e>
                          </m:d>
                        </m:e>
                      </m:d>
                    </m:oMath>
                  </m:oMathPara>
                </a14:m>
                <a:endParaRPr lang="zh-CN" altLang="en-US" sz="2000" dirty="0"/>
              </a:p>
            </p:txBody>
          </p:sp>
        </mc:Choice>
        <mc:Fallback xmlns="">
          <p:sp>
            <p:nvSpPr>
              <p:cNvPr id="46" name="文本框 45"/>
              <p:cNvSpPr txBox="1">
                <a:spLocks noRot="1" noChangeAspect="1" noMove="1" noResize="1" noEditPoints="1" noAdjustHandles="1" noChangeArrowheads="1" noChangeShapeType="1" noTextEdit="1"/>
              </p:cNvSpPr>
              <p:nvPr/>
            </p:nvSpPr>
            <p:spPr>
              <a:xfrm>
                <a:off x="2344648" y="1611203"/>
                <a:ext cx="6102416" cy="400110"/>
              </a:xfrm>
              <a:prstGeom prst="rect">
                <a:avLst/>
              </a:prstGeom>
              <a:blipFill rotWithShape="1">
                <a:blip r:embed="rId13"/>
                <a:stretch>
                  <a:fillRect l="-4" t="-52" r="5" b="67"/>
                </a:stretch>
              </a:blipFill>
            </p:spPr>
            <p:txBody>
              <a:bodyPr/>
              <a:lstStyle/>
              <a:p>
                <a:r>
                  <a:rPr lang="zh-CN" altLang="en-US">
                    <a:noFill/>
                  </a:rPr>
                  <a:t> </a:t>
                </a:r>
              </a:p>
            </p:txBody>
          </p:sp>
        </mc:Fallback>
      </mc:AlternateContent>
      <p:cxnSp>
        <p:nvCxnSpPr>
          <p:cNvPr id="47" name="直接箭头连接符 46"/>
          <p:cNvCxnSpPr/>
          <p:nvPr/>
        </p:nvCxnSpPr>
        <p:spPr>
          <a:xfrm flipH="1">
            <a:off x="2564115" y="2011313"/>
            <a:ext cx="560571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文本框 50"/>
              <p:cNvSpPr txBox="1"/>
              <p:nvPr/>
            </p:nvSpPr>
            <p:spPr>
              <a:xfrm>
                <a:off x="11351994" y="2598312"/>
                <a:ext cx="1203180" cy="387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800" b="1" i="1" smtClean="0">
                              <a:solidFill>
                                <a:srgbClr val="FF0000"/>
                              </a:solidFill>
                              <a:latin typeface="Cambria Math" panose="02040503050406030204" pitchFamily="18" charset="0"/>
                            </a:rPr>
                          </m:ctrlPr>
                        </m:sSupPr>
                        <m:e>
                          <m:r>
                            <a:rPr lang="zh-CN" altLang="en-US" sz="1800" b="1" i="1">
                              <a:solidFill>
                                <a:srgbClr val="FF0000"/>
                              </a:solidFill>
                              <a:latin typeface="Cambria Math" panose="02040503050406030204" pitchFamily="18" charset="0"/>
                            </a:rPr>
                            <m:t>𝒈</m:t>
                          </m:r>
                        </m:e>
                        <m:sup>
                          <m:d>
                            <m:dPr>
                              <m:ctrlPr>
                                <a:rPr lang="zh-CN" altLang="en-US" sz="1800" b="1" i="1">
                                  <a:solidFill>
                                    <a:srgbClr val="FF0000"/>
                                  </a:solidFill>
                                  <a:latin typeface="Cambria Math" panose="02040503050406030204" pitchFamily="18" charset="0"/>
                                </a:rPr>
                              </m:ctrlPr>
                            </m:dPr>
                            <m:e>
                              <m:sSub>
                                <m:sSubPr>
                                  <m:ctrlPr>
                                    <a:rPr lang="zh-CN" altLang="en-US" sz="1800" b="1" i="1">
                                      <a:solidFill>
                                        <a:srgbClr val="FF0000"/>
                                      </a:solidFill>
                                      <a:latin typeface="Cambria Math" panose="02040503050406030204" pitchFamily="18" charset="0"/>
                                    </a:rPr>
                                  </m:ctrlPr>
                                </m:sSubPr>
                                <m:e>
                                  <m:r>
                                    <a:rPr lang="zh-CN" altLang="en-US" sz="1800" b="1" i="1">
                                      <a:solidFill>
                                        <a:srgbClr val="FF0000"/>
                                      </a:solidFill>
                                      <a:latin typeface="Cambria Math" panose="02040503050406030204" pitchFamily="18" charset="0"/>
                                    </a:rPr>
                                    <m:t>𝒆</m:t>
                                  </m:r>
                                </m:e>
                                <m:sub>
                                  <m:r>
                                    <a:rPr lang="zh-CN" altLang="en-US" sz="1800" b="1" i="1">
                                      <a:solidFill>
                                        <a:srgbClr val="FF0000"/>
                                      </a:solidFill>
                                      <a:latin typeface="Cambria Math" panose="02040503050406030204" pitchFamily="18" charset="0"/>
                                    </a:rPr>
                                    <m:t>𝒊</m:t>
                                  </m:r>
                                </m:sub>
                              </m:sSub>
                              <m:r>
                                <a:rPr lang="zh-CN" altLang="en-US" sz="1800" b="1" i="0">
                                  <a:solidFill>
                                    <a:srgbClr val="FF0000"/>
                                  </a:solidFill>
                                  <a:latin typeface="Cambria Math" panose="02040503050406030204" pitchFamily="18" charset="0"/>
                                </a:rPr>
                                <m:t>+</m:t>
                              </m:r>
                              <m:r>
                                <a:rPr lang="zh-CN" altLang="en-US" sz="1800" b="1" i="1">
                                  <a:solidFill>
                                    <a:srgbClr val="FF0000"/>
                                  </a:solidFill>
                                  <a:latin typeface="Cambria Math" panose="02040503050406030204" pitchFamily="18" charset="0"/>
                                </a:rPr>
                                <m:t>𝒔</m:t>
                              </m:r>
                            </m:e>
                          </m:d>
                        </m:sup>
                      </m:sSup>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11351994" y="2598312"/>
                <a:ext cx="1203180" cy="387927"/>
              </a:xfrm>
              <a:prstGeom prst="rect">
                <a:avLst/>
              </a:prstGeom>
              <a:blipFill rotWithShape="1">
                <a:blip r:embed="rId14"/>
                <a:stretch>
                  <a:fillRect l="-8" t="-136" r="49" b="121"/>
                </a:stretch>
              </a:blipFill>
            </p:spPr>
            <p:txBody>
              <a:bodyPr/>
              <a:lstStyle/>
              <a:p>
                <a:r>
                  <a:rPr lang="zh-CN" altLang="en-US">
                    <a:noFill/>
                  </a:rPr>
                  <a:t> </a:t>
                </a:r>
              </a:p>
            </p:txBody>
          </p:sp>
        </mc:Fallback>
      </mc:AlternateContent>
      <p:pic>
        <p:nvPicPr>
          <p:cNvPr id="22" name="图片 21"/>
          <p:cNvPicPr>
            <a:picLocks noChangeAspect="1"/>
          </p:cNvPicPr>
          <p:nvPr/>
        </p:nvPicPr>
        <p:blipFill>
          <a:blip r:embed="rId15"/>
          <a:stretch>
            <a:fillRect/>
          </a:stretch>
        </p:blipFill>
        <p:spPr>
          <a:xfrm>
            <a:off x="1081121" y="2532456"/>
            <a:ext cx="4950519" cy="524316"/>
          </a:xfrm>
          <a:prstGeom prst="rect">
            <a:avLst/>
          </a:prstGeom>
        </p:spPr>
      </p:pic>
      <p:sp>
        <p:nvSpPr>
          <p:cNvPr id="33" name="文本框 32"/>
          <p:cNvSpPr txBox="1"/>
          <p:nvPr/>
        </p:nvSpPr>
        <p:spPr>
          <a:xfrm>
            <a:off x="403060" y="197672"/>
            <a:ext cx="4113856" cy="645160"/>
          </a:xfrm>
          <a:prstGeom prst="rect">
            <a:avLst/>
          </a:prstGeom>
          <a:noFill/>
        </p:spPr>
        <p:txBody>
          <a:bodyPr wrap="square">
            <a:spAutoFit/>
          </a:bodyPr>
          <a:lstStyle/>
          <a:p>
            <a:pPr algn="l"/>
            <a:r>
              <a:rPr lang="en-US" altLang="zh-CN"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S-2</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34" name="组合 33"/>
          <p:cNvGrpSpPr/>
          <p:nvPr/>
        </p:nvGrpSpPr>
        <p:grpSpPr>
          <a:xfrm>
            <a:off x="892029" y="3875703"/>
            <a:ext cx="6819962" cy="1507160"/>
            <a:chOff x="530225" y="2628579"/>
            <a:chExt cx="6819962" cy="1507160"/>
          </a:xfrm>
        </p:grpSpPr>
        <p:graphicFrame>
          <p:nvGraphicFramePr>
            <p:cNvPr id="50" name="对象 49"/>
            <p:cNvGraphicFramePr>
              <a:graphicFrameLocks noChangeAspect="1"/>
            </p:cNvGraphicFramePr>
            <p:nvPr/>
          </p:nvGraphicFramePr>
          <p:xfrm>
            <a:off x="530225" y="2628579"/>
            <a:ext cx="2068110" cy="371795"/>
          </p:xfrm>
          <a:graphic>
            <a:graphicData uri="http://schemas.openxmlformats.org/presentationml/2006/ole">
              <mc:AlternateContent xmlns:mc="http://schemas.openxmlformats.org/markup-compatibility/2006">
                <mc:Choice xmlns:v="urn:schemas-microsoft-com:vml" Requires="v">
                  <p:oleObj spid="_x0000_s5140" name="Equation" r:id="rId16" imgW="27127200" imgH="4876800" progId="Equation.DSMT4">
                    <p:embed/>
                  </p:oleObj>
                </mc:Choice>
                <mc:Fallback>
                  <p:oleObj name="Equation" r:id="rId16" imgW="27127200" imgH="4876800" progId="Equation.DSMT4">
                    <p:embed/>
                    <p:pic>
                      <p:nvPicPr>
                        <p:cNvPr id="0" name="对象 4"/>
                        <p:cNvPicPr/>
                        <p:nvPr/>
                      </p:nvPicPr>
                      <p:blipFill>
                        <a:blip r:embed="rId17"/>
                        <a:stretch>
                          <a:fillRect/>
                        </a:stretch>
                      </p:blipFill>
                      <p:spPr>
                        <a:xfrm>
                          <a:off x="530225" y="2628579"/>
                          <a:ext cx="2068110" cy="371795"/>
                        </a:xfrm>
                        <a:prstGeom prst="rect">
                          <a:avLst/>
                        </a:prstGeom>
                      </p:spPr>
                    </p:pic>
                  </p:oleObj>
                </mc:Fallback>
              </mc:AlternateContent>
            </a:graphicData>
          </a:graphic>
        </p:graphicFrame>
        <p:sp>
          <p:nvSpPr>
            <p:cNvPr id="52" name="文本框 51"/>
            <p:cNvSpPr txBox="1"/>
            <p:nvPr/>
          </p:nvSpPr>
          <p:spPr>
            <a:xfrm>
              <a:off x="1054163" y="3068396"/>
              <a:ext cx="6296024" cy="1067343"/>
            </a:xfrm>
            <a:prstGeom prst="rect">
              <a:avLst/>
            </a:prstGeom>
            <a:noFill/>
          </p:spPr>
          <p:txBody>
            <a:bodyPr wrap="square">
              <a:spAutoFit/>
            </a:bodyPr>
            <a:lstStyle/>
            <a:p>
              <a:pPr fontAlgn="auto">
                <a:lnSpc>
                  <a:spcPct val="120000"/>
                </a:lnSpc>
                <a:buBlip>
                  <a:blip r:embed="rId18"/>
                </a:buBlip>
              </a:pPr>
              <a:r>
                <a:rPr lang="zh-CN" altLang="en-US" dirty="0">
                  <a:latin typeface="楷体" panose="02010609060101010101" pitchFamily="49" charset="-122"/>
                  <a:ea typeface="楷体" panose="02010609060101010101" pitchFamily="49" charset="-122"/>
                  <a:cs typeface="Times New Roman" panose="02020603050405020304" pitchFamily="18" charset="0"/>
                  <a:sym typeface="+mn-ea"/>
                </a:rPr>
                <a:t>客户端发送</a:t>
              </a:r>
              <a:r>
                <a:rPr lang="en-US" altLang="zh-CN" dirty="0" err="1">
                  <a:latin typeface="楷体" panose="02010609060101010101" pitchFamily="49" charset="-122"/>
                  <a:ea typeface="楷体" panose="02010609060101010101" pitchFamily="49" charset="-122"/>
                  <a:cs typeface="Times New Roman" panose="02020603050405020304" pitchFamily="18" charset="0"/>
                  <a:sym typeface="+mn-ea"/>
                </a:rPr>
                <a:t>i</a:t>
              </a:r>
              <a:r>
                <a:rPr lang="zh-CN" altLang="en-US" dirty="0">
                  <a:latin typeface="楷体" panose="02010609060101010101" pitchFamily="49" charset="-122"/>
                  <a:ea typeface="楷体" panose="02010609060101010101" pitchFamily="49" charset="-122"/>
                  <a:cs typeface="Times New Roman" panose="02020603050405020304" pitchFamily="18" charset="0"/>
                  <a:sym typeface="+mn-ea"/>
                </a:rPr>
                <a:t>给服务器；</a:t>
              </a:r>
              <a:endParaRPr lang="en-US" altLang="zh-CN" dirty="0">
                <a:latin typeface="楷体" panose="02010609060101010101" pitchFamily="49" charset="-122"/>
                <a:ea typeface="楷体" panose="02010609060101010101" pitchFamily="49" charset="-122"/>
                <a:cs typeface="Times New Roman" panose="02020603050405020304" pitchFamily="18" charset="0"/>
                <a:sym typeface="+mn-ea"/>
              </a:endParaRPr>
            </a:p>
            <a:p>
              <a:pPr fontAlgn="auto">
                <a:lnSpc>
                  <a:spcPct val="120000"/>
                </a:lnSpc>
                <a:buBlip>
                  <a:blip r:embed="rId18"/>
                </a:buBlip>
              </a:pPr>
              <a:r>
                <a:rPr lang="zh-CN" altLang="en-US" dirty="0">
                  <a:latin typeface="楷体" panose="02010609060101010101" pitchFamily="49" charset="-122"/>
                  <a:ea typeface="楷体" panose="02010609060101010101" pitchFamily="49" charset="-122"/>
                  <a:cs typeface="Times New Roman" panose="02020603050405020304" pitchFamily="18" charset="0"/>
                  <a:sym typeface="+mn-ea"/>
                </a:rPr>
                <a:t>服务器找到      ，并计算非成员证据：</a:t>
              </a:r>
              <a:endParaRPr lang="en-US" altLang="zh-CN" dirty="0">
                <a:latin typeface="楷体" panose="02010609060101010101" pitchFamily="49" charset="-122"/>
                <a:ea typeface="楷体" panose="02010609060101010101" pitchFamily="49" charset="-122"/>
                <a:cs typeface="Times New Roman" panose="02020603050405020304" pitchFamily="18" charset="0"/>
                <a:sym typeface="+mn-ea"/>
              </a:endParaRPr>
            </a:p>
            <a:p>
              <a:pPr fontAlgn="auto">
                <a:lnSpc>
                  <a:spcPct val="120000"/>
                </a:lnSpc>
                <a:buBlip>
                  <a:blip r:embed="rId18"/>
                </a:buBlip>
              </a:pPr>
              <a:r>
                <a:rPr lang="zh-CN" altLang="en-US" dirty="0">
                  <a:latin typeface="楷体" panose="02010609060101010101" pitchFamily="49" charset="-122"/>
                  <a:ea typeface="楷体" panose="02010609060101010101" pitchFamily="49" charset="-122"/>
                  <a:cs typeface="Times New Roman" panose="02020603050405020304" pitchFamily="18" charset="0"/>
                  <a:sym typeface="+mn-ea"/>
                </a:rPr>
                <a:t>服务器返回</a:t>
              </a:r>
              <a:endParaRPr lang="zh-CN" altLang="en-US" dirty="0">
                <a:latin typeface="楷体" panose="02010609060101010101" pitchFamily="49" charset="-122"/>
                <a:ea typeface="楷体" panose="02010609060101010101" pitchFamily="49" charset="-122"/>
              </a:endParaRPr>
            </a:p>
          </p:txBody>
        </p:sp>
        <p:graphicFrame>
          <p:nvGraphicFramePr>
            <p:cNvPr id="53" name="对象 52"/>
            <p:cNvGraphicFramePr>
              <a:graphicFrameLocks noChangeAspect="1"/>
            </p:cNvGraphicFramePr>
            <p:nvPr>
              <p:extLst>
                <p:ext uri="{D42A27DB-BD31-4B8C-83A1-F6EECF244321}">
                  <p14:modId xmlns:p14="http://schemas.microsoft.com/office/powerpoint/2010/main" val="2602398898"/>
                </p:ext>
              </p:extLst>
            </p:nvPr>
          </p:nvGraphicFramePr>
          <p:xfrm>
            <a:off x="2469512" y="3495675"/>
            <a:ext cx="600696" cy="262406"/>
          </p:xfrm>
          <a:graphic>
            <a:graphicData uri="http://schemas.openxmlformats.org/presentationml/2006/ole">
              <mc:AlternateContent xmlns:mc="http://schemas.openxmlformats.org/markup-compatibility/2006">
                <mc:Choice xmlns:v="urn:schemas-microsoft-com:vml" Requires="v">
                  <p:oleObj spid="_x0000_s5141" name="Equation" r:id="rId19" imgW="10058400" imgH="4876800" progId="Equation.DSMT4">
                    <p:embed/>
                  </p:oleObj>
                </mc:Choice>
                <mc:Fallback>
                  <p:oleObj name="Equation" r:id="rId19" imgW="10058400" imgH="4876800" progId="Equation.DSMT4">
                    <p:embed/>
                    <p:pic>
                      <p:nvPicPr>
                        <p:cNvPr id="0" name="对象 6"/>
                        <p:cNvPicPr/>
                        <p:nvPr/>
                      </p:nvPicPr>
                      <p:blipFill>
                        <a:blip r:embed="rId20"/>
                        <a:stretch>
                          <a:fillRect/>
                        </a:stretch>
                      </p:blipFill>
                      <p:spPr>
                        <a:xfrm>
                          <a:off x="2469512" y="3495675"/>
                          <a:ext cx="600696" cy="262406"/>
                        </a:xfrm>
                        <a:prstGeom prst="rect">
                          <a:avLst/>
                        </a:prstGeom>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2300429757"/>
                </p:ext>
              </p:extLst>
            </p:nvPr>
          </p:nvGraphicFramePr>
          <p:xfrm>
            <a:off x="5319547" y="3478772"/>
            <a:ext cx="600696" cy="310036"/>
          </p:xfrm>
          <a:graphic>
            <a:graphicData uri="http://schemas.openxmlformats.org/presentationml/2006/ole">
              <mc:AlternateContent xmlns:mc="http://schemas.openxmlformats.org/markup-compatibility/2006">
                <mc:Choice xmlns:v="urn:schemas-microsoft-com:vml" Requires="v">
                  <p:oleObj spid="_x0000_s5142" name="Equation" r:id="rId21" imgW="9448800" imgH="4876800" progId="Equation.DSMT4">
                    <p:embed/>
                  </p:oleObj>
                </mc:Choice>
                <mc:Fallback>
                  <p:oleObj name="Equation" r:id="rId21" imgW="9448800" imgH="4876800" progId="Equation.DSMT4">
                    <p:embed/>
                    <p:pic>
                      <p:nvPicPr>
                        <p:cNvPr id="0" name="对象 8"/>
                        <p:cNvPicPr/>
                        <p:nvPr/>
                      </p:nvPicPr>
                      <p:blipFill>
                        <a:blip r:embed="rId22"/>
                        <a:stretch>
                          <a:fillRect/>
                        </a:stretch>
                      </p:blipFill>
                      <p:spPr>
                        <a:xfrm>
                          <a:off x="5319547" y="3478772"/>
                          <a:ext cx="600696" cy="310036"/>
                        </a:xfrm>
                        <a:prstGeom prst="rect">
                          <a:avLst/>
                        </a:prstGeom>
                      </p:spPr>
                    </p:pic>
                  </p:oleObj>
                </mc:Fallback>
              </mc:AlternateContent>
            </a:graphicData>
          </a:graphic>
        </p:graphicFrame>
        <p:graphicFrame>
          <p:nvGraphicFramePr>
            <p:cNvPr id="55" name="对象 54"/>
            <p:cNvGraphicFramePr>
              <a:graphicFrameLocks noChangeAspect="1"/>
            </p:cNvGraphicFramePr>
            <p:nvPr/>
          </p:nvGraphicFramePr>
          <p:xfrm>
            <a:off x="2567977" y="3791692"/>
            <a:ext cx="2751570" cy="310036"/>
          </p:xfrm>
          <a:graphic>
            <a:graphicData uri="http://schemas.openxmlformats.org/presentationml/2006/ole">
              <mc:AlternateContent xmlns:mc="http://schemas.openxmlformats.org/markup-compatibility/2006">
                <mc:Choice xmlns:v="urn:schemas-microsoft-com:vml" Requires="v">
                  <p:oleObj spid="_x0000_s5143" name="Equation" r:id="rId23" imgW="43281600" imgH="4876800" progId="Equation.DSMT4">
                    <p:embed/>
                  </p:oleObj>
                </mc:Choice>
                <mc:Fallback>
                  <p:oleObj name="Equation" r:id="rId23" imgW="43281600" imgH="4876800" progId="Equation.DSMT4">
                    <p:embed/>
                    <p:pic>
                      <p:nvPicPr>
                        <p:cNvPr id="0" name="对象 10"/>
                        <p:cNvPicPr/>
                        <p:nvPr/>
                      </p:nvPicPr>
                      <p:blipFill>
                        <a:blip r:embed="rId24"/>
                        <a:stretch>
                          <a:fillRect/>
                        </a:stretch>
                      </p:blipFill>
                      <p:spPr>
                        <a:xfrm>
                          <a:off x="2567977" y="3791692"/>
                          <a:ext cx="2751570" cy="310036"/>
                        </a:xfrm>
                        <a:prstGeom prst="rect">
                          <a:avLst/>
                        </a:prstGeom>
                      </p:spPr>
                    </p:pic>
                  </p:oleObj>
                </mc:Fallback>
              </mc:AlternateContent>
            </a:graphicData>
          </a:graphic>
        </p:graphicFrame>
      </p:grpSp>
      <p:graphicFrame>
        <p:nvGraphicFramePr>
          <p:cNvPr id="13" name="对象 12"/>
          <p:cNvGraphicFramePr>
            <a:graphicFrameLocks noChangeAspect="1"/>
          </p:cNvGraphicFramePr>
          <p:nvPr>
            <p:extLst>
              <p:ext uri="{D42A27DB-BD31-4B8C-83A1-F6EECF244321}">
                <p14:modId xmlns:p14="http://schemas.microsoft.com/office/powerpoint/2010/main" val="1434536745"/>
              </p:ext>
            </p:extLst>
          </p:nvPr>
        </p:nvGraphicFramePr>
        <p:xfrm>
          <a:off x="917888" y="5349347"/>
          <a:ext cx="1646227" cy="310037"/>
        </p:xfrm>
        <a:graphic>
          <a:graphicData uri="http://schemas.openxmlformats.org/presentationml/2006/ole">
            <mc:AlternateContent xmlns:mc="http://schemas.openxmlformats.org/markup-compatibility/2006">
              <mc:Choice xmlns:v="urn:schemas-microsoft-com:vml" Requires="v">
                <p:oleObj spid="_x0000_s5144" name="Equation" r:id="rId25" imgW="26212800" imgH="4876800" progId="Equation.DSMT4">
                  <p:embed/>
                </p:oleObj>
              </mc:Choice>
              <mc:Fallback>
                <p:oleObj name="Equation" r:id="rId25" imgW="26212800" imgH="4876800" progId="Equation.DSMT4">
                  <p:embed/>
                  <p:pic>
                    <p:nvPicPr>
                      <p:cNvPr id="0" name="图片 -1"/>
                      <p:cNvPicPr/>
                      <p:nvPr/>
                    </p:nvPicPr>
                    <p:blipFill>
                      <a:blip r:embed="rId26"/>
                      <a:stretch>
                        <a:fillRect/>
                      </a:stretch>
                    </p:blipFill>
                    <p:spPr>
                      <a:xfrm>
                        <a:off x="917888" y="5349347"/>
                        <a:ext cx="1646227" cy="310037"/>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711974521"/>
              </p:ext>
            </p:extLst>
          </p:nvPr>
        </p:nvGraphicFramePr>
        <p:xfrm>
          <a:off x="1448931" y="5696755"/>
          <a:ext cx="5310277" cy="366226"/>
        </p:xfrm>
        <a:graphic>
          <a:graphicData uri="http://schemas.openxmlformats.org/presentationml/2006/ole">
            <mc:AlternateContent xmlns:mc="http://schemas.openxmlformats.org/markup-compatibility/2006">
              <mc:Choice xmlns:v="urn:schemas-microsoft-com:vml" Requires="v">
                <p:oleObj spid="_x0000_s5145" name="Equation" r:id="rId27" imgW="79552800" imgH="5486400" progId="Equation.DSMT4">
                  <p:embed/>
                </p:oleObj>
              </mc:Choice>
              <mc:Fallback>
                <p:oleObj name="Equation" r:id="rId27" imgW="79552800" imgH="5486400" progId="Equation.DSMT4">
                  <p:embed/>
                  <p:pic>
                    <p:nvPicPr>
                      <p:cNvPr id="0" name="图片 11"/>
                      <p:cNvPicPr/>
                      <p:nvPr/>
                    </p:nvPicPr>
                    <p:blipFill>
                      <a:blip r:embed="rId28"/>
                      <a:stretch>
                        <a:fillRect/>
                      </a:stretch>
                    </p:blipFill>
                    <p:spPr>
                      <a:xfrm>
                        <a:off x="1448931" y="5696755"/>
                        <a:ext cx="5310277" cy="366226"/>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9" name="文本框 8" descr="7b0a202020202262756c6c6574223a20227b5c2263617465676f727949645c223a31303031322c5c2274656d706c61746549645c223a32303233313239377d220a7d0a"/>
          <p:cNvSpPr txBox="1"/>
          <p:nvPr/>
        </p:nvSpPr>
        <p:spPr>
          <a:xfrm>
            <a:off x="184785" y="715010"/>
            <a:ext cx="11753215" cy="7632065"/>
          </a:xfrm>
          <a:prstGeom prst="rect">
            <a:avLst/>
          </a:prstGeom>
          <a:noFill/>
        </p:spPr>
        <p:txBody>
          <a:bodyPr wrap="square">
            <a:spAutoFit/>
          </a:bodyPr>
          <a:lstStyle/>
          <a:p>
            <a:pPr marL="514350" indent="-514350" algn="l">
              <a:lnSpc>
                <a:spcPct val="150000"/>
              </a:lnSpc>
              <a:buFont typeface="+mj-ea"/>
              <a:buAutoNum type="circleNumDbPlain"/>
            </a:pPr>
            <a:r>
              <a:rPr lang="en-US" altLang="zh-CN" sz="2800" b="1" dirty="0">
                <a:solidFill>
                  <a:schemeClr val="bg1">
                    <a:lumMod val="65000"/>
                  </a:schemeClr>
                </a:solidFill>
                <a:latin typeface="Times New Roman" panose="02020603050405020304" pitchFamily="18" charset="0"/>
                <a:cs typeface="Times New Roman" panose="02020603050405020304" pitchFamily="18" charset="0"/>
              </a:rPr>
              <a:t>Nearly Optimal Verifiable Data Streaming</a:t>
            </a:r>
            <a:r>
              <a:rPr lang="zh-CN" altLang="en-US" sz="2800" b="1" dirty="0">
                <a:solidFill>
                  <a:schemeClr val="bg1">
                    <a:lumMod val="65000"/>
                  </a:schemeClr>
                </a:solidFill>
                <a:latin typeface="Times New Roman" panose="02020603050405020304" pitchFamily="18" charset="0"/>
                <a:cs typeface="Times New Roman" panose="02020603050405020304" pitchFamily="18" charset="0"/>
              </a:rPr>
              <a:t>（</a:t>
            </a:r>
            <a:r>
              <a:rPr lang="en-US" altLang="zh-CN" sz="2800" b="1" dirty="0">
                <a:solidFill>
                  <a:schemeClr val="bg1">
                    <a:lumMod val="65000"/>
                  </a:schemeClr>
                </a:solidFill>
                <a:latin typeface="Times New Roman" panose="02020603050405020304" pitchFamily="18" charset="0"/>
                <a:cs typeface="Times New Roman" panose="02020603050405020304" pitchFamily="18" charset="0"/>
              </a:rPr>
              <a:t>PKC  2016</a:t>
            </a:r>
            <a:r>
              <a:rPr lang="zh-CN" altLang="en-US" sz="2800" b="1" dirty="0">
                <a:solidFill>
                  <a:schemeClr val="bg1">
                    <a:lumMod val="65000"/>
                  </a:schemeClr>
                </a:solidFill>
                <a:latin typeface="Times New Roman" panose="02020603050405020304" pitchFamily="18" charset="0"/>
                <a:cs typeface="Times New Roman" panose="02020603050405020304" pitchFamily="18" charset="0"/>
              </a:rPr>
              <a:t>）</a:t>
            </a:r>
          </a:p>
          <a:p>
            <a:pPr marL="914400" lvl="1" indent="-457200">
              <a:lnSpc>
                <a:spcPct val="150000"/>
              </a:lnSpc>
              <a:buFont typeface="Arial" panose="020B0604020202020204" pitchFamily="34" charset="0"/>
              <a:buBlip>
                <a:blip r:embed="rId5"/>
              </a:buBlip>
            </a:pPr>
            <a:r>
              <a:rPr lang="zh-CN" altLang="en-US" sz="2800" dirty="0">
                <a:solidFill>
                  <a:schemeClr val="bg1">
                    <a:lumMod val="65000"/>
                  </a:schemeClr>
                </a:solidFill>
                <a:latin typeface="楷体" panose="02010609060101010101" pitchFamily="49" charset="-122"/>
                <a:ea typeface="楷体" panose="02010609060101010101" pitchFamily="49" charset="-122"/>
                <a:sym typeface="+mn-ea"/>
              </a:rPr>
              <a:t>树＋变色龙向量承诺</a:t>
            </a:r>
            <a:r>
              <a:rPr lang="zh-CN" altLang="en-US" sz="28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构造</a:t>
            </a:r>
            <a:r>
              <a:rPr lang="en-US" altLang="zh-CN" sz="28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VDS-1</a:t>
            </a:r>
          </a:p>
          <a:p>
            <a:pPr marL="914400" lvl="1" indent="-457200">
              <a:lnSpc>
                <a:spcPct val="150000"/>
              </a:lnSpc>
              <a:buFont typeface="Arial" panose="020B0604020202020204" pitchFamily="34" charset="0"/>
              <a:buBlip>
                <a:blip r:embed="rId5"/>
              </a:buBlip>
            </a:pPr>
            <a:r>
              <a:rPr lang="zh-CN" altLang="en-US" sz="2800" dirty="0">
                <a:solidFill>
                  <a:schemeClr val="bg1">
                    <a:lumMod val="65000"/>
                  </a:schemeClr>
                </a:solidFill>
                <a:latin typeface="楷体" panose="02010609060101010101" pitchFamily="49" charset="-122"/>
                <a:ea typeface="楷体" panose="02010609060101010101" pitchFamily="49" charset="-122"/>
                <a:sym typeface="+mn-ea"/>
              </a:rPr>
              <a:t>签名＋双线性映射累加器构造</a:t>
            </a:r>
            <a:r>
              <a:rPr lang="en-US" altLang="zh-CN" sz="28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VDS-2</a:t>
            </a:r>
            <a:endParaRPr lang="en-US" altLang="zh-CN" sz="2800" b="1" dirty="0">
              <a:solidFill>
                <a:schemeClr val="bg1">
                  <a:lumMod val="65000"/>
                </a:schemeClr>
              </a:solidFill>
              <a:latin typeface="Times New Roman" panose="02020603050405020304" pitchFamily="18" charset="0"/>
              <a:cs typeface="Times New Roman" panose="02020603050405020304" pitchFamily="18" charset="0"/>
              <a:sym typeface="+mn-ea"/>
            </a:endParaRPr>
          </a:p>
          <a:p>
            <a:pPr marL="57150" lvl="0" indent="-514350">
              <a:lnSpc>
                <a:spcPct val="150000"/>
              </a:lnSpc>
              <a:buFont typeface="+mj-ea"/>
              <a:buAutoNum type="circleNumDbPlain"/>
            </a:pP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Batching Techniques for Accumulators with Applications to IOPs and   </a:t>
            </a:r>
          </a:p>
          <a:p>
            <a:pPr lvl="0" indent="0">
              <a:lnSpc>
                <a:spcPct val="150000"/>
              </a:lnSpc>
              <a:buFont typeface="+mj-ea"/>
              <a:buNone/>
            </a:pP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      Stateless Blockchains </a:t>
            </a:r>
            <a:r>
              <a:rPr lang="zh-CN" altLang="en-US"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a:t>
            </a: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49" charset="-122"/>
                <a:cs typeface="Times New Roman" panose="02020603050405020304" pitchFamily="18" charset="0"/>
                <a:sym typeface="+mn-ea"/>
              </a:rPr>
              <a:t>CRYPTO 2019</a:t>
            </a:r>
            <a:r>
              <a:rPr lang="zh-CN" altLang="en-US"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49" charset="-122"/>
                <a:cs typeface="Times New Roman" panose="02020603050405020304" pitchFamily="18" charset="0"/>
                <a:sym typeface="+mn-ea"/>
              </a:rPr>
              <a:t>）</a:t>
            </a:r>
          </a:p>
          <a:p>
            <a:pPr lvl="2" indent="-457200">
              <a:lnSpc>
                <a:spcPct val="150000"/>
              </a:lnSpc>
              <a:buFont typeface="Arial" panose="020B0604020202020204" pitchFamily="34" charset="0"/>
              <a:buBlip>
                <a:blip r:embed="rId5"/>
              </a:buBlip>
            </a:pP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批处理</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RSA</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累加器方案</a:t>
            </a:r>
          </a:p>
          <a:p>
            <a:pPr lvl="2" indent="-457200">
              <a:lnSpc>
                <a:spcPct val="150000"/>
              </a:lnSpc>
              <a:buFont typeface="Arial" panose="020B0604020202020204" pitchFamily="34" charset="0"/>
              <a:buBlip>
                <a:blip r:embed="rId5"/>
              </a:buBlip>
            </a:pP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批处理</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RSA</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累加器构造</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VDS-3</a:t>
            </a:r>
            <a:endPar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0" indent="0">
              <a:lnSpc>
                <a:spcPct val="150000"/>
              </a:lnSpc>
              <a:buFont typeface="+mj-ea"/>
              <a:buNone/>
            </a:pPr>
            <a:endParaRPr lang="en-US" altLang="zh-CN" sz="2800" b="1" dirty="0">
              <a:solidFill>
                <a:srgbClr val="0009BF"/>
              </a:solidFill>
              <a:latin typeface="Times New Roman" panose="02020603050405020304" pitchFamily="18" charset="0"/>
              <a:cs typeface="Times New Roman" panose="02020603050405020304" pitchFamily="18" charset="0"/>
            </a:endParaRPr>
          </a:p>
          <a:p>
            <a:pPr marL="57150" lvl="0" indent="-514350">
              <a:lnSpc>
                <a:spcPct val="150000"/>
              </a:lnSpc>
              <a:buFont typeface="+mj-ea"/>
              <a:buAutoNum type="circleNumDbPlain"/>
            </a:pP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514350" indent="-514350" algn="l">
              <a:lnSpc>
                <a:spcPct val="150000"/>
              </a:lnSpc>
              <a:buFont typeface="+mj-ea"/>
              <a:buAutoNum type="circleNumDbPlain"/>
            </a:pPr>
            <a:endParaRPr lang="zh-CN" altLang="en-US" sz="2800" b="1" dirty="0">
              <a:solidFill>
                <a:srgbClr val="FF3F4D"/>
              </a:solidFill>
              <a:latin typeface="Times New Roman" panose="02020603050405020304" pitchFamily="18" charset="0"/>
              <a:cs typeface="Times New Roman" panose="02020603050405020304" pitchFamily="18" charset="0"/>
            </a:endParaRPr>
          </a:p>
          <a:p>
            <a:pPr marL="514350" indent="-514350" algn="l">
              <a:lnSpc>
                <a:spcPct val="150000"/>
              </a:lnSpc>
              <a:buFont typeface="+mj-ea"/>
              <a:buAutoNum type="circleNumDbPlain"/>
            </a:pPr>
            <a:endParaRPr lang="en-US" altLang="zh-CN" sz="2800" b="1" i="0" dirty="0">
              <a:solidFill>
                <a:srgbClr val="FF3F4D"/>
              </a:solidFill>
              <a:effectLst/>
              <a:latin typeface="Source Sans Pro" panose="020B0503030403020204" pitchFamily="34" charset="0"/>
            </a:endParaRPr>
          </a:p>
          <a:p>
            <a:pPr algn="ctr"/>
            <a:endParaRPr lang="en-US" altLang="zh-CN" sz="2800" b="0" i="0" dirty="0">
              <a:solidFill>
                <a:srgbClr val="222222"/>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4" name="文本占位符 4">
            <a:extLst>
              <a:ext uri="{FF2B5EF4-FFF2-40B4-BE49-F238E27FC236}">
                <a16:creationId xmlns:a16="http://schemas.microsoft.com/office/drawing/2014/main" id="{018487B4-CECE-44C1-98F4-C2F2AF2B390E}"/>
              </a:ext>
            </a:extLst>
          </p:cNvPr>
          <p:cNvSpPr txBox="1"/>
          <p:nvPr/>
        </p:nvSpPr>
        <p:spPr>
          <a:xfrm>
            <a:off x="406637" y="4922159"/>
            <a:ext cx="11378725" cy="41253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mj-lt"/>
              <a:buAutoNum type="arabicPeriod"/>
            </a:pPr>
            <a:r>
              <a:rPr lang="en-US" altLang="zh-CN" sz="1600" kern="1050" dirty="0" err="1">
                <a:effectLst/>
                <a:latin typeface="Times New Roman" panose="02020603050405020304" pitchFamily="18" charset="0"/>
                <a:ea typeface="宋体" panose="02010600030101010101" pitchFamily="2" charset="-122"/>
                <a:cs typeface="Times New Roman" panose="02020603050405020304" pitchFamily="18" charset="0"/>
              </a:rPr>
              <a:t>Benaloh</a:t>
            </a:r>
            <a:r>
              <a:rPr lang="en-US" altLang="zh-CN" sz="1600" kern="1050" dirty="0">
                <a:effectLst/>
                <a:latin typeface="Times New Roman" panose="02020603050405020304" pitchFamily="18" charset="0"/>
                <a:ea typeface="宋体" panose="02010600030101010101" pitchFamily="2" charset="-122"/>
                <a:cs typeface="Times New Roman" panose="02020603050405020304" pitchFamily="18" charset="0"/>
              </a:rPr>
              <a:t> J, MD Mare. One-Way Accumulators: A Decentralized Alternative to Digital Signatures[C], EUROCRYPT 1993</a:t>
            </a:r>
            <a:r>
              <a:rPr lang="en-US" altLang="zh-CN" sz="1600" kern="1050" dirty="0">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kern="1050"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kern="1050" dirty="0">
                <a:solidFill>
                  <a:srgbClr val="0009BF"/>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kern="105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第一个</a:t>
            </a:r>
            <a:r>
              <a:rPr lang="en-US" altLang="zh-CN" sz="1600" kern="105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RSA</a:t>
            </a:r>
            <a:r>
              <a:rPr lang="zh-CN" altLang="en-US" sz="1600" kern="105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静态</a:t>
            </a:r>
            <a:r>
              <a:rPr lang="zh-CN" altLang="en-US" sz="16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累加器</a:t>
            </a:r>
            <a:r>
              <a:rPr lang="en-US" altLang="zh-CN" sz="16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dirty="0">
              <a:solidFill>
                <a:srgbClr val="0009BF"/>
              </a:solidFill>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eriod"/>
            </a:pPr>
            <a:r>
              <a:rPr lang="en-US" altLang="zh-CN" sz="1600" kern="1050" dirty="0" err="1">
                <a:effectLst/>
                <a:latin typeface="Times New Roman" panose="02020603050405020304" pitchFamily="18" charset="0"/>
                <a:ea typeface="宋体" panose="02010600030101010101" pitchFamily="2" charset="-122"/>
                <a:cs typeface="Times New Roman" panose="02020603050405020304" pitchFamily="18" charset="0"/>
              </a:rPr>
              <a:t>Camenisch</a:t>
            </a:r>
            <a:r>
              <a:rPr lang="en-US" altLang="zh-CN" sz="1600" kern="1050" dirty="0">
                <a:effectLst/>
                <a:latin typeface="Times New Roman" panose="02020603050405020304" pitchFamily="18" charset="0"/>
                <a:ea typeface="宋体" panose="02010600030101010101" pitchFamily="2" charset="-122"/>
                <a:cs typeface="Times New Roman" panose="02020603050405020304" pitchFamily="18" charset="0"/>
              </a:rPr>
              <a:t> J, </a:t>
            </a:r>
            <a:r>
              <a:rPr lang="en-US" altLang="zh-CN" sz="1600" kern="1050" dirty="0" err="1">
                <a:effectLst/>
                <a:latin typeface="Times New Roman" panose="02020603050405020304" pitchFamily="18" charset="0"/>
                <a:ea typeface="宋体" panose="02010600030101010101" pitchFamily="2" charset="-122"/>
                <a:cs typeface="Times New Roman" panose="02020603050405020304" pitchFamily="18" charset="0"/>
              </a:rPr>
              <a:t>Lysyanskaya</a:t>
            </a:r>
            <a:r>
              <a:rPr lang="en-US" altLang="zh-CN" sz="1600" kern="1050" dirty="0">
                <a:effectLst/>
                <a:latin typeface="Times New Roman" panose="02020603050405020304" pitchFamily="18" charset="0"/>
                <a:ea typeface="宋体" panose="02010600030101010101" pitchFamily="2" charset="-122"/>
                <a:cs typeface="Times New Roman" panose="02020603050405020304" pitchFamily="18" charset="0"/>
              </a:rPr>
              <a:t> A. Dynamic Accumulators and Application to Efficient Revocation of Anonymous Credentials[C</a:t>
            </a:r>
            <a:r>
              <a:rPr lang="en-US" altLang="zh-CN" sz="1600" kern="1050" dirty="0">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kern="1050"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kern="1050" dirty="0">
                <a:solidFill>
                  <a:srgbClr val="0009BF"/>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kern="105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第一个</a:t>
            </a:r>
            <a:r>
              <a:rPr lang="en-US" altLang="zh-CN" sz="1600" kern="105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RSA</a:t>
            </a:r>
            <a:r>
              <a:rPr lang="zh-CN" altLang="en-US" sz="16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动态累加器</a:t>
            </a:r>
            <a:r>
              <a:rPr lang="en-US" altLang="zh-CN" sz="16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nSpc>
                <a:spcPct val="100000"/>
              </a:lnSpc>
              <a:buFont typeface="+mj-lt"/>
              <a:buAutoNum type="arabicPeriod"/>
            </a:pPr>
            <a:r>
              <a:rPr lang="en-US" altLang="zh-CN" sz="1600" dirty="0">
                <a:latin typeface="Times New Roman" panose="02020603050405020304" pitchFamily="18" charset="0"/>
                <a:cs typeface="Times New Roman" panose="02020603050405020304" pitchFamily="18" charset="0"/>
                <a:sym typeface="+mn-ea"/>
              </a:rPr>
              <a:t>Universal Accumulators with Efficient </a:t>
            </a:r>
            <a:r>
              <a:rPr lang="en-US" altLang="zh-CN" sz="1600" dirty="0" err="1">
                <a:latin typeface="Times New Roman" panose="02020603050405020304" pitchFamily="18" charset="0"/>
                <a:cs typeface="Times New Roman" panose="02020603050405020304" pitchFamily="18" charset="0"/>
                <a:sym typeface="+mn-ea"/>
              </a:rPr>
              <a:t>Nonmembership</a:t>
            </a:r>
            <a:r>
              <a:rPr lang="en-US" altLang="zh-CN" sz="1600" dirty="0">
                <a:latin typeface="Times New Roman" panose="02020603050405020304" pitchFamily="18" charset="0"/>
                <a:cs typeface="Times New Roman" panose="02020603050405020304" pitchFamily="18" charset="0"/>
                <a:sym typeface="+mn-ea"/>
              </a:rPr>
              <a:t> Proofs[C]. </a:t>
            </a:r>
            <a:r>
              <a:rPr lang="zh-CN" altLang="en-US" sz="1600" dirty="0">
                <a:latin typeface="Times New Roman" panose="02020603050405020304" pitchFamily="18" charset="0"/>
                <a:cs typeface="Times New Roman" panose="02020603050405020304" pitchFamily="18" charset="0"/>
                <a:sym typeface="+mn-ea"/>
              </a:rPr>
              <a:t>（</a:t>
            </a:r>
            <a:r>
              <a:rPr lang="en-US" altLang="zh-CN" sz="1600" dirty="0">
                <a:latin typeface="Times New Roman" panose="02020603050405020304" pitchFamily="18" charset="0"/>
                <a:cs typeface="Times New Roman" panose="02020603050405020304" pitchFamily="18" charset="0"/>
                <a:sym typeface="+mn-ea"/>
              </a:rPr>
              <a:t>ACNS 2007</a:t>
            </a:r>
            <a:r>
              <a:rPr lang="zh-CN" altLang="en-US" sz="1600" dirty="0">
                <a:latin typeface="Times New Roman" panose="02020603050405020304" pitchFamily="18" charset="0"/>
                <a:cs typeface="Times New Roman" panose="02020603050405020304" pitchFamily="18" charset="0"/>
                <a:sym typeface="+mn-ea"/>
              </a:rPr>
              <a:t>）</a:t>
            </a:r>
            <a:r>
              <a:rPr lang="en-US" altLang="zh-CN" sz="1600" dirty="0">
                <a:latin typeface="Times New Roman" panose="02020603050405020304" pitchFamily="18" charset="0"/>
                <a:cs typeface="Times New Roman" panose="02020603050405020304" pitchFamily="18" charset="0"/>
                <a:sym typeface="+mn-ea"/>
              </a:rPr>
              <a:t>(</a:t>
            </a:r>
            <a:r>
              <a:rPr lang="zh-CN" altLang="en-US" sz="16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sym typeface="+mn-ea"/>
              </a:rPr>
              <a:t>第一个</a:t>
            </a:r>
            <a:r>
              <a:rPr lang="en-US" altLang="zh-CN" sz="16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sym typeface="+mn-ea"/>
              </a:rPr>
              <a:t>RSA</a:t>
            </a:r>
            <a:r>
              <a:rPr lang="zh-CN" altLang="en-US" sz="16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sym typeface="+mn-ea"/>
              </a:rPr>
              <a:t>通用累加器</a:t>
            </a:r>
            <a:r>
              <a:rPr lang="en-US" altLang="zh-CN" sz="16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1600" dirty="0">
              <a:solidFill>
                <a:srgbClr val="0009BF"/>
              </a:solidFill>
              <a:latin typeface="Times New Roman" panose="02020603050405020304" pitchFamily="18" charset="0"/>
              <a:cs typeface="Times New Roman" panose="02020603050405020304" pitchFamily="18" charset="0"/>
              <a:sym typeface="+mn-ea"/>
            </a:endParaRPr>
          </a:p>
          <a:p>
            <a:pPr marL="457200" indent="-457200">
              <a:lnSpc>
                <a:spcPct val="100000"/>
              </a:lnSpc>
              <a:buFont typeface="+mj-lt"/>
              <a:buAutoNum type="arabicPeriod"/>
            </a:pPr>
            <a:r>
              <a:rPr lang="en-US" altLang="zh-CN" sz="1600" dirty="0">
                <a:latin typeface="Times New Roman" panose="02020603050405020304" pitchFamily="18" charset="0"/>
                <a:cs typeface="Times New Roman" panose="02020603050405020304" pitchFamily="18" charset="0"/>
                <a:sym typeface="+mn-ea"/>
              </a:rPr>
              <a:t>Batching Techniques for Accumulators with Applications to IOPs and Stateless Blockchains </a:t>
            </a:r>
            <a:r>
              <a:rPr lang="zh-CN" altLang="en-US" sz="1600" dirty="0">
                <a:latin typeface="Times New Roman" panose="02020603050405020304" pitchFamily="18" charset="0"/>
                <a:cs typeface="Times New Roman" panose="02020603050405020304" pitchFamily="18" charset="0"/>
                <a:sym typeface="+mn-ea"/>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sym typeface="+mn-ea"/>
              </a:rPr>
              <a:t>CRYPTO 2019</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1600" dirty="0">
                <a:solidFill>
                  <a:srgbClr val="0009BF"/>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16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sym typeface="+mn-ea"/>
              </a:rPr>
              <a:t>批处理累加器</a:t>
            </a:r>
            <a:r>
              <a:rPr lang="en-US" altLang="zh-CN" sz="1600"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sp>
        <p:nvSpPr>
          <p:cNvPr id="25" name="矩形 24">
            <a:extLst>
              <a:ext uri="{FF2B5EF4-FFF2-40B4-BE49-F238E27FC236}">
                <a16:creationId xmlns:a16="http://schemas.microsoft.com/office/drawing/2014/main" id="{C1752B5A-922D-44B6-9420-64D5AC2BECC8}"/>
              </a:ext>
            </a:extLst>
          </p:cNvPr>
          <p:cNvSpPr/>
          <p:nvPr/>
        </p:nvSpPr>
        <p:spPr>
          <a:xfrm>
            <a:off x="3705424" y="1906456"/>
            <a:ext cx="3022730" cy="21063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0014D68-E523-4B02-A0BA-C28D6049A8CF}"/>
              </a:ext>
            </a:extLst>
          </p:cNvPr>
          <p:cNvSpPr/>
          <p:nvPr/>
        </p:nvSpPr>
        <p:spPr>
          <a:xfrm>
            <a:off x="709649" y="2154319"/>
            <a:ext cx="1468074" cy="1059210"/>
          </a:xfrm>
          <a:prstGeom prst="rect">
            <a:avLst/>
          </a:prstGeom>
          <a:ln>
            <a:solidFill>
              <a:srgbClr val="0009B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t>…</a:t>
            </a:r>
            <a:endParaRPr lang="zh-CN" altLang="en-US" b="1"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7B6F799-85E7-495B-8E97-6120861F4315}"/>
                  </a:ext>
                </a:extLst>
              </p:cNvPr>
              <p:cNvSpPr txBox="1"/>
              <p:nvPr/>
            </p:nvSpPr>
            <p:spPr>
              <a:xfrm>
                <a:off x="807761" y="2586330"/>
                <a:ext cx="40896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3</m:t>
                          </m:r>
                        </m:sub>
                      </m:sSub>
                    </m:oMath>
                  </m:oMathPara>
                </a14:m>
                <a:endParaRPr lang="zh-CN" altLang="en-US" dirty="0"/>
              </a:p>
            </p:txBody>
          </p:sp>
        </mc:Choice>
        <mc:Fallback xmlns="">
          <p:sp>
            <p:nvSpPr>
              <p:cNvPr id="7" name="文本框 6">
                <a:extLst>
                  <a:ext uri="{FF2B5EF4-FFF2-40B4-BE49-F238E27FC236}">
                    <a16:creationId xmlns:a16="http://schemas.microsoft.com/office/drawing/2014/main" id="{67B6F799-85E7-495B-8E97-6120861F4315}"/>
                  </a:ext>
                </a:extLst>
              </p:cNvPr>
              <p:cNvSpPr txBox="1">
                <a:spLocks noRot="1" noChangeAspect="1" noMove="1" noResize="1" noEditPoints="1" noAdjustHandles="1" noChangeArrowheads="1" noChangeShapeType="1" noTextEdit="1"/>
              </p:cNvSpPr>
              <p:nvPr/>
            </p:nvSpPr>
            <p:spPr>
              <a:xfrm>
                <a:off x="807761" y="2586330"/>
                <a:ext cx="408964"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D708987-084D-445A-8FA4-1EF64188C25C}"/>
                  </a:ext>
                </a:extLst>
              </p:cNvPr>
              <p:cNvSpPr txBox="1"/>
              <p:nvPr/>
            </p:nvSpPr>
            <p:spPr>
              <a:xfrm>
                <a:off x="871833" y="2145282"/>
                <a:ext cx="40896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oMath>
                  </m:oMathPara>
                </a14:m>
                <a:endParaRPr lang="zh-CN" altLang="en-US" dirty="0"/>
              </a:p>
            </p:txBody>
          </p:sp>
        </mc:Choice>
        <mc:Fallback xmlns="">
          <p:sp>
            <p:nvSpPr>
              <p:cNvPr id="8" name="文本框 7">
                <a:extLst>
                  <a:ext uri="{FF2B5EF4-FFF2-40B4-BE49-F238E27FC236}">
                    <a16:creationId xmlns:a16="http://schemas.microsoft.com/office/drawing/2014/main" id="{BD708987-084D-445A-8FA4-1EF64188C25C}"/>
                  </a:ext>
                </a:extLst>
              </p:cNvPr>
              <p:cNvSpPr txBox="1">
                <a:spLocks noRot="1" noChangeAspect="1" noMove="1" noResize="1" noEditPoints="1" noAdjustHandles="1" noChangeArrowheads="1" noChangeShapeType="1" noTextEdit="1"/>
              </p:cNvSpPr>
              <p:nvPr/>
            </p:nvSpPr>
            <p:spPr>
              <a:xfrm>
                <a:off x="871833" y="2145282"/>
                <a:ext cx="408964"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015BF79-BA70-4CA0-9F75-4A8AB1D9E553}"/>
                  </a:ext>
                </a:extLst>
              </p:cNvPr>
              <p:cNvSpPr txBox="1"/>
              <p:nvPr/>
            </p:nvSpPr>
            <p:spPr>
              <a:xfrm>
                <a:off x="1768759" y="2853234"/>
                <a:ext cx="40896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m:rPr>
                              <m:sty m:val="p"/>
                            </m:rPr>
                            <a:rPr lang="en-US" altLang="zh-CN" b="0" i="0" smtClean="0">
                              <a:latin typeface="Cambria Math" panose="02040503050406030204" pitchFamily="18" charset="0"/>
                            </a:rPr>
                            <m:t>n</m:t>
                          </m:r>
                        </m:sub>
                      </m:sSub>
                    </m:oMath>
                  </m:oMathPara>
                </a14:m>
                <a:endParaRPr lang="zh-CN" altLang="en-US" dirty="0"/>
              </a:p>
            </p:txBody>
          </p:sp>
        </mc:Choice>
        <mc:Fallback xmlns="">
          <p:sp>
            <p:nvSpPr>
              <p:cNvPr id="10" name="文本框 9">
                <a:extLst>
                  <a:ext uri="{FF2B5EF4-FFF2-40B4-BE49-F238E27FC236}">
                    <a16:creationId xmlns:a16="http://schemas.microsoft.com/office/drawing/2014/main" id="{0015BF79-BA70-4CA0-9F75-4A8AB1D9E553}"/>
                  </a:ext>
                </a:extLst>
              </p:cNvPr>
              <p:cNvSpPr txBox="1">
                <a:spLocks noRot="1" noChangeAspect="1" noMove="1" noResize="1" noEditPoints="1" noAdjustHandles="1" noChangeArrowheads="1" noChangeShapeType="1" noTextEdit="1"/>
              </p:cNvSpPr>
              <p:nvPr/>
            </p:nvSpPr>
            <p:spPr>
              <a:xfrm>
                <a:off x="1768759" y="2853234"/>
                <a:ext cx="408964"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C24142D-6A8E-4BEC-A323-9B2A9B22F942}"/>
                  </a:ext>
                </a:extLst>
              </p:cNvPr>
              <p:cNvSpPr txBox="1"/>
              <p:nvPr/>
            </p:nvSpPr>
            <p:spPr>
              <a:xfrm>
                <a:off x="1206815" y="2844197"/>
                <a:ext cx="40896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4</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8C24142D-6A8E-4BEC-A323-9B2A9B22F942}"/>
                  </a:ext>
                </a:extLst>
              </p:cNvPr>
              <p:cNvSpPr txBox="1">
                <a:spLocks noRot="1" noChangeAspect="1" noMove="1" noResize="1" noEditPoints="1" noAdjustHandles="1" noChangeArrowheads="1" noChangeShapeType="1" noTextEdit="1"/>
              </p:cNvSpPr>
              <p:nvPr/>
            </p:nvSpPr>
            <p:spPr>
              <a:xfrm>
                <a:off x="1206815" y="2844197"/>
                <a:ext cx="408964"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3FD22A5-0110-42D9-9302-6EADABA7C668}"/>
                  </a:ext>
                </a:extLst>
              </p:cNvPr>
              <p:cNvSpPr txBox="1"/>
              <p:nvPr/>
            </p:nvSpPr>
            <p:spPr>
              <a:xfrm>
                <a:off x="1619607" y="2333961"/>
                <a:ext cx="40896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2</m:t>
                          </m:r>
                        </m:sub>
                      </m:sSub>
                    </m:oMath>
                  </m:oMathPara>
                </a14:m>
                <a:endParaRPr lang="zh-CN" altLang="en-US" dirty="0"/>
              </a:p>
            </p:txBody>
          </p:sp>
        </mc:Choice>
        <mc:Fallback xmlns="">
          <p:sp>
            <p:nvSpPr>
              <p:cNvPr id="13" name="文本框 12">
                <a:extLst>
                  <a:ext uri="{FF2B5EF4-FFF2-40B4-BE49-F238E27FC236}">
                    <a16:creationId xmlns:a16="http://schemas.microsoft.com/office/drawing/2014/main" id="{53FD22A5-0110-42D9-9302-6EADABA7C668}"/>
                  </a:ext>
                </a:extLst>
              </p:cNvPr>
              <p:cNvSpPr txBox="1">
                <a:spLocks noRot="1" noChangeAspect="1" noMove="1" noResize="1" noEditPoints="1" noAdjustHandles="1" noChangeArrowheads="1" noChangeShapeType="1" noTextEdit="1"/>
              </p:cNvSpPr>
              <p:nvPr/>
            </p:nvSpPr>
            <p:spPr>
              <a:xfrm>
                <a:off x="1619607" y="2333961"/>
                <a:ext cx="408964" cy="369332"/>
              </a:xfrm>
              <a:prstGeom prst="rect">
                <a:avLst/>
              </a:prstGeom>
              <a:blipFill>
                <a:blip r:embed="rId9"/>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3052C4B-4823-4146-80A5-678AFB88C5C0}"/>
              </a:ext>
            </a:extLst>
          </p:cNvPr>
          <p:cNvSpPr txBox="1"/>
          <p:nvPr/>
        </p:nvSpPr>
        <p:spPr>
          <a:xfrm>
            <a:off x="1037164" y="3306183"/>
            <a:ext cx="813043" cy="369332"/>
          </a:xfrm>
          <a:prstGeom prst="rect">
            <a:avLst/>
          </a:prstGeom>
          <a:noFill/>
        </p:spPr>
        <p:txBody>
          <a:bodyPr wrap="none" rtlCol="0">
            <a:spAutoFit/>
          </a:bodyPr>
          <a:lstStyle/>
          <a:p>
            <a:r>
              <a:rPr lang="zh-CN" altLang="en-US"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集合</a:t>
            </a:r>
            <a:r>
              <a:rPr lang="en-US" altLang="zh-CN"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X</a:t>
            </a:r>
            <a:endParaRPr lang="zh-CN" altLang="en-US"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箭头: 右 13">
            <a:extLst>
              <a:ext uri="{FF2B5EF4-FFF2-40B4-BE49-F238E27FC236}">
                <a16:creationId xmlns:a16="http://schemas.microsoft.com/office/drawing/2014/main" id="{1CC96F31-8DF8-4953-BF18-07AE25EDA534}"/>
              </a:ext>
            </a:extLst>
          </p:cNvPr>
          <p:cNvSpPr/>
          <p:nvPr/>
        </p:nvSpPr>
        <p:spPr>
          <a:xfrm>
            <a:off x="2367381" y="2107838"/>
            <a:ext cx="1338043" cy="1104865"/>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累加成一个值</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208B786-0600-4573-B3EA-7B6ADF90A563}"/>
                  </a:ext>
                </a:extLst>
              </p:cNvPr>
              <p:cNvSpPr txBox="1"/>
              <p:nvPr/>
            </p:nvSpPr>
            <p:spPr>
              <a:xfrm>
                <a:off x="3705424" y="2177862"/>
                <a:ext cx="3811295" cy="96481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sz="1800" b="1" i="1" smtClean="0">
                          <a:solidFill>
                            <a:srgbClr val="0009BF"/>
                          </a:solidFill>
                          <a:latin typeface="Cambria Math" panose="02040503050406030204" pitchFamily="18" charset="0"/>
                        </a:rPr>
                        <m:t>𝒂𝒄𝒄</m:t>
                      </m:r>
                      <m:r>
                        <a:rPr lang="zh-CN" altLang="en-US" sz="1800">
                          <a:latin typeface="Cambria Math" panose="02040503050406030204" pitchFamily="18" charset="0"/>
                        </a:rPr>
                        <m:t>=</m:t>
                      </m:r>
                      <m:sSup>
                        <m:sSupPr>
                          <m:ctrlPr>
                            <a:rPr lang="zh-CN" altLang="en-US" sz="1800" i="1">
                              <a:solidFill>
                                <a:srgbClr val="836967"/>
                              </a:solidFill>
                              <a:latin typeface="Cambria Math" panose="02040503050406030204" pitchFamily="18" charset="0"/>
                            </a:rPr>
                          </m:ctrlPr>
                        </m:sSupPr>
                        <m:e>
                          <m:r>
                            <a:rPr lang="zh-CN" altLang="en-US" sz="1800" i="1">
                              <a:latin typeface="Cambria Math" panose="02040503050406030204" pitchFamily="18" charset="0"/>
                            </a:rPr>
                            <m:t>𝑔</m:t>
                          </m:r>
                        </m:e>
                        <m:sup>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a:latin typeface="Cambria Math" panose="02040503050406030204" pitchFamily="18" charset="0"/>
                                </a:rPr>
                                <m:t>1</m:t>
                              </m:r>
                            </m:sub>
                          </m:sSub>
                          <m:r>
                            <a:rPr lang="zh-CN" altLang="en-US" sz="1800">
                              <a:latin typeface="Cambria Math" panose="02040503050406030204" pitchFamily="18" charset="0"/>
                            </a:rPr>
                            <m:t>,...,</m:t>
                          </m:r>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𝑥</m:t>
                              </m:r>
                            </m:e>
                            <m:sub>
                              <m:r>
                                <a:rPr lang="en-US" altLang="zh-CN" sz="1800" b="0" i="1" smtClean="0">
                                  <a:latin typeface="Cambria Math" panose="02040503050406030204" pitchFamily="18" charset="0"/>
                                </a:rPr>
                                <m:t>𝑛</m:t>
                              </m:r>
                            </m:sub>
                          </m:sSub>
                        </m:sup>
                      </m:sSup>
                      <m:r>
                        <m:rPr>
                          <m:sty m:val="p"/>
                        </m:rPr>
                        <a:rPr lang="zh-CN" altLang="en-US" sz="1800">
                          <a:latin typeface="Cambria Math" panose="02040503050406030204" pitchFamily="18" charset="0"/>
                        </a:rPr>
                        <m:t>mod</m:t>
                      </m:r>
                      <m:r>
                        <a:rPr lang="zh-CN" altLang="en-US" sz="1800" i="1">
                          <a:latin typeface="Cambria Math" panose="02040503050406030204" pitchFamily="18" charset="0"/>
                        </a:rPr>
                        <m:t>𝑁</m:t>
                      </m:r>
                    </m:oMath>
                  </m:oMathPara>
                </a14:m>
                <a:endParaRPr lang="en-US" altLang="zh-CN" sz="18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b="1" i="1" smtClean="0">
                              <a:solidFill>
                                <a:srgbClr val="0009BF"/>
                              </a:solidFill>
                              <a:latin typeface="Cambria Math" panose="02040503050406030204" pitchFamily="18" charset="0"/>
                            </a:rPr>
                          </m:ctrlPr>
                        </m:sSubPr>
                        <m:e>
                          <m:r>
                            <a:rPr lang="zh-CN" altLang="en-US" b="1" i="1">
                              <a:solidFill>
                                <a:srgbClr val="0009BF"/>
                              </a:solidFill>
                              <a:latin typeface="Cambria Math" panose="02040503050406030204" pitchFamily="18" charset="0"/>
                            </a:rPr>
                            <m:t>𝒘</m:t>
                          </m:r>
                        </m:e>
                        <m:sub>
                          <m:r>
                            <a:rPr lang="zh-CN" altLang="en-US" b="1" i="1">
                              <a:solidFill>
                                <a:srgbClr val="0009BF"/>
                              </a:solidFill>
                              <a:latin typeface="Cambria Math" panose="02040503050406030204" pitchFamily="18" charset="0"/>
                            </a:rPr>
                            <m:t>𝒊</m:t>
                          </m:r>
                        </m:sub>
                      </m:sSub>
                      <m:r>
                        <a:rPr lang="zh-CN" altLang="en-US">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𝑛</m:t>
                              </m:r>
                            </m:sub>
                          </m:sSub>
                        </m:sup>
                      </m:sSup>
                      <m:r>
                        <m:rPr>
                          <m:sty m:val="p"/>
                        </m:rPr>
                        <a:rPr lang="zh-CN" altLang="en-US">
                          <a:latin typeface="Cambria Math" panose="02040503050406030204" pitchFamily="18" charset="0"/>
                        </a:rPr>
                        <m:t>mod</m:t>
                      </m:r>
                      <m:r>
                        <a:rPr lang="zh-CN" altLang="en-US" i="1">
                          <a:latin typeface="Cambria Math" panose="02040503050406030204" pitchFamily="18" charset="0"/>
                        </a:rPr>
                        <m:t>𝑁</m:t>
                      </m:r>
                    </m:oMath>
                  </m:oMathPara>
                </a14:m>
                <a:endParaRPr lang="en-US" altLang="zh-CN" dirty="0">
                  <a:latin typeface="楷体" panose="02010609060101010101" pitchFamily="49" charset="-122"/>
                </a:endParaRPr>
              </a:p>
              <a:p>
                <a:r>
                  <a:rPr lang="zh-CN" altLang="en-US" b="1" dirty="0">
                    <a:solidFill>
                      <a:srgbClr val="0009BF"/>
                    </a:solidFill>
                    <a:latin typeface="楷体" panose="02010609060101010101" pitchFamily="49" charset="-122"/>
                    <a:ea typeface="楷体" panose="02010609060101010101" pitchFamily="49" charset="-122"/>
                  </a:rPr>
                  <a:t>验证</a:t>
                </a:r>
                <a14:m>
                  <m:oMath xmlns:m="http://schemas.openxmlformats.org/officeDocument/2006/math">
                    <m:r>
                      <a:rPr lang="zh-CN" altLang="en-US" b="1" i="1" smtClean="0">
                        <a:solidFill>
                          <a:srgbClr val="0009BF"/>
                        </a:solidFill>
                        <a:latin typeface="Cambria Math" panose="02040503050406030204" pitchFamily="18" charset="0"/>
                      </a:rPr>
                      <m:t>：</m:t>
                    </m:r>
                    <m:r>
                      <a:rPr lang="zh-CN" altLang="en-US" b="1" i="1" smtClean="0">
                        <a:solidFill>
                          <a:srgbClr val="0009BF"/>
                        </a:solidFill>
                        <a:latin typeface="Cambria Math" panose="02040503050406030204" pitchFamily="18" charset="0"/>
                      </a:rPr>
                      <m:t>𝒂𝒄𝒄</m:t>
                    </m:r>
                    <m:r>
                      <a:rPr lang="zh-CN" altLang="en-US" b="1">
                        <a:solidFill>
                          <a:srgbClr val="0009BF"/>
                        </a:solidFill>
                        <a:latin typeface="Cambria Math" panose="02040503050406030204" pitchFamily="18" charset="0"/>
                      </a:rPr>
                      <m:t>=</m:t>
                    </m:r>
                    <m:sSubSup>
                      <m:sSubSupPr>
                        <m:ctrlPr>
                          <a:rPr lang="zh-CN" altLang="en-US" b="1" i="1">
                            <a:solidFill>
                              <a:srgbClr val="0009BF"/>
                            </a:solidFill>
                            <a:latin typeface="Cambria Math" panose="02040503050406030204" pitchFamily="18" charset="0"/>
                          </a:rPr>
                        </m:ctrlPr>
                      </m:sSubSupPr>
                      <m:e>
                        <m:r>
                          <a:rPr lang="zh-CN" altLang="en-US" b="1" i="1">
                            <a:solidFill>
                              <a:srgbClr val="0009BF"/>
                            </a:solidFill>
                            <a:latin typeface="Cambria Math" panose="02040503050406030204" pitchFamily="18" charset="0"/>
                          </a:rPr>
                          <m:t>𝒘</m:t>
                        </m:r>
                      </m:e>
                      <m:sub>
                        <m:r>
                          <a:rPr lang="zh-CN" altLang="en-US" b="1" i="1">
                            <a:solidFill>
                              <a:srgbClr val="0009BF"/>
                            </a:solidFill>
                            <a:latin typeface="Cambria Math" panose="02040503050406030204" pitchFamily="18" charset="0"/>
                          </a:rPr>
                          <m:t>𝒊</m:t>
                        </m:r>
                      </m:sub>
                      <m:sup>
                        <m:sSub>
                          <m:sSubPr>
                            <m:ctrlPr>
                              <a:rPr lang="zh-CN" altLang="en-US" b="1" i="1">
                                <a:solidFill>
                                  <a:srgbClr val="0009BF"/>
                                </a:solidFill>
                                <a:latin typeface="Cambria Math" panose="02040503050406030204" pitchFamily="18" charset="0"/>
                              </a:rPr>
                            </m:ctrlPr>
                          </m:sSubPr>
                          <m:e>
                            <m:r>
                              <a:rPr lang="zh-CN" altLang="en-US" b="1" i="1">
                                <a:solidFill>
                                  <a:srgbClr val="0009BF"/>
                                </a:solidFill>
                                <a:latin typeface="Cambria Math" panose="02040503050406030204" pitchFamily="18" charset="0"/>
                              </a:rPr>
                              <m:t>𝒙</m:t>
                            </m:r>
                          </m:e>
                          <m:sub>
                            <m:r>
                              <a:rPr lang="zh-CN" altLang="en-US" b="1" i="1">
                                <a:solidFill>
                                  <a:srgbClr val="0009BF"/>
                                </a:solidFill>
                                <a:latin typeface="Cambria Math" panose="02040503050406030204" pitchFamily="18" charset="0"/>
                              </a:rPr>
                              <m:t>𝒊</m:t>
                            </m:r>
                          </m:sub>
                        </m:sSub>
                      </m:sup>
                    </m:sSubSup>
                    <m:r>
                      <a:rPr lang="zh-CN" altLang="en-US" b="1" i="1">
                        <a:solidFill>
                          <a:srgbClr val="0009BF"/>
                        </a:solidFill>
                        <a:latin typeface="Cambria Math" panose="02040503050406030204" pitchFamily="18" charset="0"/>
                      </a:rPr>
                      <m:t>𝒎𝒐𝒅𝑵</m:t>
                    </m:r>
                  </m:oMath>
                </a14:m>
                <a:r>
                  <a:rPr lang="zh-CN" altLang="en-US"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0208B786-0600-4573-B3EA-7B6ADF90A563}"/>
                  </a:ext>
                </a:extLst>
              </p:cNvPr>
              <p:cNvSpPr txBox="1">
                <a:spLocks noRot="1" noChangeAspect="1" noMove="1" noResize="1" noEditPoints="1" noAdjustHandles="1" noChangeArrowheads="1" noChangeShapeType="1" noTextEdit="1"/>
              </p:cNvSpPr>
              <p:nvPr/>
            </p:nvSpPr>
            <p:spPr>
              <a:xfrm>
                <a:off x="3705424" y="2177862"/>
                <a:ext cx="3811295" cy="964816"/>
              </a:xfrm>
              <a:prstGeom prst="rect">
                <a:avLst/>
              </a:prstGeom>
              <a:blipFill>
                <a:blip r:embed="rId10"/>
                <a:stretch>
                  <a:fillRect l="-1440" b="-4403"/>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64413082-9372-40ED-85B1-C60A28D4AC8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06637" y="1069554"/>
            <a:ext cx="654854" cy="654854"/>
          </a:xfrm>
          <a:prstGeom prst="rect">
            <a:avLst/>
          </a:prstGeom>
        </p:spPr>
      </p:pic>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EDB5067B-DE41-44D2-BEA5-14E230AF5062}"/>
                  </a:ext>
                </a:extLst>
              </p:cNvPr>
              <p:cNvSpPr/>
              <p:nvPr/>
            </p:nvSpPr>
            <p:spPr>
              <a:xfrm>
                <a:off x="1061491" y="1151960"/>
                <a:ext cx="1116232" cy="5724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如何验证</a:t>
                </a:r>
                <a14:m>
                  <m:oMath xmlns:m="http://schemas.openxmlformats.org/officeDocument/2006/math">
                    <m:sSub>
                      <m:sSubPr>
                        <m:ctrlPr>
                          <a:rPr lang="zh-CN" altLang="en-US" sz="1600" i="1" smtClean="0">
                            <a:solidFill>
                              <a:srgbClr val="C00000"/>
                            </a:solidFill>
                            <a:latin typeface="Cambria Math" panose="02040503050406030204" pitchFamily="18" charset="0"/>
                          </a:rPr>
                        </m:ctrlPr>
                      </m:sSubPr>
                      <m:e>
                        <m:r>
                          <a:rPr lang="zh-CN" altLang="en-US" sz="1600" i="1">
                            <a:solidFill>
                              <a:srgbClr val="C00000"/>
                            </a:solidFill>
                            <a:latin typeface="Cambria Math" panose="02040503050406030204" pitchFamily="18" charset="0"/>
                          </a:rPr>
                          <m:t>𝑥</m:t>
                        </m:r>
                      </m:e>
                      <m:sub>
                        <m:r>
                          <m:rPr>
                            <m:sty m:val="p"/>
                          </m:rPr>
                          <a:rPr lang="en-US" altLang="zh-CN" sz="1600" b="0" i="0" smtClean="0">
                            <a:solidFill>
                              <a:srgbClr val="C00000"/>
                            </a:solidFill>
                            <a:latin typeface="Cambria Math" panose="02040503050406030204" pitchFamily="18" charset="0"/>
                          </a:rPr>
                          <m:t>n</m:t>
                        </m:r>
                      </m:sub>
                    </m:sSub>
                  </m:oMath>
                </a14:m>
                <a:r>
                  <a:rPr lang="zh-CN" altLang="en-US" sz="16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16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16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中</a:t>
                </a:r>
              </a:p>
            </p:txBody>
          </p:sp>
        </mc:Choice>
        <mc:Fallback xmlns="">
          <p:sp>
            <p:nvSpPr>
              <p:cNvPr id="19" name="矩形: 圆角 18">
                <a:extLst>
                  <a:ext uri="{FF2B5EF4-FFF2-40B4-BE49-F238E27FC236}">
                    <a16:creationId xmlns:a16="http://schemas.microsoft.com/office/drawing/2014/main" id="{EDB5067B-DE41-44D2-BEA5-14E230AF5062}"/>
                  </a:ext>
                </a:extLst>
              </p:cNvPr>
              <p:cNvSpPr>
                <a:spLocks noRot="1" noChangeAspect="1" noMove="1" noResize="1" noEditPoints="1" noAdjustHandles="1" noChangeArrowheads="1" noChangeShapeType="1" noTextEdit="1"/>
              </p:cNvSpPr>
              <p:nvPr/>
            </p:nvSpPr>
            <p:spPr>
              <a:xfrm>
                <a:off x="1061491" y="1151960"/>
                <a:ext cx="1116232" cy="572448"/>
              </a:xfrm>
              <a:prstGeom prst="roundRect">
                <a:avLst/>
              </a:prstGeom>
              <a:blipFill>
                <a:blip r:embed="rId12"/>
                <a:stretch>
                  <a:fillRect t="-3125" b="-13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7C2F92B-684C-4A2A-9F03-B75049110656}"/>
                  </a:ext>
                </a:extLst>
              </p:cNvPr>
              <p:cNvSpPr txBox="1"/>
              <p:nvPr/>
            </p:nvSpPr>
            <p:spPr>
              <a:xfrm>
                <a:off x="1085811" y="3643440"/>
                <a:ext cx="71574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b="1" i="1" smtClean="0">
                          <a:solidFill>
                            <a:srgbClr val="C00000"/>
                          </a:solidFill>
                          <a:latin typeface="Cambria Math" panose="02040503050406030204" pitchFamily="18" charset="0"/>
                        </a:rPr>
                        <m:t>𝑶</m:t>
                      </m:r>
                      <m:d>
                        <m:dPr>
                          <m:ctrlPr>
                            <a:rPr lang="zh-CN" altLang="en-US" b="1" i="1">
                              <a:solidFill>
                                <a:srgbClr val="C00000"/>
                              </a:solidFill>
                              <a:latin typeface="Cambria Math" panose="02040503050406030204" pitchFamily="18" charset="0"/>
                            </a:rPr>
                          </m:ctrlPr>
                        </m:dPr>
                        <m:e>
                          <m:r>
                            <a:rPr lang="zh-CN" altLang="en-US" b="1" i="1">
                              <a:solidFill>
                                <a:srgbClr val="C00000"/>
                              </a:solidFill>
                              <a:latin typeface="Cambria Math" panose="02040503050406030204" pitchFamily="18" charset="0"/>
                            </a:rPr>
                            <m:t>𝒏</m:t>
                          </m:r>
                        </m:e>
                      </m:d>
                    </m:oMath>
                  </m:oMathPara>
                </a14:m>
                <a:endParaRPr lang="zh-CN" altLang="en-US" b="1" dirty="0">
                  <a:solidFill>
                    <a:srgbClr val="C00000"/>
                  </a:solidFill>
                </a:endParaRPr>
              </a:p>
            </p:txBody>
          </p:sp>
        </mc:Choice>
        <mc:Fallback xmlns="">
          <p:sp>
            <p:nvSpPr>
              <p:cNvPr id="24" name="文本框 23">
                <a:extLst>
                  <a:ext uri="{FF2B5EF4-FFF2-40B4-BE49-F238E27FC236}">
                    <a16:creationId xmlns:a16="http://schemas.microsoft.com/office/drawing/2014/main" id="{37C2F92B-684C-4A2A-9F03-B75049110656}"/>
                  </a:ext>
                </a:extLst>
              </p:cNvPr>
              <p:cNvSpPr txBox="1">
                <a:spLocks noRot="1" noChangeAspect="1" noMove="1" noResize="1" noEditPoints="1" noAdjustHandles="1" noChangeArrowheads="1" noChangeShapeType="1" noTextEdit="1"/>
              </p:cNvSpPr>
              <p:nvPr/>
            </p:nvSpPr>
            <p:spPr>
              <a:xfrm>
                <a:off x="1085811" y="3643440"/>
                <a:ext cx="715747"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CC42C88-8214-4013-84B2-1709BEDC401B}"/>
                  </a:ext>
                </a:extLst>
              </p:cNvPr>
              <p:cNvSpPr txBox="1"/>
              <p:nvPr/>
            </p:nvSpPr>
            <p:spPr>
              <a:xfrm>
                <a:off x="4666559" y="3643440"/>
                <a:ext cx="71935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b="1" i="1" smtClean="0">
                          <a:solidFill>
                            <a:srgbClr val="C00000"/>
                          </a:solidFill>
                          <a:latin typeface="Cambria Math" panose="02040503050406030204" pitchFamily="18" charset="0"/>
                        </a:rPr>
                        <m:t>𝑶</m:t>
                      </m:r>
                      <m:d>
                        <m:dPr>
                          <m:ctrlPr>
                            <a:rPr lang="zh-CN" altLang="en-US"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𝟏</m:t>
                          </m:r>
                        </m:e>
                      </m:d>
                    </m:oMath>
                  </m:oMathPara>
                </a14:m>
                <a:endParaRPr lang="zh-CN" altLang="en-US" b="1" dirty="0">
                  <a:solidFill>
                    <a:srgbClr val="C00000"/>
                  </a:solidFill>
                </a:endParaRPr>
              </a:p>
            </p:txBody>
          </p:sp>
        </mc:Choice>
        <mc:Fallback xmlns="">
          <p:sp>
            <p:nvSpPr>
              <p:cNvPr id="26" name="文本框 25">
                <a:extLst>
                  <a:ext uri="{FF2B5EF4-FFF2-40B4-BE49-F238E27FC236}">
                    <a16:creationId xmlns:a16="http://schemas.microsoft.com/office/drawing/2014/main" id="{6CC42C88-8214-4013-84B2-1709BEDC401B}"/>
                  </a:ext>
                </a:extLst>
              </p:cNvPr>
              <p:cNvSpPr txBox="1">
                <a:spLocks noRot="1" noChangeAspect="1" noMove="1" noResize="1" noEditPoints="1" noAdjustHandles="1" noChangeArrowheads="1" noChangeShapeType="1" noTextEdit="1"/>
              </p:cNvSpPr>
              <p:nvPr/>
            </p:nvSpPr>
            <p:spPr>
              <a:xfrm>
                <a:off x="4666559" y="3643440"/>
                <a:ext cx="719356" cy="369332"/>
              </a:xfrm>
              <a:prstGeom prst="rect">
                <a:avLst/>
              </a:prstGeom>
              <a:blipFill>
                <a:blip r:embed="rId14"/>
                <a:stretch>
                  <a:fillRect/>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1075BFC4-558F-4C70-BDA1-22137129B334}"/>
              </a:ext>
            </a:extLst>
          </p:cNvPr>
          <p:cNvSpPr txBox="1"/>
          <p:nvPr/>
        </p:nvSpPr>
        <p:spPr>
          <a:xfrm>
            <a:off x="4535352" y="1574755"/>
            <a:ext cx="1362874" cy="369332"/>
          </a:xfrm>
          <a:prstGeom prst="rect">
            <a:avLst/>
          </a:prstGeom>
          <a:noFill/>
        </p:spPr>
        <p:txBody>
          <a:bodyPr wrap="none" rtlCol="0">
            <a:spAutoFit/>
          </a:bodyPr>
          <a:lstStyle/>
          <a:p>
            <a:r>
              <a:rPr lang="zh-CN" altLang="en-US" b="1" dirty="0">
                <a:solidFill>
                  <a:srgbClr val="C00000"/>
                </a:solidFill>
                <a:latin typeface="楷体" panose="02010609060101010101" pitchFamily="49" charset="-122"/>
                <a:ea typeface="楷体" panose="02010609060101010101" pitchFamily="49" charset="-122"/>
              </a:rPr>
              <a:t>静态累加器</a:t>
            </a:r>
          </a:p>
        </p:txBody>
      </p:sp>
      <p:sp>
        <p:nvSpPr>
          <p:cNvPr id="29" name="箭头: 右 28">
            <a:extLst>
              <a:ext uri="{FF2B5EF4-FFF2-40B4-BE49-F238E27FC236}">
                <a16:creationId xmlns:a16="http://schemas.microsoft.com/office/drawing/2014/main" id="{E08DA16D-6FDF-498B-8972-A7736DF2C4B0}"/>
              </a:ext>
            </a:extLst>
          </p:cNvPr>
          <p:cNvSpPr/>
          <p:nvPr/>
        </p:nvSpPr>
        <p:spPr>
          <a:xfrm>
            <a:off x="6880799" y="1711248"/>
            <a:ext cx="2070437" cy="2265897"/>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从</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中添加或删除元素时，可更新证据，累加值</a:t>
            </a:r>
          </a:p>
        </p:txBody>
      </p:sp>
      <p:sp>
        <p:nvSpPr>
          <p:cNvPr id="31" name="文本框 30">
            <a:extLst>
              <a:ext uri="{FF2B5EF4-FFF2-40B4-BE49-F238E27FC236}">
                <a16:creationId xmlns:a16="http://schemas.microsoft.com/office/drawing/2014/main" id="{D065DF95-35CF-4433-8E33-2814DAFC4D25}"/>
              </a:ext>
            </a:extLst>
          </p:cNvPr>
          <p:cNvSpPr txBox="1"/>
          <p:nvPr/>
        </p:nvSpPr>
        <p:spPr>
          <a:xfrm>
            <a:off x="8951236" y="2588435"/>
            <a:ext cx="1346844" cy="369332"/>
          </a:xfrm>
          <a:prstGeom prst="rect">
            <a:avLst/>
          </a:prstGeom>
          <a:noFill/>
        </p:spPr>
        <p:txBody>
          <a:bodyPr wrap="none" rtlCol="0">
            <a:spAutoFit/>
          </a:bodyPr>
          <a:lstStyle/>
          <a:p>
            <a:r>
              <a:rPr lang="zh-CN" altLang="en-US" b="1" dirty="0">
                <a:solidFill>
                  <a:srgbClr val="C00000"/>
                </a:solidFill>
                <a:latin typeface="楷体" panose="02010609060101010101" pitchFamily="49" charset="-122"/>
                <a:ea typeface="楷体" panose="02010609060101010101" pitchFamily="49" charset="-122"/>
              </a:rPr>
              <a:t>动态累加器</a:t>
            </a:r>
          </a:p>
        </p:txBody>
      </p:sp>
      <p:sp>
        <p:nvSpPr>
          <p:cNvPr id="28" name="箭头: 下 27">
            <a:extLst>
              <a:ext uri="{FF2B5EF4-FFF2-40B4-BE49-F238E27FC236}">
                <a16:creationId xmlns:a16="http://schemas.microsoft.com/office/drawing/2014/main" id="{6674B15E-7089-4490-9964-FF30334673D2}"/>
              </a:ext>
            </a:extLst>
          </p:cNvPr>
          <p:cNvSpPr/>
          <p:nvPr/>
        </p:nvSpPr>
        <p:spPr>
          <a:xfrm>
            <a:off x="8255855" y="3239229"/>
            <a:ext cx="3816887" cy="111359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CB7F5DAF-D54B-4AC5-ABC6-C5E326822A87}"/>
              </a:ext>
            </a:extLst>
          </p:cNvPr>
          <p:cNvSpPr txBox="1"/>
          <p:nvPr/>
        </p:nvSpPr>
        <p:spPr>
          <a:xfrm>
            <a:off x="9222625" y="3224578"/>
            <a:ext cx="2150910"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可为非成员计算证据并验证其非成员身份。</a:t>
            </a:r>
          </a:p>
        </p:txBody>
      </p:sp>
      <p:sp>
        <p:nvSpPr>
          <p:cNvPr id="35" name="文本框 34">
            <a:extLst>
              <a:ext uri="{FF2B5EF4-FFF2-40B4-BE49-F238E27FC236}">
                <a16:creationId xmlns:a16="http://schemas.microsoft.com/office/drawing/2014/main" id="{CD3DF232-6AE9-424D-A095-16A7015C4399}"/>
              </a:ext>
            </a:extLst>
          </p:cNvPr>
          <p:cNvSpPr txBox="1"/>
          <p:nvPr/>
        </p:nvSpPr>
        <p:spPr>
          <a:xfrm>
            <a:off x="9624658" y="4374503"/>
            <a:ext cx="1346844" cy="369332"/>
          </a:xfrm>
          <a:prstGeom prst="rect">
            <a:avLst/>
          </a:prstGeom>
          <a:noFill/>
        </p:spPr>
        <p:txBody>
          <a:bodyPr wrap="none" rtlCol="0">
            <a:spAutoFit/>
          </a:bodyPr>
          <a:lstStyle/>
          <a:p>
            <a:r>
              <a:rPr lang="zh-CN" altLang="en-US" b="1" dirty="0">
                <a:solidFill>
                  <a:srgbClr val="C00000"/>
                </a:solidFill>
                <a:latin typeface="楷体" panose="02010609060101010101" pitchFamily="49" charset="-122"/>
                <a:ea typeface="楷体" panose="02010609060101010101" pitchFamily="49" charset="-122"/>
              </a:rPr>
              <a:t>通用累加器</a:t>
            </a:r>
          </a:p>
        </p:txBody>
      </p:sp>
    </p:spTree>
    <p:extLst>
      <p:ext uri="{BB962C8B-B14F-4D97-AF65-F5344CB8AC3E}">
        <p14:creationId xmlns:p14="http://schemas.microsoft.com/office/powerpoint/2010/main" val="726263119"/>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 calcmode="lin" valueType="num">
                                      <p:cBhvr additive="base">
                                        <p:cTn id="65" dur="500" fill="hold"/>
                                        <p:tgtEl>
                                          <p:spTgt spid="34"/>
                                        </p:tgtEl>
                                        <p:attrNameLst>
                                          <p:attrName>ppt_x</p:attrName>
                                        </p:attrNameLst>
                                      </p:cBhvr>
                                      <p:tavLst>
                                        <p:tav tm="0">
                                          <p:val>
                                            <p:strVal val="#ppt_x"/>
                                          </p:val>
                                        </p:tav>
                                        <p:tav tm="100000">
                                          <p:val>
                                            <p:strVal val="#ppt_x"/>
                                          </p:val>
                                        </p:tav>
                                      </p:tavLst>
                                    </p:anim>
                                    <p:anim calcmode="lin" valueType="num">
                                      <p:cBhvr additive="base">
                                        <p:cTn id="66" dur="500" fill="hold"/>
                                        <p:tgtEl>
                                          <p:spTgt spid="3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4" grpId="0" animBg="1"/>
      <p:bldP spid="17" grpId="0"/>
      <p:bldP spid="19" grpId="0" animBg="1"/>
      <p:bldP spid="24" grpId="0"/>
      <p:bldP spid="26" grpId="0"/>
      <p:bldP spid="27" grpId="0"/>
      <p:bldP spid="29" grpId="0" animBg="1"/>
      <p:bldP spid="31" grpId="0"/>
      <p:bldP spid="28" grpId="0" animBg="1"/>
      <p:bldP spid="34"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2" name="矩形 1"/>
          <p:cNvSpPr/>
          <p:nvPr/>
        </p:nvSpPr>
        <p:spPr>
          <a:xfrm>
            <a:off x="458320" y="47018"/>
            <a:ext cx="12156707" cy="645160"/>
          </a:xfrm>
          <a:prstGeom prst="rect">
            <a:avLst/>
          </a:prstGeom>
        </p:spPr>
        <p:txBody>
          <a:bodyPr wrap="square">
            <a:spAutoFit/>
          </a:bodyPr>
          <a:lstStyle/>
          <a:p>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经典</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RSA</a:t>
            </a:r>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累加器</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[1-3]</a:t>
            </a:r>
          </a:p>
        </p:txBody>
      </p:sp>
      <p:cxnSp>
        <p:nvCxnSpPr>
          <p:cNvPr id="41" name="直接连接符 40"/>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E1B3F3AE-B7ED-48D7-B242-B2B89BF75F46}"/>
                  </a:ext>
                </a:extLst>
              </p:cNvPr>
              <p:cNvSpPr txBox="1"/>
              <p:nvPr/>
            </p:nvSpPr>
            <p:spPr>
              <a:xfrm>
                <a:off x="729842" y="1084850"/>
                <a:ext cx="6585861" cy="5056128"/>
              </a:xfrm>
              <a:prstGeom prst="rect">
                <a:avLst/>
              </a:prstGeom>
              <a:noFill/>
            </p:spPr>
            <p:txBody>
              <a:bodyPr wrap="square">
                <a:spAutoFit/>
              </a:bodyPr>
              <a:lstStyle/>
              <a:p>
                <a:pPr>
                  <a:lnSpc>
                    <a:spcPct val="120000"/>
                  </a:lnSpc>
                </a:pPr>
                <a:r>
                  <a:rPr lang="zh-CN" altLang="en-US" sz="1600" b="1" i="0" dirty="0">
                    <a:solidFill>
                      <a:srgbClr val="0009BF"/>
                    </a:solidFill>
                    <a:latin typeface="楷体" panose="02010609060101010101" pitchFamily="49" charset="-122"/>
                    <a:ea typeface="楷体" panose="02010609060101010101" pitchFamily="49" charset="-122"/>
                  </a:rPr>
                  <a:t>静态：</a:t>
                </a:r>
                <a:endParaRPr lang="en-US" altLang="zh-CN" sz="1600" b="1" i="0" dirty="0">
                  <a:solidFill>
                    <a:srgbClr val="0009BF"/>
                  </a:solidFill>
                  <a:latin typeface="楷体" panose="02010609060101010101" pitchFamily="49" charset="-122"/>
                  <a:ea typeface="楷体" panose="02010609060101010101" pitchFamily="49" charset="-122"/>
                </a:endParaRPr>
              </a:p>
              <a:p>
                <a:pPr marL="285750" indent="-285750">
                  <a:lnSpc>
                    <a:spcPct val="120000"/>
                  </a:lnSpc>
                  <a:buFont typeface="Arial" panose="020B0604020202020204" pitchFamily="34" charset="0"/>
                  <a:buChar char="•"/>
                </a:pPr>
                <a14:m>
                  <m:oMath xmlns:m="http://schemas.openxmlformats.org/officeDocument/2006/math">
                    <m:r>
                      <a:rPr lang="zh-CN" altLang="en-US" sz="1600" b="1" i="0" smtClean="0">
                        <a:latin typeface="Cambria Math" panose="02040503050406030204" pitchFamily="18" charset="0"/>
                      </a:rPr>
                      <m:t>𝐆𝐞𝐧</m:t>
                    </m:r>
                    <m:d>
                      <m:dPr>
                        <m:ctrlPr>
                          <a:rPr lang="zh-CN" altLang="en-US" sz="1600" i="1">
                            <a:latin typeface="Cambria Math" panose="02040503050406030204" pitchFamily="18" charset="0"/>
                          </a:rPr>
                        </m:ctrlPr>
                      </m:dPr>
                      <m:e>
                        <m:sSup>
                          <m:sSupPr>
                            <m:ctrlPr>
                              <a:rPr lang="zh-CN" altLang="en-US" sz="1600" i="1">
                                <a:solidFill>
                                  <a:srgbClr val="836967"/>
                                </a:solidFill>
                                <a:latin typeface="Cambria Math" panose="02040503050406030204" pitchFamily="18" charset="0"/>
                              </a:rPr>
                            </m:ctrlPr>
                          </m:sSupPr>
                          <m:e>
                            <m:r>
                              <a:rPr lang="zh-CN" altLang="en-US" sz="1600" i="0">
                                <a:latin typeface="Cambria Math" panose="02040503050406030204" pitchFamily="18" charset="0"/>
                              </a:rPr>
                              <m:t>1</m:t>
                            </m:r>
                          </m:e>
                          <m:sup>
                            <m:r>
                              <a:rPr lang="zh-CN" altLang="en-US" sz="1600" i="1">
                                <a:latin typeface="Cambria Math" panose="02040503050406030204" pitchFamily="18" charset="0"/>
                              </a:rPr>
                              <m:t>𝜆</m:t>
                            </m:r>
                          </m:sup>
                        </m:sSup>
                      </m:e>
                    </m:d>
                    <m:r>
                      <a:rPr lang="zh-CN" altLang="en-US" sz="1600" i="0">
                        <a:latin typeface="Cambria Math" panose="02040503050406030204" pitchFamily="18" charset="0"/>
                      </a:rPr>
                      <m:t>→</m:t>
                    </m:r>
                    <m:d>
                      <m:dPr>
                        <m:endChr m:val=","/>
                        <m:ctrlPr>
                          <a:rPr lang="zh-CN" altLang="en-US" sz="1600" i="1">
                            <a:latin typeface="Cambria Math" panose="02040503050406030204" pitchFamily="18" charset="0"/>
                          </a:rPr>
                        </m:ctrlPr>
                      </m:dPr>
                      <m:e>
                        <m:r>
                          <a:rPr lang="zh-CN" altLang="en-US" sz="1600" i="1">
                            <a:latin typeface="Cambria Math" panose="02040503050406030204" pitchFamily="18" charset="0"/>
                          </a:rPr>
                          <m:t>𝑔</m:t>
                        </m:r>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0">
                                <a:latin typeface="Cambria Math" panose="02040503050406030204" pitchFamily="18" charset="0"/>
                              </a:rPr>
                              <m:t>ℤ</m:t>
                            </m:r>
                          </m:e>
                          <m:sub>
                            <m:r>
                              <a:rPr lang="zh-CN" altLang="en-US" sz="1600" i="1">
                                <a:latin typeface="Cambria Math" panose="02040503050406030204" pitchFamily="18" charset="0"/>
                              </a:rPr>
                              <m:t>𝑛</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𝑠𝑘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𝑝𝑘</m:t>
                        </m:r>
                        <m:r>
                          <a:rPr lang="en-US" altLang="zh-CN" sz="1600" b="0" i="1" smtClean="0">
                            <a:latin typeface="Cambria Math" panose="02040503050406030204" pitchFamily="18" charset="0"/>
                          </a:rPr>
                          <m:t>)</m:t>
                        </m:r>
                        <m:r>
                          <a:rPr lang="zh-CN" altLang="en-US" sz="1600" i="0">
                            <a:latin typeface="Cambria Math" panose="02040503050406030204" pitchFamily="18" charset="0"/>
                          </a:rPr>
                          <m:t>=</m:t>
                        </m:r>
                        <m:d>
                          <m:dPr>
                            <m:sepChr m:val=","/>
                            <m:ctrlPr>
                              <a:rPr lang="zh-CN" altLang="en-US" sz="1600" i="1">
                                <a:latin typeface="Cambria Math" panose="02040503050406030204" pitchFamily="18" charset="0"/>
                              </a:rPr>
                            </m:ctrlPr>
                          </m:dPr>
                          <m:e>
                            <m:d>
                              <m:dPr>
                                <m:sepChr m:val=","/>
                                <m:ctrlPr>
                                  <a:rPr lang="zh-CN" altLang="en-US" sz="1600" i="1">
                                    <a:latin typeface="Cambria Math" panose="02040503050406030204" pitchFamily="18" charset="0"/>
                                  </a:rPr>
                                </m:ctrlPr>
                              </m:dPr>
                              <m:e>
                                <m:r>
                                  <a:rPr lang="zh-CN" altLang="en-US" sz="1600" i="1">
                                    <a:latin typeface="Cambria Math" panose="02040503050406030204" pitchFamily="18" charset="0"/>
                                  </a:rPr>
                                  <m:t>𝑝</m:t>
                                </m:r>
                              </m:e>
                              <m:e>
                                <m:r>
                                  <a:rPr lang="zh-CN" altLang="en-US" sz="1600" i="1">
                                    <a:latin typeface="Cambria Math" panose="02040503050406030204" pitchFamily="18" charset="0"/>
                                  </a:rPr>
                                  <m:t>𝑞</m:t>
                                </m:r>
                              </m:e>
                            </m:d>
                          </m:e>
                          <m:e>
                            <m:r>
                              <a:rPr lang="zh-CN" altLang="en-US" sz="1600" i="1">
                                <a:latin typeface="Cambria Math" panose="02040503050406030204" pitchFamily="18" charset="0"/>
                              </a:rPr>
                              <m:t>𝑁</m:t>
                            </m:r>
                          </m:e>
                        </m:d>
                      </m:e>
                    </m:d>
                  </m:oMath>
                </a14:m>
                <a:endParaRPr lang="en-US" altLang="zh-CN" sz="1600" dirty="0">
                  <a:latin typeface="楷体" panose="02010609060101010101" pitchFamily="49" charset="-122"/>
                  <a:ea typeface="楷体" panose="02010609060101010101" pitchFamily="49" charset="-122"/>
                </a:endParaRPr>
              </a:p>
              <a:p>
                <a:pPr marL="285750" indent="-285750">
                  <a:lnSpc>
                    <a:spcPct val="120000"/>
                  </a:lnSpc>
                  <a:buFont typeface="Arial" panose="020B0604020202020204" pitchFamily="34" charset="0"/>
                  <a:buChar char="•"/>
                </a:pPr>
                <a14:m>
                  <m:oMath xmlns:m="http://schemas.openxmlformats.org/officeDocument/2006/math">
                    <m:r>
                      <a:rPr lang="zh-CN" altLang="en-US" sz="1600" b="1" i="0" smtClean="0">
                        <a:latin typeface="Cambria Math" panose="02040503050406030204" pitchFamily="18" charset="0"/>
                      </a:rPr>
                      <m:t>𝐄𝐯𝐚𝐥</m:t>
                    </m:r>
                    <m:r>
                      <a:rPr lang="en-US" altLang="zh-CN" sz="1600" b="0" i="0" smtClean="0">
                        <a:latin typeface="Cambria Math" panose="02040503050406030204" pitchFamily="18" charset="0"/>
                      </a:rPr>
                      <m:t>(</m:t>
                    </m:r>
                    <m:r>
                      <a:rPr lang="en-US" altLang="zh-CN" sz="1600" b="0" i="1" smtClean="0">
                        <a:latin typeface="Cambria Math" panose="02040503050406030204" pitchFamily="18" charset="0"/>
                      </a:rPr>
                      <m:t>𝑝𝑘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𝑋</m:t>
                    </m:r>
                    <m:r>
                      <a:rPr lang="en-US" altLang="zh-CN" sz="1600" b="0" i="0" smtClean="0">
                        <a:latin typeface="Cambria Math" panose="02040503050406030204" pitchFamily="18" charset="0"/>
                      </a:rPr>
                      <m:t>)</m:t>
                    </m:r>
                    <m:r>
                      <a:rPr lang="zh-CN" altLang="en-US" sz="1600" i="0">
                        <a:latin typeface="Cambria Math" panose="02040503050406030204" pitchFamily="18" charset="0"/>
                      </a:rPr>
                      <m:t>:</m:t>
                    </m:r>
                    <m:r>
                      <a:rPr lang="zh-CN" altLang="en-US" sz="1600" i="1">
                        <a:latin typeface="Cambria Math" panose="02040503050406030204" pitchFamily="18" charset="0"/>
                      </a:rPr>
                      <m:t>𝑎𝑐𝑐</m:t>
                    </m:r>
                    <m:r>
                      <a:rPr lang="zh-CN" altLang="en-US" sz="1600">
                        <a:latin typeface="Cambria Math" panose="02040503050406030204" pitchFamily="18" charset="0"/>
                      </a:rPr>
                      <m:t>=</m:t>
                    </m:r>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𝑔</m:t>
                        </m:r>
                      </m:e>
                      <m:sup>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a:latin typeface="Cambria Math" panose="02040503050406030204" pitchFamily="18" charset="0"/>
                              </a:rPr>
                              <m:t>1</m:t>
                            </m:r>
                          </m:sub>
                        </m:sSub>
                        <m:r>
                          <a:rPr lang="zh-CN" altLang="en-US" sz="160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i="1">
                                <a:latin typeface="Cambria Math" panose="02040503050406030204" pitchFamily="18" charset="0"/>
                              </a:rPr>
                              <m:t>𝑛</m:t>
                            </m:r>
                          </m:sub>
                        </m:sSub>
                      </m:sup>
                    </m:sSup>
                    <m:r>
                      <m:rPr>
                        <m:sty m:val="p"/>
                      </m:rPr>
                      <a:rPr lang="zh-CN" altLang="en-US" sz="1600">
                        <a:latin typeface="Cambria Math" panose="02040503050406030204" pitchFamily="18" charset="0"/>
                      </a:rPr>
                      <m:t>mod</m:t>
                    </m:r>
                    <m:r>
                      <a:rPr lang="zh-CN" altLang="en-US" sz="1600" i="1">
                        <a:latin typeface="Cambria Math" panose="02040503050406030204" pitchFamily="18" charset="0"/>
                      </a:rPr>
                      <m:t>𝑁</m:t>
                    </m:r>
                    <m:r>
                      <a:rPr lang="zh-CN" altLang="en-US" sz="1600" i="1">
                        <a:latin typeface="Cambria Math" panose="02040503050406030204" pitchFamily="18" charset="0"/>
                      </a:rPr>
                      <m:t>，</m:t>
                    </m:r>
                    <m:r>
                      <a:rPr lang="en-US" altLang="zh-CN" sz="1600" i="1" dirty="0">
                        <a:latin typeface="Cambria Math" panose="02040503050406030204" pitchFamily="18" charset="0"/>
                      </a:rPr>
                      <m:t>𝑥</m:t>
                    </m:r>
                  </m:oMath>
                </a14:m>
                <a:r>
                  <a:rPr lang="zh-CN" altLang="en-US" sz="1600" dirty="0">
                    <a:latin typeface="楷体" panose="02010609060101010101" pitchFamily="49" charset="-122"/>
                    <a:ea typeface="楷体" panose="02010609060101010101" pitchFamily="49" charset="-122"/>
                  </a:rPr>
                  <a:t>素数</a:t>
                </a:r>
                <a:r>
                  <a:rPr lang="zh-CN" altLang="en-US" sz="1600" i="1" dirty="0">
                    <a:latin typeface="楷体" panose="02010609060101010101" pitchFamily="49" charset="-122"/>
                    <a:ea typeface="楷体" panose="02010609060101010101" pitchFamily="49" charset="-122"/>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1600" dirty="0">
                    <a:latin typeface="楷体" panose="02010609060101010101" pitchFamily="49" charset="-122"/>
                    <a:ea typeface="楷体" panose="02010609060101010101" pitchFamily="49" charset="-122"/>
                  </a:rPr>
                  <a:t>累加集合</a:t>
                </a:r>
              </a:p>
              <a:p>
                <a:pPr marL="285750" indent="-285750">
                  <a:lnSpc>
                    <a:spcPct val="120000"/>
                  </a:lnSpc>
                  <a:buFont typeface="Arial" panose="020B0604020202020204" pitchFamily="34" charset="0"/>
                  <a:buChar char="•"/>
                </a:pPr>
                <a14:m>
                  <m:oMath xmlns:m="http://schemas.openxmlformats.org/officeDocument/2006/math">
                    <m:r>
                      <a:rPr lang="zh-CN" altLang="en-US" sz="1600" b="1" i="0" smtClean="0">
                        <a:latin typeface="Cambria Math" panose="02040503050406030204" pitchFamily="18" charset="0"/>
                      </a:rPr>
                      <m:t>𝐖𝐢𝐭𝐂𝐫𝐞𝐚𝐭𝐞</m:t>
                    </m:r>
                    <m:r>
                      <a:rPr lang="en-US" altLang="zh-CN" sz="1600" b="1" i="1" smtClean="0">
                        <a:latin typeface="Cambria Math" panose="02040503050406030204" pitchFamily="18" charset="0"/>
                      </a:rPr>
                      <m:t>(</m:t>
                    </m:r>
                    <m:r>
                      <a:rPr lang="en-US" altLang="zh-CN" sz="1600" b="0" i="1" smtClean="0">
                        <a:latin typeface="Cambria Math" panose="02040503050406030204" pitchFamily="18" charset="0"/>
                      </a:rPr>
                      <m:t>𝑝𝑘</m:t>
                    </m:r>
                    <m:r>
                      <a:rPr lang="en-US" altLang="zh-CN" sz="1600" b="0" i="1" smtClean="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b="0" i="1">
                            <a:latin typeface="Cambria Math" panose="02040503050406030204" pitchFamily="18" charset="0"/>
                          </a:rPr>
                          <m:t>𝑥</m:t>
                        </m:r>
                      </m:e>
                      <m:sub>
                        <m:r>
                          <a:rPr lang="zh-CN" altLang="en-US" sz="1600" b="0" i="1">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𝑎𝑐𝑐</m:t>
                    </m:r>
                    <m:r>
                      <a:rPr lang="en-US" altLang="zh-CN" sz="1600" b="1" i="1" smtClean="0">
                        <a:latin typeface="Cambria Math" panose="02040503050406030204" pitchFamily="18" charset="0"/>
                      </a:rPr>
                      <m:t>)</m:t>
                    </m:r>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𝑤</m:t>
                        </m:r>
                      </m:e>
                      <m:sub>
                        <m:r>
                          <a:rPr lang="zh-CN" altLang="en-US" sz="1600" i="1">
                            <a:latin typeface="Cambria Math" panose="02040503050406030204" pitchFamily="18" charset="0"/>
                          </a:rPr>
                          <m:t>𝑖</m:t>
                        </m:r>
                      </m:sub>
                    </m:sSub>
                    <m:r>
                      <a:rPr lang="zh-CN" altLang="en-US" sz="1600" i="0">
                        <a:latin typeface="Cambria Math" panose="02040503050406030204" pitchFamily="18" charset="0"/>
                      </a:rPr>
                      <m:t>=</m:t>
                    </m:r>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𝑔</m:t>
                        </m:r>
                      </m:e>
                      <m:sup>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i="1">
                                <a:latin typeface="Cambria Math" panose="02040503050406030204" pitchFamily="18" charset="0"/>
                              </a:rPr>
                              <m:t>𝑖</m:t>
                            </m:r>
                            <m:r>
                              <a:rPr lang="zh-CN" altLang="en-US" sz="1600" i="0">
                                <a:latin typeface="Cambria Math" panose="02040503050406030204" pitchFamily="18" charset="0"/>
                              </a:rPr>
                              <m:t>−1</m:t>
                            </m:r>
                          </m:sub>
                        </m:sSub>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i="1">
                                <a:latin typeface="Cambria Math" panose="02040503050406030204" pitchFamily="18" charset="0"/>
                              </a:rPr>
                              <m:t>𝑖</m:t>
                            </m:r>
                            <m:r>
                              <a:rPr lang="zh-CN" altLang="en-US" sz="1600" i="0">
                                <a:latin typeface="Cambria Math" panose="02040503050406030204" pitchFamily="18" charset="0"/>
                              </a:rPr>
                              <m:t>+1</m:t>
                            </m:r>
                          </m:sub>
                        </m:sSub>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i="1">
                                <a:latin typeface="Cambria Math" panose="02040503050406030204" pitchFamily="18" charset="0"/>
                              </a:rPr>
                              <m:t>𝑛</m:t>
                            </m:r>
                          </m:sub>
                        </m:sSub>
                      </m:sup>
                    </m:sSup>
                    <m:r>
                      <m:rPr>
                        <m:sty m:val="p"/>
                      </m:rPr>
                      <a:rPr lang="zh-CN" altLang="en-US" sz="1600" i="0">
                        <a:latin typeface="Cambria Math" panose="02040503050406030204" pitchFamily="18" charset="0"/>
                      </a:rPr>
                      <m:t>mod</m:t>
                    </m:r>
                    <m:r>
                      <a:rPr lang="zh-CN" altLang="en-US" sz="1600" i="1">
                        <a:latin typeface="Cambria Math" panose="02040503050406030204" pitchFamily="18" charset="0"/>
                      </a:rPr>
                      <m:t>𝑁</m:t>
                    </m:r>
                  </m:oMath>
                </a14:m>
                <a:endParaRPr lang="zh-CN" altLang="en-US" sz="1600" dirty="0">
                  <a:latin typeface="楷体" panose="02010609060101010101" pitchFamily="49" charset="-122"/>
                  <a:ea typeface="楷体" panose="02010609060101010101" pitchFamily="49" charset="-122"/>
                </a:endParaRPr>
              </a:p>
              <a:p>
                <a:pPr marL="285750" indent="-285750">
                  <a:lnSpc>
                    <a:spcPct val="120000"/>
                  </a:lnSpc>
                  <a:buFont typeface="Arial" panose="020B0604020202020204" pitchFamily="34" charset="0"/>
                  <a:buChar char="•"/>
                </a:pPr>
                <a14:m>
                  <m:oMath xmlns:m="http://schemas.openxmlformats.org/officeDocument/2006/math">
                    <m:r>
                      <a:rPr lang="zh-CN" altLang="en-US" sz="1600" b="1" i="0" smtClean="0">
                        <a:latin typeface="Cambria Math" panose="02040503050406030204" pitchFamily="18" charset="0"/>
                      </a:rPr>
                      <m:t>𝐕𝐞𝐫</m:t>
                    </m:r>
                    <m:r>
                      <a:rPr lang="en-US" altLang="zh-CN" sz="1600" b="1" i="0" smtClean="0">
                        <a:latin typeface="Cambria Math" panose="02040503050406030204" pitchFamily="18" charset="0"/>
                      </a:rPr>
                      <m:t>𝐌𝐞𝐦</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𝑝𝑘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𝑎𝑐𝑐</m:t>
                        </m:r>
                        <m:r>
                          <a:rPr lang="en-US" altLang="zh-CN" sz="1600" b="0" i="1" smtClean="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𝑤</m:t>
                            </m:r>
                          </m:e>
                          <m:sub>
                            <m:r>
                              <a:rPr lang="zh-CN" altLang="en-US" sz="1600" i="1">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en-US" altLang="zh-CN" sz="1600" b="0" i="1" smtClean="0">
                                <a:solidFill>
                                  <a:srgbClr val="836967"/>
                                </a:solidFill>
                                <a:latin typeface="Cambria Math" panose="02040503050406030204" pitchFamily="18" charset="0"/>
                              </a:rPr>
                              <m:t>𝑥</m:t>
                            </m:r>
                          </m:e>
                          <m:sub>
                            <m:r>
                              <a:rPr lang="zh-CN" altLang="en-US" sz="1600" i="1">
                                <a:latin typeface="Cambria Math" panose="02040503050406030204" pitchFamily="18" charset="0"/>
                              </a:rPr>
                              <m:t>𝑖</m:t>
                            </m:r>
                          </m:sub>
                        </m:sSub>
                      </m:e>
                    </m:d>
                    <m:r>
                      <a:rPr lang="zh-CN" altLang="en-US" sz="1600" i="0">
                        <a:latin typeface="Cambria Math" panose="02040503050406030204" pitchFamily="18" charset="0"/>
                      </a:rPr>
                      <m:t>:</m:t>
                    </m:r>
                    <m:r>
                      <a:rPr lang="zh-CN" altLang="en-US" sz="1600" i="1">
                        <a:latin typeface="Cambria Math" panose="02040503050406030204" pitchFamily="18" charset="0"/>
                      </a:rPr>
                      <m:t>𝑎𝑐𝑐</m:t>
                    </m:r>
                    <m:r>
                      <a:rPr lang="zh-CN" altLang="en-US" sz="1600" i="0">
                        <a:latin typeface="Cambria Math" panose="02040503050406030204" pitchFamily="18" charset="0"/>
                      </a:rPr>
                      <m:t>=</m:t>
                    </m:r>
                    <m:sSubSup>
                      <m:sSubSupPr>
                        <m:ctrlPr>
                          <a:rPr lang="zh-CN" altLang="en-US" sz="1600" i="1">
                            <a:solidFill>
                              <a:srgbClr val="836967"/>
                            </a:solidFill>
                            <a:latin typeface="Cambria Math" panose="02040503050406030204" pitchFamily="18" charset="0"/>
                          </a:rPr>
                        </m:ctrlPr>
                      </m:sSubSupPr>
                      <m:e>
                        <m:r>
                          <a:rPr lang="zh-CN" altLang="en-US" sz="1600" i="1">
                            <a:latin typeface="Cambria Math" panose="02040503050406030204" pitchFamily="18" charset="0"/>
                          </a:rPr>
                          <m:t>𝑤</m:t>
                        </m:r>
                      </m:e>
                      <m:sub>
                        <m:r>
                          <a:rPr lang="zh-CN" altLang="en-US" sz="1600" i="1">
                            <a:latin typeface="Cambria Math" panose="02040503050406030204" pitchFamily="18" charset="0"/>
                          </a:rPr>
                          <m:t>𝑖</m:t>
                        </m:r>
                      </m:sub>
                      <m:sup>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i="1">
                                <a:latin typeface="Cambria Math" panose="02040503050406030204" pitchFamily="18" charset="0"/>
                              </a:rPr>
                              <m:t>𝑖</m:t>
                            </m:r>
                          </m:sub>
                        </m:sSub>
                      </m:sup>
                    </m:sSubSup>
                    <m:r>
                      <m:rPr>
                        <m:sty m:val="p"/>
                      </m:rPr>
                      <a:rPr lang="zh-CN" altLang="en-US" sz="1600" i="0">
                        <a:latin typeface="Cambria Math" panose="02040503050406030204" pitchFamily="18" charset="0"/>
                      </a:rPr>
                      <m:t>mod</m:t>
                    </m:r>
                    <m:r>
                      <a:rPr lang="zh-CN" altLang="en-US" sz="1600" i="1">
                        <a:latin typeface="Cambria Math" panose="02040503050406030204" pitchFamily="18" charset="0"/>
                      </a:rPr>
                      <m:t>𝑁</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1600"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动态：</a:t>
                </a:r>
                <a:endParaRPr lang="en-US" altLang="zh-CN" sz="1600"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20000"/>
                  </a:lnSpc>
                  <a:buFont typeface="Arial" panose="020B0604020202020204" pitchFamily="34" charset="0"/>
                  <a:buChar char="•"/>
                </a:pPr>
                <a14:m>
                  <m:oMath xmlns:m="http://schemas.openxmlformats.org/officeDocument/2006/math">
                    <m:r>
                      <a:rPr lang="zh-CN" altLang="en-US" sz="1600" b="1" i="0" smtClean="0">
                        <a:latin typeface="Cambria Math" panose="02040503050406030204" pitchFamily="18" charset="0"/>
                      </a:rPr>
                      <m:t>𝐀𝐝𝐝</m:t>
                    </m:r>
                    <m:r>
                      <a:rPr lang="en-US" altLang="zh-CN" sz="1600" b="0" i="0" smtClean="0">
                        <a:latin typeface="Cambria Math" panose="02040503050406030204" pitchFamily="18" charset="0"/>
                      </a:rPr>
                      <m:t>(</m:t>
                    </m:r>
                    <m:r>
                      <a:rPr lang="en-US" altLang="zh-CN" sz="1600" b="0" i="1" smtClean="0">
                        <a:latin typeface="Cambria Math" panose="02040503050406030204" pitchFamily="18" charset="0"/>
                      </a:rPr>
                      <m:t>𝑝𝑘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𝑎𝑐𝑐</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𝑋</m:t>
                    </m:r>
                    <m:r>
                      <a:rPr lang="en-US" altLang="zh-CN" sz="1600" b="0" i="0" smtClean="0">
                        <a:latin typeface="Cambria Math" panose="02040503050406030204" pitchFamily="18" charset="0"/>
                      </a:rPr>
                      <m:t>)</m:t>
                    </m:r>
                    <m:r>
                      <a:rPr lang="zh-CN" altLang="en-US" sz="1600" i="0">
                        <a:latin typeface="Cambria Math" panose="02040503050406030204" pitchFamily="18" charset="0"/>
                      </a:rPr>
                      <m:t>:</m:t>
                    </m:r>
                    <m:r>
                      <a:rPr lang="zh-CN" altLang="en-US" sz="1600" i="1">
                        <a:latin typeface="Cambria Math" panose="02040503050406030204" pitchFamily="18" charset="0"/>
                      </a:rPr>
                      <m:t>𝑎𝑐𝑐</m:t>
                    </m:r>
                    <m:r>
                      <a:rPr lang="zh-CN" altLang="en-US" sz="1600" i="0">
                        <a:latin typeface="Cambria Math" panose="02040503050406030204" pitchFamily="18" charset="0"/>
                      </a:rPr>
                      <m:t>′=</m:t>
                    </m:r>
                    <m:r>
                      <a:rPr lang="zh-CN" altLang="en-US" sz="1600" i="1">
                        <a:latin typeface="Cambria Math" panose="02040503050406030204" pitchFamily="18" charset="0"/>
                      </a:rPr>
                      <m:t>𝑎𝑐</m:t>
                    </m:r>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𝑐</m:t>
                        </m:r>
                      </m:e>
                      <m:sup>
                        <m:r>
                          <a:rPr lang="zh-CN" altLang="en-US" sz="1600" i="1">
                            <a:latin typeface="Cambria Math" panose="02040503050406030204" pitchFamily="18" charset="0"/>
                          </a:rPr>
                          <m:t>𝑥</m:t>
                        </m:r>
                      </m:sup>
                    </m:sSup>
                    <m:r>
                      <m:rPr>
                        <m:sty m:val="p"/>
                      </m:rPr>
                      <a:rPr lang="zh-CN" altLang="en-US" sz="1600" i="0">
                        <a:latin typeface="Cambria Math" panose="02040503050406030204" pitchFamily="18" charset="0"/>
                      </a:rPr>
                      <m:t>mod</m:t>
                    </m:r>
                    <m:r>
                      <a:rPr lang="zh-CN" altLang="en-US" sz="1600" i="1">
                        <a:latin typeface="Cambria Math" panose="02040503050406030204" pitchFamily="18" charset="0"/>
                      </a:rPr>
                      <m:t>𝑁</m:t>
                    </m:r>
                  </m:oMath>
                </a14:m>
                <a:endParaRPr lang="zh-CN" altLang="en-US" sz="1600" dirty="0">
                  <a:latin typeface="楷体" panose="02010609060101010101" pitchFamily="49" charset="-122"/>
                  <a:ea typeface="楷体" panose="02010609060101010101" pitchFamily="49" charset="-122"/>
                </a:endParaRPr>
              </a:p>
              <a:p>
                <a:pPr marL="285750" indent="-285750">
                  <a:lnSpc>
                    <a:spcPct val="120000"/>
                  </a:lnSpc>
                  <a:buFont typeface="Arial" panose="020B0604020202020204" pitchFamily="34" charset="0"/>
                  <a:buChar char="•"/>
                </a:pPr>
                <a14:m>
                  <m:oMath xmlns:m="http://schemas.openxmlformats.org/officeDocument/2006/math">
                    <m:r>
                      <a:rPr lang="zh-CN" altLang="en-US" sz="1600" b="1" i="0" smtClean="0">
                        <a:latin typeface="Cambria Math" panose="02040503050406030204" pitchFamily="18" charset="0"/>
                      </a:rPr>
                      <m:t>𝐃𝐞𝐥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𝑎𝑐𝑐</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solidFill>
                          <a:srgbClr val="C00000"/>
                        </a:solidFill>
                        <a:latin typeface="Cambria Math" panose="02040503050406030204" pitchFamily="18" charset="0"/>
                      </a:rPr>
                      <m:t>𝑠𝑘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𝑝𝑘</m:t>
                    </m:r>
                    <m:r>
                      <a:rPr lang="en-US" altLang="zh-CN" sz="1600" b="0" i="1" smtClean="0">
                        <a:latin typeface="Cambria Math" panose="02040503050406030204" pitchFamily="18" charset="0"/>
                      </a:rPr>
                      <m:t>)</m:t>
                    </m:r>
                    <m:r>
                      <a:rPr lang="zh-CN" altLang="en-US" sz="1600" i="0">
                        <a:latin typeface="Cambria Math" panose="02040503050406030204" pitchFamily="18" charset="0"/>
                      </a:rPr>
                      <m:t>:</m:t>
                    </m:r>
                    <m:r>
                      <a:rPr lang="zh-CN" altLang="en-US" sz="1600" i="1">
                        <a:latin typeface="Cambria Math" panose="02040503050406030204" pitchFamily="18" charset="0"/>
                      </a:rPr>
                      <m:t>𝑎𝑐𝑐</m:t>
                    </m:r>
                    <m:r>
                      <a:rPr lang="zh-CN" altLang="en-US" sz="1600" i="0">
                        <a:latin typeface="Cambria Math" panose="02040503050406030204" pitchFamily="18" charset="0"/>
                      </a:rPr>
                      <m:t>′=</m:t>
                    </m:r>
                    <m:r>
                      <a:rPr lang="zh-CN" altLang="en-US" sz="1600" i="1">
                        <a:latin typeface="Cambria Math" panose="02040503050406030204" pitchFamily="18" charset="0"/>
                      </a:rPr>
                      <m:t>𝑎𝑐</m:t>
                    </m:r>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𝑐</m:t>
                        </m:r>
                      </m:e>
                      <m:sup>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0">
                                <a:latin typeface="Cambria Math" panose="02040503050406030204" pitchFamily="18" charset="0"/>
                              </a:rPr>
                              <m:t>−1</m:t>
                            </m:r>
                          </m:sup>
                        </m:sSup>
                        <m:r>
                          <m:rPr>
                            <m:sty m:val="p"/>
                          </m:rPr>
                          <a:rPr lang="zh-CN" altLang="en-US" sz="1600" i="0">
                            <a:latin typeface="Cambria Math" panose="02040503050406030204" pitchFamily="18" charset="0"/>
                          </a:rPr>
                          <m:t>mod</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𝑝</m:t>
                            </m:r>
                            <m:r>
                              <a:rPr lang="zh-CN" altLang="en-US" sz="1600" i="0">
                                <a:latin typeface="Cambria Math" panose="02040503050406030204" pitchFamily="18" charset="0"/>
                              </a:rPr>
                              <m:t>−1</m:t>
                            </m:r>
                          </m:e>
                        </m:d>
                        <m:d>
                          <m:dPr>
                            <m:ctrlPr>
                              <a:rPr lang="zh-CN" altLang="en-US" sz="1600" i="1">
                                <a:latin typeface="Cambria Math" panose="02040503050406030204" pitchFamily="18" charset="0"/>
                              </a:rPr>
                            </m:ctrlPr>
                          </m:dPr>
                          <m:e>
                            <m:r>
                              <a:rPr lang="zh-CN" altLang="en-US" sz="1600" i="1">
                                <a:latin typeface="Cambria Math" panose="02040503050406030204" pitchFamily="18" charset="0"/>
                              </a:rPr>
                              <m:t>𝑞</m:t>
                            </m:r>
                            <m:r>
                              <a:rPr lang="zh-CN" altLang="en-US" sz="1600" i="0">
                                <a:latin typeface="Cambria Math" panose="02040503050406030204" pitchFamily="18" charset="0"/>
                              </a:rPr>
                              <m:t>−1</m:t>
                            </m:r>
                          </m:e>
                        </m:d>
                      </m:sup>
                    </m:sSup>
                    <m:r>
                      <m:rPr>
                        <m:sty m:val="p"/>
                      </m:rPr>
                      <a:rPr lang="zh-CN" altLang="en-US" sz="1600" i="0">
                        <a:latin typeface="Cambria Math" panose="02040503050406030204" pitchFamily="18" charset="0"/>
                      </a:rPr>
                      <m:t>mod</m:t>
                    </m:r>
                    <m:r>
                      <a:rPr lang="zh-CN" altLang="en-US" sz="1600" i="1">
                        <a:latin typeface="Cambria Math" panose="02040503050406030204" pitchFamily="18" charset="0"/>
                      </a:rPr>
                      <m:t>𝑁</m:t>
                    </m:r>
                  </m:oMath>
                </a14:m>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20000"/>
                  </a:lnSpc>
                  <a:buFont typeface="Arial" panose="020B0604020202020204" pitchFamily="34" charset="0"/>
                  <a:buChar char="•"/>
                </a:pPr>
                <a14:m>
                  <m:oMath xmlns:m="http://schemas.openxmlformats.org/officeDocument/2006/math">
                    <m:r>
                      <a:rPr lang="zh-CN" altLang="en-US" sz="1600" b="1">
                        <a:latin typeface="Cambria Math" panose="02040503050406030204" pitchFamily="18" charset="0"/>
                      </a:rPr>
                      <m:t>𝐌𝐞𝐦𝐖𝐢𝐭𝐔𝐩</m:t>
                    </m:r>
                    <m:r>
                      <a:rPr lang="en-US" altLang="zh-CN" sz="1600">
                        <a:latin typeface="Cambria Math" panose="02040503050406030204" pitchFamily="18" charset="0"/>
                      </a:rPr>
                      <m:t>(</m:t>
                    </m:r>
                    <m:r>
                      <a:rPr lang="en-US" altLang="zh-CN" sz="1600" i="1">
                        <a:latin typeface="Cambria Math" panose="02040503050406030204" pitchFamily="18" charset="0"/>
                      </a:rPr>
                      <m:t>𝑥</m:t>
                    </m:r>
                    <m:r>
                      <a:rPr lang="en-US" altLang="zh-CN" sz="1600" i="1">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𝑤</m:t>
                        </m:r>
                      </m:e>
                      <m:sub>
                        <m:r>
                          <a:rPr lang="zh-CN" altLang="en-US" sz="1600" i="1">
                            <a:latin typeface="Cambria Math" panose="02040503050406030204" pitchFamily="18" charset="0"/>
                          </a:rPr>
                          <m:t>𝑖</m:t>
                        </m:r>
                      </m:sub>
                    </m:sSub>
                    <m:sSub>
                      <m:sSubPr>
                        <m:ctrlPr>
                          <a:rPr lang="zh-CN" altLang="en-US" sz="1600" i="1">
                            <a:solidFill>
                              <a:srgbClr val="836967"/>
                            </a:solidFill>
                            <a:latin typeface="Cambria Math" panose="02040503050406030204" pitchFamily="18" charset="0"/>
                          </a:rPr>
                        </m:ctrlPr>
                      </m:sSubPr>
                      <m:e>
                        <m:r>
                          <a:rPr lang="en-US" altLang="zh-CN" sz="1600" i="1">
                            <a:solidFill>
                              <a:srgbClr val="836967"/>
                            </a:solidFill>
                            <a:latin typeface="Cambria Math" panose="02040503050406030204" pitchFamily="18" charset="0"/>
                          </a:rPr>
                          <m:t>,</m:t>
                        </m:r>
                        <m:r>
                          <a:rPr lang="en-US" altLang="zh-CN" sz="1600" i="1">
                            <a:solidFill>
                              <a:srgbClr val="836967"/>
                            </a:solidFill>
                            <a:latin typeface="Cambria Math" panose="02040503050406030204" pitchFamily="18" charset="0"/>
                          </a:rPr>
                          <m:t>𝑥</m:t>
                        </m:r>
                      </m:e>
                      <m:sub>
                        <m:r>
                          <a:rPr lang="zh-CN" altLang="en-US"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𝑝𝑘</m:t>
                    </m:r>
                    <m:r>
                      <a:rPr lang="en-US" altLang="zh-CN" sz="1600" i="1">
                        <a:latin typeface="Cambria Math" panose="02040503050406030204" pitchFamily="18" charset="0"/>
                      </a:rPr>
                      <m:t>,</m:t>
                    </m:r>
                    <m:r>
                      <a:rPr lang="en-US" altLang="zh-CN" sz="1600" i="1">
                        <a:latin typeface="Cambria Math" panose="02040503050406030204" pitchFamily="18" charset="0"/>
                      </a:rPr>
                      <m:t>𝑎𝑐𝑐</m:t>
                    </m:r>
                    <m:r>
                      <a:rPr lang="en-US" altLang="zh-CN" sz="1600" i="1">
                        <a:latin typeface="Cambria Math" panose="02040503050406030204" pitchFamily="18" charset="0"/>
                      </a:rPr>
                      <m:t>,</m:t>
                    </m:r>
                    <m:r>
                      <a:rPr lang="en-US" altLang="zh-CN" sz="1600" i="1">
                        <a:latin typeface="Cambria Math" panose="02040503050406030204" pitchFamily="18" charset="0"/>
                      </a:rPr>
                      <m:t>𝑎𝑐𝑐</m:t>
                    </m:r>
                    <m:r>
                      <a:rPr lang="en-US" altLang="zh-CN" sz="1600" i="1">
                        <a:latin typeface="Cambria Math" panose="02040503050406030204" pitchFamily="18" charset="0"/>
                      </a:rPr>
                      <m:t>′</m:t>
                    </m:r>
                    <m:r>
                      <a:rPr lang="en-US" altLang="zh-CN" sz="1600">
                        <a:latin typeface="Cambria Math" panose="02040503050406030204" pitchFamily="18" charset="0"/>
                      </a:rPr>
                      <m:t>)</m:t>
                    </m:r>
                    <m:r>
                      <a:rPr lang="zh-CN" altLang="en-US" sz="1600">
                        <a:latin typeface="Cambria Math" panose="02040503050406030204" pitchFamily="18" charset="0"/>
                      </a:rPr>
                      <m:t>:</m:t>
                    </m:r>
                  </m:oMath>
                </a14:m>
                <a:endParaRPr lang="en-US" altLang="zh-CN" sz="1600" dirty="0">
                  <a:latin typeface="楷体" panose="02010609060101010101" pitchFamily="49" charset="-122"/>
                  <a:ea typeface="楷体" panose="02010609060101010101" pitchFamily="49" charset="-122"/>
                </a:endParaRPr>
              </a:p>
              <a:p>
                <a:pPr marL="742950" lvl="1" indent="-285750">
                  <a:lnSpc>
                    <a:spcPct val="120000"/>
                  </a:lnSpc>
                  <a:buFont typeface="Arial" panose="020B0604020202020204" pitchFamily="34" charset="0"/>
                  <a:buChar char="•"/>
                </a:pPr>
                <a:r>
                  <a:rPr lang="zh-CN" altLang="en-US" sz="1600" dirty="0">
                    <a:latin typeface="楷体" panose="02010609060101010101" pitchFamily="49" charset="-122"/>
                    <a:ea typeface="楷体" panose="02010609060101010101" pitchFamily="49" charset="-122"/>
                  </a:rPr>
                  <a:t>添加</a:t>
                </a:r>
                <a14:m>
                  <m:oMath xmlns:m="http://schemas.openxmlformats.org/officeDocument/2006/math">
                    <m:r>
                      <a:rPr lang="en-US" altLang="zh-CN" sz="1600" i="1">
                        <a:latin typeface="Cambria Math" panose="02040503050406030204" pitchFamily="18" charset="0"/>
                      </a:rPr>
                      <m:t>𝑥</m:t>
                    </m:r>
                    <m:r>
                      <a:rPr lang="en-US" altLang="zh-CN" sz="1600" i="1">
                        <a:latin typeface="Cambria Math" panose="02040503050406030204" pitchFamily="18" charset="0"/>
                      </a:rPr>
                      <m:t> </m:t>
                    </m:r>
                  </m:oMath>
                </a14:m>
                <a:r>
                  <a:rPr lang="zh-CN" altLang="en-US" sz="1600" dirty="0">
                    <a:latin typeface="楷体" panose="02010609060101010101" pitchFamily="49" charset="-122"/>
                    <a:ea typeface="楷体" panose="02010609060101010101" pitchFamily="49" charset="-122"/>
                  </a:rPr>
                  <a:t>时，对</a:t>
                </a:r>
                <a14:m>
                  <m:oMath xmlns:m="http://schemas.openxmlformats.org/officeDocument/2006/math">
                    <m:sSub>
                      <m:sSubPr>
                        <m:ctrlPr>
                          <a:rPr lang="zh-CN" altLang="en-US" sz="1600" i="1">
                            <a:solidFill>
                              <a:srgbClr val="836967"/>
                            </a:solidFill>
                            <a:latin typeface="Cambria Math" panose="02040503050406030204" pitchFamily="18" charset="0"/>
                          </a:rPr>
                        </m:ctrlPr>
                      </m:sSubPr>
                      <m:e>
                        <m:r>
                          <a:rPr lang="en-US" altLang="zh-CN" sz="1600" i="1">
                            <a:solidFill>
                              <a:srgbClr val="836967"/>
                            </a:solidFill>
                            <a:latin typeface="Cambria Math" panose="02040503050406030204" pitchFamily="18" charset="0"/>
                          </a:rPr>
                          <m:t>𝑥</m:t>
                        </m:r>
                      </m:e>
                      <m:sub>
                        <m:r>
                          <a:rPr lang="zh-CN" altLang="en-US" sz="1600" i="1">
                            <a:latin typeface="Cambria Math" panose="02040503050406030204" pitchFamily="18" charset="0"/>
                          </a:rPr>
                          <m:t>𝑖</m:t>
                        </m:r>
                      </m:sub>
                    </m:sSub>
                  </m:oMath>
                </a14:m>
                <a:r>
                  <a:rPr lang="zh-CN" altLang="en-US" sz="1600" dirty="0">
                    <a:latin typeface="楷体" panose="02010609060101010101" pitchFamily="49" charset="-122"/>
                    <a:ea typeface="楷体" panose="02010609060101010101" pitchFamily="49" charset="-122"/>
                  </a:rPr>
                  <a:t>更新证据：</a:t>
                </a:r>
                <a:r>
                  <a:rPr lang="zh-CN" altLang="en-US" sz="1600" dirty="0">
                    <a:solidFill>
                      <a:srgbClr val="836967"/>
                    </a:solidFill>
                    <a:latin typeface="楷体" panose="02010609060101010101" pitchFamily="49" charset="-122"/>
                    <a:ea typeface="楷体" panose="02010609060101010101" pitchFamily="49" charset="-122"/>
                  </a:rPr>
                  <a:t> </a:t>
                </a:r>
                <a14:m>
                  <m:oMath xmlns:m="http://schemas.openxmlformats.org/officeDocument/2006/math">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𝑤</m:t>
                        </m:r>
                      </m:e>
                      <m:sub>
                        <m:r>
                          <a:rPr lang="zh-CN" altLang="en-US" sz="1600" i="1">
                            <a:latin typeface="Cambria Math" panose="02040503050406030204" pitchFamily="18" charset="0"/>
                          </a:rPr>
                          <m:t>𝑖</m:t>
                        </m:r>
                      </m:sub>
                    </m:sSub>
                    <m:r>
                      <a:rPr lang="zh-CN" altLang="en-US" sz="1600">
                        <a:latin typeface="Cambria Math" panose="02040503050406030204" pitchFamily="18" charset="0"/>
                      </a:rPr>
                      <m:t>′=</m:t>
                    </m:r>
                    <m:sSubSup>
                      <m:sSubSupPr>
                        <m:ctrlPr>
                          <a:rPr lang="zh-CN" altLang="en-US" sz="1600" i="1">
                            <a:solidFill>
                              <a:srgbClr val="836967"/>
                            </a:solidFill>
                            <a:latin typeface="Cambria Math" panose="02040503050406030204" pitchFamily="18" charset="0"/>
                          </a:rPr>
                        </m:ctrlPr>
                      </m:sSubSupPr>
                      <m:e>
                        <m:r>
                          <a:rPr lang="zh-CN" altLang="en-US" sz="1600" i="1">
                            <a:latin typeface="Cambria Math" panose="02040503050406030204" pitchFamily="18" charset="0"/>
                          </a:rPr>
                          <m:t>𝑤</m:t>
                        </m:r>
                      </m:e>
                      <m:sub>
                        <m:r>
                          <a:rPr lang="zh-CN" altLang="en-US" sz="1600" i="1">
                            <a:latin typeface="Cambria Math" panose="02040503050406030204" pitchFamily="18" charset="0"/>
                          </a:rPr>
                          <m:t>𝑖</m:t>
                        </m:r>
                      </m:sub>
                      <m:sup>
                        <m:r>
                          <a:rPr lang="zh-CN" altLang="en-US" sz="1600" i="1">
                            <a:latin typeface="Cambria Math" panose="02040503050406030204" pitchFamily="18" charset="0"/>
                          </a:rPr>
                          <m:t>𝑥</m:t>
                        </m:r>
                      </m:sup>
                    </m:sSubSup>
                    <m:r>
                      <m:rPr>
                        <m:sty m:val="p"/>
                      </m:rPr>
                      <a:rPr lang="zh-CN" altLang="en-US" sz="1600">
                        <a:latin typeface="Cambria Math" panose="02040503050406030204" pitchFamily="18" charset="0"/>
                      </a:rPr>
                      <m:t>mod</m:t>
                    </m:r>
                    <m:r>
                      <a:rPr lang="zh-CN" altLang="en-US" sz="1600" i="1">
                        <a:latin typeface="Cambria Math" panose="02040503050406030204" pitchFamily="18" charset="0"/>
                      </a:rPr>
                      <m:t>𝑁</m:t>
                    </m:r>
                  </m:oMath>
                </a14:m>
                <a:endParaRPr lang="en-US" altLang="zh-CN" sz="1600" dirty="0">
                  <a:latin typeface="楷体" panose="02010609060101010101" pitchFamily="49" charset="-122"/>
                  <a:ea typeface="楷体" panose="02010609060101010101" pitchFamily="49" charset="-122"/>
                </a:endParaRPr>
              </a:p>
              <a:p>
                <a:pPr marL="742950" lvl="1" indent="-285750">
                  <a:lnSpc>
                    <a:spcPct val="120000"/>
                  </a:lnSpc>
                  <a:buFont typeface="Arial" panose="020B0604020202020204" pitchFamily="34" charset="0"/>
                  <a:buChar char="•"/>
                </a:pPr>
                <a:r>
                  <a:rPr lang="zh-CN" altLang="en-US" sz="1600" dirty="0">
                    <a:latin typeface="楷体" panose="02010609060101010101" pitchFamily="49" charset="-122"/>
                    <a:ea typeface="楷体" panose="02010609060101010101" pitchFamily="49" charset="-122"/>
                  </a:rPr>
                  <a:t>删除</a:t>
                </a:r>
                <a14:m>
                  <m:oMath xmlns:m="http://schemas.openxmlformats.org/officeDocument/2006/math">
                    <m:r>
                      <a:rPr lang="zh-CN" altLang="en-US" sz="1600" i="1">
                        <a:latin typeface="Cambria Math" panose="02040503050406030204" pitchFamily="18" charset="0"/>
                      </a:rPr>
                      <m:t>𝑥</m:t>
                    </m:r>
                    <m:r>
                      <a:rPr lang="zh-CN" altLang="en-US" sz="160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i="1">
                            <a:latin typeface="Cambria Math" panose="02040503050406030204" pitchFamily="18" charset="0"/>
                          </a:rPr>
                          <m:t>𝑖</m:t>
                        </m:r>
                      </m:sub>
                    </m:sSub>
                    <m:r>
                      <a:rPr lang="zh-CN" altLang="en-US" sz="1600">
                        <a:latin typeface="Cambria Math" panose="02040503050406030204" pitchFamily="18" charset="0"/>
                      </a:rPr>
                      <m:t>∈</m:t>
                    </m:r>
                    <m:r>
                      <a:rPr lang="zh-CN" altLang="en-US" sz="1600" i="1">
                        <a:latin typeface="Cambria Math" panose="02040503050406030204" pitchFamily="18" charset="0"/>
                      </a:rPr>
                      <m:t>𝑋</m:t>
                    </m:r>
                  </m:oMath>
                </a14:m>
                <a:r>
                  <a:rPr lang="zh-CN" altLang="en-US" sz="1600" dirty="0">
                    <a:latin typeface="楷体" panose="02010609060101010101" pitchFamily="49" charset="-122"/>
                    <a:ea typeface="楷体" panose="02010609060101010101" pitchFamily="49" charset="-122"/>
                  </a:rPr>
                  <a:t>时，更新</a:t>
                </a:r>
                <a14:m>
                  <m:oMath xmlns:m="http://schemas.openxmlformats.org/officeDocument/2006/math">
                    <m:sSub>
                      <m:sSubPr>
                        <m:ctrlPr>
                          <a:rPr lang="zh-CN" altLang="en-US" sz="1600" i="1">
                            <a:solidFill>
                              <a:srgbClr val="836967"/>
                            </a:solidFill>
                            <a:latin typeface="Cambria Math" panose="02040503050406030204" pitchFamily="18" charset="0"/>
                          </a:rPr>
                        </m:ctrlPr>
                      </m:sSubPr>
                      <m:e>
                        <m:r>
                          <a:rPr lang="en-US" altLang="zh-CN" sz="1600" i="1">
                            <a:solidFill>
                              <a:srgbClr val="836967"/>
                            </a:solidFill>
                            <a:latin typeface="Cambria Math" panose="02040503050406030204" pitchFamily="18" charset="0"/>
                          </a:rPr>
                          <m:t>𝑥</m:t>
                        </m:r>
                      </m:e>
                      <m:sub>
                        <m:r>
                          <a:rPr lang="zh-CN" altLang="en-US" sz="1600" i="1">
                            <a:latin typeface="Cambria Math" panose="02040503050406030204" pitchFamily="18" charset="0"/>
                          </a:rPr>
                          <m:t>𝑖</m:t>
                        </m:r>
                      </m:sub>
                    </m:sSub>
                  </m:oMath>
                </a14:m>
                <a:r>
                  <a:rPr lang="zh-CN" altLang="en-US" sz="1600" dirty="0">
                    <a:latin typeface="楷体" panose="02010609060101010101" pitchFamily="49" charset="-122"/>
                    <a:ea typeface="楷体" panose="02010609060101010101" pitchFamily="49" charset="-122"/>
                  </a:rPr>
                  <a:t>证据：</a:t>
                </a:r>
                <a:endParaRPr lang="en-US" altLang="zh-CN" sz="1600" dirty="0">
                  <a:latin typeface="楷体" panose="02010609060101010101" pitchFamily="49" charset="-122"/>
                  <a:ea typeface="楷体" panose="02010609060101010101" pitchFamily="49" charset="-122"/>
                </a:endParaRPr>
              </a:p>
              <a:p>
                <a:pPr marL="1257300" lvl="2" indent="-342900">
                  <a:lnSpc>
                    <a:spcPct val="120000"/>
                  </a:lnSpc>
                  <a:buFont typeface="+mj-ea"/>
                  <a:buAutoNum type="circleNumDbPlain"/>
                </a:pPr>
                <a:r>
                  <a:rPr lang="zh-CN" altLang="en-US" sz="1600" dirty="0">
                    <a:latin typeface="楷体" panose="02010609060101010101" pitchFamily="49" charset="-122"/>
                    <a:ea typeface="楷体" panose="02010609060101010101" pitchFamily="49" charset="-122"/>
                  </a:rPr>
                  <a:t>扩展欧几里得算法计算</a:t>
                </a:r>
                <a14:m>
                  <m:oMath xmlns:m="http://schemas.openxmlformats.org/officeDocument/2006/math">
                    <m:r>
                      <a:rPr lang="zh-CN" altLang="en-US" sz="1600" i="1">
                        <a:latin typeface="Cambria Math" panose="02040503050406030204" pitchFamily="18" charset="0"/>
                      </a:rPr>
                      <m:t>𝑎</m:t>
                    </m:r>
                    <m:r>
                      <a:rPr lang="zh-CN" altLang="en-US" sz="1600">
                        <a:latin typeface="Cambria Math" panose="02040503050406030204" pitchFamily="18" charset="0"/>
                      </a:rPr>
                      <m:t>,</m:t>
                    </m:r>
                    <m:r>
                      <a:rPr lang="zh-CN" altLang="en-US" sz="1600" i="1">
                        <a:latin typeface="Cambria Math" panose="02040503050406030204" pitchFamily="18" charset="0"/>
                      </a:rPr>
                      <m:t>𝑏</m:t>
                    </m:r>
                    <m:r>
                      <a:rPr lang="zh-CN" altLang="en-US" sz="1600">
                        <a:latin typeface="Cambria Math" panose="02040503050406030204" pitchFamily="18" charset="0"/>
                      </a:rPr>
                      <m:t>∈</m:t>
                    </m:r>
                    <m:r>
                      <a:rPr lang="zh-CN" altLang="en-US" sz="1600">
                        <a:latin typeface="Cambria Math" panose="02040503050406030204" pitchFamily="18" charset="0"/>
                      </a:rPr>
                      <m:t>ℤ</m:t>
                    </m:r>
                  </m:oMath>
                </a14:m>
                <a:r>
                  <a:rPr lang="zh-CN" altLang="en-US" sz="1600" dirty="0">
                    <a:latin typeface="楷体" panose="02010609060101010101" pitchFamily="49" charset="-122"/>
                    <a:ea typeface="楷体" panose="02010609060101010101" pitchFamily="49" charset="-122"/>
                  </a:rPr>
                  <a:t>，使得</a:t>
                </a:r>
                <a14:m>
                  <m:oMath xmlns:m="http://schemas.openxmlformats.org/officeDocument/2006/math">
                    <m:r>
                      <a:rPr lang="zh-CN" altLang="en-US" sz="1600" i="1">
                        <a:latin typeface="Cambria Math" panose="02040503050406030204" pitchFamily="18" charset="0"/>
                      </a:rPr>
                      <m:t>𝑎</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i="1">
                            <a:latin typeface="Cambria Math" panose="02040503050406030204" pitchFamily="18" charset="0"/>
                          </a:rPr>
                          <m:t>𝑖</m:t>
                        </m:r>
                      </m:sub>
                    </m:sSub>
                    <m:r>
                      <a:rPr lang="zh-CN" altLang="en-US" sz="1600">
                        <a:latin typeface="Cambria Math" panose="02040503050406030204" pitchFamily="18" charset="0"/>
                      </a:rPr>
                      <m:t>+</m:t>
                    </m:r>
                    <m:r>
                      <a:rPr lang="zh-CN" altLang="en-US" sz="1600" i="1">
                        <a:latin typeface="Cambria Math" panose="02040503050406030204" pitchFamily="18" charset="0"/>
                      </a:rPr>
                      <m:t>𝑏𝑥</m:t>
                    </m:r>
                    <m:r>
                      <a:rPr lang="zh-CN" altLang="en-US" sz="1600">
                        <a:latin typeface="Cambria Math" panose="02040503050406030204" pitchFamily="18" charset="0"/>
                      </a:rPr>
                      <m:t>=1</m:t>
                    </m:r>
                  </m:oMath>
                </a14:m>
                <a:endParaRPr lang="zh-CN" altLang="en-US" sz="1600" dirty="0">
                  <a:latin typeface="楷体" panose="02010609060101010101" pitchFamily="49" charset="-122"/>
                  <a:ea typeface="楷体" panose="02010609060101010101" pitchFamily="49" charset="-122"/>
                </a:endParaRPr>
              </a:p>
              <a:p>
                <a:pPr marL="1257300" lvl="2" indent="-342900">
                  <a:lnSpc>
                    <a:spcPct val="120000"/>
                  </a:lnSpc>
                  <a:buFont typeface="+mj-ea"/>
                  <a:buAutoNum type="circleNumDbPlain"/>
                </a:pPr>
                <a14:m>
                  <m:oMath xmlns:m="http://schemas.openxmlformats.org/officeDocument/2006/math">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𝑤</m:t>
                        </m:r>
                      </m:e>
                      <m:sub>
                        <m:r>
                          <a:rPr lang="zh-CN" altLang="en-US" sz="1600" i="1">
                            <a:latin typeface="Cambria Math" panose="02040503050406030204" pitchFamily="18" charset="0"/>
                          </a:rPr>
                          <m:t>𝑖</m:t>
                        </m:r>
                      </m:sub>
                    </m:sSub>
                    <m:r>
                      <a:rPr lang="zh-CN" altLang="en-US" sz="1600">
                        <a:latin typeface="Cambria Math" panose="02040503050406030204" pitchFamily="18" charset="0"/>
                      </a:rPr>
                      <m:t>′=</m:t>
                    </m:r>
                    <m:r>
                      <a:rPr lang="zh-CN" altLang="en-US" sz="1600" i="1">
                        <a:latin typeface="Cambria Math" panose="02040503050406030204" pitchFamily="18" charset="0"/>
                      </a:rPr>
                      <m:t>𝑊</m:t>
                    </m:r>
                    <m:d>
                      <m:dPr>
                        <m:sepChr m:val=","/>
                        <m:ctrlPr>
                          <a:rPr lang="zh-CN" altLang="en-US" sz="1600" i="1">
                            <a:latin typeface="Cambria Math" panose="02040503050406030204" pitchFamily="18" charset="0"/>
                          </a:rPr>
                        </m:ctrlPr>
                      </m:dPr>
                      <m:e>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𝑤</m:t>
                            </m:r>
                          </m:e>
                          <m:sub>
                            <m:r>
                              <a:rPr lang="zh-CN" altLang="en-US" sz="1600" i="1">
                                <a:latin typeface="Cambria Math" panose="02040503050406030204" pitchFamily="18" charset="0"/>
                              </a:rPr>
                              <m:t>𝑖</m:t>
                            </m:r>
                          </m:sub>
                        </m:sSub>
                      </m:e>
                      <m:e>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i="1">
                                <a:latin typeface="Cambria Math" panose="02040503050406030204" pitchFamily="18" charset="0"/>
                              </a:rPr>
                              <m:t>𝑖</m:t>
                            </m:r>
                          </m:sub>
                        </m:sSub>
                      </m:e>
                      <m:e>
                        <m:r>
                          <a:rPr lang="zh-CN" altLang="en-US" sz="1600" i="1">
                            <a:latin typeface="Cambria Math" panose="02040503050406030204" pitchFamily="18" charset="0"/>
                          </a:rPr>
                          <m:t>𝑥</m:t>
                        </m:r>
                      </m:e>
                      <m:e>
                        <m:r>
                          <a:rPr lang="zh-CN" altLang="en-US" sz="1600" i="1">
                            <a:latin typeface="Cambria Math" panose="02040503050406030204" pitchFamily="18" charset="0"/>
                          </a:rPr>
                          <m:t>𝑎</m:t>
                        </m:r>
                        <m:r>
                          <m:rPr>
                            <m:sty m:val="p"/>
                          </m:rPr>
                          <a:rPr lang="en-US" altLang="zh-CN" sz="1600" i="1">
                            <a:latin typeface="Cambria Math" panose="02040503050406030204" pitchFamily="18" charset="0"/>
                          </a:rPr>
                          <m:t>cc</m:t>
                        </m:r>
                      </m:e>
                      <m:e>
                        <m:r>
                          <a:rPr lang="zh-CN" altLang="en-US" sz="1600" i="1">
                            <a:latin typeface="Cambria Math" panose="02040503050406030204" pitchFamily="18" charset="0"/>
                          </a:rPr>
                          <m:t>𝑎𝑐𝑐</m:t>
                        </m:r>
                        <m:r>
                          <a:rPr lang="zh-CN" altLang="en-US" sz="1600">
                            <a:latin typeface="Cambria Math" panose="02040503050406030204" pitchFamily="18" charset="0"/>
                          </a:rPr>
                          <m:t>′</m:t>
                        </m:r>
                      </m:e>
                    </m:d>
                    <m:r>
                      <a:rPr lang="zh-CN" altLang="en-US" sz="1600">
                        <a:latin typeface="Cambria Math" panose="02040503050406030204" pitchFamily="18" charset="0"/>
                      </a:rPr>
                      <m:t>=</m:t>
                    </m:r>
                    <m:sSubSup>
                      <m:sSubSupPr>
                        <m:ctrlPr>
                          <a:rPr lang="zh-CN" altLang="en-US" sz="1600" i="1">
                            <a:solidFill>
                              <a:srgbClr val="836967"/>
                            </a:solidFill>
                            <a:latin typeface="Cambria Math" panose="02040503050406030204" pitchFamily="18" charset="0"/>
                          </a:rPr>
                        </m:ctrlPr>
                      </m:sSubSupPr>
                      <m:e>
                        <m:r>
                          <a:rPr lang="zh-CN" altLang="en-US" sz="1600" i="1">
                            <a:latin typeface="Cambria Math" panose="02040503050406030204" pitchFamily="18" charset="0"/>
                          </a:rPr>
                          <m:t>𝑤</m:t>
                        </m:r>
                      </m:e>
                      <m:sub>
                        <m:r>
                          <a:rPr lang="zh-CN" altLang="en-US" sz="1600" i="1">
                            <a:latin typeface="Cambria Math" panose="02040503050406030204" pitchFamily="18" charset="0"/>
                          </a:rPr>
                          <m:t>𝑖</m:t>
                        </m:r>
                      </m:sub>
                      <m:sup>
                        <m:r>
                          <a:rPr lang="zh-CN" altLang="en-US" sz="1600" i="1">
                            <a:latin typeface="Cambria Math" panose="02040503050406030204" pitchFamily="18" charset="0"/>
                          </a:rPr>
                          <m:t>𝑏</m:t>
                        </m:r>
                      </m:sup>
                    </m:sSubSup>
                    <m:r>
                      <a:rPr lang="zh-CN" altLang="en-US" sz="1600">
                        <a:latin typeface="Cambria Math" panose="02040503050406030204" pitchFamily="18" charset="0"/>
                      </a:rPr>
                      <m:t>·</m:t>
                    </m:r>
                    <m:r>
                      <a:rPr lang="zh-CN" altLang="en-US" sz="1600" i="1">
                        <a:latin typeface="Cambria Math" panose="02040503050406030204" pitchFamily="18" charset="0"/>
                      </a:rPr>
                      <m:t>𝑎𝑐𝑐</m:t>
                    </m:r>
                    <m:sSup>
                      <m:sSupPr>
                        <m:ctrlPr>
                          <a:rPr lang="zh-CN" altLang="en-US" sz="1600" i="1">
                            <a:solidFill>
                              <a:srgbClr val="836967"/>
                            </a:solidFill>
                            <a:latin typeface="Cambria Math" panose="02040503050406030204" pitchFamily="18" charset="0"/>
                          </a:rPr>
                        </m:ctrlPr>
                      </m:sSupPr>
                      <m:e>
                        <m:r>
                          <a:rPr lang="zh-CN" altLang="en-US" sz="1600">
                            <a:latin typeface="Cambria Math" panose="02040503050406030204" pitchFamily="18" charset="0"/>
                          </a:rPr>
                          <m:t>′</m:t>
                        </m:r>
                      </m:e>
                      <m:sup>
                        <m:r>
                          <a:rPr lang="zh-CN" altLang="en-US" sz="1600" i="1">
                            <a:latin typeface="Cambria Math" panose="02040503050406030204" pitchFamily="18" charset="0"/>
                          </a:rPr>
                          <m:t>𝑎</m:t>
                        </m:r>
                      </m:sup>
                    </m:sSup>
                  </m:oMath>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1714500" lvl="3" indent="-342900">
                  <a:lnSpc>
                    <a:spcPct val="12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假设</a:t>
                </a:r>
                <a14:m>
                  <m:oMath xmlns:m="http://schemas.openxmlformats.org/officeDocument/2006/math">
                    <m:r>
                      <a:rPr lang="zh-CN" altLang="en-US" i="1" smtClean="0">
                        <a:latin typeface="Cambria Math" panose="02040503050406030204" pitchFamily="18" charset="0"/>
                      </a:rPr>
                      <m:t>𝑋</m:t>
                    </m:r>
                    <m:r>
                      <a:rPr lang="zh-CN" altLang="en-US" i="0">
                        <a:latin typeface="Cambria Math" panose="02040503050406030204" pitchFamily="18" charset="0"/>
                      </a:rPr>
                      <m:t>=</m:t>
                    </m:r>
                    <m:d>
                      <m:dPr>
                        <m:begChr m:val="{"/>
                        <m:endChr m:val="}"/>
                        <m:sepChr m:val=","/>
                        <m:ctrlPr>
                          <a:rPr lang="zh-CN" altLang="en-US" i="1">
                            <a:latin typeface="Cambria Math" panose="02040503050406030204" pitchFamily="18" charset="0"/>
                          </a:rPr>
                        </m:ctrlPr>
                      </m:dPr>
                      <m:e>
                        <m:sSub>
                          <m:sSubPr>
                            <m:ctrlPr>
                              <a:rPr lang="zh-CN" altLang="en-US" i="1" smtClean="0">
                                <a:solidFill>
                                  <a:srgbClr val="C00000"/>
                                </a:solidFill>
                                <a:latin typeface="Cambria Math" panose="02040503050406030204" pitchFamily="18" charset="0"/>
                              </a:rPr>
                            </m:ctrlPr>
                          </m:sSubPr>
                          <m:e>
                            <m:r>
                              <a:rPr lang="zh-CN" altLang="en-US" i="1">
                                <a:solidFill>
                                  <a:srgbClr val="C00000"/>
                                </a:solidFill>
                                <a:latin typeface="Cambria Math" panose="02040503050406030204" pitchFamily="18" charset="0"/>
                              </a:rPr>
                              <m:t>𝑥</m:t>
                            </m:r>
                          </m:e>
                          <m:sub>
                            <m:r>
                              <a:rPr lang="zh-CN" altLang="en-US" i="0">
                                <a:solidFill>
                                  <a:srgbClr val="C00000"/>
                                </a:solidFill>
                                <a:latin typeface="Cambria Math" panose="02040503050406030204" pitchFamily="18" charset="0"/>
                              </a:rPr>
                              <m:t>1</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e>
                    </m:d>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，删除</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，更新</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2</m:t>
                        </m:r>
                      </m:sub>
                    </m:sSub>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证据：</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171700" lvl="4" indent="-342900">
                  <a:lnSpc>
                    <a:spcPct val="120000"/>
                  </a:lnSpc>
                  <a:buFont typeface="Arial" panose="020B0604020202020204" pitchFamily="34" charset="0"/>
                  <a:buChar char="•"/>
                </a:pPr>
                <a14:m>
                  <m:oMath xmlns:m="http://schemas.openxmlformats.org/officeDocument/2006/math">
                    <m:sSub>
                      <m:sSubPr>
                        <m:ctrlPr>
                          <a:rPr lang="zh-CN" altLang="en-US" sz="1800" i="1" smtClean="0">
                            <a:solidFill>
                              <a:srgbClr val="836967"/>
                            </a:solidFill>
                            <a:latin typeface="Cambria Math" panose="02040503050406030204" pitchFamily="18" charset="0"/>
                          </a:rPr>
                        </m:ctrlPr>
                      </m:sSubPr>
                      <m:e>
                        <m:r>
                          <a:rPr lang="zh-CN" altLang="en-US" sz="1800" i="1">
                            <a:latin typeface="Cambria Math" panose="02040503050406030204" pitchFamily="18" charset="0"/>
                          </a:rPr>
                          <m:t>𝑤</m:t>
                        </m:r>
                      </m:e>
                      <m:sub>
                        <m:r>
                          <a:rPr lang="en-US" altLang="zh-CN" sz="1800" b="0" i="1" smtClean="0">
                            <a:latin typeface="Cambria Math" panose="02040503050406030204" pitchFamily="18" charset="0"/>
                          </a:rPr>
                          <m:t>2</m:t>
                        </m:r>
                      </m:sub>
                    </m:sSub>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836967"/>
                    </a:solidFill>
                  </a:rPr>
                  <a:t> </a:t>
                </a:r>
                <a14:m>
                  <m:oMath xmlns:m="http://schemas.openxmlformats.org/officeDocument/2006/math">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3</m:t>
                            </m:r>
                          </m:sub>
                        </m:sSub>
                      </m:sup>
                    </m:sSup>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zh-CN" altLang="en-US" i="1">
                        <a:latin typeface="Cambria Math" panose="02040503050406030204" pitchFamily="18" charset="0"/>
                      </a:rPr>
                      <m:t>𝑎𝑐𝑐</m:t>
                    </m:r>
                    <m:r>
                      <a:rPr lang="zh-CN" altLang="en-US">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2</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3</m:t>
                            </m:r>
                          </m:sub>
                        </m:sSub>
                      </m:sup>
                    </m:sSup>
                  </m:oMath>
                </a14:m>
                <a:r>
                  <a:rPr lang="zh-CN" altLang="en-US" dirty="0">
                    <a:solidFill>
                      <a:srgbClr val="836967"/>
                    </a:solidFill>
                  </a:rPr>
                  <a:t>，</a:t>
                </a:r>
                <a14:m>
                  <m:oMath xmlns:m="http://schemas.openxmlformats.org/officeDocument/2006/math">
                    <m:r>
                      <a:rPr lang="zh-CN" altLang="en-US" i="1" smtClean="0">
                        <a:solidFill>
                          <a:srgbClr val="0009BF"/>
                        </a:solidFill>
                        <a:latin typeface="Cambria Math" panose="02040503050406030204" pitchFamily="18" charset="0"/>
                      </a:rPr>
                      <m:t>𝑎</m:t>
                    </m:r>
                    <m:sSub>
                      <m:sSubPr>
                        <m:ctrlPr>
                          <a:rPr lang="zh-CN" altLang="en-US" i="1">
                            <a:solidFill>
                              <a:srgbClr val="0009BF"/>
                            </a:solidFill>
                            <a:latin typeface="Cambria Math" panose="02040503050406030204" pitchFamily="18" charset="0"/>
                          </a:rPr>
                        </m:ctrlPr>
                      </m:sSubPr>
                      <m:e>
                        <m:r>
                          <a:rPr lang="zh-CN" altLang="en-US" i="1">
                            <a:solidFill>
                              <a:srgbClr val="0009BF"/>
                            </a:solidFill>
                            <a:latin typeface="Cambria Math" panose="02040503050406030204" pitchFamily="18" charset="0"/>
                          </a:rPr>
                          <m:t>𝑥</m:t>
                        </m:r>
                      </m:e>
                      <m:sub>
                        <m:r>
                          <a:rPr lang="en-US" altLang="zh-CN" b="0" i="1" smtClean="0">
                            <a:solidFill>
                              <a:srgbClr val="0009BF"/>
                            </a:solidFill>
                            <a:latin typeface="Cambria Math" panose="02040503050406030204" pitchFamily="18" charset="0"/>
                          </a:rPr>
                          <m:t>2</m:t>
                        </m:r>
                      </m:sub>
                    </m:sSub>
                    <m:r>
                      <a:rPr lang="zh-CN" altLang="en-US">
                        <a:solidFill>
                          <a:srgbClr val="0009BF"/>
                        </a:solidFill>
                        <a:latin typeface="Cambria Math" panose="02040503050406030204" pitchFamily="18" charset="0"/>
                      </a:rPr>
                      <m:t>+</m:t>
                    </m:r>
                    <m:r>
                      <a:rPr lang="zh-CN" altLang="en-US" i="1">
                        <a:solidFill>
                          <a:srgbClr val="0009BF"/>
                        </a:solidFill>
                        <a:latin typeface="Cambria Math" panose="02040503050406030204" pitchFamily="18" charset="0"/>
                      </a:rPr>
                      <m:t>𝑏</m:t>
                    </m:r>
                    <m:sSub>
                      <m:sSubPr>
                        <m:ctrlPr>
                          <a:rPr lang="zh-CN" altLang="en-US" i="1">
                            <a:solidFill>
                              <a:srgbClr val="0009BF"/>
                            </a:solidFill>
                            <a:latin typeface="Cambria Math" panose="02040503050406030204" pitchFamily="18" charset="0"/>
                          </a:rPr>
                        </m:ctrlPr>
                      </m:sSubPr>
                      <m:e>
                        <m:r>
                          <a:rPr lang="zh-CN" altLang="en-US" i="1">
                            <a:solidFill>
                              <a:srgbClr val="0009BF"/>
                            </a:solidFill>
                            <a:latin typeface="Cambria Math" panose="02040503050406030204" pitchFamily="18" charset="0"/>
                          </a:rPr>
                          <m:t>𝑥</m:t>
                        </m:r>
                      </m:e>
                      <m:sub>
                        <m:r>
                          <a:rPr lang="en-US" altLang="zh-CN" b="0" i="1" smtClean="0">
                            <a:solidFill>
                              <a:srgbClr val="0009BF"/>
                            </a:solidFill>
                            <a:latin typeface="Cambria Math" panose="02040503050406030204" pitchFamily="18" charset="0"/>
                          </a:rPr>
                          <m:t>1</m:t>
                        </m:r>
                      </m:sub>
                    </m:sSub>
                    <m:r>
                      <a:rPr lang="zh-CN" altLang="en-US">
                        <a:solidFill>
                          <a:srgbClr val="0009BF"/>
                        </a:solidFill>
                        <a:latin typeface="Cambria Math" panose="02040503050406030204" pitchFamily="18" charset="0"/>
                      </a:rPr>
                      <m:t>=1</m:t>
                    </m:r>
                  </m:oMath>
                </a14:m>
                <a:endParaRPr lang="en-US" altLang="zh-CN" dirty="0">
                  <a:solidFill>
                    <a:srgbClr val="0009BF"/>
                  </a:solidFill>
                </a:endParaRPr>
              </a:p>
              <a:p>
                <a:pPr marL="2171700" lvl="4" indent="-342900">
                  <a:lnSpc>
                    <a:spcPct val="120000"/>
                  </a:lnSpc>
                  <a:buFont typeface="Arial" panose="020B0604020202020204" pitchFamily="34" charset="0"/>
                  <a:buChar char="•"/>
                </a:pPr>
                <a:r>
                  <a:rPr lang="zh-CN" altLang="en-US" dirty="0">
                    <a:solidFill>
                      <a:srgbClr val="836967"/>
                    </a:solidFill>
                    <a:latin typeface="楷体" panose="02010609060101010101" pitchFamily="49" charset="-122"/>
                    <a:ea typeface="楷体" panose="02010609060101010101" pitchFamily="49" charset="-122"/>
                  </a:rPr>
                  <a:t>则</a:t>
                </a:r>
                <a:r>
                  <a:rPr lang="zh-CN" altLang="en-US" dirty="0">
                    <a:solidFill>
                      <a:srgbClr val="836967"/>
                    </a:solidFill>
                  </a:rPr>
                  <a:t> </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en-US" altLang="zh-CN" i="1">
                            <a:latin typeface="Cambria Math" panose="02040503050406030204" pitchFamily="18" charset="0"/>
                          </a:rPr>
                          <m:t>2</m:t>
                        </m:r>
                      </m:sub>
                    </m:sSub>
                    <m:r>
                      <a:rPr lang="zh-CN" altLang="en-US" i="1" smtClean="0">
                        <a:latin typeface="Cambria Math" panose="02040503050406030204" pitchFamily="18" charset="0"/>
                      </a:rPr>
                      <m:t>‘</m:t>
                    </m:r>
                    <m:r>
                      <a:rPr lang="en-US" altLang="zh-CN" b="0" i="1" smtClean="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3</m:t>
                                    </m:r>
                                  </m:sub>
                                </m:sSub>
                              </m:sup>
                            </m:sSup>
                          </m:e>
                        </m:d>
                      </m:e>
                      <m:sup>
                        <m:r>
                          <a:rPr lang="zh-CN" altLang="en-US" i="1">
                            <a:latin typeface="Cambria Math" panose="02040503050406030204" pitchFamily="18" charset="0"/>
                          </a:rPr>
                          <m:t>𝑏</m:t>
                        </m:r>
                      </m:sup>
                    </m:sSup>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2</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3</m:t>
                                    </m:r>
                                  </m:sub>
                                </m:sSub>
                              </m:sup>
                            </m:sSup>
                          </m:e>
                        </m:d>
                      </m:e>
                      <m:sup>
                        <m:r>
                          <a:rPr lang="zh-CN" altLang="en-US" i="1">
                            <a:latin typeface="Cambria Math" panose="02040503050406030204" pitchFamily="18" charset="0"/>
                          </a:rPr>
                          <m:t>𝑎</m:t>
                        </m:r>
                      </m:sup>
                    </m:sSup>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836967"/>
                    </a:solidFill>
                  </a:rPr>
                  <a:t> </a:t>
                </a:r>
                <a14:m>
                  <m:oMath xmlns:m="http://schemas.openxmlformats.org/officeDocument/2006/math">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3</m:t>
                            </m:r>
                          </m:sub>
                        </m:sSub>
                        <m:d>
                          <m:dPr>
                            <m:ctrlPr>
                              <a:rPr lang="zh-CN" altLang="en-US" i="1" smtClean="0">
                                <a:solidFill>
                                  <a:srgbClr val="0009BF"/>
                                </a:solidFill>
                                <a:latin typeface="Cambria Math" panose="02040503050406030204" pitchFamily="18" charset="0"/>
                              </a:rPr>
                            </m:ctrlPr>
                          </m:dPr>
                          <m:e>
                            <m:sSub>
                              <m:sSubPr>
                                <m:ctrlPr>
                                  <a:rPr lang="zh-CN" altLang="en-US" i="1">
                                    <a:solidFill>
                                      <a:srgbClr val="0009BF"/>
                                    </a:solidFill>
                                    <a:latin typeface="Cambria Math" panose="02040503050406030204" pitchFamily="18" charset="0"/>
                                  </a:rPr>
                                </m:ctrlPr>
                              </m:sSubPr>
                              <m:e>
                                <m:r>
                                  <a:rPr lang="zh-CN" altLang="en-US" i="1">
                                    <a:solidFill>
                                      <a:srgbClr val="0009BF"/>
                                    </a:solidFill>
                                    <a:latin typeface="Cambria Math" panose="02040503050406030204" pitchFamily="18" charset="0"/>
                                  </a:rPr>
                                  <m:t>𝑥</m:t>
                                </m:r>
                              </m:e>
                              <m:sub>
                                <m:r>
                                  <a:rPr lang="zh-CN" altLang="en-US">
                                    <a:solidFill>
                                      <a:srgbClr val="0009BF"/>
                                    </a:solidFill>
                                    <a:latin typeface="Cambria Math" panose="02040503050406030204" pitchFamily="18" charset="0"/>
                                  </a:rPr>
                                  <m:t>1</m:t>
                                </m:r>
                              </m:sub>
                            </m:sSub>
                            <m:r>
                              <a:rPr lang="zh-CN" altLang="en-US" i="1">
                                <a:solidFill>
                                  <a:srgbClr val="0009BF"/>
                                </a:solidFill>
                                <a:latin typeface="Cambria Math" panose="02040503050406030204" pitchFamily="18" charset="0"/>
                              </a:rPr>
                              <m:t>𝑏</m:t>
                            </m:r>
                            <m:r>
                              <a:rPr lang="zh-CN" altLang="en-US">
                                <a:solidFill>
                                  <a:srgbClr val="0009BF"/>
                                </a:solidFill>
                                <a:latin typeface="Cambria Math" panose="02040503050406030204" pitchFamily="18" charset="0"/>
                              </a:rPr>
                              <m:t>+</m:t>
                            </m:r>
                            <m:sSub>
                              <m:sSubPr>
                                <m:ctrlPr>
                                  <a:rPr lang="zh-CN" altLang="en-US" i="1">
                                    <a:solidFill>
                                      <a:srgbClr val="0009BF"/>
                                    </a:solidFill>
                                    <a:latin typeface="Cambria Math" panose="02040503050406030204" pitchFamily="18" charset="0"/>
                                  </a:rPr>
                                </m:ctrlPr>
                              </m:sSubPr>
                              <m:e>
                                <m:r>
                                  <a:rPr lang="zh-CN" altLang="en-US" i="1">
                                    <a:solidFill>
                                      <a:srgbClr val="0009BF"/>
                                    </a:solidFill>
                                    <a:latin typeface="Cambria Math" panose="02040503050406030204" pitchFamily="18" charset="0"/>
                                  </a:rPr>
                                  <m:t>𝑥</m:t>
                                </m:r>
                              </m:e>
                              <m:sub>
                                <m:r>
                                  <a:rPr lang="zh-CN" altLang="en-US">
                                    <a:solidFill>
                                      <a:srgbClr val="0009BF"/>
                                    </a:solidFill>
                                    <a:latin typeface="Cambria Math" panose="02040503050406030204" pitchFamily="18" charset="0"/>
                                  </a:rPr>
                                  <m:t>2</m:t>
                                </m:r>
                              </m:sub>
                            </m:sSub>
                            <m:r>
                              <a:rPr lang="zh-CN" altLang="en-US" i="1">
                                <a:solidFill>
                                  <a:srgbClr val="0009BF"/>
                                </a:solidFill>
                                <a:latin typeface="Cambria Math" panose="02040503050406030204" pitchFamily="18" charset="0"/>
                              </a:rPr>
                              <m:t>𝑎</m:t>
                            </m:r>
                          </m:e>
                        </m:d>
                      </m:sup>
                    </m:sSup>
                  </m:oMath>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76" name="文本框 75">
                <a:extLst>
                  <a:ext uri="{FF2B5EF4-FFF2-40B4-BE49-F238E27FC236}">
                    <a16:creationId xmlns:a16="http://schemas.microsoft.com/office/drawing/2014/main" id="{E1B3F3AE-B7ED-48D7-B242-B2B89BF75F46}"/>
                  </a:ext>
                </a:extLst>
              </p:cNvPr>
              <p:cNvSpPr txBox="1">
                <a:spLocks noRot="1" noChangeAspect="1" noMove="1" noResize="1" noEditPoints="1" noAdjustHandles="1" noChangeArrowheads="1" noChangeShapeType="1" noTextEdit="1"/>
              </p:cNvSpPr>
              <p:nvPr/>
            </p:nvSpPr>
            <p:spPr>
              <a:xfrm>
                <a:off x="729842" y="1084850"/>
                <a:ext cx="6585861" cy="5056128"/>
              </a:xfrm>
              <a:prstGeom prst="rect">
                <a:avLst/>
              </a:prstGeom>
              <a:blipFill>
                <a:blip r:embed="rId4"/>
                <a:stretch>
                  <a:fillRect l="-556" t="-121" b="-12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98B70A1-3D89-4A13-A668-2352EE855E6D}"/>
                  </a:ext>
                </a:extLst>
              </p:cNvPr>
              <p:cNvSpPr txBox="1"/>
              <p:nvPr/>
            </p:nvSpPr>
            <p:spPr>
              <a:xfrm>
                <a:off x="6641198" y="1159195"/>
                <a:ext cx="5452342" cy="3080395"/>
              </a:xfrm>
              <a:prstGeom prst="rect">
                <a:avLst/>
              </a:prstGeom>
              <a:noFill/>
            </p:spPr>
            <p:txBody>
              <a:bodyPr wrap="square">
                <a:spAutoFit/>
              </a:bodyPr>
              <a:lstStyle/>
              <a:p>
                <a:pPr>
                  <a:lnSpc>
                    <a:spcPct val="120000"/>
                  </a:lnSpc>
                </a:pPr>
                <a:r>
                  <a:rPr lang="zh-CN" altLang="en-US" sz="1600" b="1" i="0" dirty="0">
                    <a:solidFill>
                      <a:srgbClr val="0009BF"/>
                    </a:solidFill>
                    <a:latin typeface="楷体" panose="02010609060101010101" pitchFamily="49" charset="-122"/>
                    <a:ea typeface="楷体" panose="02010609060101010101" pitchFamily="49" charset="-122"/>
                  </a:rPr>
                  <a:t>通用：</a:t>
                </a:r>
                <a:endParaRPr lang="en-US" altLang="zh-CN" sz="1600" b="1" i="0" dirty="0">
                  <a:solidFill>
                    <a:srgbClr val="0009BF"/>
                  </a:solidFill>
                  <a:latin typeface="楷体" panose="02010609060101010101" pitchFamily="49" charset="-122"/>
                  <a:ea typeface="楷体" panose="02010609060101010101" pitchFamily="49" charset="-122"/>
                </a:endParaRPr>
              </a:p>
              <a:p>
                <a:pPr marL="285750" indent="-285750">
                  <a:lnSpc>
                    <a:spcPct val="120000"/>
                  </a:lnSpc>
                  <a:buFont typeface="Arial" panose="020B0604020202020204" pitchFamily="34" charset="0"/>
                  <a:buChar char="•"/>
                </a:pPr>
                <a14:m>
                  <m:oMath xmlns:m="http://schemas.openxmlformats.org/officeDocument/2006/math">
                    <m:r>
                      <a:rPr lang="en-US" altLang="zh-CN" sz="1600" b="1" i="0" smtClean="0">
                        <a:solidFill>
                          <a:schemeClr val="tx1"/>
                        </a:solidFill>
                        <a:latin typeface="Cambria Math" panose="02040503050406030204" pitchFamily="18" charset="0"/>
                      </a:rPr>
                      <m:t>𝐍</m:t>
                    </m:r>
                    <m:r>
                      <m:rPr>
                        <m:sty m:val="p"/>
                      </m:rPr>
                      <a:rPr lang="en-US" altLang="zh-CN" sz="1600" b="1" i="1">
                        <a:solidFill>
                          <a:schemeClr val="tx1"/>
                        </a:solidFill>
                        <a:latin typeface="Cambria Math" panose="02040503050406030204" pitchFamily="18" charset="0"/>
                      </a:rPr>
                      <m:t>on</m:t>
                    </m:r>
                    <m:r>
                      <a:rPr lang="zh-CN" altLang="en-US" sz="1600" b="1" i="0" smtClean="0">
                        <a:solidFill>
                          <a:schemeClr val="tx1"/>
                        </a:solidFill>
                        <a:latin typeface="Cambria Math" panose="02040503050406030204" pitchFamily="18" charset="0"/>
                      </a:rPr>
                      <m:t>𝐖𝐢𝐭𝐂𝐫𝐞𝐚𝐭𝐞</m:t>
                    </m:r>
                    <m:r>
                      <a:rPr lang="en-US" altLang="zh-CN" sz="1600" b="1"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𝑋</m:t>
                    </m:r>
                    <m:r>
                      <a:rPr lang="en-US" altLang="zh-CN" sz="1600" b="0" i="1" smtClean="0">
                        <a:solidFill>
                          <a:schemeClr val="tx1"/>
                        </a:solidFill>
                        <a:latin typeface="Cambria Math" panose="02040503050406030204" pitchFamily="18" charset="0"/>
                      </a:rPr>
                      <m:t>,</m:t>
                    </m:r>
                    <m:r>
                      <m:rPr>
                        <m:sty m:val="p"/>
                      </m:rPr>
                      <a:rPr lang="en-US" altLang="zh-CN" sz="1600" i="1">
                        <a:solidFill>
                          <a:schemeClr val="tx1"/>
                        </a:solidFill>
                        <a:latin typeface="Cambria Math" panose="02040503050406030204" pitchFamily="18" charset="0"/>
                      </a:rPr>
                      <m:t>y</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𝑎𝑐𝑐</m:t>
                    </m:r>
                    <m:r>
                      <a:rPr lang="en-US" altLang="zh-CN" sz="1600" b="1" i="1" smtClean="0">
                        <a:solidFill>
                          <a:schemeClr val="tx1"/>
                        </a:solidFill>
                        <a:latin typeface="Cambria Math" panose="02040503050406030204" pitchFamily="18" charset="0"/>
                      </a:rPr>
                      <m:t>)</m:t>
                    </m:r>
                    <m:r>
                      <a:rPr lang="zh-CN" altLang="en-US" sz="1600" b="1" i="1">
                        <a:solidFill>
                          <a:schemeClr val="tx1"/>
                        </a:solidFill>
                        <a:latin typeface="Cambria Math" panose="02040503050406030204" pitchFamily="18" charset="0"/>
                      </a:rPr>
                      <m:t>：</m:t>
                    </m:r>
                  </m:oMath>
                </a14:m>
                <a:endParaRPr lang="en-US" altLang="zh-CN" sz="1600" dirty="0">
                  <a:solidFill>
                    <a:schemeClr val="tx1"/>
                  </a:solidFill>
                  <a:latin typeface="楷体" panose="02010609060101010101" pitchFamily="49" charset="-122"/>
                  <a:ea typeface="楷体" panose="02010609060101010101" pitchFamily="49" charset="-122"/>
                </a:endParaRPr>
              </a:p>
              <a:p>
                <a:pPr marL="800100" lvl="1" indent="-342900">
                  <a:lnSpc>
                    <a:spcPct val="120000"/>
                  </a:lnSpc>
                  <a:buFont typeface="+mj-lt"/>
                  <a:buAutoNum type="arabicPeriod"/>
                </a:pPr>
                <a14:m>
                  <m:oMath xmlns:m="http://schemas.openxmlformats.org/officeDocument/2006/math">
                    <m:sSup>
                      <m:sSupPr>
                        <m:ctrlPr>
                          <a:rPr lang="zh-CN" altLang="en-US" sz="1600" i="1" smtClean="0">
                            <a:solidFill>
                              <a:schemeClr val="tx1"/>
                            </a:solidFill>
                            <a:latin typeface="Cambria Math" panose="02040503050406030204" pitchFamily="18" charset="0"/>
                          </a:rPr>
                        </m:ctrlPr>
                      </m:sSupPr>
                      <m:e>
                        <m:r>
                          <a:rPr lang="zh-CN" altLang="en-US" sz="1600" i="1">
                            <a:solidFill>
                              <a:schemeClr val="tx1"/>
                            </a:solidFill>
                            <a:latin typeface="Cambria Math" panose="02040503050406030204" pitchFamily="18" charset="0"/>
                          </a:rPr>
                          <m:t>𝑥</m:t>
                        </m:r>
                      </m:e>
                      <m:sup>
                        <m:r>
                          <a:rPr lang="zh-CN" altLang="en-US" sz="1600" i="0">
                            <a:solidFill>
                              <a:schemeClr val="tx1"/>
                            </a:solidFill>
                            <a:latin typeface="Cambria Math" panose="02040503050406030204" pitchFamily="18" charset="0"/>
                          </a:rPr>
                          <m:t>∗</m:t>
                        </m:r>
                      </m:sup>
                    </m:sSup>
                    <m:r>
                      <a:rPr lang="zh-CN" altLang="en-US" sz="1600" i="0">
                        <a:solidFill>
                          <a:schemeClr val="tx1"/>
                        </a:solidFill>
                        <a:latin typeface="Cambria Math" panose="02040503050406030204" pitchFamily="18" charset="0"/>
                      </a:rPr>
                      <m:t>←</m:t>
                    </m:r>
                    <m:nary>
                      <m:naryPr>
                        <m:chr m:val="∏"/>
                        <m:limLoc m:val="subSup"/>
                        <m:grow m:val="on"/>
                        <m:supHide m:val="on"/>
                        <m:ctrlPr>
                          <a:rPr lang="zh-CN" altLang="en-US" sz="1600" i="1">
                            <a:solidFill>
                              <a:schemeClr val="tx1"/>
                            </a:solidFill>
                            <a:latin typeface="Cambria Math" panose="02040503050406030204" pitchFamily="18" charset="0"/>
                          </a:rPr>
                        </m:ctrlPr>
                      </m:naryPr>
                      <m:sub>
                        <m:r>
                          <a:rPr lang="zh-CN" altLang="en-US" sz="1600" i="1">
                            <a:solidFill>
                              <a:schemeClr val="tx1"/>
                            </a:solidFill>
                            <a:latin typeface="Cambria Math" panose="02040503050406030204" pitchFamily="18" charset="0"/>
                          </a:rPr>
                          <m:t>𝑥</m:t>
                        </m:r>
                        <m:r>
                          <a:rPr lang="zh-CN" altLang="en-US" sz="1600" i="0">
                            <a:solidFill>
                              <a:schemeClr val="tx1"/>
                            </a:solidFill>
                            <a:latin typeface="Cambria Math" panose="02040503050406030204" pitchFamily="18" charset="0"/>
                          </a:rPr>
                          <m:t>∈</m:t>
                        </m:r>
                        <m:r>
                          <a:rPr lang="zh-CN" altLang="en-US" sz="1600" i="1">
                            <a:solidFill>
                              <a:schemeClr val="tx1"/>
                            </a:solidFill>
                            <a:latin typeface="Cambria Math" panose="02040503050406030204" pitchFamily="18" charset="0"/>
                          </a:rPr>
                          <m:t>𝑋</m:t>
                        </m:r>
                      </m:sub>
                      <m:sup/>
                      <m:e>
                        <m:r>
                          <a:rPr lang="zh-CN" altLang="en-US" sz="1600" i="1">
                            <a:solidFill>
                              <a:schemeClr val="tx1"/>
                            </a:solidFill>
                            <a:latin typeface="Cambria Math" panose="02040503050406030204" pitchFamily="18" charset="0"/>
                          </a:rPr>
                          <m:t>𝑥</m:t>
                        </m:r>
                      </m:e>
                    </m:nary>
                  </m:oMath>
                </a14:m>
                <a:endParaRPr lang="en-US" altLang="zh-CN" sz="1600" dirty="0">
                  <a:solidFill>
                    <a:schemeClr val="tx1"/>
                  </a:solidFill>
                  <a:latin typeface="楷体" panose="02010609060101010101" pitchFamily="49" charset="-122"/>
                  <a:ea typeface="楷体" panose="02010609060101010101" pitchFamily="49" charset="-122"/>
                </a:endParaRPr>
              </a:p>
              <a:p>
                <a:pPr marL="800100" lvl="1" indent="-342900">
                  <a:lnSpc>
                    <a:spcPct val="120000"/>
                  </a:lnSpc>
                  <a:buFont typeface="+mj-lt"/>
                  <a:buAutoNum type="arabicPeriod"/>
                </a:pPr>
                <a14:m>
                  <m:oMath xmlns:m="http://schemas.openxmlformats.org/officeDocument/2006/math">
                    <m:r>
                      <a:rPr lang="zh-CN" altLang="en-US" sz="1600" i="1" smtClean="0">
                        <a:solidFill>
                          <a:schemeClr val="tx1"/>
                        </a:solidFill>
                        <a:latin typeface="Cambria Math" panose="02040503050406030204" pitchFamily="18" charset="0"/>
                      </a:rPr>
                      <m:t>𝑎</m:t>
                    </m:r>
                    <m:r>
                      <a:rPr lang="zh-CN" altLang="en-US" sz="1600" i="0">
                        <a:solidFill>
                          <a:schemeClr val="tx1"/>
                        </a:solidFill>
                        <a:latin typeface="Cambria Math" panose="02040503050406030204" pitchFamily="18" charset="0"/>
                      </a:rPr>
                      <m:t>,</m:t>
                    </m:r>
                    <m:r>
                      <a:rPr lang="zh-CN" altLang="en-US" sz="1600" i="1">
                        <a:solidFill>
                          <a:schemeClr val="tx1"/>
                        </a:solidFill>
                        <a:latin typeface="Cambria Math" panose="02040503050406030204" pitchFamily="18" charset="0"/>
                      </a:rPr>
                      <m:t>𝑏</m:t>
                    </m:r>
                    <m:r>
                      <a:rPr lang="zh-CN" altLang="en-US" sz="1600" i="0">
                        <a:solidFill>
                          <a:schemeClr val="tx1"/>
                        </a:solidFill>
                        <a:latin typeface="Cambria Math" panose="02040503050406030204" pitchFamily="18" charset="0"/>
                      </a:rPr>
                      <m:t>←</m:t>
                    </m:r>
                    <m:r>
                      <a:rPr lang="zh-CN" altLang="en-US" sz="1600" i="1">
                        <a:solidFill>
                          <a:schemeClr val="tx1"/>
                        </a:solidFill>
                        <a:latin typeface="Cambria Math" panose="02040503050406030204" pitchFamily="18" charset="0"/>
                      </a:rPr>
                      <m:t>𝐵𝑒𝑧𝑜𝑢𝑡</m:t>
                    </m:r>
                    <m:d>
                      <m:dPr>
                        <m:sepChr m:val=","/>
                        <m:ctrlPr>
                          <a:rPr lang="zh-CN" altLang="en-US" sz="1600" i="1">
                            <a:solidFill>
                              <a:schemeClr val="tx1"/>
                            </a:solidFill>
                            <a:latin typeface="Cambria Math" panose="02040503050406030204" pitchFamily="18" charset="0"/>
                          </a:rPr>
                        </m:ctrlPr>
                      </m:dPr>
                      <m:e>
                        <m:sSup>
                          <m:sSupPr>
                            <m:ctrlPr>
                              <a:rPr lang="zh-CN" altLang="en-US" sz="1600" i="1">
                                <a:solidFill>
                                  <a:schemeClr val="tx1"/>
                                </a:solidFill>
                                <a:latin typeface="Cambria Math" panose="02040503050406030204" pitchFamily="18" charset="0"/>
                              </a:rPr>
                            </m:ctrlPr>
                          </m:sSupPr>
                          <m:e>
                            <m:r>
                              <a:rPr lang="zh-CN" altLang="en-US" sz="1600" i="1">
                                <a:solidFill>
                                  <a:schemeClr val="tx1"/>
                                </a:solidFill>
                                <a:latin typeface="Cambria Math" panose="02040503050406030204" pitchFamily="18" charset="0"/>
                              </a:rPr>
                              <m:t>𝑥</m:t>
                            </m:r>
                          </m:e>
                          <m:sup>
                            <m:r>
                              <a:rPr lang="zh-CN" altLang="en-US" sz="1600" i="0">
                                <a:solidFill>
                                  <a:schemeClr val="tx1"/>
                                </a:solidFill>
                                <a:latin typeface="Cambria Math" panose="02040503050406030204" pitchFamily="18" charset="0"/>
                              </a:rPr>
                              <m:t>∗</m:t>
                            </m:r>
                          </m:sup>
                        </m:sSup>
                      </m:e>
                      <m:e>
                        <m:r>
                          <a:rPr lang="zh-CN" altLang="en-US" sz="1600" i="1">
                            <a:solidFill>
                              <a:schemeClr val="tx1"/>
                            </a:solidFill>
                            <a:latin typeface="Cambria Math" panose="02040503050406030204" pitchFamily="18" charset="0"/>
                          </a:rPr>
                          <m:t>𝑦</m:t>
                        </m:r>
                      </m:e>
                    </m:d>
                  </m:oMath>
                </a14:m>
                <a:r>
                  <a:rPr lang="zh-CN" altLang="en-US" sz="1600" dirty="0">
                    <a:solidFill>
                      <a:schemeClr val="tx1"/>
                    </a:solidFill>
                  </a:rPr>
                  <a:t>，</a:t>
                </a:r>
                <a14:m>
                  <m:oMath xmlns:m="http://schemas.openxmlformats.org/officeDocument/2006/math">
                    <m:r>
                      <a:rPr lang="zh-CN" altLang="en-US" sz="1600" i="1">
                        <a:solidFill>
                          <a:schemeClr val="tx1"/>
                        </a:solidFill>
                        <a:latin typeface="Cambria Math" panose="02040503050406030204" pitchFamily="18" charset="0"/>
                      </a:rPr>
                      <m:t>𝐵</m:t>
                    </m:r>
                    <m:r>
                      <a:rPr lang="zh-CN" altLang="en-US" sz="1600">
                        <a:solidFill>
                          <a:schemeClr val="tx1"/>
                        </a:solidFill>
                        <a:latin typeface="Cambria Math" panose="02040503050406030204" pitchFamily="18" charset="0"/>
                      </a:rPr>
                      <m:t>=</m:t>
                    </m:r>
                    <m:sSup>
                      <m:sSupPr>
                        <m:ctrlPr>
                          <a:rPr lang="zh-CN" altLang="en-US" sz="1600" i="1">
                            <a:solidFill>
                              <a:schemeClr val="tx1"/>
                            </a:solidFill>
                            <a:latin typeface="Cambria Math" panose="02040503050406030204" pitchFamily="18" charset="0"/>
                          </a:rPr>
                        </m:ctrlPr>
                      </m:sSupPr>
                      <m:e>
                        <m:r>
                          <a:rPr lang="zh-CN" altLang="en-US" sz="1600" i="1">
                            <a:solidFill>
                              <a:schemeClr val="tx1"/>
                            </a:solidFill>
                            <a:latin typeface="Cambria Math" panose="02040503050406030204" pitchFamily="18" charset="0"/>
                          </a:rPr>
                          <m:t>𝑔</m:t>
                        </m:r>
                      </m:e>
                      <m:sup>
                        <m:r>
                          <a:rPr lang="zh-CN" altLang="en-US" sz="1600" i="1">
                            <a:solidFill>
                              <a:schemeClr val="tx1"/>
                            </a:solidFill>
                            <a:latin typeface="Cambria Math" panose="02040503050406030204" pitchFamily="18" charset="0"/>
                          </a:rPr>
                          <m:t>𝑏</m:t>
                        </m:r>
                      </m:sup>
                    </m:sSup>
                  </m:oMath>
                </a14:m>
                <a:endParaRPr lang="en-US" altLang="zh-CN" sz="1600" dirty="0">
                  <a:solidFill>
                    <a:schemeClr val="tx1"/>
                  </a:solidFill>
                </a:endParaRPr>
              </a:p>
              <a:p>
                <a:pPr marL="800100" lvl="1" indent="-342900">
                  <a:lnSpc>
                    <a:spcPct val="120000"/>
                  </a:lnSpc>
                  <a:buFont typeface="+mj-lt"/>
                  <a:buAutoNum type="arabicPeriod"/>
                </a:pPr>
                <a14:m>
                  <m:oMath xmlns:m="http://schemas.openxmlformats.org/officeDocument/2006/math">
                    <m:r>
                      <a:rPr lang="zh-CN" altLang="en-US" sz="1600" i="1" smtClean="0">
                        <a:solidFill>
                          <a:schemeClr val="tx1"/>
                        </a:solidFill>
                        <a:latin typeface="Cambria Math" panose="02040503050406030204" pitchFamily="18" charset="0"/>
                      </a:rPr>
                      <m:t>𝑟𝑒𝑡𝑢𝑟𝑛</m:t>
                    </m:r>
                    <m:r>
                      <a:rPr lang="en-US" altLang="zh-CN" sz="1600" b="0" i="1" smtClean="0">
                        <a:solidFill>
                          <a:schemeClr val="tx1"/>
                        </a:solidFill>
                        <a:latin typeface="Cambria Math" panose="02040503050406030204" pitchFamily="18" charset="0"/>
                      </a:rPr>
                      <m:t> </m:t>
                    </m:r>
                    <m:sSub>
                      <m:sSubPr>
                        <m:ctrlPr>
                          <a:rPr lang="zh-CN" altLang="en-US" sz="1600" i="1">
                            <a:solidFill>
                              <a:schemeClr val="tx1"/>
                            </a:solidFill>
                            <a:latin typeface="Cambria Math" panose="02040503050406030204" pitchFamily="18" charset="0"/>
                          </a:rPr>
                        </m:ctrlPr>
                      </m:sSubPr>
                      <m:e>
                        <m:r>
                          <a:rPr lang="zh-CN" altLang="en-US" sz="1600" i="1">
                            <a:solidFill>
                              <a:schemeClr val="tx1"/>
                            </a:solidFill>
                            <a:latin typeface="Cambria Math" panose="02040503050406030204" pitchFamily="18" charset="0"/>
                          </a:rPr>
                          <m:t>𝑢</m:t>
                        </m:r>
                      </m:e>
                      <m:sub>
                        <m:r>
                          <a:rPr lang="zh-CN" altLang="en-US" sz="1600" i="1">
                            <a:solidFill>
                              <a:schemeClr val="tx1"/>
                            </a:solidFill>
                            <a:latin typeface="Cambria Math" panose="02040503050406030204" pitchFamily="18" charset="0"/>
                          </a:rPr>
                          <m:t>𝑦</m:t>
                        </m:r>
                      </m:sub>
                    </m:sSub>
                    <m:r>
                      <a:rPr lang="zh-CN" altLang="en-US" sz="1600" i="0">
                        <a:solidFill>
                          <a:schemeClr val="tx1"/>
                        </a:solidFill>
                        <a:latin typeface="Cambria Math" panose="02040503050406030204" pitchFamily="18" charset="0"/>
                      </a:rPr>
                      <m:t>←</m:t>
                    </m:r>
                    <m:d>
                      <m:dPr>
                        <m:begChr m:val="{"/>
                        <m:endChr m:val="}"/>
                        <m:sepChr m:val=","/>
                        <m:ctrlPr>
                          <a:rPr lang="zh-CN" altLang="en-US" sz="1600" i="1">
                            <a:solidFill>
                              <a:schemeClr val="tx1"/>
                            </a:solidFill>
                            <a:latin typeface="Cambria Math" panose="02040503050406030204" pitchFamily="18" charset="0"/>
                          </a:rPr>
                        </m:ctrlPr>
                      </m:dPr>
                      <m:e>
                        <m:r>
                          <a:rPr lang="zh-CN" altLang="en-US" sz="1600" i="1">
                            <a:solidFill>
                              <a:schemeClr val="tx1"/>
                            </a:solidFill>
                            <a:latin typeface="Cambria Math" panose="02040503050406030204" pitchFamily="18" charset="0"/>
                          </a:rPr>
                          <m:t>𝑎</m:t>
                        </m:r>
                      </m:e>
                      <m:e>
                        <m:r>
                          <a:rPr lang="zh-CN" altLang="en-US" sz="1600" i="1">
                            <a:solidFill>
                              <a:schemeClr val="tx1"/>
                            </a:solidFill>
                            <a:latin typeface="Cambria Math" panose="02040503050406030204" pitchFamily="18" charset="0"/>
                          </a:rPr>
                          <m:t>𝐵</m:t>
                        </m:r>
                      </m:e>
                    </m:d>
                  </m:oMath>
                </a14:m>
                <a:endParaRPr lang="en-US" altLang="zh-CN" sz="1600" dirty="0">
                  <a:solidFill>
                    <a:schemeClr val="tx1"/>
                  </a:solidFill>
                  <a:latin typeface="楷体" panose="02010609060101010101" pitchFamily="49" charset="-122"/>
                  <a:ea typeface="楷体" panose="02010609060101010101" pitchFamily="49" charset="-122"/>
                </a:endParaRPr>
              </a:p>
              <a:p>
                <a:pPr marL="285750" indent="-285750">
                  <a:lnSpc>
                    <a:spcPct val="120000"/>
                  </a:lnSpc>
                  <a:buFont typeface="Arial" panose="020B0604020202020204" pitchFamily="34" charset="0"/>
                  <a:buChar char="•"/>
                </a:pPr>
                <a14:m>
                  <m:oMath xmlns:m="http://schemas.openxmlformats.org/officeDocument/2006/math">
                    <m:r>
                      <a:rPr lang="zh-CN" altLang="en-US" sz="1600" b="1" i="0" smtClean="0">
                        <a:solidFill>
                          <a:schemeClr val="tx1"/>
                        </a:solidFill>
                        <a:latin typeface="Cambria Math" panose="02040503050406030204" pitchFamily="18" charset="0"/>
                      </a:rPr>
                      <m:t>𝐕𝐞𝐫</m:t>
                    </m:r>
                    <m:r>
                      <a:rPr lang="en-US" altLang="zh-CN" sz="1600" b="1" i="0" smtClean="0">
                        <a:solidFill>
                          <a:schemeClr val="tx1"/>
                        </a:solidFill>
                        <a:latin typeface="Cambria Math" panose="02040503050406030204" pitchFamily="18" charset="0"/>
                      </a:rPr>
                      <m:t>𝐍</m:t>
                    </m:r>
                    <m:r>
                      <a:rPr lang="en-US" altLang="zh-CN" sz="1600" b="1" i="0">
                        <a:solidFill>
                          <a:schemeClr val="tx1"/>
                        </a:solidFill>
                        <a:latin typeface="Cambria Math" panose="02040503050406030204" pitchFamily="18" charset="0"/>
                      </a:rPr>
                      <m:t>𝐨𝐧</m:t>
                    </m:r>
                    <m:r>
                      <a:rPr lang="en-US" altLang="zh-CN" sz="1600" b="1" i="0" smtClean="0">
                        <a:solidFill>
                          <a:schemeClr val="tx1"/>
                        </a:solidFill>
                        <a:latin typeface="Cambria Math" panose="02040503050406030204" pitchFamily="18" charset="0"/>
                      </a:rPr>
                      <m:t>𝐌𝐞𝐦</m:t>
                    </m:r>
                    <m:d>
                      <m:dPr>
                        <m:ctrlPr>
                          <a:rPr lang="en-US" altLang="zh-CN" sz="1600" b="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𝑎𝑐𝑐</m:t>
                        </m:r>
                        <m:r>
                          <a:rPr lang="en-US" altLang="zh-CN" sz="1600" b="0" i="1" smtClean="0">
                            <a:solidFill>
                              <a:schemeClr val="tx1"/>
                            </a:solidFill>
                            <a:latin typeface="Cambria Math" panose="02040503050406030204" pitchFamily="18" charset="0"/>
                          </a:rPr>
                          <m:t>,</m:t>
                        </m:r>
                        <m:sSub>
                          <m:sSubPr>
                            <m:ctrlPr>
                              <a:rPr lang="zh-CN" altLang="en-US" sz="1600" i="1">
                                <a:solidFill>
                                  <a:schemeClr val="tx1"/>
                                </a:solidFill>
                                <a:latin typeface="Cambria Math" panose="02040503050406030204" pitchFamily="18" charset="0"/>
                              </a:rPr>
                            </m:ctrlPr>
                          </m:sSubPr>
                          <m:e>
                            <m:r>
                              <m:rPr>
                                <m:sty m:val="p"/>
                              </m:rPr>
                              <a:rPr lang="en-US" altLang="zh-CN" sz="1600" i="1">
                                <a:solidFill>
                                  <a:schemeClr val="tx1"/>
                                </a:solidFill>
                                <a:latin typeface="Cambria Math" panose="02040503050406030204" pitchFamily="18" charset="0"/>
                              </a:rPr>
                              <m:t>u</m:t>
                            </m:r>
                          </m:e>
                          <m:sub>
                            <m:r>
                              <a:rPr lang="zh-CN" altLang="en-US" sz="1600" i="1">
                                <a:solidFill>
                                  <a:schemeClr val="tx1"/>
                                </a:solidFill>
                                <a:latin typeface="Cambria Math" panose="02040503050406030204" pitchFamily="18" charset="0"/>
                              </a:rPr>
                              <m:t>𝑖</m:t>
                            </m:r>
                          </m:sub>
                        </m:sSub>
                        <m:r>
                          <a:rPr lang="en-US" altLang="zh-CN" sz="1600" b="0" i="1" smtClean="0">
                            <a:solidFill>
                              <a:schemeClr val="tx1"/>
                            </a:solidFill>
                            <a:latin typeface="Cambria Math" panose="02040503050406030204" pitchFamily="18" charset="0"/>
                          </a:rPr>
                          <m:t>,</m:t>
                        </m:r>
                        <m:sSub>
                          <m:sSubPr>
                            <m:ctrlPr>
                              <a:rPr lang="zh-CN" altLang="en-US" sz="1600" i="1">
                                <a:solidFill>
                                  <a:schemeClr val="tx1"/>
                                </a:solidFill>
                                <a:latin typeface="Cambria Math" panose="02040503050406030204" pitchFamily="18" charset="0"/>
                              </a:rPr>
                            </m:ctrlPr>
                          </m:sSubPr>
                          <m:e>
                            <m:r>
                              <m:rPr>
                                <m:sty m:val="p"/>
                              </m:rPr>
                              <a:rPr lang="en-US" altLang="zh-CN" sz="1600" i="1">
                                <a:solidFill>
                                  <a:schemeClr val="tx1"/>
                                </a:solidFill>
                                <a:latin typeface="Cambria Math" panose="02040503050406030204" pitchFamily="18" charset="0"/>
                              </a:rPr>
                              <m:t>y</m:t>
                            </m:r>
                          </m:e>
                          <m:sub>
                            <m:r>
                              <a:rPr lang="zh-CN" altLang="en-US" sz="1600" i="1">
                                <a:solidFill>
                                  <a:schemeClr val="tx1"/>
                                </a:solidFill>
                                <a:latin typeface="Cambria Math" panose="02040503050406030204" pitchFamily="18" charset="0"/>
                              </a:rPr>
                              <m:t>𝑖</m:t>
                            </m:r>
                          </m:sub>
                        </m:sSub>
                      </m:e>
                    </m:d>
                    <m:r>
                      <a:rPr lang="zh-CN" altLang="en-US" sz="1600" i="0">
                        <a:solidFill>
                          <a:schemeClr val="tx1"/>
                        </a:solidFill>
                        <a:latin typeface="Cambria Math" panose="02040503050406030204" pitchFamily="18" charset="0"/>
                      </a:rPr>
                      <m:t>:</m:t>
                    </m:r>
                  </m:oMath>
                </a14:m>
                <a:endParaRPr lang="en-US" altLang="zh-CN" sz="1600" dirty="0">
                  <a:solidFill>
                    <a:schemeClr val="tx1"/>
                  </a:solidFill>
                  <a:latin typeface="Times New Roman" panose="02020603050405020304" pitchFamily="18" charset="0"/>
                </a:endParaRPr>
              </a:p>
              <a:p>
                <a:pPr marL="800100" lvl="1" indent="-342900">
                  <a:lnSpc>
                    <a:spcPct val="120000"/>
                  </a:lnSpc>
                  <a:buFont typeface="+mj-lt"/>
                  <a:buAutoNum type="arabicPeriod"/>
                </a:pPr>
                <a14:m>
                  <m:oMath xmlns:m="http://schemas.openxmlformats.org/officeDocument/2006/math">
                    <m:d>
                      <m:dPr>
                        <m:begChr m:val="{"/>
                        <m:endChr m:val="}"/>
                        <m:sepChr m:val=","/>
                        <m:ctrlPr>
                          <a:rPr lang="zh-CN" altLang="en-US" sz="1600" i="1" smtClean="0">
                            <a:solidFill>
                              <a:schemeClr val="tx1"/>
                            </a:solidFill>
                            <a:latin typeface="Cambria Math" panose="02040503050406030204" pitchFamily="18" charset="0"/>
                          </a:rPr>
                        </m:ctrlPr>
                      </m:dPr>
                      <m:e>
                        <m:r>
                          <a:rPr lang="zh-CN" altLang="en-US" sz="1600" i="1">
                            <a:solidFill>
                              <a:schemeClr val="tx1"/>
                            </a:solidFill>
                            <a:latin typeface="Cambria Math" panose="02040503050406030204" pitchFamily="18" charset="0"/>
                          </a:rPr>
                          <m:t>𝑎</m:t>
                        </m:r>
                      </m:e>
                      <m:e>
                        <m:r>
                          <a:rPr lang="zh-CN" altLang="en-US" sz="1600" i="1">
                            <a:solidFill>
                              <a:schemeClr val="tx1"/>
                            </a:solidFill>
                            <a:latin typeface="Cambria Math" panose="02040503050406030204" pitchFamily="18" charset="0"/>
                          </a:rPr>
                          <m:t>𝐵</m:t>
                        </m:r>
                      </m:e>
                    </m:d>
                    <m:r>
                      <a:rPr lang="zh-CN" altLang="en-US" sz="1600" i="0">
                        <a:solidFill>
                          <a:schemeClr val="tx1"/>
                        </a:solidFill>
                        <a:latin typeface="Cambria Math" panose="02040503050406030204" pitchFamily="18" charset="0"/>
                      </a:rPr>
                      <m:t>←</m:t>
                    </m:r>
                    <m:sSub>
                      <m:sSubPr>
                        <m:ctrlPr>
                          <a:rPr lang="zh-CN" altLang="en-US" sz="1600" i="1">
                            <a:solidFill>
                              <a:schemeClr val="tx1"/>
                            </a:solidFill>
                            <a:latin typeface="Cambria Math" panose="02040503050406030204" pitchFamily="18" charset="0"/>
                          </a:rPr>
                        </m:ctrlPr>
                      </m:sSubPr>
                      <m:e>
                        <m:r>
                          <a:rPr lang="zh-CN" altLang="en-US" sz="1600" i="1">
                            <a:solidFill>
                              <a:schemeClr val="tx1"/>
                            </a:solidFill>
                            <a:latin typeface="Cambria Math" panose="02040503050406030204" pitchFamily="18" charset="0"/>
                          </a:rPr>
                          <m:t>𝑢</m:t>
                        </m:r>
                      </m:e>
                      <m:sub>
                        <m:r>
                          <a:rPr lang="zh-CN" altLang="en-US" sz="1600" i="1">
                            <a:solidFill>
                              <a:schemeClr val="tx1"/>
                            </a:solidFill>
                            <a:latin typeface="Cambria Math" panose="02040503050406030204" pitchFamily="18" charset="0"/>
                          </a:rPr>
                          <m:t>𝑦</m:t>
                        </m:r>
                      </m:sub>
                    </m:sSub>
                  </m:oMath>
                </a14:m>
                <a:endParaRPr lang="en-US" altLang="zh-CN" sz="1600" dirty="0">
                  <a:solidFill>
                    <a:schemeClr val="tx1"/>
                  </a:solidFill>
                </a:endParaRPr>
              </a:p>
              <a:p>
                <a:pPr marL="800100" lvl="1" indent="-342900">
                  <a:lnSpc>
                    <a:spcPct val="120000"/>
                  </a:lnSpc>
                  <a:buFont typeface="+mj-lt"/>
                  <a:buAutoNum type="arabicPeriod"/>
                </a:pPr>
                <a14:m>
                  <m:oMath xmlns:m="http://schemas.openxmlformats.org/officeDocument/2006/math">
                    <m:r>
                      <a:rPr lang="zh-CN" altLang="en-US" sz="1600" i="1" smtClean="0">
                        <a:solidFill>
                          <a:schemeClr val="tx1"/>
                        </a:solidFill>
                        <a:latin typeface="Cambria Math" panose="02040503050406030204" pitchFamily="18" charset="0"/>
                      </a:rPr>
                      <m:t>𝑟𝑒𝑡𝑢𝑟𝑛</m:t>
                    </m:r>
                    <m:r>
                      <a:rPr lang="en-US" altLang="zh-CN" sz="1600" b="0" i="0" smtClean="0">
                        <a:solidFill>
                          <a:schemeClr val="tx1"/>
                        </a:solidFill>
                        <a:latin typeface="Cambria Math" panose="02040503050406030204" pitchFamily="18" charset="0"/>
                      </a:rPr>
                      <m:t>  </m:t>
                    </m:r>
                    <m:r>
                      <a:rPr lang="zh-CN" altLang="en-US" sz="1600" i="0">
                        <a:solidFill>
                          <a:schemeClr val="tx1"/>
                        </a:solidFill>
                        <a:latin typeface="Cambria Math" panose="02040503050406030204" pitchFamily="18" charset="0"/>
                      </a:rPr>
                      <m:t>1</m:t>
                    </m:r>
                    <m:r>
                      <a:rPr lang="en-US" altLang="zh-CN" sz="1600" b="0" i="0" smtClean="0">
                        <a:solidFill>
                          <a:schemeClr val="tx1"/>
                        </a:solidFill>
                        <a:latin typeface="Cambria Math" panose="02040503050406030204" pitchFamily="18" charset="0"/>
                      </a:rPr>
                      <m:t>    </m:t>
                    </m:r>
                    <m:r>
                      <a:rPr lang="zh-CN" altLang="en-US" sz="1600" i="1">
                        <a:solidFill>
                          <a:schemeClr val="tx1"/>
                        </a:solidFill>
                        <a:latin typeface="Cambria Math" panose="02040503050406030204" pitchFamily="18" charset="0"/>
                      </a:rPr>
                      <m:t>𝑖𝑓</m:t>
                    </m:r>
                    <m:r>
                      <a:rPr lang="en-US" altLang="zh-CN" sz="1600" b="0" i="1" smtClean="0">
                        <a:solidFill>
                          <a:schemeClr val="tx1"/>
                        </a:solidFill>
                        <a:latin typeface="Cambria Math" panose="02040503050406030204" pitchFamily="18" charset="0"/>
                      </a:rPr>
                      <m:t> </m:t>
                    </m:r>
                    <m:sSup>
                      <m:sSupPr>
                        <m:ctrlPr>
                          <a:rPr lang="zh-CN" altLang="en-US" sz="1600" i="1">
                            <a:solidFill>
                              <a:schemeClr val="tx1"/>
                            </a:solidFill>
                            <a:latin typeface="Cambria Math" panose="02040503050406030204" pitchFamily="18" charset="0"/>
                          </a:rPr>
                        </m:ctrlPr>
                      </m:sSupPr>
                      <m:e>
                        <m:r>
                          <m:rPr>
                            <m:sty m:val="p"/>
                          </m:rPr>
                          <a:rPr lang="en-US" altLang="zh-CN" sz="1600" i="1">
                            <a:latin typeface="Cambria Math" panose="02040503050406030204" pitchFamily="18" charset="0"/>
                          </a:rPr>
                          <m:t>acc</m:t>
                        </m:r>
                      </m:e>
                      <m:sup>
                        <m:r>
                          <a:rPr lang="zh-CN" altLang="en-US" sz="1600" i="1">
                            <a:solidFill>
                              <a:schemeClr val="tx1"/>
                            </a:solidFill>
                            <a:latin typeface="Cambria Math" panose="02040503050406030204" pitchFamily="18" charset="0"/>
                          </a:rPr>
                          <m:t>𝑎</m:t>
                        </m:r>
                      </m:sup>
                    </m:sSup>
                    <m:sSup>
                      <m:sSupPr>
                        <m:ctrlPr>
                          <a:rPr lang="zh-CN" altLang="en-US" sz="1600" i="1">
                            <a:solidFill>
                              <a:schemeClr val="tx1"/>
                            </a:solidFill>
                            <a:latin typeface="Cambria Math" panose="02040503050406030204" pitchFamily="18" charset="0"/>
                          </a:rPr>
                        </m:ctrlPr>
                      </m:sSupPr>
                      <m:e>
                        <m:r>
                          <a:rPr lang="zh-CN" altLang="en-US" sz="1600" i="1">
                            <a:solidFill>
                              <a:schemeClr val="tx1"/>
                            </a:solidFill>
                            <a:latin typeface="Cambria Math" panose="02040503050406030204" pitchFamily="18" charset="0"/>
                          </a:rPr>
                          <m:t>𝐵</m:t>
                        </m:r>
                      </m:e>
                      <m:sup>
                        <m:r>
                          <a:rPr lang="zh-CN" altLang="en-US" sz="1600" i="1">
                            <a:solidFill>
                              <a:schemeClr val="tx1"/>
                            </a:solidFill>
                            <a:latin typeface="Cambria Math" panose="02040503050406030204" pitchFamily="18" charset="0"/>
                          </a:rPr>
                          <m:t>𝑦</m:t>
                        </m:r>
                      </m:sup>
                    </m:sSup>
                    <m:r>
                      <a:rPr lang="zh-CN" altLang="en-US" sz="1600" i="0">
                        <a:solidFill>
                          <a:schemeClr val="tx1"/>
                        </a:solidFill>
                        <a:latin typeface="Cambria Math" panose="02040503050406030204" pitchFamily="18" charset="0"/>
                      </a:rPr>
                      <m:t>=</m:t>
                    </m:r>
                    <m:r>
                      <a:rPr lang="zh-CN" altLang="en-US" sz="1600" i="1">
                        <a:solidFill>
                          <a:schemeClr val="tx1"/>
                        </a:solidFill>
                        <a:latin typeface="Cambria Math" panose="02040503050406030204" pitchFamily="18" charset="0"/>
                      </a:rPr>
                      <m:t>𝑔</m:t>
                    </m:r>
                  </m:oMath>
                </a14:m>
                <a:endParaRPr lang="en-US" altLang="zh-CN" sz="1600" dirty="0">
                  <a:solidFill>
                    <a:schemeClr val="tx1"/>
                  </a:solidFill>
                </a:endParaRPr>
              </a:p>
              <a:p>
                <a:pPr marL="1257300" lvl="2" indent="-342900">
                  <a:lnSpc>
                    <a:spcPct val="120000"/>
                  </a:lnSpc>
                  <a:buFont typeface="Arial" panose="020B0604020202020204" pitchFamily="34" charset="0"/>
                  <a:buChar char="•"/>
                </a:pPr>
                <a:r>
                  <a:rPr lang="zh-CN" altLang="en-US" sz="1600" dirty="0">
                    <a:solidFill>
                      <a:srgbClr val="0009BF"/>
                    </a:solidFill>
                    <a:latin typeface="楷体" panose="02010609060101010101" pitchFamily="49" charset="-122"/>
                    <a:ea typeface="楷体" panose="02010609060101010101" pitchFamily="49" charset="-122"/>
                  </a:rPr>
                  <a:t>正确性</a:t>
                </a:r>
                <a:r>
                  <a:rPr lang="zh-CN" altLang="en-US" sz="1600" dirty="0">
                    <a:solidFill>
                      <a:schemeClr val="tx1"/>
                    </a:solidFill>
                    <a:latin typeface="楷体" panose="02010609060101010101" pitchFamily="49" charset="-122"/>
                    <a:ea typeface="楷体" panose="02010609060101010101" pitchFamily="49" charset="-122"/>
                  </a:rPr>
                  <a:t>：</a:t>
                </a:r>
                <a14:m>
                  <m:oMath xmlns:m="http://schemas.openxmlformats.org/officeDocument/2006/math">
                    <m:r>
                      <a:rPr lang="zh-CN" altLang="en-US" sz="1600" i="1" smtClean="0">
                        <a:latin typeface="Cambria Math" panose="02040503050406030204" pitchFamily="18" charset="0"/>
                      </a:rPr>
                      <m:t>𝑎𝑐</m:t>
                    </m:r>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𝑐</m:t>
                        </m:r>
                      </m:e>
                      <m:sup>
                        <m:r>
                          <a:rPr lang="zh-CN" altLang="en-US" sz="1600" i="1">
                            <a:latin typeface="Cambria Math" panose="02040503050406030204" pitchFamily="18" charset="0"/>
                          </a:rPr>
                          <m:t>𝑎</m:t>
                        </m:r>
                      </m:sup>
                    </m:sSup>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𝑔</m:t>
                        </m:r>
                      </m:e>
                      <m:sup>
                        <m:r>
                          <a:rPr lang="zh-CN" altLang="en-US" sz="1600" i="1">
                            <a:latin typeface="Cambria Math" panose="02040503050406030204" pitchFamily="18" charset="0"/>
                          </a:rPr>
                          <m:t>𝑏𝑦</m:t>
                        </m:r>
                      </m:sup>
                    </m:sSup>
                    <m:r>
                      <a:rPr lang="zh-CN" altLang="en-US" sz="1600" i="0">
                        <a:latin typeface="Cambria Math" panose="02040503050406030204" pitchFamily="18" charset="0"/>
                      </a:rPr>
                      <m:t>=</m:t>
                    </m:r>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𝑔</m:t>
                        </m:r>
                      </m:e>
                      <m:sup>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0">
                                <a:latin typeface="Cambria Math" panose="02040503050406030204" pitchFamily="18" charset="0"/>
                              </a:rPr>
                              <m:t>∗</m:t>
                            </m:r>
                          </m:sup>
                        </m:sSup>
                        <m:r>
                          <a:rPr lang="zh-CN" altLang="en-US" sz="1600" i="1">
                            <a:latin typeface="Cambria Math" panose="02040503050406030204" pitchFamily="18" charset="0"/>
                          </a:rPr>
                          <m:t>𝑎</m:t>
                        </m:r>
                      </m:sup>
                    </m:sSup>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𝑔</m:t>
                        </m:r>
                      </m:e>
                      <m:sup>
                        <m:r>
                          <a:rPr lang="zh-CN" altLang="en-US" sz="1600" i="1">
                            <a:latin typeface="Cambria Math" panose="02040503050406030204" pitchFamily="18" charset="0"/>
                          </a:rPr>
                          <m:t>𝑏𝑦</m:t>
                        </m:r>
                      </m:sup>
                    </m:sSup>
                    <m:r>
                      <a:rPr lang="zh-CN" altLang="en-US" sz="1600" i="0">
                        <a:latin typeface="Cambria Math" panose="02040503050406030204" pitchFamily="18" charset="0"/>
                      </a:rPr>
                      <m:t>=</m:t>
                    </m:r>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𝑔</m:t>
                        </m:r>
                      </m:e>
                      <m:sup>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0">
                                <a:latin typeface="Cambria Math" panose="02040503050406030204" pitchFamily="18" charset="0"/>
                              </a:rPr>
                              <m:t>∗</m:t>
                            </m:r>
                          </m:sup>
                        </m:sSup>
                        <m:r>
                          <a:rPr lang="zh-CN" altLang="en-US" sz="1600" i="1">
                            <a:latin typeface="Cambria Math" panose="02040503050406030204" pitchFamily="18" charset="0"/>
                          </a:rPr>
                          <m:t>𝑎</m:t>
                        </m:r>
                        <m:r>
                          <a:rPr lang="zh-CN" altLang="en-US" sz="1600" i="0">
                            <a:latin typeface="Cambria Math" panose="02040503050406030204" pitchFamily="18" charset="0"/>
                          </a:rPr>
                          <m:t>+</m:t>
                        </m:r>
                        <m:r>
                          <a:rPr lang="zh-CN" altLang="en-US" sz="1600" i="1">
                            <a:latin typeface="Cambria Math" panose="02040503050406030204" pitchFamily="18" charset="0"/>
                          </a:rPr>
                          <m:t>𝑏𝑦</m:t>
                        </m:r>
                      </m:sup>
                    </m:sSup>
                    <m:r>
                      <a:rPr lang="zh-CN" altLang="en-US" sz="1600" i="0">
                        <a:latin typeface="Cambria Math" panose="02040503050406030204" pitchFamily="18" charset="0"/>
                      </a:rPr>
                      <m:t>=</m:t>
                    </m:r>
                    <m:r>
                      <a:rPr lang="zh-CN" altLang="en-US" sz="1600" i="1">
                        <a:latin typeface="Cambria Math" panose="02040503050406030204" pitchFamily="18" charset="0"/>
                      </a:rPr>
                      <m:t>𝑔</m:t>
                    </m:r>
                  </m:oMath>
                </a14:m>
                <a:endParaRPr lang="zh-CN" altLang="en-US" sz="1600" dirty="0"/>
              </a:p>
              <a:p>
                <a:pPr marL="1257300" lvl="2" indent="-342900">
                  <a:lnSpc>
                    <a:spcPct val="120000"/>
                  </a:lnSpc>
                  <a:buFont typeface="Arial" panose="020B0604020202020204" pitchFamily="34" charset="0"/>
                  <a:buChar char="•"/>
                </a:pPr>
                <a:endParaRPr lang="zh-CN" altLang="en-US" sz="1600" dirty="0">
                  <a:solidFill>
                    <a:schemeClr val="tx1"/>
                  </a:solidFill>
                  <a:latin typeface="楷体" panose="02010609060101010101" pitchFamily="49" charset="-122"/>
                  <a:ea typeface="楷体" panose="02010609060101010101" pitchFamily="49" charset="-122"/>
                </a:endParaRPr>
              </a:p>
            </p:txBody>
          </p:sp>
        </mc:Choice>
        <mc:Fallback xmlns="">
          <p:sp>
            <p:nvSpPr>
              <p:cNvPr id="16" name="文本框 15">
                <a:extLst>
                  <a:ext uri="{FF2B5EF4-FFF2-40B4-BE49-F238E27FC236}">
                    <a16:creationId xmlns:a16="http://schemas.microsoft.com/office/drawing/2014/main" id="{398B70A1-3D89-4A13-A668-2352EE855E6D}"/>
                  </a:ext>
                </a:extLst>
              </p:cNvPr>
              <p:cNvSpPr txBox="1">
                <a:spLocks noRot="1" noChangeAspect="1" noMove="1" noResize="1" noEditPoints="1" noAdjustHandles="1" noChangeArrowheads="1" noChangeShapeType="1" noTextEdit="1"/>
              </p:cNvSpPr>
              <p:nvPr/>
            </p:nvSpPr>
            <p:spPr>
              <a:xfrm>
                <a:off x="6641198" y="1159195"/>
                <a:ext cx="5452342" cy="3080395"/>
              </a:xfrm>
              <a:prstGeom prst="rect">
                <a:avLst/>
              </a:prstGeom>
              <a:blipFill>
                <a:blip r:embed="rId5"/>
                <a:stretch>
                  <a:fillRect l="-559" t="-19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DDE88C1C-0B49-4852-8124-4EEB74809A96}"/>
              </a:ext>
            </a:extLst>
          </p:cNvPr>
          <p:cNvSpPr/>
          <p:nvPr/>
        </p:nvSpPr>
        <p:spPr>
          <a:xfrm>
            <a:off x="3888301" y="989493"/>
            <a:ext cx="2223082" cy="3523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2" name="矩形 1"/>
          <p:cNvSpPr/>
          <p:nvPr/>
        </p:nvSpPr>
        <p:spPr>
          <a:xfrm>
            <a:off x="458320" y="47018"/>
            <a:ext cx="12156707" cy="645160"/>
          </a:xfrm>
          <a:prstGeom prst="rect">
            <a:avLst/>
          </a:prstGeom>
        </p:spPr>
        <p:txBody>
          <a:bodyPr wrap="square">
            <a:spAutoFit/>
          </a:bodyPr>
          <a:lstStyle/>
          <a:p>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批处理</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RSA</a:t>
            </a:r>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累加器</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p>
        </p:txBody>
      </p:sp>
      <p:cxnSp>
        <p:nvCxnSpPr>
          <p:cNvPr id="41" name="直接连接符 40"/>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19648143-D55F-44A1-A8A0-40BD9FB18DF6}"/>
              </a:ext>
            </a:extLst>
          </p:cNvPr>
          <p:cNvGrpSpPr/>
          <p:nvPr/>
        </p:nvGrpSpPr>
        <p:grpSpPr>
          <a:xfrm>
            <a:off x="374344" y="874785"/>
            <a:ext cx="9262139" cy="616342"/>
            <a:chOff x="148825" y="812982"/>
            <a:chExt cx="9262139" cy="616342"/>
          </a:xfrm>
        </p:grpSpPr>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E1B3F3AE-B7ED-48D7-B242-B2B89BF75F46}"/>
                    </a:ext>
                  </a:extLst>
                </p:cNvPr>
                <p:cNvSpPr txBox="1"/>
                <p:nvPr/>
              </p:nvSpPr>
              <p:spPr>
                <a:xfrm>
                  <a:off x="148825" y="872119"/>
                  <a:ext cx="7225996" cy="453073"/>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𝐖𝐢𝐭𝐂𝐫𝐞𝐚𝐭𝐞</m:t>
                      </m:r>
                      <m:r>
                        <a:rPr lang="en-US" altLang="zh-CN" b="1" i="1" smtClean="0">
                          <a:latin typeface="Cambria Math" panose="02040503050406030204" pitchFamily="18" charset="0"/>
                        </a:rPr>
                        <m:t>(</m:t>
                      </m:r>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b="0" i="1">
                              <a:latin typeface="Cambria Math" panose="02040503050406030204" pitchFamily="18" charset="0"/>
                            </a:rPr>
                            <m:t>𝑥</m:t>
                          </m:r>
                        </m:e>
                        <m:sub>
                          <m:r>
                            <a:rPr lang="zh-CN" altLang="en-US" b="0" i="1">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𝑎𝑐𝑐</m:t>
                      </m:r>
                      <m:r>
                        <a:rPr lang="en-US" altLang="zh-CN" b="1" i="1" smtClean="0">
                          <a:latin typeface="Cambria Math" panose="02040503050406030204" pitchFamily="18" charset="0"/>
                        </a:rPr>
                        <m:t>)</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sub>
                      </m:sSub>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𝑛</m:t>
                              </m:r>
                            </m:sub>
                          </m:sSub>
                        </m:sup>
                      </m:sSup>
                      <m:r>
                        <m:rPr>
                          <m:sty m:val="p"/>
                        </m:rPr>
                        <a:rPr lang="zh-CN" altLang="en-US" i="0">
                          <a:latin typeface="Cambria Math" panose="02040503050406030204" pitchFamily="18" charset="0"/>
                        </a:rPr>
                        <m:t>mod</m:t>
                      </m:r>
                      <m:r>
                        <a:rPr lang="zh-CN" altLang="en-US" i="1">
                          <a:latin typeface="Cambria Math" panose="02040503050406030204" pitchFamily="18" charset="0"/>
                        </a:rPr>
                        <m:t>𝑁</m:t>
                      </m:r>
                    </m:oMath>
                  </a14:m>
                  <a:endParaRPr lang="en-US" altLang="zh-CN" dirty="0">
                    <a:latin typeface="楷体" panose="02010609060101010101" pitchFamily="49" charset="-122"/>
                    <a:ea typeface="楷体" panose="02010609060101010101" pitchFamily="49" charset="-122"/>
                  </a:endParaRPr>
                </a:p>
              </p:txBody>
            </p:sp>
          </mc:Choice>
          <mc:Fallback xmlns="">
            <p:sp>
              <p:nvSpPr>
                <p:cNvPr id="76" name="文本框 75">
                  <a:extLst>
                    <a:ext uri="{FF2B5EF4-FFF2-40B4-BE49-F238E27FC236}">
                      <a16:creationId xmlns:a16="http://schemas.microsoft.com/office/drawing/2014/main" id="{E1B3F3AE-B7ED-48D7-B242-B2B89BF75F46}"/>
                    </a:ext>
                  </a:extLst>
                </p:cNvPr>
                <p:cNvSpPr txBox="1">
                  <a:spLocks noRot="1" noChangeAspect="1" noMove="1" noResize="1" noEditPoints="1" noAdjustHandles="1" noChangeArrowheads="1" noChangeShapeType="1" noTextEdit="1"/>
                </p:cNvSpPr>
                <p:nvPr/>
              </p:nvSpPr>
              <p:spPr>
                <a:xfrm>
                  <a:off x="148825" y="872119"/>
                  <a:ext cx="7225996" cy="453073"/>
                </a:xfrm>
                <a:prstGeom prst="rect">
                  <a:avLst/>
                </a:prstGeom>
                <a:blipFill>
                  <a:blip r:embed="rId4"/>
                  <a:stretch>
                    <a:fillRect l="-506" b="-17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079FB7E3-3815-4A00-A089-A4C5241254F8}"/>
                    </a:ext>
                  </a:extLst>
                </p:cNvPr>
                <p:cNvSpPr txBox="1"/>
                <p:nvPr/>
              </p:nvSpPr>
              <p:spPr>
                <a:xfrm>
                  <a:off x="5801888" y="930394"/>
                  <a:ext cx="830510" cy="40498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b="1" i="1" smtClean="0">
                            <a:solidFill>
                              <a:schemeClr val="accent3"/>
                            </a:solidFill>
                            <a:latin typeface="Cambria Math" panose="02040503050406030204" pitchFamily="18" charset="0"/>
                          </a:rPr>
                          <m:t>𝑶</m:t>
                        </m:r>
                        <m:d>
                          <m:dPr>
                            <m:ctrlPr>
                              <a:rPr lang="zh-CN" altLang="en-US" b="1" i="1">
                                <a:solidFill>
                                  <a:schemeClr val="accent3"/>
                                </a:solidFill>
                                <a:latin typeface="Cambria Math" panose="02040503050406030204" pitchFamily="18" charset="0"/>
                              </a:rPr>
                            </m:ctrlPr>
                          </m:dPr>
                          <m:e>
                            <m:sSup>
                              <m:sSupPr>
                                <m:ctrlPr>
                                  <a:rPr lang="zh-CN" altLang="en-US" b="1" i="1">
                                    <a:solidFill>
                                      <a:schemeClr val="accent3"/>
                                    </a:solidFill>
                                    <a:latin typeface="Cambria Math" panose="02040503050406030204" pitchFamily="18" charset="0"/>
                                  </a:rPr>
                                </m:ctrlPr>
                              </m:sSupPr>
                              <m:e>
                                <m:r>
                                  <a:rPr lang="zh-CN" altLang="en-US" b="1" i="1">
                                    <a:solidFill>
                                      <a:schemeClr val="accent3"/>
                                    </a:solidFill>
                                    <a:latin typeface="Cambria Math" panose="02040503050406030204" pitchFamily="18" charset="0"/>
                                  </a:rPr>
                                  <m:t>𝒏</m:t>
                                </m:r>
                              </m:e>
                              <m:sup>
                                <m:r>
                                  <a:rPr lang="zh-CN" altLang="en-US" b="1" i="0">
                                    <a:solidFill>
                                      <a:schemeClr val="accent3"/>
                                    </a:solidFill>
                                    <a:latin typeface="Cambria Math" panose="02040503050406030204" pitchFamily="18" charset="0"/>
                                  </a:rPr>
                                  <m:t>𝟐</m:t>
                                </m:r>
                              </m:sup>
                            </m:sSup>
                          </m:e>
                        </m:d>
                      </m:oMath>
                    </m:oMathPara>
                  </a14:m>
                  <a:endParaRPr lang="zh-CN" altLang="en-US" b="1" dirty="0"/>
                </a:p>
              </p:txBody>
            </p:sp>
          </mc:Choice>
          <mc:Fallback xmlns="">
            <p:sp>
              <p:nvSpPr>
                <p:cNvPr id="108" name="文本框 107">
                  <a:extLst>
                    <a:ext uri="{FF2B5EF4-FFF2-40B4-BE49-F238E27FC236}">
                      <a16:creationId xmlns:a16="http://schemas.microsoft.com/office/drawing/2014/main" id="{079FB7E3-3815-4A00-A089-A4C5241254F8}"/>
                    </a:ext>
                  </a:extLst>
                </p:cNvPr>
                <p:cNvSpPr txBox="1">
                  <a:spLocks noRot="1" noChangeAspect="1" noMove="1" noResize="1" noEditPoints="1" noAdjustHandles="1" noChangeArrowheads="1" noChangeShapeType="1" noTextEdit="1"/>
                </p:cNvSpPr>
                <p:nvPr/>
              </p:nvSpPr>
              <p:spPr>
                <a:xfrm>
                  <a:off x="5801888" y="930394"/>
                  <a:ext cx="830510" cy="404983"/>
                </a:xfrm>
                <a:prstGeom prst="rect">
                  <a:avLst/>
                </a:prstGeom>
                <a:blipFill>
                  <a:blip r:embed="rId5"/>
                  <a:stretch>
                    <a:fillRect/>
                  </a:stretch>
                </a:blipFill>
              </p:spPr>
              <p:txBody>
                <a:bodyPr/>
                <a:lstStyle/>
                <a:p>
                  <a:r>
                    <a:rPr lang="zh-CN" altLang="en-US">
                      <a:noFill/>
                    </a:rPr>
                    <a:t> </a:t>
                  </a:r>
                </a:p>
              </p:txBody>
            </p:sp>
          </mc:Fallback>
        </mc:AlternateContent>
        <p:sp>
          <p:nvSpPr>
            <p:cNvPr id="32" name="箭头: 右 31">
              <a:extLst>
                <a:ext uri="{FF2B5EF4-FFF2-40B4-BE49-F238E27FC236}">
                  <a16:creationId xmlns:a16="http://schemas.microsoft.com/office/drawing/2014/main" id="{CB40E29A-68FA-4536-A0D4-F2BCACF19A14}"/>
                </a:ext>
              </a:extLst>
            </p:cNvPr>
            <p:cNvSpPr/>
            <p:nvPr/>
          </p:nvSpPr>
          <p:spPr>
            <a:xfrm flipV="1">
              <a:off x="6567732" y="812982"/>
              <a:ext cx="1614178" cy="616342"/>
            </a:xfrm>
            <a:prstGeom prst="rightArrow">
              <a:avLst/>
            </a:prstGeom>
            <a:noFill/>
            <a:ln>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12" name="文本框 111">
              <a:extLst>
                <a:ext uri="{FF2B5EF4-FFF2-40B4-BE49-F238E27FC236}">
                  <a16:creationId xmlns:a16="http://schemas.microsoft.com/office/drawing/2014/main" id="{91FA2C8A-7ED8-4176-A287-B30128935DF9}"/>
                </a:ext>
              </a:extLst>
            </p:cNvPr>
            <p:cNvSpPr txBox="1"/>
            <p:nvPr/>
          </p:nvSpPr>
          <p:spPr>
            <a:xfrm>
              <a:off x="6503066" y="951876"/>
              <a:ext cx="1743510" cy="338554"/>
            </a:xfrm>
            <a:prstGeom prst="rect">
              <a:avLst/>
            </a:prstGeom>
            <a:noFill/>
          </p:spPr>
          <p:txBody>
            <a:bodyPr wrap="square">
              <a:spAutoFit/>
            </a:bodyPr>
            <a:lstStyle/>
            <a:p>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Rootfactor</a:t>
              </a:r>
              <a:r>
                <a:rPr lang="zh-CN" altLang="en-US" sz="1600" dirty="0"/>
                <a:t>算法</a:t>
              </a:r>
              <a:r>
                <a:rPr lang="en-US" altLang="zh-CN" sz="1600" dirty="0">
                  <a:latin typeface="Times New Roman" panose="02020603050405020304" pitchFamily="18" charset="0"/>
                  <a:cs typeface="Times New Roman" panose="02020603050405020304" pitchFamily="18" charset="0"/>
                  <a:sym typeface="+mn-ea"/>
                </a:rPr>
                <a:t> </a:t>
              </a:r>
              <a:endParaRPr lang="zh-CN" altLang="en-US" sz="1600" dirty="0"/>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1D9B696-292B-403F-A93E-250A63748E27}"/>
                    </a:ext>
                  </a:extLst>
                </p:cNvPr>
                <p:cNvSpPr txBox="1"/>
                <p:nvPr/>
              </p:nvSpPr>
              <p:spPr>
                <a:xfrm>
                  <a:off x="8181910" y="948219"/>
                  <a:ext cx="12290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smtClean="0">
                            <a:solidFill>
                              <a:schemeClr val="accent3"/>
                            </a:solidFill>
                            <a:latin typeface="Cambria Math" panose="02040503050406030204" pitchFamily="18" charset="0"/>
                          </a:rPr>
                          <m:t>𝑶</m:t>
                        </m:r>
                        <m:d>
                          <m:dPr>
                            <m:ctrlPr>
                              <a:rPr lang="zh-CN" altLang="en-US" b="1" i="1">
                                <a:solidFill>
                                  <a:schemeClr val="accent3"/>
                                </a:solidFill>
                                <a:latin typeface="Cambria Math" panose="02040503050406030204" pitchFamily="18" charset="0"/>
                              </a:rPr>
                            </m:ctrlPr>
                          </m:dPr>
                          <m:e>
                            <m:r>
                              <a:rPr lang="zh-CN" altLang="en-US" b="1" i="1">
                                <a:solidFill>
                                  <a:schemeClr val="accent3"/>
                                </a:solidFill>
                                <a:latin typeface="Cambria Math" panose="02040503050406030204" pitchFamily="18" charset="0"/>
                              </a:rPr>
                              <m:t>𝒏</m:t>
                            </m:r>
                            <m:r>
                              <a:rPr lang="zh-CN" altLang="en-US" b="1" i="0">
                                <a:solidFill>
                                  <a:schemeClr val="accent3"/>
                                </a:solidFill>
                                <a:latin typeface="Cambria Math" panose="02040503050406030204" pitchFamily="18" charset="0"/>
                              </a:rPr>
                              <m:t>𝐥𝐨𝐠</m:t>
                            </m:r>
                            <m:r>
                              <a:rPr lang="zh-CN" altLang="en-US" b="1" i="1">
                                <a:solidFill>
                                  <a:schemeClr val="accent3"/>
                                </a:solidFill>
                                <a:latin typeface="Cambria Math" panose="02040503050406030204" pitchFamily="18" charset="0"/>
                              </a:rPr>
                              <m:t>𝒏</m:t>
                            </m:r>
                          </m:e>
                        </m:d>
                      </m:oMath>
                    </m:oMathPara>
                  </a14:m>
                  <a:endParaRPr lang="zh-CN" altLang="en-US" b="1" dirty="0"/>
                </a:p>
              </p:txBody>
            </p:sp>
          </mc:Choice>
          <mc:Fallback xmlns="">
            <p:sp>
              <p:nvSpPr>
                <p:cNvPr id="35" name="文本框 34">
                  <a:extLst>
                    <a:ext uri="{FF2B5EF4-FFF2-40B4-BE49-F238E27FC236}">
                      <a16:creationId xmlns:a16="http://schemas.microsoft.com/office/drawing/2014/main" id="{D1D9B696-292B-403F-A93E-250A63748E27}"/>
                    </a:ext>
                  </a:extLst>
                </p:cNvPr>
                <p:cNvSpPr txBox="1">
                  <a:spLocks noRot="1" noChangeAspect="1" noMove="1" noResize="1" noEditPoints="1" noAdjustHandles="1" noChangeArrowheads="1" noChangeShapeType="1" noTextEdit="1"/>
                </p:cNvSpPr>
                <p:nvPr/>
              </p:nvSpPr>
              <p:spPr>
                <a:xfrm>
                  <a:off x="8181910" y="948219"/>
                  <a:ext cx="1229054" cy="369332"/>
                </a:xfrm>
                <a:prstGeom prst="rect">
                  <a:avLst/>
                </a:prstGeom>
                <a:blipFill>
                  <a:blip r:embed="rId6"/>
                  <a:stretch>
                    <a:fillRect b="-15000"/>
                  </a:stretch>
                </a:blipFill>
              </p:spPr>
              <p:txBody>
                <a:bodyPr/>
                <a:lstStyle/>
                <a:p>
                  <a:r>
                    <a:rPr lang="zh-CN" altLang="en-US">
                      <a:noFill/>
                    </a:rPr>
                    <a:t> </a:t>
                  </a:r>
                </a:p>
              </p:txBody>
            </p:sp>
          </mc:Fallback>
        </mc:AlternateContent>
      </p:grpSp>
      <p:pic>
        <p:nvPicPr>
          <p:cNvPr id="15" name="图片 14">
            <a:extLst>
              <a:ext uri="{FF2B5EF4-FFF2-40B4-BE49-F238E27FC236}">
                <a16:creationId xmlns:a16="http://schemas.microsoft.com/office/drawing/2014/main" id="{04F47D06-FFB0-47EF-9D16-6E051C1A5CA7}"/>
              </a:ext>
            </a:extLst>
          </p:cNvPr>
          <p:cNvPicPr>
            <a:picLocks noChangeAspect="1"/>
          </p:cNvPicPr>
          <p:nvPr/>
        </p:nvPicPr>
        <p:blipFill>
          <a:blip r:embed="rId7"/>
          <a:stretch>
            <a:fillRect/>
          </a:stretch>
        </p:blipFill>
        <p:spPr>
          <a:xfrm>
            <a:off x="6261280" y="2140511"/>
            <a:ext cx="5521351" cy="2576978"/>
          </a:xfrm>
          <a:prstGeom prst="rect">
            <a:avLst/>
          </a:prstGeom>
        </p:spPr>
      </p:pic>
      <p:pic>
        <p:nvPicPr>
          <p:cNvPr id="16" name="图片 15">
            <a:extLst>
              <a:ext uri="{FF2B5EF4-FFF2-40B4-BE49-F238E27FC236}">
                <a16:creationId xmlns:a16="http://schemas.microsoft.com/office/drawing/2014/main" id="{024FAFC2-29DB-4D0A-A7AA-74DEFC9A9FBF}"/>
              </a:ext>
            </a:extLst>
          </p:cNvPr>
          <p:cNvPicPr>
            <a:picLocks noChangeAspect="1"/>
          </p:cNvPicPr>
          <p:nvPr/>
        </p:nvPicPr>
        <p:blipFill>
          <a:blip r:embed="rId8"/>
          <a:stretch>
            <a:fillRect/>
          </a:stretch>
        </p:blipFill>
        <p:spPr>
          <a:xfrm>
            <a:off x="726365" y="2489190"/>
            <a:ext cx="3517296" cy="2022239"/>
          </a:xfrm>
          <a:prstGeom prst="rect">
            <a:avLst/>
          </a:prstGeom>
        </p:spPr>
      </p:pic>
      <p:sp>
        <p:nvSpPr>
          <p:cNvPr id="17" name="箭头: 右 16">
            <a:extLst>
              <a:ext uri="{FF2B5EF4-FFF2-40B4-BE49-F238E27FC236}">
                <a16:creationId xmlns:a16="http://schemas.microsoft.com/office/drawing/2014/main" id="{D57D87C4-DE89-44F9-AE4D-A5598E4C10E1}"/>
              </a:ext>
            </a:extLst>
          </p:cNvPr>
          <p:cNvSpPr/>
          <p:nvPr/>
        </p:nvSpPr>
        <p:spPr>
          <a:xfrm>
            <a:off x="4420217" y="3246539"/>
            <a:ext cx="1222632" cy="530859"/>
          </a:xfrm>
          <a:prstGeom prst="rightArrow">
            <a:avLst/>
          </a:prstGeom>
          <a:noFill/>
          <a:ln>
            <a:solidFill>
              <a:srgbClr val="00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举例</a:t>
            </a:r>
          </a:p>
        </p:txBody>
      </p:sp>
    </p:spTree>
    <p:extLst>
      <p:ext uri="{BB962C8B-B14F-4D97-AF65-F5344CB8AC3E}">
        <p14:creationId xmlns:p14="http://schemas.microsoft.com/office/powerpoint/2010/main" val="4156612623"/>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9" name="文本框 8" descr="7b0a202020202262756c6c6574223a20227b5c2263617465676f727949645c223a31303031322c5c2274656d706c61746549645c223a32303233313239377d220a7d0a"/>
          <p:cNvSpPr txBox="1"/>
          <p:nvPr/>
        </p:nvSpPr>
        <p:spPr>
          <a:xfrm>
            <a:off x="184785" y="715010"/>
            <a:ext cx="11753215" cy="7632065"/>
          </a:xfrm>
          <a:prstGeom prst="rect">
            <a:avLst/>
          </a:prstGeom>
          <a:noFill/>
        </p:spPr>
        <p:txBody>
          <a:bodyPr wrap="square">
            <a:spAutoFit/>
          </a:bodyPr>
          <a:lstStyle/>
          <a:p>
            <a:pPr marL="514350" indent="-514350" algn="l">
              <a:lnSpc>
                <a:spcPct val="150000"/>
              </a:lnSpc>
              <a:buFont typeface="+mj-ea"/>
              <a:buAutoNum type="circleNumDbPlain"/>
            </a:pP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Nearly Optimal Verifiable Data Streaming</a:t>
            </a:r>
            <a:r>
              <a:rPr lang="zh-CN" altLang="en-US"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PKC  2016</a:t>
            </a:r>
            <a:r>
              <a:rPr lang="zh-CN" altLang="en-US"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a:p>
            <a:pPr marL="914400" lvl="1" indent="-457200">
              <a:lnSpc>
                <a:spcPct val="150000"/>
              </a:lnSpc>
              <a:buFont typeface="Arial" panose="020B0604020202020204" pitchFamily="34" charset="0"/>
              <a:buBlip>
                <a:blip r:embed="rId5"/>
              </a:buBlip>
            </a:pPr>
            <a:r>
              <a:rPr lang="zh-CN" altLang="en-US" sz="2800" dirty="0">
                <a:latin typeface="楷体" panose="02010609060101010101" pitchFamily="49" charset="-122"/>
                <a:ea typeface="楷体" panose="02010609060101010101" pitchFamily="49" charset="-122"/>
                <a:sym typeface="+mn-ea"/>
              </a:rPr>
              <a:t>树＋变色龙向量承诺</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ea"/>
              </a:rPr>
              <a:t>构造</a:t>
            </a:r>
            <a:r>
              <a:rPr lang="en-US" altLang="zh-CN"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VDS-1</a:t>
            </a:r>
          </a:p>
          <a:p>
            <a:pPr marL="914400" lvl="1" indent="-457200">
              <a:lnSpc>
                <a:spcPct val="150000"/>
              </a:lnSpc>
              <a:buFont typeface="Arial" panose="020B0604020202020204" pitchFamily="34" charset="0"/>
              <a:buBlip>
                <a:blip r:embed="rId5"/>
              </a:buBlip>
            </a:pPr>
            <a:r>
              <a:rPr lang="zh-CN" altLang="en-US" sz="2800" dirty="0">
                <a:latin typeface="楷体" panose="02010609060101010101" pitchFamily="49" charset="-122"/>
                <a:ea typeface="楷体" panose="02010609060101010101" pitchFamily="49" charset="-122"/>
                <a:sym typeface="+mn-ea"/>
              </a:rPr>
              <a:t>签名＋双线性映射累加器构造</a:t>
            </a:r>
            <a:r>
              <a:rPr lang="en-US" altLang="zh-CN"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VDS-2</a:t>
            </a:r>
            <a:endParaRPr lang="en-US" altLang="zh-CN" sz="2800" b="1" dirty="0">
              <a:solidFill>
                <a:srgbClr val="FF0000"/>
              </a:solidFill>
              <a:latin typeface="Times New Roman" panose="02020603050405020304" pitchFamily="18" charset="0"/>
              <a:cs typeface="Times New Roman" panose="02020603050405020304" pitchFamily="18" charset="0"/>
              <a:sym typeface="+mn-ea"/>
            </a:endParaRPr>
          </a:p>
          <a:p>
            <a:pPr marL="57150" lvl="0" indent="-514350">
              <a:lnSpc>
                <a:spcPct val="150000"/>
              </a:lnSpc>
              <a:buFont typeface="+mj-ea"/>
              <a:buAutoNum type="circleNumDbPlain"/>
            </a:pPr>
            <a:r>
              <a:rPr lang="en-US" altLang="zh-CN" sz="2800" b="1" dirty="0">
                <a:solidFill>
                  <a:schemeClr val="bg1">
                    <a:lumMod val="65000"/>
                  </a:schemeClr>
                </a:solidFill>
                <a:latin typeface="Times New Roman" panose="02020603050405020304" pitchFamily="18" charset="0"/>
                <a:cs typeface="Times New Roman" panose="02020603050405020304" pitchFamily="18" charset="0"/>
                <a:sym typeface="+mn-ea"/>
              </a:rPr>
              <a:t>Batching Techniques for Accumulators with Applications to IOPs and   </a:t>
            </a:r>
          </a:p>
          <a:p>
            <a:pPr lvl="0" indent="0">
              <a:lnSpc>
                <a:spcPct val="150000"/>
              </a:lnSpc>
              <a:buFont typeface="+mj-ea"/>
              <a:buNone/>
            </a:pPr>
            <a:r>
              <a:rPr lang="en-US" altLang="zh-CN" sz="2800" b="1" dirty="0">
                <a:solidFill>
                  <a:schemeClr val="bg1">
                    <a:lumMod val="65000"/>
                  </a:schemeClr>
                </a:solidFill>
                <a:latin typeface="Times New Roman" panose="02020603050405020304" pitchFamily="18" charset="0"/>
                <a:cs typeface="Times New Roman" panose="02020603050405020304" pitchFamily="18" charset="0"/>
                <a:sym typeface="+mn-ea"/>
              </a:rPr>
              <a:t>      Stateless Blockchains </a:t>
            </a:r>
            <a:r>
              <a:rPr lang="zh-CN" altLang="en-US" sz="2800" b="1" dirty="0">
                <a:solidFill>
                  <a:schemeClr val="bg1">
                    <a:lumMod val="65000"/>
                  </a:schemeClr>
                </a:solidFill>
                <a:latin typeface="Times New Roman" panose="02020603050405020304" pitchFamily="18" charset="0"/>
                <a:cs typeface="Times New Roman" panose="02020603050405020304" pitchFamily="18" charset="0"/>
                <a:sym typeface="+mn-ea"/>
              </a:rPr>
              <a:t>（</a:t>
            </a:r>
            <a:r>
              <a:rPr lang="en-US" altLang="zh-CN" sz="2800" b="1" dirty="0">
                <a:solidFill>
                  <a:schemeClr val="bg1">
                    <a:lumMod val="65000"/>
                  </a:schemeClr>
                </a:solidFill>
                <a:latin typeface="Times New Roman" panose="02020603050405020304" pitchFamily="18" charset="0"/>
                <a:ea typeface="黑体" panose="02010609060101010101" pitchFamily="49" charset="-122"/>
                <a:cs typeface="Times New Roman" panose="02020603050405020304" pitchFamily="18" charset="0"/>
                <a:sym typeface="+mn-ea"/>
              </a:rPr>
              <a:t>CRYPTO 2019</a:t>
            </a:r>
            <a:r>
              <a:rPr lang="zh-CN" altLang="en-US" sz="2800" b="1" dirty="0">
                <a:solidFill>
                  <a:schemeClr val="bg1">
                    <a:lumMod val="65000"/>
                  </a:schemeClr>
                </a:solidFill>
                <a:latin typeface="Times New Roman" panose="02020603050405020304" pitchFamily="18" charset="0"/>
                <a:ea typeface="黑体" panose="02010609060101010101" pitchFamily="49" charset="-122"/>
                <a:cs typeface="Times New Roman" panose="02020603050405020304" pitchFamily="18" charset="0"/>
                <a:sym typeface="+mn-ea"/>
              </a:rPr>
              <a:t>）</a:t>
            </a:r>
          </a:p>
          <a:p>
            <a:pPr lvl="2" indent="-457200">
              <a:lnSpc>
                <a:spcPct val="150000"/>
              </a:lnSpc>
              <a:buFont typeface="Arial" panose="020B0604020202020204" pitchFamily="34" charset="0"/>
              <a:buBlip>
                <a:blip r:embed="rId5"/>
              </a:buBlip>
            </a:pPr>
            <a:r>
              <a:rPr lang="zh-CN" altLang="en-US" sz="28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批处理</a:t>
            </a:r>
            <a:r>
              <a:rPr lang="en-US" altLang="zh-CN" sz="28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RSA</a:t>
            </a:r>
            <a:r>
              <a:rPr lang="zh-CN" altLang="en-US" sz="28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累加器方案</a:t>
            </a:r>
          </a:p>
          <a:p>
            <a:pPr lvl="2" indent="-457200">
              <a:lnSpc>
                <a:spcPct val="150000"/>
              </a:lnSpc>
              <a:buFont typeface="Arial" panose="020B0604020202020204" pitchFamily="34" charset="0"/>
              <a:buBlip>
                <a:blip r:embed="rId5"/>
              </a:buBlip>
            </a:pPr>
            <a:r>
              <a:rPr lang="zh-CN" altLang="en-US" sz="28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批处理</a:t>
            </a:r>
            <a:r>
              <a:rPr lang="en-US" altLang="zh-CN" sz="28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RSA</a:t>
            </a:r>
            <a:r>
              <a:rPr lang="zh-CN" altLang="en-US" sz="28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累加器构造</a:t>
            </a:r>
            <a:r>
              <a:rPr lang="en-US" altLang="zh-CN" sz="2800"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VDS-3</a:t>
            </a:r>
            <a:endParaRPr lang="zh-CN" altLang="en-US" sz="2800" dirty="0">
              <a:solidFill>
                <a:schemeClr val="bg1">
                  <a:lumMod val="6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0" indent="0">
              <a:lnSpc>
                <a:spcPct val="150000"/>
              </a:lnSpc>
              <a:buFont typeface="+mj-ea"/>
              <a:buNone/>
            </a:pPr>
            <a:endParaRPr lang="en-US" altLang="zh-CN" sz="2800" b="1" dirty="0">
              <a:solidFill>
                <a:srgbClr val="0009BF"/>
              </a:solidFill>
              <a:latin typeface="Times New Roman" panose="02020603050405020304" pitchFamily="18" charset="0"/>
              <a:cs typeface="Times New Roman" panose="02020603050405020304" pitchFamily="18" charset="0"/>
            </a:endParaRPr>
          </a:p>
          <a:p>
            <a:pPr marL="57150" lvl="0" indent="-514350">
              <a:lnSpc>
                <a:spcPct val="150000"/>
              </a:lnSpc>
              <a:buFont typeface="+mj-ea"/>
              <a:buAutoNum type="circleNumDbPlain"/>
            </a:pP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514350" indent="-514350" algn="l">
              <a:lnSpc>
                <a:spcPct val="150000"/>
              </a:lnSpc>
              <a:buFont typeface="+mj-ea"/>
              <a:buAutoNum type="circleNumDbPlain"/>
            </a:pPr>
            <a:endParaRPr lang="zh-CN" altLang="en-US" sz="2800" b="1" dirty="0">
              <a:solidFill>
                <a:srgbClr val="FF3F4D"/>
              </a:solidFill>
              <a:latin typeface="Times New Roman" panose="02020603050405020304" pitchFamily="18" charset="0"/>
              <a:cs typeface="Times New Roman" panose="02020603050405020304" pitchFamily="18" charset="0"/>
            </a:endParaRPr>
          </a:p>
          <a:p>
            <a:pPr marL="514350" indent="-514350" algn="l">
              <a:lnSpc>
                <a:spcPct val="150000"/>
              </a:lnSpc>
              <a:buFont typeface="+mj-ea"/>
              <a:buAutoNum type="circleNumDbPlain"/>
            </a:pPr>
            <a:endParaRPr lang="en-US" altLang="zh-CN" sz="2800" b="1" i="0" dirty="0">
              <a:solidFill>
                <a:srgbClr val="FF3F4D"/>
              </a:solidFill>
              <a:effectLst/>
              <a:latin typeface="Source Sans Pro" panose="020B0503030403020204" pitchFamily="34" charset="0"/>
            </a:endParaRPr>
          </a:p>
          <a:p>
            <a:pPr algn="ctr"/>
            <a:endParaRPr lang="en-US" altLang="zh-CN" sz="2800" b="0" i="0" dirty="0">
              <a:solidFill>
                <a:srgbClr val="222222"/>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2" name="矩形 1"/>
          <p:cNvSpPr/>
          <p:nvPr/>
        </p:nvSpPr>
        <p:spPr>
          <a:xfrm>
            <a:off x="458320" y="47018"/>
            <a:ext cx="12156707" cy="645160"/>
          </a:xfrm>
          <a:prstGeom prst="rect">
            <a:avLst/>
          </a:prstGeom>
        </p:spPr>
        <p:txBody>
          <a:bodyPr wrap="square">
            <a:spAutoFit/>
          </a:bodyPr>
          <a:lstStyle/>
          <a:p>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批处理</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RSA</a:t>
            </a:r>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累加器</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p>
        </p:txBody>
      </p:sp>
      <p:cxnSp>
        <p:nvCxnSpPr>
          <p:cNvPr id="41" name="直接连接符 40"/>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E1B3F3AE-B7ED-48D7-B242-B2B89BF75F46}"/>
                  </a:ext>
                </a:extLst>
              </p:cNvPr>
              <p:cNvSpPr txBox="1"/>
              <p:nvPr/>
            </p:nvSpPr>
            <p:spPr>
              <a:xfrm>
                <a:off x="547376" y="1011852"/>
                <a:ext cx="5128327" cy="1582549"/>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𝐀𝐝𝐝</m:t>
                    </m:r>
                    <m:r>
                      <a:rPr lang="en-US" altLang="zh-CN" b="0" i="0" smtClean="0">
                        <a:latin typeface="Cambria Math" panose="02040503050406030204" pitchFamily="18" charset="0"/>
                      </a:rPr>
                      <m:t>(</m:t>
                    </m:r>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r>
                      <a:rPr lang="en-US" altLang="zh-CN" b="0" i="1" smtClean="0">
                        <a:latin typeface="Cambria Math" panose="02040503050406030204" pitchFamily="18" charset="0"/>
                      </a:rPr>
                      <m:t>𝑎𝑐𝑐</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0" smtClean="0">
                        <a:latin typeface="Cambria Math" panose="02040503050406030204" pitchFamily="18" charset="0"/>
                      </a:rPr>
                      <m:t>)</m:t>
                    </m:r>
                    <m:r>
                      <a:rPr lang="zh-CN" altLang="en-US" i="0">
                        <a:latin typeface="Cambria Math" panose="02040503050406030204" pitchFamily="18" charset="0"/>
                      </a:rPr>
                      <m:t>:</m:t>
                    </m:r>
                    <m:r>
                      <a:rPr lang="zh-CN" altLang="en-US" i="1">
                        <a:latin typeface="Cambria Math" panose="02040503050406030204" pitchFamily="18" charset="0"/>
                      </a:rPr>
                      <m:t>𝑎𝑐𝑐</m:t>
                    </m:r>
                    <m:r>
                      <a:rPr lang="zh-CN" altLang="en-US" i="0">
                        <a:latin typeface="Cambria Math" panose="02040503050406030204" pitchFamily="18" charset="0"/>
                      </a:rPr>
                      <m:t>′=</m:t>
                    </m:r>
                    <m:r>
                      <a:rPr lang="zh-CN" altLang="en-US" i="1">
                        <a:latin typeface="Cambria Math" panose="02040503050406030204" pitchFamily="18" charset="0"/>
                      </a:rPr>
                      <m:t>𝑎𝑐</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𝑐</m:t>
                        </m:r>
                      </m:e>
                      <m:sup>
                        <m:r>
                          <a:rPr lang="zh-CN" altLang="en-US" i="1">
                            <a:latin typeface="Cambria Math" panose="02040503050406030204" pitchFamily="18" charset="0"/>
                          </a:rPr>
                          <m:t>𝑥</m:t>
                        </m:r>
                      </m:sup>
                    </m:sSup>
                    <m:r>
                      <m:rPr>
                        <m:sty m:val="p"/>
                      </m:rPr>
                      <a:rPr lang="zh-CN" altLang="en-US" i="0">
                        <a:latin typeface="Cambria Math" panose="02040503050406030204" pitchFamily="18" charset="0"/>
                      </a:rPr>
                      <m:t>mod</m:t>
                    </m:r>
                    <m:r>
                      <a:rPr lang="zh-CN" altLang="en-US" i="1">
                        <a:latin typeface="Cambria Math" panose="02040503050406030204" pitchFamily="18" charset="0"/>
                      </a:rPr>
                      <m:t>𝑁</m:t>
                    </m:r>
                  </m:oMath>
                </a14:m>
                <a:endParaRPr lang="en-US" altLang="zh-CN" dirty="0">
                  <a:latin typeface="楷体" panose="02010609060101010101" pitchFamily="49" charset="-122"/>
                  <a:ea typeface="楷体" panose="02010609060101010101" pitchFamily="49" charset="-122"/>
                </a:endParaRPr>
              </a:p>
              <a:p>
                <a:pPr marL="742950" lvl="1"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𝐁𝐚𝐭𝐜𝐡𝐀𝐝𝐝</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𝑎</m:t>
                        </m:r>
                        <m:r>
                          <a:rPr lang="en-US" altLang="zh-CN" b="0" i="1" smtClean="0">
                            <a:latin typeface="Cambria Math" panose="02040503050406030204" pitchFamily="18" charset="0"/>
                          </a:rPr>
                          <m:t>𝑐𝑐</m:t>
                        </m:r>
                      </m:e>
                      <m:e>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r>
                          <a:rPr lang="en-US" altLang="zh-CN" b="0" i="1" smtClean="0">
                            <a:latin typeface="Cambria Math" panose="02040503050406030204" pitchFamily="18" charset="0"/>
                          </a:rPr>
                          <m:t>}</m:t>
                        </m:r>
                      </m:e>
                    </m:d>
                  </m:oMath>
                </a14:m>
                <a:endParaRPr lang="en-US" altLang="zh-CN" dirty="0">
                  <a:latin typeface="楷体" panose="02010609060101010101" pitchFamily="49" charset="-122"/>
                  <a:ea typeface="楷体" panose="02010609060101010101" pitchFamily="49" charset="-122"/>
                </a:endParaRPr>
              </a:p>
              <a:p>
                <a:pPr marL="1257300" lvl="2" indent="-342900">
                  <a:lnSpc>
                    <a:spcPct val="120000"/>
                  </a:lnSpc>
                  <a:buFont typeface="+mj-lt"/>
                  <a:buAutoNum type="arabicPeriod"/>
                </a:pPr>
                <a14:m>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1">
                            <a:latin typeface="Cambria Math" panose="02040503050406030204" pitchFamily="18" charset="0"/>
                          </a:rPr>
                          <m:t>∗</m:t>
                        </m:r>
                      </m:sup>
                    </m:sSup>
                    <m:r>
                      <a:rPr lang="zh-CN" altLang="en-US" i="1">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𝑚</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nary>
                  </m:oMath>
                </a14:m>
                <a:endParaRPr lang="en-US" altLang="zh-CN" i="1" dirty="0">
                  <a:latin typeface="楷体" panose="02010609060101010101" pitchFamily="49" charset="-122"/>
                  <a:ea typeface="楷体" panose="02010609060101010101" pitchFamily="49" charset="-122"/>
                </a:endParaRPr>
              </a:p>
              <a:p>
                <a:pPr marL="1257300" lvl="2" indent="-342900">
                  <a:lnSpc>
                    <a:spcPct val="120000"/>
                  </a:lnSpc>
                  <a:buFont typeface="+mj-lt"/>
                  <a:buAutoNum type="arabicPeriod"/>
                </a:pPr>
                <a14:m>
                  <m:oMath xmlns:m="http://schemas.openxmlformats.org/officeDocument/2006/math">
                    <m:r>
                      <a:rPr lang="zh-CN" altLang="en-US" i="1" smtClean="0">
                        <a:latin typeface="Cambria Math" panose="02040503050406030204" pitchFamily="18" charset="0"/>
                      </a:rPr>
                      <m:t>𝑎𝑐𝑐</m:t>
                    </m:r>
                    <m:r>
                      <a:rPr lang="zh-CN" altLang="en-US" i="0">
                        <a:latin typeface="Cambria Math" panose="02040503050406030204" pitchFamily="18" charset="0"/>
                      </a:rPr>
                      <m:t>′←</m:t>
                    </m:r>
                    <m:r>
                      <a:rPr lang="zh-CN" altLang="en-US" i="1">
                        <a:latin typeface="Cambria Math" panose="02040503050406030204" pitchFamily="18" charset="0"/>
                      </a:rPr>
                      <m:t>𝑎𝑐</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𝑐</m:t>
                        </m:r>
                      </m:e>
                      <m: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m:t>
                            </m:r>
                          </m:sup>
                        </m:sSup>
                      </m:sup>
                    </m:sSup>
                  </m:oMath>
                </a14:m>
                <a:endParaRPr lang="zh-CN" altLang="en-US" dirty="0"/>
              </a:p>
            </p:txBody>
          </p:sp>
        </mc:Choice>
        <mc:Fallback xmlns="">
          <p:sp>
            <p:nvSpPr>
              <p:cNvPr id="76" name="文本框 75">
                <a:extLst>
                  <a:ext uri="{FF2B5EF4-FFF2-40B4-BE49-F238E27FC236}">
                    <a16:creationId xmlns:a16="http://schemas.microsoft.com/office/drawing/2014/main" id="{E1B3F3AE-B7ED-48D7-B242-B2B89BF75F46}"/>
                  </a:ext>
                </a:extLst>
              </p:cNvPr>
              <p:cNvSpPr txBox="1">
                <a:spLocks noRot="1" noChangeAspect="1" noMove="1" noResize="1" noEditPoints="1" noAdjustHandles="1" noChangeArrowheads="1" noChangeShapeType="1" noTextEdit="1"/>
              </p:cNvSpPr>
              <p:nvPr/>
            </p:nvSpPr>
            <p:spPr>
              <a:xfrm>
                <a:off x="547376" y="1011852"/>
                <a:ext cx="5128327" cy="1582549"/>
              </a:xfrm>
              <a:prstGeom prst="rect">
                <a:avLst/>
              </a:prstGeom>
              <a:blipFill>
                <a:blip r:embed="rId4"/>
                <a:stretch>
                  <a:fillRect l="-832" b="-2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081E783-3A84-40AD-8C3D-E957E30C8AFE}"/>
                  </a:ext>
                </a:extLst>
              </p:cNvPr>
              <p:cNvSpPr txBox="1"/>
              <p:nvPr/>
            </p:nvSpPr>
            <p:spPr>
              <a:xfrm>
                <a:off x="5768242" y="1011852"/>
                <a:ext cx="6325298" cy="2950616"/>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𝐃𝐞𝐥</m:t>
                    </m:r>
                    <m:r>
                      <a:rPr lang="en-US" altLang="zh-CN" b="0" i="1" smtClean="0">
                        <a:latin typeface="Cambria Math" panose="02040503050406030204" pitchFamily="18" charset="0"/>
                      </a:rPr>
                      <m:t>(</m:t>
                    </m:r>
                    <m:r>
                      <a:rPr lang="en-US" altLang="zh-CN" b="0" i="1" smtClean="0">
                        <a:latin typeface="Cambria Math" panose="02040503050406030204" pitchFamily="18" charset="0"/>
                      </a:rPr>
                      <m:t>𝑎𝑐𝑐</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𝑠𝑘</m:t>
                    </m:r>
                    <m:r>
                      <a:rPr lang="en-US" altLang="zh-CN" b="0" i="1" smtClean="0">
                        <a:latin typeface="Cambria Math" panose="02040503050406030204" pitchFamily="18" charset="0"/>
                      </a:rPr>
                      <m:t>,</m:t>
                    </m:r>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r>
                      <a:rPr lang="zh-CN" altLang="en-US" i="0">
                        <a:latin typeface="Cambria Math" panose="02040503050406030204" pitchFamily="18" charset="0"/>
                      </a:rPr>
                      <m:t>:</m:t>
                    </m:r>
                    <m:r>
                      <a:rPr lang="zh-CN" altLang="en-US" i="1">
                        <a:latin typeface="Cambria Math" panose="02040503050406030204" pitchFamily="18" charset="0"/>
                      </a:rPr>
                      <m:t>𝑎𝑐𝑐</m:t>
                    </m:r>
                    <m:r>
                      <a:rPr lang="zh-CN" altLang="en-US" i="0">
                        <a:latin typeface="Cambria Math" panose="02040503050406030204" pitchFamily="18" charset="0"/>
                      </a:rPr>
                      <m:t>′=</m:t>
                    </m:r>
                    <m:r>
                      <a:rPr lang="zh-CN" altLang="en-US" i="1">
                        <a:latin typeface="Cambria Math" panose="02040503050406030204" pitchFamily="18" charset="0"/>
                      </a:rPr>
                      <m:t>𝑎𝑐</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𝑐</m:t>
                        </m:r>
                      </m:e>
                      <m: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−1</m:t>
                            </m:r>
                          </m:sup>
                        </m:sSup>
                        <m:r>
                          <m:rPr>
                            <m:sty m:val="p"/>
                          </m:rPr>
                          <a:rPr lang="zh-CN" altLang="en-US" i="0">
                            <a:latin typeface="Cambria Math" panose="02040503050406030204" pitchFamily="18" charset="0"/>
                          </a:rPr>
                          <m:t>mod</m:t>
                        </m:r>
                        <m:d>
                          <m:dPr>
                            <m:ctrlPr>
                              <a:rPr lang="zh-CN" altLang="en-US" i="1">
                                <a:latin typeface="Cambria Math" panose="02040503050406030204" pitchFamily="18" charset="0"/>
                              </a:rPr>
                            </m:ctrlPr>
                          </m:dPr>
                          <m:e>
                            <m:r>
                              <a:rPr lang="zh-CN" altLang="en-US" i="1">
                                <a:latin typeface="Cambria Math" panose="02040503050406030204" pitchFamily="18" charset="0"/>
                              </a:rPr>
                              <m:t>𝑝</m:t>
                            </m:r>
                            <m:r>
                              <a:rPr lang="zh-CN" altLang="en-US" i="0">
                                <a:latin typeface="Cambria Math" panose="02040503050406030204" pitchFamily="18" charset="0"/>
                              </a:rPr>
                              <m:t>−1</m:t>
                            </m:r>
                          </m:e>
                        </m:d>
                        <m:d>
                          <m:dPr>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i="0">
                                <a:latin typeface="Cambria Math" panose="02040503050406030204" pitchFamily="18" charset="0"/>
                              </a:rPr>
                              <m:t>−1</m:t>
                            </m:r>
                          </m:e>
                        </m:d>
                      </m:sup>
                    </m:sSup>
                    <m:r>
                      <m:rPr>
                        <m:sty m:val="p"/>
                      </m:rPr>
                      <a:rPr lang="zh-CN" altLang="en-US" i="0">
                        <a:latin typeface="Cambria Math" panose="02040503050406030204" pitchFamily="18" charset="0"/>
                      </a:rPr>
                      <m:t>mod</m:t>
                    </m:r>
                    <m:r>
                      <a:rPr lang="zh-CN" altLang="en-US" i="1">
                        <a:latin typeface="Cambria Math" panose="02040503050406030204" pitchFamily="18" charset="0"/>
                      </a:rPr>
                      <m:t>𝑁</m:t>
                    </m:r>
                  </m:oMath>
                </a14:m>
                <a:endParaRPr lang="en-US" altLang="zh-CN" dirty="0">
                  <a:latin typeface="楷体" panose="02010609060101010101" pitchFamily="49" charset="-122"/>
                  <a:ea typeface="楷体" panose="02010609060101010101" pitchFamily="49" charset="-122"/>
                </a:endParaRPr>
              </a:p>
              <a:p>
                <a:pPr marL="742950" lvl="1"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𝐁𝐚𝐭𝐜𝐡𝐃𝐞𝐥</m:t>
                    </m:r>
                    <m:r>
                      <a:rPr lang="en-US" altLang="zh-CN" b="0" i="1" smtClean="0">
                        <a:latin typeface="Cambria Math" panose="02040503050406030204" pitchFamily="18" charset="0"/>
                      </a:rPr>
                      <m:t>(</m:t>
                    </m:r>
                    <m:r>
                      <a:rPr lang="en-US" altLang="zh-CN" b="0" i="1" smtClean="0">
                        <a:latin typeface="Cambria Math" panose="02040503050406030204" pitchFamily="18" charset="0"/>
                      </a:rPr>
                      <m:t>𝑎𝑐𝑐</m:t>
                    </m:r>
                    <m:r>
                      <a:rPr lang="en-US" altLang="zh-CN" b="0" i="1" smtClean="0">
                        <a:latin typeface="Cambria Math" panose="02040503050406030204" pitchFamily="18" charset="0"/>
                      </a:rPr>
                      <m:t>,</m:t>
                    </m:r>
                    <m:d>
                      <m:dPr>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1</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1</m:t>
                            </m:r>
                          </m:sub>
                        </m:sSub>
                      </m:e>
                    </m:d>
                    <m:r>
                      <a:rPr lang="zh-CN" altLang="en-US" i="1">
                        <a:latin typeface="Cambria Math" panose="02040503050406030204" pitchFamily="18" charset="0"/>
                      </a:rPr>
                      <m:t>...</m:t>
                    </m:r>
                    <m:d>
                      <m:dPr>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𝑚</m:t>
                            </m:r>
                          </m:sub>
                        </m:sSub>
                      </m:e>
                    </m:d>
                    <m:r>
                      <a:rPr lang="en-US" altLang="zh-CN" b="0" i="1" smtClean="0">
                        <a:latin typeface="Cambria Math" panose="02040503050406030204" pitchFamily="18" charset="0"/>
                      </a:rPr>
                      <m:t>)</m:t>
                    </m:r>
                    <m:r>
                      <a:rPr lang="zh-CN" altLang="en-US" i="0">
                        <a:latin typeface="Cambria Math" panose="02040503050406030204" pitchFamily="18" charset="0"/>
                      </a:rPr>
                      <m:t>:</m:t>
                    </m:r>
                  </m:oMath>
                </a14:m>
                <a:endParaRPr lang="en-US" altLang="zh-CN" dirty="0"/>
              </a:p>
              <a:p>
                <a:pPr marL="1257300" lvl="2" indent="-342900">
                  <a:lnSpc>
                    <a:spcPct val="120000"/>
                  </a:lnSpc>
                  <a:buFont typeface="+mj-lt"/>
                  <a:buAutoNum type="arabicPeriod"/>
                </a:pPr>
                <a14:m>
                  <m:oMath xmlns:m="http://schemas.openxmlformats.org/officeDocument/2006/math">
                    <m:r>
                      <a:rPr lang="zh-CN" altLang="en-US" i="1" smtClean="0">
                        <a:latin typeface="Cambria Math" panose="02040503050406030204" pitchFamily="18" charset="0"/>
                      </a:rPr>
                      <m:t>𝑎𝑐𝑐</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0">
                            <a:latin typeface="Cambria Math" panose="02040503050406030204" pitchFamily="18" charset="0"/>
                          </a:rPr>
                          <m:t>1</m:t>
                        </m:r>
                      </m:sub>
                    </m:sSub>
                  </m:oMath>
                </a14:m>
                <a:endParaRPr lang="en-US" altLang="zh-CN" dirty="0"/>
              </a:p>
              <a:p>
                <a:pPr marL="1257300" lvl="2" indent="-342900">
                  <a:lnSpc>
                    <a:spcPct val="120000"/>
                  </a:lnSpc>
                  <a:buFont typeface="+mj-lt"/>
                  <a:buAutoNum type="arabicPeriod"/>
                </a:pPr>
                <a14:m>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m:t>
                        </m:r>
                      </m:sup>
                    </m:s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oMath>
                </a14:m>
                <a:endParaRPr lang="en-US" altLang="zh-CN" dirty="0"/>
              </a:p>
              <a:p>
                <a:pPr marL="1257300" lvl="2" indent="-342900">
                  <a:lnSpc>
                    <a:spcPct val="120000"/>
                  </a:lnSpc>
                  <a:buFont typeface="+mj-lt"/>
                  <a:buAutoNum type="arabicPeriod"/>
                </a:pPr>
                <a14:m>
                  <m:oMath xmlns:m="http://schemas.openxmlformats.org/officeDocument/2006/math">
                    <m:r>
                      <a:rPr lang="zh-CN" altLang="en-US" i="1" smtClean="0">
                        <a:latin typeface="Cambria Math" panose="02040503050406030204" pitchFamily="18" charset="0"/>
                      </a:rPr>
                      <m:t>𝑓𝑜𝑟</m:t>
                    </m:r>
                    <m:r>
                      <a:rPr lang="en-US" altLang="zh-CN" b="0" i="1" smtClean="0">
                        <a:latin typeface="Cambria Math" panose="02040503050406030204" pitchFamily="18" charset="0"/>
                      </a:rPr>
                      <m:t>  </m:t>
                    </m:r>
                    <m:r>
                      <a:rPr lang="zh-CN" altLang="en-US" i="1" smtClean="0">
                        <a:latin typeface="Cambria Math" panose="02040503050406030204" pitchFamily="18" charset="0"/>
                      </a:rPr>
                      <m:t>𝑖</m:t>
                    </m:r>
                    <m:r>
                      <a:rPr lang="zh-CN" altLang="en-US" i="0">
                        <a:latin typeface="Cambria Math" panose="02040503050406030204" pitchFamily="18" charset="0"/>
                      </a:rPr>
                      <m:t>←2,</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𝑚</m:t>
                    </m:r>
                  </m:oMath>
                </a14:m>
                <a:endParaRPr lang="en-US" altLang="zh-CN" dirty="0"/>
              </a:p>
              <a:p>
                <a:pPr marL="1257300" lvl="2" indent="-342900">
                  <a:lnSpc>
                    <a:spcPct val="120000"/>
                  </a:lnSpc>
                  <a:buFont typeface="+mj-lt"/>
                  <a:buAutoNum type="arabicPeriod"/>
                </a:pPr>
                <a14:m>
                  <m:oMath xmlns:m="http://schemas.openxmlformats.org/officeDocument/2006/math">
                    <m:r>
                      <a:rPr lang="zh-CN" altLang="en-US" i="1" smtClean="0">
                        <a:latin typeface="Cambria Math" panose="02040503050406030204" pitchFamily="18" charset="0"/>
                      </a:rPr>
                      <m:t>𝑎𝑐𝑐</m:t>
                    </m:r>
                    <m:r>
                      <a:rPr lang="zh-CN" altLang="en-US" i="0">
                        <a:latin typeface="Cambria Math" panose="02040503050406030204" pitchFamily="18" charset="0"/>
                      </a:rPr>
                      <m:t>′←</m:t>
                    </m:r>
                    <m:r>
                      <m:rPr>
                        <m:sty m:val="p"/>
                      </m:rPr>
                      <a:rPr lang="zh-CN" altLang="en-US" i="0">
                        <a:latin typeface="Cambria Math" panose="02040503050406030204" pitchFamily="18" charset="0"/>
                      </a:rPr>
                      <m:t>ShamirTrick</m:t>
                    </m:r>
                    <m:r>
                      <a:rPr lang="en-US" altLang="zh-CN" b="0" i="1" smtClean="0">
                        <a:latin typeface="Cambria Math" panose="02040503050406030204" pitchFamily="18" charset="0"/>
                      </a:rPr>
                      <m:t>(</m:t>
                    </m:r>
                    <m:r>
                      <a:rPr lang="en-US" altLang="zh-CN" b="0" i="1" smtClean="0">
                        <a:latin typeface="Cambria Math" panose="02040503050406030204" pitchFamily="18" charset="0"/>
                      </a:rPr>
                      <m:t>𝑎𝑐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sub>
                    </m:sSub>
                    <m:sSup>
                      <m:sSupPr>
                        <m:ctrlPr>
                          <a:rPr lang="zh-CN" altLang="en-US" i="1">
                            <a:solidFill>
                              <a:srgbClr val="836967"/>
                            </a:solidFill>
                            <a:latin typeface="Cambria Math" panose="02040503050406030204" pitchFamily="18" charset="0"/>
                          </a:rPr>
                        </m:ctrlPr>
                      </m:sSupPr>
                      <m:e>
                        <m:r>
                          <a:rPr lang="en-US" altLang="zh-CN" i="1">
                            <a:solidFill>
                              <a:srgbClr val="836967"/>
                            </a:solidFill>
                            <a:latin typeface="Cambria Math" panose="02040503050406030204" pitchFamily="18" charset="0"/>
                          </a:rPr>
                          <m:t>,</m:t>
                        </m:r>
                        <m:r>
                          <a:rPr lang="zh-CN" altLang="en-US" i="1">
                            <a:latin typeface="Cambria Math" panose="02040503050406030204" pitchFamily="18" charset="0"/>
                          </a:rPr>
                          <m:t>𝑥</m:t>
                        </m:r>
                      </m:e>
                      <m:sup>
                        <m:r>
                          <a:rPr lang="zh-CN" altLang="en-US">
                            <a:latin typeface="Cambria Math" panose="02040503050406030204" pitchFamily="18" charset="0"/>
                          </a:rPr>
                          <m:t>∗</m:t>
                        </m:r>
                      </m:sup>
                    </m:sSup>
                    <m:r>
                      <a:rPr lang="en-US" altLang="zh-CN" i="1">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a:p>
                <a:pPr marL="1257300" lvl="2" indent="-342900">
                  <a:lnSpc>
                    <a:spcPct val="120000"/>
                  </a:lnSpc>
                  <a:buFont typeface="+mj-lt"/>
                  <a:buAutoNum type="arabicPeriod"/>
                </a:pPr>
                <a14:m>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m:t>
                        </m:r>
                      </m:sup>
                    </m:s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oMath>
                </a14:m>
                <a:endParaRPr lang="zh-CN" altLang="en-US" dirty="0"/>
              </a:p>
              <a:p>
                <a:pPr marL="1257300" lvl="2" indent="-342900">
                  <a:lnSpc>
                    <a:spcPct val="120000"/>
                  </a:lnSpc>
                  <a:buFont typeface="+mj-lt"/>
                  <a:buAutoNum type="arabicPeriod"/>
                </a:pPr>
                <a14:m>
                  <m:oMath xmlns:m="http://schemas.openxmlformats.org/officeDocument/2006/math">
                    <m:r>
                      <a:rPr lang="zh-CN" altLang="en-US" i="1" smtClean="0">
                        <a:latin typeface="Cambria Math" panose="02040503050406030204" pitchFamily="18" charset="0"/>
                      </a:rPr>
                      <m:t>𝑟</m:t>
                    </m:r>
                    <m:r>
                      <m:rPr>
                        <m:sty m:val="p"/>
                      </m:rPr>
                      <a:rPr lang="zh-CN" altLang="en-US" i="0" smtClean="0">
                        <a:latin typeface="Cambria Math" panose="02040503050406030204" pitchFamily="18" charset="0"/>
                      </a:rPr>
                      <m:t>eturn</m:t>
                    </m:r>
                    <m:r>
                      <a:rPr lang="en-US" altLang="zh-CN" b="0" i="1" smtClean="0">
                        <a:latin typeface="Cambria Math" panose="02040503050406030204" pitchFamily="18" charset="0"/>
                      </a:rPr>
                      <m:t> </m:t>
                    </m:r>
                    <m:r>
                      <a:rPr lang="zh-CN" altLang="en-US" i="1" smtClean="0">
                        <a:latin typeface="Cambria Math" panose="02040503050406030204" pitchFamily="18" charset="0"/>
                      </a:rPr>
                      <m:t>𝑎𝑐</m:t>
                    </m:r>
                    <m:r>
                      <m:rPr>
                        <m:sty m:val="p"/>
                      </m:rPr>
                      <a:rPr lang="en-US" altLang="zh-CN" i="1">
                        <a:latin typeface="Cambria Math" panose="02040503050406030204" pitchFamily="18" charset="0"/>
                      </a:rPr>
                      <m:t>c</m:t>
                    </m:r>
                    <m:r>
                      <a:rPr lang="en-US" altLang="zh-CN" i="1" smtClean="0">
                        <a:latin typeface="Cambria Math" panose="02040503050406030204" pitchFamily="18" charset="0"/>
                      </a:rPr>
                      <m:t>’</m:t>
                    </m:r>
                  </m:oMath>
                </a14:m>
                <a:endParaRPr lang="zh-CN" altLang="en-US" dirty="0"/>
              </a:p>
            </p:txBody>
          </p:sp>
        </mc:Choice>
        <mc:Fallback xmlns="">
          <p:sp>
            <p:nvSpPr>
              <p:cNvPr id="11" name="文本框 10">
                <a:extLst>
                  <a:ext uri="{FF2B5EF4-FFF2-40B4-BE49-F238E27FC236}">
                    <a16:creationId xmlns:a16="http://schemas.microsoft.com/office/drawing/2014/main" id="{B081E783-3A84-40AD-8C3D-E957E30C8AFE}"/>
                  </a:ext>
                </a:extLst>
              </p:cNvPr>
              <p:cNvSpPr txBox="1">
                <a:spLocks noRot="1" noChangeAspect="1" noMove="1" noResize="1" noEditPoints="1" noAdjustHandles="1" noChangeArrowheads="1" noChangeShapeType="1" noTextEdit="1"/>
              </p:cNvSpPr>
              <p:nvPr/>
            </p:nvSpPr>
            <p:spPr>
              <a:xfrm>
                <a:off x="5768242" y="1011852"/>
                <a:ext cx="6325298" cy="2950616"/>
              </a:xfrm>
              <a:prstGeom prst="rect">
                <a:avLst/>
              </a:prstGeom>
              <a:blipFill>
                <a:blip r:embed="rId5"/>
                <a:stretch>
                  <a:fillRect l="-578" b="-186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1385D77-A06D-496F-98B9-93A6207014A4}"/>
              </a:ext>
            </a:extLst>
          </p:cNvPr>
          <p:cNvPicPr>
            <a:picLocks noChangeAspect="1"/>
          </p:cNvPicPr>
          <p:nvPr/>
        </p:nvPicPr>
        <p:blipFill>
          <a:blip r:embed="rId6"/>
          <a:stretch>
            <a:fillRect/>
          </a:stretch>
        </p:blipFill>
        <p:spPr>
          <a:xfrm>
            <a:off x="6742132" y="4083090"/>
            <a:ext cx="3249156" cy="2339092"/>
          </a:xfrm>
          <a:prstGeom prst="rect">
            <a:avLst/>
          </a:prstGeom>
        </p:spPr>
      </p:pic>
      <p:sp>
        <p:nvSpPr>
          <p:cNvPr id="5" name="矩形 4">
            <a:extLst>
              <a:ext uri="{FF2B5EF4-FFF2-40B4-BE49-F238E27FC236}">
                <a16:creationId xmlns:a16="http://schemas.microsoft.com/office/drawing/2014/main" id="{29AD9E71-F9D9-4959-97F4-36317BCA8B27}"/>
              </a:ext>
            </a:extLst>
          </p:cNvPr>
          <p:cNvSpPr/>
          <p:nvPr/>
        </p:nvSpPr>
        <p:spPr>
          <a:xfrm>
            <a:off x="6742132" y="4083090"/>
            <a:ext cx="2603204" cy="304352"/>
          </a:xfrm>
          <a:prstGeom prst="rect">
            <a:avLst/>
          </a:prstGeom>
          <a:solidFill>
            <a:srgbClr val="0009BF">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C0436FC-286A-459B-A4DF-38C01195C7B5}"/>
              </a:ext>
            </a:extLst>
          </p:cNvPr>
          <p:cNvSpPr/>
          <p:nvPr/>
        </p:nvSpPr>
        <p:spPr>
          <a:xfrm>
            <a:off x="7827593" y="2891882"/>
            <a:ext cx="2855958" cy="304352"/>
          </a:xfrm>
          <a:prstGeom prst="rect">
            <a:avLst/>
          </a:prstGeom>
          <a:solidFill>
            <a:srgbClr val="0009BF">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8864020"/>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1989C751-A2BD-4A05-9975-C1418F73BB95}"/>
              </a:ext>
            </a:extLst>
          </p:cNvPr>
          <p:cNvSpPr/>
          <p:nvPr/>
        </p:nvSpPr>
        <p:spPr>
          <a:xfrm>
            <a:off x="2490298" y="5739485"/>
            <a:ext cx="2034263" cy="540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658E2A6-E728-4F00-A2F2-34647959138A}"/>
              </a:ext>
            </a:extLst>
          </p:cNvPr>
          <p:cNvSpPr/>
          <p:nvPr/>
        </p:nvSpPr>
        <p:spPr>
          <a:xfrm>
            <a:off x="220161" y="5670791"/>
            <a:ext cx="1906060" cy="809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56C8581F-5F60-437B-8D15-193CDBAC2843}"/>
              </a:ext>
            </a:extLst>
          </p:cNvPr>
          <p:cNvSpPr/>
          <p:nvPr/>
        </p:nvSpPr>
        <p:spPr>
          <a:xfrm>
            <a:off x="7240939" y="3643327"/>
            <a:ext cx="3130778" cy="2160116"/>
          </a:xfrm>
          <a:prstGeom prst="rightArrow">
            <a:avLst/>
          </a:prstGeom>
          <a:noFill/>
          <a:ln>
            <a:solidFill>
              <a:srgbClr val="0009B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2" name="矩形 1"/>
          <p:cNvSpPr/>
          <p:nvPr/>
        </p:nvSpPr>
        <p:spPr>
          <a:xfrm>
            <a:off x="458320" y="47018"/>
            <a:ext cx="12156707" cy="645160"/>
          </a:xfrm>
          <a:prstGeom prst="rect">
            <a:avLst/>
          </a:prstGeom>
        </p:spPr>
        <p:txBody>
          <a:bodyPr wrap="square">
            <a:spAutoFit/>
          </a:bodyPr>
          <a:lstStyle/>
          <a:p>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批处理</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RSA</a:t>
            </a:r>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累加器</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p>
        </p:txBody>
      </p:sp>
      <p:cxnSp>
        <p:nvCxnSpPr>
          <p:cNvPr id="41" name="直接连接符 40"/>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E1B3F3AE-B7ED-48D7-B242-B2B89BF75F46}"/>
                  </a:ext>
                </a:extLst>
              </p:cNvPr>
              <p:cNvSpPr txBox="1"/>
              <p:nvPr/>
            </p:nvSpPr>
            <p:spPr>
              <a:xfrm>
                <a:off x="458320" y="757700"/>
                <a:ext cx="7225996" cy="1427507"/>
              </a:xfrm>
              <a:prstGeom prst="rect">
                <a:avLst/>
              </a:prstGeom>
              <a:noFill/>
            </p:spPr>
            <p:txBody>
              <a:bodyPr wrap="square">
                <a:spAutoFit/>
              </a:bodyPr>
              <a:lstStyle/>
              <a:p>
                <a:pPr marL="285750" indent="-285750">
                  <a:lnSpc>
                    <a:spcPct val="12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𝐕𝐞𝐫</m:t>
                    </m:r>
                    <m:r>
                      <a:rPr lang="en-US" altLang="zh-CN" b="1" i="0" smtClean="0">
                        <a:latin typeface="Cambria Math" panose="02040503050406030204" pitchFamily="18" charset="0"/>
                      </a:rPr>
                      <m:t>𝐌𝐞𝐦</m:t>
                    </m:r>
                    <m:r>
                      <a:rPr lang="en-US" altLang="zh-CN" b="0" i="0" smtClean="0">
                        <a:latin typeface="Cambria Math" panose="02040503050406030204" pitchFamily="18" charset="0"/>
                      </a:rPr>
                      <m:t>(</m:t>
                    </m:r>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r>
                      <a:rPr lang="en-US" altLang="zh-CN" b="0" i="1" smtClean="0">
                        <a:latin typeface="Cambria Math" panose="02040503050406030204" pitchFamily="18" charset="0"/>
                      </a:rPr>
                      <m:t>𝑎𝑐𝑐</m:t>
                    </m:r>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𝑥</m:t>
                        </m:r>
                      </m:e>
                      <m:sub>
                        <m:r>
                          <a:rPr lang="zh-CN" altLang="en-US" i="1">
                            <a:latin typeface="Cambria Math" panose="02040503050406030204" pitchFamily="18" charset="0"/>
                          </a:rPr>
                          <m:t>𝑖</m:t>
                        </m:r>
                      </m:sub>
                    </m:sSub>
                    <m:r>
                      <a:rPr lang="en-US" altLang="zh-CN" b="0" i="0" smtClean="0">
                        <a:latin typeface="Cambria Math" panose="02040503050406030204" pitchFamily="18" charset="0"/>
                      </a:rPr>
                      <m:t>)</m:t>
                    </m:r>
                    <m:r>
                      <a:rPr lang="zh-CN" altLang="en-US" i="0">
                        <a:latin typeface="Cambria Math" panose="02040503050406030204" pitchFamily="18" charset="0"/>
                      </a:rPr>
                      <m:t>:</m:t>
                    </m:r>
                    <m:r>
                      <a:rPr lang="zh-CN" altLang="en-US" i="1">
                        <a:latin typeface="Cambria Math" panose="02040503050406030204" pitchFamily="18" charset="0"/>
                      </a:rPr>
                      <m:t>𝑎𝑐𝑐</m:t>
                    </m:r>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𝑖</m:t>
                        </m:r>
                      </m:sub>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sup>
                    </m:sSubSup>
                    <m:r>
                      <m:rPr>
                        <m:sty m:val="p"/>
                      </m:rPr>
                      <a:rPr lang="zh-CN" altLang="en-US" i="0">
                        <a:latin typeface="Cambria Math" panose="02040503050406030204" pitchFamily="18" charset="0"/>
                      </a:rPr>
                      <m:t>mod</m:t>
                    </m:r>
                    <m:r>
                      <a:rPr lang="zh-CN" altLang="en-US" i="1">
                        <a:latin typeface="Cambria Math" panose="02040503050406030204" pitchFamily="18" charset="0"/>
                      </a:rPr>
                      <m:t>𝑁</m:t>
                    </m:r>
                  </m:oMath>
                </a14:m>
                <a:r>
                  <a:rPr lang="en-US" altLang="zh-CN" dirty="0">
                    <a:latin typeface="楷体" panose="02010609060101010101" pitchFamily="49" charset="-122"/>
                    <a:ea typeface="楷体" panose="02010609060101010101" pitchFamily="49" charset="-122"/>
                  </a:rPr>
                  <a:t>?</a:t>
                </a:r>
              </a:p>
              <a:p>
                <a:pPr marL="800100" lvl="1" indent="-342900">
                  <a:lnSpc>
                    <a:spcPct val="120000"/>
                  </a:lnSpc>
                  <a:buFont typeface="Arial" panose="020B0604020202020204" pitchFamily="34" charset="0"/>
                  <a:buChar char="•"/>
                </a:pP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BatchVer</a:t>
                </a:r>
                <a:r>
                  <a:rPr lang="zh-CN" altLang="en-US" dirty="0">
                    <a:latin typeface="楷体" panose="02010609060101010101" pitchFamily="49" charset="-122"/>
                    <a:ea typeface="楷体" panose="02010609060101010101" pitchFamily="49" charset="-122"/>
                  </a:rPr>
                  <a:t>时：</a:t>
                </a:r>
                <a:endParaRPr lang="en-US" altLang="zh-CN" dirty="0">
                  <a:latin typeface="楷体" panose="02010609060101010101" pitchFamily="49" charset="-122"/>
                  <a:ea typeface="楷体" panose="02010609060101010101" pitchFamily="49" charset="-122"/>
                </a:endParaRPr>
              </a:p>
              <a:p>
                <a:pPr marL="1257300" lvl="2" indent="-342900">
                  <a:lnSpc>
                    <a:spcPct val="12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可聚合成员证据验证</a:t>
                </a:r>
                <a:endParaRPr lang="en-US" altLang="zh-CN" dirty="0">
                  <a:latin typeface="楷体" panose="02010609060101010101" pitchFamily="49" charset="-122"/>
                  <a:ea typeface="楷体" panose="02010609060101010101" pitchFamily="49" charset="-122"/>
                </a:endParaRPr>
              </a:p>
              <a:p>
                <a:pPr marL="1257300" lvl="2" indent="-342900">
                  <a:lnSpc>
                    <a:spcPct val="12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可直接把批量验证的元素相乘，然后计算证据</a:t>
                </a:r>
              </a:p>
            </p:txBody>
          </p:sp>
        </mc:Choice>
        <mc:Fallback xmlns="">
          <p:sp>
            <p:nvSpPr>
              <p:cNvPr id="76" name="文本框 75">
                <a:extLst>
                  <a:ext uri="{FF2B5EF4-FFF2-40B4-BE49-F238E27FC236}">
                    <a16:creationId xmlns:a16="http://schemas.microsoft.com/office/drawing/2014/main" id="{E1B3F3AE-B7ED-48D7-B242-B2B89BF75F46}"/>
                  </a:ext>
                </a:extLst>
              </p:cNvPr>
              <p:cNvSpPr txBox="1">
                <a:spLocks noRot="1" noChangeAspect="1" noMove="1" noResize="1" noEditPoints="1" noAdjustHandles="1" noChangeArrowheads="1" noChangeShapeType="1" noTextEdit="1"/>
              </p:cNvSpPr>
              <p:nvPr/>
            </p:nvSpPr>
            <p:spPr>
              <a:xfrm>
                <a:off x="458320" y="757700"/>
                <a:ext cx="7225996" cy="1427507"/>
              </a:xfrm>
              <a:prstGeom prst="rect">
                <a:avLst/>
              </a:prstGeom>
              <a:blipFill>
                <a:blip r:embed="rId4"/>
                <a:stretch>
                  <a:fillRect l="-506" b="-5983"/>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463E2294-4DC8-4159-A2D0-B84A3D94A10A}"/>
              </a:ext>
            </a:extLst>
          </p:cNvPr>
          <p:cNvGrpSpPr/>
          <p:nvPr/>
        </p:nvGrpSpPr>
        <p:grpSpPr>
          <a:xfrm>
            <a:off x="5809760" y="4232281"/>
            <a:ext cx="5719083" cy="1259384"/>
            <a:chOff x="1045804" y="1764174"/>
            <a:chExt cx="5719083" cy="1259384"/>
          </a:xfrm>
        </p:grpSpPr>
        <p:grpSp>
          <p:nvGrpSpPr>
            <p:cNvPr id="11" name="组合 10">
              <a:extLst>
                <a:ext uri="{FF2B5EF4-FFF2-40B4-BE49-F238E27FC236}">
                  <a16:creationId xmlns:a16="http://schemas.microsoft.com/office/drawing/2014/main" id="{BF91D717-8156-4388-960E-5A969741C0FA}"/>
                </a:ext>
              </a:extLst>
            </p:cNvPr>
            <p:cNvGrpSpPr/>
            <p:nvPr/>
          </p:nvGrpSpPr>
          <p:grpSpPr>
            <a:xfrm>
              <a:off x="1045804" y="1816591"/>
              <a:ext cx="1069906" cy="720114"/>
              <a:chOff x="1355539" y="2903827"/>
              <a:chExt cx="1069906" cy="720114"/>
            </a:xfrm>
          </p:grpSpPr>
          <p:sp>
            <p:nvSpPr>
              <p:cNvPr id="16" name="矩形 15">
                <a:extLst>
                  <a:ext uri="{FF2B5EF4-FFF2-40B4-BE49-F238E27FC236}">
                    <a16:creationId xmlns:a16="http://schemas.microsoft.com/office/drawing/2014/main" id="{E77CB4AC-8EAC-4950-A5C8-2742FA6EAAE2}"/>
                  </a:ext>
                </a:extLst>
              </p:cNvPr>
              <p:cNvSpPr/>
              <p:nvPr/>
            </p:nvSpPr>
            <p:spPr>
              <a:xfrm>
                <a:off x="1369998" y="2951300"/>
                <a:ext cx="982980" cy="6669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BE0A91A-1F1D-4D72-A4F9-E05F02D83173}"/>
                      </a:ext>
                    </a:extLst>
                  </p:cNvPr>
                  <p:cNvSpPr txBox="1"/>
                  <p:nvPr/>
                </p:nvSpPr>
                <p:spPr>
                  <a:xfrm>
                    <a:off x="1355539" y="2903827"/>
                    <a:ext cx="1063529" cy="3990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𝑤</m:t>
                              </m:r>
                            </m:e>
                            <m:sub>
                              <m:r>
                                <a:rPr lang="zh-CN" altLang="en-US" i="0">
                                  <a:latin typeface="Cambria Math" panose="02040503050406030204" pitchFamily="18" charset="0"/>
                                </a:rPr>
                                <m:t>1</m:t>
                              </m:r>
                            </m:sub>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sup>
                          </m:sSubSup>
                          <m:r>
                            <a:rPr lang="zh-CN" altLang="en-US" i="0">
                              <a:latin typeface="Cambria Math" panose="02040503050406030204" pitchFamily="18" charset="0"/>
                            </a:rPr>
                            <m:t>=</m:t>
                          </m:r>
                          <m:r>
                            <m:rPr>
                              <m:sty m:val="p"/>
                            </m:rPr>
                            <a:rPr lang="en-US" altLang="zh-CN" b="0" i="0" smtClean="0">
                              <a:latin typeface="Cambria Math" panose="02040503050406030204" pitchFamily="18" charset="0"/>
                            </a:rPr>
                            <m:t>A</m:t>
                          </m:r>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355539" y="2903827"/>
                    <a:ext cx="1063529" cy="399020"/>
                  </a:xfrm>
                  <a:prstGeom prst="rect">
                    <a:avLst/>
                  </a:prstGeom>
                  <a:blipFill>
                    <a:blip r:embed="rId5"/>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2D221D3-A5D0-48CA-9BAA-6FBF6F7A034B}"/>
                      </a:ext>
                    </a:extLst>
                  </p:cNvPr>
                  <p:cNvSpPr txBox="1"/>
                  <p:nvPr/>
                </p:nvSpPr>
                <p:spPr>
                  <a:xfrm>
                    <a:off x="1358716" y="3224601"/>
                    <a:ext cx="1066729" cy="39934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𝑤</m:t>
                              </m:r>
                            </m:e>
                            <m:sub>
                              <m:r>
                                <a:rPr lang="en-US" altLang="zh-CN" i="1">
                                  <a:latin typeface="Cambria Math" panose="02040503050406030204" pitchFamily="18" charset="0"/>
                                </a:rPr>
                                <m:t>2</m:t>
                              </m:r>
                            </m:sub>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en-US" altLang="zh-CN" i="1">
                                      <a:latin typeface="Cambria Math" panose="02040503050406030204" pitchFamily="18" charset="0"/>
                                    </a:rPr>
                                    <m:t>2</m:t>
                                  </m:r>
                                </m:sub>
                              </m:sSub>
                            </m:sup>
                          </m:sSubSup>
                          <m:r>
                            <a:rPr lang="zh-CN" altLang="en-US" i="0">
                              <a:latin typeface="Cambria Math" panose="02040503050406030204" pitchFamily="18" charset="0"/>
                            </a:rPr>
                            <m:t>=</m:t>
                          </m:r>
                          <m:r>
                            <m:rPr>
                              <m:sty m:val="p"/>
                            </m:rPr>
                            <a:rPr lang="en-US" altLang="zh-CN" b="0" i="0" smtClean="0">
                              <a:latin typeface="Cambria Math" panose="02040503050406030204" pitchFamily="18" charset="0"/>
                            </a:rPr>
                            <m:t>A</m:t>
                          </m:r>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1358716" y="3224601"/>
                    <a:ext cx="1066729" cy="399340"/>
                  </a:xfrm>
                  <a:prstGeom prst="rect">
                    <a:avLst/>
                  </a:prstGeom>
                  <a:blipFill>
                    <a:blip r:embed="rId6"/>
                    <a:stretch>
                      <a:fillRect b="-461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AD89AFE-15C0-4290-883D-AC5076DC3E8C}"/>
                    </a:ext>
                  </a:extLst>
                </p:cNvPr>
                <p:cNvSpPr txBox="1"/>
                <p:nvPr/>
              </p:nvSpPr>
              <p:spPr>
                <a:xfrm>
                  <a:off x="2241115" y="1764174"/>
                  <a:ext cx="3459296" cy="1259384"/>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Shamir’s Trick</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
                      </m:oMathParaPr>
                      <m:oMath xmlns:m="http://schemas.openxmlformats.org/officeDocument/2006/math">
                        <m:r>
                          <a:rPr lang="zh-CN" altLang="en-US" i="1" smtClean="0">
                            <a:latin typeface="Cambria Math" panose="02040503050406030204" pitchFamily="18" charset="0"/>
                          </a:rPr>
                          <m:t>𝑎</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𝑏</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=1</m:t>
                        </m:r>
                      </m:oMath>
                    </m:oMathPara>
                  </a14:m>
                  <a:endParaRPr lang="en-US" altLang="zh-CN" dirty="0"/>
                </a:p>
                <a:p>
                  <a:pPr algn="ctr"/>
                  <a14:m>
                    <m:oMathPara xmlns:m="http://schemas.openxmlformats.org/officeDocument/2006/math">
                      <m:oMathParaPr>
                        <m:jc m:val="center"/>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0">
                                <a:latin typeface="Cambria Math" panose="02040503050406030204" pitchFamily="18" charset="0"/>
                              </a:rPr>
                              <m:t>1,2</m:t>
                            </m:r>
                          </m:sub>
                        </m:sSub>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𝑤</m:t>
                            </m:r>
                          </m:e>
                          <m:sub>
                            <m:r>
                              <a:rPr lang="zh-CN" altLang="en-US" i="0">
                                <a:latin typeface="Cambria Math" panose="02040503050406030204" pitchFamily="18" charset="0"/>
                              </a:rPr>
                              <m:t>1</m:t>
                            </m:r>
                          </m:sub>
                          <m:sup>
                            <m:r>
                              <a:rPr lang="zh-CN" altLang="en-US" i="1">
                                <a:latin typeface="Cambria Math" panose="02040503050406030204" pitchFamily="18" charset="0"/>
                              </a:rPr>
                              <m:t>𝑏</m:t>
                            </m:r>
                          </m:sup>
                        </m:sSubSup>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𝑤</m:t>
                            </m:r>
                          </m:e>
                          <m:sub>
                            <m:r>
                              <a:rPr lang="zh-CN" altLang="en-US" i="0">
                                <a:latin typeface="Cambria Math" panose="02040503050406030204" pitchFamily="18" charset="0"/>
                              </a:rPr>
                              <m:t>2</m:t>
                            </m:r>
                          </m:sub>
                          <m:sup>
                            <m:r>
                              <a:rPr lang="zh-CN" altLang="en-US" i="1">
                                <a:latin typeface="Cambria Math" panose="02040503050406030204" pitchFamily="18" charset="0"/>
                              </a:rPr>
                              <m:t>𝑎</m:t>
                            </m:r>
                          </m:sup>
                        </m:sSubSup>
                      </m:oMath>
                    </m:oMathPara>
                  </a14:m>
                  <a:endParaRPr lang="zh-CN" altLang="en-US" dirty="0"/>
                </a:p>
                <a:p>
                  <a:endParaRPr lang="zh-CN" altLang="en-US" sz="20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2241115" y="1764174"/>
                  <a:ext cx="3459296" cy="1259384"/>
                </a:xfrm>
                <a:prstGeom prst="rect">
                  <a:avLst/>
                </a:prstGeom>
                <a:blipFill>
                  <a:blip r:embed="rId7"/>
                  <a:stretch>
                    <a:fillRect t="-2415"/>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6AD09FC7-779B-4BB4-8581-0B80460B0E2F}"/>
                </a:ext>
              </a:extLst>
            </p:cNvPr>
            <p:cNvGrpSpPr/>
            <p:nvPr/>
          </p:nvGrpSpPr>
          <p:grpSpPr>
            <a:xfrm>
              <a:off x="5670463" y="1873778"/>
              <a:ext cx="1094424" cy="549115"/>
              <a:chOff x="7707132" y="4896922"/>
              <a:chExt cx="1094424" cy="549115"/>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56F9201-6BE8-4964-8CDA-09FCC9E14030}"/>
                      </a:ext>
                    </a:extLst>
                  </p:cNvPr>
                  <p:cNvSpPr txBox="1"/>
                  <p:nvPr/>
                </p:nvSpPr>
                <p:spPr>
                  <a:xfrm>
                    <a:off x="7736069" y="4981461"/>
                    <a:ext cx="1065487" cy="420949"/>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1</m:t>
                            </m:r>
                            <m:r>
                              <a:rPr lang="en-US" altLang="zh-CN" b="0" i="1" smtClean="0">
                                <a:latin typeface="Cambria Math" panose="02040503050406030204" pitchFamily="18" charset="0"/>
                              </a:rPr>
                              <m:t>,2</m:t>
                            </m:r>
                          </m:sub>
                          <m:sup>
                            <m:sSub>
                              <m:sSubPr>
                                <m:ctrlPr>
                                  <a:rPr lang="zh-CN" altLang="en-US" b="1" i="1">
                                    <a:solidFill>
                                      <a:srgbClr val="0009BF"/>
                                    </a:solidFill>
                                    <a:latin typeface="Cambria Math" panose="02040503050406030204" pitchFamily="18" charset="0"/>
                                  </a:rPr>
                                </m:ctrlPr>
                              </m:sSubPr>
                              <m:e>
                                <m:r>
                                  <a:rPr lang="zh-CN" altLang="en-US" b="1" i="1">
                                    <a:solidFill>
                                      <a:srgbClr val="0009BF"/>
                                    </a:solidFill>
                                    <a:latin typeface="Cambria Math" panose="02040503050406030204" pitchFamily="18" charset="0"/>
                                  </a:rPr>
                                  <m:t>𝒙</m:t>
                                </m:r>
                              </m:e>
                              <m:sub>
                                <m:r>
                                  <a:rPr lang="zh-CN" altLang="en-US" b="1">
                                    <a:solidFill>
                                      <a:srgbClr val="0009BF"/>
                                    </a:solidFill>
                                    <a:latin typeface="Cambria Math" panose="02040503050406030204" pitchFamily="18" charset="0"/>
                                  </a:rPr>
                                  <m:t>𝟏</m:t>
                                </m:r>
                              </m:sub>
                            </m:sSub>
                            <m:sSub>
                              <m:sSubPr>
                                <m:ctrlPr>
                                  <a:rPr lang="zh-CN" altLang="en-US" b="1" i="1">
                                    <a:solidFill>
                                      <a:srgbClr val="0009BF"/>
                                    </a:solidFill>
                                    <a:latin typeface="Cambria Math" panose="02040503050406030204" pitchFamily="18" charset="0"/>
                                  </a:rPr>
                                </m:ctrlPr>
                              </m:sSubPr>
                              <m:e>
                                <m:r>
                                  <a:rPr lang="zh-CN" altLang="en-US" b="1" i="1">
                                    <a:solidFill>
                                      <a:srgbClr val="0009BF"/>
                                    </a:solidFill>
                                    <a:latin typeface="Cambria Math" panose="02040503050406030204" pitchFamily="18" charset="0"/>
                                  </a:rPr>
                                  <m:t>𝒙</m:t>
                                </m:r>
                              </m:e>
                              <m:sub>
                                <m:r>
                                  <a:rPr lang="en-US" altLang="zh-CN" b="1" i="0" smtClean="0">
                                    <a:solidFill>
                                      <a:srgbClr val="0009BF"/>
                                    </a:solidFill>
                                    <a:latin typeface="Cambria Math" panose="02040503050406030204" pitchFamily="18" charset="0"/>
                                  </a:rPr>
                                  <m:t>𝟐</m:t>
                                </m:r>
                              </m:sub>
                            </m:sSub>
                          </m:sup>
                        </m:sSubSup>
                      </m:oMath>
                    </a14:m>
                    <a:r>
                      <a:rPr lang="en-US" altLang="zh-CN" i="1" dirty="0">
                        <a:latin typeface="Times New Roman" panose="02020603050405020304" pitchFamily="18" charset="0"/>
                        <a:cs typeface="Times New Roman" panose="02020603050405020304" pitchFamily="18" charset="0"/>
                      </a:rPr>
                      <a:t>=A</a:t>
                    </a:r>
                    <a:endParaRPr lang="zh-CN" altLang="en-US" i="1" dirty="0">
                      <a:latin typeface="Times New Roman" panose="02020603050405020304" pitchFamily="18" charset="0"/>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7736069" y="4981461"/>
                    <a:ext cx="1065487" cy="420949"/>
                  </a:xfrm>
                  <a:prstGeom prst="rect">
                    <a:avLst/>
                  </a:prstGeom>
                  <a:blipFill>
                    <a:blip r:embed="rId8"/>
                    <a:stretch>
                      <a:fillRect t="-2899" r="-2857" b="-14493"/>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5540C48C-7D15-46FB-81B3-A2A6789C71C2}"/>
                  </a:ext>
                </a:extLst>
              </p:cNvPr>
              <p:cNvSpPr/>
              <p:nvPr/>
            </p:nvSpPr>
            <p:spPr>
              <a:xfrm>
                <a:off x="7707132" y="4896922"/>
                <a:ext cx="1080723" cy="54911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pic>
        <p:nvPicPr>
          <p:cNvPr id="19" name="图片 18">
            <a:extLst>
              <a:ext uri="{FF2B5EF4-FFF2-40B4-BE49-F238E27FC236}">
                <a16:creationId xmlns:a16="http://schemas.microsoft.com/office/drawing/2014/main" id="{7C960B59-EB5A-4B03-9B5C-B6B10ABDEE53}"/>
              </a:ext>
            </a:extLst>
          </p:cNvPr>
          <p:cNvPicPr>
            <a:picLocks noChangeAspect="1"/>
          </p:cNvPicPr>
          <p:nvPr/>
        </p:nvPicPr>
        <p:blipFill>
          <a:blip r:embed="rId9"/>
          <a:stretch>
            <a:fillRect/>
          </a:stretch>
        </p:blipFill>
        <p:spPr>
          <a:xfrm>
            <a:off x="6678887" y="2750246"/>
            <a:ext cx="4111664" cy="857170"/>
          </a:xfrm>
          <a:prstGeom prst="rect">
            <a:avLst/>
          </a:prstGeom>
        </p:spPr>
      </p:pic>
      <p:sp>
        <p:nvSpPr>
          <p:cNvPr id="21" name="文本框 20">
            <a:extLst>
              <a:ext uri="{FF2B5EF4-FFF2-40B4-BE49-F238E27FC236}">
                <a16:creationId xmlns:a16="http://schemas.microsoft.com/office/drawing/2014/main" id="{72DE51DE-7C0A-446A-BB30-60C1A5BD5601}"/>
              </a:ext>
            </a:extLst>
          </p:cNvPr>
          <p:cNvSpPr txBox="1"/>
          <p:nvPr/>
        </p:nvSpPr>
        <p:spPr>
          <a:xfrm>
            <a:off x="9567697" y="5335104"/>
            <a:ext cx="2044149" cy="369332"/>
          </a:xfrm>
          <a:prstGeom prst="rect">
            <a:avLst/>
          </a:prstGeom>
          <a:noFill/>
        </p:spPr>
        <p:txBody>
          <a:bodyPr wrap="none" rtlCol="0">
            <a:spAutoFit/>
          </a:bodyPr>
          <a:lstStyle/>
          <a:p>
            <a:r>
              <a:rPr lang="zh-CN" altLang="en-US"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验证时还是线性？</a:t>
            </a:r>
          </a:p>
        </p:txBody>
      </p:sp>
      <p:sp>
        <p:nvSpPr>
          <p:cNvPr id="22" name="文本框 21">
            <a:extLst>
              <a:ext uri="{FF2B5EF4-FFF2-40B4-BE49-F238E27FC236}">
                <a16:creationId xmlns:a16="http://schemas.microsoft.com/office/drawing/2014/main" id="{47AE01C1-4041-462D-88E8-707DEDBDB0F6}"/>
              </a:ext>
            </a:extLst>
          </p:cNvPr>
          <p:cNvSpPr txBox="1"/>
          <p:nvPr/>
        </p:nvSpPr>
        <p:spPr>
          <a:xfrm>
            <a:off x="7478682" y="5797657"/>
            <a:ext cx="3069431" cy="369332"/>
          </a:xfrm>
          <a:prstGeom prst="rect">
            <a:avLst/>
          </a:prstGeom>
          <a:noFill/>
        </p:spPr>
        <p:txBody>
          <a:bodyPr wrap="square">
            <a:spAutoFit/>
          </a:bodyPr>
          <a:lstStyle/>
          <a:p>
            <a:r>
              <a:rPr lang="en-US" altLang="zh-CN" sz="1800"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PoE</a:t>
            </a:r>
            <a:r>
              <a:rPr lang="zh-CN" altLang="en-US" sz="1800"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可以恒定时间验证</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2F550E0-B034-4DC5-86BE-3526A7C409C4}"/>
                  </a:ext>
                </a:extLst>
              </p:cNvPr>
              <p:cNvSpPr txBox="1"/>
              <p:nvPr/>
            </p:nvSpPr>
            <p:spPr>
              <a:xfrm>
                <a:off x="98587" y="2338081"/>
                <a:ext cx="3070071" cy="453073"/>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zh-CN" altLang="en-US" dirty="0">
                    <a:solidFill>
                      <a:srgbClr val="FF0000"/>
                    </a:solidFill>
                    <a:latin typeface="楷体" panose="02010609060101010101" pitchFamily="49" charset="-122"/>
                    <a:ea typeface="楷体" panose="02010609060101010101" pitchFamily="49" charset="-122"/>
                  </a:rPr>
                  <a:t>把想要聚合的元素相乘</a:t>
                </a:r>
                <a14:m>
                  <m:oMath xmlns:m="http://schemas.openxmlformats.org/officeDocument/2006/math">
                    <m:r>
                      <a:rPr lang="zh-CN" altLang="en-US" i="1" dirty="0">
                        <a:solidFill>
                          <a:srgbClr val="FF0000"/>
                        </a:solidFill>
                        <a:latin typeface="Cambria Math" panose="02040503050406030204" pitchFamily="18" charset="0"/>
                      </a:rPr>
                      <m:t>：</m:t>
                    </m:r>
                  </m:oMath>
                </a14:m>
                <a:endParaRPr lang="en-US" altLang="zh-CN" dirty="0">
                  <a:solidFill>
                    <a:srgbClr val="FF0000"/>
                  </a:solidFill>
                  <a:latin typeface="楷体" panose="02010609060101010101" pitchFamily="49" charset="-122"/>
                  <a:ea typeface="楷体" panose="02010609060101010101" pitchFamily="49" charset="-122"/>
                </a:endParaRPr>
              </a:p>
            </p:txBody>
          </p:sp>
        </mc:Choice>
        <mc:Fallback xmlns="">
          <p:sp>
            <p:nvSpPr>
              <p:cNvPr id="24" name="文本框 23">
                <a:extLst>
                  <a:ext uri="{FF2B5EF4-FFF2-40B4-BE49-F238E27FC236}">
                    <a16:creationId xmlns:a16="http://schemas.microsoft.com/office/drawing/2014/main" id="{52F550E0-B034-4DC5-86BE-3526A7C409C4}"/>
                  </a:ext>
                </a:extLst>
              </p:cNvPr>
              <p:cNvSpPr txBox="1">
                <a:spLocks noRot="1" noChangeAspect="1" noMove="1" noResize="1" noEditPoints="1" noAdjustHandles="1" noChangeArrowheads="1" noChangeShapeType="1" noTextEdit="1"/>
              </p:cNvSpPr>
              <p:nvPr/>
            </p:nvSpPr>
            <p:spPr>
              <a:xfrm>
                <a:off x="98587" y="2338081"/>
                <a:ext cx="3070071" cy="453073"/>
              </a:xfrm>
              <a:prstGeom prst="rect">
                <a:avLst/>
              </a:prstGeom>
              <a:blipFill>
                <a:blip r:embed="rId10"/>
                <a:stretch>
                  <a:fillRect l="-1190" b="-18919"/>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05606241-4E69-47F5-BF16-BA5B2ACA4D16}"/>
              </a:ext>
            </a:extLst>
          </p:cNvPr>
          <p:cNvSpPr txBox="1"/>
          <p:nvPr/>
        </p:nvSpPr>
        <p:spPr>
          <a:xfrm>
            <a:off x="5661172" y="2284472"/>
            <a:ext cx="6530828" cy="44287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dirty="0">
                <a:solidFill>
                  <a:srgbClr val="FF0000"/>
                </a:solidFill>
                <a:latin typeface="楷体" panose="02010609060101010101" pitchFamily="49" charset="-122"/>
                <a:ea typeface="楷体" panose="02010609060101010101" pitchFamily="49" charset="-122"/>
              </a:rPr>
              <a:t>直接聚合证据</a:t>
            </a:r>
            <a:r>
              <a:rPr lang="zh-CN" altLang="en-US" dirty="0">
                <a:latin typeface="楷体" panose="02010609060101010101" pitchFamily="49" charset="-122"/>
                <a:ea typeface="楷体" panose="02010609060101010101" pitchFamily="49" charset="-122"/>
              </a:rPr>
              <a:t>：</a:t>
            </a:r>
          </a:p>
        </p:txBody>
      </p:sp>
      <p:grpSp>
        <p:nvGrpSpPr>
          <p:cNvPr id="26" name="组合 25">
            <a:extLst>
              <a:ext uri="{FF2B5EF4-FFF2-40B4-BE49-F238E27FC236}">
                <a16:creationId xmlns:a16="http://schemas.microsoft.com/office/drawing/2014/main" id="{6C58B568-CE15-4975-A841-CA54D0B7D366}"/>
              </a:ext>
            </a:extLst>
          </p:cNvPr>
          <p:cNvGrpSpPr/>
          <p:nvPr/>
        </p:nvGrpSpPr>
        <p:grpSpPr>
          <a:xfrm>
            <a:off x="650419" y="2784640"/>
            <a:ext cx="3826137" cy="2373491"/>
            <a:chOff x="771983" y="1064934"/>
            <a:chExt cx="8572500" cy="5570816"/>
          </a:xfrm>
        </p:grpSpPr>
        <p:grpSp>
          <p:nvGrpSpPr>
            <p:cNvPr id="27" name="组合 26">
              <a:extLst>
                <a:ext uri="{FF2B5EF4-FFF2-40B4-BE49-F238E27FC236}">
                  <a16:creationId xmlns:a16="http://schemas.microsoft.com/office/drawing/2014/main" id="{BF7DBB76-1ED6-48A5-B4B7-25FEACDCFB8E}"/>
                </a:ext>
              </a:extLst>
            </p:cNvPr>
            <p:cNvGrpSpPr/>
            <p:nvPr/>
          </p:nvGrpSpPr>
          <p:grpSpPr>
            <a:xfrm>
              <a:off x="771983" y="1064934"/>
              <a:ext cx="7372350" cy="2181225"/>
              <a:chOff x="480354" y="2232722"/>
              <a:chExt cx="7372350" cy="2181225"/>
            </a:xfrm>
          </p:grpSpPr>
          <p:pic>
            <p:nvPicPr>
              <p:cNvPr id="32" name="图片 31">
                <a:extLst>
                  <a:ext uri="{FF2B5EF4-FFF2-40B4-BE49-F238E27FC236}">
                    <a16:creationId xmlns:a16="http://schemas.microsoft.com/office/drawing/2014/main" id="{BE03BE22-CE58-4A2F-84E4-0E94AA0CF9A5}"/>
                  </a:ext>
                </a:extLst>
              </p:cNvPr>
              <p:cNvPicPr>
                <a:picLocks noChangeAspect="1"/>
              </p:cNvPicPr>
              <p:nvPr/>
            </p:nvPicPr>
            <p:blipFill>
              <a:blip r:embed="rId11"/>
              <a:stretch>
                <a:fillRect/>
              </a:stretch>
            </p:blipFill>
            <p:spPr>
              <a:xfrm>
                <a:off x="480354" y="2232722"/>
                <a:ext cx="7372350" cy="2181225"/>
              </a:xfrm>
              <a:prstGeom prst="rect">
                <a:avLst/>
              </a:prstGeom>
            </p:spPr>
          </p:pic>
          <p:sp>
            <p:nvSpPr>
              <p:cNvPr id="33" name="矩形 32">
                <a:extLst>
                  <a:ext uri="{FF2B5EF4-FFF2-40B4-BE49-F238E27FC236}">
                    <a16:creationId xmlns:a16="http://schemas.microsoft.com/office/drawing/2014/main" id="{BF7078AC-7BB9-4806-8641-CB6A72907243}"/>
                  </a:ext>
                </a:extLst>
              </p:cNvPr>
              <p:cNvSpPr/>
              <p:nvPr/>
            </p:nvSpPr>
            <p:spPr>
              <a:xfrm>
                <a:off x="3011275" y="3374145"/>
                <a:ext cx="3547432" cy="482046"/>
              </a:xfrm>
              <a:prstGeom prst="rect">
                <a:avLst/>
              </a:prstGeom>
              <a:solidFill>
                <a:srgbClr val="0009BF">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a:extLst>
                <a:ext uri="{FF2B5EF4-FFF2-40B4-BE49-F238E27FC236}">
                  <a16:creationId xmlns:a16="http://schemas.microsoft.com/office/drawing/2014/main" id="{ED1B8421-DC6F-4C41-9EA9-F6E6D4F5F817}"/>
                </a:ext>
              </a:extLst>
            </p:cNvPr>
            <p:cNvGrpSpPr/>
            <p:nvPr/>
          </p:nvGrpSpPr>
          <p:grpSpPr>
            <a:xfrm>
              <a:off x="771983" y="3473067"/>
              <a:ext cx="5581650" cy="1724025"/>
              <a:chOff x="702210" y="4616124"/>
              <a:chExt cx="5581650" cy="1724025"/>
            </a:xfrm>
          </p:grpSpPr>
          <p:pic>
            <p:nvPicPr>
              <p:cNvPr id="30" name="图片 29">
                <a:extLst>
                  <a:ext uri="{FF2B5EF4-FFF2-40B4-BE49-F238E27FC236}">
                    <a16:creationId xmlns:a16="http://schemas.microsoft.com/office/drawing/2014/main" id="{7C0931B4-AB0A-4E06-BD95-02E2C991CE12}"/>
                  </a:ext>
                </a:extLst>
              </p:cNvPr>
              <p:cNvPicPr>
                <a:picLocks noChangeAspect="1"/>
              </p:cNvPicPr>
              <p:nvPr/>
            </p:nvPicPr>
            <p:blipFill>
              <a:blip r:embed="rId12"/>
              <a:stretch>
                <a:fillRect/>
              </a:stretch>
            </p:blipFill>
            <p:spPr>
              <a:xfrm>
                <a:off x="702210" y="4616124"/>
                <a:ext cx="5581650" cy="1724025"/>
              </a:xfrm>
              <a:prstGeom prst="rect">
                <a:avLst/>
              </a:prstGeom>
            </p:spPr>
          </p:pic>
          <p:sp>
            <p:nvSpPr>
              <p:cNvPr id="31" name="矩形 30">
                <a:extLst>
                  <a:ext uri="{FF2B5EF4-FFF2-40B4-BE49-F238E27FC236}">
                    <a16:creationId xmlns:a16="http://schemas.microsoft.com/office/drawing/2014/main" id="{09DDE3CF-B69D-4D36-9060-A3897CCBC432}"/>
                  </a:ext>
                </a:extLst>
              </p:cNvPr>
              <p:cNvSpPr/>
              <p:nvPr/>
            </p:nvSpPr>
            <p:spPr>
              <a:xfrm>
                <a:off x="771983" y="4616124"/>
                <a:ext cx="3547432" cy="482046"/>
              </a:xfrm>
              <a:prstGeom prst="rect">
                <a:avLst/>
              </a:prstGeom>
              <a:solidFill>
                <a:srgbClr val="0009BF">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C73BCEA2-B220-4344-8D1C-47DC10B09AF9}"/>
                </a:ext>
              </a:extLst>
            </p:cNvPr>
            <p:cNvPicPr>
              <a:picLocks noChangeAspect="1"/>
            </p:cNvPicPr>
            <p:nvPr/>
          </p:nvPicPr>
          <p:blipFill>
            <a:blip r:embed="rId13"/>
            <a:stretch>
              <a:fillRect/>
            </a:stretch>
          </p:blipFill>
          <p:spPr>
            <a:xfrm>
              <a:off x="771983" y="5454650"/>
              <a:ext cx="8572500" cy="1181100"/>
            </a:xfrm>
            <a:prstGeom prst="rect">
              <a:avLst/>
            </a:prstGeom>
          </p:spPr>
        </p:pic>
      </p:gr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49D66A10-2D93-4833-BD4B-E63C72F296B6}"/>
                  </a:ext>
                </a:extLst>
              </p:cNvPr>
              <p:cNvSpPr txBox="1"/>
              <p:nvPr/>
            </p:nvSpPr>
            <p:spPr>
              <a:xfrm>
                <a:off x="2430826" y="5797657"/>
                <a:ext cx="2621135" cy="482440"/>
              </a:xfrm>
              <a:prstGeom prst="rect">
                <a:avLst/>
              </a:prstGeom>
              <a:noFill/>
            </p:spPr>
            <p:txBody>
              <a:bodyPr wrap="square">
                <a:spAutoFit/>
              </a:bodyPr>
              <a:lstStyle/>
              <a:p>
                <a14:m>
                  <m:oMath xmlns:m="http://schemas.openxmlformats.org/officeDocument/2006/math">
                    <m:r>
                      <a:rPr lang="zh-CN" altLang="en-US" b="0" i="1" smtClean="0">
                        <a:solidFill>
                          <a:schemeClr val="tx1"/>
                        </a:solidFill>
                        <a:latin typeface="Cambria Math" panose="02040503050406030204" pitchFamily="18" charset="0"/>
                      </a:rPr>
                      <m:t>𝑎𝑐𝑐</m:t>
                    </m:r>
                    <m:r>
                      <a:rPr lang="zh-CN" altLang="en-US" b="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b="0" i="1">
                            <a:solidFill>
                              <a:schemeClr val="tx1"/>
                            </a:solidFill>
                            <a:latin typeface="Cambria Math" panose="02040503050406030204" pitchFamily="18" charset="0"/>
                          </a:rPr>
                          <m:t>𝑤</m:t>
                        </m:r>
                      </m:e>
                      <m:sub>
                        <m:r>
                          <a:rPr lang="zh-CN" altLang="en-US" b="0" i="1">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𝑗</m:t>
                        </m:r>
                      </m:sub>
                      <m:sup>
                        <m:sSub>
                          <m:sSubPr>
                            <m:ctrlPr>
                              <a:rPr lang="zh-CN" altLang="en-US"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𝑥</m:t>
                            </m:r>
                          </m:e>
                          <m:sub>
                            <m:r>
                              <a:rPr lang="zh-CN" altLang="en-US" b="0" i="1">
                                <a:solidFill>
                                  <a:schemeClr val="tx1"/>
                                </a:solidFill>
                                <a:latin typeface="Cambria Math" panose="02040503050406030204" pitchFamily="18" charset="0"/>
                              </a:rPr>
                              <m:t>𝑖</m:t>
                            </m:r>
                          </m:sub>
                        </m:sSub>
                        <m:sSub>
                          <m:sSubPr>
                            <m:ctrlPr>
                              <a:rPr lang="zh-CN" altLang="en-US"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𝑥</m:t>
                            </m:r>
                          </m:e>
                          <m:sub>
                            <m:r>
                              <a:rPr lang="en-US" altLang="zh-CN" b="0" i="1">
                                <a:solidFill>
                                  <a:schemeClr val="tx1"/>
                                </a:solidFill>
                                <a:latin typeface="Cambria Math" panose="02040503050406030204" pitchFamily="18" charset="0"/>
                              </a:rPr>
                              <m:t>𝑗</m:t>
                            </m:r>
                          </m:sub>
                        </m:sSub>
                      </m:sup>
                    </m:sSubSup>
                    <m:r>
                      <a:rPr lang="zh-CN" altLang="en-US" b="0" i="1">
                        <a:solidFill>
                          <a:schemeClr val="tx1"/>
                        </a:solidFill>
                        <a:latin typeface="Cambria Math" panose="02040503050406030204" pitchFamily="18" charset="0"/>
                      </a:rPr>
                      <m:t>𝑚𝑜𝑑𝑁</m:t>
                    </m:r>
                  </m:oMath>
                </a14:m>
                <a:r>
                  <a:rPr lang="en-US" altLang="zh-CN" dirty="0">
                    <a:solidFill>
                      <a:schemeClr val="tx1"/>
                    </a:solidFill>
                    <a:latin typeface="楷体" panose="02010609060101010101" pitchFamily="49" charset="-122"/>
                    <a:ea typeface="楷体" panose="02010609060101010101" pitchFamily="49" charset="-122"/>
                  </a:rPr>
                  <a:t>?</a:t>
                </a:r>
                <a:endParaRPr lang="zh-CN" altLang="en-US" dirty="0">
                  <a:solidFill>
                    <a:schemeClr val="tx1"/>
                  </a:solidFill>
                  <a:latin typeface="楷体" panose="02010609060101010101" pitchFamily="49" charset="-122"/>
                  <a:ea typeface="楷体" panose="02010609060101010101" pitchFamily="49" charset="-122"/>
                </a:endParaRPr>
              </a:p>
            </p:txBody>
          </p:sp>
        </mc:Choice>
        <mc:Fallback xmlns="">
          <p:sp>
            <p:nvSpPr>
              <p:cNvPr id="34" name="文本框 33">
                <a:extLst>
                  <a:ext uri="{FF2B5EF4-FFF2-40B4-BE49-F238E27FC236}">
                    <a16:creationId xmlns:a16="http://schemas.microsoft.com/office/drawing/2014/main" id="{49D66A10-2D93-4833-BD4B-E63C72F296B6}"/>
                  </a:ext>
                </a:extLst>
              </p:cNvPr>
              <p:cNvSpPr txBox="1">
                <a:spLocks noRot="1" noChangeAspect="1" noMove="1" noResize="1" noEditPoints="1" noAdjustHandles="1" noChangeArrowheads="1" noChangeShapeType="1" noTextEdit="1"/>
              </p:cNvSpPr>
              <p:nvPr/>
            </p:nvSpPr>
            <p:spPr>
              <a:xfrm>
                <a:off x="2430826" y="5797657"/>
                <a:ext cx="2621135" cy="482440"/>
              </a:xfrm>
              <a:prstGeom prst="rect">
                <a:avLst/>
              </a:prstGeom>
              <a:blipFill>
                <a:blip r:embed="rId14"/>
                <a:stretch>
                  <a:fillRect b="-7595"/>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EF796278-C016-45F6-A82F-DA1A7390B8E8}"/>
              </a:ext>
            </a:extLst>
          </p:cNvPr>
          <p:cNvCxnSpPr>
            <a:cxnSpLocks/>
          </p:cNvCxnSpPr>
          <p:nvPr/>
        </p:nvCxnSpPr>
        <p:spPr>
          <a:xfrm>
            <a:off x="5356566" y="2505911"/>
            <a:ext cx="0" cy="4029113"/>
          </a:xfrm>
          <a:prstGeom prst="line">
            <a:avLst/>
          </a:prstGeom>
          <a:ln w="28575">
            <a:solidFill>
              <a:srgbClr val="0009B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3F5461E-9010-412C-A427-6A53BD887912}"/>
                  </a:ext>
                </a:extLst>
              </p:cNvPr>
              <p:cNvSpPr txBox="1"/>
              <p:nvPr/>
            </p:nvSpPr>
            <p:spPr>
              <a:xfrm>
                <a:off x="220161" y="5684549"/>
                <a:ext cx="2034269" cy="795539"/>
              </a:xfrm>
              <a:prstGeom prst="rect">
                <a:avLst/>
              </a:prstGeom>
              <a:noFill/>
            </p:spPr>
            <p:txBody>
              <a:bodyPr wrap="square">
                <a:spAutoFit/>
              </a:bodyPr>
              <a:lstStyle/>
              <a:p>
                <a14:m>
                  <m:oMath xmlns:m="http://schemas.openxmlformats.org/officeDocument/2006/math">
                    <m:r>
                      <a:rPr lang="zh-CN" altLang="en-US" b="0" i="1" smtClean="0">
                        <a:solidFill>
                          <a:schemeClr val="tx1"/>
                        </a:solidFill>
                        <a:latin typeface="Cambria Math" panose="02040503050406030204" pitchFamily="18" charset="0"/>
                      </a:rPr>
                      <m:t>𝑎𝑐𝑐</m:t>
                    </m:r>
                    <m:r>
                      <a:rPr lang="zh-CN" altLang="en-US" b="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b="0" i="1">
                            <a:solidFill>
                              <a:schemeClr val="tx1"/>
                            </a:solidFill>
                            <a:latin typeface="Cambria Math" panose="02040503050406030204" pitchFamily="18" charset="0"/>
                          </a:rPr>
                          <m:t>𝑤</m:t>
                        </m:r>
                      </m:e>
                      <m:sub>
                        <m:r>
                          <a:rPr lang="zh-CN" altLang="en-US" b="0" i="1">
                            <a:solidFill>
                              <a:schemeClr val="tx1"/>
                            </a:solidFill>
                            <a:latin typeface="Cambria Math" panose="02040503050406030204" pitchFamily="18" charset="0"/>
                          </a:rPr>
                          <m:t>𝑖</m:t>
                        </m:r>
                      </m:sub>
                      <m:sup>
                        <m:sSub>
                          <m:sSubPr>
                            <m:ctrlPr>
                              <a:rPr lang="zh-CN" altLang="en-US"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𝑥</m:t>
                            </m:r>
                          </m:e>
                          <m:sub>
                            <m:r>
                              <a:rPr lang="zh-CN" altLang="en-US" b="0" i="1">
                                <a:solidFill>
                                  <a:schemeClr val="tx1"/>
                                </a:solidFill>
                                <a:latin typeface="Cambria Math" panose="02040503050406030204" pitchFamily="18" charset="0"/>
                              </a:rPr>
                              <m:t>𝑖</m:t>
                            </m:r>
                          </m:sub>
                        </m:sSub>
                      </m:sup>
                    </m:sSubSup>
                    <m:r>
                      <a:rPr lang="zh-CN" altLang="en-US" b="0" i="1">
                        <a:solidFill>
                          <a:schemeClr val="tx1"/>
                        </a:solidFill>
                        <a:latin typeface="Cambria Math" panose="02040503050406030204" pitchFamily="18" charset="0"/>
                      </a:rPr>
                      <m:t>𝑚𝑜𝑑𝑁</m:t>
                    </m:r>
                  </m:oMath>
                </a14:m>
                <a:r>
                  <a:rPr lang="en-US" altLang="zh-CN" dirty="0">
                    <a:solidFill>
                      <a:schemeClr val="tx1"/>
                    </a:solidFill>
                    <a:latin typeface="楷体" panose="02010609060101010101" pitchFamily="49" charset="-122"/>
                    <a:ea typeface="楷体" panose="02010609060101010101" pitchFamily="49" charset="-122"/>
                  </a:rPr>
                  <a:t>?</a:t>
                </a:r>
                <a:endParaRPr lang="zh-CN" altLang="en-US" dirty="0">
                  <a:solidFill>
                    <a:schemeClr val="tx1"/>
                  </a:solidFill>
                  <a:latin typeface="楷体" panose="02010609060101010101" pitchFamily="49" charset="-122"/>
                  <a:ea typeface="楷体" panose="02010609060101010101" pitchFamily="49" charset="-122"/>
                </a:endParaRPr>
              </a:p>
              <a:p>
                <a14:m>
                  <m:oMath xmlns:m="http://schemas.openxmlformats.org/officeDocument/2006/math">
                    <m:r>
                      <a:rPr lang="zh-CN" altLang="en-US" b="0" i="1">
                        <a:solidFill>
                          <a:schemeClr val="tx1"/>
                        </a:solidFill>
                        <a:latin typeface="Cambria Math" panose="02040503050406030204" pitchFamily="18" charset="0"/>
                      </a:rPr>
                      <m:t>𝑎𝑐𝑐</m:t>
                    </m:r>
                    <m:r>
                      <a:rPr lang="zh-CN" altLang="en-US" b="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b="0" i="1">
                            <a:solidFill>
                              <a:schemeClr val="tx1"/>
                            </a:solidFill>
                            <a:latin typeface="Cambria Math" panose="02040503050406030204" pitchFamily="18" charset="0"/>
                          </a:rPr>
                          <m:t>𝑤</m:t>
                        </m:r>
                      </m:e>
                      <m:sub>
                        <m:r>
                          <a:rPr lang="en-US" altLang="zh-CN" b="0" i="1">
                            <a:solidFill>
                              <a:schemeClr val="tx1"/>
                            </a:solidFill>
                            <a:latin typeface="Cambria Math" panose="02040503050406030204" pitchFamily="18" charset="0"/>
                          </a:rPr>
                          <m:t>𝑗</m:t>
                        </m:r>
                      </m:sub>
                      <m:sup>
                        <m:sSub>
                          <m:sSubPr>
                            <m:ctrlPr>
                              <a:rPr lang="zh-CN" altLang="en-US"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𝑥</m:t>
                            </m:r>
                          </m:e>
                          <m:sub>
                            <m:r>
                              <a:rPr lang="en-US" altLang="zh-CN" b="0" i="1">
                                <a:solidFill>
                                  <a:schemeClr val="tx1"/>
                                </a:solidFill>
                                <a:latin typeface="Cambria Math" panose="02040503050406030204" pitchFamily="18" charset="0"/>
                              </a:rPr>
                              <m:t>𝑗</m:t>
                            </m:r>
                          </m:sub>
                        </m:sSub>
                      </m:sup>
                    </m:sSubSup>
                    <m:r>
                      <a:rPr lang="zh-CN" altLang="en-US" b="0" i="1">
                        <a:solidFill>
                          <a:schemeClr val="tx1"/>
                        </a:solidFill>
                        <a:latin typeface="Cambria Math" panose="02040503050406030204" pitchFamily="18" charset="0"/>
                      </a:rPr>
                      <m:t>𝑚𝑜𝑑𝑁</m:t>
                    </m:r>
                  </m:oMath>
                </a14:m>
                <a:r>
                  <a:rPr lang="en-US" altLang="zh-CN" dirty="0">
                    <a:solidFill>
                      <a:schemeClr val="tx1"/>
                    </a:solidFill>
                    <a:latin typeface="楷体" panose="02010609060101010101" pitchFamily="49" charset="-122"/>
                    <a:ea typeface="楷体" panose="02010609060101010101" pitchFamily="49" charset="-122"/>
                  </a:rPr>
                  <a:t>?</a:t>
                </a:r>
              </a:p>
            </p:txBody>
          </p:sp>
        </mc:Choice>
        <mc:Fallback xmlns="">
          <p:sp>
            <p:nvSpPr>
              <p:cNvPr id="37" name="文本框 36">
                <a:extLst>
                  <a:ext uri="{FF2B5EF4-FFF2-40B4-BE49-F238E27FC236}">
                    <a16:creationId xmlns:a16="http://schemas.microsoft.com/office/drawing/2014/main" id="{D3F5461E-9010-412C-A427-6A53BD887912}"/>
                  </a:ext>
                </a:extLst>
              </p:cNvPr>
              <p:cNvSpPr txBox="1">
                <a:spLocks noRot="1" noChangeAspect="1" noMove="1" noResize="1" noEditPoints="1" noAdjustHandles="1" noChangeArrowheads="1" noChangeShapeType="1" noTextEdit="1"/>
              </p:cNvSpPr>
              <p:nvPr/>
            </p:nvSpPr>
            <p:spPr>
              <a:xfrm>
                <a:off x="220161" y="5684549"/>
                <a:ext cx="2034269" cy="795539"/>
              </a:xfrm>
              <a:prstGeom prst="rect">
                <a:avLst/>
              </a:prstGeom>
              <a:blipFill>
                <a:blip r:embed="rId15"/>
                <a:stretch>
                  <a:fillRect t="-4615" b="-4615"/>
                </a:stretch>
              </a:blipFill>
            </p:spPr>
            <p:txBody>
              <a:bodyPr/>
              <a:lstStyle/>
              <a:p>
                <a:r>
                  <a:rPr lang="zh-CN" altLang="en-US">
                    <a:noFill/>
                  </a:rPr>
                  <a:t> </a:t>
                </a:r>
              </a:p>
            </p:txBody>
          </p:sp>
        </mc:Fallback>
      </mc:AlternateContent>
      <p:sp>
        <p:nvSpPr>
          <p:cNvPr id="38" name="文本框 37">
            <a:extLst>
              <a:ext uri="{FF2B5EF4-FFF2-40B4-BE49-F238E27FC236}">
                <a16:creationId xmlns:a16="http://schemas.microsoft.com/office/drawing/2014/main" id="{EEF6CC94-5494-4C3B-A241-3A59CC01EECD}"/>
              </a:ext>
            </a:extLst>
          </p:cNvPr>
          <p:cNvSpPr txBox="1"/>
          <p:nvPr/>
        </p:nvSpPr>
        <p:spPr>
          <a:xfrm>
            <a:off x="1633622" y="5301459"/>
            <a:ext cx="1836375" cy="369332"/>
          </a:xfrm>
          <a:prstGeom prst="rect">
            <a:avLst/>
          </a:prstGeom>
          <a:noFill/>
        </p:spPr>
        <p:txBody>
          <a:bodyPr wrap="square">
            <a:spAutoFit/>
          </a:bodyPr>
          <a:lstStyle/>
          <a:p>
            <a:r>
              <a:rPr lang="zh-CN" altLang="en-US"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验证时还是线性</a:t>
            </a:r>
            <a:endParaRPr lang="zh-CN" altLang="en-US" dirty="0"/>
          </a:p>
        </p:txBody>
      </p:sp>
    </p:spTree>
    <p:extLst>
      <p:ext uri="{BB962C8B-B14F-4D97-AF65-F5344CB8AC3E}">
        <p14:creationId xmlns:p14="http://schemas.microsoft.com/office/powerpoint/2010/main" val="3085108432"/>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5"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40E7F4C-B7AD-442B-B080-50C33CC04166}"/>
              </a:ext>
            </a:extLst>
          </p:cNvPr>
          <p:cNvSpPr/>
          <p:nvPr/>
        </p:nvSpPr>
        <p:spPr>
          <a:xfrm>
            <a:off x="1627012" y="5700304"/>
            <a:ext cx="1300293" cy="4973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2" name="矩形 1"/>
          <p:cNvSpPr/>
          <p:nvPr/>
        </p:nvSpPr>
        <p:spPr>
          <a:xfrm>
            <a:off x="445576" y="103024"/>
            <a:ext cx="4839488" cy="645160"/>
          </a:xfrm>
          <a:prstGeom prst="rect">
            <a:avLst/>
          </a:prstGeom>
        </p:spPr>
        <p:txBody>
          <a:bodyPr wrap="square">
            <a:spAutoFit/>
          </a:bodyPr>
          <a:lstStyle/>
          <a:p>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批量创建非成员证据</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p>
        </p:txBody>
      </p:sp>
      <p:pic>
        <p:nvPicPr>
          <p:cNvPr id="10" name="图片 9">
            <a:extLst>
              <a:ext uri="{FF2B5EF4-FFF2-40B4-BE49-F238E27FC236}">
                <a16:creationId xmlns:a16="http://schemas.microsoft.com/office/drawing/2014/main" id="{2D6F4CB3-0E9B-474C-9DD6-E0D3A0EBC0B6}"/>
              </a:ext>
            </a:extLst>
          </p:cNvPr>
          <p:cNvPicPr>
            <a:picLocks noChangeAspect="1"/>
          </p:cNvPicPr>
          <p:nvPr/>
        </p:nvPicPr>
        <p:blipFill>
          <a:blip r:embed="rId4"/>
          <a:stretch>
            <a:fillRect/>
          </a:stretch>
        </p:blipFill>
        <p:spPr>
          <a:xfrm>
            <a:off x="634649" y="1240639"/>
            <a:ext cx="3714286" cy="1723810"/>
          </a:xfrm>
          <a:prstGeom prst="rect">
            <a:avLst/>
          </a:prstGeom>
        </p:spPr>
      </p:pic>
      <p:sp>
        <p:nvSpPr>
          <p:cNvPr id="13" name="文本框 12">
            <a:extLst>
              <a:ext uri="{FF2B5EF4-FFF2-40B4-BE49-F238E27FC236}">
                <a16:creationId xmlns:a16="http://schemas.microsoft.com/office/drawing/2014/main" id="{38DB083F-5E6E-40D9-8B9E-2455958936F6}"/>
              </a:ext>
            </a:extLst>
          </p:cNvPr>
          <p:cNvSpPr txBox="1"/>
          <p:nvPr/>
        </p:nvSpPr>
        <p:spPr>
          <a:xfrm>
            <a:off x="335622" y="842054"/>
            <a:ext cx="3752950" cy="400110"/>
          </a:xfrm>
          <a:prstGeom prst="rect">
            <a:avLst/>
          </a:prstGeom>
          <a:noFill/>
        </p:spPr>
        <p:txBody>
          <a:bodyPr wrap="none" rtlCol="0">
            <a:spAutoFit/>
          </a:bodyPr>
          <a:lstStyle/>
          <a:p>
            <a:r>
              <a:rPr lang="zh-CN" altLang="en-US" sz="2000" b="1" dirty="0">
                <a:solidFill>
                  <a:srgbClr val="0009BF"/>
                </a:solidFill>
                <a:latin typeface="楷体" panose="02010609060101010101" pitchFamily="49" charset="-122"/>
                <a:ea typeface="楷体" panose="02010609060101010101" pitchFamily="49" charset="-122"/>
              </a:rPr>
              <a:t>经典：为</a:t>
            </a:r>
            <a:r>
              <a:rPr lang="en-US" altLang="zh-CN" sz="2000" b="1" dirty="0">
                <a:solidFill>
                  <a:srgbClr val="0009BF"/>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sz="2000" b="1" dirty="0">
                <a:solidFill>
                  <a:srgbClr val="0009BF"/>
                </a:solidFill>
                <a:latin typeface="楷体" panose="02010609060101010101" pitchFamily="49" charset="-122"/>
                <a:ea typeface="楷体" panose="02010609060101010101" pitchFamily="49" charset="-122"/>
              </a:rPr>
              <a:t>个非成员创建证据：</a:t>
            </a:r>
          </a:p>
        </p:txBody>
      </p:sp>
      <p:grpSp>
        <p:nvGrpSpPr>
          <p:cNvPr id="16" name="组合 15">
            <a:extLst>
              <a:ext uri="{FF2B5EF4-FFF2-40B4-BE49-F238E27FC236}">
                <a16:creationId xmlns:a16="http://schemas.microsoft.com/office/drawing/2014/main" id="{358B1CCC-2A49-4F8A-8B94-47051833CF94}"/>
              </a:ext>
            </a:extLst>
          </p:cNvPr>
          <p:cNvGrpSpPr/>
          <p:nvPr/>
        </p:nvGrpSpPr>
        <p:grpSpPr>
          <a:xfrm>
            <a:off x="5094571" y="1240639"/>
            <a:ext cx="6870783" cy="4160301"/>
            <a:chOff x="550844" y="1177176"/>
            <a:chExt cx="8450282" cy="4941981"/>
          </a:xfrm>
        </p:grpSpPr>
        <p:pic>
          <p:nvPicPr>
            <p:cNvPr id="17" name="图片 16">
              <a:extLst>
                <a:ext uri="{FF2B5EF4-FFF2-40B4-BE49-F238E27FC236}">
                  <a16:creationId xmlns:a16="http://schemas.microsoft.com/office/drawing/2014/main" id="{DC35F40A-DB77-461F-873F-0A0AED2BCD60}"/>
                </a:ext>
              </a:extLst>
            </p:cNvPr>
            <p:cNvPicPr>
              <a:picLocks noChangeAspect="1"/>
            </p:cNvPicPr>
            <p:nvPr/>
          </p:nvPicPr>
          <p:blipFill>
            <a:blip r:embed="rId5"/>
            <a:stretch>
              <a:fillRect/>
            </a:stretch>
          </p:blipFill>
          <p:spPr>
            <a:xfrm>
              <a:off x="550844" y="1177176"/>
              <a:ext cx="7774008" cy="1417230"/>
            </a:xfrm>
            <a:prstGeom prst="rect">
              <a:avLst/>
            </a:prstGeom>
          </p:spPr>
        </p:pic>
        <p:pic>
          <p:nvPicPr>
            <p:cNvPr id="18" name="图片 17">
              <a:extLst>
                <a:ext uri="{FF2B5EF4-FFF2-40B4-BE49-F238E27FC236}">
                  <a16:creationId xmlns:a16="http://schemas.microsoft.com/office/drawing/2014/main" id="{93C0DE1C-40C4-4598-8C94-2A510461E406}"/>
                </a:ext>
              </a:extLst>
            </p:cNvPr>
            <p:cNvPicPr>
              <a:picLocks noChangeAspect="1"/>
            </p:cNvPicPr>
            <p:nvPr/>
          </p:nvPicPr>
          <p:blipFill>
            <a:blip r:embed="rId6"/>
            <a:stretch>
              <a:fillRect/>
            </a:stretch>
          </p:blipFill>
          <p:spPr>
            <a:xfrm>
              <a:off x="550844" y="2735562"/>
              <a:ext cx="8450282" cy="3383595"/>
            </a:xfrm>
            <a:prstGeom prst="rect">
              <a:avLst/>
            </a:prstGeom>
          </p:spPr>
        </p:pic>
      </p:grpSp>
      <p:sp>
        <p:nvSpPr>
          <p:cNvPr id="19" name="文本框 18">
            <a:extLst>
              <a:ext uri="{FF2B5EF4-FFF2-40B4-BE49-F238E27FC236}">
                <a16:creationId xmlns:a16="http://schemas.microsoft.com/office/drawing/2014/main" id="{C18D0B4F-FA32-443D-9AD1-8265DC38649D}"/>
              </a:ext>
            </a:extLst>
          </p:cNvPr>
          <p:cNvSpPr txBox="1"/>
          <p:nvPr/>
        </p:nvSpPr>
        <p:spPr>
          <a:xfrm>
            <a:off x="4982752" y="809237"/>
            <a:ext cx="2765501" cy="400110"/>
          </a:xfrm>
          <a:prstGeom prst="rect">
            <a:avLst/>
          </a:prstGeom>
          <a:noFill/>
        </p:spPr>
        <p:txBody>
          <a:bodyPr wrap="none" rtlCol="0">
            <a:spAutoFit/>
          </a:bodyPr>
          <a:lstStyle/>
          <a:p>
            <a:r>
              <a:rPr lang="zh-CN" altLang="en-US" sz="2000" b="1" dirty="0">
                <a:solidFill>
                  <a:srgbClr val="0009BF"/>
                </a:solidFill>
                <a:latin typeface="楷体" panose="02010609060101010101" pitchFamily="49" charset="-122"/>
                <a:ea typeface="楷体" panose="02010609060101010101" pitchFamily="49" charset="-122"/>
              </a:rPr>
              <a:t>批量创建非成员证据：</a:t>
            </a:r>
          </a:p>
        </p:txBody>
      </p:sp>
      <p:grpSp>
        <p:nvGrpSpPr>
          <p:cNvPr id="4" name="组合 3">
            <a:extLst>
              <a:ext uri="{FF2B5EF4-FFF2-40B4-BE49-F238E27FC236}">
                <a16:creationId xmlns:a16="http://schemas.microsoft.com/office/drawing/2014/main" id="{10459DF0-FC5D-47C7-8586-4D87C14432B8}"/>
              </a:ext>
            </a:extLst>
          </p:cNvPr>
          <p:cNvGrpSpPr/>
          <p:nvPr/>
        </p:nvGrpSpPr>
        <p:grpSpPr>
          <a:xfrm>
            <a:off x="6982532" y="5652984"/>
            <a:ext cx="3319625" cy="497341"/>
            <a:chOff x="705498" y="5686821"/>
            <a:chExt cx="3319625" cy="497341"/>
          </a:xfrm>
        </p:grpSpPr>
        <p:sp>
          <p:nvSpPr>
            <p:cNvPr id="14" name="矩形 13">
              <a:extLst>
                <a:ext uri="{FF2B5EF4-FFF2-40B4-BE49-F238E27FC236}">
                  <a16:creationId xmlns:a16="http://schemas.microsoft.com/office/drawing/2014/main" id="{A8E042CC-B491-4D66-9328-1E9B67C058CB}"/>
                </a:ext>
              </a:extLst>
            </p:cNvPr>
            <p:cNvSpPr/>
            <p:nvPr/>
          </p:nvSpPr>
          <p:spPr>
            <a:xfrm>
              <a:off x="705498" y="5686821"/>
              <a:ext cx="3319625" cy="4973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084F7798-B054-498A-92EF-A58AEC8BFDF8}"/>
                </a:ext>
              </a:extLst>
            </p:cNvPr>
            <p:cNvPicPr>
              <a:picLocks noChangeAspect="1"/>
            </p:cNvPicPr>
            <p:nvPr/>
          </p:nvPicPr>
          <p:blipFill>
            <a:blip r:embed="rId7"/>
            <a:stretch>
              <a:fillRect/>
            </a:stretch>
          </p:blipFill>
          <p:spPr>
            <a:xfrm>
              <a:off x="836740" y="5773973"/>
              <a:ext cx="3057143" cy="352381"/>
            </a:xfrm>
            <a:prstGeom prst="rect">
              <a:avLst/>
            </a:prstGeom>
          </p:spPr>
        </p:pic>
      </p:grpSp>
      <p:pic>
        <p:nvPicPr>
          <p:cNvPr id="21" name="图片 20">
            <a:extLst>
              <a:ext uri="{FF2B5EF4-FFF2-40B4-BE49-F238E27FC236}">
                <a16:creationId xmlns:a16="http://schemas.microsoft.com/office/drawing/2014/main" id="{C4E7AD9B-106B-4EEC-A252-688AC867652E}"/>
              </a:ext>
            </a:extLst>
          </p:cNvPr>
          <p:cNvPicPr>
            <a:picLocks noChangeAspect="1"/>
          </p:cNvPicPr>
          <p:nvPr/>
        </p:nvPicPr>
        <p:blipFill>
          <a:blip r:embed="rId8"/>
          <a:stretch>
            <a:fillRect/>
          </a:stretch>
        </p:blipFill>
        <p:spPr>
          <a:xfrm>
            <a:off x="1772397" y="5779326"/>
            <a:ext cx="1009524" cy="342857"/>
          </a:xfrm>
          <a:prstGeom prst="rect">
            <a:avLst/>
          </a:prstGeom>
        </p:spPr>
      </p:pic>
      <p:sp>
        <p:nvSpPr>
          <p:cNvPr id="22" name="箭头: 右 21">
            <a:extLst>
              <a:ext uri="{FF2B5EF4-FFF2-40B4-BE49-F238E27FC236}">
                <a16:creationId xmlns:a16="http://schemas.microsoft.com/office/drawing/2014/main" id="{0D69878F-4AB2-4E33-8BB1-B89D3D3C8453}"/>
              </a:ext>
            </a:extLst>
          </p:cNvPr>
          <p:cNvSpPr/>
          <p:nvPr/>
        </p:nvSpPr>
        <p:spPr>
          <a:xfrm>
            <a:off x="4482956" y="5768948"/>
            <a:ext cx="1300292" cy="353235"/>
          </a:xfrm>
          <a:prstGeom prst="rightArrow">
            <a:avLst/>
          </a:prstGeom>
          <a:solidFill>
            <a:srgbClr val="0009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a:extLst>
              <a:ext uri="{FF2B5EF4-FFF2-40B4-BE49-F238E27FC236}">
                <a16:creationId xmlns:a16="http://schemas.microsoft.com/office/drawing/2014/main" id="{3C5E2472-6B65-42DB-AFF2-DEBAAD1752D0}"/>
              </a:ext>
            </a:extLst>
          </p:cNvPr>
          <p:cNvSpPr/>
          <p:nvPr/>
        </p:nvSpPr>
        <p:spPr>
          <a:xfrm>
            <a:off x="6459523" y="2080470"/>
            <a:ext cx="2541864" cy="353234"/>
          </a:xfrm>
          <a:prstGeom prst="rect">
            <a:avLst/>
          </a:prstGeom>
          <a:solidFill>
            <a:srgbClr val="0009BF">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45C6C797-A146-4F59-9B19-12AFBDBE2CCA}"/>
              </a:ext>
            </a:extLst>
          </p:cNvPr>
          <p:cNvSpPr/>
          <p:nvPr/>
        </p:nvSpPr>
        <p:spPr>
          <a:xfrm>
            <a:off x="5094571" y="2517877"/>
            <a:ext cx="2541864" cy="353234"/>
          </a:xfrm>
          <a:prstGeom prst="rect">
            <a:avLst/>
          </a:prstGeom>
          <a:solidFill>
            <a:srgbClr val="0009BF">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375474"/>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3" name="矩形 2"/>
          <p:cNvSpPr/>
          <p:nvPr/>
        </p:nvSpPr>
        <p:spPr>
          <a:xfrm>
            <a:off x="445576" y="116248"/>
            <a:ext cx="5477052" cy="645160"/>
          </a:xfrm>
          <a:prstGeom prst="rect">
            <a:avLst/>
          </a:prstGeom>
        </p:spPr>
        <p:txBody>
          <a:bodyPr wrap="square">
            <a:spAutoFit/>
          </a:bodyPr>
          <a:lstStyle/>
          <a:p>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批量验证</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p>
        </p:txBody>
      </p:sp>
      <p:pic>
        <p:nvPicPr>
          <p:cNvPr id="8" name="图片 7">
            <a:extLst>
              <a:ext uri="{FF2B5EF4-FFF2-40B4-BE49-F238E27FC236}">
                <a16:creationId xmlns:a16="http://schemas.microsoft.com/office/drawing/2014/main" id="{29AC0095-E00C-4192-B212-35CA1A4054EA}"/>
              </a:ext>
            </a:extLst>
          </p:cNvPr>
          <p:cNvPicPr>
            <a:picLocks noChangeAspect="1"/>
          </p:cNvPicPr>
          <p:nvPr/>
        </p:nvPicPr>
        <p:blipFill>
          <a:blip r:embed="rId4"/>
          <a:stretch>
            <a:fillRect/>
          </a:stretch>
        </p:blipFill>
        <p:spPr>
          <a:xfrm>
            <a:off x="743848" y="1138115"/>
            <a:ext cx="7805428" cy="2290885"/>
          </a:xfrm>
          <a:prstGeom prst="rect">
            <a:avLst/>
          </a:prstGeom>
        </p:spPr>
      </p:pic>
      <p:pic>
        <p:nvPicPr>
          <p:cNvPr id="25" name="图片 24">
            <a:extLst>
              <a:ext uri="{FF2B5EF4-FFF2-40B4-BE49-F238E27FC236}">
                <a16:creationId xmlns:a16="http://schemas.microsoft.com/office/drawing/2014/main" id="{86592C19-B31A-4B8B-9D7B-E799EFBAB623}"/>
              </a:ext>
            </a:extLst>
          </p:cNvPr>
          <p:cNvPicPr>
            <a:picLocks noChangeAspect="1"/>
          </p:cNvPicPr>
          <p:nvPr/>
        </p:nvPicPr>
        <p:blipFill>
          <a:blip r:embed="rId5"/>
          <a:stretch>
            <a:fillRect/>
          </a:stretch>
        </p:blipFill>
        <p:spPr>
          <a:xfrm>
            <a:off x="743848" y="3754312"/>
            <a:ext cx="7131877" cy="2290888"/>
          </a:xfrm>
          <a:prstGeom prst="rect">
            <a:avLst/>
          </a:prstGeom>
        </p:spPr>
      </p:pic>
      <p:sp>
        <p:nvSpPr>
          <p:cNvPr id="9" name="右大括号 8">
            <a:extLst>
              <a:ext uri="{FF2B5EF4-FFF2-40B4-BE49-F238E27FC236}">
                <a16:creationId xmlns:a16="http://schemas.microsoft.com/office/drawing/2014/main" id="{373D5452-A46B-4F71-8199-F91F5724C2A1}"/>
              </a:ext>
            </a:extLst>
          </p:cNvPr>
          <p:cNvSpPr/>
          <p:nvPr/>
        </p:nvSpPr>
        <p:spPr>
          <a:xfrm>
            <a:off x="8833607" y="1006679"/>
            <a:ext cx="436228" cy="2422321"/>
          </a:xfrm>
          <a:prstGeom prst="rightBrace">
            <a:avLst/>
          </a:prstGeom>
          <a:ln w="19050">
            <a:solidFill>
              <a:srgbClr val="0009B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大括号 9">
            <a:extLst>
              <a:ext uri="{FF2B5EF4-FFF2-40B4-BE49-F238E27FC236}">
                <a16:creationId xmlns:a16="http://schemas.microsoft.com/office/drawing/2014/main" id="{6E641948-7E51-495A-8A31-95A29E98500E}"/>
              </a:ext>
            </a:extLst>
          </p:cNvPr>
          <p:cNvSpPr/>
          <p:nvPr/>
        </p:nvSpPr>
        <p:spPr>
          <a:xfrm>
            <a:off x="8649050" y="3900881"/>
            <a:ext cx="436228" cy="2144316"/>
          </a:xfrm>
          <a:prstGeom prst="rightBrace">
            <a:avLst/>
          </a:prstGeom>
          <a:ln w="19050">
            <a:solidFill>
              <a:schemeClr val="bg2">
                <a:lumMod val="50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2">
                  <a:lumMod val="50000"/>
                </a:schemeClr>
              </a:solidFill>
            </a:endParaRPr>
          </a:p>
        </p:txBody>
      </p:sp>
      <p:sp>
        <p:nvSpPr>
          <p:cNvPr id="12" name="文本框 11">
            <a:extLst>
              <a:ext uri="{FF2B5EF4-FFF2-40B4-BE49-F238E27FC236}">
                <a16:creationId xmlns:a16="http://schemas.microsoft.com/office/drawing/2014/main" id="{2585381A-7659-48C6-A989-F0A1E87CF4B9}"/>
              </a:ext>
            </a:extLst>
          </p:cNvPr>
          <p:cNvSpPr txBox="1"/>
          <p:nvPr/>
        </p:nvSpPr>
        <p:spPr>
          <a:xfrm>
            <a:off x="9404058" y="1925451"/>
            <a:ext cx="1912690" cy="584775"/>
          </a:xfrm>
          <a:prstGeom prst="rect">
            <a:avLst/>
          </a:prstGeom>
          <a:noFill/>
        </p:spPr>
        <p:txBody>
          <a:bodyPr wrap="square" rtlCol="0">
            <a:spAutoFit/>
          </a:bodyPr>
          <a:lstStyle/>
          <a:p>
            <a:r>
              <a:rPr lang="zh-CN" altLang="en-US" sz="1600" b="1" dirty="0">
                <a:solidFill>
                  <a:srgbClr val="0009BF"/>
                </a:solidFill>
                <a:latin typeface="楷体" panose="02010609060101010101" pitchFamily="49" charset="-122"/>
                <a:ea typeface="楷体" panose="02010609060101010101" pitchFamily="49" charset="-122"/>
              </a:rPr>
              <a:t>创建非成员证据进行验证</a:t>
            </a:r>
          </a:p>
        </p:txBody>
      </p:sp>
      <p:sp>
        <p:nvSpPr>
          <p:cNvPr id="31" name="文本框 30">
            <a:extLst>
              <a:ext uri="{FF2B5EF4-FFF2-40B4-BE49-F238E27FC236}">
                <a16:creationId xmlns:a16="http://schemas.microsoft.com/office/drawing/2014/main" id="{0377B335-F911-4E6A-9652-B49C9EF0ECBF}"/>
              </a:ext>
            </a:extLst>
          </p:cNvPr>
          <p:cNvSpPr txBox="1"/>
          <p:nvPr/>
        </p:nvSpPr>
        <p:spPr>
          <a:xfrm>
            <a:off x="9269835" y="4680651"/>
            <a:ext cx="1912690" cy="584775"/>
          </a:xfrm>
          <a:prstGeom prst="rect">
            <a:avLst/>
          </a:prstGeom>
          <a:noFill/>
        </p:spPr>
        <p:txBody>
          <a:bodyPr wrap="square" rtlCol="0">
            <a:spAutoFit/>
          </a:bodyPr>
          <a:lstStyle/>
          <a:p>
            <a:r>
              <a:rPr lang="zh-CN" altLang="en-US" sz="1600" b="1" dirty="0">
                <a:solidFill>
                  <a:schemeClr val="bg2">
                    <a:lumMod val="50000"/>
                  </a:schemeClr>
                </a:solidFill>
                <a:latin typeface="楷体" panose="02010609060101010101" pitchFamily="49" charset="-122"/>
                <a:ea typeface="楷体" panose="02010609060101010101" pitchFamily="49" charset="-122"/>
              </a:rPr>
              <a:t>聚合非成员证据进行验证</a:t>
            </a:r>
          </a:p>
        </p:txBody>
      </p:sp>
      <p:sp>
        <p:nvSpPr>
          <p:cNvPr id="2" name="矩形 1">
            <a:extLst>
              <a:ext uri="{FF2B5EF4-FFF2-40B4-BE49-F238E27FC236}">
                <a16:creationId xmlns:a16="http://schemas.microsoft.com/office/drawing/2014/main" id="{10EE62BB-3600-4F43-A04D-F6E213302D70}"/>
              </a:ext>
            </a:extLst>
          </p:cNvPr>
          <p:cNvSpPr/>
          <p:nvPr/>
        </p:nvSpPr>
        <p:spPr>
          <a:xfrm>
            <a:off x="1333850" y="1694576"/>
            <a:ext cx="1853967" cy="310393"/>
          </a:xfrm>
          <a:prstGeom prst="rect">
            <a:avLst/>
          </a:prstGeom>
          <a:solidFill>
            <a:srgbClr val="0009B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8843CE04-CD9A-4668-ABF3-DC937EED1213}"/>
              </a:ext>
            </a:extLst>
          </p:cNvPr>
          <p:cNvSpPr/>
          <p:nvPr/>
        </p:nvSpPr>
        <p:spPr>
          <a:xfrm>
            <a:off x="3240029" y="1761688"/>
            <a:ext cx="537790" cy="163763"/>
          </a:xfrm>
          <a:prstGeom prst="rightArrow">
            <a:avLst/>
          </a:prstGeom>
          <a:solidFill>
            <a:srgbClr val="0009BF"/>
          </a:solidFill>
          <a:ln>
            <a:solidFill>
              <a:srgbClr val="00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A6C7AEB-DC61-4E5C-ACF0-900DFF8D881A}"/>
              </a:ext>
            </a:extLst>
          </p:cNvPr>
          <p:cNvSpPr txBox="1"/>
          <p:nvPr/>
        </p:nvSpPr>
        <p:spPr>
          <a:xfrm>
            <a:off x="3738984" y="1658903"/>
            <a:ext cx="595035" cy="338554"/>
          </a:xfrm>
          <a:prstGeom prst="rect">
            <a:avLst/>
          </a:prstGeom>
          <a:noFill/>
        </p:spPr>
        <p:txBody>
          <a:bodyPr wrap="none" rtlCol="0">
            <a:spAutoFit/>
          </a:bodyPr>
          <a:lstStyle/>
          <a:p>
            <a:r>
              <a:rPr lang="zh-CN" altLang="en-US" sz="1600" b="1" dirty="0">
                <a:solidFill>
                  <a:srgbClr val="0009BF"/>
                </a:solidFill>
              </a:rPr>
              <a:t>证据</a:t>
            </a:r>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3" name="矩形 2"/>
          <p:cNvSpPr/>
          <p:nvPr/>
        </p:nvSpPr>
        <p:spPr>
          <a:xfrm>
            <a:off x="445576" y="26485"/>
            <a:ext cx="10675344" cy="645160"/>
          </a:xfrm>
          <a:prstGeom prst="rect">
            <a:avLst/>
          </a:prstGeom>
        </p:spPr>
        <p:txBody>
          <a:bodyPr wrap="square">
            <a:spAutoFit/>
          </a:bodyPr>
          <a:lstStyle/>
          <a:p>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批量验证</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p>
        </p:txBody>
      </p:sp>
      <p:pic>
        <p:nvPicPr>
          <p:cNvPr id="8" name="图片 7">
            <a:extLst>
              <a:ext uri="{FF2B5EF4-FFF2-40B4-BE49-F238E27FC236}">
                <a16:creationId xmlns:a16="http://schemas.microsoft.com/office/drawing/2014/main" id="{29AC0095-E00C-4192-B212-35CA1A4054EA}"/>
              </a:ext>
            </a:extLst>
          </p:cNvPr>
          <p:cNvPicPr>
            <a:picLocks noChangeAspect="1"/>
          </p:cNvPicPr>
          <p:nvPr/>
        </p:nvPicPr>
        <p:blipFill>
          <a:blip r:embed="rId4"/>
          <a:stretch>
            <a:fillRect/>
          </a:stretch>
        </p:blipFill>
        <p:spPr>
          <a:xfrm>
            <a:off x="4166557" y="1463935"/>
            <a:ext cx="7805428" cy="2290885"/>
          </a:xfrm>
          <a:prstGeom prst="rect">
            <a:avLst/>
          </a:prstGeom>
        </p:spPr>
      </p:pic>
      <p:sp>
        <p:nvSpPr>
          <p:cNvPr id="2" name="矩形 1">
            <a:extLst>
              <a:ext uri="{FF2B5EF4-FFF2-40B4-BE49-F238E27FC236}">
                <a16:creationId xmlns:a16="http://schemas.microsoft.com/office/drawing/2014/main" id="{10EE62BB-3600-4F43-A04D-F6E213302D70}"/>
              </a:ext>
            </a:extLst>
          </p:cNvPr>
          <p:cNvSpPr/>
          <p:nvPr/>
        </p:nvSpPr>
        <p:spPr>
          <a:xfrm>
            <a:off x="4764947" y="1795742"/>
            <a:ext cx="3531765" cy="612396"/>
          </a:xfrm>
          <a:prstGeom prst="rect">
            <a:avLst/>
          </a:prstGeom>
          <a:solidFill>
            <a:srgbClr val="0009B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19E14601-11B8-4606-9C27-4736C064557E}"/>
              </a:ext>
            </a:extLst>
          </p:cNvPr>
          <p:cNvPicPr>
            <a:picLocks noChangeAspect="1"/>
          </p:cNvPicPr>
          <p:nvPr/>
        </p:nvPicPr>
        <p:blipFill>
          <a:blip r:embed="rId5"/>
          <a:stretch>
            <a:fillRect/>
          </a:stretch>
        </p:blipFill>
        <p:spPr>
          <a:xfrm>
            <a:off x="547933" y="1463935"/>
            <a:ext cx="2940786" cy="1364827"/>
          </a:xfrm>
          <a:prstGeom prst="rect">
            <a:avLst/>
          </a:prstGeom>
        </p:spPr>
      </p:pic>
      <p:sp>
        <p:nvSpPr>
          <p:cNvPr id="4" name="文本框 3">
            <a:extLst>
              <a:ext uri="{FF2B5EF4-FFF2-40B4-BE49-F238E27FC236}">
                <a16:creationId xmlns:a16="http://schemas.microsoft.com/office/drawing/2014/main" id="{C6541845-CA84-46C4-A436-988493053F74}"/>
              </a:ext>
            </a:extLst>
          </p:cNvPr>
          <p:cNvSpPr txBox="1"/>
          <p:nvPr/>
        </p:nvSpPr>
        <p:spPr>
          <a:xfrm>
            <a:off x="357782" y="953956"/>
            <a:ext cx="2276585" cy="369332"/>
          </a:xfrm>
          <a:prstGeom prst="rect">
            <a:avLst/>
          </a:prstGeom>
          <a:noFill/>
        </p:spPr>
        <p:txBody>
          <a:bodyPr wrap="none" rtlCol="0">
            <a:spAutoFit/>
          </a:bodyPr>
          <a:lstStyle/>
          <a:p>
            <a:r>
              <a:rPr lang="zh-CN" altLang="en-US" b="1" dirty="0">
                <a:solidFill>
                  <a:srgbClr val="0009BF"/>
                </a:solidFill>
                <a:latin typeface="楷体" panose="02010609060101010101" pitchFamily="49" charset="-122"/>
                <a:ea typeface="楷体" panose="02010609060101010101" pitchFamily="49" charset="-122"/>
              </a:rPr>
              <a:t>之前的证据及验证：</a:t>
            </a:r>
          </a:p>
        </p:txBody>
      </p:sp>
      <p:sp>
        <p:nvSpPr>
          <p:cNvPr id="16" name="文本框 15">
            <a:extLst>
              <a:ext uri="{FF2B5EF4-FFF2-40B4-BE49-F238E27FC236}">
                <a16:creationId xmlns:a16="http://schemas.microsoft.com/office/drawing/2014/main" id="{4CED796D-B787-4B84-882D-D068A744A7FF}"/>
              </a:ext>
            </a:extLst>
          </p:cNvPr>
          <p:cNvSpPr txBox="1"/>
          <p:nvPr/>
        </p:nvSpPr>
        <p:spPr>
          <a:xfrm>
            <a:off x="4050336" y="940923"/>
            <a:ext cx="2276585" cy="369332"/>
          </a:xfrm>
          <a:prstGeom prst="rect">
            <a:avLst/>
          </a:prstGeom>
          <a:noFill/>
        </p:spPr>
        <p:txBody>
          <a:bodyPr wrap="none" rtlCol="0">
            <a:spAutoFit/>
          </a:bodyPr>
          <a:lstStyle/>
          <a:p>
            <a:r>
              <a:rPr lang="zh-CN" altLang="en-US" b="1" dirty="0">
                <a:solidFill>
                  <a:srgbClr val="0009BF"/>
                </a:solidFill>
                <a:latin typeface="楷体" panose="02010609060101010101" pitchFamily="49" charset="-122"/>
                <a:ea typeface="楷体" panose="02010609060101010101" pitchFamily="49" charset="-122"/>
              </a:rPr>
              <a:t>现在的证据及验证：</a:t>
            </a:r>
          </a:p>
        </p:txBody>
      </p:sp>
      <p:sp>
        <p:nvSpPr>
          <p:cNvPr id="17" name="矩形 16">
            <a:extLst>
              <a:ext uri="{FF2B5EF4-FFF2-40B4-BE49-F238E27FC236}">
                <a16:creationId xmlns:a16="http://schemas.microsoft.com/office/drawing/2014/main" id="{1C65E0C5-8ABC-4444-A73E-B7F62547C3CE}"/>
              </a:ext>
            </a:extLst>
          </p:cNvPr>
          <p:cNvSpPr/>
          <p:nvPr/>
        </p:nvSpPr>
        <p:spPr>
          <a:xfrm>
            <a:off x="1030717" y="2506816"/>
            <a:ext cx="1972541" cy="321946"/>
          </a:xfrm>
          <a:prstGeom prst="rect">
            <a:avLst/>
          </a:prstGeom>
          <a:solidFill>
            <a:srgbClr val="0009B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5E4559A-FC70-4E13-A4D4-B2A3C3F7C64E}"/>
                  </a:ext>
                </a:extLst>
              </p:cNvPr>
              <p:cNvSpPr txBox="1"/>
              <p:nvPr/>
            </p:nvSpPr>
            <p:spPr>
              <a:xfrm>
                <a:off x="357782" y="2982554"/>
                <a:ext cx="3450820" cy="1208344"/>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r>
                      <a:rPr lang="zh-CN" altLang="en-US" sz="1600" b="1" i="0" smtClean="0">
                        <a:solidFill>
                          <a:schemeClr val="tx1"/>
                        </a:solidFill>
                        <a:latin typeface="Cambria Math" panose="02040503050406030204" pitchFamily="18" charset="0"/>
                      </a:rPr>
                      <m:t>𝐕𝐞𝐫</m:t>
                    </m:r>
                    <m:r>
                      <a:rPr lang="en-US" altLang="zh-CN" sz="1600" b="1" i="0" smtClean="0">
                        <a:solidFill>
                          <a:schemeClr val="tx1"/>
                        </a:solidFill>
                        <a:latin typeface="Cambria Math" panose="02040503050406030204" pitchFamily="18" charset="0"/>
                      </a:rPr>
                      <m:t>𝐍</m:t>
                    </m:r>
                    <m:r>
                      <a:rPr lang="en-US" altLang="zh-CN" sz="1600" b="1" i="0">
                        <a:solidFill>
                          <a:schemeClr val="tx1"/>
                        </a:solidFill>
                        <a:latin typeface="Cambria Math" panose="02040503050406030204" pitchFamily="18" charset="0"/>
                      </a:rPr>
                      <m:t>𝐨𝐧</m:t>
                    </m:r>
                    <m:r>
                      <a:rPr lang="en-US" altLang="zh-CN" sz="1600" b="1" i="0" smtClean="0">
                        <a:solidFill>
                          <a:schemeClr val="tx1"/>
                        </a:solidFill>
                        <a:latin typeface="Cambria Math" panose="02040503050406030204" pitchFamily="18" charset="0"/>
                      </a:rPr>
                      <m:t>𝐌𝐞𝐦</m:t>
                    </m:r>
                    <m:d>
                      <m:dPr>
                        <m:ctrlPr>
                          <a:rPr lang="en-US" altLang="zh-CN" sz="1600" b="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𝐴</m:t>
                        </m:r>
                        <m:r>
                          <a:rPr lang="en-US" altLang="zh-CN" sz="1600" b="0" i="1" smtClean="0">
                            <a:solidFill>
                              <a:schemeClr val="tx1"/>
                            </a:solidFill>
                            <a:latin typeface="Cambria Math" panose="02040503050406030204" pitchFamily="18" charset="0"/>
                          </a:rPr>
                          <m:t>,</m:t>
                        </m:r>
                        <m:sSub>
                          <m:sSubPr>
                            <m:ctrlPr>
                              <a:rPr lang="zh-CN" altLang="en-US" sz="1600" i="1">
                                <a:solidFill>
                                  <a:schemeClr val="tx1"/>
                                </a:solidFill>
                                <a:latin typeface="Cambria Math" panose="02040503050406030204" pitchFamily="18" charset="0"/>
                              </a:rPr>
                            </m:ctrlPr>
                          </m:sSubPr>
                          <m:e>
                            <m:r>
                              <m:rPr>
                                <m:sty m:val="p"/>
                              </m:rPr>
                              <a:rPr lang="en-US" altLang="zh-CN" sz="1600" i="1">
                                <a:solidFill>
                                  <a:schemeClr val="tx1"/>
                                </a:solidFill>
                                <a:latin typeface="Cambria Math" panose="02040503050406030204" pitchFamily="18" charset="0"/>
                              </a:rPr>
                              <m:t>u</m:t>
                            </m:r>
                          </m:e>
                          <m:sub>
                            <m:r>
                              <a:rPr lang="zh-CN" altLang="en-US" sz="1600" i="1">
                                <a:solidFill>
                                  <a:schemeClr val="tx1"/>
                                </a:solidFill>
                                <a:latin typeface="Cambria Math" panose="02040503050406030204" pitchFamily="18" charset="0"/>
                              </a:rPr>
                              <m:t>𝑖</m:t>
                            </m:r>
                          </m:sub>
                        </m:sSub>
                        <m:r>
                          <a:rPr lang="en-US" altLang="zh-CN" sz="1600" b="0" i="1" smtClean="0">
                            <a:solidFill>
                              <a:schemeClr val="tx1"/>
                            </a:solidFill>
                            <a:latin typeface="Cambria Math" panose="02040503050406030204" pitchFamily="18" charset="0"/>
                          </a:rPr>
                          <m:t>,</m:t>
                        </m:r>
                        <m:sSub>
                          <m:sSubPr>
                            <m:ctrlPr>
                              <a:rPr lang="zh-CN" altLang="en-US" sz="1600" i="1">
                                <a:solidFill>
                                  <a:schemeClr val="tx1"/>
                                </a:solidFill>
                                <a:latin typeface="Cambria Math" panose="02040503050406030204" pitchFamily="18" charset="0"/>
                              </a:rPr>
                            </m:ctrlPr>
                          </m:sSubPr>
                          <m:e>
                            <m:r>
                              <m:rPr>
                                <m:sty m:val="p"/>
                              </m:rPr>
                              <a:rPr lang="en-US" altLang="zh-CN" sz="1600" i="1">
                                <a:solidFill>
                                  <a:schemeClr val="tx1"/>
                                </a:solidFill>
                                <a:latin typeface="Cambria Math" panose="02040503050406030204" pitchFamily="18" charset="0"/>
                              </a:rPr>
                              <m:t>y</m:t>
                            </m:r>
                          </m:e>
                          <m:sub>
                            <m:r>
                              <a:rPr lang="zh-CN" altLang="en-US" sz="1600" i="1">
                                <a:solidFill>
                                  <a:schemeClr val="tx1"/>
                                </a:solidFill>
                                <a:latin typeface="Cambria Math" panose="02040503050406030204" pitchFamily="18" charset="0"/>
                              </a:rPr>
                              <m:t>𝑖</m:t>
                            </m:r>
                          </m:sub>
                        </m:sSub>
                      </m:e>
                    </m:d>
                    <m:r>
                      <a:rPr lang="zh-CN" altLang="en-US" sz="1600" i="0">
                        <a:solidFill>
                          <a:schemeClr val="tx1"/>
                        </a:solidFill>
                        <a:latin typeface="Cambria Math" panose="02040503050406030204" pitchFamily="18" charset="0"/>
                      </a:rPr>
                      <m:t>:</m:t>
                    </m:r>
                  </m:oMath>
                </a14:m>
                <a:endParaRPr lang="en-US" altLang="zh-CN" sz="1600" dirty="0">
                  <a:solidFill>
                    <a:schemeClr val="tx1"/>
                  </a:solidFill>
                  <a:latin typeface="Times New Roman" panose="02020603050405020304" pitchFamily="18" charset="0"/>
                </a:endParaRPr>
              </a:p>
              <a:p>
                <a:pPr marL="800100" lvl="1" indent="-342900">
                  <a:lnSpc>
                    <a:spcPct val="150000"/>
                  </a:lnSpc>
                  <a:buFont typeface="+mj-lt"/>
                  <a:buAutoNum type="arabicPeriod"/>
                </a:pPr>
                <a14:m>
                  <m:oMath xmlns:m="http://schemas.openxmlformats.org/officeDocument/2006/math">
                    <m:d>
                      <m:dPr>
                        <m:begChr m:val="{"/>
                        <m:endChr m:val="}"/>
                        <m:sepChr m:val=","/>
                        <m:ctrlPr>
                          <a:rPr lang="zh-CN" altLang="en-US" sz="1600" i="1" smtClean="0">
                            <a:solidFill>
                              <a:schemeClr val="tx1"/>
                            </a:solidFill>
                            <a:latin typeface="Cambria Math" panose="02040503050406030204" pitchFamily="18" charset="0"/>
                          </a:rPr>
                        </m:ctrlPr>
                      </m:dPr>
                      <m:e>
                        <m:r>
                          <a:rPr lang="zh-CN" altLang="en-US" sz="1600" i="1">
                            <a:solidFill>
                              <a:schemeClr val="tx1"/>
                            </a:solidFill>
                            <a:latin typeface="Cambria Math" panose="02040503050406030204" pitchFamily="18" charset="0"/>
                          </a:rPr>
                          <m:t>𝑎</m:t>
                        </m:r>
                      </m:e>
                      <m:e>
                        <m:r>
                          <a:rPr lang="zh-CN" altLang="en-US" sz="1600" i="1">
                            <a:solidFill>
                              <a:schemeClr val="tx1"/>
                            </a:solidFill>
                            <a:latin typeface="Cambria Math" panose="02040503050406030204" pitchFamily="18" charset="0"/>
                          </a:rPr>
                          <m:t>𝐵</m:t>
                        </m:r>
                      </m:e>
                    </m:d>
                    <m:r>
                      <a:rPr lang="zh-CN" altLang="en-US" sz="1600" i="0">
                        <a:solidFill>
                          <a:schemeClr val="tx1"/>
                        </a:solidFill>
                        <a:latin typeface="Cambria Math" panose="02040503050406030204" pitchFamily="18" charset="0"/>
                      </a:rPr>
                      <m:t>←</m:t>
                    </m:r>
                    <m:sSub>
                      <m:sSubPr>
                        <m:ctrlPr>
                          <a:rPr lang="zh-CN" altLang="en-US" sz="1600" i="1">
                            <a:solidFill>
                              <a:schemeClr val="tx1"/>
                            </a:solidFill>
                            <a:latin typeface="Cambria Math" panose="02040503050406030204" pitchFamily="18" charset="0"/>
                          </a:rPr>
                        </m:ctrlPr>
                      </m:sSubPr>
                      <m:e>
                        <m:r>
                          <a:rPr lang="zh-CN" altLang="en-US" sz="1600" i="1">
                            <a:solidFill>
                              <a:schemeClr val="tx1"/>
                            </a:solidFill>
                            <a:latin typeface="Cambria Math" panose="02040503050406030204" pitchFamily="18" charset="0"/>
                          </a:rPr>
                          <m:t>𝑢</m:t>
                        </m:r>
                      </m:e>
                      <m:sub>
                        <m:r>
                          <a:rPr lang="zh-CN" altLang="en-US" sz="1600" i="1">
                            <a:solidFill>
                              <a:schemeClr val="tx1"/>
                            </a:solidFill>
                            <a:latin typeface="Cambria Math" panose="02040503050406030204" pitchFamily="18" charset="0"/>
                          </a:rPr>
                          <m:t>𝑦</m:t>
                        </m:r>
                      </m:sub>
                    </m:sSub>
                  </m:oMath>
                </a14:m>
                <a:endParaRPr lang="en-US" altLang="zh-CN" sz="1600" dirty="0">
                  <a:solidFill>
                    <a:schemeClr val="tx1"/>
                  </a:solidFill>
                </a:endParaRPr>
              </a:p>
              <a:p>
                <a:pPr marL="800100" lvl="1" indent="-342900">
                  <a:lnSpc>
                    <a:spcPct val="150000"/>
                  </a:lnSpc>
                  <a:buFont typeface="+mj-lt"/>
                  <a:buAutoNum type="arabicPeriod"/>
                </a:pPr>
                <a14:m>
                  <m:oMath xmlns:m="http://schemas.openxmlformats.org/officeDocument/2006/math">
                    <m:r>
                      <a:rPr lang="zh-CN" altLang="en-US" sz="1600" i="1" smtClean="0">
                        <a:solidFill>
                          <a:schemeClr val="tx1"/>
                        </a:solidFill>
                        <a:latin typeface="Cambria Math" panose="02040503050406030204" pitchFamily="18" charset="0"/>
                      </a:rPr>
                      <m:t>𝑟𝑒𝑡𝑢𝑟𝑛</m:t>
                    </m:r>
                    <m:r>
                      <a:rPr lang="en-US" altLang="zh-CN" sz="1600" b="0" i="0" smtClean="0">
                        <a:solidFill>
                          <a:schemeClr val="tx1"/>
                        </a:solidFill>
                        <a:latin typeface="Cambria Math" panose="02040503050406030204" pitchFamily="18" charset="0"/>
                      </a:rPr>
                      <m:t>  </m:t>
                    </m:r>
                    <m:r>
                      <a:rPr lang="zh-CN" altLang="en-US" sz="1600" i="0">
                        <a:solidFill>
                          <a:schemeClr val="tx1"/>
                        </a:solidFill>
                        <a:latin typeface="Cambria Math" panose="02040503050406030204" pitchFamily="18" charset="0"/>
                      </a:rPr>
                      <m:t>1</m:t>
                    </m:r>
                    <m:r>
                      <a:rPr lang="en-US" altLang="zh-CN" sz="1600" b="0" i="0" smtClean="0">
                        <a:solidFill>
                          <a:schemeClr val="tx1"/>
                        </a:solidFill>
                        <a:latin typeface="Cambria Math" panose="02040503050406030204" pitchFamily="18" charset="0"/>
                      </a:rPr>
                      <m:t>    </m:t>
                    </m:r>
                    <m:r>
                      <a:rPr lang="zh-CN" altLang="en-US" sz="1600" i="1">
                        <a:solidFill>
                          <a:schemeClr val="tx1"/>
                        </a:solidFill>
                        <a:latin typeface="Cambria Math" panose="02040503050406030204" pitchFamily="18" charset="0"/>
                      </a:rPr>
                      <m:t>𝑖𝑓</m:t>
                    </m:r>
                    <m:r>
                      <a:rPr lang="en-US" altLang="zh-CN" sz="1600" b="0" i="1" smtClean="0">
                        <a:solidFill>
                          <a:schemeClr val="tx1"/>
                        </a:solidFill>
                        <a:latin typeface="Cambria Math" panose="02040503050406030204" pitchFamily="18" charset="0"/>
                      </a:rPr>
                      <m:t> </m:t>
                    </m:r>
                    <m:sSup>
                      <m:sSupPr>
                        <m:ctrlPr>
                          <a:rPr lang="zh-CN" altLang="en-US" sz="1600" b="1" i="1" smtClean="0">
                            <a:solidFill>
                              <a:srgbClr val="0009BF"/>
                            </a:solidFill>
                            <a:latin typeface="Cambria Math" panose="02040503050406030204" pitchFamily="18" charset="0"/>
                          </a:rPr>
                        </m:ctrlPr>
                      </m:sSupPr>
                      <m:e>
                        <m:r>
                          <a:rPr lang="en-US" altLang="zh-CN" sz="1600" b="1" i="1" smtClean="0">
                            <a:solidFill>
                              <a:srgbClr val="0009BF"/>
                            </a:solidFill>
                            <a:latin typeface="Cambria Math" panose="02040503050406030204" pitchFamily="18" charset="0"/>
                          </a:rPr>
                          <m:t>𝑨</m:t>
                        </m:r>
                      </m:e>
                      <m:sup>
                        <m:r>
                          <a:rPr lang="zh-CN" altLang="en-US" sz="1600" b="1" i="1">
                            <a:solidFill>
                              <a:srgbClr val="0009BF"/>
                            </a:solidFill>
                            <a:latin typeface="Cambria Math" panose="02040503050406030204" pitchFamily="18" charset="0"/>
                          </a:rPr>
                          <m:t>𝒂</m:t>
                        </m:r>
                      </m:sup>
                    </m:sSup>
                    <m:sSup>
                      <m:sSupPr>
                        <m:ctrlPr>
                          <a:rPr lang="zh-CN" altLang="en-US" sz="1600" b="1" i="1">
                            <a:solidFill>
                              <a:srgbClr val="0009BF"/>
                            </a:solidFill>
                            <a:latin typeface="Cambria Math" panose="02040503050406030204" pitchFamily="18" charset="0"/>
                          </a:rPr>
                        </m:ctrlPr>
                      </m:sSupPr>
                      <m:e>
                        <m:r>
                          <a:rPr lang="zh-CN" altLang="en-US" sz="1600" b="1" i="1">
                            <a:solidFill>
                              <a:srgbClr val="0009BF"/>
                            </a:solidFill>
                            <a:latin typeface="Cambria Math" panose="02040503050406030204" pitchFamily="18" charset="0"/>
                          </a:rPr>
                          <m:t>𝑩</m:t>
                        </m:r>
                      </m:e>
                      <m:sup>
                        <m:r>
                          <a:rPr lang="zh-CN" altLang="en-US" sz="1600" b="1" i="1">
                            <a:solidFill>
                              <a:srgbClr val="0009BF"/>
                            </a:solidFill>
                            <a:latin typeface="Cambria Math" panose="02040503050406030204" pitchFamily="18" charset="0"/>
                          </a:rPr>
                          <m:t>𝒚</m:t>
                        </m:r>
                      </m:sup>
                    </m:sSup>
                    <m:r>
                      <a:rPr lang="zh-CN" altLang="en-US" sz="1600" b="1" i="0">
                        <a:solidFill>
                          <a:srgbClr val="0009BF"/>
                        </a:solidFill>
                        <a:latin typeface="Cambria Math" panose="02040503050406030204" pitchFamily="18" charset="0"/>
                      </a:rPr>
                      <m:t>=</m:t>
                    </m:r>
                    <m:r>
                      <a:rPr lang="zh-CN" altLang="en-US" sz="1600" b="1" i="1">
                        <a:solidFill>
                          <a:srgbClr val="0009BF"/>
                        </a:solidFill>
                        <a:latin typeface="Cambria Math" panose="02040503050406030204" pitchFamily="18" charset="0"/>
                      </a:rPr>
                      <m:t>𝒈</m:t>
                    </m:r>
                  </m:oMath>
                </a14:m>
                <a:endParaRPr lang="zh-CN" altLang="en-US" sz="1600" b="1" dirty="0">
                  <a:solidFill>
                    <a:schemeClr val="tx1"/>
                  </a:solidFill>
                </a:endParaRPr>
              </a:p>
            </p:txBody>
          </p:sp>
        </mc:Choice>
        <mc:Fallback xmlns="">
          <p:sp>
            <p:nvSpPr>
              <p:cNvPr id="19" name="文本框 18">
                <a:extLst>
                  <a:ext uri="{FF2B5EF4-FFF2-40B4-BE49-F238E27FC236}">
                    <a16:creationId xmlns:a16="http://schemas.microsoft.com/office/drawing/2014/main" id="{05E4559A-FC70-4E13-A4D4-B2A3C3F7C64E}"/>
                  </a:ext>
                </a:extLst>
              </p:cNvPr>
              <p:cNvSpPr txBox="1">
                <a:spLocks noRot="1" noChangeAspect="1" noMove="1" noResize="1" noEditPoints="1" noAdjustHandles="1" noChangeArrowheads="1" noChangeShapeType="1" noTextEdit="1"/>
              </p:cNvSpPr>
              <p:nvPr/>
            </p:nvSpPr>
            <p:spPr>
              <a:xfrm>
                <a:off x="357782" y="2982554"/>
                <a:ext cx="3450820" cy="1208344"/>
              </a:xfrm>
              <a:prstGeom prst="rect">
                <a:avLst/>
              </a:prstGeom>
              <a:blipFill>
                <a:blip r:embed="rId6"/>
                <a:stretch>
                  <a:fillRect l="-707" b="-3030"/>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7C771E20-CB33-451F-A51D-F9A413A6E43E}"/>
              </a:ext>
            </a:extLst>
          </p:cNvPr>
          <p:cNvGrpSpPr/>
          <p:nvPr/>
        </p:nvGrpSpPr>
        <p:grpSpPr>
          <a:xfrm>
            <a:off x="3808603" y="3458665"/>
            <a:ext cx="8025616" cy="1938992"/>
            <a:chOff x="675993" y="4326160"/>
            <a:chExt cx="8847949" cy="1938992"/>
          </a:xfrm>
        </p:grpSpPr>
        <p:pic>
          <p:nvPicPr>
            <p:cNvPr id="22" name="图片 21">
              <a:extLst>
                <a:ext uri="{FF2B5EF4-FFF2-40B4-BE49-F238E27FC236}">
                  <a16:creationId xmlns:a16="http://schemas.microsoft.com/office/drawing/2014/main" id="{9851EBFF-F657-4737-B612-68B687E388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3172" y="5269434"/>
              <a:ext cx="5550321" cy="364194"/>
            </a:xfrm>
            <a:prstGeom prst="rect">
              <a:avLst/>
            </a:prstGeom>
          </p:spPr>
        </p:pic>
        <p:sp>
          <p:nvSpPr>
            <p:cNvPr id="20" name="文本框 3">
              <a:extLst>
                <a:ext uri="{FF2B5EF4-FFF2-40B4-BE49-F238E27FC236}">
                  <a16:creationId xmlns:a16="http://schemas.microsoft.com/office/drawing/2014/main" id="{C3508986-47AB-454C-AE39-E19F37C13C31}"/>
                </a:ext>
              </a:extLst>
            </p:cNvPr>
            <p:cNvSpPr txBox="1"/>
            <p:nvPr/>
          </p:nvSpPr>
          <p:spPr>
            <a:xfrm>
              <a:off x="675993" y="4326160"/>
              <a:ext cx="8847949"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lvl="1"/>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00100" lvl="1" indent="-342900">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             ，非成员证据</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xy</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大小线性相关，设置证据</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sz="2000" dirty="0">
                  <a:latin typeface="楷体" panose="02010609060101010101" pitchFamily="49" charset="-122"/>
                  <a:ea typeface="楷体" panose="02010609060101010101" pitchFamily="49" charset="-122"/>
                </a:rPr>
                <a:t>                                          。验证</a:t>
              </a:r>
              <a:endParaRPr lang="en-US" altLang="zh-CN" sz="2000" dirty="0">
                <a:latin typeface="楷体" panose="02010609060101010101" pitchFamily="49" charset="-122"/>
                <a:ea typeface="楷体" panose="02010609060101010101" pitchFamily="49" charset="-122"/>
              </a:endParaRPr>
            </a:p>
            <a:p>
              <a:pPr marL="1257300" lvl="2"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缺点：敌手设置          ，在不知</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离散对数情况下。</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1714500" lvl="3" indent="-342900">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解决方法：用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NI-PoKE2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协议确保证明方知道离散对数</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1" name="图片 20">
              <a:extLst>
                <a:ext uri="{FF2B5EF4-FFF2-40B4-BE49-F238E27FC236}">
                  <a16:creationId xmlns:a16="http://schemas.microsoft.com/office/drawing/2014/main" id="{60159896-0568-4A68-B448-17AFFA64C68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99912" y="5001895"/>
              <a:ext cx="1151176" cy="296834"/>
            </a:xfrm>
            <a:prstGeom prst="rect">
              <a:avLst/>
            </a:prstGeom>
          </p:spPr>
        </p:pic>
        <p:pic>
          <p:nvPicPr>
            <p:cNvPr id="23" name="图片 22">
              <a:extLst>
                <a:ext uri="{FF2B5EF4-FFF2-40B4-BE49-F238E27FC236}">
                  <a16:creationId xmlns:a16="http://schemas.microsoft.com/office/drawing/2014/main" id="{577A0A89-D6DE-4A92-AAE8-A8D27AE077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8066" y="5353342"/>
              <a:ext cx="967012" cy="280286"/>
            </a:xfrm>
            <a:prstGeom prst="rect">
              <a:avLst/>
            </a:prstGeom>
          </p:spPr>
        </p:pic>
        <p:pic>
          <p:nvPicPr>
            <p:cNvPr id="24" name="图片 23">
              <a:extLst>
                <a:ext uri="{FF2B5EF4-FFF2-40B4-BE49-F238E27FC236}">
                  <a16:creationId xmlns:a16="http://schemas.microsoft.com/office/drawing/2014/main" id="{07474B71-4091-47A4-A6BC-6F87EA19AC0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76809" y="5620881"/>
              <a:ext cx="1196415" cy="280286"/>
            </a:xfrm>
            <a:prstGeom prst="rect">
              <a:avLst/>
            </a:prstGeom>
          </p:spPr>
        </p:pic>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EDC26E4D-F41A-4728-B159-2A5033C8D832}"/>
                  </a:ext>
                </a:extLst>
              </p:cNvPr>
              <p:cNvSpPr txBox="1"/>
              <p:nvPr/>
            </p:nvSpPr>
            <p:spPr>
              <a:xfrm>
                <a:off x="8412061" y="2091968"/>
                <a:ext cx="1281090"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800" b="1" i="1" smtClean="0">
                          <a:solidFill>
                            <a:srgbClr val="0009BF"/>
                          </a:solidFill>
                          <a:latin typeface="Cambria Math" panose="02040503050406030204" pitchFamily="18" charset="0"/>
                        </a:rPr>
                        <m:t>𝑽</m:t>
                      </m:r>
                      <m:sSup>
                        <m:sSupPr>
                          <m:ctrlPr>
                            <a:rPr lang="zh-CN" altLang="en-US" sz="1800" b="1" i="1">
                              <a:solidFill>
                                <a:srgbClr val="0009BF"/>
                              </a:solidFill>
                              <a:latin typeface="Cambria Math" panose="02040503050406030204" pitchFamily="18" charset="0"/>
                            </a:rPr>
                          </m:ctrlPr>
                        </m:sSupPr>
                        <m:e>
                          <m:r>
                            <a:rPr lang="zh-CN" altLang="en-US" sz="1800" b="1" i="1">
                              <a:solidFill>
                                <a:srgbClr val="0009BF"/>
                              </a:solidFill>
                              <a:latin typeface="Cambria Math" panose="02040503050406030204" pitchFamily="18" charset="0"/>
                            </a:rPr>
                            <m:t>𝑩</m:t>
                          </m:r>
                        </m:e>
                        <m:sup>
                          <m:r>
                            <a:rPr lang="zh-CN" altLang="en-US" sz="1800" b="1" i="1">
                              <a:solidFill>
                                <a:srgbClr val="0009BF"/>
                              </a:solidFill>
                              <a:latin typeface="Cambria Math" panose="02040503050406030204" pitchFamily="18" charset="0"/>
                            </a:rPr>
                            <m:t>𝒚</m:t>
                          </m:r>
                        </m:sup>
                      </m:sSup>
                      <m:r>
                        <a:rPr lang="zh-CN" altLang="en-US" sz="1800" b="1" i="0">
                          <a:solidFill>
                            <a:srgbClr val="0009BF"/>
                          </a:solidFill>
                          <a:latin typeface="Cambria Math" panose="02040503050406030204" pitchFamily="18" charset="0"/>
                        </a:rPr>
                        <m:t>=</m:t>
                      </m:r>
                      <m:r>
                        <a:rPr lang="zh-CN" altLang="en-US" sz="1800" b="1" i="1">
                          <a:solidFill>
                            <a:srgbClr val="0009BF"/>
                          </a:solidFill>
                          <a:latin typeface="Cambria Math" panose="02040503050406030204" pitchFamily="18" charset="0"/>
                        </a:rPr>
                        <m:t>𝒈</m:t>
                      </m:r>
                    </m:oMath>
                  </m:oMathPara>
                </a14:m>
                <a:endParaRPr lang="zh-CN" altLang="en-US" dirty="0"/>
              </a:p>
            </p:txBody>
          </p:sp>
        </mc:Choice>
        <mc:Fallback xmlns="">
          <p:sp>
            <p:nvSpPr>
              <p:cNvPr id="25" name="文本框 24">
                <a:extLst>
                  <a:ext uri="{FF2B5EF4-FFF2-40B4-BE49-F238E27FC236}">
                    <a16:creationId xmlns:a16="http://schemas.microsoft.com/office/drawing/2014/main" id="{EDC26E4D-F41A-4728-B159-2A5033C8D832}"/>
                  </a:ext>
                </a:extLst>
              </p:cNvPr>
              <p:cNvSpPr txBox="1">
                <a:spLocks noRot="1" noChangeAspect="1" noMove="1" noResize="1" noEditPoints="1" noAdjustHandles="1" noChangeArrowheads="1" noChangeShapeType="1" noTextEdit="1"/>
              </p:cNvSpPr>
              <p:nvPr/>
            </p:nvSpPr>
            <p:spPr>
              <a:xfrm>
                <a:off x="8412061" y="2091968"/>
                <a:ext cx="1281090" cy="369332"/>
              </a:xfrm>
              <a:prstGeom prst="rect">
                <a:avLst/>
              </a:prstGeom>
              <a:blipFill>
                <a:blip r:embed="rId11"/>
                <a:stretch>
                  <a:fillRect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2098680"/>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75378319-3433-4C4A-B3D7-1627B4452BE8}"/>
              </a:ext>
            </a:extLst>
          </p:cNvPr>
          <p:cNvPicPr>
            <a:picLocks noChangeAspect="1"/>
          </p:cNvPicPr>
          <p:nvPr/>
        </p:nvPicPr>
        <p:blipFill>
          <a:blip r:embed="rId3"/>
          <a:stretch>
            <a:fillRect/>
          </a:stretch>
        </p:blipFill>
        <p:spPr>
          <a:xfrm>
            <a:off x="156828" y="1053591"/>
            <a:ext cx="6520134" cy="1989424"/>
          </a:xfrm>
          <a:prstGeom prst="rect">
            <a:avLst/>
          </a:prstGeom>
        </p:spPr>
      </p:pic>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2" name="矩形 1"/>
          <p:cNvSpPr/>
          <p:nvPr/>
        </p:nvSpPr>
        <p:spPr>
          <a:xfrm>
            <a:off x="649807" y="131570"/>
            <a:ext cx="9886765" cy="646331"/>
          </a:xfrm>
          <a:prstGeom prst="rect">
            <a:avLst/>
          </a:prstGeom>
        </p:spPr>
        <p:txBody>
          <a:bodyPr wrap="square">
            <a:spAutoFit/>
          </a:bodyPr>
          <a:lstStyle/>
          <a:p>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PoE</a:t>
            </a:r>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zh-CN" altLang="en-US" sz="3600" dirty="0">
                <a:solidFill>
                  <a:srgbClr val="0009BF"/>
                </a:solidFill>
                <a:effectLst/>
                <a:latin typeface="CMR10"/>
              </a:rPr>
              <a:t>（</a:t>
            </a:r>
            <a:r>
              <a:rPr lang="en-US" altLang="zh-CN" sz="3600" dirty="0">
                <a:solidFill>
                  <a:srgbClr val="0009BF"/>
                </a:solidFill>
                <a:effectLst/>
                <a:latin typeface="CMR10"/>
              </a:rPr>
              <a:t>Proof Of Exponentiation</a:t>
            </a:r>
            <a:r>
              <a:rPr lang="zh-CN" altLang="en-US" sz="3600" dirty="0">
                <a:solidFill>
                  <a:srgbClr val="92D050"/>
                </a:solidFill>
                <a:effectLst/>
                <a:latin typeface="CMR10"/>
              </a:rPr>
              <a:t>）</a:t>
            </a:r>
            <a:endParaRPr lang="en-US" altLang="zh-CN" sz="3600" b="1" dirty="0">
              <a:solidFill>
                <a:srgbClr val="92D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AutoShape 2">
            <a:extLst>
              <a:ext uri="{FF2B5EF4-FFF2-40B4-BE49-F238E27FC236}">
                <a16:creationId xmlns:a16="http://schemas.microsoft.com/office/drawing/2014/main" id="{55ED5659-B0E9-4AF0-A486-03685F439D56}"/>
              </a:ext>
            </a:extLst>
          </p:cNvPr>
          <p:cNvSpPr>
            <a:spLocks noChangeAspect="1" noChangeArrowheads="1"/>
          </p:cNvSpPr>
          <p:nvPr/>
        </p:nvSpPr>
        <p:spPr bwMode="auto">
          <a:xfrm>
            <a:off x="8565506" y="258581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 name="AutoShape 4">
            <a:extLst>
              <a:ext uri="{FF2B5EF4-FFF2-40B4-BE49-F238E27FC236}">
                <a16:creationId xmlns:a16="http://schemas.microsoft.com/office/drawing/2014/main" id="{9EFC5824-B785-4A5F-B344-4F1733E49C4E}"/>
              </a:ext>
            </a:extLst>
          </p:cNvPr>
          <p:cNvSpPr>
            <a:spLocks noChangeAspect="1" noChangeArrowheads="1"/>
          </p:cNvSpPr>
          <p:nvPr/>
        </p:nvSpPr>
        <p:spPr bwMode="auto">
          <a:xfrm>
            <a:off x="8717906" y="273821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0CA6CC98-EF72-4E5C-AC19-22E03F4C7BF2}"/>
                  </a:ext>
                </a:extLst>
              </p:cNvPr>
              <p:cNvSpPr/>
              <p:nvPr/>
            </p:nvSpPr>
            <p:spPr>
              <a:xfrm>
                <a:off x="7858480" y="2173289"/>
                <a:ext cx="1833770" cy="387626"/>
              </a:xfrm>
              <a:prstGeom prst="rect">
                <a:avLst/>
              </a:prstGeom>
              <a:solidFill>
                <a:srgbClr val="0009BF">
                  <a:alpha val="59000"/>
                </a:srgbClr>
              </a:solidFill>
              <a:ln>
                <a:solidFill>
                  <a:srgbClr val="00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solidFill>
                                <a:srgbClr val="FF453A"/>
                              </a:solidFill>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solidFill>
                                <a:srgbClr val="FF453A"/>
                              </a:solidFill>
                              <a:latin typeface="Cambria Math" panose="02040503050406030204" pitchFamily="18" charset="0"/>
                            </a:rPr>
                            <m:t>𝑥</m:t>
                          </m:r>
                        </m:sup>
                      </m:sSup>
                      <m:r>
                        <a:rPr lang="en-US" i="1">
                          <a:latin typeface="Cambria Math" panose="02040503050406030204" pitchFamily="18" charset="0"/>
                        </a:rPr>
                        <m:t>=</m:t>
                      </m:r>
                      <m:r>
                        <a:rPr lang="en-US" i="1">
                          <a:latin typeface="Cambria Math" panose="02040503050406030204" pitchFamily="18" charset="0"/>
                        </a:rPr>
                        <m:t>𝑤</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9" name="Rectangle 3">
                <a:extLst>
                  <a:ext uri="{FF2B5EF4-FFF2-40B4-BE49-F238E27FC236}">
                    <a16:creationId xmlns:a16="http://schemas.microsoft.com/office/drawing/2014/main" id="{0CA6CC98-EF72-4E5C-AC19-22E03F4C7BF2}"/>
                  </a:ext>
                </a:extLst>
              </p:cNvPr>
              <p:cNvSpPr>
                <a:spLocks noRot="1" noChangeAspect="1" noMove="1" noResize="1" noEditPoints="1" noAdjustHandles="1" noChangeArrowheads="1" noChangeShapeType="1" noTextEdit="1"/>
              </p:cNvSpPr>
              <p:nvPr/>
            </p:nvSpPr>
            <p:spPr>
              <a:xfrm>
                <a:off x="7858480" y="2173289"/>
                <a:ext cx="1833770" cy="387626"/>
              </a:xfrm>
              <a:prstGeom prst="rect">
                <a:avLst/>
              </a:prstGeom>
              <a:blipFill>
                <a:blip r:embed="rId5"/>
                <a:stretch>
                  <a:fillRect/>
                </a:stretch>
              </a:blipFill>
              <a:ln>
                <a:solidFill>
                  <a:srgbClr val="0009BF"/>
                </a:solidFill>
              </a:ln>
            </p:spPr>
            <p:txBody>
              <a:bodyPr/>
              <a:lstStyle/>
              <a:p>
                <a:r>
                  <a:rPr lang="zh-CN" altLang="en-US">
                    <a:noFill/>
                  </a:rPr>
                  <a:t> </a:t>
                </a:r>
              </a:p>
            </p:txBody>
          </p:sp>
        </mc:Fallback>
      </mc:AlternateContent>
      <p:cxnSp>
        <p:nvCxnSpPr>
          <p:cNvPr id="12" name="Straight Arrow Connector 15">
            <a:extLst>
              <a:ext uri="{FF2B5EF4-FFF2-40B4-BE49-F238E27FC236}">
                <a16:creationId xmlns:a16="http://schemas.microsoft.com/office/drawing/2014/main" id="{1501F0E6-C2D0-46B6-A12E-61541172EBD0}"/>
              </a:ext>
            </a:extLst>
          </p:cNvPr>
          <p:cNvCxnSpPr/>
          <p:nvPr/>
        </p:nvCxnSpPr>
        <p:spPr>
          <a:xfrm flipH="1">
            <a:off x="7376125" y="3226827"/>
            <a:ext cx="28922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6">
                <a:extLst>
                  <a:ext uri="{FF2B5EF4-FFF2-40B4-BE49-F238E27FC236}">
                    <a16:creationId xmlns:a16="http://schemas.microsoft.com/office/drawing/2014/main" id="{8C02047D-16F7-449A-97ED-E9F3D93C8678}"/>
                  </a:ext>
                </a:extLst>
              </p:cNvPr>
              <p:cNvSpPr txBox="1"/>
              <p:nvPr/>
            </p:nvSpPr>
            <p:spPr>
              <a:xfrm>
                <a:off x="7525208" y="2885687"/>
                <a:ext cx="238539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Random </a:t>
                </a:r>
                <a14:m>
                  <m:oMath xmlns:m="http://schemas.openxmlformats.org/officeDocument/2006/math">
                    <m:r>
                      <a:rPr lang="en-US" i="1">
                        <a:latin typeface="Cambria Math" panose="02040503050406030204" pitchFamily="18" charset="0"/>
                      </a:rPr>
                      <m:t>𝜆</m:t>
                    </m:r>
                  </m:oMath>
                </a14:m>
                <a:r>
                  <a:rPr lang="en-US" dirty="0">
                    <a:latin typeface="Times New Roman" panose="02020603050405020304" pitchFamily="18" charset="0"/>
                    <a:cs typeface="Times New Roman" panose="02020603050405020304" pitchFamily="18" charset="0"/>
                  </a:rPr>
                  <a:t> bit prime </a:t>
                </a:r>
                <a14:m>
                  <m:oMath xmlns:m="http://schemas.openxmlformats.org/officeDocument/2006/math">
                    <m:r>
                      <a:rPr lang="en-US" i="1">
                        <a:latin typeface="Cambria Math" panose="02040503050406030204" pitchFamily="18" charset="0"/>
                      </a:rPr>
                      <m:t>ℓ</m:t>
                    </m:r>
                  </m:oMath>
                </a14:m>
                <a:endParaRPr lang="en-US" dirty="0">
                  <a:latin typeface="Times New Roman" panose="02020603050405020304" pitchFamily="18" charset="0"/>
                  <a:cs typeface="Times New Roman" panose="02020603050405020304" pitchFamily="18" charset="0"/>
                </a:endParaRPr>
              </a:p>
            </p:txBody>
          </p:sp>
        </mc:Choice>
        <mc:Fallback xmlns="">
          <p:sp>
            <p:nvSpPr>
              <p:cNvPr id="13" name="TextBox 16">
                <a:extLst>
                  <a:ext uri="{FF2B5EF4-FFF2-40B4-BE49-F238E27FC236}">
                    <a16:creationId xmlns:a16="http://schemas.microsoft.com/office/drawing/2014/main" id="{8C02047D-16F7-449A-97ED-E9F3D93C8678}"/>
                  </a:ext>
                </a:extLst>
              </p:cNvPr>
              <p:cNvSpPr txBox="1">
                <a:spLocks noRot="1" noChangeAspect="1" noMove="1" noResize="1" noEditPoints="1" noAdjustHandles="1" noChangeArrowheads="1" noChangeShapeType="1" noTextEdit="1"/>
              </p:cNvSpPr>
              <p:nvPr/>
            </p:nvSpPr>
            <p:spPr>
              <a:xfrm>
                <a:off x="7525208" y="2885687"/>
                <a:ext cx="2385392" cy="369332"/>
              </a:xfrm>
              <a:prstGeom prst="rect">
                <a:avLst/>
              </a:prstGeom>
              <a:blipFill>
                <a:blip r:embed="rId6"/>
                <a:stretch>
                  <a:fillRect l="-2041"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7">
                <a:extLst>
                  <a:ext uri="{FF2B5EF4-FFF2-40B4-BE49-F238E27FC236}">
                    <a16:creationId xmlns:a16="http://schemas.microsoft.com/office/drawing/2014/main" id="{C2B7A2B3-7093-4F02-9C80-87EC7084BF73}"/>
                  </a:ext>
                </a:extLst>
              </p:cNvPr>
              <p:cNvSpPr txBox="1"/>
              <p:nvPr/>
            </p:nvSpPr>
            <p:spPr>
              <a:xfrm>
                <a:off x="6176026" y="4349229"/>
                <a:ext cx="312373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Computes </a:t>
                </a:r>
                <a:r>
                  <a:rPr lang="en-US" i="1" dirty="0" err="1">
                    <a:latin typeface="Times New Roman" panose="02020603050405020304" pitchFamily="18" charset="0"/>
                    <a:cs typeface="Times New Roman" panose="02020603050405020304" pitchFamily="18" charset="0"/>
                  </a:rPr>
                  <a:t>q,r</a:t>
                </a:r>
                <a:endParaRPr lang="en-US" i="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a:p>
                <a14:m>
                  <m:oMath xmlns:m="http://schemas.openxmlformats.org/officeDocument/2006/math">
                    <m:r>
                      <a:rPr lang="en-US" i="1">
                        <a:solidFill>
                          <a:srgbClr val="FF0000"/>
                        </a:solidFill>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⋅ℓ+</m:t>
                    </m:r>
                    <m:r>
                      <a:rPr lang="en-US" i="1">
                        <a:latin typeface="Cambria Math" panose="02040503050406030204" pitchFamily="18" charset="0"/>
                      </a:rPr>
                      <m:t>𝑟</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&lt;ℓ</m:t>
                    </m:r>
                  </m:oMath>
                </a14:m>
                <a:endParaRPr lang="en-US" dirty="0">
                  <a:latin typeface="Times New Roman" panose="02020603050405020304" pitchFamily="18" charset="0"/>
                  <a:cs typeface="Times New Roman" panose="02020603050405020304" pitchFamily="18" charset="0"/>
                </a:endParaRPr>
              </a:p>
            </p:txBody>
          </p:sp>
        </mc:Choice>
        <mc:Fallback xmlns="">
          <p:sp>
            <p:nvSpPr>
              <p:cNvPr id="14" name="TextBox 17">
                <a:extLst>
                  <a:ext uri="{FF2B5EF4-FFF2-40B4-BE49-F238E27FC236}">
                    <a16:creationId xmlns:a16="http://schemas.microsoft.com/office/drawing/2014/main" id="{C2B7A2B3-7093-4F02-9C80-87EC7084BF73}"/>
                  </a:ext>
                </a:extLst>
              </p:cNvPr>
              <p:cNvSpPr txBox="1">
                <a:spLocks noRot="1" noChangeAspect="1" noMove="1" noResize="1" noEditPoints="1" noAdjustHandles="1" noChangeArrowheads="1" noChangeShapeType="1" noTextEdit="1"/>
              </p:cNvSpPr>
              <p:nvPr/>
            </p:nvSpPr>
            <p:spPr>
              <a:xfrm>
                <a:off x="6176026" y="4349229"/>
                <a:ext cx="3123732" cy="923330"/>
              </a:xfrm>
              <a:prstGeom prst="rect">
                <a:avLst/>
              </a:prstGeom>
              <a:blipFill>
                <a:blip r:embed="rId7"/>
                <a:stretch>
                  <a:fillRect l="-1559" t="-3289" b="-9211"/>
                </a:stretch>
              </a:blipFill>
            </p:spPr>
            <p:txBody>
              <a:bodyPr/>
              <a:lstStyle/>
              <a:p>
                <a:r>
                  <a:rPr lang="zh-CN" altLang="en-US">
                    <a:noFill/>
                  </a:rPr>
                  <a:t> </a:t>
                </a:r>
              </a:p>
            </p:txBody>
          </p:sp>
        </mc:Fallback>
      </mc:AlternateContent>
      <p:cxnSp>
        <p:nvCxnSpPr>
          <p:cNvPr id="15" name="Straight Arrow Connector 19">
            <a:extLst>
              <a:ext uri="{FF2B5EF4-FFF2-40B4-BE49-F238E27FC236}">
                <a16:creationId xmlns:a16="http://schemas.microsoft.com/office/drawing/2014/main" id="{2ADAEFDD-7D1E-47F3-BB77-ED2DAEA0F31A}"/>
              </a:ext>
            </a:extLst>
          </p:cNvPr>
          <p:cNvCxnSpPr/>
          <p:nvPr/>
        </p:nvCxnSpPr>
        <p:spPr>
          <a:xfrm>
            <a:off x="7363616" y="4078158"/>
            <a:ext cx="27258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20">
                <a:extLst>
                  <a:ext uri="{FF2B5EF4-FFF2-40B4-BE49-F238E27FC236}">
                    <a16:creationId xmlns:a16="http://schemas.microsoft.com/office/drawing/2014/main" id="{EDACA6A8-02BD-449D-8D0D-C8F130C9F39F}"/>
                  </a:ext>
                </a:extLst>
              </p:cNvPr>
              <p:cNvSpPr txBox="1"/>
              <p:nvPr/>
            </p:nvSpPr>
            <p:spPr>
              <a:xfrm>
                <a:off x="7919090" y="3708826"/>
                <a:ext cx="1597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solidFill>
                                <a:srgbClr val="FF0000"/>
                              </a:solidFill>
                              <a:latin typeface="Cambria Math" panose="02040503050406030204" pitchFamily="18" charset="0"/>
                            </a:rPr>
                            <m:t>𝑞</m:t>
                          </m:r>
                        </m:sup>
                      </m:sSup>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6" name="TextBox 20">
                <a:extLst>
                  <a:ext uri="{FF2B5EF4-FFF2-40B4-BE49-F238E27FC236}">
                    <a16:creationId xmlns:a16="http://schemas.microsoft.com/office/drawing/2014/main" id="{EDACA6A8-02BD-449D-8D0D-C8F130C9F39F}"/>
                  </a:ext>
                </a:extLst>
              </p:cNvPr>
              <p:cNvSpPr txBox="1">
                <a:spLocks noRot="1" noChangeAspect="1" noMove="1" noResize="1" noEditPoints="1" noAdjustHandles="1" noChangeArrowheads="1" noChangeShapeType="1" noTextEdit="1"/>
              </p:cNvSpPr>
              <p:nvPr/>
            </p:nvSpPr>
            <p:spPr>
              <a:xfrm>
                <a:off x="7919090" y="3708826"/>
                <a:ext cx="1597631" cy="369332"/>
              </a:xfrm>
              <a:prstGeom prst="rect">
                <a:avLst/>
              </a:prstGeom>
              <a:blipFill>
                <a:blip r:embed="rId8"/>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21">
                <a:extLst>
                  <a:ext uri="{FF2B5EF4-FFF2-40B4-BE49-F238E27FC236}">
                    <a16:creationId xmlns:a16="http://schemas.microsoft.com/office/drawing/2014/main" id="{491E6A7E-166D-4E6D-B3B0-5A2385BBD665}"/>
                  </a:ext>
                </a:extLst>
              </p:cNvPr>
              <p:cNvSpPr txBox="1"/>
              <p:nvPr/>
            </p:nvSpPr>
            <p:spPr>
              <a:xfrm>
                <a:off x="10089507" y="4140780"/>
                <a:ext cx="2547615" cy="15402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Computes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r>
                        <a:rPr lang="en-US" i="1">
                          <a:solidFill>
                            <a:srgbClr val="FF0000"/>
                          </a:solidFill>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ℓ</m:t>
                      </m:r>
                    </m:oMath>
                  </m:oMathPara>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Checks</a:t>
                </a:r>
              </a:p>
              <a:p>
                <a:pPr/>
                <a14:m>
                  <m:oMathPara xmlns:m="http://schemas.openxmlformats.org/officeDocument/2006/math">
                    <m:oMathParaPr>
                      <m:jc m:val="centerGroup"/>
                    </m:oMathParaPr>
                    <m:oMath xmlns:m="http://schemas.openxmlformats.org/officeDocument/2006/math">
                      <m:sSup>
                        <m:sSupPr>
                          <m:ctrlPr>
                            <a:rPr lang="en-US" i="1" smtClean="0">
                              <a:solidFill>
                                <a:srgbClr val="0009BF"/>
                              </a:solidFill>
                              <a:latin typeface="Cambria Math" panose="02040503050406030204" pitchFamily="18" charset="0"/>
                            </a:rPr>
                          </m:ctrlPr>
                        </m:sSupPr>
                        <m:e>
                          <m:r>
                            <a:rPr lang="en-US" i="1">
                              <a:solidFill>
                                <a:srgbClr val="0009BF"/>
                              </a:solidFill>
                              <a:latin typeface="Cambria Math" panose="02040503050406030204" pitchFamily="18" charset="0"/>
                            </a:rPr>
                            <m:t>𝑄</m:t>
                          </m:r>
                        </m:e>
                        <m:sup>
                          <m:r>
                            <a:rPr lang="en-US" i="1">
                              <a:solidFill>
                                <a:srgbClr val="0009BF"/>
                              </a:solidFill>
                              <a:latin typeface="Cambria Math" panose="02040503050406030204" pitchFamily="18" charset="0"/>
                            </a:rPr>
                            <m:t>ℓ</m:t>
                          </m:r>
                        </m:sup>
                      </m:sSup>
                      <m:sSup>
                        <m:sSupPr>
                          <m:ctrlPr>
                            <a:rPr lang="en-US" i="1">
                              <a:solidFill>
                                <a:srgbClr val="0009BF"/>
                              </a:solidFill>
                              <a:latin typeface="Cambria Math" panose="02040503050406030204" pitchFamily="18" charset="0"/>
                            </a:rPr>
                          </m:ctrlPr>
                        </m:sSupPr>
                        <m:e>
                          <m:r>
                            <a:rPr lang="en-US" i="1">
                              <a:solidFill>
                                <a:srgbClr val="0009BF"/>
                              </a:solidFill>
                              <a:latin typeface="Cambria Math" panose="02040503050406030204" pitchFamily="18" charset="0"/>
                            </a:rPr>
                            <m:t>𝑢</m:t>
                          </m:r>
                        </m:e>
                        <m:sup>
                          <m:r>
                            <a:rPr lang="en-US" i="1">
                              <a:solidFill>
                                <a:srgbClr val="0009BF"/>
                              </a:solidFill>
                              <a:latin typeface="Cambria Math" panose="02040503050406030204" pitchFamily="18" charset="0"/>
                            </a:rPr>
                            <m:t>𝑟</m:t>
                          </m:r>
                        </m:sup>
                      </m:sSup>
                      <m:r>
                        <a:rPr lang="en-US" i="1">
                          <a:solidFill>
                            <a:srgbClr val="0009BF"/>
                          </a:solidFill>
                          <a:latin typeface="Cambria Math" panose="02040503050406030204" pitchFamily="18" charset="0"/>
                        </a:rPr>
                        <m:t>=</m:t>
                      </m:r>
                      <m:r>
                        <a:rPr lang="en-US" i="1">
                          <a:solidFill>
                            <a:srgbClr val="0009BF"/>
                          </a:solidFill>
                          <a:latin typeface="Cambria Math" panose="02040503050406030204" pitchFamily="18" charset="0"/>
                        </a:rPr>
                        <m:t>𝑤</m:t>
                      </m:r>
                    </m:oMath>
                  </m:oMathPara>
                </a14:m>
                <a:endParaRPr lang="en-US" dirty="0">
                  <a:solidFill>
                    <a:srgbClr val="0009BF"/>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𝑞</m:t>
                          </m:r>
                          <m:r>
                            <a:rPr lang="en-US" i="1">
                              <a:latin typeface="Cambria Math" panose="02040503050406030204" pitchFamily="18" charset="0"/>
                            </a:rPr>
                            <m:t>⋅ℓ</m:t>
                          </m:r>
                        </m:sup>
                      </m:sSup>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𝑟</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solidFill>
                                <a:srgbClr val="FF0000"/>
                              </a:solidFill>
                              <a:latin typeface="Cambria Math" panose="02040503050406030204" pitchFamily="18" charset="0"/>
                            </a:rPr>
                            <m:t>𝑥</m:t>
                          </m:r>
                        </m:sup>
                      </m:sSup>
                      <m:r>
                        <a:rPr lang="en-US" i="1">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7" name="TextBox 21">
                <a:extLst>
                  <a:ext uri="{FF2B5EF4-FFF2-40B4-BE49-F238E27FC236}">
                    <a16:creationId xmlns:a16="http://schemas.microsoft.com/office/drawing/2014/main" id="{491E6A7E-166D-4E6D-B3B0-5A2385BBD665}"/>
                  </a:ext>
                </a:extLst>
              </p:cNvPr>
              <p:cNvSpPr txBox="1">
                <a:spLocks noRot="1" noChangeAspect="1" noMove="1" noResize="1" noEditPoints="1" noAdjustHandles="1" noChangeArrowheads="1" noChangeShapeType="1" noTextEdit="1"/>
              </p:cNvSpPr>
              <p:nvPr/>
            </p:nvSpPr>
            <p:spPr>
              <a:xfrm>
                <a:off x="10089507" y="4140780"/>
                <a:ext cx="2547615" cy="1540230"/>
              </a:xfrm>
              <a:prstGeom prst="rect">
                <a:avLst/>
              </a:prstGeom>
              <a:blipFill>
                <a:blip r:embed="rId9"/>
                <a:stretch>
                  <a:fillRect l="-1914" t="-1976"/>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DAFE515A-49A5-40CD-98CD-BF4CB0964130}"/>
              </a:ext>
            </a:extLst>
          </p:cNvPr>
          <p:cNvPicPr>
            <a:picLocks noChangeAspect="1"/>
          </p:cNvPicPr>
          <p:nvPr/>
        </p:nvPicPr>
        <p:blipFill>
          <a:blip r:embed="rId10"/>
          <a:stretch>
            <a:fillRect/>
          </a:stretch>
        </p:blipFill>
        <p:spPr>
          <a:xfrm>
            <a:off x="7274817" y="1585441"/>
            <a:ext cx="3274900" cy="365126"/>
          </a:xfrm>
          <a:prstGeom prst="rect">
            <a:avLst/>
          </a:prstGeom>
        </p:spPr>
      </p:pic>
      <p:pic>
        <p:nvPicPr>
          <p:cNvPr id="4" name="图片 3">
            <a:extLst>
              <a:ext uri="{FF2B5EF4-FFF2-40B4-BE49-F238E27FC236}">
                <a16:creationId xmlns:a16="http://schemas.microsoft.com/office/drawing/2014/main" id="{2EF835AB-336E-4574-B6EB-B3723B1B04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37736" y="2698399"/>
            <a:ext cx="1153876" cy="1153876"/>
          </a:xfrm>
          <a:prstGeom prst="rect">
            <a:avLst/>
          </a:prstGeom>
        </p:spPr>
      </p:pic>
      <p:pic>
        <p:nvPicPr>
          <p:cNvPr id="6" name="图片 5">
            <a:extLst>
              <a:ext uri="{FF2B5EF4-FFF2-40B4-BE49-F238E27FC236}">
                <a16:creationId xmlns:a16="http://schemas.microsoft.com/office/drawing/2014/main" id="{040E5718-F4FB-4663-A61E-DB421B63C1B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10124" y="2648230"/>
            <a:ext cx="1153876" cy="1153876"/>
          </a:xfrm>
          <a:prstGeom prst="rect">
            <a:avLst/>
          </a:prstGeom>
        </p:spPr>
      </p:pic>
      <p:sp>
        <p:nvSpPr>
          <p:cNvPr id="27" name="文本框 26">
            <a:extLst>
              <a:ext uri="{FF2B5EF4-FFF2-40B4-BE49-F238E27FC236}">
                <a16:creationId xmlns:a16="http://schemas.microsoft.com/office/drawing/2014/main" id="{7D81770E-8645-4D13-B563-B034A139D06C}"/>
              </a:ext>
            </a:extLst>
          </p:cNvPr>
          <p:cNvSpPr txBox="1"/>
          <p:nvPr/>
        </p:nvSpPr>
        <p:spPr>
          <a:xfrm>
            <a:off x="6456693" y="3727654"/>
            <a:ext cx="79803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Prover</a:t>
            </a:r>
            <a:endParaRPr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B2B7B314-79DE-4CD0-AE04-53E6A3D66CEB}"/>
              </a:ext>
            </a:extLst>
          </p:cNvPr>
          <p:cNvSpPr txBox="1"/>
          <p:nvPr/>
        </p:nvSpPr>
        <p:spPr>
          <a:xfrm>
            <a:off x="10492256" y="3696702"/>
            <a:ext cx="89005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Verifier</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5EB354C9-1D52-464D-9C2D-8218A5A228CC}"/>
              </a:ext>
            </a:extLst>
          </p:cNvPr>
          <p:cNvSpPr/>
          <p:nvPr/>
        </p:nvSpPr>
        <p:spPr>
          <a:xfrm>
            <a:off x="2877424" y="1384183"/>
            <a:ext cx="1426128" cy="224348"/>
          </a:xfrm>
          <a:prstGeom prst="rect">
            <a:avLst/>
          </a:prstGeom>
          <a:solidFill>
            <a:srgbClr val="0009B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3872193"/>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2" name="矩形 1"/>
          <p:cNvSpPr/>
          <p:nvPr/>
        </p:nvSpPr>
        <p:spPr>
          <a:xfrm>
            <a:off x="649807" y="131570"/>
            <a:ext cx="9873917" cy="646331"/>
          </a:xfrm>
          <a:prstGeom prst="rect">
            <a:avLst/>
          </a:prstGeom>
        </p:spPr>
        <p:txBody>
          <a:bodyPr wrap="square">
            <a:spAutoFit/>
          </a:bodyPr>
          <a:lstStyle/>
          <a:p>
            <a:r>
              <a:rPr lang="en-US" altLang="zh-CN" sz="3600" b="1" dirty="0" err="1">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PoKE</a:t>
            </a:r>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en-US" altLang="zh-CN" sz="3200" b="1" dirty="0">
                <a:solidFill>
                  <a:srgbClr val="0009BF"/>
                </a:solidFill>
                <a:effectLst/>
                <a:latin typeface="Times New Roman" panose="02020603050405020304" pitchFamily="18" charset="0"/>
                <a:cs typeface="Times New Roman" panose="02020603050405020304" pitchFamily="18" charset="0"/>
              </a:rPr>
              <a:t>proof of knowledge of a discrete-log</a:t>
            </a:r>
            <a:r>
              <a:rPr lang="zh-CN" altLang="en-US"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01B0A32A-9058-4F24-96E5-4421F1A050F4}"/>
                  </a:ext>
                </a:extLst>
              </p:cNvPr>
              <p:cNvSpPr/>
              <p:nvPr/>
            </p:nvSpPr>
            <p:spPr>
              <a:xfrm>
                <a:off x="7680922" y="2379815"/>
                <a:ext cx="1833770" cy="387626"/>
              </a:xfrm>
              <a:prstGeom prst="rect">
                <a:avLst/>
              </a:prstGeom>
              <a:solidFill>
                <a:srgbClr val="0009BF">
                  <a:alpha val="53000"/>
                </a:srgbClr>
              </a:solidFill>
              <a:ln>
                <a:solidFill>
                  <a:srgbClr val="00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𝑤</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e>
                      </m:d>
                      <m:r>
                        <a:rPr lang="en-US" i="1">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𝑔</m:t>
                          </m:r>
                        </m:e>
                        <m:sup>
                          <m:r>
                            <a:rPr lang="en-US" i="1">
                              <a:solidFill>
                                <a:schemeClr val="bg1"/>
                              </a:solidFill>
                              <a:latin typeface="Cambria Math" panose="02040503050406030204" pitchFamily="18" charset="0"/>
                            </a:rPr>
                            <m:t>𝑥</m:t>
                          </m:r>
                        </m:sup>
                      </m:sSup>
                      <m:r>
                        <a:rPr lang="en-US" i="1">
                          <a:latin typeface="Cambria Math" panose="02040503050406030204" pitchFamily="18" charset="0"/>
                        </a:rPr>
                        <m:t>=</m:t>
                      </m:r>
                      <m:r>
                        <a:rPr lang="en-US" i="1">
                          <a:latin typeface="Cambria Math" panose="02040503050406030204" pitchFamily="18" charset="0"/>
                        </a:rPr>
                        <m:t>𝑤</m:t>
                      </m:r>
                    </m:oMath>
                  </m:oMathPara>
                </a14:m>
                <a:endParaRPr lang="en-US" dirty="0"/>
              </a:p>
            </p:txBody>
          </p:sp>
        </mc:Choice>
        <mc:Fallback xmlns="">
          <p:sp>
            <p:nvSpPr>
              <p:cNvPr id="7" name="Rectangle 3">
                <a:extLst>
                  <a:ext uri="{FF2B5EF4-FFF2-40B4-BE49-F238E27FC236}">
                    <a16:creationId xmlns:a16="http://schemas.microsoft.com/office/drawing/2014/main" id="{01B0A32A-9058-4F24-96E5-4421F1A050F4}"/>
                  </a:ext>
                </a:extLst>
              </p:cNvPr>
              <p:cNvSpPr>
                <a:spLocks noRot="1" noChangeAspect="1" noMove="1" noResize="1" noEditPoints="1" noAdjustHandles="1" noChangeArrowheads="1" noChangeShapeType="1" noTextEdit="1"/>
              </p:cNvSpPr>
              <p:nvPr/>
            </p:nvSpPr>
            <p:spPr>
              <a:xfrm>
                <a:off x="7680922" y="2379815"/>
                <a:ext cx="1833770" cy="387626"/>
              </a:xfrm>
              <a:prstGeom prst="rect">
                <a:avLst/>
              </a:prstGeom>
              <a:blipFill>
                <a:blip r:embed="rId4"/>
                <a:stretch>
                  <a:fillRect b="-3030"/>
                </a:stretch>
              </a:blipFill>
              <a:ln>
                <a:solidFill>
                  <a:srgbClr val="0009BF"/>
                </a:solidFill>
              </a:ln>
            </p:spPr>
            <p:txBody>
              <a:bodyPr/>
              <a:lstStyle/>
              <a:p>
                <a:r>
                  <a:rPr lang="zh-CN" altLang="en-US">
                    <a:noFill/>
                  </a:rPr>
                  <a:t> </a:t>
                </a:r>
              </a:p>
            </p:txBody>
          </p:sp>
        </mc:Fallback>
      </mc:AlternateContent>
      <p:cxnSp>
        <p:nvCxnSpPr>
          <p:cNvPr id="9" name="Straight Arrow Connector 15">
            <a:extLst>
              <a:ext uri="{FF2B5EF4-FFF2-40B4-BE49-F238E27FC236}">
                <a16:creationId xmlns:a16="http://schemas.microsoft.com/office/drawing/2014/main" id="{6BF40D38-4A0B-4A72-BE23-DE8FBBB00580}"/>
              </a:ext>
            </a:extLst>
          </p:cNvPr>
          <p:cNvCxnSpPr/>
          <p:nvPr/>
        </p:nvCxnSpPr>
        <p:spPr>
          <a:xfrm flipH="1">
            <a:off x="7286550" y="3379106"/>
            <a:ext cx="28922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16">
                <a:extLst>
                  <a:ext uri="{FF2B5EF4-FFF2-40B4-BE49-F238E27FC236}">
                    <a16:creationId xmlns:a16="http://schemas.microsoft.com/office/drawing/2014/main" id="{E97E8FFB-580C-4E50-BC1B-154DEE0E3097}"/>
                  </a:ext>
                </a:extLst>
              </p:cNvPr>
              <p:cNvSpPr txBox="1"/>
              <p:nvPr/>
            </p:nvSpPr>
            <p:spPr>
              <a:xfrm>
                <a:off x="7627045" y="3060223"/>
                <a:ext cx="2385392" cy="369332"/>
              </a:xfrm>
              <a:prstGeom prst="rect">
                <a:avLst/>
              </a:prstGeom>
              <a:noFill/>
            </p:spPr>
            <p:txBody>
              <a:bodyPr wrap="square" rtlCol="0">
                <a:spAutoFit/>
              </a:bodyPr>
              <a:lstStyle/>
              <a:p>
                <a:r>
                  <a:rPr lang="en-US" dirty="0"/>
                  <a:t>Random </a:t>
                </a:r>
                <a14:m>
                  <m:oMath xmlns:m="http://schemas.openxmlformats.org/officeDocument/2006/math">
                    <m:r>
                      <a:rPr lang="en-US" i="1">
                        <a:latin typeface="Cambria Math" panose="02040503050406030204" pitchFamily="18" charset="0"/>
                      </a:rPr>
                      <m:t>𝜆</m:t>
                    </m:r>
                  </m:oMath>
                </a14:m>
                <a:r>
                  <a:rPr lang="en-US" dirty="0"/>
                  <a:t> bit prime </a:t>
                </a:r>
                <a14:m>
                  <m:oMath xmlns:m="http://schemas.openxmlformats.org/officeDocument/2006/math">
                    <m:r>
                      <a:rPr lang="en-US" i="1">
                        <a:latin typeface="Cambria Math" panose="02040503050406030204" pitchFamily="18" charset="0"/>
                      </a:rPr>
                      <m:t>ℓ</m:t>
                    </m:r>
                  </m:oMath>
                </a14:m>
                <a:endParaRPr lang="en-US" dirty="0"/>
              </a:p>
            </p:txBody>
          </p:sp>
        </mc:Choice>
        <mc:Fallback xmlns="">
          <p:sp>
            <p:nvSpPr>
              <p:cNvPr id="10" name="TextBox 16">
                <a:extLst>
                  <a:ext uri="{FF2B5EF4-FFF2-40B4-BE49-F238E27FC236}">
                    <a16:creationId xmlns:a16="http://schemas.microsoft.com/office/drawing/2014/main" id="{E97E8FFB-580C-4E50-BC1B-154DEE0E3097}"/>
                  </a:ext>
                </a:extLst>
              </p:cNvPr>
              <p:cNvSpPr txBox="1">
                <a:spLocks noRot="1" noChangeAspect="1" noMove="1" noResize="1" noEditPoints="1" noAdjustHandles="1" noChangeArrowheads="1" noChangeShapeType="1" noTextEdit="1"/>
              </p:cNvSpPr>
              <p:nvPr/>
            </p:nvSpPr>
            <p:spPr>
              <a:xfrm>
                <a:off x="7627045" y="3060223"/>
                <a:ext cx="2385392" cy="369332"/>
              </a:xfrm>
              <a:prstGeom prst="rect">
                <a:avLst/>
              </a:prstGeom>
              <a:blipFill>
                <a:blip r:embed="rId5"/>
                <a:stretch>
                  <a:fillRect l="-2046"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7">
                <a:extLst>
                  <a:ext uri="{FF2B5EF4-FFF2-40B4-BE49-F238E27FC236}">
                    <a16:creationId xmlns:a16="http://schemas.microsoft.com/office/drawing/2014/main" id="{EE475B72-0E1C-486C-87E8-EED63DEC62B7}"/>
                  </a:ext>
                </a:extLst>
              </p:cNvPr>
              <p:cNvSpPr txBox="1"/>
              <p:nvPr/>
            </p:nvSpPr>
            <p:spPr>
              <a:xfrm>
                <a:off x="5887622" y="4133292"/>
                <a:ext cx="239018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Computes</a:t>
                </a:r>
              </a:p>
              <a:p>
                <a:r>
                  <a:rPr lang="en-US" dirty="0" err="1"/>
                  <a:t>q,r</a:t>
                </a:r>
                <a:r>
                  <a:rPr lang="en-US" dirty="0"/>
                  <a:t> </a:t>
                </a:r>
                <a:r>
                  <a:rPr lang="en-US" dirty="0" err="1"/>
                  <a:t>s.t.</a:t>
                </a: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⋅ℓ+</m:t>
                    </m:r>
                    <m:r>
                      <a:rPr lang="en-US" i="1">
                        <a:latin typeface="Cambria Math" panose="02040503050406030204" pitchFamily="18" charset="0"/>
                      </a:rPr>
                      <m:t>𝑟</m:t>
                    </m:r>
                  </m:oMath>
                </a14:m>
                <a:r>
                  <a:rPr lang="en-US" dirty="0"/>
                  <a:t> </a:t>
                </a:r>
              </a:p>
              <a:p>
                <a:r>
                  <a:rPr lang="en-US" dirty="0"/>
                  <a:t>and </a:t>
                </a:r>
                <a14:m>
                  <m:oMath xmlns:m="http://schemas.openxmlformats.org/officeDocument/2006/math">
                    <m:r>
                      <a:rPr lang="en-US">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&lt;ℓ</m:t>
                    </m:r>
                  </m:oMath>
                </a14:m>
                <a:endParaRPr lang="en-US" dirty="0"/>
              </a:p>
            </p:txBody>
          </p:sp>
        </mc:Choice>
        <mc:Fallback xmlns="">
          <p:sp>
            <p:nvSpPr>
              <p:cNvPr id="11" name="TextBox 17">
                <a:extLst>
                  <a:ext uri="{FF2B5EF4-FFF2-40B4-BE49-F238E27FC236}">
                    <a16:creationId xmlns:a16="http://schemas.microsoft.com/office/drawing/2014/main" id="{EE475B72-0E1C-486C-87E8-EED63DEC62B7}"/>
                  </a:ext>
                </a:extLst>
              </p:cNvPr>
              <p:cNvSpPr txBox="1">
                <a:spLocks noRot="1" noChangeAspect="1" noMove="1" noResize="1" noEditPoints="1" noAdjustHandles="1" noChangeArrowheads="1" noChangeShapeType="1" noTextEdit="1"/>
              </p:cNvSpPr>
              <p:nvPr/>
            </p:nvSpPr>
            <p:spPr>
              <a:xfrm>
                <a:off x="5887622" y="4133292"/>
                <a:ext cx="2390188" cy="923330"/>
              </a:xfrm>
              <a:prstGeom prst="rect">
                <a:avLst/>
              </a:prstGeom>
              <a:blipFill>
                <a:blip r:embed="rId6"/>
                <a:stretch>
                  <a:fillRect l="-2296" t="-3311" b="-9934"/>
                </a:stretch>
              </a:blipFill>
            </p:spPr>
            <p:txBody>
              <a:bodyPr/>
              <a:lstStyle/>
              <a:p>
                <a:r>
                  <a:rPr lang="zh-CN" altLang="en-US">
                    <a:noFill/>
                  </a:rPr>
                  <a:t> </a:t>
                </a:r>
              </a:p>
            </p:txBody>
          </p:sp>
        </mc:Fallback>
      </mc:AlternateContent>
      <p:cxnSp>
        <p:nvCxnSpPr>
          <p:cNvPr id="12" name="Straight Arrow Connector 19">
            <a:extLst>
              <a:ext uri="{FF2B5EF4-FFF2-40B4-BE49-F238E27FC236}">
                <a16:creationId xmlns:a16="http://schemas.microsoft.com/office/drawing/2014/main" id="{A174B786-2EB6-499C-B062-CD5CF3F1E2CF}"/>
              </a:ext>
            </a:extLst>
          </p:cNvPr>
          <p:cNvCxnSpPr/>
          <p:nvPr/>
        </p:nvCxnSpPr>
        <p:spPr>
          <a:xfrm>
            <a:off x="7365169" y="3776601"/>
            <a:ext cx="27258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
            <a:extLst>
              <a:ext uri="{FF2B5EF4-FFF2-40B4-BE49-F238E27FC236}">
                <a16:creationId xmlns:a16="http://schemas.microsoft.com/office/drawing/2014/main" id="{8494F381-A71D-4ACE-840C-3EC437BCBE1A}"/>
              </a:ext>
            </a:extLst>
          </p:cNvPr>
          <p:cNvSpPr/>
          <p:nvPr/>
        </p:nvSpPr>
        <p:spPr>
          <a:xfrm>
            <a:off x="10168388" y="2389552"/>
            <a:ext cx="1689792" cy="361904"/>
          </a:xfrm>
          <a:prstGeom prst="rect">
            <a:avLst/>
          </a:prstGeom>
          <a:solidFill>
            <a:srgbClr val="0009BF">
              <a:alpha val="68000"/>
            </a:srgbClr>
          </a:solidFill>
          <a:ln>
            <a:solidFill>
              <a:srgbClr val="00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latin typeface="Cambria Math" panose="02040503050406030204" pitchFamily="18" charset="0"/>
              </a:rPr>
              <a:t>CRS=(g, G)</a:t>
            </a:r>
          </a:p>
        </p:txBody>
      </p:sp>
      <mc:AlternateContent xmlns:mc="http://schemas.openxmlformats.org/markup-compatibility/2006" xmlns:a14="http://schemas.microsoft.com/office/drawing/2010/main">
        <mc:Choice Requires="a14">
          <p:sp>
            <p:nvSpPr>
              <p:cNvPr id="14" name="Rectangle 2">
                <a:extLst>
                  <a:ext uri="{FF2B5EF4-FFF2-40B4-BE49-F238E27FC236}">
                    <a16:creationId xmlns:a16="http://schemas.microsoft.com/office/drawing/2014/main" id="{447C64FC-8987-4B38-8BB2-0279CB265ACA}"/>
                  </a:ext>
                </a:extLst>
              </p:cNvPr>
              <p:cNvSpPr/>
              <p:nvPr/>
            </p:nvSpPr>
            <p:spPr>
              <a:xfrm>
                <a:off x="7958635" y="4725914"/>
                <a:ext cx="2053802" cy="366230"/>
              </a:xfrm>
              <a:prstGeom prst="rect">
                <a:avLst/>
              </a:prstGeom>
              <a:solidFill>
                <a:srgbClr val="0009BF">
                  <a:alpha val="59000"/>
                </a:srgbClr>
              </a:solidFill>
              <a:ln>
                <a:solidFill>
                  <a:srgbClr val="0009B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14:m>
                  <m:oMath xmlns:m="http://schemas.openxmlformats.org/officeDocument/2006/math">
                    <m:r>
                      <a:rPr lang="en-US" sz="1350" i="1">
                        <a:solidFill>
                          <a:schemeClr val="bg1"/>
                        </a:solidFill>
                        <a:latin typeface="Cambria Math" panose="02040503050406030204" pitchFamily="18" charset="0"/>
                      </a:rPr>
                      <m:t>𝛼</m:t>
                    </m:r>
                  </m:oMath>
                </a14:m>
                <a:r>
                  <a:rPr lang="en-US" sz="1350" i="1" dirty="0">
                    <a:solidFill>
                      <a:schemeClr val="bg1"/>
                    </a:solidFill>
                    <a:latin typeface="Cambria Math" panose="02040503050406030204" pitchFamily="18" charset="0"/>
                  </a:rPr>
                  <a:t> rational -&gt; </a:t>
                </a:r>
                <a14:m>
                  <m:oMath xmlns:m="http://schemas.openxmlformats.org/officeDocument/2006/math">
                    <m:r>
                      <a:rPr lang="en-US" sz="1350" i="1">
                        <a:solidFill>
                          <a:schemeClr val="bg1"/>
                        </a:solidFill>
                        <a:latin typeface="Cambria Math" panose="02040503050406030204" pitchFamily="18" charset="0"/>
                      </a:rPr>
                      <m:t>𝛼</m:t>
                    </m:r>
                    <m:r>
                      <a:rPr lang="en-US" sz="1350" i="1">
                        <a:solidFill>
                          <a:schemeClr val="bg1"/>
                        </a:solidFill>
                        <a:latin typeface="Cambria Math" panose="02040503050406030204" pitchFamily="18" charset="0"/>
                      </a:rPr>
                      <m:t> </m:t>
                    </m:r>
                    <m:r>
                      <a:rPr lang="en-US" sz="1350" i="1">
                        <a:solidFill>
                          <a:schemeClr val="bg1"/>
                        </a:solidFill>
                        <a:latin typeface="Cambria Math" panose="02040503050406030204" pitchFamily="18" charset="0"/>
                      </a:rPr>
                      <m:t>𝑚𝑜𝑑</m:t>
                    </m:r>
                    <m:r>
                      <a:rPr lang="en-US" sz="1350" i="1">
                        <a:solidFill>
                          <a:schemeClr val="bg1"/>
                        </a:solidFill>
                        <a:latin typeface="Cambria Math" panose="02040503050406030204" pitchFamily="18" charset="0"/>
                      </a:rPr>
                      <m:t> ℓ</m:t>
                    </m:r>
                  </m:oMath>
                </a14:m>
                <a:endParaRPr lang="en-US" sz="1350" i="1" dirty="0">
                  <a:solidFill>
                    <a:schemeClr val="bg1"/>
                  </a:solidFill>
                  <a:latin typeface="Cambria Math" panose="02040503050406030204" pitchFamily="18" charset="0"/>
                </a:endParaRPr>
              </a:p>
            </p:txBody>
          </p:sp>
        </mc:Choice>
        <mc:Fallback xmlns="">
          <p:sp>
            <p:nvSpPr>
              <p:cNvPr id="14" name="Rectangle 2">
                <a:extLst>
                  <a:ext uri="{FF2B5EF4-FFF2-40B4-BE49-F238E27FC236}">
                    <a16:creationId xmlns:a16="http://schemas.microsoft.com/office/drawing/2014/main" id="{447C64FC-8987-4B38-8BB2-0279CB265ACA}"/>
                  </a:ext>
                </a:extLst>
              </p:cNvPr>
              <p:cNvSpPr>
                <a:spLocks noRot="1" noChangeAspect="1" noMove="1" noResize="1" noEditPoints="1" noAdjustHandles="1" noChangeArrowheads="1" noChangeShapeType="1" noTextEdit="1"/>
              </p:cNvSpPr>
              <p:nvPr/>
            </p:nvSpPr>
            <p:spPr>
              <a:xfrm>
                <a:off x="7958635" y="4725914"/>
                <a:ext cx="2053802" cy="366230"/>
              </a:xfrm>
              <a:prstGeom prst="rect">
                <a:avLst/>
              </a:prstGeom>
              <a:blipFill>
                <a:blip r:embed="rId7"/>
                <a:stretch>
                  <a:fillRect b="-4839"/>
                </a:stretch>
              </a:blipFill>
              <a:ln>
                <a:solidFill>
                  <a:srgbClr val="0009BF"/>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20">
                <a:extLst>
                  <a:ext uri="{FF2B5EF4-FFF2-40B4-BE49-F238E27FC236}">
                    <a16:creationId xmlns:a16="http://schemas.microsoft.com/office/drawing/2014/main" id="{0D855103-411F-4210-B0A7-FC683544E899}"/>
                  </a:ext>
                </a:extLst>
              </p:cNvPr>
              <p:cNvSpPr txBox="1"/>
              <p:nvPr/>
            </p:nvSpPr>
            <p:spPr>
              <a:xfrm>
                <a:off x="7917061" y="3442192"/>
                <a:ext cx="1597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𝑞</m:t>
                          </m:r>
                        </m:sup>
                      </m:sSup>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𝑟</m:t>
                      </m:r>
                    </m:oMath>
                  </m:oMathPara>
                </a14:m>
                <a:endParaRPr lang="en-US" dirty="0"/>
              </a:p>
            </p:txBody>
          </p:sp>
        </mc:Choice>
        <mc:Fallback xmlns="">
          <p:sp>
            <p:nvSpPr>
              <p:cNvPr id="16" name="TextBox 20">
                <a:extLst>
                  <a:ext uri="{FF2B5EF4-FFF2-40B4-BE49-F238E27FC236}">
                    <a16:creationId xmlns:a16="http://schemas.microsoft.com/office/drawing/2014/main" id="{0D855103-411F-4210-B0A7-FC683544E899}"/>
                  </a:ext>
                </a:extLst>
              </p:cNvPr>
              <p:cNvSpPr txBox="1">
                <a:spLocks noRot="1" noChangeAspect="1" noMove="1" noResize="1" noEditPoints="1" noAdjustHandles="1" noChangeArrowheads="1" noChangeShapeType="1" noTextEdit="1"/>
              </p:cNvSpPr>
              <p:nvPr/>
            </p:nvSpPr>
            <p:spPr>
              <a:xfrm>
                <a:off x="7917061" y="3442192"/>
                <a:ext cx="1597631" cy="369332"/>
              </a:xfrm>
              <a:prstGeom prst="rect">
                <a:avLst/>
              </a:prstGeom>
              <a:blipFill>
                <a:blip r:embed="rId8"/>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21">
                <a:extLst>
                  <a:ext uri="{FF2B5EF4-FFF2-40B4-BE49-F238E27FC236}">
                    <a16:creationId xmlns:a16="http://schemas.microsoft.com/office/drawing/2014/main" id="{148AEA40-2BF9-47FF-91A9-668F97E18D4B}"/>
                  </a:ext>
                </a:extLst>
              </p:cNvPr>
              <p:cNvSpPr txBox="1"/>
              <p:nvPr/>
            </p:nvSpPr>
            <p:spPr>
              <a:xfrm>
                <a:off x="10208053" y="4366822"/>
                <a:ext cx="2338119" cy="12632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Checks:</a:t>
                </a:r>
              </a:p>
              <a:p>
                <a:r>
                  <a:rPr lang="en-US" dirty="0"/>
                  <a:t>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ℓ</m:t>
                        </m:r>
                      </m:sub>
                    </m:sSub>
                  </m:oMath>
                </a14:m>
                <a:endParaRPr lang="en-US" dirty="0"/>
              </a:p>
              <a:p>
                <a:pPr/>
                <a14:m>
                  <m:oMathPara xmlns:m="http://schemas.openxmlformats.org/officeDocument/2006/math">
                    <m:oMathParaPr>
                      <m:jc m:val="centerGroup"/>
                    </m:oMathParaPr>
                    <m:oMath xmlns:m="http://schemas.openxmlformats.org/officeDocument/2006/math">
                      <m:sSup>
                        <m:sSupPr>
                          <m:ctrlPr>
                            <a:rPr lang="en-US" i="1" smtClean="0">
                              <a:solidFill>
                                <a:srgbClr val="0009BF"/>
                              </a:solidFill>
                              <a:latin typeface="Cambria Math" panose="02040503050406030204" pitchFamily="18" charset="0"/>
                            </a:rPr>
                          </m:ctrlPr>
                        </m:sSupPr>
                        <m:e>
                          <m:r>
                            <a:rPr lang="en-US" i="1">
                              <a:solidFill>
                                <a:srgbClr val="0009BF"/>
                              </a:solidFill>
                              <a:latin typeface="Cambria Math" panose="02040503050406030204" pitchFamily="18" charset="0"/>
                            </a:rPr>
                            <m:t>𝑄</m:t>
                          </m:r>
                        </m:e>
                        <m:sup>
                          <m:r>
                            <a:rPr lang="en-US" i="1">
                              <a:solidFill>
                                <a:srgbClr val="0009BF"/>
                              </a:solidFill>
                              <a:latin typeface="Cambria Math" panose="02040503050406030204" pitchFamily="18" charset="0"/>
                            </a:rPr>
                            <m:t>ℓ</m:t>
                          </m:r>
                        </m:sup>
                      </m:sSup>
                      <m:sSup>
                        <m:sSupPr>
                          <m:ctrlPr>
                            <a:rPr lang="en-US" i="1">
                              <a:solidFill>
                                <a:srgbClr val="0009BF"/>
                              </a:solidFill>
                              <a:latin typeface="Cambria Math" panose="02040503050406030204" pitchFamily="18" charset="0"/>
                            </a:rPr>
                          </m:ctrlPr>
                        </m:sSupPr>
                        <m:e>
                          <m:r>
                            <a:rPr lang="en-US" i="1">
                              <a:solidFill>
                                <a:srgbClr val="0009BF"/>
                              </a:solidFill>
                              <a:latin typeface="Cambria Math" panose="02040503050406030204" pitchFamily="18" charset="0"/>
                            </a:rPr>
                            <m:t>𝑔</m:t>
                          </m:r>
                        </m:e>
                        <m:sup>
                          <m:r>
                            <a:rPr lang="en-US" i="1">
                              <a:solidFill>
                                <a:srgbClr val="0009BF"/>
                              </a:solidFill>
                              <a:latin typeface="Cambria Math" panose="02040503050406030204" pitchFamily="18" charset="0"/>
                            </a:rPr>
                            <m:t>𝑟</m:t>
                          </m:r>
                        </m:sup>
                      </m:sSup>
                      <m:r>
                        <a:rPr lang="en-US" i="1">
                          <a:solidFill>
                            <a:srgbClr val="0009BF"/>
                          </a:solidFill>
                          <a:latin typeface="Cambria Math" panose="02040503050406030204" pitchFamily="18" charset="0"/>
                        </a:rPr>
                        <m:t>=</m:t>
                      </m:r>
                      <m:r>
                        <a:rPr lang="en-US" i="1">
                          <a:solidFill>
                            <a:srgbClr val="0009BF"/>
                          </a:solidFill>
                          <a:latin typeface="Cambria Math" panose="02040503050406030204" pitchFamily="18" charset="0"/>
                        </a:rPr>
                        <m:t>𝑤</m:t>
                      </m:r>
                    </m:oMath>
                  </m:oMathPara>
                </a14:m>
                <a:endParaRPr lang="en-US" dirty="0">
                  <a:solidFill>
                    <a:srgbClr val="0009BF"/>
                  </a:solidFill>
                </a:endParaRPr>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𝑞</m:t>
                          </m:r>
                          <m:r>
                            <a:rPr lang="en-US" i="1">
                              <a:latin typeface="Cambria Math" panose="02040503050406030204" pitchFamily="18" charset="0"/>
                            </a:rPr>
                            <m:t>⋅ℓ</m:t>
                          </m:r>
                        </m:sup>
                      </m:sSup>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𝑟</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𝑥</m:t>
                          </m:r>
                        </m:sup>
                      </m:sSup>
                      <m:r>
                        <a:rPr lang="en-US" i="1">
                          <a:latin typeface="Cambria Math" panose="02040503050406030204" pitchFamily="18" charset="0"/>
                        </a:rPr>
                        <m:t>  </m:t>
                      </m:r>
                    </m:oMath>
                  </m:oMathPara>
                </a14:m>
                <a:endParaRPr lang="en-US" dirty="0"/>
              </a:p>
            </p:txBody>
          </p:sp>
        </mc:Choice>
        <mc:Fallback xmlns="">
          <p:sp>
            <p:nvSpPr>
              <p:cNvPr id="17" name="TextBox 21">
                <a:extLst>
                  <a:ext uri="{FF2B5EF4-FFF2-40B4-BE49-F238E27FC236}">
                    <a16:creationId xmlns:a16="http://schemas.microsoft.com/office/drawing/2014/main" id="{148AEA40-2BF9-47FF-91A9-668F97E18D4B}"/>
                  </a:ext>
                </a:extLst>
              </p:cNvPr>
              <p:cNvSpPr txBox="1">
                <a:spLocks noRot="1" noChangeAspect="1" noMove="1" noResize="1" noEditPoints="1" noAdjustHandles="1" noChangeArrowheads="1" noChangeShapeType="1" noTextEdit="1"/>
              </p:cNvSpPr>
              <p:nvPr/>
            </p:nvSpPr>
            <p:spPr>
              <a:xfrm>
                <a:off x="10208053" y="4366822"/>
                <a:ext cx="2338119" cy="1263231"/>
              </a:xfrm>
              <a:prstGeom prst="rect">
                <a:avLst/>
              </a:prstGeom>
              <a:blipFill>
                <a:blip r:embed="rId9"/>
                <a:stretch>
                  <a:fillRect l="-2350" t="-2404"/>
                </a:stretch>
              </a:blipFill>
            </p:spPr>
            <p:txBody>
              <a:bodyPr/>
              <a:lstStyle/>
              <a:p>
                <a:r>
                  <a:rPr lang="zh-CN" altLang="en-US">
                    <a:noFill/>
                  </a:rPr>
                  <a:t> </a:t>
                </a:r>
              </a:p>
            </p:txBody>
          </p:sp>
        </mc:Fallback>
      </mc:AlternateContent>
      <p:sp>
        <p:nvSpPr>
          <p:cNvPr id="24" name="TextBox 17">
            <a:extLst>
              <a:ext uri="{FF2B5EF4-FFF2-40B4-BE49-F238E27FC236}">
                <a16:creationId xmlns:a16="http://schemas.microsoft.com/office/drawing/2014/main" id="{8AE51400-F603-476A-8078-E4104C4CFB3C}"/>
              </a:ext>
            </a:extLst>
          </p:cNvPr>
          <p:cNvSpPr txBox="1"/>
          <p:nvPr/>
        </p:nvSpPr>
        <p:spPr>
          <a:xfrm>
            <a:off x="7347718" y="5760359"/>
            <a:ext cx="3275635" cy="646331"/>
          </a:xfrm>
          <a:prstGeom prst="rect">
            <a:avLst/>
          </a:prstGeom>
          <a:noFill/>
          <a:ln>
            <a:solidFill>
              <a:schemeClr val="accent1"/>
            </a:solidFill>
          </a:ln>
        </p:spPr>
        <p:txBody>
          <a:bodyPr wrap="square" rtlCol="0">
            <a:spAutoFit/>
          </a:bodyPr>
          <a:lstStyle/>
          <a:p>
            <a:r>
              <a:rPr lang="en-US" dirty="0">
                <a:solidFill>
                  <a:srgbClr val="92D05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a:solidFill>
                  <a:srgbClr val="92D05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作为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CRS,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降低通信量但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由</a:t>
            </a:r>
            <a:r>
              <a:rPr lang="en-US" altLang="zh-CN" dirty="0">
                <a:latin typeface="Times New Roman" panose="02020603050405020304" pitchFamily="18" charset="0"/>
                <a:ea typeface="楷体" panose="02010609060101010101" pitchFamily="49" charset="-122"/>
                <a:cs typeface="Times New Roman" panose="02020603050405020304" pitchFamily="18" charset="0"/>
              </a:rPr>
              <a:t>Prover</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决定</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容易受欺骗</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0951C318-35EE-4C28-94D1-41AE011AD711}"/>
              </a:ext>
            </a:extLst>
          </p:cNvPr>
          <p:cNvPicPr>
            <a:picLocks noChangeAspect="1"/>
          </p:cNvPicPr>
          <p:nvPr/>
        </p:nvPicPr>
        <p:blipFill>
          <a:blip r:embed="rId10"/>
          <a:stretch>
            <a:fillRect/>
          </a:stretch>
        </p:blipFill>
        <p:spPr>
          <a:xfrm>
            <a:off x="173133" y="1075444"/>
            <a:ext cx="6781241" cy="1843106"/>
          </a:xfrm>
          <a:prstGeom prst="rect">
            <a:avLst/>
          </a:prstGeom>
        </p:spPr>
      </p:pic>
      <p:pic>
        <p:nvPicPr>
          <p:cNvPr id="25" name="图片 24">
            <a:extLst>
              <a:ext uri="{FF2B5EF4-FFF2-40B4-BE49-F238E27FC236}">
                <a16:creationId xmlns:a16="http://schemas.microsoft.com/office/drawing/2014/main" id="{5772ED20-551F-43B5-8FBC-1CAECAE7BD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000" y="2884601"/>
            <a:ext cx="1153876" cy="1153876"/>
          </a:xfrm>
          <a:prstGeom prst="rect">
            <a:avLst/>
          </a:prstGeom>
        </p:spPr>
      </p:pic>
      <p:pic>
        <p:nvPicPr>
          <p:cNvPr id="26" name="图片 25">
            <a:extLst>
              <a:ext uri="{FF2B5EF4-FFF2-40B4-BE49-F238E27FC236}">
                <a16:creationId xmlns:a16="http://schemas.microsoft.com/office/drawing/2014/main" id="{23F0EF37-6E57-4F47-998B-C85836DB7B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68388" y="2834432"/>
            <a:ext cx="1153876" cy="1153876"/>
          </a:xfrm>
          <a:prstGeom prst="rect">
            <a:avLst/>
          </a:prstGeom>
        </p:spPr>
      </p:pic>
      <p:sp>
        <p:nvSpPr>
          <p:cNvPr id="27" name="文本框 26">
            <a:extLst>
              <a:ext uri="{FF2B5EF4-FFF2-40B4-BE49-F238E27FC236}">
                <a16:creationId xmlns:a16="http://schemas.microsoft.com/office/drawing/2014/main" id="{F6E0CC66-F645-4843-B41D-7ED3235F5AF0}"/>
              </a:ext>
            </a:extLst>
          </p:cNvPr>
          <p:cNvSpPr txBox="1"/>
          <p:nvPr/>
        </p:nvSpPr>
        <p:spPr>
          <a:xfrm>
            <a:off x="6314957" y="3913856"/>
            <a:ext cx="79803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Prover</a:t>
            </a:r>
            <a:endParaRPr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78485898-E8FD-462B-AC67-22748FEA7879}"/>
              </a:ext>
            </a:extLst>
          </p:cNvPr>
          <p:cNvSpPr txBox="1"/>
          <p:nvPr/>
        </p:nvSpPr>
        <p:spPr>
          <a:xfrm>
            <a:off x="10350520" y="3882904"/>
            <a:ext cx="89005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Verifier</a:t>
            </a: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7BB0D91B-AC70-4BB5-BE90-9BAD51BE6ED3}"/>
              </a:ext>
            </a:extLst>
          </p:cNvPr>
          <p:cNvSpPr/>
          <p:nvPr/>
        </p:nvSpPr>
        <p:spPr>
          <a:xfrm>
            <a:off x="3196206" y="1433782"/>
            <a:ext cx="1426128" cy="224348"/>
          </a:xfrm>
          <a:prstGeom prst="rect">
            <a:avLst/>
          </a:prstGeom>
          <a:solidFill>
            <a:srgbClr val="0009B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7636483"/>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9475E7C-BEE1-40B1-B9CD-4E3805FBC3BC}"/>
              </a:ext>
            </a:extLst>
          </p:cNvPr>
          <p:cNvPicPr>
            <a:picLocks noChangeAspect="1"/>
          </p:cNvPicPr>
          <p:nvPr/>
        </p:nvPicPr>
        <p:blipFill>
          <a:blip r:embed="rId3"/>
          <a:stretch>
            <a:fillRect/>
          </a:stretch>
        </p:blipFill>
        <p:spPr>
          <a:xfrm>
            <a:off x="282854" y="967094"/>
            <a:ext cx="7095506" cy="2230869"/>
          </a:xfrm>
          <a:prstGeom prst="rect">
            <a:avLst/>
          </a:prstGeom>
        </p:spPr>
      </p:pic>
      <p:cxnSp>
        <p:nvCxnSpPr>
          <p:cNvPr id="83" name="直接连接符 82"/>
          <p:cNvCxnSpPr/>
          <p:nvPr/>
        </p:nvCxnSpPr>
        <p:spPr>
          <a:xfrm>
            <a:off x="0" y="83745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2" name="矩形 1"/>
          <p:cNvSpPr/>
          <p:nvPr/>
        </p:nvSpPr>
        <p:spPr>
          <a:xfrm>
            <a:off x="649807" y="98014"/>
            <a:ext cx="9668652" cy="707886"/>
          </a:xfrm>
          <a:prstGeom prst="rect">
            <a:avLst/>
          </a:prstGeom>
        </p:spPr>
        <p:txBody>
          <a:bodyPr wrap="square">
            <a:spAutoFit/>
          </a:bodyPr>
          <a:lstStyle/>
          <a:p>
            <a:r>
              <a:rPr lang="en-US" altLang="zh-CN" sz="3600" b="1" dirty="0" err="1">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PoKE</a:t>
            </a:r>
            <a:r>
              <a:rPr lang="zh-CN" altLang="en-US" sz="40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CN" sz="3600" b="1" dirty="0">
                <a:solidFill>
                  <a:srgbClr val="0009BF"/>
                </a:solidFill>
                <a:effectLst/>
                <a:latin typeface="Times New Roman" panose="02020603050405020304" pitchFamily="18" charset="0"/>
                <a:cs typeface="Times New Roman" panose="02020603050405020304" pitchFamily="18" charset="0"/>
              </a:rPr>
              <a:t>proof of knowledge of a discrete-log</a:t>
            </a:r>
            <a:r>
              <a:rPr lang="zh-CN" altLang="en-US" sz="40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TextBox 21">
                <a:extLst>
                  <a:ext uri="{FF2B5EF4-FFF2-40B4-BE49-F238E27FC236}">
                    <a16:creationId xmlns:a16="http://schemas.microsoft.com/office/drawing/2014/main" id="{6DF6D450-7230-43F0-9E45-BE765F095BE9}"/>
                  </a:ext>
                </a:extLst>
              </p:cNvPr>
              <p:cNvSpPr txBox="1"/>
              <p:nvPr/>
            </p:nvSpPr>
            <p:spPr>
              <a:xfrm>
                <a:off x="10175656" y="3993329"/>
                <a:ext cx="2287598" cy="1556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Checks:</a:t>
                </a:r>
              </a:p>
              <a:p>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ℓ</m:t>
                        </m:r>
                      </m:sub>
                    </m:sSub>
                  </m:oMath>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i="1" smtClean="0">
                              <a:solidFill>
                                <a:srgbClr val="0009BF"/>
                              </a:solidFill>
                              <a:latin typeface="Cambria Math" panose="02040503050406030204" pitchFamily="18" charset="0"/>
                            </a:rPr>
                          </m:ctrlPr>
                        </m:sSubSupPr>
                        <m:e>
                          <m:r>
                            <a:rPr lang="en-US" i="1">
                              <a:solidFill>
                                <a:srgbClr val="0009BF"/>
                              </a:solidFill>
                              <a:latin typeface="Cambria Math" panose="02040503050406030204" pitchFamily="18" charset="0"/>
                            </a:rPr>
                            <m:t>𝑄</m:t>
                          </m:r>
                        </m:e>
                        <m:sub>
                          <m:r>
                            <a:rPr lang="en-US" i="1">
                              <a:solidFill>
                                <a:srgbClr val="0009BF"/>
                              </a:solidFill>
                              <a:latin typeface="Cambria Math" panose="02040503050406030204" pitchFamily="18" charset="0"/>
                            </a:rPr>
                            <m:t>𝑔</m:t>
                          </m:r>
                        </m:sub>
                        <m:sup>
                          <m:r>
                            <a:rPr lang="en-US" i="1">
                              <a:solidFill>
                                <a:srgbClr val="0009BF"/>
                              </a:solidFill>
                              <a:latin typeface="Cambria Math" panose="02040503050406030204" pitchFamily="18" charset="0"/>
                            </a:rPr>
                            <m:t>ℓ</m:t>
                          </m:r>
                        </m:sup>
                      </m:sSubSup>
                      <m:sSup>
                        <m:sSupPr>
                          <m:ctrlPr>
                            <a:rPr lang="en-US" i="1">
                              <a:solidFill>
                                <a:srgbClr val="0009BF"/>
                              </a:solidFill>
                              <a:latin typeface="Cambria Math" panose="02040503050406030204" pitchFamily="18" charset="0"/>
                            </a:rPr>
                          </m:ctrlPr>
                        </m:sSupPr>
                        <m:e>
                          <m:r>
                            <a:rPr lang="en-US" i="1">
                              <a:solidFill>
                                <a:srgbClr val="0009BF"/>
                              </a:solidFill>
                              <a:latin typeface="Cambria Math" panose="02040503050406030204" pitchFamily="18" charset="0"/>
                            </a:rPr>
                            <m:t>𝑔</m:t>
                          </m:r>
                        </m:e>
                        <m:sup>
                          <m:r>
                            <a:rPr lang="en-US" i="1">
                              <a:solidFill>
                                <a:srgbClr val="0009BF"/>
                              </a:solidFill>
                              <a:latin typeface="Cambria Math" panose="02040503050406030204" pitchFamily="18" charset="0"/>
                            </a:rPr>
                            <m:t>𝑟</m:t>
                          </m:r>
                        </m:sup>
                      </m:sSup>
                      <m:r>
                        <a:rPr lang="en-US" i="1">
                          <a:solidFill>
                            <a:srgbClr val="0009BF"/>
                          </a:solidFill>
                          <a:latin typeface="Cambria Math" panose="02040503050406030204" pitchFamily="18" charset="0"/>
                        </a:rPr>
                        <m:t>=</m:t>
                      </m:r>
                      <m:r>
                        <a:rPr lang="en-US" i="1">
                          <a:solidFill>
                            <a:srgbClr val="0009BF"/>
                          </a:solidFill>
                          <a:latin typeface="Cambria Math" panose="02040503050406030204" pitchFamily="18" charset="0"/>
                        </a:rPr>
                        <m:t>𝑧</m:t>
                      </m:r>
                    </m:oMath>
                  </m:oMathPara>
                </a14:m>
                <a:endParaRPr lang="en-US" dirty="0">
                  <a:solidFill>
                    <a:srgbClr val="0009BF"/>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i="1" smtClean="0">
                              <a:solidFill>
                                <a:srgbClr val="0009BF"/>
                              </a:solidFill>
                              <a:latin typeface="Cambria Math" panose="02040503050406030204" pitchFamily="18" charset="0"/>
                            </a:rPr>
                          </m:ctrlPr>
                        </m:sSubSupPr>
                        <m:e>
                          <m:r>
                            <a:rPr lang="en-US" i="1">
                              <a:solidFill>
                                <a:srgbClr val="0009BF"/>
                              </a:solidFill>
                              <a:latin typeface="Cambria Math" panose="02040503050406030204" pitchFamily="18" charset="0"/>
                            </a:rPr>
                            <m:t>𝑄</m:t>
                          </m:r>
                        </m:e>
                        <m:sub>
                          <m:r>
                            <a:rPr lang="en-US" i="1">
                              <a:solidFill>
                                <a:srgbClr val="0009BF"/>
                              </a:solidFill>
                              <a:latin typeface="Cambria Math" panose="02040503050406030204" pitchFamily="18" charset="0"/>
                            </a:rPr>
                            <m:t>𝑢</m:t>
                          </m:r>
                        </m:sub>
                        <m:sup>
                          <m:r>
                            <a:rPr lang="en-US" i="1">
                              <a:solidFill>
                                <a:srgbClr val="0009BF"/>
                              </a:solidFill>
                              <a:latin typeface="Cambria Math" panose="02040503050406030204" pitchFamily="18" charset="0"/>
                            </a:rPr>
                            <m:t>ℓ</m:t>
                          </m:r>
                        </m:sup>
                      </m:sSubSup>
                      <m:sSup>
                        <m:sSupPr>
                          <m:ctrlPr>
                            <a:rPr lang="en-US" i="1">
                              <a:solidFill>
                                <a:srgbClr val="0009BF"/>
                              </a:solidFill>
                              <a:latin typeface="Cambria Math" panose="02040503050406030204" pitchFamily="18" charset="0"/>
                            </a:rPr>
                          </m:ctrlPr>
                        </m:sSupPr>
                        <m:e>
                          <m:r>
                            <a:rPr lang="en-US" i="1">
                              <a:solidFill>
                                <a:srgbClr val="0009BF"/>
                              </a:solidFill>
                              <a:latin typeface="Cambria Math" panose="02040503050406030204" pitchFamily="18" charset="0"/>
                            </a:rPr>
                            <m:t>𝑢</m:t>
                          </m:r>
                        </m:e>
                        <m:sup>
                          <m:r>
                            <a:rPr lang="en-US" i="1">
                              <a:solidFill>
                                <a:srgbClr val="0009BF"/>
                              </a:solidFill>
                              <a:latin typeface="Cambria Math" panose="02040503050406030204" pitchFamily="18" charset="0"/>
                            </a:rPr>
                            <m:t>𝑟</m:t>
                          </m:r>
                        </m:sup>
                      </m:sSup>
                      <m:r>
                        <a:rPr lang="en-US" i="1">
                          <a:solidFill>
                            <a:srgbClr val="0009BF"/>
                          </a:solidFill>
                          <a:latin typeface="Cambria Math" panose="02040503050406030204" pitchFamily="18" charset="0"/>
                        </a:rPr>
                        <m:t>=</m:t>
                      </m:r>
                      <m:r>
                        <a:rPr lang="en-US" i="1">
                          <a:solidFill>
                            <a:srgbClr val="0009BF"/>
                          </a:solidFill>
                          <a:latin typeface="Cambria Math" panose="02040503050406030204" pitchFamily="18" charset="0"/>
                        </a:rPr>
                        <m:t>𝑤</m:t>
                      </m:r>
                    </m:oMath>
                  </m:oMathPara>
                </a14:m>
                <a:endParaRPr lang="en-US" dirty="0">
                  <a:solidFill>
                    <a:srgbClr val="0009BF"/>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4" name="TextBox 21">
                <a:extLst>
                  <a:ext uri="{FF2B5EF4-FFF2-40B4-BE49-F238E27FC236}">
                    <a16:creationId xmlns:a16="http://schemas.microsoft.com/office/drawing/2014/main" id="{6DF6D450-7230-43F0-9E45-BE765F095BE9}"/>
                  </a:ext>
                </a:extLst>
              </p:cNvPr>
              <p:cNvSpPr txBox="1">
                <a:spLocks noRot="1" noChangeAspect="1" noMove="1" noResize="1" noEditPoints="1" noAdjustHandles="1" noChangeArrowheads="1" noChangeShapeType="1" noTextEdit="1"/>
              </p:cNvSpPr>
              <p:nvPr/>
            </p:nvSpPr>
            <p:spPr>
              <a:xfrm>
                <a:off x="10175656" y="3993329"/>
                <a:ext cx="2287598" cy="1556323"/>
              </a:xfrm>
              <a:prstGeom prst="rect">
                <a:avLst/>
              </a:prstGeom>
              <a:blipFill>
                <a:blip r:embed="rId5"/>
                <a:stretch>
                  <a:fillRect l="-2133" t="-1961"/>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3E819D31-6CC0-4B55-8059-D39385579664}"/>
              </a:ext>
            </a:extLst>
          </p:cNvPr>
          <p:cNvGrpSpPr/>
          <p:nvPr/>
        </p:nvGrpSpPr>
        <p:grpSpPr>
          <a:xfrm>
            <a:off x="6224484" y="1739553"/>
            <a:ext cx="5304696" cy="4396377"/>
            <a:chOff x="6224484" y="1739553"/>
            <a:chExt cx="5304696" cy="4396377"/>
          </a:xfrm>
        </p:grpSpPr>
        <mc:AlternateContent xmlns:mc="http://schemas.openxmlformats.org/markup-compatibility/2006" xmlns:a14="http://schemas.microsoft.com/office/drawing/2010/main">
          <mc:Choice Requires="a14">
            <p:sp>
              <p:nvSpPr>
                <p:cNvPr id="26" name="Rectangle 3">
                  <a:extLst>
                    <a:ext uri="{FF2B5EF4-FFF2-40B4-BE49-F238E27FC236}">
                      <a16:creationId xmlns:a16="http://schemas.microsoft.com/office/drawing/2014/main" id="{51E074AA-E5BE-481B-9F05-560D53CE17B6}"/>
                    </a:ext>
                  </a:extLst>
                </p:cNvPr>
                <p:cNvSpPr/>
                <p:nvPr/>
              </p:nvSpPr>
              <p:spPr>
                <a:xfrm>
                  <a:off x="7658908" y="1739553"/>
                  <a:ext cx="1833770" cy="387626"/>
                </a:xfrm>
                <a:prstGeom prst="rect">
                  <a:avLst/>
                </a:prstGeom>
                <a:solidFill>
                  <a:srgbClr val="0009BF">
                    <a:alpha val="62000"/>
                  </a:srgbClr>
                </a:solidFill>
                <a:ln>
                  <a:solidFill>
                    <a:srgbClr val="00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𝑢</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𝑤</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e>
                        </m:d>
                        <m:r>
                          <a:rPr lang="en-US" i="1">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𝑢</m:t>
                            </m:r>
                          </m:e>
                          <m:sup>
                            <m:r>
                              <a:rPr lang="en-US" i="1">
                                <a:solidFill>
                                  <a:schemeClr val="bg1"/>
                                </a:solidFill>
                                <a:latin typeface="Cambria Math" panose="02040503050406030204" pitchFamily="18" charset="0"/>
                              </a:rPr>
                              <m:t>𝑥</m:t>
                            </m:r>
                          </m:sup>
                        </m:sSup>
                        <m:r>
                          <a:rPr lang="en-US" i="1">
                            <a:latin typeface="Cambria Math" panose="02040503050406030204" pitchFamily="18" charset="0"/>
                          </a:rPr>
                          <m:t>=</m:t>
                        </m:r>
                        <m:r>
                          <a:rPr lang="en-US" i="1">
                            <a:latin typeface="Cambria Math" panose="02040503050406030204" pitchFamily="18" charset="0"/>
                          </a:rPr>
                          <m:t>𝑤</m:t>
                        </m:r>
                      </m:oMath>
                    </m:oMathPara>
                  </a14:m>
                  <a:endParaRPr lang="en-US" dirty="0"/>
                </a:p>
              </p:txBody>
            </p:sp>
          </mc:Choice>
          <mc:Fallback xmlns="">
            <p:sp>
              <p:nvSpPr>
                <p:cNvPr id="26" name="Rectangle 3">
                  <a:extLst>
                    <a:ext uri="{FF2B5EF4-FFF2-40B4-BE49-F238E27FC236}">
                      <a16:creationId xmlns:a16="http://schemas.microsoft.com/office/drawing/2014/main" id="{51E074AA-E5BE-481B-9F05-560D53CE17B6}"/>
                    </a:ext>
                  </a:extLst>
                </p:cNvPr>
                <p:cNvSpPr>
                  <a:spLocks noRot="1" noChangeAspect="1" noMove="1" noResize="1" noEditPoints="1" noAdjustHandles="1" noChangeArrowheads="1" noChangeShapeType="1" noTextEdit="1"/>
                </p:cNvSpPr>
                <p:nvPr/>
              </p:nvSpPr>
              <p:spPr>
                <a:xfrm>
                  <a:off x="7658908" y="1739553"/>
                  <a:ext cx="1833770" cy="387626"/>
                </a:xfrm>
                <a:prstGeom prst="rect">
                  <a:avLst/>
                </a:prstGeom>
                <a:blipFill>
                  <a:blip r:embed="rId6"/>
                  <a:stretch>
                    <a:fillRect/>
                  </a:stretch>
                </a:blipFill>
                <a:ln>
                  <a:solidFill>
                    <a:srgbClr val="0009BF"/>
                  </a:solidFill>
                </a:ln>
              </p:spPr>
              <p:txBody>
                <a:bodyPr/>
                <a:lstStyle/>
                <a:p>
                  <a:r>
                    <a:rPr lang="zh-CN" altLang="en-US">
                      <a:noFill/>
                    </a:rPr>
                    <a:t> </a:t>
                  </a:r>
                </a:p>
              </p:txBody>
            </p:sp>
          </mc:Fallback>
        </mc:AlternateContent>
        <p:cxnSp>
          <p:nvCxnSpPr>
            <p:cNvPr id="27" name="Straight Arrow Connector 12">
              <a:extLst>
                <a:ext uri="{FF2B5EF4-FFF2-40B4-BE49-F238E27FC236}">
                  <a16:creationId xmlns:a16="http://schemas.microsoft.com/office/drawing/2014/main" id="{A6D96F9E-3727-4F53-88B3-4BBD362CBD61}"/>
                </a:ext>
              </a:extLst>
            </p:cNvPr>
            <p:cNvCxnSpPr/>
            <p:nvPr/>
          </p:nvCxnSpPr>
          <p:spPr>
            <a:xfrm>
              <a:off x="7273961" y="2974579"/>
              <a:ext cx="27133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15">
              <a:extLst>
                <a:ext uri="{FF2B5EF4-FFF2-40B4-BE49-F238E27FC236}">
                  <a16:creationId xmlns:a16="http://schemas.microsoft.com/office/drawing/2014/main" id="{3210137D-0F5F-4C1B-93A2-37BD7310131D}"/>
                </a:ext>
              </a:extLst>
            </p:cNvPr>
            <p:cNvCxnSpPr/>
            <p:nvPr/>
          </p:nvCxnSpPr>
          <p:spPr>
            <a:xfrm flipH="1">
              <a:off x="7261455" y="3451854"/>
              <a:ext cx="28922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16">
                  <a:extLst>
                    <a:ext uri="{FF2B5EF4-FFF2-40B4-BE49-F238E27FC236}">
                      <a16:creationId xmlns:a16="http://schemas.microsoft.com/office/drawing/2014/main" id="{5F23C2E5-81A6-4E0D-9878-4F8F18FA5735}"/>
                    </a:ext>
                  </a:extLst>
                </p:cNvPr>
                <p:cNvSpPr txBox="1"/>
                <p:nvPr/>
              </p:nvSpPr>
              <p:spPr>
                <a:xfrm>
                  <a:off x="7601951" y="3132971"/>
                  <a:ext cx="2385392" cy="369332"/>
                </a:xfrm>
                <a:prstGeom prst="rect">
                  <a:avLst/>
                </a:prstGeom>
                <a:noFill/>
              </p:spPr>
              <p:txBody>
                <a:bodyPr wrap="square" rtlCol="0">
                  <a:spAutoFit/>
                </a:bodyPr>
                <a:lstStyle/>
                <a:p>
                  <a:r>
                    <a:rPr lang="en-US" dirty="0"/>
                    <a:t>Random </a:t>
                  </a:r>
                  <a14:m>
                    <m:oMath xmlns:m="http://schemas.openxmlformats.org/officeDocument/2006/math">
                      <m:r>
                        <a:rPr lang="en-US" i="1">
                          <a:latin typeface="Cambria Math" panose="02040503050406030204" pitchFamily="18" charset="0"/>
                        </a:rPr>
                        <m:t>𝜆</m:t>
                      </m:r>
                    </m:oMath>
                  </a14:m>
                  <a:r>
                    <a:rPr lang="en-US" dirty="0"/>
                    <a:t> bit prime </a:t>
                  </a:r>
                  <a14:m>
                    <m:oMath xmlns:m="http://schemas.openxmlformats.org/officeDocument/2006/math">
                      <m:r>
                        <a:rPr lang="en-US" i="1">
                          <a:latin typeface="Cambria Math" panose="02040503050406030204" pitchFamily="18" charset="0"/>
                        </a:rPr>
                        <m:t>ℓ</m:t>
                      </m:r>
                    </m:oMath>
                  </a14:m>
                  <a:endParaRPr lang="en-US" dirty="0"/>
                </a:p>
              </p:txBody>
            </p:sp>
          </mc:Choice>
          <mc:Fallback xmlns="">
            <p:sp>
              <p:nvSpPr>
                <p:cNvPr id="29" name="TextBox 16">
                  <a:extLst>
                    <a:ext uri="{FF2B5EF4-FFF2-40B4-BE49-F238E27FC236}">
                      <a16:creationId xmlns:a16="http://schemas.microsoft.com/office/drawing/2014/main" id="{5F23C2E5-81A6-4E0D-9878-4F8F18FA5735}"/>
                    </a:ext>
                  </a:extLst>
                </p:cNvPr>
                <p:cNvSpPr txBox="1">
                  <a:spLocks noRot="1" noChangeAspect="1" noMove="1" noResize="1" noEditPoints="1" noAdjustHandles="1" noChangeArrowheads="1" noChangeShapeType="1" noTextEdit="1"/>
                </p:cNvSpPr>
                <p:nvPr/>
              </p:nvSpPr>
              <p:spPr>
                <a:xfrm>
                  <a:off x="7601951" y="3132971"/>
                  <a:ext cx="2385392" cy="369332"/>
                </a:xfrm>
                <a:prstGeom prst="rect">
                  <a:avLst/>
                </a:prstGeom>
                <a:blipFill>
                  <a:blip r:embed="rId7"/>
                  <a:stretch>
                    <a:fillRect l="-2046"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17">
                  <a:extLst>
                    <a:ext uri="{FF2B5EF4-FFF2-40B4-BE49-F238E27FC236}">
                      <a16:creationId xmlns:a16="http://schemas.microsoft.com/office/drawing/2014/main" id="{3455290C-48C4-4B20-9C6A-98D13D110289}"/>
                    </a:ext>
                  </a:extLst>
                </p:cNvPr>
                <p:cNvSpPr txBox="1"/>
                <p:nvPr/>
              </p:nvSpPr>
              <p:spPr>
                <a:xfrm>
                  <a:off x="6362398" y="4245965"/>
                  <a:ext cx="310221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Computes</a:t>
                  </a:r>
                </a:p>
                <a:p>
                  <a:r>
                    <a:rPr lang="en-US" dirty="0" err="1">
                      <a:latin typeface="Times New Roman" panose="02020603050405020304" pitchFamily="18" charset="0"/>
                      <a:cs typeface="Times New Roman" panose="02020603050405020304" pitchFamily="18" charset="0"/>
                    </a:rPr>
                    <a:t>q,r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a:p>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⋅ℓ+</m:t>
                      </m:r>
                      <m:r>
                        <a:rPr lang="en-US" i="1">
                          <a:latin typeface="Cambria Math" panose="02040503050406030204" pitchFamily="18" charset="0"/>
                        </a:rPr>
                        <m:t>𝑟</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&lt;ℓ</m:t>
                      </m:r>
                    </m:oMath>
                  </a14:m>
                  <a:endParaRPr lang="en-US" dirty="0">
                    <a:latin typeface="Times New Roman" panose="02020603050405020304" pitchFamily="18" charset="0"/>
                    <a:cs typeface="Times New Roman" panose="02020603050405020304" pitchFamily="18" charset="0"/>
                  </a:endParaRPr>
                </a:p>
              </p:txBody>
            </p:sp>
          </mc:Choice>
          <mc:Fallback xmlns="">
            <p:sp>
              <p:nvSpPr>
                <p:cNvPr id="30" name="TextBox 17">
                  <a:extLst>
                    <a:ext uri="{FF2B5EF4-FFF2-40B4-BE49-F238E27FC236}">
                      <a16:creationId xmlns:a16="http://schemas.microsoft.com/office/drawing/2014/main" id="{3455290C-48C4-4B20-9C6A-98D13D110289}"/>
                    </a:ext>
                  </a:extLst>
                </p:cNvPr>
                <p:cNvSpPr txBox="1">
                  <a:spLocks noRot="1" noChangeAspect="1" noMove="1" noResize="1" noEditPoints="1" noAdjustHandles="1" noChangeArrowheads="1" noChangeShapeType="1" noTextEdit="1"/>
                </p:cNvSpPr>
                <p:nvPr/>
              </p:nvSpPr>
              <p:spPr>
                <a:xfrm>
                  <a:off x="6362398" y="4245965"/>
                  <a:ext cx="3102218" cy="923330"/>
                </a:xfrm>
                <a:prstGeom prst="rect">
                  <a:avLst/>
                </a:prstGeom>
                <a:blipFill>
                  <a:blip r:embed="rId8"/>
                  <a:stretch>
                    <a:fillRect l="-1768" t="-3974" b="-9934"/>
                  </a:stretch>
                </a:blipFill>
              </p:spPr>
              <p:txBody>
                <a:bodyPr/>
                <a:lstStyle/>
                <a:p>
                  <a:r>
                    <a:rPr lang="zh-CN" altLang="en-US">
                      <a:noFill/>
                    </a:rPr>
                    <a:t> </a:t>
                  </a:r>
                </a:p>
              </p:txBody>
            </p:sp>
          </mc:Fallback>
        </mc:AlternateContent>
        <p:cxnSp>
          <p:nvCxnSpPr>
            <p:cNvPr id="31" name="Straight Arrow Connector 19">
              <a:extLst>
                <a:ext uri="{FF2B5EF4-FFF2-40B4-BE49-F238E27FC236}">
                  <a16:creationId xmlns:a16="http://schemas.microsoft.com/office/drawing/2014/main" id="{CC941CBA-48C2-47CD-8031-C58166754B65}"/>
                </a:ext>
              </a:extLst>
            </p:cNvPr>
            <p:cNvCxnSpPr/>
            <p:nvPr/>
          </p:nvCxnSpPr>
          <p:spPr>
            <a:xfrm>
              <a:off x="7344653" y="3992073"/>
              <a:ext cx="27258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13">
                  <a:extLst>
                    <a:ext uri="{FF2B5EF4-FFF2-40B4-BE49-F238E27FC236}">
                      <a16:creationId xmlns:a16="http://schemas.microsoft.com/office/drawing/2014/main" id="{B499D030-C504-438F-BAE9-98E20CE0E0EA}"/>
                    </a:ext>
                  </a:extLst>
                </p:cNvPr>
                <p:cNvSpPr txBox="1"/>
                <p:nvPr/>
              </p:nvSpPr>
              <p:spPr>
                <a:xfrm>
                  <a:off x="7957583" y="2558410"/>
                  <a:ext cx="13178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panose="02040503050406030204" pitchFamily="18" charset="0"/>
                          </a:rPr>
                          <m:t>𝑧</m:t>
                        </m:r>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𝑔</m:t>
                            </m:r>
                          </m:e>
                          <m:sup>
                            <m:r>
                              <a:rPr lang="en-US" i="1">
                                <a:solidFill>
                                  <a:srgbClr val="FF0000"/>
                                </a:solidFill>
                                <a:latin typeface="Cambria Math" panose="02040503050406030204" pitchFamily="18" charset="0"/>
                              </a:rPr>
                              <m:t>𝑥</m:t>
                            </m:r>
                          </m:sup>
                        </m:sSup>
                      </m:oMath>
                    </m:oMathPara>
                  </a14:m>
                  <a:endParaRPr lang="en-US" dirty="0"/>
                </a:p>
              </p:txBody>
            </p:sp>
          </mc:Choice>
          <mc:Fallback xmlns="">
            <p:sp>
              <p:nvSpPr>
                <p:cNvPr id="32" name="TextBox 13">
                  <a:extLst>
                    <a:ext uri="{FF2B5EF4-FFF2-40B4-BE49-F238E27FC236}">
                      <a16:creationId xmlns:a16="http://schemas.microsoft.com/office/drawing/2014/main" id="{B499D030-C504-438F-BAE9-98E20CE0E0EA}"/>
                    </a:ext>
                  </a:extLst>
                </p:cNvPr>
                <p:cNvSpPr txBox="1">
                  <a:spLocks noRot="1" noChangeAspect="1" noMove="1" noResize="1" noEditPoints="1" noAdjustHandles="1" noChangeArrowheads="1" noChangeShapeType="1" noTextEdit="1"/>
                </p:cNvSpPr>
                <p:nvPr/>
              </p:nvSpPr>
              <p:spPr>
                <a:xfrm>
                  <a:off x="7957583" y="2558410"/>
                  <a:ext cx="1317892" cy="369332"/>
                </a:xfrm>
                <a:prstGeom prst="rect">
                  <a:avLst/>
                </a:prstGeom>
                <a:blipFill>
                  <a:blip r:embed="rId9"/>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20">
                  <a:extLst>
                    <a:ext uri="{FF2B5EF4-FFF2-40B4-BE49-F238E27FC236}">
                      <a16:creationId xmlns:a16="http://schemas.microsoft.com/office/drawing/2014/main" id="{3E50FA90-3372-45AA-A519-64A0ACDE13B4}"/>
                    </a:ext>
                  </a:extLst>
                </p:cNvPr>
                <p:cNvSpPr txBox="1"/>
                <p:nvPr/>
              </p:nvSpPr>
              <p:spPr>
                <a:xfrm>
                  <a:off x="7497166" y="3603314"/>
                  <a:ext cx="2220483"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𝑢</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𝑞</m:t>
                            </m:r>
                          </m:sup>
                        </m:sSup>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𝑄</m:t>
                            </m:r>
                          </m:e>
                          <m:sub>
                            <m:r>
                              <a:rPr lang="en-US" i="1">
                                <a:solidFill>
                                  <a:srgbClr val="FF0000"/>
                                </a:solidFill>
                                <a:latin typeface="Cambria Math" panose="02040503050406030204" pitchFamily="18" charset="0"/>
                              </a:rPr>
                              <m:t>𝑔</m:t>
                            </m:r>
                          </m:sub>
                        </m:sSub>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𝑔</m:t>
                            </m:r>
                          </m:e>
                          <m:sup>
                            <m:r>
                              <a:rPr lang="en-US" i="1">
                                <a:solidFill>
                                  <a:srgbClr val="FF0000"/>
                                </a:solidFill>
                                <a:latin typeface="Cambria Math" panose="02040503050406030204" pitchFamily="18" charset="0"/>
                              </a:rPr>
                              <m:t>𝑞</m:t>
                            </m:r>
                          </m:sup>
                        </m:sSup>
                        <m:r>
                          <a:rPr lang="en-US" i="1">
                            <a:solidFill>
                              <a:srgbClr val="FF0000"/>
                            </a:solidFill>
                            <a:latin typeface="Cambria Math" panose="02040503050406030204" pitchFamily="18" charset="0"/>
                          </a:rPr>
                          <m:t>,</m:t>
                        </m:r>
                        <m:r>
                          <a:rPr lang="en-US" i="1">
                            <a:latin typeface="Cambria Math" panose="02040503050406030204" pitchFamily="18" charset="0"/>
                          </a:rPr>
                          <m:t>𝑟</m:t>
                        </m:r>
                      </m:oMath>
                    </m:oMathPara>
                  </a14:m>
                  <a:endParaRPr lang="en-US" dirty="0"/>
                </a:p>
              </p:txBody>
            </p:sp>
          </mc:Choice>
          <mc:Fallback xmlns="">
            <p:sp>
              <p:nvSpPr>
                <p:cNvPr id="33" name="TextBox 20">
                  <a:extLst>
                    <a:ext uri="{FF2B5EF4-FFF2-40B4-BE49-F238E27FC236}">
                      <a16:creationId xmlns:a16="http://schemas.microsoft.com/office/drawing/2014/main" id="{3E50FA90-3372-45AA-A519-64A0ACDE13B4}"/>
                    </a:ext>
                  </a:extLst>
                </p:cNvPr>
                <p:cNvSpPr txBox="1">
                  <a:spLocks noRot="1" noChangeAspect="1" noMove="1" noResize="1" noEditPoints="1" noAdjustHandles="1" noChangeArrowheads="1" noChangeShapeType="1" noTextEdit="1"/>
                </p:cNvSpPr>
                <p:nvPr/>
              </p:nvSpPr>
              <p:spPr>
                <a:xfrm>
                  <a:off x="7497166" y="3603314"/>
                  <a:ext cx="2220483" cy="391902"/>
                </a:xfrm>
                <a:prstGeom prst="rect">
                  <a:avLst/>
                </a:prstGeom>
                <a:blipFill>
                  <a:blip r:embed="rId10"/>
                  <a:stretch>
                    <a:fillRect b="-6250"/>
                  </a:stretch>
                </a:blipFill>
              </p:spPr>
              <p:txBody>
                <a:bodyPr/>
                <a:lstStyle/>
                <a:p>
                  <a:r>
                    <a:rPr lang="zh-CN" altLang="en-US">
                      <a:noFill/>
                    </a:rPr>
                    <a:t> </a:t>
                  </a:r>
                </a:p>
              </p:txBody>
            </p:sp>
          </mc:Fallback>
        </mc:AlternateContent>
        <p:sp>
          <p:nvSpPr>
            <p:cNvPr id="35" name="TextBox 17">
              <a:extLst>
                <a:ext uri="{FF2B5EF4-FFF2-40B4-BE49-F238E27FC236}">
                  <a16:creationId xmlns:a16="http://schemas.microsoft.com/office/drawing/2014/main" id="{71406C3F-49A1-4AAD-AA2A-B091FF9E957B}"/>
                </a:ext>
              </a:extLst>
            </p:cNvPr>
            <p:cNvSpPr txBox="1"/>
            <p:nvPr/>
          </p:nvSpPr>
          <p:spPr>
            <a:xfrm>
              <a:off x="7765709" y="5489599"/>
              <a:ext cx="3019532" cy="646331"/>
            </a:xfrm>
            <a:prstGeom prst="rect">
              <a:avLst/>
            </a:prstGeom>
            <a:noFill/>
            <a:ln>
              <a:solidFill>
                <a:schemeClr val="accent1"/>
              </a:solidFill>
            </a:ln>
          </p:spPr>
          <p:txBody>
            <a:bodyPr wrap="square" rtlCol="0">
              <a:spAutoFit/>
            </a:bodyPr>
            <a:lstStyle/>
            <a:p>
              <a:r>
                <a:rPr lang="en-US" dirty="0" err="1">
                  <a:latin typeface="Times New Roman" panose="02020603050405020304" pitchFamily="18" charset="0"/>
                  <a:ea typeface="楷体" panose="02010609060101010101" pitchFamily="49" charset="-122"/>
                  <a:cs typeface="Times New Roman" panose="02020603050405020304" pitchFamily="18" charset="0"/>
                </a:rPr>
                <a:t>额外一个</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Q</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在降低通讯开销同时保证</a:t>
              </a:r>
              <a:r>
                <a:rPr lang="en-US" altLang="zh-CN"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一致性</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Rectangle 1">
              <a:extLst>
                <a:ext uri="{FF2B5EF4-FFF2-40B4-BE49-F238E27FC236}">
                  <a16:creationId xmlns:a16="http://schemas.microsoft.com/office/drawing/2014/main" id="{30C7BF0B-1565-4766-A9A7-27C3F9F2CB76}"/>
                </a:ext>
              </a:extLst>
            </p:cNvPr>
            <p:cNvSpPr/>
            <p:nvPr/>
          </p:nvSpPr>
          <p:spPr>
            <a:xfrm>
              <a:off x="10218439" y="1912991"/>
              <a:ext cx="1310741" cy="259647"/>
            </a:xfrm>
            <a:prstGeom prst="rect">
              <a:avLst/>
            </a:prstGeom>
            <a:solidFill>
              <a:srgbClr val="0009BF">
                <a:alpha val="80000"/>
              </a:srgbClr>
            </a:solidFill>
            <a:ln>
              <a:solidFill>
                <a:srgbClr val="00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latin typeface="Cambria Math" panose="02040503050406030204" pitchFamily="18" charset="0"/>
                </a:rPr>
                <a:t>CRS=(g, G)</a:t>
              </a:r>
            </a:p>
          </p:txBody>
        </p:sp>
        <p:pic>
          <p:nvPicPr>
            <p:cNvPr id="22" name="图片 21">
              <a:extLst>
                <a:ext uri="{FF2B5EF4-FFF2-40B4-BE49-F238E27FC236}">
                  <a16:creationId xmlns:a16="http://schemas.microsoft.com/office/drawing/2014/main" id="{CDDA4696-1C8E-4D29-B69D-03E40FD9C59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24484" y="2558410"/>
              <a:ext cx="1153876" cy="1153876"/>
            </a:xfrm>
            <a:prstGeom prst="rect">
              <a:avLst/>
            </a:prstGeom>
          </p:spPr>
        </p:pic>
        <p:pic>
          <p:nvPicPr>
            <p:cNvPr id="23" name="图片 22">
              <a:extLst>
                <a:ext uri="{FF2B5EF4-FFF2-40B4-BE49-F238E27FC236}">
                  <a16:creationId xmlns:a16="http://schemas.microsoft.com/office/drawing/2014/main" id="{ACC66D39-E068-4705-9A52-D3F80C308F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96872" y="2508241"/>
              <a:ext cx="1153876" cy="1153876"/>
            </a:xfrm>
            <a:prstGeom prst="rect">
              <a:avLst/>
            </a:prstGeom>
          </p:spPr>
        </p:pic>
        <p:sp>
          <p:nvSpPr>
            <p:cNvPr id="24" name="文本框 23">
              <a:extLst>
                <a:ext uri="{FF2B5EF4-FFF2-40B4-BE49-F238E27FC236}">
                  <a16:creationId xmlns:a16="http://schemas.microsoft.com/office/drawing/2014/main" id="{3230B986-5719-4AAD-8083-4DDDCB5C2420}"/>
                </a:ext>
              </a:extLst>
            </p:cNvPr>
            <p:cNvSpPr txBox="1"/>
            <p:nvPr/>
          </p:nvSpPr>
          <p:spPr>
            <a:xfrm>
              <a:off x="6443441" y="3587665"/>
              <a:ext cx="79803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Prover</a:t>
              </a:r>
              <a:endParaRPr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703B2661-463A-4548-AE2E-FC5AE7084A4E}"/>
                </a:ext>
              </a:extLst>
            </p:cNvPr>
            <p:cNvSpPr txBox="1"/>
            <p:nvPr/>
          </p:nvSpPr>
          <p:spPr>
            <a:xfrm>
              <a:off x="10479004" y="3556713"/>
              <a:ext cx="89005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Verifier</a:t>
              </a:r>
              <a:endParaRPr lang="zh-CN" altLang="en-US" dirty="0">
                <a:latin typeface="Times New Roman" panose="02020603050405020304" pitchFamily="18" charset="0"/>
                <a:cs typeface="Times New Roman" panose="02020603050405020304" pitchFamily="18" charset="0"/>
              </a:endParaRPr>
            </a:p>
          </p:txBody>
        </p:sp>
      </p:grpSp>
      <p:sp>
        <p:nvSpPr>
          <p:cNvPr id="21" name="矩形 20">
            <a:extLst>
              <a:ext uri="{FF2B5EF4-FFF2-40B4-BE49-F238E27FC236}">
                <a16:creationId xmlns:a16="http://schemas.microsoft.com/office/drawing/2014/main" id="{32F56704-DE17-4AD6-9435-3457CADDE90F}"/>
              </a:ext>
            </a:extLst>
          </p:cNvPr>
          <p:cNvSpPr/>
          <p:nvPr/>
        </p:nvSpPr>
        <p:spPr>
          <a:xfrm>
            <a:off x="3280095" y="1377002"/>
            <a:ext cx="1426128" cy="224348"/>
          </a:xfrm>
          <a:prstGeom prst="rect">
            <a:avLst/>
          </a:prstGeom>
          <a:solidFill>
            <a:srgbClr val="0009B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279786903"/>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3745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2" name="矩形 1"/>
          <p:cNvSpPr/>
          <p:nvPr/>
        </p:nvSpPr>
        <p:spPr>
          <a:xfrm>
            <a:off x="649807" y="98014"/>
            <a:ext cx="9979044" cy="707886"/>
          </a:xfrm>
          <a:prstGeom prst="rect">
            <a:avLst/>
          </a:prstGeom>
        </p:spPr>
        <p:txBody>
          <a:bodyPr wrap="square">
            <a:spAutoFit/>
          </a:bodyPr>
          <a:lstStyle/>
          <a:p>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PoKE2</a:t>
            </a:r>
            <a:r>
              <a:rPr lang="zh-CN" altLang="en-US" sz="40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CN" sz="3600" b="1" dirty="0">
                <a:solidFill>
                  <a:srgbClr val="0009BF"/>
                </a:solidFill>
                <a:effectLst/>
                <a:latin typeface="Times New Roman" panose="02020603050405020304" pitchFamily="18" charset="0"/>
                <a:cs typeface="Times New Roman" panose="02020603050405020304" pitchFamily="18" charset="0"/>
              </a:rPr>
              <a:t>proof of knowledge of a discrete-log</a:t>
            </a:r>
            <a:r>
              <a:rPr lang="zh-CN" altLang="en-US" sz="40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F31BE90-0C33-41C9-ABBB-EBCABF21BAA8}"/>
              </a:ext>
            </a:extLst>
          </p:cNvPr>
          <p:cNvPicPr>
            <a:picLocks noChangeAspect="1"/>
          </p:cNvPicPr>
          <p:nvPr/>
        </p:nvPicPr>
        <p:blipFill>
          <a:blip r:embed="rId4"/>
          <a:stretch>
            <a:fillRect/>
          </a:stretch>
        </p:blipFill>
        <p:spPr>
          <a:xfrm>
            <a:off x="586140" y="1189190"/>
            <a:ext cx="7601515" cy="2404237"/>
          </a:xfrm>
          <a:prstGeom prst="rect">
            <a:avLst/>
          </a:prstGeom>
        </p:spPr>
      </p:pic>
    </p:spTree>
    <p:extLst>
      <p:ext uri="{BB962C8B-B14F-4D97-AF65-F5344CB8AC3E}">
        <p14:creationId xmlns:p14="http://schemas.microsoft.com/office/powerpoint/2010/main" val="2331810167"/>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316996" y="128933"/>
            <a:ext cx="7746621" cy="645160"/>
          </a:xfrm>
          <a:prstGeom prst="rect">
            <a:avLst/>
          </a:prstGeom>
          <a:noFill/>
        </p:spPr>
        <p:txBody>
          <a:bodyPr wrap="square">
            <a:spAutoFit/>
          </a:bodyPr>
          <a:lstStyle/>
          <a:p>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VDS-3</a:t>
            </a:r>
            <a:endParaRPr lang="en-US" altLang="zh-CN" sz="3600" b="1"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C2BE358-9C80-4145-A51B-93B065F4DC64}"/>
                  </a:ext>
                </a:extLst>
              </p:cNvPr>
              <p:cNvSpPr txBox="1"/>
              <p:nvPr/>
            </p:nvSpPr>
            <p:spPr>
              <a:xfrm>
                <a:off x="563419" y="929937"/>
                <a:ext cx="11093041" cy="5577232"/>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𝐒𝐞𝐭𝐮𝐩</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1</m:t>
                            </m:r>
                          </m:e>
                          <m:sup>
                            <m:r>
                              <a:rPr lang="zh-CN" altLang="en-US" i="1">
                                <a:latin typeface="Cambria Math" panose="02040503050406030204" pitchFamily="18" charset="0"/>
                              </a:rPr>
                              <m:t>𝜆</m:t>
                            </m:r>
                          </m:sup>
                        </m:sSup>
                      </m:e>
                    </m:d>
                    <m:r>
                      <a:rPr lang="zh-CN" altLang="en-US" i="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r>
                      <a:rPr lang="en-US" altLang="zh-CN" b="0" i="1" smtClean="0">
                        <a:latin typeface="Cambria Math" panose="02040503050406030204" pitchFamily="18" charset="0"/>
                      </a:rPr>
                      <m:t>𝑠𝑘</m:t>
                    </m:r>
                    <m:r>
                      <a:rPr lang="en-US" altLang="zh-CN" b="0" i="0" smtClean="0">
                        <a:latin typeface="Cambria Math" panose="02040503050406030204" pitchFamily="18" charset="0"/>
                      </a:rPr>
                      <m:t>)</m:t>
                    </m:r>
                    <m:r>
                      <a:rPr lang="zh-CN" altLang="en-US" i="0">
                        <a:latin typeface="Cambria Math" panose="02040503050406030204" pitchFamily="18" charset="0"/>
                      </a:rPr>
                      <m:t>:</m:t>
                    </m:r>
                  </m:oMath>
                </a14:m>
                <a:endParaRPr lang="en-US" altLang="zh-CN" dirty="0"/>
              </a:p>
              <a:p>
                <a:pPr marL="742950" lvl="1"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RSA:</a:t>
                </a:r>
                <a14:m>
                  <m:oMath xmlns:m="http://schemas.openxmlformats.org/officeDocument/2006/math">
                    <m:r>
                      <a:rPr lang="en-US" altLang="zh-CN" b="1" i="0" smtClean="0">
                        <a:latin typeface="Cambria Math" panose="02040503050406030204" pitchFamily="18" charset="0"/>
                      </a:rPr>
                      <m:t>   </m:t>
                    </m:r>
                    <m:r>
                      <m:rPr>
                        <m:sty m:val="p"/>
                      </m:rPr>
                      <a:rPr lang="zh-CN" altLang="en-US" i="0" smtClean="0">
                        <a:latin typeface="Cambria Math" panose="02040503050406030204" pitchFamily="18" charset="0"/>
                      </a:rPr>
                      <m:t>Gen</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1</m:t>
                            </m:r>
                          </m:e>
                          <m:sup>
                            <m:r>
                              <a:rPr lang="zh-CN" altLang="en-US" i="1">
                                <a:latin typeface="Cambria Math" panose="02040503050406030204" pitchFamily="18" charset="0"/>
                              </a:rPr>
                              <m:t>𝜆</m:t>
                            </m:r>
                          </m:sup>
                        </m:sSup>
                      </m:e>
                    </m:d>
                    <m:r>
                      <a:rPr lang="zh-CN" altLang="en-US" i="0">
                        <a:latin typeface="Cambria Math" panose="02040503050406030204" pitchFamily="18" charset="0"/>
                      </a:rPr>
                      <m:t>→</m:t>
                    </m:r>
                    <m:d>
                      <m:dPr>
                        <m:sepChr m:val=","/>
                        <m:ctrlPr>
                          <a:rPr lang="zh-CN" altLang="en-US" i="1">
                            <a:latin typeface="Cambria Math" panose="02040503050406030204" pitchFamily="18" charset="0"/>
                          </a:rPr>
                        </m:ctrlPr>
                      </m:dPr>
                      <m:e>
                        <m:r>
                          <a:rPr lang="en-US" altLang="zh-CN" b="0" i="1" smtClean="0">
                            <a:latin typeface="Cambria Math" panose="02040503050406030204" pitchFamily="18" charset="0"/>
                          </a:rPr>
                          <m:t>(</m:t>
                        </m:r>
                        <m:r>
                          <a:rPr lang="zh-CN" altLang="en-US" i="1">
                            <a:latin typeface="Cambria Math" panose="02040503050406030204" pitchFamily="18" charset="0"/>
                          </a:rPr>
                          <m:t>𝑠</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𝑎𝑐𝑐</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𝑎𝑐𝑐</m:t>
                            </m:r>
                          </m:sub>
                        </m:sSub>
                        <m:r>
                          <a:rPr lang="en-US" altLang="zh-CN" b="0" i="1" smtClean="0">
                            <a:latin typeface="Cambria Math" panose="02040503050406030204" pitchFamily="18" charset="0"/>
                          </a:rPr>
                          <m:t>)</m:t>
                        </m:r>
                      </m:e>
                      <m:e>
                        <m:r>
                          <a:rPr lang="zh-CN" altLang="en-US" i="1">
                            <a:latin typeface="Cambria Math" panose="02040503050406030204" pitchFamily="18" charset="0"/>
                          </a:rPr>
                          <m:t>𝑎𝑐𝑐</m:t>
                        </m:r>
                        <m:r>
                          <a:rPr lang="zh-CN" altLang="en-US" i="0">
                            <a:latin typeface="Cambria Math" panose="02040503050406030204" pitchFamily="18" charset="0"/>
                          </a:rPr>
                          <m:t>=</m:t>
                        </m:r>
                        <m:r>
                          <a:rPr lang="zh-CN" altLang="en-US" i="1">
                            <a:latin typeface="Cambria Math" panose="02040503050406030204" pitchFamily="18" charset="0"/>
                          </a:rPr>
                          <m:t>𝑔</m:t>
                        </m:r>
                      </m:e>
                    </m:d>
                    <m:r>
                      <a:rPr lang="zh-CN" altLang="en-US" i="0">
                        <a:latin typeface="Cambria Math" panose="02040503050406030204" pitchFamily="18" charset="0"/>
                      </a:rPr>
                      <m:t>:</m:t>
                    </m:r>
                    <m:r>
                      <a:rPr lang="en-US" altLang="zh-CN" b="0" i="0" smtClean="0">
                        <a:latin typeface="Cambria Math" panose="02040503050406030204" pitchFamily="18" charset="0"/>
                      </a:rPr>
                      <m:t>  </m:t>
                    </m:r>
                    <m:d>
                      <m:dPr>
                        <m:ctrlPr>
                          <a:rPr lang="en-US" altLang="zh-CN" i="1">
                            <a:latin typeface="Cambria Math" panose="02040503050406030204" pitchFamily="18" charset="0"/>
                          </a:rPr>
                        </m:ctrlPr>
                      </m:dPr>
                      <m:e>
                        <m:r>
                          <a:rPr lang="zh-CN" altLang="en-US" i="1">
                            <a:latin typeface="Cambria Math" panose="02040503050406030204" pitchFamily="18" charset="0"/>
                          </a:rPr>
                          <m:t>𝑠</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𝑎𝑐𝑐</m:t>
                            </m:r>
                          </m:sub>
                        </m:sSub>
                        <m:r>
                          <a:rPr lang="en-US" altLang="zh-CN" i="1">
                            <a:latin typeface="Cambria Math" panose="02040503050406030204" pitchFamily="18" charset="0"/>
                          </a:rPr>
                          <m:t>,</m:t>
                        </m:r>
                        <m:r>
                          <a:rPr lang="en-US" altLang="zh-CN" i="1">
                            <a:latin typeface="Cambria Math" panose="02040503050406030204" pitchFamily="18" charset="0"/>
                          </a:rPr>
                          <m:t>𝑝</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𝑎𝑐𝑐</m:t>
                            </m:r>
                          </m:sub>
                        </m:sSub>
                      </m:e>
                    </m:d>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e>
                    </m:d>
                    <m:r>
                      <a:rPr lang="zh-CN" altLang="en-US" i="1">
                        <a:latin typeface="Cambria Math" panose="02040503050406030204" pitchFamily="18" charset="0"/>
                      </a:rPr>
                      <m:t>，</m:t>
                    </m:r>
                    <m:r>
                      <a:rPr lang="zh-CN" altLang="en-US" i="1">
                        <a:latin typeface="Cambria Math" panose="02040503050406030204" pitchFamily="18" charset="0"/>
                      </a:rPr>
                      <m:t>𝑎𝑐𝑐</m:t>
                    </m:r>
                    <m:r>
                      <a:rPr lang="en-US" altLang="zh-CN" b="0" i="0" smtClean="0">
                        <a:latin typeface="Cambria Math" panose="02040503050406030204" pitchFamily="18" charset="0"/>
                      </a:rPr>
                      <m:t>=</m:t>
                    </m:r>
                    <m:r>
                      <a:rPr lang="en-US" altLang="zh-CN" b="0" i="1" smtClean="0">
                        <a:latin typeface="Cambria Math" panose="02040503050406030204" pitchFamily="18" charset="0"/>
                      </a:rPr>
                      <m:t>𝑔</m:t>
                    </m:r>
                  </m:oMath>
                </a14:m>
                <a:r>
                  <a:rPr lang="zh-CN" altLang="en-US" dirty="0">
                    <a:latin typeface="楷体" panose="02010609060101010101" pitchFamily="49" charset="-122"/>
                    <a:ea typeface="楷体" panose="02010609060101010101" pitchFamily="49" charset="-122"/>
                    <a:cs typeface="Times New Roman" panose="02020603050405020304" pitchFamily="18" charset="0"/>
                  </a:rPr>
                  <a:t>为初始空累加</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14:m>
                  <m:oMath xmlns:m="http://schemas.openxmlformats.org/officeDocument/2006/math">
                    <m:r>
                      <a:rPr lang="en-US" altLang="zh-CN" b="1" i="1" smtClean="0">
                        <a:solidFill>
                          <a:srgbClr val="0009BF"/>
                        </a:solidFill>
                        <a:latin typeface="Cambria Math" panose="02040503050406030204" pitchFamily="18" charset="0"/>
                      </a:rPr>
                      <m:t>𝒔𝒌</m:t>
                    </m:r>
                    <m:r>
                      <a:rPr lang="en-US" altLang="zh-CN" b="0" i="1" smtClean="0">
                        <a:latin typeface="Cambria Math" panose="02040503050406030204" pitchFamily="18" charset="0"/>
                      </a:rPr>
                      <m:t>=(</m:t>
                    </m:r>
                    <m:r>
                      <a:rPr lang="zh-CN" altLang="en-US" i="1">
                        <a:latin typeface="Cambria Math" panose="02040503050406030204" pitchFamily="18" charset="0"/>
                      </a:rPr>
                      <m:t>𝑠</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𝑎𝑐𝑐</m:t>
                        </m:r>
                      </m:sub>
                    </m:sSub>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𝑐𝑛𝑡</m:t>
                    </m:r>
                    <m:r>
                      <a:rPr lang="en-US" altLang="zh-CN" b="0" i="1" smtClean="0">
                        <a:solidFill>
                          <a:srgbClr val="FF0000"/>
                        </a:solidFill>
                        <a:latin typeface="Cambria Math" panose="02040503050406030204" pitchFamily="18" charset="0"/>
                      </a:rPr>
                      <m:t>=0,</m:t>
                    </m:r>
                    <m:r>
                      <a:rPr lang="en-US" altLang="zh-CN" i="1" smtClean="0">
                        <a:latin typeface="Cambria Math" panose="02040503050406030204" pitchFamily="18" charset="0"/>
                      </a:rPr>
                      <m:t>𝑠𝑠𝑘</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latin typeface="楷体" panose="02010609060101010101" pitchFamily="49" charset="-122"/>
                    <a:ea typeface="楷体" panose="02010609060101010101" pitchFamily="49" charset="-122"/>
                    <a:cs typeface="Times New Roman" panose="02020603050405020304" pitchFamily="18" charset="0"/>
                  </a:rPr>
                  <a:t>给客户端</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zh-CN" altLang="en-US" dirty="0">
                    <a:latin typeface="楷体" panose="02010609060101010101" pitchFamily="49" charset="-122"/>
                    <a:ea typeface="楷体" panose="02010609060101010101" pitchFamily="49" charset="-122"/>
                    <a:cs typeface="Times New Roman" panose="02020603050405020304" pitchFamily="18" charset="0"/>
                  </a:rPr>
                  <a:t>其中</a:t>
                </a:r>
                <a:r>
                  <a:rPr lang="en-US" altLang="zh-CN" dirty="0">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en-US" altLang="zh-CN" i="1">
                        <a:latin typeface="Cambria Math" panose="02040503050406030204" pitchFamily="18" charset="0"/>
                      </a:rPr>
                      <m:t>𝑠𝑠𝑘</m:t>
                    </m:r>
                    <m:r>
                      <a:rPr lang="en-US" altLang="zh-CN" b="0" i="1" smtClean="0">
                        <a:latin typeface="Cambria Math" panose="02040503050406030204" pitchFamily="18" charset="0"/>
                      </a:rPr>
                      <m:t>,</m:t>
                    </m:r>
                    <m:r>
                      <a:rPr lang="en-US" altLang="zh-CN" b="0" i="1" smtClean="0">
                        <a:latin typeface="Cambria Math" panose="02040503050406030204" pitchFamily="18" charset="0"/>
                      </a:rPr>
                      <m:t>𝑝𝑝𝑘</m:t>
                    </m:r>
                  </m:oMath>
                </a14:m>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zh-CN" altLang="en-US" dirty="0">
                    <a:latin typeface="楷体" panose="02010609060101010101" pitchFamily="49" charset="-122"/>
                    <a:ea typeface="楷体" panose="02010609060101010101" pitchFamily="49" charset="-122"/>
                    <a:cs typeface="Times New Roman" panose="02020603050405020304" pitchFamily="18" charset="0"/>
                  </a:rPr>
                  <a:t>是签名算法生成的公私钥对</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14:m>
                  <m:oMath xmlns:m="http://schemas.openxmlformats.org/officeDocument/2006/math">
                    <m:r>
                      <a:rPr lang="en-US" altLang="zh-CN" b="1" i="1" smtClean="0">
                        <a:solidFill>
                          <a:srgbClr val="0009BF"/>
                        </a:solidFill>
                        <a:latin typeface="Cambria Math" panose="02040503050406030204" pitchFamily="18" charset="0"/>
                      </a:rPr>
                      <m:t>𝒑𝒌</m:t>
                    </m:r>
                    <m:r>
                      <a:rPr lang="en-US" altLang="zh-CN" b="0" i="0" smtClean="0">
                        <a:latin typeface="Cambria Math" panose="02040503050406030204" pitchFamily="18" charset="0"/>
                      </a:rPr>
                      <m:t>=(</m:t>
                    </m:r>
                    <m:r>
                      <a:rPr lang="en-US" altLang="zh-CN" b="0" i="1" smtClean="0">
                        <a:latin typeface="Cambria Math" panose="02040503050406030204" pitchFamily="18" charset="0"/>
                      </a:rPr>
                      <m:t>𝑝</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𝑎𝑐𝑐</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acc</m:t>
                    </m:r>
                    <m:r>
                      <a:rPr lang="en-US" altLang="zh-CN" b="0" i="1" smtClean="0">
                        <a:latin typeface="Cambria Math" panose="02040503050406030204" pitchFamily="18" charset="0"/>
                      </a:rPr>
                      <m:t>,</m:t>
                    </m:r>
                    <m:r>
                      <a:rPr lang="en-US" altLang="zh-CN" i="1">
                        <a:latin typeface="Cambria Math" panose="02040503050406030204" pitchFamily="18" charset="0"/>
                      </a:rPr>
                      <m:t>𝑝𝑝𝑘</m:t>
                    </m:r>
                    <m:r>
                      <a:rPr lang="en-US" altLang="zh-CN" b="0" i="0" smtClean="0">
                        <a:latin typeface="Cambria Math" panose="02040503050406030204" pitchFamily="18" charset="0"/>
                      </a:rPr>
                      <m:t>)</m:t>
                    </m:r>
                    <m:r>
                      <a:rPr lang="zh-CN" altLang="en-US" i="1">
                        <a:latin typeface="Cambria Math" panose="02040503050406030204" pitchFamily="18" charset="0"/>
                      </a:rPr>
                      <m:t>：</m:t>
                    </m:r>
                  </m:oMath>
                </a14:m>
                <a:r>
                  <a:rPr lang="zh-CN" altLang="en-US" dirty="0">
                    <a:latin typeface="楷体" panose="02010609060101010101" pitchFamily="49" charset="-122"/>
                    <a:ea typeface="楷体" panose="02010609060101010101" pitchFamily="49" charset="-122"/>
                    <a:cs typeface="Times New Roman" panose="02020603050405020304" pitchFamily="18" charset="0"/>
                  </a:rPr>
                  <a:t>给服务器</a:t>
                </a:r>
                <a:r>
                  <a:rPr lang="en-US" altLang="zh-CN" dirty="0">
                    <a:latin typeface="楷体" panose="02010609060101010101" pitchFamily="49" charset="-122"/>
                    <a:ea typeface="楷体" panose="02010609060101010101" pitchFamily="49" charset="-122"/>
                    <a:cs typeface="Times New Roman" panose="02020603050405020304" pitchFamily="18" charset="0"/>
                  </a:rPr>
                  <a:t> </a:t>
                </a:r>
              </a:p>
              <a:p>
                <a:pPr marL="285750"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𝐀𝐩𝐩𝐞𝐧𝐝</m:t>
                    </m:r>
                    <m:d>
                      <m:dPr>
                        <m:ctrlPr>
                          <a:rPr lang="en-US" altLang="zh-CN" b="1" i="1" smtClean="0">
                            <a:latin typeface="Cambria Math" panose="02040503050406030204" pitchFamily="18" charset="0"/>
                          </a:rPr>
                        </m:ctrlPr>
                      </m:dPr>
                      <m:e>
                        <m:r>
                          <a:rPr lang="en-US" altLang="zh-CN" b="0" i="1" smtClean="0">
                            <a:latin typeface="Cambria Math" panose="02040503050406030204" pitchFamily="18" charset="0"/>
                          </a:rPr>
                          <m:t>𝑠𝑘</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zh-CN" altLang="en-US">
                        <a:latin typeface="Cambria Math" panose="02040503050406030204" pitchFamily="18" charset="0"/>
                      </a:rPr>
                      <m:t>→</m:t>
                    </m:r>
                    <m:r>
                      <a:rPr lang="en-US" altLang="zh-CN" i="1">
                        <a:latin typeface="Cambria Math" panose="02040503050406030204" pitchFamily="18" charset="0"/>
                      </a:rPr>
                      <m:t>𝑠𝑘</m:t>
                    </m:r>
                    <m:r>
                      <a:rPr lang="zh-CN" altLang="en-US" i="1" smtClean="0">
                        <a:latin typeface="Cambria Math" panose="02040503050406030204" pitchFamily="18" charset="0"/>
                      </a:rPr>
                      <m:t>’</m:t>
                    </m:r>
                    <m:r>
                      <a:rPr lang="en-US" altLang="zh-CN">
                        <a:latin typeface="Cambria Math" panose="02040503050406030204" pitchFamily="18" charset="0"/>
                      </a:rPr>
                      <m:t>:</m:t>
                    </m:r>
                  </m:oMath>
                </a14:m>
                <a:endParaRPr lang="en-US" altLang="zh-CN" dirty="0">
                  <a:latin typeface="Cambria Math" panose="02040503050406030204" pitchFamily="18" charset="0"/>
                </a:endParaRPr>
              </a:p>
              <a:p>
                <a:pPr marL="742950" lvl="1" indent="-285750">
                  <a:lnSpc>
                    <a:spcPct val="150000"/>
                  </a:lnSpc>
                  <a:buFont typeface="Arial" panose="020B0604020202020204" pitchFamily="34" charset="0"/>
                  <a:buChar char="•"/>
                </a:pPr>
                <a14:m>
                  <m:oMath xmlns:m="http://schemas.openxmlformats.org/officeDocument/2006/math">
                    <m:r>
                      <a:rPr lang="en-US" altLang="zh-CN" b="1" i="0" smtClean="0">
                        <a:latin typeface="Cambria Math" panose="02040503050406030204" pitchFamily="18" charset="0"/>
                      </a:rPr>
                      <m:t>𝐂𝐥𝐢𝐞𝐧𝐭</m:t>
                    </m:r>
                  </m:oMath>
                </a14:m>
                <a:r>
                  <a:rPr lang="zh-CN" altLang="en-US" b="1" dirty="0">
                    <a:latin typeface="Cambria Math" panose="02040503050406030204" pitchFamily="18" charset="0"/>
                  </a:rPr>
                  <a:t>：</a:t>
                </a:r>
                <a:endParaRPr lang="en-US" altLang="zh-CN" b="1" dirty="0">
                  <a:latin typeface="Cambria Math" panose="02040503050406030204" pitchFamily="18" charset="0"/>
                </a:endParaRPr>
              </a:p>
              <a:p>
                <a:pPr marL="1200150" lvl="2" indent="-285750">
                  <a:lnSpc>
                    <a:spcPct val="150000"/>
                  </a:lnSpc>
                  <a:buFont typeface="Arial" panose="020B0604020202020204" pitchFamily="34" charset="0"/>
                  <a:buChar char="•"/>
                </a:pPr>
                <a14:m>
                  <m:oMath xmlns:m="http://schemas.openxmlformats.org/officeDocument/2006/math">
                    <m:r>
                      <a:rPr lang="en-US" altLang="zh-CN" b="0" i="0" smtClean="0">
                        <a:latin typeface="Cambria Math" panose="02040503050406030204" pitchFamily="18" charset="0"/>
                      </a:rPr>
                      <m:t> </m:t>
                    </m:r>
                    <m:r>
                      <a:rPr lang="zh-CN" altLang="en-US" i="1" smtClean="0">
                        <a:solidFill>
                          <a:srgbClr val="FF0000"/>
                        </a:solidFill>
                        <a:latin typeface="Cambria Math" panose="02040503050406030204" pitchFamily="18" charset="0"/>
                      </a:rPr>
                      <m:t>𝑐𝑛</m:t>
                    </m:r>
                    <m:sSup>
                      <m:sSupPr>
                        <m:ctrlPr>
                          <a:rPr lang="zh-CN" altLang="en-US" i="1">
                            <a:solidFill>
                              <a:srgbClr val="FF0000"/>
                            </a:solidFill>
                            <a:latin typeface="Cambria Math" panose="02040503050406030204" pitchFamily="18" charset="0"/>
                          </a:rPr>
                        </m:ctrlPr>
                      </m:sSupPr>
                      <m:e>
                        <m:r>
                          <a:rPr lang="zh-CN" altLang="en-US" i="1" smtClean="0">
                            <a:solidFill>
                              <a:srgbClr val="FF0000"/>
                            </a:solidFill>
                            <a:latin typeface="Cambria Math" panose="02040503050406030204" pitchFamily="18" charset="0"/>
                          </a:rPr>
                          <m:t>𝑡</m:t>
                        </m:r>
                      </m:e>
                      <m:sup>
                        <m:r>
                          <a:rPr lang="zh-CN" altLang="en-US" i="0">
                            <a:solidFill>
                              <a:srgbClr val="FF0000"/>
                            </a:solidFill>
                            <a:latin typeface="Cambria Math" panose="02040503050406030204" pitchFamily="18" charset="0"/>
                          </a:rPr>
                          <m:t>′</m:t>
                        </m:r>
                      </m:sup>
                    </m:sSup>
                    <m:r>
                      <a:rPr lang="zh-CN" altLang="en-US" i="0">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𝑐𝑛𝑡</m:t>
                    </m:r>
                    <m:r>
                      <a:rPr lang="zh-CN" altLang="en-US" i="0">
                        <a:solidFill>
                          <a:srgbClr val="FF0000"/>
                        </a:solidFill>
                        <a:latin typeface="Cambria Math" panose="02040503050406030204" pitchFamily="18" charset="0"/>
                      </a:rPr>
                      <m:t>+1</m:t>
                    </m:r>
                  </m:oMath>
                </a14:m>
                <a:endParaRPr lang="en-US" altLang="zh-CN" i="0" dirty="0">
                  <a:solidFill>
                    <a:srgbClr val="FF0000"/>
                  </a:solidFill>
                  <a:latin typeface="Cambria Math" panose="02040503050406030204" pitchFamily="18" charset="0"/>
                </a:endParaRPr>
              </a:p>
              <a:p>
                <a:pPr marL="1200150" lvl="2" indent="-285750">
                  <a:lnSpc>
                    <a:spcPct val="150000"/>
                  </a:lnSpc>
                  <a:buFont typeface="Arial" panose="020B0604020202020204" pitchFamily="34" charset="0"/>
                  <a:buChar char="•"/>
                </a:pP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 </m:t>
                        </m:r>
                        <m:r>
                          <a:rPr lang="zh-CN" altLang="en-US" i="1">
                            <a:latin typeface="Cambria Math" panose="02040503050406030204" pitchFamily="18" charset="0"/>
                          </a:rPr>
                          <m:t>𝑚</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i="1">
                            <a:latin typeface="Cambria Math" panose="02040503050406030204" pitchFamily="18" charset="0"/>
                          </a:rPr>
                          <m:t>𝑐𝑛</m:t>
                        </m:r>
                        <m:sSup>
                          <m:sSupPr>
                            <m:ctrlPr>
                              <a:rPr lang="zh-CN" altLang="en-US" i="1">
                                <a:latin typeface="Cambria Math" panose="02040503050406030204" pitchFamily="18" charset="0"/>
                              </a:rPr>
                            </m:ctrlPr>
                          </m:sSupPr>
                          <m:e>
                            <m:r>
                              <a:rPr lang="zh-CN" altLang="en-US" i="1">
                                <a:latin typeface="Cambria Math" panose="02040503050406030204" pitchFamily="18" charset="0"/>
                              </a:rPr>
                              <m:t>𝑡</m:t>
                            </m:r>
                          </m:e>
                          <m:sup>
                            <m:r>
                              <a:rPr lang="zh-CN" altLang="en-US" i="0">
                                <a:latin typeface="Cambria Math" panose="02040503050406030204" pitchFamily="18" charset="0"/>
                              </a:rPr>
                              <m:t>′</m:t>
                            </m:r>
                          </m:sup>
                        </m:sSup>
                      </m:e>
                    </m:d>
                    <m:r>
                      <a:rPr lang="en-US" altLang="zh-CN" b="0" i="0" smtClean="0">
                        <a:latin typeface="Cambria Math" panose="02040503050406030204" pitchFamily="18" charset="0"/>
                      </a:rPr>
                      <m:t>|</m:t>
                    </m:r>
                    <m:r>
                      <m:rPr>
                        <m:sty m:val="p"/>
                      </m:rPr>
                      <a:rPr lang="en-US" altLang="zh-CN" i="1">
                        <a:latin typeface="Cambria Math" panose="02040503050406030204" pitchFamily="18" charset="0"/>
                      </a:rPr>
                      <m:t>tag</m:t>
                    </m:r>
                    <m:r>
                      <a:rPr lang="zh-CN" altLang="en-US" i="1">
                        <a:latin typeface="Cambria Math" panose="02040503050406030204" pitchFamily="18" charset="0"/>
                      </a:rPr>
                      <m:t>，</m:t>
                    </m:r>
                  </m:oMath>
                </a14:m>
                <a:r>
                  <a:rPr lang="zh-CN" altLang="en-US" dirty="0">
                    <a:latin typeface="楷体" panose="02010609060101010101" pitchFamily="49" charset="-122"/>
                    <a:ea typeface="楷体" panose="02010609060101010101" pitchFamily="49" charset="-122"/>
                  </a:rPr>
                  <a:t>其中</a:t>
                </a:r>
                <a14:m>
                  <m:oMath xmlns:m="http://schemas.openxmlformats.org/officeDocument/2006/math">
                    <m:r>
                      <a:rPr lang="zh-CN" altLang="en-US" i="1">
                        <a:latin typeface="Cambria Math" panose="02040503050406030204" pitchFamily="18" charset="0"/>
                      </a:rPr>
                      <m:t>𝑡𝑎𝑔</m:t>
                    </m:r>
                    <m:r>
                      <a:rPr lang="zh-CN" altLang="en-US">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begChr m:val="{"/>
                            <m:endChr m:val="}"/>
                            <m:sepChr m:val=","/>
                            <m:ctrlPr>
                              <a:rPr lang="zh-CN" altLang="en-US" i="1">
                                <a:latin typeface="Cambria Math" panose="02040503050406030204" pitchFamily="18" charset="0"/>
                              </a:rPr>
                            </m:ctrlPr>
                          </m:dPr>
                          <m:e>
                            <m:r>
                              <a:rPr lang="zh-CN" altLang="en-US">
                                <a:latin typeface="Cambria Math" panose="02040503050406030204" pitchFamily="18" charset="0"/>
                              </a:rPr>
                              <m:t>0</m:t>
                            </m:r>
                          </m:e>
                          <m:e>
                            <m:r>
                              <a:rPr lang="zh-CN" altLang="en-US">
                                <a:latin typeface="Cambria Math" panose="02040503050406030204" pitchFamily="18" charset="0"/>
                              </a:rPr>
                              <m:t>1</m:t>
                            </m:r>
                          </m:e>
                        </m:d>
                      </m:e>
                      <m:sup>
                        <m:r>
                          <a:rPr lang="zh-CN" altLang="en-US" i="1">
                            <a:latin typeface="Cambria Math" panose="02040503050406030204" pitchFamily="18" charset="0"/>
                          </a:rPr>
                          <m:t>𝜆</m:t>
                        </m:r>
                      </m:sup>
                    </m:sSup>
                    <m:r>
                      <a:rPr lang="zh-CN" altLang="en-US" i="1">
                        <a:latin typeface="Cambria Math" panose="02040503050406030204" pitchFamily="18" charset="0"/>
                      </a:rPr>
                      <m:t>；</m:t>
                    </m:r>
                  </m:oMath>
                </a14:m>
                <a:endParaRPr lang="en-US" altLang="zh-CN" dirty="0">
                  <a:latin typeface="楷体" panose="02010609060101010101" pitchFamily="49" charset="-122"/>
                  <a:ea typeface="楷体" panose="02010609060101010101" pitchFamily="49" charset="-122"/>
                </a:endParaRPr>
              </a:p>
              <a:p>
                <a:pPr marL="1200150" lvl="2"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对</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oMath>
                </a14:m>
                <a:r>
                  <a:rPr lang="zh-CN" altLang="en-US" dirty="0">
                    <a:latin typeface="楷体" panose="02010609060101010101" pitchFamily="49" charset="-122"/>
                    <a:ea typeface="楷体" panose="02010609060101010101" pitchFamily="49" charset="-122"/>
                  </a:rPr>
                  <a:t>签名</a:t>
                </a:r>
                <a14:m>
                  <m:oMath xmlns:m="http://schemas.openxmlformats.org/officeDocument/2006/math">
                    <m:r>
                      <a:rPr lang="zh-CN" altLang="en-US" i="1">
                        <a:latin typeface="Cambria Math" panose="02040503050406030204" pitchFamily="18" charset="0"/>
                      </a:rPr>
                      <m:t>𝜎</m:t>
                    </m:r>
                    <m:r>
                      <a:rPr lang="zh-CN" altLang="en-US">
                        <a:latin typeface="Cambria Math" panose="02040503050406030204" pitchFamily="18" charset="0"/>
                      </a:rPr>
                      <m:t>←</m:t>
                    </m:r>
                    <m:r>
                      <a:rPr lang="zh-CN" altLang="en-US" i="1">
                        <a:latin typeface="Cambria Math" panose="02040503050406030204" pitchFamily="18" charset="0"/>
                      </a:rPr>
                      <m:t>𝑆𝑖𝑔𝑛</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𝑠</m:t>
                        </m:r>
                        <m:r>
                          <m:rPr>
                            <m:sty m:val="p"/>
                          </m:rPr>
                          <a:rPr lang="en-US" altLang="zh-CN" i="1">
                            <a:latin typeface="Cambria Math" panose="02040503050406030204" pitchFamily="18" charset="0"/>
                          </a:rPr>
                          <m:t>sk</m:t>
                        </m:r>
                      </m:e>
                      <m:e>
                        <m:r>
                          <a:rPr lang="zh-CN" altLang="en-US" i="1">
                            <a:latin typeface="Cambria Math" panose="02040503050406030204" pitchFamily="18" charset="0"/>
                          </a:rPr>
                          <m:t>𝑚</m:t>
                        </m:r>
                      </m:e>
                    </m:d>
                  </m:oMath>
                </a14:m>
                <a:endParaRPr lang="en-US" altLang="zh-CN" dirty="0">
                  <a:latin typeface="楷体" panose="02010609060101010101" pitchFamily="49" charset="-122"/>
                </a:endParaRPr>
              </a:p>
              <a:p>
                <a:pPr marL="1200150" lvl="2"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发送</a:t>
                </a:r>
                <a14:m>
                  <m:oMath xmlns:m="http://schemas.openxmlformats.org/officeDocument/2006/math">
                    <m:d>
                      <m:dPr>
                        <m:sepChr m:val=","/>
                        <m:ctrlPr>
                          <a:rPr lang="zh-CN" altLang="en-US" i="1" smtClean="0">
                            <a:latin typeface="Cambria Math" panose="02040503050406030204" pitchFamily="18" charset="0"/>
                          </a:rPr>
                        </m:ctrlPr>
                      </m:dPr>
                      <m:e>
                        <m:r>
                          <a:rPr lang="zh-CN" altLang="en-US" i="1">
                            <a:latin typeface="Cambria Math" panose="02040503050406030204" pitchFamily="18" charset="0"/>
                          </a:rPr>
                          <m:t>𝜎</m:t>
                        </m:r>
                      </m:e>
                      <m:e>
                        <m:d>
                          <m:dPr>
                            <m:sepChr m:val=","/>
                            <m:ctrlPr>
                              <a:rPr lang="zh-CN" altLang="en-US" i="1">
                                <a:latin typeface="Cambria Math" panose="02040503050406030204" pitchFamily="18" charset="0"/>
                              </a:rPr>
                            </m:ctrlPr>
                          </m:dPr>
                          <m:e>
                            <m:r>
                              <a:rPr lang="zh-CN" altLang="en-US" i="1">
                                <a:latin typeface="Cambria Math" panose="02040503050406030204" pitchFamily="18" charset="0"/>
                              </a:rPr>
                              <m:t>𝑑</m:t>
                            </m:r>
                          </m:e>
                          <m:e>
                            <m:r>
                              <a:rPr lang="zh-CN" altLang="en-US" i="1">
                                <a:latin typeface="Cambria Math" panose="02040503050406030204" pitchFamily="18" charset="0"/>
                              </a:rPr>
                              <m:t>𝑐𝑛𝑡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𝑡𝑎𝑔</m:t>
                            </m:r>
                          </m:e>
                        </m:d>
                      </m:e>
                    </m:d>
                  </m:oMath>
                </a14:m>
                <a:r>
                  <a:rPr lang="zh-CN" altLang="en-US" dirty="0">
                    <a:latin typeface="楷体" panose="02010609060101010101" pitchFamily="49" charset="-122"/>
                    <a:ea typeface="楷体" panose="02010609060101010101" pitchFamily="49" charset="-122"/>
                  </a:rPr>
                  <a:t>给服务器</a:t>
                </a:r>
                <a:endParaRPr lang="en-US" altLang="zh-CN" dirty="0">
                  <a:latin typeface="楷体" panose="02010609060101010101" pitchFamily="49" charset="-122"/>
                  <a:ea typeface="楷体" panose="02010609060101010101" pitchFamily="49" charset="-122"/>
                </a:endParaRPr>
              </a:p>
              <a:p>
                <a:pPr marL="742950" lvl="1" indent="-285750">
                  <a:lnSpc>
                    <a:spcPct val="150000"/>
                  </a:lnSpc>
                  <a:buFont typeface="Arial" panose="020B0604020202020204" pitchFamily="34" charset="0"/>
                  <a:buChar char="•"/>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Sever</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marL="1200150" lvl="2" indent="-285750">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将</a:t>
                </a:r>
                <a14:m>
                  <m:oMath xmlns:m="http://schemas.openxmlformats.org/officeDocument/2006/math">
                    <m:r>
                      <a:rPr lang="zh-CN" altLang="en-US" i="1" smtClean="0">
                        <a:latin typeface="Cambria Math" panose="02040503050406030204" pitchFamily="18" charset="0"/>
                      </a:rPr>
                      <m:t>𝑑</m:t>
                    </m:r>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添加到数据库第</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cnt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个位置上，并存储</a:t>
                </a:r>
                <a14:m>
                  <m:oMath xmlns:m="http://schemas.openxmlformats.org/officeDocument/2006/math">
                    <m:d>
                      <m:dPr>
                        <m:sepChr m:val=","/>
                        <m:ctrlPr>
                          <a:rPr lang="zh-CN" altLang="en-US" i="1">
                            <a:latin typeface="Cambria Math" panose="02040503050406030204" pitchFamily="18" charset="0"/>
                          </a:rPr>
                        </m:ctrlPr>
                      </m:dPr>
                      <m:e>
                        <m:r>
                          <a:rPr lang="zh-CN" altLang="en-US" i="1">
                            <a:latin typeface="Cambria Math" panose="02040503050406030204" pitchFamily="18" charset="0"/>
                          </a:rPr>
                          <m:t>𝜎</m:t>
                        </m:r>
                      </m:e>
                      <m:e>
                        <m:d>
                          <m:dPr>
                            <m:sepChr m:val=","/>
                            <m:ctrlPr>
                              <a:rPr lang="zh-CN" altLang="en-US" i="1">
                                <a:latin typeface="Cambria Math" panose="02040503050406030204" pitchFamily="18" charset="0"/>
                              </a:rPr>
                            </m:ctrlPr>
                          </m:dPr>
                          <m:e>
                            <m:r>
                              <a:rPr lang="zh-CN" altLang="en-US" i="1">
                                <a:latin typeface="Cambria Math" panose="02040503050406030204" pitchFamily="18" charset="0"/>
                              </a:rPr>
                              <m:t>𝑑</m:t>
                            </m:r>
                          </m:e>
                          <m:e>
                            <m:r>
                              <a:rPr lang="zh-CN" altLang="en-US" i="1">
                                <a:latin typeface="Cambria Math" panose="02040503050406030204" pitchFamily="18" charset="0"/>
                              </a:rPr>
                              <m:t>𝑐𝑛𝑡</m:t>
                            </m:r>
                            <m:r>
                              <a:rPr lang="en-US" altLang="zh-CN" i="1">
                                <a:latin typeface="Cambria Math" panose="02040503050406030204" pitchFamily="18" charset="0"/>
                              </a:rPr>
                              <m:t>,</m:t>
                            </m:r>
                            <m:r>
                              <a:rPr lang="en-US" altLang="zh-CN" i="1">
                                <a:latin typeface="Cambria Math" panose="02040503050406030204" pitchFamily="18" charset="0"/>
                              </a:rPr>
                              <m:t>𝑡𝑎𝑔</m:t>
                            </m:r>
                          </m:e>
                        </m:d>
                      </m:e>
                    </m:d>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50000"/>
                  </a:lnSpc>
                </a:pPr>
                <a:endParaRPr lang="zh-CN" altLang="en-US" dirty="0"/>
              </a:p>
            </p:txBody>
          </p:sp>
        </mc:Choice>
        <mc:Fallback xmlns="">
          <p:sp>
            <p:nvSpPr>
              <p:cNvPr id="23" name="文本框 22">
                <a:extLst>
                  <a:ext uri="{FF2B5EF4-FFF2-40B4-BE49-F238E27FC236}">
                    <a16:creationId xmlns:a16="http://schemas.microsoft.com/office/drawing/2014/main" id="{2C2BE358-9C80-4145-A51B-93B065F4DC64}"/>
                  </a:ext>
                </a:extLst>
              </p:cNvPr>
              <p:cNvSpPr txBox="1">
                <a:spLocks noRot="1" noChangeAspect="1" noMove="1" noResize="1" noEditPoints="1" noAdjustHandles="1" noChangeArrowheads="1" noChangeShapeType="1" noTextEdit="1"/>
              </p:cNvSpPr>
              <p:nvPr/>
            </p:nvSpPr>
            <p:spPr>
              <a:xfrm>
                <a:off x="563419" y="929937"/>
                <a:ext cx="11093041" cy="5577232"/>
              </a:xfrm>
              <a:prstGeom prst="rect">
                <a:avLst/>
              </a:prstGeom>
              <a:blipFill>
                <a:blip r:embed="rId4"/>
                <a:stretch>
                  <a:fillRect l="-33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727075" y="130810"/>
            <a:ext cx="4662170" cy="645160"/>
          </a:xfrm>
          <a:prstGeom prst="rect">
            <a:avLst/>
          </a:prstGeom>
          <a:noFill/>
        </p:spPr>
        <p:txBody>
          <a:bodyPr wrap="square">
            <a:spAutoFit/>
          </a:bodyPr>
          <a:lstStyle/>
          <a:p>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Main Contributions</a:t>
            </a:r>
          </a:p>
        </p:txBody>
      </p:sp>
      <p:sp>
        <p:nvSpPr>
          <p:cNvPr id="18" name="文本框 17"/>
          <p:cNvSpPr txBox="1"/>
          <p:nvPr/>
        </p:nvSpPr>
        <p:spPr>
          <a:xfrm>
            <a:off x="1520909" y="991649"/>
            <a:ext cx="9149503" cy="2399665"/>
          </a:xfrm>
          <a:prstGeom prst="rect">
            <a:avLst/>
          </a:prstGeom>
          <a:noFill/>
        </p:spPr>
        <p:txBody>
          <a:bodyPr wrap="square" rtlCol="0">
            <a:spAutoFit/>
          </a:bodyPr>
          <a:lstStyle/>
          <a:p>
            <a:pPr>
              <a:lnSpc>
                <a:spcPct val="150000"/>
              </a:lnSpc>
            </a:pPr>
            <a:r>
              <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pitchFamily="49" charset="-122"/>
                <a:cs typeface="Times New Roman" panose="02020603050405020304" pitchFamily="18" charset="0"/>
              </a:rPr>
              <a:t>VDS</a:t>
            </a:r>
            <a:r>
              <a:rPr lang="zh-CN" altLang="en-US"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pitchFamily="49" charset="-122"/>
                <a:cs typeface="Times New Roman" panose="02020603050405020304" pitchFamily="18" charset="0"/>
              </a:rPr>
              <a:t>方案：</a:t>
            </a:r>
            <a:endParaRPr lang="en-US" altLang="zh-CN" sz="28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914400" lvl="1" indent="-457200">
              <a:lnSpc>
                <a:spcPct val="150000"/>
              </a:lnSpc>
              <a:buFont typeface="+mj-ea"/>
              <a:buAutoNum type="circleNumDbPlain"/>
            </a:pP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VDS-1</a:t>
            </a:r>
            <a:r>
              <a:rPr lang="en-US" altLang="zh-CN" sz="2400" dirty="0">
                <a:solidFill>
                  <a:srgbClr val="FF0000"/>
                </a:solidFill>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树</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变色龙</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VC</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CVC</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914400" lvl="1" indent="-457200">
              <a:lnSpc>
                <a:spcPct val="150000"/>
              </a:lnSpc>
              <a:buFont typeface="+mj-ea"/>
              <a:buAutoNum type="circleNumDbPlain"/>
            </a:pPr>
            <a:r>
              <a:rPr lang="en-US" altLang="zh-CN" sz="2400" dirty="0">
                <a:solidFill>
                  <a:schemeClr val="bg1">
                    <a:lumMod val="75000"/>
                  </a:schemeClr>
                </a:solidFill>
                <a:latin typeface="Times New Roman" panose="02020603050405020304" pitchFamily="18" charset="0"/>
                <a:ea typeface="楷体" panose="02010609060101010101" pitchFamily="49" charset="-122"/>
                <a:cs typeface="Times New Roman" panose="02020603050405020304" pitchFamily="18" charset="0"/>
              </a:rPr>
              <a:t>VDS-2:   </a:t>
            </a:r>
            <a:r>
              <a:rPr lang="zh-CN" altLang="en-US" sz="2400" dirty="0">
                <a:solidFill>
                  <a:schemeClr val="bg1">
                    <a:lumMod val="75000"/>
                  </a:schemeClr>
                </a:solidFill>
                <a:latin typeface="楷体" panose="02010609060101010101" pitchFamily="49" charset="-122"/>
                <a:ea typeface="楷体" panose="02010609060101010101" pitchFamily="49" charset="-122"/>
              </a:rPr>
              <a:t>签名</a:t>
            </a:r>
            <a:r>
              <a:rPr lang="en-US" altLang="zh-CN" sz="2400" dirty="0">
                <a:solidFill>
                  <a:schemeClr val="bg1">
                    <a:lumMod val="75000"/>
                  </a:schemeClr>
                </a:solidFill>
                <a:latin typeface="楷体" panose="02010609060101010101" pitchFamily="49" charset="-122"/>
                <a:ea typeface="楷体" panose="02010609060101010101" pitchFamily="49" charset="-122"/>
              </a:rPr>
              <a:t> </a:t>
            </a:r>
            <a:r>
              <a:rPr lang="zh-CN" altLang="en-US" sz="2400" dirty="0">
                <a:solidFill>
                  <a:schemeClr val="bg1">
                    <a:lumMod val="75000"/>
                  </a:schemeClr>
                </a:solidFill>
                <a:latin typeface="楷体" panose="02010609060101010101" pitchFamily="49" charset="-122"/>
                <a:ea typeface="楷体" panose="02010609060101010101" pitchFamily="49" charset="-122"/>
              </a:rPr>
              <a:t>＋</a:t>
            </a:r>
            <a:r>
              <a:rPr lang="en-US" altLang="zh-CN" sz="2400" dirty="0">
                <a:solidFill>
                  <a:schemeClr val="bg1">
                    <a:lumMod val="75000"/>
                  </a:schemeClr>
                </a:solidFill>
                <a:latin typeface="楷体" panose="02010609060101010101" pitchFamily="49" charset="-122"/>
                <a:ea typeface="楷体" panose="02010609060101010101" pitchFamily="49" charset="-122"/>
              </a:rPr>
              <a:t> </a:t>
            </a:r>
            <a:r>
              <a:rPr lang="zh-CN" altLang="en-US" sz="2400" dirty="0">
                <a:solidFill>
                  <a:schemeClr val="bg1">
                    <a:lumMod val="75000"/>
                  </a:schemeClr>
                </a:solidFill>
                <a:latin typeface="楷体" panose="02010609060101010101" pitchFamily="49" charset="-122"/>
                <a:ea typeface="楷体" panose="02010609060101010101" pitchFamily="49" charset="-122"/>
              </a:rPr>
              <a:t>双线性映射</a:t>
            </a:r>
            <a:r>
              <a:rPr lang="en-US" altLang="zh-CN" sz="2400" dirty="0">
                <a:solidFill>
                  <a:schemeClr val="bg1">
                    <a:lumMod val="75000"/>
                  </a:schemeClr>
                </a:solidFill>
                <a:latin typeface="Times New Roman" panose="02020603050405020304" pitchFamily="18" charset="0"/>
                <a:ea typeface="楷体" panose="02010609060101010101" pitchFamily="49" charset="-122"/>
                <a:cs typeface="Times New Roman" panose="02020603050405020304" pitchFamily="18" charset="0"/>
              </a:rPr>
              <a:t>ACC</a:t>
            </a:r>
          </a:p>
          <a:p>
            <a:pPr marL="914400" lvl="1" indent="-457200">
              <a:lnSpc>
                <a:spcPct val="150000"/>
              </a:lnSpc>
              <a:buFont typeface="+mj-ea"/>
              <a:buAutoNum type="circleNumDbPlain"/>
            </a:pPr>
            <a:endParaRPr lang="en-US" altLang="zh-CN" sz="2400" dirty="0">
              <a:solidFill>
                <a:schemeClr val="bg1">
                  <a:lumMod val="7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p:cNvSpPr txBox="1"/>
          <p:nvPr/>
        </p:nvSpPr>
        <p:spPr>
          <a:xfrm>
            <a:off x="6654800" y="324485"/>
            <a:ext cx="4318000" cy="368300"/>
          </a:xfrm>
          <a:prstGeom prst="rect">
            <a:avLst/>
          </a:prstGeom>
          <a:noFill/>
        </p:spPr>
        <p:txBody>
          <a:bodyPr wrap="none" rtlCol="0" anchor="t">
            <a:spAutoFit/>
          </a:bodyPr>
          <a:lstStyle/>
          <a:p>
            <a:r>
              <a:rPr lang="en-US" altLang="zh-CN" b="1" dirty="0">
                <a:solidFill>
                  <a:srgbClr val="0009BF"/>
                </a:solidFill>
                <a:latin typeface="Times New Roman" panose="02020603050405020304" pitchFamily="18" charset="0"/>
                <a:cs typeface="Times New Roman" panose="02020603050405020304" pitchFamily="18" charset="0"/>
                <a:sym typeface="+mn-ea"/>
              </a:rPr>
              <a:t>Nearly Optimal Verifiable Data Streaming</a:t>
            </a:r>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329814" y="192540"/>
            <a:ext cx="9404736" cy="646331"/>
          </a:xfrm>
          <a:prstGeom prst="rect">
            <a:avLst/>
          </a:prstGeom>
          <a:noFill/>
        </p:spPr>
        <p:txBody>
          <a:bodyPr wrap="square">
            <a:spAutoFit/>
          </a:bodyPr>
          <a:lstStyle/>
          <a:p>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VDS-3</a:t>
            </a:r>
            <a:endParaRPr lang="en-US" altLang="zh-CN" sz="3600" b="1"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F7B5B6-237B-4DC6-B71F-6DCF3F12F179}"/>
                  </a:ext>
                </a:extLst>
              </p:cNvPr>
              <p:cNvSpPr txBox="1"/>
              <p:nvPr/>
            </p:nvSpPr>
            <p:spPr>
              <a:xfrm>
                <a:off x="531891" y="1046236"/>
                <a:ext cx="5564109" cy="3508076"/>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𝐐𝐮𝐞𝐫𝐲</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𝑝</m:t>
                        </m:r>
                        <m:r>
                          <a:rPr lang="en-US" altLang="zh-CN" b="0" i="1" smtClean="0">
                            <a:latin typeface="Cambria Math" panose="02040503050406030204" pitchFamily="18" charset="0"/>
                          </a:rPr>
                          <m:t>𝑘</m:t>
                        </m:r>
                      </m:e>
                      <m:e>
                        <m:r>
                          <a:rPr lang="en-US" altLang="zh-CN" b="0" i="1" smtClean="0">
                            <a:latin typeface="Cambria Math" panose="02040503050406030204" pitchFamily="18" charset="0"/>
                          </a:rPr>
                          <m:t>𝐷𝐵</m:t>
                        </m:r>
                      </m:e>
                      <m:e>
                        <m:r>
                          <a:rPr lang="zh-CN" altLang="en-US" i="1">
                            <a:latin typeface="Cambria Math" panose="02040503050406030204" pitchFamily="18" charset="0"/>
                          </a:rPr>
                          <m:t>𝑖</m:t>
                        </m:r>
                      </m:e>
                    </m:d>
                    <m:r>
                      <a:rPr lang="zh-CN" altLang="en-US" i="0">
                        <a:latin typeface="Cambria Math" panose="02040503050406030204" pitchFamily="18" charset="0"/>
                      </a:rPr>
                      <m:t>→</m:t>
                    </m:r>
                    <m:d>
                      <m:dPr>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e>
                    </m:d>
                    <m:r>
                      <a:rPr lang="en-US" altLang="zh-CN" b="0" i="1" smtClean="0">
                        <a:latin typeface="Cambria Math" panose="02040503050406030204" pitchFamily="18" charset="0"/>
                      </a:rPr>
                      <m:t>:</m:t>
                    </m:r>
                  </m:oMath>
                </a14:m>
                <a:endParaRPr lang="en-US" altLang="zh-CN" b="0" dirty="0">
                  <a:latin typeface="Times New Roman" panose="02020603050405020304" pitchFamily="18" charset="0"/>
                </a:endParaRP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查询第</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个位置上消息，</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收到查询后找到</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oMath>
                </a14:m>
                <a:endParaRPr lang="en-US" altLang="zh-CN" dirty="0">
                  <a:latin typeface="Times New Roman" panose="02020603050405020304" pitchFamily="18" charset="0"/>
                </a:endParaRPr>
              </a:p>
              <a:p>
                <a:pPr marL="742950" lvl="1" indent="-285750">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计算累加器中非成员</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的证据</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sub>
                    </m:sSub>
                    <m:r>
                      <a:rPr lang="en-US" altLang="zh-CN" b="0" i="1" smtClean="0">
                        <a:latin typeface="Cambria Math" panose="02040503050406030204" pitchFamily="18" charset="0"/>
                      </a:rPr>
                      <m:t>=</m:t>
                    </m:r>
                    <m:r>
                      <a:rPr lang="zh-CN" altLang="en-US" i="1">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1" i="1" smtClean="0">
                            <a:latin typeface="Cambria Math" panose="02040503050406030204" pitchFamily="18" charset="0"/>
                          </a:rPr>
                          <m:t>,</m:t>
                        </m:r>
                        <m:r>
                          <a:rPr lang="en-US" altLang="zh-CN" b="0" i="1" smtClean="0">
                            <a:latin typeface="Cambria Math" panose="02040503050406030204" pitchFamily="18" charset="0"/>
                          </a:rPr>
                          <m:t>𝐵</m:t>
                        </m:r>
                      </m:e>
                    </m:d>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marL="742950" lvl="1" indent="-285750">
                  <a:lnSpc>
                    <a:spcPct val="150000"/>
                  </a:lnSpc>
                  <a:buFont typeface="Arial" panose="020B0604020202020204" pitchFamily="34" charset="0"/>
                  <a:buChar char="•"/>
                </a:pPr>
                <a14:m>
                  <m:oMath xmlns:m="http://schemas.openxmlformats.org/officeDocument/2006/math">
                    <m:r>
                      <a:rPr lang="en-US" altLang="zh-CN" b="1" i="0" smtClean="0">
                        <a:latin typeface="Cambria Math" panose="02040503050406030204" pitchFamily="18" charset="0"/>
                      </a:rPr>
                      <m:t>𝐍</m:t>
                    </m:r>
                    <m:r>
                      <a:rPr lang="en-US" altLang="zh-CN" b="1" i="0">
                        <a:latin typeface="Cambria Math" panose="02040503050406030204" pitchFamily="18" charset="0"/>
                      </a:rPr>
                      <m:t>𝐨𝐧</m:t>
                    </m:r>
                    <m:r>
                      <a:rPr lang="en-US" altLang="zh-CN" b="1" i="0" smtClean="0">
                        <a:latin typeface="Cambria Math" panose="02040503050406030204" pitchFamily="18" charset="0"/>
                      </a:rPr>
                      <m:t>𝐌𝐞𝐦</m:t>
                    </m:r>
                    <m:r>
                      <a:rPr lang="zh-CN" altLang="en-US" b="1" i="0" smtClean="0">
                        <a:latin typeface="Cambria Math" panose="02040503050406030204" pitchFamily="18" charset="0"/>
                      </a:rPr>
                      <m:t>𝐖𝐢𝐭𝐂𝐫𝐞𝐚𝐭𝐞</m:t>
                    </m:r>
                    <m:r>
                      <a:rPr lang="en-US" altLang="zh-CN" b="1"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𝑎𝑐𝑐</m:t>
                    </m:r>
                    <m:r>
                      <a:rPr lang="en-US" altLang="zh-CN" b="1" i="1" smtClean="0">
                        <a:latin typeface="Cambria Math" panose="02040503050406030204" pitchFamily="18" charset="0"/>
                      </a:rPr>
                      <m:t>)</m:t>
                    </m:r>
                    <m:r>
                      <a:rPr lang="zh-CN" altLang="en-US" b="1" i="1">
                        <a:latin typeface="Cambria Math" panose="02040503050406030204" pitchFamily="18" charset="0"/>
                      </a:rPr>
                      <m:t>：</m:t>
                    </m:r>
                  </m:oMath>
                </a14:m>
                <a:endParaRPr lang="en-US" altLang="zh-CN" dirty="0">
                  <a:latin typeface="楷体" panose="02010609060101010101" pitchFamily="49" charset="-122"/>
                  <a:ea typeface="楷体" panose="02010609060101010101" pitchFamily="49" charset="-122"/>
                </a:endParaRPr>
              </a:p>
              <a:p>
                <a:pPr marL="1257300" lvl="2" indent="-342900">
                  <a:lnSpc>
                    <a:spcPct val="150000"/>
                  </a:lnSpc>
                  <a:buFont typeface="+mj-lt"/>
                  <a:buAutoNum type="arabicPeriod"/>
                </a:pPr>
                <a14:m>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m:t>
                        </m:r>
                      </m:sup>
                    </m:sSup>
                    <m:r>
                      <a:rPr lang="zh-CN" altLang="en-US" i="0">
                        <a:latin typeface="Cambria Math" panose="02040503050406030204" pitchFamily="18" charset="0"/>
                      </a:rPr>
                      <m:t>←</m:t>
                    </m:r>
                    <m:nary>
                      <m:naryPr>
                        <m:chr m:val="∏"/>
                        <m:limLoc m:val="subSup"/>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𝑋</m:t>
                        </m:r>
                      </m:sub>
                      <m:sup/>
                      <m:e>
                        <m:r>
                          <a:rPr lang="zh-CN" altLang="en-US" i="1" smtClean="0">
                            <a:latin typeface="Cambria Math" panose="02040503050406030204" pitchFamily="18" charset="0"/>
                          </a:rPr>
                          <m:t>𝑥</m:t>
                        </m:r>
                      </m:e>
                    </m:nary>
                  </m:oMath>
                </a14:m>
                <a:endParaRPr lang="en-US" altLang="zh-CN" dirty="0">
                  <a:solidFill>
                    <a:srgbClr val="0009BF"/>
                  </a:solidFill>
                  <a:latin typeface="楷体" panose="02010609060101010101" pitchFamily="49" charset="-122"/>
                  <a:ea typeface="楷体" panose="02010609060101010101" pitchFamily="49" charset="-122"/>
                </a:endParaRPr>
              </a:p>
              <a:p>
                <a:pPr marL="1257300" lvl="2" indent="-342900">
                  <a:lnSpc>
                    <a:spcPct val="150000"/>
                  </a:lnSpc>
                  <a:buFont typeface="+mj-lt"/>
                  <a:buAutoNum type="arabicPeriod"/>
                </a:pPr>
                <a14:m>
                  <m:oMath xmlns:m="http://schemas.openxmlformats.org/officeDocument/2006/math">
                    <m:r>
                      <a:rPr lang="zh-CN" altLang="en-US" b="0" i="1" smtClean="0">
                        <a:latin typeface="Cambria Math" panose="02040503050406030204" pitchFamily="18" charset="0"/>
                      </a:rPr>
                      <m:t>𝑎</m:t>
                    </m:r>
                    <m:r>
                      <a:rPr lang="zh-CN" altLang="en-US" b="0" i="0">
                        <a:latin typeface="Cambria Math" panose="02040503050406030204" pitchFamily="18" charset="0"/>
                      </a:rPr>
                      <m:t>,</m:t>
                    </m:r>
                    <m:r>
                      <a:rPr lang="zh-CN" altLang="en-US" b="0" i="1">
                        <a:latin typeface="Cambria Math" panose="02040503050406030204" pitchFamily="18" charset="0"/>
                      </a:rPr>
                      <m:t>𝑏</m:t>
                    </m:r>
                    <m:r>
                      <a:rPr lang="zh-CN" altLang="en-US" i="0">
                        <a:latin typeface="Cambria Math" panose="02040503050406030204" pitchFamily="18" charset="0"/>
                      </a:rPr>
                      <m:t>←</m:t>
                    </m:r>
                    <m:r>
                      <a:rPr lang="zh-CN" altLang="en-US" i="1">
                        <a:latin typeface="Cambria Math" panose="02040503050406030204" pitchFamily="18" charset="0"/>
                      </a:rPr>
                      <m:t>𝐵𝑒𝑧𝑜𝑢𝑡</m:t>
                    </m:r>
                    <m:d>
                      <m:dPr>
                        <m:sepChr m:val=","/>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m:t>
                            </m:r>
                          </m:sup>
                        </m:sSup>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e>
                    </m:d>
                    <m:r>
                      <a:rPr lang="zh-CN" altLang="en-US" i="1">
                        <a:latin typeface="Cambria Math" panose="02040503050406030204" pitchFamily="18" charset="0"/>
                      </a:rPr>
                      <m:t>；</m:t>
                    </m:r>
                    <m:r>
                      <a:rPr lang="zh-CN" altLang="en-US" i="1">
                        <a:latin typeface="Cambria Math" panose="02040503050406030204" pitchFamily="18" charset="0"/>
                      </a:rPr>
                      <m:t>𝐵</m:t>
                    </m:r>
                    <m:r>
                      <a:rPr lang="zh-CN" altLang="en-US">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r>
                          <a:rPr lang="zh-CN" altLang="en-US" i="1">
                            <a:latin typeface="Cambria Math" panose="02040503050406030204" pitchFamily="18" charset="0"/>
                          </a:rPr>
                          <m:t>𝑏</m:t>
                        </m:r>
                      </m:sup>
                    </m:sSup>
                  </m:oMath>
                </a14:m>
                <a:endParaRPr lang="en-US" altLang="zh-CN" dirty="0">
                  <a:solidFill>
                    <a:srgbClr val="0009BF"/>
                  </a:solidFill>
                  <a:latin typeface="楷体" panose="02010609060101010101" pitchFamily="49" charset="-122"/>
                  <a:ea typeface="楷体" panose="02010609060101010101" pitchFamily="49" charset="-122"/>
                </a:endParaRPr>
              </a:p>
              <a:p>
                <a:pPr marL="1257300" lvl="2" indent="-342900">
                  <a:lnSpc>
                    <a:spcPct val="150000"/>
                  </a:lnSpc>
                  <a:buFont typeface="+mj-lt"/>
                  <a:buAutoNum type="arabicPeriod"/>
                </a:pPr>
                <a14:m>
                  <m:oMath xmlns:m="http://schemas.openxmlformats.org/officeDocument/2006/math">
                    <m:r>
                      <m:rPr>
                        <m:sty m:val="p"/>
                      </m:rPr>
                      <a:rPr lang="zh-CN" altLang="en-US" i="0" smtClean="0">
                        <a:latin typeface="Cambria Math" panose="02040503050406030204" pitchFamily="18" charset="0"/>
                      </a:rPr>
                      <m:t>return</m:t>
                    </m:r>
                    <m:r>
                      <a:rPr lang="en-US" altLang="zh-CN" b="0" i="1" smtClean="0">
                        <a:latin typeface="Cambria Math" panose="02040503050406030204" pitchFamily="18" charset="0"/>
                      </a:rPr>
                      <m:t>   </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sub>
                    </m:sSub>
                    <m:r>
                      <a:rPr lang="zh-CN" altLang="en-US" i="0">
                        <a:latin typeface="Cambria Math" panose="02040503050406030204" pitchFamily="18" charset="0"/>
                      </a:rPr>
                      <m:t>←</m:t>
                    </m:r>
                    <m:d>
                      <m:dPr>
                        <m:begChr m:val="{"/>
                        <m:endChr m:val="}"/>
                        <m:sepChr m:val=","/>
                        <m:ctrlPr>
                          <a:rPr lang="zh-CN" altLang="en-US" i="1">
                            <a:latin typeface="Cambria Math" panose="02040503050406030204" pitchFamily="18" charset="0"/>
                          </a:rPr>
                        </m:ctrlPr>
                      </m:dPr>
                      <m:e>
                        <m:r>
                          <a:rPr lang="zh-CN" altLang="en-US" i="1">
                            <a:latin typeface="Cambria Math" panose="02040503050406030204" pitchFamily="18" charset="0"/>
                          </a:rPr>
                          <m:t>𝑎</m:t>
                        </m:r>
                      </m:e>
                      <m:e>
                        <m:r>
                          <a:rPr lang="zh-CN" altLang="en-US" i="1">
                            <a:latin typeface="Cambria Math" panose="02040503050406030204" pitchFamily="18" charset="0"/>
                          </a:rPr>
                          <m:t>𝐵</m:t>
                        </m:r>
                      </m:e>
                    </m:d>
                  </m:oMath>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108000">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服务器返回</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𝑡𝑎𝑔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zh-CN" altLang="en-US" i="1">
                        <a:latin typeface="Cambria Math" panose="02040503050406030204" pitchFamily="18" charset="0"/>
                      </a:rPr>
                      <m:t>𝜎</m:t>
                    </m:r>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sub>
                    </m:sSub>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p:txBody>
          </p:sp>
        </mc:Choice>
        <mc:Fallback xmlns="">
          <p:sp>
            <p:nvSpPr>
              <p:cNvPr id="8" name="文本框 7">
                <a:extLst>
                  <a:ext uri="{FF2B5EF4-FFF2-40B4-BE49-F238E27FC236}">
                    <a16:creationId xmlns:a16="http://schemas.microsoft.com/office/drawing/2014/main" id="{88F7B5B6-237B-4DC6-B71F-6DCF3F12F179}"/>
                  </a:ext>
                </a:extLst>
              </p:cNvPr>
              <p:cNvSpPr txBox="1">
                <a:spLocks noRot="1" noChangeAspect="1" noMove="1" noResize="1" noEditPoints="1" noAdjustHandles="1" noChangeArrowheads="1" noChangeShapeType="1" noTextEdit="1"/>
              </p:cNvSpPr>
              <p:nvPr/>
            </p:nvSpPr>
            <p:spPr>
              <a:xfrm>
                <a:off x="531891" y="1046236"/>
                <a:ext cx="5564109" cy="3508076"/>
              </a:xfrm>
              <a:prstGeom prst="rect">
                <a:avLst/>
              </a:prstGeom>
              <a:blipFill>
                <a:blip r:embed="rId4"/>
                <a:stretch>
                  <a:fillRect l="-657" b="-1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AD4468D-D7F4-497C-8083-9EC4E695085A}"/>
                  </a:ext>
                </a:extLst>
              </p:cNvPr>
              <p:cNvSpPr txBox="1"/>
              <p:nvPr/>
            </p:nvSpPr>
            <p:spPr>
              <a:xfrm>
                <a:off x="6295853" y="1046236"/>
                <a:ext cx="4923527" cy="2701637"/>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𝐕𝐞𝐫𝐢𝐟𝐲</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𝑝</m:t>
                        </m:r>
                        <m:r>
                          <a:rPr lang="en-US" altLang="zh-CN" b="0" i="1" smtClean="0">
                            <a:latin typeface="Cambria Math" panose="02040503050406030204" pitchFamily="18" charset="0"/>
                          </a:rPr>
                          <m:t>𝑘</m:t>
                        </m:r>
                      </m:e>
                      <m:e>
                        <m:r>
                          <a:rPr lang="en-US" altLang="zh-CN" b="0" i="1" smtClean="0">
                            <a:latin typeface="Cambria Math" panose="02040503050406030204" pitchFamily="18" charset="0"/>
                          </a:rPr>
                          <m:t>𝑖</m:t>
                        </m:r>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d>
                      <m:dPr>
                        <m:sepChr m:val=","/>
                        <m:ctrlPr>
                          <a:rPr lang="zh-CN" altLang="en-US" i="1">
                            <a:latin typeface="Cambria Math" panose="02040503050406030204" pitchFamily="18" charset="0"/>
                          </a:rPr>
                        </m:ctrlPr>
                      </m:dPr>
                      <m:e>
                        <m:r>
                          <a:rPr lang="zh-CN" altLang="en-US" i="0">
                            <a:latin typeface="Cambria Math" panose="02040503050406030204" pitchFamily="18" charset="0"/>
                          </a:rPr>
                          <m:t>1</m:t>
                        </m:r>
                      </m:e>
                      <m:e>
                        <m:r>
                          <a:rPr lang="zh-CN" altLang="en-US" i="0">
                            <a:latin typeface="Cambria Math" panose="02040503050406030204" pitchFamily="18" charset="0"/>
                          </a:rPr>
                          <m:t>0</m:t>
                        </m:r>
                      </m:e>
                    </m:d>
                  </m:oMath>
                </a14:m>
                <a:endParaRPr lang="en-US" altLang="zh-CN" dirty="0">
                  <a:latin typeface="楷体" panose="02010609060101010101" pitchFamily="49" charset="-122"/>
                </a:endParaRP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楷体" panose="02010609060101010101" pitchFamily="49" charset="-122"/>
                    <a:ea typeface="楷体" panose="02010609060101010101" pitchFamily="49" charset="-122"/>
                  </a:rPr>
                  <a:t>验证</a:t>
                </a:r>
                <a14:m>
                  <m:oMath xmlns:m="http://schemas.openxmlformats.org/officeDocument/2006/math">
                    <m:d>
                      <m:dPr>
                        <m:ctrlPr>
                          <a:rPr lang="en-US" altLang="zh-CN" b="0" i="1" dirty="0">
                            <a:latin typeface="Cambria Math" panose="02040503050406030204" pitchFamily="18" charset="0"/>
                          </a:rPr>
                        </m:ctrlPr>
                      </m:dPr>
                      <m:e>
                        <m:r>
                          <a:rPr lang="en-US" altLang="zh-CN" b="0" i="1" dirty="0" smtClean="0">
                            <a:latin typeface="Cambria Math" panose="02040503050406030204" pitchFamily="18" charset="0"/>
                          </a:rPr>
                          <m:t>𝑝𝑝𝑘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𝑡𝑎𝑔</m:t>
                        </m:r>
                        <m:d>
                          <m:dPr>
                            <m:begChr m:val="|"/>
                            <m:endChr m:val="|"/>
                            <m:ctrlPr>
                              <a:rPr lang="en-US" altLang="zh-CN" b="0" i="1" dirty="0" smtClean="0">
                                <a:latin typeface="Cambria Math" panose="02040503050406030204" pitchFamily="18" charset="0"/>
                              </a:rPr>
                            </m:ctrlPr>
                          </m:dPr>
                          <m:e>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𝑑</m:t>
                                </m:r>
                              </m:e>
                            </m:d>
                          </m:e>
                        </m:d>
                        <m:r>
                          <a:rPr lang="en-US" altLang="zh-CN" b="0" i="1" dirty="0" smtClean="0">
                            <a:latin typeface="Cambria Math" panose="02040503050406030204" pitchFamily="18" charset="0"/>
                          </a:rPr>
                          <m:t>𝑖</m:t>
                        </m:r>
                      </m:e>
                    </m:d>
                    <m:r>
                      <a:rPr lang="zh-CN" altLang="en-US" i="0">
                        <a:latin typeface="Cambria Math" panose="02040503050406030204" pitchFamily="18" charset="0"/>
                      </a:rPr>
                      <m:t>=1</m:t>
                    </m:r>
                  </m:oMath>
                </a14:m>
                <a:r>
                  <a:rPr lang="en-US" altLang="zh-CN" dirty="0">
                    <a:latin typeface="楷体" panose="02010609060101010101" pitchFamily="49" charset="-122"/>
                  </a:rPr>
                  <a:t>?</a:t>
                </a:r>
              </a:p>
              <a:p>
                <a:pPr marL="742950" lvl="1"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验证累加器：</a:t>
                </a:r>
                <a:endParaRPr lang="en-US" altLang="zh-CN" dirty="0">
                  <a:latin typeface="楷体" panose="02010609060101010101" pitchFamily="49" charset="-122"/>
                  <a:ea typeface="楷体" panose="02010609060101010101" pitchFamily="49" charset="-122"/>
                </a:endParaRPr>
              </a:p>
              <a:p>
                <a:pPr marL="1200150" lvl="2"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𝐕𝐞𝐫</m:t>
                    </m:r>
                    <m:r>
                      <a:rPr lang="en-US" altLang="zh-CN" b="1" i="0" smtClean="0">
                        <a:latin typeface="Cambria Math" panose="02040503050406030204" pitchFamily="18" charset="0"/>
                      </a:rPr>
                      <m:t>𝐍</m:t>
                    </m:r>
                    <m:r>
                      <a:rPr lang="en-US" altLang="zh-CN" b="1" i="0">
                        <a:latin typeface="Cambria Math" panose="02040503050406030204" pitchFamily="18" charset="0"/>
                      </a:rPr>
                      <m:t>𝐨𝐧</m:t>
                    </m:r>
                    <m:r>
                      <a:rPr lang="en-US" altLang="zh-CN" b="1" i="0" smtClean="0">
                        <a:latin typeface="Cambria Math" panose="02040503050406030204" pitchFamily="18" charset="0"/>
                      </a:rPr>
                      <m:t>𝐌𝐞𝐦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𝑎𝑐𝑐</m:t>
                        </m:r>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𝑑</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oMath>
                </a14:m>
                <a:endParaRPr lang="en-US" altLang="zh-CN" dirty="0">
                  <a:latin typeface="Times New Roman" panose="02020603050405020304" pitchFamily="18" charset="0"/>
                </a:endParaRPr>
              </a:p>
              <a:p>
                <a:pPr marL="1714500" lvl="3" indent="-342900">
                  <a:lnSpc>
                    <a:spcPct val="150000"/>
                  </a:lnSpc>
                  <a:buFont typeface="+mj-lt"/>
                  <a:buAutoNum type="arabicPeriod"/>
                </a:pPr>
                <a14:m>
                  <m:oMath xmlns:m="http://schemas.openxmlformats.org/officeDocument/2006/math">
                    <m:d>
                      <m:dPr>
                        <m:begChr m:val="{"/>
                        <m:endChr m:val="}"/>
                        <m:sepChr m:val=","/>
                        <m:ctrlPr>
                          <a:rPr lang="zh-CN" altLang="en-US" i="1" smtClean="0">
                            <a:latin typeface="Cambria Math" panose="02040503050406030204" pitchFamily="18" charset="0"/>
                          </a:rPr>
                        </m:ctrlPr>
                      </m:dPr>
                      <m:e>
                        <m:r>
                          <a:rPr lang="zh-CN" altLang="en-US" i="1">
                            <a:latin typeface="Cambria Math" panose="02040503050406030204" pitchFamily="18" charset="0"/>
                          </a:rPr>
                          <m:t>𝑎</m:t>
                        </m:r>
                      </m:e>
                      <m:e>
                        <m:r>
                          <a:rPr lang="zh-CN" altLang="en-US" i="1">
                            <a:latin typeface="Cambria Math" panose="02040503050406030204" pitchFamily="18" charset="0"/>
                          </a:rPr>
                          <m:t>𝐵</m:t>
                        </m:r>
                      </m:e>
                    </m:d>
                    <m:r>
                      <a:rPr lang="zh-CN" altLang="en-US" i="0">
                        <a:latin typeface="Cambria Math" panose="02040503050406030204" pitchFamily="18" charset="0"/>
                      </a:rPr>
                      <m:t>←</m:t>
                    </m:r>
                  </m:oMath>
                </a14:m>
                <a:r>
                  <a:rPr lang="zh-CN" altLang="en-US" dirty="0">
                    <a:solidFill>
                      <a:srgbClr val="836967"/>
                    </a:solidFill>
                  </a:rPr>
                  <a:t> </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sub>
                    </m:sSub>
                  </m:oMath>
                </a14:m>
                <a:endParaRPr lang="en-US" altLang="zh-CN" dirty="0"/>
              </a:p>
              <a:p>
                <a:pPr marL="1714500" lvl="3" indent="-342900">
                  <a:lnSpc>
                    <a:spcPct val="150000"/>
                  </a:lnSpc>
                  <a:buFont typeface="+mj-lt"/>
                  <a:buAutoNum type="arabicPeriod"/>
                </a:pPr>
                <a14:m>
                  <m:oMath xmlns:m="http://schemas.openxmlformats.org/officeDocument/2006/math">
                    <m:r>
                      <a:rPr lang="zh-CN" altLang="en-US" i="1" smtClean="0">
                        <a:latin typeface="Cambria Math" panose="02040503050406030204" pitchFamily="18" charset="0"/>
                      </a:rPr>
                      <m:t>𝑟𝑒𝑡𝑢𝑟𝑛</m:t>
                    </m:r>
                    <m:r>
                      <a:rPr lang="en-US" altLang="zh-CN" b="0" i="0" smtClean="0">
                        <a:latin typeface="Cambria Math" panose="02040503050406030204" pitchFamily="18" charset="0"/>
                      </a:rPr>
                      <m:t>  </m:t>
                    </m:r>
                    <m:r>
                      <a:rPr lang="zh-CN" altLang="en-US" i="0">
                        <a:latin typeface="Cambria Math" panose="02040503050406030204" pitchFamily="18" charset="0"/>
                      </a:rPr>
                      <m:t>1</m:t>
                    </m:r>
                    <m:r>
                      <a:rPr lang="en-US" altLang="zh-CN" b="0" i="0" smtClean="0">
                        <a:latin typeface="Cambria Math" panose="02040503050406030204" pitchFamily="18" charset="0"/>
                      </a:rPr>
                      <m:t>    </m:t>
                    </m:r>
                    <m:r>
                      <a:rPr lang="zh-CN" altLang="en-US" i="1">
                        <a:latin typeface="Cambria Math" panose="02040503050406030204" pitchFamily="18" charset="0"/>
                      </a:rPr>
                      <m:t>𝑖𝑓</m:t>
                    </m:r>
                    <m:r>
                      <a:rPr lang="en-US" altLang="zh-CN" b="0" i="1" smtClean="0">
                        <a:latin typeface="Cambria Math" panose="02040503050406030204" pitchFamily="18" charset="0"/>
                      </a:rPr>
                      <m:t> </m:t>
                    </m:r>
                    <m:sSup>
                      <m:sSupPr>
                        <m:ctrlPr>
                          <a:rPr lang="zh-CN" altLang="en-US" i="1">
                            <a:solidFill>
                              <a:srgbClr val="836967"/>
                            </a:solidFill>
                            <a:latin typeface="Cambria Math" panose="02040503050406030204" pitchFamily="18" charset="0"/>
                          </a:rPr>
                        </m:ctrlPr>
                      </m:sSupPr>
                      <m:e>
                        <m:r>
                          <m:rPr>
                            <m:sty m:val="p"/>
                          </m:rPr>
                          <a:rPr lang="en-US" altLang="zh-CN" i="1">
                            <a:latin typeface="Cambria Math" panose="02040503050406030204" pitchFamily="18" charset="0"/>
                          </a:rPr>
                          <m:t>acc</m:t>
                        </m:r>
                      </m:e>
                      <m:sup>
                        <m:r>
                          <a:rPr lang="zh-CN" altLang="en-US" i="1">
                            <a:latin typeface="Cambria Math" panose="02040503050406030204" pitchFamily="18" charset="0"/>
                          </a:rPr>
                          <m:t>𝑎</m:t>
                        </m:r>
                      </m:sup>
                    </m:s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𝐵</m:t>
                        </m:r>
                      </m:e>
                      <m:sup>
                        <m:sSub>
                          <m:sSubPr>
                            <m:ctrlPr>
                              <a:rPr lang="zh-CN" altLang="en-US" i="1">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𝑑</m:t>
                            </m:r>
                          </m:e>
                          <m:sub>
                            <m:r>
                              <a:rPr lang="zh-CN" altLang="en-US" i="1">
                                <a:latin typeface="Cambria Math" panose="02040503050406030204" pitchFamily="18" charset="0"/>
                              </a:rPr>
                              <m:t>𝑖</m:t>
                            </m:r>
                          </m:sub>
                        </m:sSub>
                      </m:sup>
                    </m:sSup>
                    <m:r>
                      <a:rPr lang="zh-CN" altLang="en-US" i="0">
                        <a:latin typeface="Cambria Math" panose="02040503050406030204" pitchFamily="18" charset="0"/>
                      </a:rPr>
                      <m:t>=</m:t>
                    </m:r>
                    <m:r>
                      <a:rPr lang="zh-CN" altLang="en-US" i="1">
                        <a:latin typeface="Cambria Math" panose="02040503050406030204" pitchFamily="18" charset="0"/>
                      </a:rPr>
                      <m:t>𝑔</m:t>
                    </m:r>
                  </m:oMath>
                </a14:m>
                <a:endParaRPr lang="en-US" altLang="zh-CN" dirty="0">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2AD4468D-D7F4-497C-8083-9EC4E695085A}"/>
                  </a:ext>
                </a:extLst>
              </p:cNvPr>
              <p:cNvSpPr txBox="1">
                <a:spLocks noRot="1" noChangeAspect="1" noMove="1" noResize="1" noEditPoints="1" noAdjustHandles="1" noChangeArrowheads="1" noChangeShapeType="1" noTextEdit="1"/>
              </p:cNvSpPr>
              <p:nvPr/>
            </p:nvSpPr>
            <p:spPr>
              <a:xfrm>
                <a:off x="6295853" y="1046236"/>
                <a:ext cx="4923527" cy="2701637"/>
              </a:xfrm>
              <a:prstGeom prst="rect">
                <a:avLst/>
              </a:prstGeom>
              <a:blipFill>
                <a:blip r:embed="rId5"/>
                <a:stretch>
                  <a:fillRect l="-867" b="-248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329814" y="192540"/>
            <a:ext cx="9404736" cy="646331"/>
          </a:xfrm>
          <a:prstGeom prst="rect">
            <a:avLst/>
          </a:prstGeom>
          <a:noFill/>
        </p:spPr>
        <p:txBody>
          <a:bodyPr wrap="square">
            <a:spAutoFit/>
          </a:bodyPr>
          <a:lstStyle/>
          <a:p>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VDS-3</a:t>
            </a:r>
            <a:endParaRPr lang="en-US" altLang="zh-CN" sz="3600" b="1"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587DC451-3457-48D6-83E1-BEDA3F2C2E82}"/>
              </a:ext>
            </a:extLst>
          </p:cNvPr>
          <p:cNvGrpSpPr/>
          <p:nvPr/>
        </p:nvGrpSpPr>
        <p:grpSpPr>
          <a:xfrm>
            <a:off x="600997" y="1151289"/>
            <a:ext cx="9725851" cy="4270362"/>
            <a:chOff x="1028838" y="1226808"/>
            <a:chExt cx="8391882" cy="4011061"/>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648AB8E-545B-4557-895E-CA4983897D61}"/>
                    </a:ext>
                  </a:extLst>
                </p:cNvPr>
                <p:cNvSpPr txBox="1"/>
                <p:nvPr/>
              </p:nvSpPr>
              <p:spPr>
                <a:xfrm>
                  <a:off x="1028838" y="1226808"/>
                  <a:ext cx="6845154" cy="3144259"/>
                </a:xfrm>
                <a:prstGeom prst="rect">
                  <a:avLst/>
                </a:prstGeom>
                <a:noFill/>
              </p:spPr>
              <p:txBody>
                <a:bodyPr wrap="square">
                  <a:spAutoFit/>
                </a:bodyPr>
                <a:lstStyle/>
                <a:p>
                  <a:pPr>
                    <a:lnSpc>
                      <a:spcPct val="110000"/>
                    </a:lnSpc>
                  </a:pPr>
                  <a14:m>
                    <m:oMathPara xmlns:m="http://schemas.openxmlformats.org/officeDocument/2006/math">
                      <m:oMathParaPr>
                        <m:jc m:val="left"/>
                      </m:oMathParaPr>
                      <m:oMath xmlns:m="http://schemas.openxmlformats.org/officeDocument/2006/math">
                        <m:r>
                          <a:rPr lang="en-US" altLang="zh-CN" b="1" i="0" smtClean="0">
                            <a:latin typeface="Cambria Math" panose="02040503050406030204" pitchFamily="18" charset="0"/>
                          </a:rPr>
                          <m:t>𝐁</m:t>
                        </m:r>
                        <m:r>
                          <a:rPr lang="en-US" altLang="zh-CN" b="1" i="0">
                            <a:latin typeface="Cambria Math" panose="02040503050406030204" pitchFamily="18" charset="0"/>
                          </a:rPr>
                          <m:t>𝐚𝐭𝐜𝐡</m:t>
                        </m:r>
                        <m:r>
                          <a:rPr lang="zh-CN" altLang="en-US" b="1" i="0" smtClean="0">
                            <a:latin typeface="Cambria Math" panose="02040503050406030204" pitchFamily="18" charset="0"/>
                          </a:rPr>
                          <m:t>𝐐𝐮𝐞𝐫𝐲</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𝑝</m:t>
                            </m:r>
                            <m:r>
                              <a:rPr lang="en-US" altLang="zh-CN" b="0" i="1" smtClean="0">
                                <a:latin typeface="Cambria Math" panose="02040503050406030204" pitchFamily="18" charset="0"/>
                              </a:rPr>
                              <m:t>𝑘</m:t>
                            </m:r>
                          </m:e>
                          <m:e>
                            <m:r>
                              <a:rPr lang="en-US" altLang="zh-CN" b="0" i="1" smtClean="0">
                                <a:latin typeface="Cambria Math" panose="02040503050406030204" pitchFamily="18" charset="0"/>
                              </a:rPr>
                              <m:t>𝐷𝐵</m:t>
                            </m:r>
                          </m:e>
                          <m:e>
                            <m:r>
                              <a:rPr lang="en-US" altLang="zh-CN" b="0" i="1" smtClean="0">
                                <a:latin typeface="Cambria Math" panose="02040503050406030204" pitchFamily="18" charset="0"/>
                              </a:rPr>
                              <m:t>(</m:t>
                            </m:r>
                            <m:r>
                              <a:rPr lang="zh-CN" altLang="en-US"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m:oMathPara>
                  </a14:m>
                  <a:endParaRPr lang="en-US" altLang="zh-CN" b="0" dirty="0"/>
                </a:p>
                <a:p>
                  <a:pPr marL="285750" indent="-108000">
                    <a:lnSpc>
                      <a:spcPct val="11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查询第</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i,j,k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上消息，</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收到查询后找到</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oMath>
                  </a14:m>
                  <a:r>
                    <a:rPr lang="en-US" altLang="zh-CN" b="1" dirty="0">
                      <a:latin typeface="Times New Roman" panose="02020603050405020304" pitchFamily="18" charset="0"/>
                    </a:rPr>
                    <a:t>,</a:t>
                  </a:r>
                  <a:r>
                    <a:rPr lang="zh-CN" altLang="en-US" dirty="0">
                      <a:solidFill>
                        <a:srgbClr val="836967"/>
                      </a:solidFill>
                    </a:rPr>
                    <a:t> </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en-US" altLang="zh-CN" b="0" i="1" smtClean="0">
                              <a:latin typeface="Cambria Math" panose="02040503050406030204" pitchFamily="18" charset="0"/>
                            </a:rPr>
                            <m:t>𝑗</m:t>
                          </m:r>
                        </m:sub>
                      </m:sSub>
                    </m:oMath>
                  </a14:m>
                  <a:r>
                    <a:rPr lang="en-US" altLang="zh-CN" b="1" dirty="0">
                      <a:latin typeface="Times New Roman" panose="02020603050405020304" pitchFamily="18" charset="0"/>
                    </a:rPr>
                    <a:t>,</a:t>
                  </a:r>
                  <a:r>
                    <a:rPr lang="zh-CN" altLang="en-US" dirty="0">
                      <a:solidFill>
                        <a:srgbClr val="836967"/>
                      </a:solidFill>
                    </a:rPr>
                    <a:t> </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𝑑</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a14:m>
                  <a:endParaRPr lang="en-US" altLang="zh-CN" b="1" dirty="0">
                    <a:latin typeface="Times New Roman" panose="02020603050405020304" pitchFamily="18" charset="0"/>
                  </a:endParaRPr>
                </a:p>
                <a:p>
                  <a:pPr marL="1257300" lvl="2" indent="-342900">
                    <a:lnSpc>
                      <a:spcPct val="110000"/>
                    </a:lnSpc>
                    <a:buFont typeface="+mj-lt"/>
                    <a:buAutoNum type="arabicPeriod"/>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1257300" lvl="2" indent="-342900">
                    <a:lnSpc>
                      <a:spcPct val="110000"/>
                    </a:lnSpc>
                    <a:buFont typeface="+mj-lt"/>
                    <a:buAutoNum type="arabicPeriod"/>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1257300" lvl="2" indent="-342900">
                    <a:lnSpc>
                      <a:spcPct val="110000"/>
                    </a:lnSpc>
                    <a:buFont typeface="+mj-lt"/>
                    <a:buAutoNum type="arabicPeriod"/>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1257300" lvl="2" indent="-342900">
                    <a:lnSpc>
                      <a:spcPct val="110000"/>
                    </a:lnSpc>
                    <a:buFont typeface="+mj-lt"/>
                    <a:buAutoNum type="arabicPeriod"/>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1257300" lvl="2" indent="-342900">
                    <a:lnSpc>
                      <a:spcPct val="110000"/>
                    </a:lnSpc>
                    <a:buFont typeface="+mj-lt"/>
                    <a:buAutoNum type="arabicPeriod"/>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1257300" lvl="2" indent="-342900">
                    <a:lnSpc>
                      <a:spcPct val="110000"/>
                    </a:lnSpc>
                    <a:buFont typeface="+mj-lt"/>
                    <a:buAutoNum type="arabicPeriod"/>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1257300" lvl="2" indent="-342900">
                    <a:lnSpc>
                      <a:spcPct val="110000"/>
                    </a:lnSpc>
                    <a:buFont typeface="+mj-lt"/>
                    <a:buAutoNum type="arabicPeriod"/>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1257300" lvl="2" indent="-342900">
                    <a:lnSpc>
                      <a:spcPct val="110000"/>
                    </a:lnSpc>
                    <a:buFont typeface="+mj-lt"/>
                    <a:buAutoNum type="arabicPeriod"/>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1257300" lvl="2" indent="-342900">
                    <a:lnSpc>
                      <a:spcPct val="110000"/>
                    </a:lnSpc>
                    <a:buFont typeface="+mj-lt"/>
                    <a:buAutoNum type="arabicPeriod"/>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5648AB8E-545B-4557-895E-CA4983897D61}"/>
                    </a:ext>
                  </a:extLst>
                </p:cNvPr>
                <p:cNvSpPr txBox="1">
                  <a:spLocks noRot="1" noChangeAspect="1" noMove="1" noResize="1" noEditPoints="1" noAdjustHandles="1" noChangeArrowheads="1" noChangeShapeType="1" noTextEdit="1"/>
                </p:cNvSpPr>
                <p:nvPr/>
              </p:nvSpPr>
              <p:spPr>
                <a:xfrm>
                  <a:off x="1028838" y="1226808"/>
                  <a:ext cx="6845154" cy="3144259"/>
                </a:xfrm>
                <a:prstGeom prst="rect">
                  <a:avLst/>
                </a:prstGeom>
                <a:blipFill>
                  <a:blip r:embed="rId4"/>
                  <a:stretch>
                    <a:fillRect/>
                  </a:stretch>
                </a:blipFill>
              </p:spPr>
              <p:txBody>
                <a:bodyPr/>
                <a:lstStyle/>
                <a:p>
                  <a:r>
                    <a:rPr lang="zh-CN" altLang="en-US">
                      <a:noFill/>
                    </a:rPr>
                    <a:t> </a:t>
                  </a:r>
                </a:p>
              </p:txBody>
            </p:sp>
          </mc:Fallback>
        </mc:AlternateContent>
        <p:grpSp>
          <p:nvGrpSpPr>
            <p:cNvPr id="27" name="组合 26">
              <a:extLst>
                <a:ext uri="{FF2B5EF4-FFF2-40B4-BE49-F238E27FC236}">
                  <a16:creationId xmlns:a16="http://schemas.microsoft.com/office/drawing/2014/main" id="{3899C9B4-4C59-4DF8-8BAC-FBF48FFD4310}"/>
                </a:ext>
              </a:extLst>
            </p:cNvPr>
            <p:cNvGrpSpPr/>
            <p:nvPr/>
          </p:nvGrpSpPr>
          <p:grpSpPr>
            <a:xfrm>
              <a:off x="1088067" y="1906871"/>
              <a:ext cx="8332653" cy="3330998"/>
              <a:chOff x="6022862" y="1111139"/>
              <a:chExt cx="8332653" cy="3330998"/>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054DD9F-419F-4915-9445-63804BDF9F77}"/>
                      </a:ext>
                    </a:extLst>
                  </p:cNvPr>
                  <p:cNvSpPr txBox="1"/>
                  <p:nvPr/>
                </p:nvSpPr>
                <p:spPr>
                  <a:xfrm>
                    <a:off x="6022862" y="1111139"/>
                    <a:ext cx="8332653" cy="2750613"/>
                  </a:xfrm>
                  <a:prstGeom prst="rect">
                    <a:avLst/>
                  </a:prstGeom>
                  <a:noFill/>
                </p:spPr>
                <p:txBody>
                  <a:bodyPr wrap="square">
                    <a:spAutoFit/>
                  </a:bodyPr>
                  <a:lstStyle/>
                  <a:p>
                    <a:pPr marL="742950" lvl="1" indent="-285750">
                      <a:lnSpc>
                        <a:spcPct val="110000"/>
                      </a:lnSpc>
                      <a:buFont typeface="Arial" panose="020B0604020202020204" pitchFamily="34" charset="0"/>
                      <a:buChar char="•"/>
                    </a:pPr>
                    <a14:m>
                      <m:oMath xmlns:m="http://schemas.openxmlformats.org/officeDocument/2006/math">
                        <m:r>
                          <a:rPr lang="en-US" altLang="zh-CN" b="1" i="0" smtClean="0">
                            <a:latin typeface="Cambria Math" panose="02040503050406030204" pitchFamily="18" charset="0"/>
                          </a:rPr>
                          <m:t>𝐍𝐨𝐧𝐌𝐞𝐦𝐖𝐢𝐭𝐂𝐫𝐞𝐚𝐭𝐞</m:t>
                        </m:r>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a:latin typeface="Cambria Math" panose="02040503050406030204" pitchFamily="18" charset="0"/>
                                  </a:rPr>
                                  <m:t>∗</m:t>
                                </m:r>
                              </m:sup>
                            </m:sSup>
                            <m:r>
                              <a:rPr lang="en-US" altLang="zh-CN" b="0" i="1" smtClean="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en-US" altLang="zh-CN" b="0" i="1" smtClean="0">
                                    <a:solidFill>
                                      <a:srgbClr val="836967"/>
                                    </a:solidFill>
                                    <a:latin typeface="Cambria Math" panose="02040503050406030204" pitchFamily="18" charset="0"/>
                                  </a:rPr>
                                  <m:t>𝑑</m:t>
                                </m:r>
                              </m:e>
                              <m:sup>
                                <m:r>
                                  <a:rPr lang="zh-CN" altLang="en-US">
                                    <a:latin typeface="Cambria Math" panose="02040503050406030204" pitchFamily="18" charset="0"/>
                                  </a:rPr>
                                  <m:t>∗</m:t>
                                </m:r>
                              </m:sup>
                            </m:sSup>
                          </m:e>
                        </m:d>
                        <m:r>
                          <a:rPr lang="zh-CN" altLang="en-US" b="1" i="1">
                            <a:latin typeface="Cambria Math" panose="02040503050406030204" pitchFamily="18" charset="0"/>
                          </a:rPr>
                          <m:t>：</m:t>
                        </m:r>
                      </m:oMath>
                    </a14:m>
                    <a:endParaRPr lang="en-US" altLang="zh-CN" b="1" dirty="0">
                      <a:latin typeface="楷体" panose="02010609060101010101" pitchFamily="49" charset="-122"/>
                    </a:endParaRPr>
                  </a:p>
                  <a:p>
                    <a:pPr marL="742950" lvl="1" indent="-285750">
                      <a:lnSpc>
                        <a:spcPct val="110000"/>
                      </a:lnSpc>
                      <a:buFont typeface="Arial" panose="020B0604020202020204" pitchFamily="34" charset="0"/>
                      <a:buChar char="•"/>
                    </a:pPr>
                    <a:endParaRPr lang="en-US" altLang="zh-CN" sz="1600" b="1" dirty="0">
                      <a:latin typeface="楷体" panose="02010609060101010101" pitchFamily="49" charset="-122"/>
                    </a:endParaRPr>
                  </a:p>
                  <a:p>
                    <a:pPr marL="742950" lvl="1" indent="-285750">
                      <a:lnSpc>
                        <a:spcPct val="110000"/>
                      </a:lnSpc>
                      <a:buFont typeface="Arial" panose="020B0604020202020204" pitchFamily="34" charset="0"/>
                      <a:buChar char="•"/>
                    </a:pPr>
                    <a:endParaRPr lang="en-US" altLang="zh-CN" sz="1600" dirty="0">
                      <a:latin typeface="楷体" panose="02010609060101010101" pitchFamily="49" charset="-122"/>
                      <a:ea typeface="楷体" panose="02010609060101010101" pitchFamily="49" charset="-122"/>
                    </a:endParaRPr>
                  </a:p>
                  <a:p>
                    <a:pPr marL="742950" lvl="1" indent="-285750">
                      <a:lnSpc>
                        <a:spcPct val="110000"/>
                      </a:lnSpc>
                      <a:buFont typeface="Arial" panose="020B0604020202020204" pitchFamily="34" charset="0"/>
                      <a:buChar char="•"/>
                    </a:pPr>
                    <a:endParaRPr lang="en-US" altLang="zh-CN" sz="1600" dirty="0">
                      <a:latin typeface="楷体" panose="02010609060101010101" pitchFamily="49" charset="-122"/>
                      <a:ea typeface="楷体" panose="02010609060101010101" pitchFamily="49" charset="-122"/>
                    </a:endParaRPr>
                  </a:p>
                  <a:p>
                    <a:pPr marL="742950" lvl="1" indent="-285750">
                      <a:lnSpc>
                        <a:spcPct val="110000"/>
                      </a:lnSpc>
                      <a:buFont typeface="Arial" panose="020B0604020202020204" pitchFamily="34" charset="0"/>
                      <a:buChar char="•"/>
                    </a:pPr>
                    <a:endParaRPr lang="en-US" altLang="zh-CN" sz="1600" dirty="0">
                      <a:latin typeface="楷体" panose="02010609060101010101" pitchFamily="49" charset="-122"/>
                      <a:ea typeface="楷体" panose="02010609060101010101" pitchFamily="49" charset="-122"/>
                    </a:endParaRPr>
                  </a:p>
                  <a:p>
                    <a:pPr marL="742950" lvl="1" indent="-285750">
                      <a:lnSpc>
                        <a:spcPct val="110000"/>
                      </a:lnSpc>
                      <a:buFont typeface="Arial" panose="020B0604020202020204" pitchFamily="34" charset="0"/>
                      <a:buChar char="•"/>
                    </a:pPr>
                    <a:endParaRPr lang="en-US" altLang="zh-CN" sz="1600" dirty="0">
                      <a:latin typeface="楷体" panose="02010609060101010101" pitchFamily="49" charset="-122"/>
                      <a:ea typeface="楷体" panose="02010609060101010101" pitchFamily="49" charset="-122"/>
                    </a:endParaRPr>
                  </a:p>
                  <a:p>
                    <a:pPr marL="742950" lvl="1" indent="-285750">
                      <a:lnSpc>
                        <a:spcPct val="110000"/>
                      </a:lnSpc>
                      <a:buFont typeface="Arial" panose="020B0604020202020204" pitchFamily="34" charset="0"/>
                      <a:buChar char="•"/>
                    </a:pPr>
                    <a:endParaRPr lang="en-US" altLang="zh-CN" sz="1600" dirty="0">
                      <a:latin typeface="楷体" panose="02010609060101010101" pitchFamily="49" charset="-122"/>
                      <a:ea typeface="楷体" panose="02010609060101010101" pitchFamily="49" charset="-122"/>
                    </a:endParaRPr>
                  </a:p>
                  <a:p>
                    <a:pPr marL="742950" lvl="1" indent="-285750">
                      <a:lnSpc>
                        <a:spcPct val="110000"/>
                      </a:lnSpc>
                      <a:buFont typeface="Arial" panose="020B0604020202020204" pitchFamily="34" charset="0"/>
                      <a:buChar char="•"/>
                    </a:pPr>
                    <a:endParaRPr lang="en-US" altLang="zh-CN" sz="1600" dirty="0">
                      <a:latin typeface="楷体" panose="02010609060101010101" pitchFamily="49" charset="-122"/>
                      <a:ea typeface="楷体" panose="02010609060101010101" pitchFamily="49" charset="-122"/>
                    </a:endParaRPr>
                  </a:p>
                  <a:p>
                    <a:pPr marL="742950" lvl="1" indent="-285750">
                      <a:lnSpc>
                        <a:spcPct val="11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服务器返回</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𝑡𝑎𝑔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zh-CN" altLang="en-US" i="1">
                            <a:latin typeface="Cambria Math" panose="02040503050406030204" pitchFamily="18" charset="0"/>
                          </a:rPr>
                          <m:t>𝜎</m:t>
                        </m:r>
                        <m:r>
                          <a:rPr lang="en-US" altLang="zh-CN" b="0" i="1" smtClean="0">
                            <a:latin typeface="Cambria Math" panose="02040503050406030204" pitchFamily="18" charset="0"/>
                          </a:rPr>
                          <m:t>),</m:t>
                        </m:r>
                        <m:r>
                          <m:rPr>
                            <m:nor/>
                          </m:rPr>
                          <a:rPr lang="en-US" altLang="zh-CN" b="0" smtClean="0">
                            <a:latin typeface="Cambria Math" panose="02040503050406030204" pitchFamily="18" charset="0"/>
                          </a:rPr>
                          <m:t>(</m:t>
                        </m:r>
                        <m:r>
                          <m:rPr>
                            <m:nor/>
                          </m:rPr>
                          <a:rPr lang="en-US" altLang="zh-CN" i="1" dirty="0">
                            <a:latin typeface="Times New Roman" panose="02020603050405020304" pitchFamily="18" charset="0"/>
                            <a:ea typeface="楷体" panose="02010609060101010101" pitchFamily="49" charset="-122"/>
                            <a:cs typeface="Times New Roman" panose="02020603050405020304" pitchFamily="18" charset="0"/>
                          </a:rPr>
                          <m:t>d</m:t>
                        </m:r>
                        <m:r>
                          <a:rPr lang="en-US" altLang="zh-CN" i="1">
                            <a:latin typeface="Cambria Math" panose="02040503050406030204" pitchFamily="18" charset="0"/>
                          </a:rPr>
                          <m:t>,</m:t>
                        </m:r>
                        <m:r>
                          <a:rPr lang="en-US" altLang="zh-CN" i="1">
                            <a:latin typeface="Cambria Math" panose="02040503050406030204" pitchFamily="18" charset="0"/>
                          </a:rPr>
                          <m:t>𝑡𝑎𝑔</m:t>
                        </m:r>
                        <m:r>
                          <a:rPr lang="en-US" altLang="zh-CN" i="1">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r>
                          <m:rPr>
                            <m:nor/>
                          </m:rPr>
                          <a:rPr lang="en-US" altLang="zh-CN" b="0" i="1" smtClean="0">
                            <a:latin typeface="Cambria Math" panose="02040503050406030204" pitchFamily="18" charset="0"/>
                          </a:rPr>
                          <m:t>(</m:t>
                        </m:r>
                        <m:r>
                          <m:rPr>
                            <m:nor/>
                          </m:rPr>
                          <a:rPr lang="en-US" altLang="zh-CN" i="1" dirty="0">
                            <a:latin typeface="Times New Roman" panose="02020603050405020304" pitchFamily="18" charset="0"/>
                            <a:ea typeface="楷体" panose="02010609060101010101" pitchFamily="49" charset="-122"/>
                            <a:cs typeface="Times New Roman" panose="02020603050405020304" pitchFamily="18" charset="0"/>
                          </a:rPr>
                          <m:t>d</m:t>
                        </m:r>
                        <m:r>
                          <a:rPr lang="en-US" altLang="zh-CN" i="1">
                            <a:latin typeface="Cambria Math" panose="02040503050406030204" pitchFamily="18" charset="0"/>
                          </a:rPr>
                          <m:t>,</m:t>
                        </m:r>
                        <m:r>
                          <a:rPr lang="en-US" altLang="zh-CN" i="1">
                            <a:latin typeface="Cambria Math" panose="02040503050406030204" pitchFamily="18" charset="0"/>
                          </a:rPr>
                          <m:t>𝑡𝑎𝑔</m:t>
                        </m:r>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m:t>
                        </m:r>
                        <m:r>
                          <a:rPr lang="zh-CN" altLang="en-US" i="1">
                            <a:latin typeface="Cambria Math" panose="02040503050406030204" pitchFamily="18" charset="0"/>
                          </a:rPr>
                          <m:t>𝑢</m:t>
                        </m:r>
                        <m:r>
                          <a:rPr lang="zh-CN" altLang="en-US">
                            <a:latin typeface="Cambria Math" panose="02040503050406030204" pitchFamily="18" charset="0"/>
                          </a:rPr>
                          <m:t>=</m:t>
                        </m:r>
                        <m:d>
                          <m:dPr>
                            <m:begChr m:val="{"/>
                            <m:endChr m:val="}"/>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𝑣</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𝑔</m:t>
                                </m:r>
                              </m:sub>
                            </m:sSub>
                          </m:e>
                          <m:e>
                            <m:r>
                              <a:rPr lang="zh-CN" altLang="en-US" i="1">
                                <a:latin typeface="Cambria Math" panose="02040503050406030204" pitchFamily="18" charset="0"/>
                              </a:rPr>
                              <m:t>𝑉</m:t>
                            </m:r>
                          </m:e>
                          <m:e>
                            <m:r>
                              <a:rPr lang="zh-CN" altLang="en-US" i="1">
                                <a:latin typeface="Cambria Math" panose="02040503050406030204" pitchFamily="18" charset="0"/>
                              </a:rPr>
                              <m:t>𝐵</m:t>
                            </m:r>
                          </m:e>
                        </m:d>
                        <m:r>
                          <a:rPr lang="en-US" altLang="zh-CN" b="0" i="1" smtClean="0">
                            <a:latin typeface="Cambria Math" panose="02040503050406030204" pitchFamily="18" charset="0"/>
                          </a:rPr>
                          <m:t>)</m:t>
                        </m:r>
                      </m:oMath>
                    </a14:m>
                    <a:endParaRPr lang="en-US" altLang="zh-CN" dirty="0"/>
                  </a:p>
                  <a:p>
                    <a:pPr marL="1200150" lvl="2" indent="-285750">
                      <a:lnSpc>
                        <a:spcPct val="11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验证通过</a:t>
                    </a:r>
                    <a14:m>
                      <m:oMath xmlns:m="http://schemas.openxmlformats.org/officeDocument/2006/math">
                        <m:r>
                          <a:rPr lang="en-US" altLang="zh-CN" b="1" i="0" smtClean="0">
                            <a:latin typeface="Cambria Math" panose="02040503050406030204" pitchFamily="18" charset="0"/>
                          </a:rPr>
                          <m:t>𝐕</m:t>
                        </m:r>
                        <m:r>
                          <a:rPr lang="en-US" altLang="zh-CN" b="1" i="0">
                            <a:latin typeface="Cambria Math" panose="02040503050406030204" pitchFamily="18" charset="0"/>
                          </a:rPr>
                          <m:t>𝐞𝐫</m:t>
                        </m:r>
                        <m:r>
                          <a:rPr lang="en-US" altLang="zh-CN" b="1" i="0" smtClean="0">
                            <a:latin typeface="Cambria Math" panose="02040503050406030204" pitchFamily="18" charset="0"/>
                          </a:rPr>
                          <m:t>𝐍𝐨𝐧𝐌𝐞𝐦</m:t>
                        </m:r>
                        <m:r>
                          <a:rPr lang="en-US" altLang="zh-CN" b="1" i="0" smtClean="0">
                            <a:latin typeface="Cambria Math" panose="02040503050406030204" pitchFamily="18" charset="0"/>
                          </a:rPr>
                          <m:t>∗</m:t>
                        </m:r>
                        <m:r>
                          <a:rPr lang="zh-CN" altLang="en-US" b="1" i="1">
                            <a:latin typeface="Cambria Math" panose="02040503050406030204" pitchFamily="18" charset="0"/>
                          </a:rPr>
                          <m:t>：</m:t>
                        </m:r>
                      </m:oMath>
                    </a14:m>
                    <a:endParaRPr lang="zh-CN" altLang="en-US" dirty="0"/>
                  </a:p>
                </p:txBody>
              </p:sp>
            </mc:Choice>
            <mc:Fallback xmlns="">
              <p:sp>
                <p:nvSpPr>
                  <p:cNvPr id="11" name="文本框 10">
                    <a:extLst>
                      <a:ext uri="{FF2B5EF4-FFF2-40B4-BE49-F238E27FC236}">
                        <a16:creationId xmlns:a16="http://schemas.microsoft.com/office/drawing/2014/main" id="{8054DD9F-419F-4915-9445-63804BDF9F77}"/>
                      </a:ext>
                    </a:extLst>
                  </p:cNvPr>
                  <p:cNvSpPr txBox="1">
                    <a:spLocks noRot="1" noChangeAspect="1" noMove="1" noResize="1" noEditPoints="1" noAdjustHandles="1" noChangeArrowheads="1" noChangeShapeType="1" noTextEdit="1"/>
                  </p:cNvSpPr>
                  <p:nvPr/>
                </p:nvSpPr>
                <p:spPr>
                  <a:xfrm>
                    <a:off x="6022862" y="1111139"/>
                    <a:ext cx="8332653" cy="2750613"/>
                  </a:xfrm>
                  <a:prstGeom prst="rect">
                    <a:avLst/>
                  </a:prstGeom>
                  <a:blipFill>
                    <a:blip r:embed="rId5"/>
                    <a:stretch>
                      <a:fillRect t="-208" b="-187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66445608-7FD6-4C31-8DDE-4FC24709D075}"/>
                  </a:ext>
                </a:extLst>
              </p:cNvPr>
              <p:cNvPicPr>
                <a:picLocks noChangeAspect="1"/>
              </p:cNvPicPr>
              <p:nvPr/>
            </p:nvPicPr>
            <p:blipFill>
              <a:blip r:embed="rId6"/>
              <a:stretch>
                <a:fillRect/>
              </a:stretch>
            </p:blipFill>
            <p:spPr>
              <a:xfrm>
                <a:off x="6657225" y="1493009"/>
                <a:ext cx="6251756" cy="1528640"/>
              </a:xfrm>
              <a:prstGeom prst="rect">
                <a:avLst/>
              </a:prstGeom>
            </p:spPr>
          </p:pic>
          <p:pic>
            <p:nvPicPr>
              <p:cNvPr id="25" name="图片 24">
                <a:extLst>
                  <a:ext uri="{FF2B5EF4-FFF2-40B4-BE49-F238E27FC236}">
                    <a16:creationId xmlns:a16="http://schemas.microsoft.com/office/drawing/2014/main" id="{C1080149-A9C8-47E2-9C91-1FA174F99FDF}"/>
                  </a:ext>
                </a:extLst>
              </p:cNvPr>
              <p:cNvPicPr>
                <a:picLocks noChangeAspect="1"/>
              </p:cNvPicPr>
              <p:nvPr/>
            </p:nvPicPr>
            <p:blipFill>
              <a:blip r:embed="rId7"/>
              <a:stretch>
                <a:fillRect/>
              </a:stretch>
            </p:blipFill>
            <p:spPr>
              <a:xfrm>
                <a:off x="7309588" y="3835053"/>
                <a:ext cx="6314851" cy="607084"/>
              </a:xfrm>
              <a:prstGeom prst="rect">
                <a:avLst/>
              </a:prstGeom>
            </p:spPr>
          </p:pic>
        </p:grpSp>
      </p:grpSp>
    </p:spTree>
    <p:extLst>
      <p:ext uri="{BB962C8B-B14F-4D97-AF65-F5344CB8AC3E}">
        <p14:creationId xmlns:p14="http://schemas.microsoft.com/office/powerpoint/2010/main" val="1606689823"/>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249619" y="131570"/>
            <a:ext cx="2253036" cy="645160"/>
          </a:xfrm>
          <a:prstGeom prst="rect">
            <a:avLst/>
          </a:prstGeom>
          <a:noFill/>
        </p:spPr>
        <p:txBody>
          <a:bodyPr wrap="square">
            <a:spAutoFit/>
          </a:bodyPr>
          <a:lstStyle/>
          <a:p>
            <a:r>
              <a:rPr lang="en-US" altLang="zh-CN" sz="3600" b="1"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VDS-3</a:t>
            </a:r>
            <a:endParaRPr lang="en-US" altLang="zh-CN" sz="3600" b="1"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06C7967-9002-499B-8F01-6EA510ACFC30}"/>
                  </a:ext>
                </a:extLst>
              </p:cNvPr>
              <p:cNvSpPr txBox="1"/>
              <p:nvPr/>
            </p:nvSpPr>
            <p:spPr>
              <a:xfrm>
                <a:off x="249619" y="1009331"/>
                <a:ext cx="5436066" cy="4111638"/>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r>
                      <a:rPr lang="zh-CN" altLang="en-US" b="1" i="0" smtClean="0">
                        <a:latin typeface="Cambria Math" panose="02040503050406030204" pitchFamily="18" charset="0"/>
                      </a:rPr>
                      <m:t>𝐔𝐩𝐝𝐚𝐭𝐞</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𝑝</m:t>
                        </m:r>
                        <m:r>
                          <a:rPr lang="en-US" altLang="zh-CN" b="0" i="1" smtClean="0">
                            <a:latin typeface="Cambria Math" panose="02040503050406030204" pitchFamily="18" charset="0"/>
                          </a:rPr>
                          <m:t>𝑘</m:t>
                        </m:r>
                      </m:e>
                      <m:e>
                        <m:r>
                          <a:rPr lang="en-US" altLang="zh-CN" b="0" i="1" smtClean="0">
                            <a:latin typeface="Cambria Math" panose="02040503050406030204" pitchFamily="18" charset="0"/>
                          </a:rPr>
                          <m:t>𝐷𝐵</m:t>
                        </m:r>
                      </m:e>
                      <m:e>
                        <m:r>
                          <a:rPr lang="en-US" altLang="zh-CN" b="0" i="1" smtClean="0">
                            <a:latin typeface="Cambria Math" panose="02040503050406030204" pitchFamily="18" charset="0"/>
                          </a:rPr>
                          <m:t>𝑠𝑘</m:t>
                        </m:r>
                      </m:e>
                      <m:e>
                        <m:r>
                          <a:rPr lang="en-US" altLang="zh-CN" b="0" i="1" smtClean="0">
                            <a:latin typeface="Cambria Math" panose="02040503050406030204" pitchFamily="18" charset="0"/>
                          </a:rPr>
                          <m:t>𝑖</m:t>
                        </m:r>
                      </m:e>
                      <m:e>
                        <m:r>
                          <a:rPr lang="en-US" altLang="zh-CN" b="0" i="1" smtClean="0">
                            <a:latin typeface="Cambria Math" panose="02040503050406030204" pitchFamily="18" charset="0"/>
                          </a:rPr>
                          <m:t>𝑑</m:t>
                        </m:r>
                        <m:r>
                          <a:rPr lang="en-US" altLang="zh-CN" b="0" i="1" smtClean="0">
                            <a:latin typeface="Cambria Math" panose="02040503050406030204" pitchFamily="18" charset="0"/>
                          </a:rPr>
                          <m:t>′</m:t>
                        </m:r>
                      </m:e>
                    </m:d>
                    <m:r>
                      <a:rPr lang="zh-CN" altLang="en-US" i="1">
                        <a:latin typeface="Cambria Math" panose="02040503050406030204" pitchFamily="18" charset="0"/>
                      </a:rPr>
                      <m:t>→</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𝑑</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e>
                      <m:e>
                        <m:r>
                          <a:rPr lang="zh-CN" altLang="en-US" i="1">
                            <a:latin typeface="Cambria Math" panose="02040503050406030204" pitchFamily="18" charset="0"/>
                          </a:rPr>
                          <m:t>𝑠𝑘</m:t>
                        </m:r>
                        <m:r>
                          <a:rPr lang="zh-CN" altLang="en-US" i="1">
                            <a:latin typeface="Cambria Math" panose="02040503050406030204" pitchFamily="18" charset="0"/>
                          </a:rPr>
                          <m:t>′</m:t>
                        </m:r>
                      </m:e>
                    </m:d>
                  </m:oMath>
                </a14:m>
                <a:r>
                  <a:rPr lang="en-US" altLang="zh-CN" i="1" dirty="0">
                    <a:latin typeface="楷体" panose="02010609060101010101" pitchFamily="49" charset="-122"/>
                    <a:ea typeface="楷体" panose="02010609060101010101" pitchFamily="49" charset="-122"/>
                  </a:rPr>
                  <a:t>:</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楷体" panose="02010609060101010101" pitchFamily="49" charset="-122"/>
                    <a:ea typeface="楷体" panose="02010609060101010101" pitchFamily="49" charset="-122"/>
                  </a:rPr>
                  <a:t>更新第</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楷体" panose="02010609060101010101" pitchFamily="49" charset="-122"/>
                    <a:ea typeface="楷体" panose="02010609060101010101" pitchFamily="49" charset="-122"/>
                  </a:rPr>
                  <a:t>位置上元素</a:t>
                </a:r>
                <a:endParaRPr lang="en-US" altLang="zh-CN" i="1" dirty="0">
                  <a:latin typeface="楷体" panose="02010609060101010101" pitchFamily="49" charset="-122"/>
                  <a:ea typeface="楷体" panose="02010609060101010101" pitchFamily="49" charset="-122"/>
                </a:endParaRPr>
              </a:p>
              <a:p>
                <a:pPr marL="1200150" lvl="2" indent="-285750">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通过</a:t>
                </a:r>
                <a:r>
                  <a:rPr lang="en-US" altLang="zh-CN" dirty="0">
                    <a:latin typeface="Times New Roman" panose="02020603050405020304" pitchFamily="18" charset="0"/>
                    <a:ea typeface="楷体" panose="02010609060101010101" pitchFamily="49" charset="-122"/>
                    <a:cs typeface="Times New Roman" panose="02020603050405020304" pitchFamily="18" charset="0"/>
                  </a:rPr>
                  <a:t>Query</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a:latin typeface="Times New Roman" panose="02020603050405020304" pitchFamily="18" charset="0"/>
                    <a:ea typeface="楷体" panose="02010609060101010101" pitchFamily="49" charset="-122"/>
                    <a:cs typeface="Times New Roman" panose="02020603050405020304" pitchFamily="18" charset="0"/>
                  </a:rPr>
                  <a:t>Verify</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算法获取</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及旧</a:t>
                </a:r>
                <a14:m>
                  <m:oMath xmlns:m="http://schemas.openxmlformats.org/officeDocument/2006/math">
                    <m:r>
                      <a:rPr lang="zh-CN" altLang="en-US" i="1" smtClean="0">
                        <a:latin typeface="Cambria Math" panose="02040503050406030204" pitchFamily="18" charset="0"/>
                      </a:rPr>
                      <m:t>𝜎</m:t>
                    </m:r>
                  </m:oMath>
                </a14:m>
                <a:endParaRPr lang="en-US" altLang="zh-CN" dirty="0">
                  <a:latin typeface="Times New Roman" panose="02020603050405020304" pitchFamily="18" charset="0"/>
                </a:endParaRPr>
              </a:p>
              <a:p>
                <a:pPr marL="1200150" lvl="2"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签名新消息：</a:t>
                </a:r>
                <a14:m>
                  <m:oMath xmlns:m="http://schemas.openxmlformats.org/officeDocument/2006/math">
                    <m:r>
                      <a:rPr lang="zh-CN" altLang="en-US" i="1" smtClean="0">
                        <a:latin typeface="Cambria Math" panose="02040503050406030204" pitchFamily="18" charset="0"/>
                      </a:rPr>
                      <m:t>𝜎</m:t>
                    </m:r>
                    <m:r>
                      <a:rPr lang="zh-CN" altLang="en-US" i="0">
                        <a:latin typeface="Cambria Math" panose="02040503050406030204" pitchFamily="18" charset="0"/>
                      </a:rPr>
                      <m:t>′←</m:t>
                    </m:r>
                    <m:r>
                      <a:rPr lang="zh-CN" altLang="en-US" i="1">
                        <a:latin typeface="Cambria Math" panose="02040503050406030204" pitchFamily="18" charset="0"/>
                      </a:rPr>
                      <m:t>𝑆𝑖𝑔𝑛</m:t>
                    </m:r>
                    <m:r>
                      <a:rPr lang="en-US" altLang="zh-CN" b="0" i="1" smtClean="0">
                        <a:latin typeface="Cambria Math" panose="02040503050406030204" pitchFamily="18" charset="0"/>
                      </a:rPr>
                      <m:t>(</m:t>
                    </m:r>
                    <m:r>
                      <a:rPr lang="en-US" altLang="zh-CN" b="0" i="1" smtClean="0">
                        <a:latin typeface="Cambria Math" panose="02040503050406030204" pitchFamily="18" charset="0"/>
                      </a:rPr>
                      <m:t>𝑠𝑠𝑘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𝑡𝑎𝑔</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latin typeface="楷体" panose="02010609060101010101" pitchFamily="49" charset="-122"/>
                  <a:ea typeface="楷体" panose="02010609060101010101" pitchFamily="49" charset="-122"/>
                </a:endParaRPr>
              </a:p>
              <a:p>
                <a:pPr marL="1200150" lvl="2"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将旧签名添加到累加器中：</a:t>
                </a:r>
                <a:endParaRPr lang="en-US" altLang="zh-CN" dirty="0">
                  <a:latin typeface="楷体" panose="02010609060101010101" pitchFamily="49" charset="-122"/>
                  <a:ea typeface="楷体" panose="02010609060101010101" pitchFamily="49" charset="-122"/>
                </a:endParaRPr>
              </a:p>
              <a:p>
                <a:pPr marL="1657350" lvl="3"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将旧</a:t>
                </a:r>
                <a14:m>
                  <m:oMath xmlns:m="http://schemas.openxmlformats.org/officeDocument/2006/math">
                    <m:r>
                      <a:rPr lang="zh-CN" altLang="en-US" i="1" smtClean="0">
                        <a:latin typeface="Cambria Math" panose="02040503050406030204" pitchFamily="18" charset="0"/>
                      </a:rPr>
                      <m:t>𝜎</m:t>
                    </m:r>
                  </m:oMath>
                </a14:m>
                <a:r>
                  <a:rPr lang="zh-CN" altLang="en-US" dirty="0">
                    <a:latin typeface="楷体" panose="02010609060101010101" pitchFamily="49" charset="-122"/>
                    <a:ea typeface="楷体" panose="02010609060101010101" pitchFamily="49" charset="-122"/>
                  </a:rPr>
                  <a:t>哈希为素数：</a:t>
                </a:r>
                <a:r>
                  <a:rPr lang="zh-CN" altLang="en-US" dirty="0">
                    <a:solidFill>
                      <a:srgbClr val="836967"/>
                    </a:solidFill>
                  </a:rPr>
                  <a:t> </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𝐻</m:t>
                    </m:r>
                    <m:d>
                      <m:dPr>
                        <m:ctrlPr>
                          <a:rPr lang="zh-CN" altLang="en-US" i="1">
                            <a:latin typeface="Cambria Math" panose="02040503050406030204" pitchFamily="18" charset="0"/>
                          </a:rPr>
                        </m:ctrlPr>
                      </m:dPr>
                      <m:e>
                        <m:r>
                          <a:rPr lang="zh-CN" altLang="en-US" i="1">
                            <a:latin typeface="Cambria Math" panose="02040503050406030204" pitchFamily="18" charset="0"/>
                          </a:rPr>
                          <m:t>𝜎</m:t>
                        </m:r>
                      </m:e>
                    </m:d>
                    <m:r>
                      <a:rPr lang="zh-CN" altLang="en-US" i="1">
                        <a:latin typeface="Cambria Math" panose="02040503050406030204" pitchFamily="18" charset="0"/>
                      </a:rPr>
                      <m:t>；</m:t>
                    </m:r>
                  </m:oMath>
                </a14:m>
                <a:endParaRPr lang="en-US" altLang="zh-CN" i="1" dirty="0">
                  <a:latin typeface="Cambria Math" panose="02040503050406030204" pitchFamily="18" charset="0"/>
                </a:endParaRPr>
              </a:p>
              <a:p>
                <a:pPr marL="1657350" lvl="3"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用累加器</a:t>
                </a:r>
                <a14:m>
                  <m:oMath xmlns:m="http://schemas.openxmlformats.org/officeDocument/2006/math">
                    <m:r>
                      <a:rPr lang="zh-CN" altLang="en-US" b="1" i="0" smtClean="0">
                        <a:latin typeface="Cambria Math" panose="02040503050406030204" pitchFamily="18" charset="0"/>
                      </a:rPr>
                      <m:t>𝐀𝐝𝐝</m:t>
                    </m:r>
                    <m:r>
                      <a:rPr lang="en-US" altLang="zh-CN" b="0" i="0" smtClean="0">
                        <a:latin typeface="Cambria Math" panose="02040503050406030204" pitchFamily="18" charset="0"/>
                      </a:rPr>
                      <m:t>(</m:t>
                    </m:r>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r>
                      <a:rPr lang="en-US" altLang="zh-CN" b="0" i="1" smtClean="0">
                        <a:latin typeface="Cambria Math" panose="02040503050406030204" pitchFamily="18" charset="0"/>
                      </a:rPr>
                      <m:t>𝑎𝑐𝑐</m:t>
                    </m:r>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𝑝</m:t>
                        </m:r>
                      </m:e>
                      <m:sub>
                        <m:r>
                          <m:rPr>
                            <m:sty m:val="p"/>
                          </m:rPr>
                          <a:rPr lang="en-US" altLang="zh-CN" i="1">
                            <a:solidFill>
                              <a:srgbClr val="836967"/>
                            </a:solidFill>
                            <a:latin typeface="Cambria Math" panose="02040503050406030204" pitchFamily="18" charset="0"/>
                          </a:rPr>
                          <m:t>i</m:t>
                        </m:r>
                      </m:sub>
                    </m:sSub>
                    <m:r>
                      <a:rPr lang="en-US" altLang="zh-CN" b="0" i="0" smtClean="0">
                        <a:latin typeface="Cambria Math" panose="02040503050406030204" pitchFamily="18" charset="0"/>
                      </a:rPr>
                      <m:t>)</m:t>
                    </m:r>
                    <m:r>
                      <a:rPr lang="zh-CN" altLang="en-US" i="1">
                        <a:latin typeface="Cambria Math" panose="02040503050406030204" pitchFamily="18" charset="0"/>
                      </a:rPr>
                      <m:t>：</m:t>
                    </m:r>
                  </m:oMath>
                </a14:m>
                <a:endParaRPr lang="en-US" altLang="zh-CN" i="1" dirty="0">
                  <a:latin typeface="楷体" panose="02010609060101010101" pitchFamily="49" charset="-122"/>
                  <a:ea typeface="楷体" panose="02010609060101010101" pitchFamily="49" charset="-122"/>
                </a:endParaRPr>
              </a:p>
              <a:p>
                <a:pPr marL="2171700" lvl="4" indent="-342900">
                  <a:lnSpc>
                    <a:spcPct val="120000"/>
                  </a:lnSpc>
                  <a:buFont typeface="+mj-lt"/>
                  <a:buAutoNum type="arabicPeriod"/>
                </a:pPr>
                <a14:m>
                  <m:oMath xmlns:m="http://schemas.openxmlformats.org/officeDocument/2006/math">
                    <m:r>
                      <a:rPr lang="zh-CN" altLang="en-US" i="1" smtClean="0">
                        <a:latin typeface="Cambria Math" panose="02040503050406030204" pitchFamily="18" charset="0"/>
                      </a:rPr>
                      <m:t>𝑎𝑐𝑐</m:t>
                    </m:r>
                    <m:r>
                      <a:rPr lang="zh-CN" altLang="en-US" i="0">
                        <a:latin typeface="Cambria Math" panose="02040503050406030204" pitchFamily="18" charset="0"/>
                      </a:rPr>
                      <m:t>′←</m:t>
                    </m:r>
                    <m:r>
                      <a:rPr lang="zh-CN" altLang="en-US" i="1">
                        <a:latin typeface="Cambria Math" panose="02040503050406030204" pitchFamily="18" charset="0"/>
                      </a:rPr>
                      <m:t>𝑎𝑐</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𝑐</m:t>
                        </m:r>
                      </m:e>
                      <m:sup>
                        <m:sSub>
                          <m:sSubPr>
                            <m:ctrlPr>
                              <a:rPr lang="zh-CN" altLang="en-US" i="1">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𝑝</m:t>
                            </m:r>
                          </m:e>
                          <m:sub>
                            <m:r>
                              <m:rPr>
                                <m:sty m:val="p"/>
                              </m:rPr>
                              <a:rPr lang="en-US" altLang="zh-CN" i="1">
                                <a:solidFill>
                                  <a:srgbClr val="836967"/>
                                </a:solidFill>
                                <a:latin typeface="Cambria Math" panose="02040503050406030204" pitchFamily="18" charset="0"/>
                              </a:rPr>
                              <m:t>i</m:t>
                            </m:r>
                          </m:sub>
                        </m:sSub>
                      </m:sup>
                    </m:sSup>
                  </m:oMath>
                </a14:m>
                <a:endParaRPr lang="en-US" altLang="zh-CN" b="0" dirty="0"/>
              </a:p>
              <a:p>
                <a:pPr marL="1200150" lvl="2" indent="-285750">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发送</a:t>
                </a:r>
                <a14:m>
                  <m:oMath xmlns:m="http://schemas.openxmlformats.org/officeDocument/2006/math">
                    <m:d>
                      <m:dPr>
                        <m:ctrlPr>
                          <a:rPr lang="en-US" altLang="zh-CN" b="0" i="1" smtClean="0">
                            <a:latin typeface="Cambria Math" panose="02040503050406030204" pitchFamily="18" charset="0"/>
                          </a:rPr>
                        </m:ctrlPr>
                      </m:dPr>
                      <m:e>
                        <m:r>
                          <a:rPr lang="zh-CN" altLang="en-US" i="1" smtClean="0">
                            <a:latin typeface="Cambria Math" panose="02040503050406030204" pitchFamily="18" charset="0"/>
                          </a:rPr>
                          <m:t>𝑎𝑐𝑐</m:t>
                        </m:r>
                        <m:r>
                          <a:rPr lang="zh-CN" altLang="en-US" i="1">
                            <a:latin typeface="Cambria Math" panose="02040503050406030204" pitchFamily="18" charset="0"/>
                          </a:rPr>
                          <m:t>‘</m:t>
                        </m:r>
                        <m:r>
                          <a:rPr lang="en-US" altLang="zh-CN" b="0" i="1" smtClean="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i="1">
                                <a:latin typeface="Cambria Math" panose="02040503050406030204" pitchFamily="18" charset="0"/>
                              </a:rPr>
                              <m:t>′</m:t>
                            </m:r>
                          </m:sup>
                        </m:sSup>
                      </m:e>
                    </m:d>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给服务器，服务器分别存储</a:t>
                </a:r>
                <a14:m>
                  <m:oMath xmlns:m="http://schemas.openxmlformats.org/officeDocument/2006/math">
                    <m:r>
                      <a:rPr lang="en-US" altLang="zh-CN" b="0" i="0" smtClean="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i="1">
                            <a:latin typeface="Cambria Math" panose="02040503050406030204" pitchFamily="18" charset="0"/>
                          </a:rPr>
                          <m:t>′</m:t>
                        </m:r>
                      </m:sup>
                    </m:sSup>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m:t>
                    </m:r>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在位置</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上</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106C7967-9002-499B-8F01-6EA510ACFC30}"/>
                  </a:ext>
                </a:extLst>
              </p:cNvPr>
              <p:cNvSpPr txBox="1">
                <a:spLocks noRot="1" noChangeAspect="1" noMove="1" noResize="1" noEditPoints="1" noAdjustHandles="1" noChangeArrowheads="1" noChangeShapeType="1" noTextEdit="1"/>
              </p:cNvSpPr>
              <p:nvPr/>
            </p:nvSpPr>
            <p:spPr>
              <a:xfrm>
                <a:off x="249619" y="1009331"/>
                <a:ext cx="5436066" cy="4111638"/>
              </a:xfrm>
              <a:prstGeom prst="rect">
                <a:avLst/>
              </a:prstGeom>
              <a:blipFill>
                <a:blip r:embed="rId4"/>
                <a:stretch>
                  <a:fillRect l="-785" b="-1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E9D229C-27E8-4B89-89DC-59E99A3CEA96}"/>
                  </a:ext>
                </a:extLst>
              </p:cNvPr>
              <p:cNvSpPr txBox="1"/>
              <p:nvPr/>
            </p:nvSpPr>
            <p:spPr>
              <a:xfrm>
                <a:off x="5614391" y="1009331"/>
                <a:ext cx="6577609" cy="4839338"/>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r>
                      <a:rPr lang="en-US" altLang="zh-CN" b="1" i="0" smtClean="0">
                        <a:latin typeface="Cambria Math" panose="02040503050406030204" pitchFamily="18" charset="0"/>
                      </a:rPr>
                      <m:t>𝐁</m:t>
                    </m:r>
                    <m:r>
                      <a:rPr lang="en-US" altLang="zh-CN" b="1" i="0">
                        <a:latin typeface="Cambria Math" panose="02040503050406030204" pitchFamily="18" charset="0"/>
                      </a:rPr>
                      <m:t>𝐚𝐭𝐜𝐡</m:t>
                    </m:r>
                    <m:r>
                      <a:rPr lang="zh-CN" altLang="en-US" b="1" i="0" smtClean="0">
                        <a:latin typeface="Cambria Math" panose="02040503050406030204" pitchFamily="18" charset="0"/>
                      </a:rPr>
                      <m:t>𝐔𝐩𝐝𝐚𝐭𝐞</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𝑝</m:t>
                        </m:r>
                        <m:r>
                          <a:rPr lang="en-US" altLang="zh-CN" b="0" i="1" smtClean="0">
                            <a:latin typeface="Cambria Math" panose="02040503050406030204" pitchFamily="18" charset="0"/>
                          </a:rPr>
                          <m:t>𝑘</m:t>
                        </m:r>
                      </m:e>
                      <m:e>
                        <m:r>
                          <a:rPr lang="en-US" altLang="zh-CN" b="0" i="1" smtClean="0">
                            <a:latin typeface="Cambria Math" panose="02040503050406030204" pitchFamily="18" charset="0"/>
                          </a:rPr>
                          <m:t>𝐷𝐵</m:t>
                        </m:r>
                      </m:e>
                      <m:e>
                        <m:r>
                          <a:rPr lang="en-US" altLang="zh-CN" b="0" i="1" smtClean="0">
                            <a:latin typeface="Cambria Math" panose="02040503050406030204" pitchFamily="18" charset="0"/>
                          </a:rPr>
                          <m:t>𝑠𝑘</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𝑑</m:t>
                            </m:r>
                          </m:e>
                          <m:sub>
                            <m:r>
                              <a:rPr lang="en-US" altLang="zh-CN" b="0" i="1" smtClean="0">
                                <a:solidFill>
                                  <a:srgbClr val="836967"/>
                                </a:solidFill>
                                <a:latin typeface="Cambria Math" panose="02040503050406030204" pitchFamily="18" charset="0"/>
                              </a:rPr>
                              <m:t>1</m:t>
                            </m:r>
                          </m:sub>
                        </m:sSub>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𝑑</m:t>
                            </m:r>
                          </m:e>
                          <m:sub>
                            <m:r>
                              <a:rPr lang="en-US" altLang="zh-CN" b="0" i="1" smtClean="0">
                                <a:solidFill>
                                  <a:srgbClr val="836967"/>
                                </a:solidFill>
                                <a:latin typeface="Cambria Math" panose="02040503050406030204" pitchFamily="18" charset="0"/>
                              </a:rPr>
                              <m:t>𝑚</m:t>
                            </m:r>
                          </m:sub>
                        </m:sSub>
                        <m:r>
                          <a:rPr lang="en-US" altLang="zh-CN" b="0" i="1" smtClean="0">
                            <a:latin typeface="Cambria Math" panose="02040503050406030204" pitchFamily="18" charset="0"/>
                          </a:rPr>
                          <m:t>}</m:t>
                        </m:r>
                      </m:e>
                    </m:d>
                  </m:oMath>
                </a14:m>
                <a:r>
                  <a:rPr lang="en-US" altLang="zh-CN" i="1" dirty="0">
                    <a:latin typeface="楷体" panose="02010609060101010101" pitchFamily="49" charset="-122"/>
                    <a:ea typeface="楷体" panose="02010609060101010101" pitchFamily="49" charset="-122"/>
                  </a:rPr>
                  <a:t>:</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楷体" panose="02010609060101010101" pitchFamily="49" charset="-122"/>
                    <a:ea typeface="楷体" panose="02010609060101010101" pitchFamily="49" charset="-122"/>
                  </a:rPr>
                  <a:t>更新第</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1-m</a:t>
                </a:r>
                <a:r>
                  <a:rPr lang="zh-CN" altLang="en-US" dirty="0">
                    <a:latin typeface="楷体" panose="02010609060101010101" pitchFamily="49" charset="-122"/>
                    <a:ea typeface="楷体" panose="02010609060101010101" pitchFamily="49" charset="-122"/>
                  </a:rPr>
                  <a:t>位置上元素</a:t>
                </a:r>
                <a:endParaRPr lang="en-US" altLang="zh-CN" i="1" dirty="0">
                  <a:latin typeface="楷体" panose="02010609060101010101" pitchFamily="49" charset="-122"/>
                  <a:ea typeface="楷体" panose="02010609060101010101" pitchFamily="49" charset="-122"/>
                </a:endParaRPr>
              </a:p>
              <a:p>
                <a:pPr marL="1200150" lvl="2" indent="-285750">
                  <a:lnSpc>
                    <a:spcPct val="150000"/>
                  </a:lnSpc>
                  <a:buFont typeface="Arial" panose="020B0604020202020204" pitchFamily="34" charset="0"/>
                  <a:buChar char="•"/>
                </a:pP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BatchQuery</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a:latin typeface="Times New Roman" panose="02020603050405020304" pitchFamily="18" charset="0"/>
                    <a:ea typeface="楷体" panose="02010609060101010101" pitchFamily="49" charset="-122"/>
                    <a:cs typeface="Times New Roman" panose="02020603050405020304" pitchFamily="18" charset="0"/>
                  </a:rPr>
                  <a:t>Verify</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算法获取</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𝑑</m:t>
                        </m:r>
                      </m:e>
                      <m:sub>
                        <m:r>
                          <a:rPr lang="en-US" altLang="zh-CN" i="1">
                            <a:solidFill>
                              <a:srgbClr val="836967"/>
                            </a:solidFill>
                            <a:latin typeface="Cambria Math" panose="02040503050406030204" pitchFamily="18" charset="0"/>
                          </a:rPr>
                          <m:t>1</m:t>
                        </m:r>
                      </m:sub>
                    </m:sSub>
                    <m:r>
                      <a:rPr lang="en-US" altLang="zh-CN" i="1">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𝑑</m:t>
                        </m:r>
                      </m:e>
                      <m:sub>
                        <m:r>
                          <a:rPr lang="en-US" altLang="zh-CN" i="1">
                            <a:solidFill>
                              <a:srgbClr val="836967"/>
                            </a:solidFill>
                            <a:latin typeface="Cambria Math" panose="02040503050406030204" pitchFamily="18" charset="0"/>
                          </a:rPr>
                          <m:t>𝑚</m:t>
                        </m:r>
                      </m:sub>
                    </m:sSub>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和旧</a:t>
                </a:r>
                <a14:m>
                  <m:oMath xmlns:m="http://schemas.openxmlformats.org/officeDocument/2006/math">
                    <m:r>
                      <a:rPr lang="zh-CN" altLang="en-US" i="1" smtClean="0">
                        <a:latin typeface="Cambria Math" panose="02040503050406030204" pitchFamily="18" charset="0"/>
                      </a:rPr>
                      <m:t>𝜎</m:t>
                    </m:r>
                  </m:oMath>
                </a14:m>
                <a:endParaRPr lang="en-US" altLang="zh-CN" dirty="0">
                  <a:latin typeface="Times New Roman" panose="02020603050405020304" pitchFamily="18" charset="0"/>
                </a:endParaRPr>
              </a:p>
              <a:p>
                <a:pPr marL="1200150" lvl="2"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分别签名新消息：</a:t>
                </a:r>
                <a14:m>
                  <m:oMath xmlns:m="http://schemas.openxmlformats.org/officeDocument/2006/math">
                    <m:r>
                      <a:rPr lang="zh-CN" altLang="en-US" i="1" smtClean="0">
                        <a:latin typeface="Cambria Math" panose="02040503050406030204" pitchFamily="18" charset="0"/>
                      </a:rPr>
                      <m:t>𝜎</m:t>
                    </m:r>
                    <m:r>
                      <a:rPr lang="zh-CN" altLang="en-US" i="0">
                        <a:latin typeface="Cambria Math" panose="02040503050406030204" pitchFamily="18" charset="0"/>
                      </a:rPr>
                      <m:t>′←</m:t>
                    </m:r>
                    <m:r>
                      <a:rPr lang="zh-CN" altLang="en-US" i="1">
                        <a:latin typeface="Cambria Math" panose="02040503050406030204" pitchFamily="18" charset="0"/>
                      </a:rPr>
                      <m:t>𝑆𝑖𝑔𝑛</m:t>
                    </m:r>
                    <m:r>
                      <a:rPr lang="en-US" altLang="zh-CN" b="0" i="1" smtClean="0">
                        <a:latin typeface="Cambria Math" panose="02040503050406030204" pitchFamily="18" charset="0"/>
                      </a:rPr>
                      <m:t>(</m:t>
                    </m:r>
                    <m:r>
                      <a:rPr lang="en-US" altLang="zh-CN" b="0" i="1" smtClean="0">
                        <a:latin typeface="Cambria Math" panose="02040503050406030204" pitchFamily="18" charset="0"/>
                      </a:rPr>
                      <m:t>𝑠𝑠𝑘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𝑡𝑎𝑔</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latin typeface="楷体" panose="02010609060101010101" pitchFamily="49" charset="-122"/>
                    <a:ea typeface="楷体" panose="02010609060101010101" pitchFamily="49" charset="-122"/>
                  </a:rPr>
                  <a:t>等</a:t>
                </a:r>
                <a:endParaRPr lang="en-US" altLang="zh-CN" dirty="0">
                  <a:latin typeface="楷体" panose="02010609060101010101" pitchFamily="49" charset="-122"/>
                  <a:ea typeface="楷体" panose="02010609060101010101" pitchFamily="49" charset="-122"/>
                </a:endParaRPr>
              </a:p>
              <a:p>
                <a:pPr marL="1200150" lvl="2"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将旧签名添加到累加器中：</a:t>
                </a:r>
                <a:endParaRPr lang="en-US" altLang="zh-CN" dirty="0">
                  <a:latin typeface="楷体" panose="02010609060101010101" pitchFamily="49" charset="-122"/>
                  <a:ea typeface="楷体" panose="02010609060101010101" pitchFamily="49" charset="-122"/>
                </a:endParaRPr>
              </a:p>
              <a:p>
                <a:pPr marL="1657350" lvl="3"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将旧</a:t>
                </a:r>
                <a14:m>
                  <m:oMath xmlns:m="http://schemas.openxmlformats.org/officeDocument/2006/math">
                    <m:r>
                      <a:rPr lang="zh-CN" altLang="en-US" i="1" smtClean="0">
                        <a:latin typeface="Cambria Math" panose="02040503050406030204" pitchFamily="18" charset="0"/>
                      </a:rPr>
                      <m:t>𝜎</m:t>
                    </m:r>
                  </m:oMath>
                </a14:m>
                <a:r>
                  <a:rPr lang="zh-CN" altLang="en-US" dirty="0">
                    <a:latin typeface="楷体" panose="02010609060101010101" pitchFamily="49" charset="-122"/>
                    <a:ea typeface="楷体" panose="02010609060101010101" pitchFamily="49" charset="-122"/>
                  </a:rPr>
                  <a:t>哈希为素数：</a:t>
                </a:r>
                <a:r>
                  <a:rPr lang="zh-CN" altLang="en-US" dirty="0">
                    <a:solidFill>
                      <a:srgbClr val="836967"/>
                    </a:solidFill>
                  </a:rPr>
                  <a:t> </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𝐻</m:t>
                    </m:r>
                    <m:d>
                      <m:dPr>
                        <m:ctrlPr>
                          <a:rPr lang="zh-CN" altLang="en-US" i="1">
                            <a:latin typeface="Cambria Math" panose="02040503050406030204" pitchFamily="18" charset="0"/>
                          </a:rPr>
                        </m:ctrlPr>
                      </m:dPr>
                      <m:e>
                        <m:r>
                          <a:rPr lang="zh-CN" altLang="en-US" i="1">
                            <a:latin typeface="Cambria Math" panose="02040503050406030204" pitchFamily="18" charset="0"/>
                          </a:rPr>
                          <m:t>𝜎</m:t>
                        </m:r>
                      </m:e>
                    </m:d>
                    <m:r>
                      <a:rPr lang="zh-CN" altLang="en-US" i="1">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𝑝</m:t>
                        </m:r>
                      </m:e>
                      <m:sub>
                        <m:r>
                          <m:rPr>
                            <m:sty m:val="p"/>
                          </m:rPr>
                          <a:rPr lang="en-US" altLang="zh-CN" i="1">
                            <a:solidFill>
                              <a:srgbClr val="836967"/>
                            </a:solidFill>
                            <a:latin typeface="Cambria Math" panose="02040503050406030204" pitchFamily="18" charset="0"/>
                          </a:rPr>
                          <m:t>j</m:t>
                        </m:r>
                      </m:sub>
                    </m:sSub>
                    <m:r>
                      <a:rPr lang="zh-CN" altLang="en-US">
                        <a:latin typeface="Cambria Math" panose="02040503050406030204" pitchFamily="18" charset="0"/>
                      </a:rPr>
                      <m:t>←</m:t>
                    </m:r>
                    <m:r>
                      <a:rPr lang="zh-CN" altLang="en-US" i="1">
                        <a:latin typeface="Cambria Math" panose="02040503050406030204" pitchFamily="18" charset="0"/>
                      </a:rPr>
                      <m:t>𝐻</m:t>
                    </m:r>
                    <m:d>
                      <m:dPr>
                        <m:ctrlPr>
                          <a:rPr lang="zh-CN" altLang="en-US" i="1">
                            <a:latin typeface="Cambria Math" panose="02040503050406030204" pitchFamily="18" charset="0"/>
                          </a:rPr>
                        </m:ctrlPr>
                      </m:dPr>
                      <m:e>
                        <m:r>
                          <a:rPr lang="zh-CN" altLang="en-US" i="1">
                            <a:latin typeface="Cambria Math" panose="02040503050406030204" pitchFamily="18" charset="0"/>
                          </a:rPr>
                          <m:t>𝜎</m:t>
                        </m:r>
                      </m:e>
                    </m:d>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en-US" altLang="zh-CN" i="1" dirty="0">
                  <a:latin typeface="Cambria Math" panose="02040503050406030204" pitchFamily="18" charset="0"/>
                </a:endParaRPr>
              </a:p>
              <a:p>
                <a:pPr marL="1657350" lvl="3" indent="-28575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用累加器</a:t>
                </a:r>
                <a14:m>
                  <m:oMath xmlns:m="http://schemas.openxmlformats.org/officeDocument/2006/math">
                    <m:r>
                      <a:rPr lang="en-US" altLang="zh-CN" b="1" i="1">
                        <a:latin typeface="Cambria Math" panose="02040503050406030204" pitchFamily="18" charset="0"/>
                      </a:rPr>
                      <m:t>𝐁</m:t>
                    </m:r>
                    <m:r>
                      <a:rPr lang="en-US" altLang="zh-CN" b="1" i="0" smtClean="0">
                        <a:latin typeface="Cambria Math" panose="02040503050406030204" pitchFamily="18" charset="0"/>
                      </a:rPr>
                      <m:t>𝐚𝐭𝐜𝐡</m:t>
                    </m:r>
                    <m:r>
                      <a:rPr lang="zh-CN" altLang="en-US" b="1" i="0" smtClean="0">
                        <a:latin typeface="Cambria Math" panose="02040503050406030204" pitchFamily="18" charset="0"/>
                      </a:rPr>
                      <m:t>𝐀𝐝𝐝</m:t>
                    </m:r>
                    <m:r>
                      <a:rPr lang="en-US" altLang="zh-CN" b="0" i="0" smtClean="0">
                        <a:latin typeface="Cambria Math" panose="02040503050406030204" pitchFamily="18" charset="0"/>
                      </a:rPr>
                      <m:t>(</m:t>
                    </m:r>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r>
                      <a:rPr lang="en-US" altLang="zh-CN" b="0" i="1" smtClean="0">
                        <a:latin typeface="Cambria Math" panose="02040503050406030204" pitchFamily="18" charset="0"/>
                      </a:rPr>
                      <m:t>𝑎𝑐𝑐</m:t>
                    </m:r>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𝑝</m:t>
                        </m:r>
                      </m:e>
                      <m:sub>
                        <m:r>
                          <a:rPr lang="zh-CN" altLang="en-US" i="1">
                            <a:latin typeface="Cambria Math" panose="02040503050406030204" pitchFamily="18" charset="0"/>
                          </a:rPr>
                          <m:t>𝑚</m:t>
                        </m:r>
                      </m:sub>
                    </m:sSub>
                    <m:r>
                      <a:rPr lang="en-US" altLang="zh-CN" b="0" i="0" smtClean="0">
                        <a:latin typeface="Cambria Math" panose="02040503050406030204" pitchFamily="18" charset="0"/>
                      </a:rPr>
                      <m:t>)</m:t>
                    </m:r>
                    <m:r>
                      <a:rPr lang="zh-CN" altLang="en-US" i="1">
                        <a:latin typeface="Cambria Math" panose="02040503050406030204" pitchFamily="18" charset="0"/>
                      </a:rPr>
                      <m:t>：</m:t>
                    </m:r>
                  </m:oMath>
                </a14:m>
                <a:endParaRPr lang="en-US" altLang="zh-CN" dirty="0">
                  <a:latin typeface="楷体" panose="02010609060101010101" pitchFamily="49" charset="-122"/>
                  <a:ea typeface="楷体" panose="02010609060101010101" pitchFamily="49" charset="-122"/>
                </a:endParaRPr>
              </a:p>
              <a:p>
                <a:pPr marL="2171700" lvl="4" indent="-342900">
                  <a:lnSpc>
                    <a:spcPct val="120000"/>
                  </a:lnSpc>
                  <a:buFont typeface="+mj-lt"/>
                  <a:buAutoNum type="arabicPeriod"/>
                </a:pPr>
                <a14:m>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en-US" altLang="zh-CN" b="0" i="1" smtClean="0">
                            <a:solidFill>
                              <a:srgbClr val="836967"/>
                            </a:solidFill>
                            <a:latin typeface="Cambria Math" panose="02040503050406030204" pitchFamily="18" charset="0"/>
                          </a:rPr>
                          <m:t>𝑝</m:t>
                        </m:r>
                      </m:e>
                      <m:sup>
                        <m:r>
                          <a:rPr lang="zh-CN" altLang="en-US" i="1">
                            <a:latin typeface="Cambria Math" panose="02040503050406030204" pitchFamily="18" charset="0"/>
                          </a:rPr>
                          <m:t>∗</m:t>
                        </m:r>
                      </m:sup>
                    </m:sSup>
                    <m:r>
                      <a:rPr lang="zh-CN" altLang="en-US" i="1">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𝑚</m:t>
                        </m:r>
                      </m:sup>
                      <m:e>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𝑝</m:t>
                            </m:r>
                          </m:e>
                          <m:sub>
                            <m:r>
                              <a:rPr lang="zh-CN" altLang="en-US" i="1">
                                <a:latin typeface="Cambria Math" panose="02040503050406030204" pitchFamily="18" charset="0"/>
                              </a:rPr>
                              <m:t>𝑖</m:t>
                            </m:r>
                          </m:sub>
                        </m:sSub>
                      </m:e>
                    </m:nary>
                  </m:oMath>
                </a14:m>
                <a:endParaRPr lang="en-US" altLang="zh-CN" i="1" dirty="0">
                  <a:latin typeface="楷体" panose="02010609060101010101" pitchFamily="49" charset="-122"/>
                  <a:ea typeface="楷体" panose="02010609060101010101" pitchFamily="49" charset="-122"/>
                </a:endParaRPr>
              </a:p>
              <a:p>
                <a:pPr marL="2171700" lvl="4" indent="-342900">
                  <a:lnSpc>
                    <a:spcPct val="120000"/>
                  </a:lnSpc>
                  <a:buFont typeface="+mj-lt"/>
                  <a:buAutoNum type="arabicPeriod"/>
                </a:pPr>
                <a14:m>
                  <m:oMath xmlns:m="http://schemas.openxmlformats.org/officeDocument/2006/math">
                    <m:r>
                      <a:rPr lang="zh-CN" altLang="en-US" i="1" smtClean="0">
                        <a:latin typeface="Cambria Math" panose="02040503050406030204" pitchFamily="18" charset="0"/>
                      </a:rPr>
                      <m:t>𝑎𝑐𝑐</m:t>
                    </m:r>
                    <m:r>
                      <a:rPr lang="zh-CN" altLang="en-US" i="0">
                        <a:latin typeface="Cambria Math" panose="02040503050406030204" pitchFamily="18" charset="0"/>
                      </a:rPr>
                      <m:t>′←</m:t>
                    </m:r>
                    <m:r>
                      <a:rPr lang="zh-CN" altLang="en-US" i="1">
                        <a:latin typeface="Cambria Math" panose="02040503050406030204" pitchFamily="18" charset="0"/>
                      </a:rPr>
                      <m:t>𝑎𝑐</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𝑐</m:t>
                        </m:r>
                      </m:e>
                      <m:sup>
                        <m:sSup>
                          <m:sSupPr>
                            <m:ctrlPr>
                              <a:rPr lang="zh-CN" altLang="en-US" i="1">
                                <a:solidFill>
                                  <a:srgbClr val="836967"/>
                                </a:solidFill>
                                <a:latin typeface="Cambria Math" panose="02040503050406030204" pitchFamily="18" charset="0"/>
                              </a:rPr>
                            </m:ctrlPr>
                          </m:sSupPr>
                          <m:e>
                            <m:r>
                              <a:rPr lang="en-US" altLang="zh-CN" b="0" i="1" smtClean="0">
                                <a:solidFill>
                                  <a:srgbClr val="836967"/>
                                </a:solidFill>
                                <a:latin typeface="Cambria Math" panose="02040503050406030204" pitchFamily="18" charset="0"/>
                              </a:rPr>
                              <m:t>𝑝</m:t>
                            </m:r>
                          </m:e>
                          <m:sup>
                            <m:r>
                              <a:rPr lang="zh-CN" altLang="en-US" i="0">
                                <a:latin typeface="Cambria Math" panose="02040503050406030204" pitchFamily="18" charset="0"/>
                              </a:rPr>
                              <m:t>∗</m:t>
                            </m:r>
                          </m:sup>
                        </m:sSup>
                      </m:sup>
                    </m:sSup>
                  </m:oMath>
                </a14:m>
                <a:endParaRPr lang="zh-CN" altLang="en-US" dirty="0"/>
              </a:p>
              <a:p>
                <a:pPr marL="2171700" lvl="4" indent="-342900">
                  <a:lnSpc>
                    <a:spcPct val="120000"/>
                  </a:lnSpc>
                  <a:buFont typeface="+mj-lt"/>
                  <a:buAutoNum type="arabicPeriod"/>
                </a:pPr>
                <a14:m>
                  <m:oMath xmlns:m="http://schemas.openxmlformats.org/officeDocument/2006/math">
                    <m:r>
                      <a:rPr lang="zh-CN" altLang="en-US" i="1" smtClean="0">
                        <a:latin typeface="Cambria Math" panose="02040503050406030204" pitchFamily="18" charset="0"/>
                      </a:rPr>
                      <m:t>𝑟</m:t>
                    </m:r>
                    <m:r>
                      <m:rPr>
                        <m:sty m:val="p"/>
                      </m:rPr>
                      <a:rPr lang="zh-CN" altLang="en-US" i="0" smtClean="0">
                        <a:latin typeface="Cambria Math" panose="02040503050406030204" pitchFamily="18" charset="0"/>
                      </a:rPr>
                      <m:t>eturn</m:t>
                    </m:r>
                    <m:r>
                      <a:rPr lang="en-US" altLang="zh-CN" b="0" i="1" smtClean="0">
                        <a:latin typeface="Cambria Math" panose="02040503050406030204" pitchFamily="18" charset="0"/>
                      </a:rPr>
                      <m:t> </m:t>
                    </m:r>
                    <m:r>
                      <a:rPr lang="zh-CN" altLang="en-US" i="1" smtClean="0">
                        <a:latin typeface="Cambria Math" panose="02040503050406030204" pitchFamily="18" charset="0"/>
                      </a:rPr>
                      <m:t>𝑎𝑐𝑐</m:t>
                    </m:r>
                    <m:r>
                      <a:rPr lang="zh-CN" altLang="en-US" i="0">
                        <a:latin typeface="Cambria Math" panose="02040503050406030204" pitchFamily="18" charset="0"/>
                      </a:rPr>
                      <m:t>′,</m:t>
                    </m:r>
                    <m:r>
                      <m:rPr>
                        <m:sty m:val="p"/>
                      </m:rPr>
                      <a:rPr lang="zh-CN" altLang="en-US" b="0" i="0" smtClean="0">
                        <a:solidFill>
                          <a:srgbClr val="FF0000"/>
                        </a:solidFill>
                        <a:latin typeface="Cambria Math" panose="02040503050406030204" pitchFamily="18" charset="0"/>
                      </a:rPr>
                      <m:t>NI</m:t>
                    </m:r>
                    <m:r>
                      <a:rPr lang="zh-CN" altLang="en-US" b="0" i="0" smtClean="0">
                        <a:solidFill>
                          <a:srgbClr val="FF0000"/>
                        </a:solidFill>
                        <a:latin typeface="Cambria Math" panose="02040503050406030204" pitchFamily="18" charset="0"/>
                      </a:rPr>
                      <m:t>−</m:t>
                    </m:r>
                    <m:r>
                      <m:rPr>
                        <m:sty m:val="p"/>
                      </m:rPr>
                      <a:rPr lang="zh-CN" altLang="en-US" b="0" i="0" smtClean="0">
                        <a:solidFill>
                          <a:srgbClr val="FF0000"/>
                        </a:solidFill>
                        <a:latin typeface="Cambria Math" panose="02040503050406030204" pitchFamily="18" charset="0"/>
                      </a:rPr>
                      <m:t>PoE</m:t>
                    </m:r>
                    <m:d>
                      <m:dPr>
                        <m:sepChr m:val=","/>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en-US" altLang="zh-CN" b="0" i="1" smtClean="0">
                                <a:solidFill>
                                  <a:srgbClr val="836967"/>
                                </a:solidFill>
                                <a:latin typeface="Cambria Math" panose="02040503050406030204" pitchFamily="18" charset="0"/>
                              </a:rPr>
                              <m:t>𝑝</m:t>
                            </m:r>
                          </m:e>
                          <m:sup>
                            <m:r>
                              <a:rPr lang="zh-CN" altLang="en-US" i="0">
                                <a:latin typeface="Cambria Math" panose="02040503050406030204" pitchFamily="18" charset="0"/>
                              </a:rPr>
                              <m:t>∗</m:t>
                            </m:r>
                          </m:sup>
                        </m:sSup>
                      </m:e>
                      <m:e>
                        <m:r>
                          <a:rPr lang="zh-CN" altLang="en-US" i="1">
                            <a:latin typeface="Cambria Math" panose="02040503050406030204" pitchFamily="18" charset="0"/>
                          </a:rPr>
                          <m:t>𝑎</m:t>
                        </m:r>
                        <m:r>
                          <a:rPr lang="en-US" altLang="zh-CN" b="0" i="1" smtClean="0">
                            <a:latin typeface="Cambria Math" panose="02040503050406030204" pitchFamily="18" charset="0"/>
                          </a:rPr>
                          <m:t>𝑐𝑐</m:t>
                        </m:r>
                      </m:e>
                      <m:e>
                        <m:r>
                          <a:rPr lang="en-US" altLang="zh-CN" b="0" i="1" smtClean="0">
                            <a:latin typeface="Cambria Math" panose="02040503050406030204" pitchFamily="18" charset="0"/>
                          </a:rPr>
                          <m:t>𝑎𝑐𝑐</m:t>
                        </m:r>
                        <m:r>
                          <a:rPr lang="en-US" altLang="zh-CN" b="0" i="1" smtClean="0">
                            <a:latin typeface="Cambria Math" panose="02040503050406030204" pitchFamily="18" charset="0"/>
                          </a:rPr>
                          <m:t>′</m:t>
                        </m:r>
                      </m:e>
                    </m:d>
                  </m:oMath>
                </a14:m>
                <a:endParaRPr lang="en-US" altLang="zh-CN" b="0" dirty="0"/>
              </a:p>
              <a:p>
                <a:pPr marL="1200150" lvl="2" indent="-285750">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发送</a:t>
                </a:r>
                <a14:m>
                  <m:oMath xmlns:m="http://schemas.openxmlformats.org/officeDocument/2006/math">
                    <m:d>
                      <m:dPr>
                        <m:ctrlPr>
                          <a:rPr lang="en-US" altLang="zh-CN" b="0" i="1" smtClean="0">
                            <a:latin typeface="Cambria Math" panose="02040503050406030204" pitchFamily="18" charset="0"/>
                          </a:rPr>
                        </m:ctrlPr>
                      </m:dPr>
                      <m:e>
                        <m:r>
                          <a:rPr lang="zh-CN" altLang="en-US" i="1" smtClean="0">
                            <a:latin typeface="Cambria Math" panose="02040503050406030204" pitchFamily="18" charset="0"/>
                          </a:rPr>
                          <m:t>𝑎𝑐𝑐</m:t>
                        </m:r>
                        <m:r>
                          <a:rPr lang="en-US" altLang="zh-CN" b="0" i="1" smtClean="0">
                            <a:latin typeface="Cambria Math" panose="02040503050406030204" pitchFamily="18" charset="0"/>
                          </a:rPr>
                          <m:t>,</m:t>
                        </m:r>
                        <m:sSup>
                          <m:sSupPr>
                            <m:ctrlPr>
                              <a:rPr lang="zh-CN" altLang="en-US" i="1">
                                <a:latin typeface="Cambria Math" panose="02040503050406030204" pitchFamily="18" charset="0"/>
                              </a:rPr>
                            </m:ctrlPr>
                          </m:sSupPr>
                          <m:e>
                            <m:r>
                              <a:rPr lang="en-US" altLang="zh-CN" b="0" i="1" smtClean="0">
                                <a:latin typeface="Cambria Math" panose="02040503050406030204" pitchFamily="18" charset="0"/>
                              </a:rPr>
                              <m:t>{</m:t>
                            </m:r>
                            <m:r>
                              <a:rPr lang="zh-CN" altLang="en-US" i="1">
                                <a:latin typeface="Cambria Math" panose="02040503050406030204" pitchFamily="18" charset="0"/>
                              </a:rPr>
                              <m:t>𝜎</m:t>
                            </m:r>
                          </m:e>
                          <m:sup>
                            <m:r>
                              <a:rPr lang="zh-CN" altLang="en-US" i="1">
                                <a:latin typeface="Cambria Math" panose="02040503050406030204" pitchFamily="18" charset="0"/>
                              </a:rPr>
                              <m:t>′</m:t>
                            </m:r>
                          </m:sup>
                        </m:sSup>
                        <m:r>
                          <a:rPr lang="en-US" altLang="zh-CN" b="0" i="1" smtClean="0">
                            <a:latin typeface="Cambria Math" panose="02040503050406030204" pitchFamily="18" charset="0"/>
                          </a:rPr>
                          <m:t>,…}</m:t>
                        </m:r>
                      </m:e>
                    </m:d>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给</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分别存储</a:t>
                </a:r>
                <a14:m>
                  <m:oMath xmlns:m="http://schemas.openxmlformats.org/officeDocument/2006/math">
                    <m:r>
                      <a:rPr lang="en-US" altLang="zh-CN" b="0" i="0" smtClean="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i="1">
                            <a:latin typeface="Cambria Math" panose="02040503050406030204" pitchFamily="18" charset="0"/>
                          </a:rPr>
                          <m:t>′</m:t>
                        </m:r>
                      </m:sup>
                    </m:sSup>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m:t>
                    </m:r>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在位置</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上</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0E9D229C-27E8-4B89-89DC-59E99A3CEA96}"/>
                  </a:ext>
                </a:extLst>
              </p:cNvPr>
              <p:cNvSpPr txBox="1">
                <a:spLocks noRot="1" noChangeAspect="1" noMove="1" noResize="1" noEditPoints="1" noAdjustHandles="1" noChangeArrowheads="1" noChangeShapeType="1" noTextEdit="1"/>
              </p:cNvSpPr>
              <p:nvPr/>
            </p:nvSpPr>
            <p:spPr>
              <a:xfrm>
                <a:off x="5614391" y="1009331"/>
                <a:ext cx="6577609" cy="4839338"/>
              </a:xfrm>
              <a:prstGeom prst="rect">
                <a:avLst/>
              </a:prstGeom>
              <a:blipFill>
                <a:blip r:embed="rId5"/>
                <a:stretch>
                  <a:fillRect l="-649" b="-1261"/>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429658" y="130984"/>
            <a:ext cx="2372836" cy="645160"/>
          </a:xfrm>
          <a:prstGeom prst="rect">
            <a:avLst/>
          </a:prstGeom>
          <a:noFill/>
        </p:spPr>
        <p:txBody>
          <a:bodyPr wrap="square">
            <a:spAutoFit/>
          </a:bodyPr>
          <a:lstStyle/>
          <a:p>
            <a:r>
              <a:rPr lang="zh-CN" altLang="en-US" sz="3600" b="1" i="0" dirty="0">
                <a:solidFill>
                  <a:srgbClr val="0009BF"/>
                </a:solidFill>
                <a:effectLst>
                  <a:outerShdw blurRad="38100" dist="25400" dir="5400000" algn="ctr" rotWithShape="0">
                    <a:srgbClr val="6E747A">
                      <a:alpha val="43000"/>
                    </a:srgbClr>
                  </a:outerShdw>
                </a:effectLst>
                <a:latin typeface="Source Sans Pro" panose="020B0503030403020204" pitchFamily="34" charset="0"/>
              </a:rPr>
              <a:t>比较分析</a:t>
            </a:r>
          </a:p>
        </p:txBody>
      </p:sp>
      <p:grpSp>
        <p:nvGrpSpPr>
          <p:cNvPr id="44" name="组合 43"/>
          <p:cNvGrpSpPr/>
          <p:nvPr/>
        </p:nvGrpSpPr>
        <p:grpSpPr>
          <a:xfrm>
            <a:off x="274349" y="1608533"/>
            <a:ext cx="11131953" cy="2521790"/>
            <a:chOff x="939393" y="2694385"/>
            <a:chExt cx="10037251" cy="1739392"/>
          </a:xfrm>
        </p:grpSpPr>
        <p:grpSp>
          <p:nvGrpSpPr>
            <p:cNvPr id="25" name="组合 24"/>
            <p:cNvGrpSpPr/>
            <p:nvPr/>
          </p:nvGrpSpPr>
          <p:grpSpPr>
            <a:xfrm>
              <a:off x="1061119" y="2694385"/>
              <a:ext cx="9915525" cy="1689368"/>
              <a:chOff x="1138237" y="2719387"/>
              <a:chExt cx="9915525" cy="1689368"/>
            </a:xfrm>
          </p:grpSpPr>
          <p:grpSp>
            <p:nvGrpSpPr>
              <p:cNvPr id="8" name="组合 7"/>
              <p:cNvGrpSpPr/>
              <p:nvPr/>
            </p:nvGrpSpPr>
            <p:grpSpPr>
              <a:xfrm>
                <a:off x="1138237" y="2719387"/>
                <a:ext cx="9915525" cy="1419225"/>
                <a:chOff x="1000067" y="3468804"/>
                <a:chExt cx="9915525" cy="1419225"/>
              </a:xfrm>
            </p:grpSpPr>
            <p:pic>
              <p:nvPicPr>
                <p:cNvPr id="4" name="图片 3"/>
                <p:cNvPicPr>
                  <a:picLocks noChangeAspect="1"/>
                </p:cNvPicPr>
                <p:nvPr/>
              </p:nvPicPr>
              <p:blipFill>
                <a:blip r:embed="rId4"/>
                <a:stretch>
                  <a:fillRect/>
                </a:stretch>
              </p:blipFill>
              <p:spPr>
                <a:xfrm>
                  <a:off x="1000067" y="4354629"/>
                  <a:ext cx="9839325" cy="533400"/>
                </a:xfrm>
                <a:prstGeom prst="rect">
                  <a:avLst/>
                </a:prstGeom>
              </p:spPr>
            </p:pic>
            <p:pic>
              <p:nvPicPr>
                <p:cNvPr id="6" name="图片 5"/>
                <p:cNvPicPr>
                  <a:picLocks noChangeAspect="1"/>
                </p:cNvPicPr>
                <p:nvPr/>
              </p:nvPicPr>
              <p:blipFill>
                <a:blip r:embed="rId5"/>
                <a:stretch>
                  <a:fillRect/>
                </a:stretch>
              </p:blipFill>
              <p:spPr>
                <a:xfrm>
                  <a:off x="1000067" y="3468804"/>
                  <a:ext cx="9915525" cy="885825"/>
                </a:xfrm>
                <a:prstGeom prst="rect">
                  <a:avLst/>
                </a:prstGeom>
              </p:spPr>
            </p:pic>
          </p:grpSp>
          <p:cxnSp>
            <p:nvCxnSpPr>
              <p:cNvPr id="12" name="直接连接符 11"/>
              <p:cNvCxnSpPr/>
              <p:nvPr/>
            </p:nvCxnSpPr>
            <p:spPr>
              <a:xfrm>
                <a:off x="1138237" y="4373696"/>
                <a:ext cx="9839325" cy="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718631" y="4010140"/>
                <a:ext cx="0" cy="363556"/>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2895600" y="4010140"/>
                <a:ext cx="0" cy="363556"/>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3600679" y="4010140"/>
                <a:ext cx="0" cy="363556"/>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4845586" y="4010140"/>
                <a:ext cx="0" cy="363556"/>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936255" y="4010140"/>
                <a:ext cx="0" cy="363556"/>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7037942" y="4045199"/>
                <a:ext cx="0" cy="328497"/>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8117595" y="4010140"/>
                <a:ext cx="0" cy="363556"/>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9230298" y="4045199"/>
                <a:ext cx="0" cy="363556"/>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10320968" y="4045199"/>
                <a:ext cx="0" cy="363556"/>
              </a:xfrm>
              <a:prstGeom prst="line">
                <a:avLst/>
              </a:prstGeom>
            </p:spPr>
            <p:style>
              <a:lnRef idx="1">
                <a:schemeClr val="dk1"/>
              </a:lnRef>
              <a:fillRef idx="0">
                <a:schemeClr val="dk1"/>
              </a:fillRef>
              <a:effectRef idx="0">
                <a:schemeClr val="dk1"/>
              </a:effectRef>
              <a:fontRef idx="minor">
                <a:schemeClr val="tx1"/>
              </a:fontRef>
            </p:style>
          </p:cxnSp>
        </p:grpSp>
        <p:sp>
          <p:nvSpPr>
            <p:cNvPr id="26" name="文本框 25"/>
            <p:cNvSpPr txBox="1"/>
            <p:nvPr/>
          </p:nvSpPr>
          <p:spPr>
            <a:xfrm>
              <a:off x="939393" y="4052648"/>
              <a:ext cx="790904" cy="254745"/>
            </a:xfrm>
            <a:prstGeom prst="rect">
              <a:avLst/>
            </a:prstGeom>
            <a:noFill/>
          </p:spPr>
          <p:txBody>
            <a:bodyPr wrap="none" rtlCol="0">
              <a:spAutoFit/>
            </a:bodyPr>
            <a:lstStyle/>
            <a:p>
              <a:r>
                <a:rPr lang="zh-CN" altLang="en-US" b="1" dirty="0">
                  <a:solidFill>
                    <a:srgbClr val="0009BF"/>
                  </a:solidFill>
                  <a:latin typeface="宋体" panose="02010600030101010101" pitchFamily="2" charset="-122"/>
                  <a:ea typeface="宋体" panose="02010600030101010101" pitchFamily="2" charset="-122"/>
                </a:rPr>
                <a:t>此构造</a:t>
              </a:r>
            </a:p>
          </p:txBody>
        </p:sp>
        <p:sp>
          <p:nvSpPr>
            <p:cNvPr id="33" name="文本框 32"/>
            <p:cNvSpPr txBox="1"/>
            <p:nvPr/>
          </p:nvSpPr>
          <p:spPr>
            <a:xfrm>
              <a:off x="1634574" y="4066460"/>
              <a:ext cx="440674" cy="367317"/>
            </a:xfrm>
            <a:prstGeom prst="rect">
              <a:avLst/>
            </a:prstGeom>
            <a:noFill/>
          </p:spPr>
          <p:txBody>
            <a:bodyPr wrap="square">
              <a:spAutoFit/>
            </a:bodyPr>
            <a:lstStyle/>
            <a:p>
              <a:r>
                <a:rPr lang="zh-CN" altLang="en-US" sz="1800" dirty="0">
                  <a:latin typeface="宋体" panose="02010600030101010101" pitchFamily="2" charset="-122"/>
                  <a:ea typeface="宋体" panose="02010600030101010101" pitchFamily="2" charset="-122"/>
                  <a:sym typeface="Wingdings 2" panose="05020102010507070707" pitchFamily="18" charset="2"/>
                </a:rPr>
                <a:t></a:t>
              </a:r>
              <a:endParaRPr lang="zh-CN" altLang="en-US" dirty="0"/>
            </a:p>
          </p:txBody>
        </p:sp>
        <p:sp>
          <p:nvSpPr>
            <p:cNvPr id="35" name="文本框 34"/>
            <p:cNvSpPr txBox="1"/>
            <p:nvPr/>
          </p:nvSpPr>
          <p:spPr>
            <a:xfrm>
              <a:off x="3543917" y="4045199"/>
              <a:ext cx="928373" cy="254745"/>
            </a:xfrm>
            <a:prstGeom prst="rect">
              <a:avLst/>
            </a:prstGeom>
            <a:noFill/>
          </p:spPr>
          <p:txBody>
            <a:bodyPr wrap="square">
              <a:spAutoFit/>
            </a:bodyPr>
            <a:lstStyle/>
            <a:p>
              <a:r>
                <a:rPr lang="en-US" altLang="zh-CN" dirty="0">
                  <a:solidFill>
                    <a:srgbClr val="0009BF"/>
                  </a:solidFill>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SRSA</a:t>
              </a:r>
              <a:endParaRPr lang="zh-CN" altLang="en-US" dirty="0">
                <a:solidFill>
                  <a:srgbClr val="0009BF"/>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4793830" y="4052648"/>
              <a:ext cx="928373" cy="254745"/>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O(1)</a:t>
              </a:r>
              <a:endParaRPr lang="zh-CN" altLang="en-US"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5892189" y="4028802"/>
              <a:ext cx="605928" cy="254745"/>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O(1)</a:t>
              </a:r>
              <a:endParaRPr lang="zh-CN" altLang="en-US" sz="1800"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7010400" y="4045199"/>
              <a:ext cx="694062" cy="254745"/>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O(1)</a:t>
              </a:r>
              <a:endParaRPr lang="zh-CN" altLang="en-US" sz="1800" dirty="0">
                <a:latin typeface="Times New Roman" panose="02020603050405020304" pitchFamily="18" charset="0"/>
                <a:cs typeface="Times New Roman" panose="02020603050405020304" pitchFamily="18" charset="0"/>
              </a:endParaRPr>
            </a:p>
          </p:txBody>
        </p:sp>
        <p:sp>
          <p:nvSpPr>
            <p:cNvPr id="43" name="文本框 42"/>
            <p:cNvSpPr txBox="1"/>
            <p:nvPr/>
          </p:nvSpPr>
          <p:spPr>
            <a:xfrm>
              <a:off x="8091253" y="4052648"/>
              <a:ext cx="572877" cy="254745"/>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O(1)</a:t>
              </a:r>
              <a:endParaRPr lang="zh-CN" altLang="en-US" sz="1800"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9213665" y="4039543"/>
              <a:ext cx="572877" cy="254745"/>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O(1)</a:t>
              </a:r>
              <a:endParaRPr lang="zh-CN" altLang="en-US" sz="1800"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10271564" y="4055756"/>
              <a:ext cx="705080" cy="254745"/>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O(1)</a:t>
              </a:r>
              <a:endParaRPr lang="zh-CN" altLang="en-US" sz="1800" dirty="0">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429657" y="130984"/>
            <a:ext cx="5526525" cy="646331"/>
          </a:xfrm>
          <a:prstGeom prst="rect">
            <a:avLst/>
          </a:prstGeom>
          <a:noFill/>
        </p:spPr>
        <p:txBody>
          <a:bodyPr wrap="square">
            <a:spAutoFit/>
          </a:bodyPr>
          <a:lstStyle/>
          <a:p>
            <a:r>
              <a:rPr lang="zh-CN" altLang="en-US" sz="3600" b="1" i="0" dirty="0">
                <a:solidFill>
                  <a:srgbClr val="0009BF"/>
                </a:solidFill>
                <a:effectLst>
                  <a:outerShdw blurRad="38100" dist="25400" dir="5400000" algn="ctr" rotWithShape="0">
                    <a:srgbClr val="6E747A">
                      <a:alpha val="43000"/>
                    </a:srgbClr>
                  </a:outerShdw>
                </a:effectLst>
                <a:latin typeface="Source Sans Pro" panose="020B0503030403020204" pitchFamily="34" charset="0"/>
              </a:rPr>
              <a:t>问题</a:t>
            </a:r>
            <a:r>
              <a:rPr lang="en-US" altLang="zh-CN" sz="3600" b="1" i="0" dirty="0">
                <a:solidFill>
                  <a:srgbClr val="0009BF"/>
                </a:solidFill>
                <a:effectLst>
                  <a:outerShdw blurRad="38100" dist="25400" dir="5400000" algn="ctr" rotWithShape="0">
                    <a:srgbClr val="6E747A">
                      <a:alpha val="43000"/>
                    </a:srgbClr>
                  </a:outerShdw>
                </a:effectLst>
                <a:latin typeface="Source Sans Pro" panose="020B0503030403020204" pitchFamily="34" charset="0"/>
              </a:rPr>
              <a:t>—</a:t>
            </a:r>
            <a:r>
              <a:rPr lang="zh-CN" altLang="en-US" sz="3600" b="1" i="0" dirty="0">
                <a:solidFill>
                  <a:srgbClr val="0009BF"/>
                </a:solidFill>
                <a:effectLst>
                  <a:outerShdw blurRad="38100" dist="25400" dir="5400000" algn="ctr" rotWithShape="0">
                    <a:srgbClr val="6E747A">
                      <a:alpha val="43000"/>
                    </a:srgbClr>
                  </a:outerShdw>
                </a:effectLst>
                <a:latin typeface="Source Sans Pro" panose="020B0503030403020204" pitchFamily="34" charset="0"/>
              </a:rPr>
              <a:t>删除</a:t>
            </a:r>
          </a:p>
        </p:txBody>
      </p:sp>
      <p:sp>
        <p:nvSpPr>
          <p:cNvPr id="10" name="文本框 9">
            <a:extLst>
              <a:ext uri="{FF2B5EF4-FFF2-40B4-BE49-F238E27FC236}">
                <a16:creationId xmlns:a16="http://schemas.microsoft.com/office/drawing/2014/main" id="{446A1345-97EA-4D91-9EFB-4EDB8107682B}"/>
              </a:ext>
            </a:extLst>
          </p:cNvPr>
          <p:cNvSpPr txBox="1"/>
          <p:nvPr/>
        </p:nvSpPr>
        <p:spPr>
          <a:xfrm>
            <a:off x="142850" y="1119720"/>
            <a:ext cx="1196161" cy="400110"/>
          </a:xfrm>
          <a:prstGeom prst="rect">
            <a:avLst/>
          </a:prstGeom>
          <a:noFill/>
        </p:spPr>
        <p:txBody>
          <a:bodyPr wrap="none" rtlCol="0">
            <a:spAutoFit/>
          </a:bodyPr>
          <a:lstStyle/>
          <a:p>
            <a:r>
              <a:rPr lang="en-US" altLang="zh-CN" sz="2000" b="1" dirty="0">
                <a:solidFill>
                  <a:srgbClr val="0009BF"/>
                </a:solidFill>
                <a:latin typeface="Times New Roman" panose="02020603050405020304" pitchFamily="18" charset="0"/>
                <a:cs typeface="Times New Roman" panose="02020603050405020304" pitchFamily="18" charset="0"/>
              </a:rPr>
              <a:t>Database</a:t>
            </a:r>
            <a:endParaRPr lang="zh-CN" altLang="en-US" sz="2000" b="1" dirty="0">
              <a:solidFill>
                <a:srgbClr val="0009BF"/>
              </a:solidFill>
              <a:latin typeface="Times New Roman" panose="02020603050405020304" pitchFamily="18" charset="0"/>
              <a:cs typeface="Times New Roman" panose="02020603050405020304" pitchFamily="18" charset="0"/>
            </a:endParaRPr>
          </a:p>
        </p:txBody>
      </p:sp>
      <p:grpSp>
        <p:nvGrpSpPr>
          <p:cNvPr id="13" name="组合 12">
            <a:extLst>
              <a:ext uri="{FF2B5EF4-FFF2-40B4-BE49-F238E27FC236}">
                <a16:creationId xmlns:a16="http://schemas.microsoft.com/office/drawing/2014/main" id="{12C99382-FD4B-4271-B515-778030E16289}"/>
              </a:ext>
            </a:extLst>
          </p:cNvPr>
          <p:cNvGrpSpPr/>
          <p:nvPr/>
        </p:nvGrpSpPr>
        <p:grpSpPr>
          <a:xfrm>
            <a:off x="439318" y="1826749"/>
            <a:ext cx="11313364" cy="1088280"/>
            <a:chOff x="232388" y="1608531"/>
            <a:chExt cx="11313364" cy="1088280"/>
          </a:xfrm>
        </p:grpSpPr>
        <p:grpSp>
          <p:nvGrpSpPr>
            <p:cNvPr id="9" name="组合 8">
              <a:extLst>
                <a:ext uri="{FF2B5EF4-FFF2-40B4-BE49-F238E27FC236}">
                  <a16:creationId xmlns:a16="http://schemas.microsoft.com/office/drawing/2014/main" id="{0041C176-746C-4361-9DA3-427887AD8196}"/>
                </a:ext>
              </a:extLst>
            </p:cNvPr>
            <p:cNvGrpSpPr/>
            <p:nvPr/>
          </p:nvGrpSpPr>
          <p:grpSpPr>
            <a:xfrm>
              <a:off x="232388" y="1608531"/>
              <a:ext cx="11313364" cy="691427"/>
              <a:chOff x="299500" y="1291905"/>
              <a:chExt cx="11313364" cy="691427"/>
            </a:xfrm>
          </p:grpSpPr>
          <p:sp>
            <p:nvSpPr>
              <p:cNvPr id="2" name="矩形 1">
                <a:extLst>
                  <a:ext uri="{FF2B5EF4-FFF2-40B4-BE49-F238E27FC236}">
                    <a16:creationId xmlns:a16="http://schemas.microsoft.com/office/drawing/2014/main" id="{0BC1ACE9-F864-4A99-9B06-32534CBC16EC}"/>
                  </a:ext>
                </a:extLst>
              </p:cNvPr>
              <p:cNvSpPr/>
              <p:nvPr/>
            </p:nvSpPr>
            <p:spPr>
              <a:xfrm>
                <a:off x="299500" y="1303824"/>
                <a:ext cx="11313364" cy="654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8478BBAB-CF97-4E59-94A1-8E91BC37108C}"/>
                  </a:ext>
                </a:extLst>
              </p:cNvPr>
              <p:cNvCxnSpPr/>
              <p:nvPr/>
            </p:nvCxnSpPr>
            <p:spPr>
              <a:xfrm>
                <a:off x="1006679" y="1291905"/>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D3DAFC65-DB2A-437C-A4F3-4A77A0B22640}"/>
                  </a:ext>
                </a:extLst>
              </p:cNvPr>
              <p:cNvCxnSpPr/>
              <p:nvPr/>
            </p:nvCxnSpPr>
            <p:spPr>
              <a:xfrm>
                <a:off x="1695974"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EFE85F15-E291-4ED3-9E33-E17ADAF8CEBB}"/>
                  </a:ext>
                </a:extLst>
              </p:cNvPr>
              <p:cNvCxnSpPr/>
              <p:nvPr/>
            </p:nvCxnSpPr>
            <p:spPr>
              <a:xfrm>
                <a:off x="2358704"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2EF80FC7-9E49-487C-9C12-2DEAF2FB4FC1}"/>
                  </a:ext>
                </a:extLst>
              </p:cNvPr>
              <p:cNvCxnSpPr/>
              <p:nvPr/>
            </p:nvCxnSpPr>
            <p:spPr>
              <a:xfrm>
                <a:off x="3013046"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A6E266F9-9ED3-4C3D-8F06-9A7A636100C0}"/>
                  </a:ext>
                </a:extLst>
              </p:cNvPr>
              <p:cNvCxnSpPr/>
              <p:nvPr/>
            </p:nvCxnSpPr>
            <p:spPr>
              <a:xfrm>
                <a:off x="3684165" y="1291905"/>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051DB907-58FE-4D77-A227-6493A364734B}"/>
                  </a:ext>
                </a:extLst>
              </p:cNvPr>
              <p:cNvCxnSpPr/>
              <p:nvPr/>
            </p:nvCxnSpPr>
            <p:spPr>
              <a:xfrm>
                <a:off x="4346895"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5557FA09-A5B4-41AB-9FD3-37E8BEA68F98}"/>
                  </a:ext>
                </a:extLst>
              </p:cNvPr>
              <p:cNvCxnSpPr/>
              <p:nvPr/>
            </p:nvCxnSpPr>
            <p:spPr>
              <a:xfrm>
                <a:off x="5026404" y="1291905"/>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0671751B-439B-44CA-8557-F74CCDD6D625}"/>
                  </a:ext>
                </a:extLst>
              </p:cNvPr>
              <p:cNvCxnSpPr/>
              <p:nvPr/>
            </p:nvCxnSpPr>
            <p:spPr>
              <a:xfrm>
                <a:off x="5714301"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FF56908C-E36A-4B7D-9224-C0E26A4EFC49}"/>
                  </a:ext>
                </a:extLst>
              </p:cNvPr>
              <p:cNvCxnSpPr/>
              <p:nvPr/>
            </p:nvCxnSpPr>
            <p:spPr>
              <a:xfrm>
                <a:off x="6393809"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4B092F8C-583D-4D6B-9F54-E0DFAE60E85F}"/>
                  </a:ext>
                </a:extLst>
              </p:cNvPr>
              <p:cNvCxnSpPr/>
              <p:nvPr/>
            </p:nvCxnSpPr>
            <p:spPr>
              <a:xfrm>
                <a:off x="7056539" y="1291905"/>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3C43B12A-224E-4DCB-8560-26BDB782ED27}"/>
                  </a:ext>
                </a:extLst>
              </p:cNvPr>
              <p:cNvCxnSpPr/>
              <p:nvPr/>
            </p:nvCxnSpPr>
            <p:spPr>
              <a:xfrm>
                <a:off x="7702492"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3AE03A20-9172-4D9B-BBA6-82D3EC2703AC}"/>
                  </a:ext>
                </a:extLst>
              </p:cNvPr>
              <p:cNvCxnSpPr/>
              <p:nvPr/>
            </p:nvCxnSpPr>
            <p:spPr>
              <a:xfrm>
                <a:off x="8331666" y="1291905"/>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9E38AFAD-0D98-4947-A5A3-481A6E210126}"/>
                  </a:ext>
                </a:extLst>
              </p:cNvPr>
              <p:cNvCxnSpPr/>
              <p:nvPr/>
            </p:nvCxnSpPr>
            <p:spPr>
              <a:xfrm>
                <a:off x="8977618"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429A2B35-5A62-4921-8869-24ED6C696251}"/>
                  </a:ext>
                </a:extLst>
              </p:cNvPr>
              <p:cNvCxnSpPr/>
              <p:nvPr/>
            </p:nvCxnSpPr>
            <p:spPr>
              <a:xfrm>
                <a:off x="9673904"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7B225BFC-4709-4ADE-9D34-C3FDB8161CBC}"/>
                  </a:ext>
                </a:extLst>
              </p:cNvPr>
              <p:cNvCxnSpPr/>
              <p:nvPr/>
            </p:nvCxnSpPr>
            <p:spPr>
              <a:xfrm>
                <a:off x="10319857"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541F9AC5-8DB3-4E27-903F-5D7FE4F85F8B}"/>
                  </a:ext>
                </a:extLst>
              </p:cNvPr>
              <p:cNvCxnSpPr/>
              <p:nvPr/>
            </p:nvCxnSpPr>
            <p:spPr>
              <a:xfrm>
                <a:off x="10957420" y="1303824"/>
                <a:ext cx="0" cy="679508"/>
              </a:xfrm>
              <a:prstGeom prst="line">
                <a:avLst/>
              </a:prstGeom>
              <a:ln w="12700"/>
            </p:spPr>
            <p:style>
              <a:lnRef idx="1">
                <a:schemeClr val="dk1"/>
              </a:lnRef>
              <a:fillRef idx="0">
                <a:schemeClr val="dk1"/>
              </a:fillRef>
              <a:effectRef idx="0">
                <a:schemeClr val="dk1"/>
              </a:effectRef>
              <a:fontRef idx="minor">
                <a:schemeClr val="tx1"/>
              </a:fontRef>
            </p:style>
          </p:cxnSp>
        </p:grpSp>
        <p:sp>
          <p:nvSpPr>
            <p:cNvPr id="11" name="文本框 10">
              <a:extLst>
                <a:ext uri="{FF2B5EF4-FFF2-40B4-BE49-F238E27FC236}">
                  <a16:creationId xmlns:a16="http://schemas.microsoft.com/office/drawing/2014/main" id="{75E25139-F635-4322-96AB-2D1DD484995F}"/>
                </a:ext>
              </a:extLst>
            </p:cNvPr>
            <p:cNvSpPr txBox="1"/>
            <p:nvPr/>
          </p:nvSpPr>
          <p:spPr>
            <a:xfrm>
              <a:off x="429657"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AA9AA62E-4E10-4086-B8C7-4D74D5B1F9AC}"/>
                </a:ext>
              </a:extLst>
            </p:cNvPr>
            <p:cNvSpPr txBox="1"/>
            <p:nvPr/>
          </p:nvSpPr>
          <p:spPr>
            <a:xfrm>
              <a:off x="1102175"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4E917821-65E0-46D2-BBAB-0EAD3274D0E1}"/>
                </a:ext>
              </a:extLst>
            </p:cNvPr>
            <p:cNvSpPr txBox="1"/>
            <p:nvPr/>
          </p:nvSpPr>
          <p:spPr>
            <a:xfrm>
              <a:off x="1781682"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59" name="文本框 58">
              <a:extLst>
                <a:ext uri="{FF2B5EF4-FFF2-40B4-BE49-F238E27FC236}">
                  <a16:creationId xmlns:a16="http://schemas.microsoft.com/office/drawing/2014/main" id="{257B253D-94AB-4422-A0DA-DB60B63ED042}"/>
                </a:ext>
              </a:extLst>
            </p:cNvPr>
            <p:cNvSpPr txBox="1"/>
            <p:nvPr/>
          </p:nvSpPr>
          <p:spPr>
            <a:xfrm>
              <a:off x="2461189"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60" name="文本框 59">
              <a:extLst>
                <a:ext uri="{FF2B5EF4-FFF2-40B4-BE49-F238E27FC236}">
                  <a16:creationId xmlns:a16="http://schemas.microsoft.com/office/drawing/2014/main" id="{3A012E75-5225-48BF-A8D1-6FB078068389}"/>
                </a:ext>
              </a:extLst>
            </p:cNvPr>
            <p:cNvSpPr txBox="1"/>
            <p:nvPr/>
          </p:nvSpPr>
          <p:spPr>
            <a:xfrm>
              <a:off x="3140696"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sp>
          <p:nvSpPr>
            <p:cNvPr id="61" name="文本框 60">
              <a:extLst>
                <a:ext uri="{FF2B5EF4-FFF2-40B4-BE49-F238E27FC236}">
                  <a16:creationId xmlns:a16="http://schemas.microsoft.com/office/drawing/2014/main" id="{4EA9C8A1-050C-4A7D-9D49-FDB8101F8734}"/>
                </a:ext>
              </a:extLst>
            </p:cNvPr>
            <p:cNvSpPr txBox="1"/>
            <p:nvPr/>
          </p:nvSpPr>
          <p:spPr>
            <a:xfrm>
              <a:off x="3767491"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p:txBody>
        </p:sp>
        <p:sp>
          <p:nvSpPr>
            <p:cNvPr id="62" name="文本框 61">
              <a:extLst>
                <a:ext uri="{FF2B5EF4-FFF2-40B4-BE49-F238E27FC236}">
                  <a16:creationId xmlns:a16="http://schemas.microsoft.com/office/drawing/2014/main" id="{0682CDCA-4E35-46E4-9097-2974172D0AA9}"/>
                </a:ext>
              </a:extLst>
            </p:cNvPr>
            <p:cNvSpPr txBox="1"/>
            <p:nvPr/>
          </p:nvSpPr>
          <p:spPr>
            <a:xfrm>
              <a:off x="4394286"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p:txBody>
        </p:sp>
        <p:sp>
          <p:nvSpPr>
            <p:cNvPr id="63" name="文本框 62">
              <a:extLst>
                <a:ext uri="{FF2B5EF4-FFF2-40B4-BE49-F238E27FC236}">
                  <a16:creationId xmlns:a16="http://schemas.microsoft.com/office/drawing/2014/main" id="{F5CF438F-5666-4BBA-837A-EA08432C8315}"/>
                </a:ext>
              </a:extLst>
            </p:cNvPr>
            <p:cNvSpPr txBox="1"/>
            <p:nvPr/>
          </p:nvSpPr>
          <p:spPr>
            <a:xfrm>
              <a:off x="5120501"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p:txBody>
        </p:sp>
        <p:sp>
          <p:nvSpPr>
            <p:cNvPr id="64" name="文本框 63">
              <a:extLst>
                <a:ext uri="{FF2B5EF4-FFF2-40B4-BE49-F238E27FC236}">
                  <a16:creationId xmlns:a16="http://schemas.microsoft.com/office/drawing/2014/main" id="{84CA4081-9088-4291-A6C3-3295F9517114}"/>
                </a:ext>
              </a:extLst>
            </p:cNvPr>
            <p:cNvSpPr txBox="1"/>
            <p:nvPr/>
          </p:nvSpPr>
          <p:spPr>
            <a:xfrm>
              <a:off x="5844747"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p:txBody>
        </p:sp>
        <p:sp>
          <p:nvSpPr>
            <p:cNvPr id="65" name="文本框 64">
              <a:extLst>
                <a:ext uri="{FF2B5EF4-FFF2-40B4-BE49-F238E27FC236}">
                  <a16:creationId xmlns:a16="http://schemas.microsoft.com/office/drawing/2014/main" id="{155BAB1B-BA96-4C4D-A47D-2D3188F18A63}"/>
                </a:ext>
              </a:extLst>
            </p:cNvPr>
            <p:cNvSpPr txBox="1"/>
            <p:nvPr/>
          </p:nvSpPr>
          <p:spPr>
            <a:xfrm>
              <a:off x="6441451" y="2320681"/>
              <a:ext cx="46475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p:txBody>
        </p:sp>
        <p:sp>
          <p:nvSpPr>
            <p:cNvPr id="66" name="文本框 65">
              <a:extLst>
                <a:ext uri="{FF2B5EF4-FFF2-40B4-BE49-F238E27FC236}">
                  <a16:creationId xmlns:a16="http://schemas.microsoft.com/office/drawing/2014/main" id="{F8712EB9-68BC-4C8C-A7B9-2358EC75B1FF}"/>
                </a:ext>
              </a:extLst>
            </p:cNvPr>
            <p:cNvSpPr txBox="1"/>
            <p:nvPr/>
          </p:nvSpPr>
          <p:spPr>
            <a:xfrm>
              <a:off x="7120958" y="2327479"/>
              <a:ext cx="43078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p:txBody>
        </p:sp>
        <p:sp>
          <p:nvSpPr>
            <p:cNvPr id="67" name="文本框 66">
              <a:extLst>
                <a:ext uri="{FF2B5EF4-FFF2-40B4-BE49-F238E27FC236}">
                  <a16:creationId xmlns:a16="http://schemas.microsoft.com/office/drawing/2014/main" id="{24FAD6BD-E158-4264-82B0-00D71CBCC8F4}"/>
                </a:ext>
              </a:extLst>
            </p:cNvPr>
            <p:cNvSpPr txBox="1"/>
            <p:nvPr/>
          </p:nvSpPr>
          <p:spPr>
            <a:xfrm>
              <a:off x="7692971" y="2327479"/>
              <a:ext cx="43078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p:txBody>
        </p:sp>
        <p:sp>
          <p:nvSpPr>
            <p:cNvPr id="68" name="文本框 67">
              <a:extLst>
                <a:ext uri="{FF2B5EF4-FFF2-40B4-BE49-F238E27FC236}">
                  <a16:creationId xmlns:a16="http://schemas.microsoft.com/office/drawing/2014/main" id="{D1D80DF0-FF26-4F8C-97EB-968DA329BB1E}"/>
                </a:ext>
              </a:extLst>
            </p:cNvPr>
            <p:cNvSpPr txBox="1"/>
            <p:nvPr/>
          </p:nvSpPr>
          <p:spPr>
            <a:xfrm>
              <a:off x="8363674" y="2327479"/>
              <a:ext cx="43078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13</a:t>
              </a:r>
              <a:endParaRPr lang="zh-CN" altLang="en-US" dirty="0">
                <a:latin typeface="Times New Roman" panose="02020603050405020304" pitchFamily="18" charset="0"/>
                <a:cs typeface="Times New Roman" panose="02020603050405020304" pitchFamily="18" charset="0"/>
              </a:endParaRPr>
            </a:p>
          </p:txBody>
        </p:sp>
        <p:sp>
          <p:nvSpPr>
            <p:cNvPr id="69" name="文本框 68">
              <a:extLst>
                <a:ext uri="{FF2B5EF4-FFF2-40B4-BE49-F238E27FC236}">
                  <a16:creationId xmlns:a16="http://schemas.microsoft.com/office/drawing/2014/main" id="{FF0B4356-4ADD-4479-B45B-353C279BE870}"/>
                </a:ext>
              </a:extLst>
            </p:cNvPr>
            <p:cNvSpPr txBox="1"/>
            <p:nvPr/>
          </p:nvSpPr>
          <p:spPr>
            <a:xfrm>
              <a:off x="9080105" y="2327479"/>
              <a:ext cx="52668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14</a:t>
              </a:r>
              <a:endParaRPr lang="zh-CN" altLang="en-US" dirty="0">
                <a:latin typeface="Times New Roman" panose="02020603050405020304" pitchFamily="18" charset="0"/>
                <a:cs typeface="Times New Roman" panose="02020603050405020304" pitchFamily="18" charset="0"/>
              </a:endParaRPr>
            </a:p>
          </p:txBody>
        </p:sp>
        <p:sp>
          <p:nvSpPr>
            <p:cNvPr id="70" name="文本框 69">
              <a:extLst>
                <a:ext uri="{FF2B5EF4-FFF2-40B4-BE49-F238E27FC236}">
                  <a16:creationId xmlns:a16="http://schemas.microsoft.com/office/drawing/2014/main" id="{FB6A70ED-FE91-467A-805E-0871719D4D79}"/>
                </a:ext>
              </a:extLst>
            </p:cNvPr>
            <p:cNvSpPr txBox="1"/>
            <p:nvPr/>
          </p:nvSpPr>
          <p:spPr>
            <a:xfrm>
              <a:off x="9749676" y="2327479"/>
              <a:ext cx="50306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15</a:t>
              </a:r>
              <a:endParaRPr lang="zh-CN" altLang="en-US" dirty="0">
                <a:latin typeface="Times New Roman" panose="02020603050405020304" pitchFamily="18" charset="0"/>
                <a:cs typeface="Times New Roman" panose="02020603050405020304" pitchFamily="18" charset="0"/>
              </a:endParaRPr>
            </a:p>
          </p:txBody>
        </p:sp>
        <p:sp>
          <p:nvSpPr>
            <p:cNvPr id="71" name="文本框 70">
              <a:extLst>
                <a:ext uri="{FF2B5EF4-FFF2-40B4-BE49-F238E27FC236}">
                  <a16:creationId xmlns:a16="http://schemas.microsoft.com/office/drawing/2014/main" id="{C349182A-0929-4958-8CEC-2ECF3B7366DE}"/>
                </a:ext>
              </a:extLst>
            </p:cNvPr>
            <p:cNvSpPr txBox="1"/>
            <p:nvPr/>
          </p:nvSpPr>
          <p:spPr>
            <a:xfrm>
              <a:off x="10410318" y="2327479"/>
              <a:ext cx="47999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16</a:t>
              </a:r>
              <a:endParaRPr lang="zh-CN" altLang="en-US" dirty="0">
                <a:latin typeface="Times New Roman" panose="02020603050405020304" pitchFamily="18" charset="0"/>
                <a:cs typeface="Times New Roman" panose="02020603050405020304" pitchFamily="18" charset="0"/>
              </a:endParaRPr>
            </a:p>
          </p:txBody>
        </p:sp>
        <p:sp>
          <p:nvSpPr>
            <p:cNvPr id="72" name="文本框 71">
              <a:extLst>
                <a:ext uri="{FF2B5EF4-FFF2-40B4-BE49-F238E27FC236}">
                  <a16:creationId xmlns:a16="http://schemas.microsoft.com/office/drawing/2014/main" id="{E97A6447-E4C7-4F2D-B232-1D574A456296}"/>
                </a:ext>
              </a:extLst>
            </p:cNvPr>
            <p:cNvSpPr txBox="1"/>
            <p:nvPr/>
          </p:nvSpPr>
          <p:spPr>
            <a:xfrm>
              <a:off x="11064185"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73" name="文本框 72">
              <a:extLst>
                <a:ext uri="{FF2B5EF4-FFF2-40B4-BE49-F238E27FC236}">
                  <a16:creationId xmlns:a16="http://schemas.microsoft.com/office/drawing/2014/main" id="{267D758C-8B59-4107-B7D3-26238C947570}"/>
                </a:ext>
              </a:extLst>
            </p:cNvPr>
            <p:cNvSpPr txBox="1"/>
            <p:nvPr/>
          </p:nvSpPr>
          <p:spPr>
            <a:xfrm>
              <a:off x="11064185" y="1715523"/>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74" name="文本框 73">
              <a:extLst>
                <a:ext uri="{FF2B5EF4-FFF2-40B4-BE49-F238E27FC236}">
                  <a16:creationId xmlns:a16="http://schemas.microsoft.com/office/drawing/2014/main" id="{DE5C1E25-A24D-46FA-9082-D578CC6593AF}"/>
                </a:ext>
              </a:extLst>
            </p:cNvPr>
            <p:cNvSpPr txBox="1"/>
            <p:nvPr/>
          </p:nvSpPr>
          <p:spPr>
            <a:xfrm>
              <a:off x="429656"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id="{203402CA-5C9B-4B69-84E0-B7231CAB19B0}"/>
                </a:ext>
              </a:extLst>
            </p:cNvPr>
            <p:cNvSpPr txBox="1"/>
            <p:nvPr/>
          </p:nvSpPr>
          <p:spPr>
            <a:xfrm>
              <a:off x="1092385" y="1776913"/>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4898586F-EFED-4EA7-8C2C-FBA11C895EFC}"/>
                </a:ext>
              </a:extLst>
            </p:cNvPr>
            <p:cNvSpPr txBox="1"/>
            <p:nvPr/>
          </p:nvSpPr>
          <p:spPr>
            <a:xfrm>
              <a:off x="1763799"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03EB578B-45F2-431E-9C08-CD240FC99070}"/>
                </a:ext>
              </a:extLst>
            </p:cNvPr>
            <p:cNvSpPr txBox="1"/>
            <p:nvPr/>
          </p:nvSpPr>
          <p:spPr>
            <a:xfrm>
              <a:off x="2418139" y="177690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78" name="文本框 77">
              <a:extLst>
                <a:ext uri="{FF2B5EF4-FFF2-40B4-BE49-F238E27FC236}">
                  <a16:creationId xmlns:a16="http://schemas.microsoft.com/office/drawing/2014/main" id="{C9D4C4FC-6C41-4807-A9F0-6826D299D0B1}"/>
                </a:ext>
              </a:extLst>
            </p:cNvPr>
            <p:cNvSpPr txBox="1"/>
            <p:nvPr/>
          </p:nvSpPr>
          <p:spPr>
            <a:xfrm>
              <a:off x="3114424"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p:txBody>
        </p:sp>
        <p:sp>
          <p:nvSpPr>
            <p:cNvPr id="79" name="文本框 78">
              <a:extLst>
                <a:ext uri="{FF2B5EF4-FFF2-40B4-BE49-F238E27FC236}">
                  <a16:creationId xmlns:a16="http://schemas.microsoft.com/office/drawing/2014/main" id="{C5D2A23A-5FD9-43CB-8F20-D9EBD985F472}"/>
                </a:ext>
              </a:extLst>
            </p:cNvPr>
            <p:cNvSpPr txBox="1"/>
            <p:nvPr/>
          </p:nvSpPr>
          <p:spPr>
            <a:xfrm>
              <a:off x="3785542"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BFC21B79-98CF-42F5-890A-AA4D1149F832}"/>
                </a:ext>
              </a:extLst>
            </p:cNvPr>
            <p:cNvSpPr txBox="1"/>
            <p:nvPr/>
          </p:nvSpPr>
          <p:spPr>
            <a:xfrm>
              <a:off x="4481827"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36E75529-C9EE-4E69-A329-5F2AC03EA711}"/>
                </a:ext>
              </a:extLst>
            </p:cNvPr>
            <p:cNvSpPr txBox="1"/>
            <p:nvPr/>
          </p:nvSpPr>
          <p:spPr>
            <a:xfrm>
              <a:off x="5170834"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4365FAE9-D202-41ED-89BB-1A4AF3CB393B}"/>
                </a:ext>
              </a:extLst>
            </p:cNvPr>
            <p:cNvSpPr txBox="1"/>
            <p:nvPr/>
          </p:nvSpPr>
          <p:spPr>
            <a:xfrm>
              <a:off x="5833563"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84" name="文本框 83">
              <a:extLst>
                <a:ext uri="{FF2B5EF4-FFF2-40B4-BE49-F238E27FC236}">
                  <a16:creationId xmlns:a16="http://schemas.microsoft.com/office/drawing/2014/main" id="{74B64F09-51BD-4CCB-A518-E88094C92FBD}"/>
                </a:ext>
              </a:extLst>
            </p:cNvPr>
            <p:cNvSpPr txBox="1"/>
            <p:nvPr/>
          </p:nvSpPr>
          <p:spPr>
            <a:xfrm>
              <a:off x="6538239"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85" name="文本框 84">
              <a:extLst>
                <a:ext uri="{FF2B5EF4-FFF2-40B4-BE49-F238E27FC236}">
                  <a16:creationId xmlns:a16="http://schemas.microsoft.com/office/drawing/2014/main" id="{77B85FE8-1D32-481E-B194-43F7B8784482}"/>
                </a:ext>
              </a:extLst>
            </p:cNvPr>
            <p:cNvSpPr txBox="1"/>
            <p:nvPr/>
          </p:nvSpPr>
          <p:spPr>
            <a:xfrm>
              <a:off x="7151115"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65D2D0CD-0A68-4B2F-B7B7-8B4C016AF1CA}"/>
                </a:ext>
              </a:extLst>
            </p:cNvPr>
            <p:cNvSpPr txBox="1"/>
            <p:nvPr/>
          </p:nvSpPr>
          <p:spPr>
            <a:xfrm>
              <a:off x="7761217"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p:txBody>
        </p:sp>
        <p:sp>
          <p:nvSpPr>
            <p:cNvPr id="87" name="文本框 86">
              <a:extLst>
                <a:ext uri="{FF2B5EF4-FFF2-40B4-BE49-F238E27FC236}">
                  <a16:creationId xmlns:a16="http://schemas.microsoft.com/office/drawing/2014/main" id="{8527D01C-5820-4C5A-BF14-337B95775CEE}"/>
                </a:ext>
              </a:extLst>
            </p:cNvPr>
            <p:cNvSpPr txBox="1"/>
            <p:nvPr/>
          </p:nvSpPr>
          <p:spPr>
            <a:xfrm>
              <a:off x="8351731" y="1775538"/>
              <a:ext cx="4799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99</a:t>
              </a:r>
              <a:endParaRPr lang="zh-CN" altLang="en-US" dirty="0">
                <a:latin typeface="Times New Roman" panose="02020603050405020304" pitchFamily="18" charset="0"/>
                <a:cs typeface="Times New Roman" panose="02020603050405020304" pitchFamily="18" charset="0"/>
              </a:endParaRPr>
            </a:p>
          </p:txBody>
        </p:sp>
        <p:sp>
          <p:nvSpPr>
            <p:cNvPr id="88" name="文本框 87">
              <a:extLst>
                <a:ext uri="{FF2B5EF4-FFF2-40B4-BE49-F238E27FC236}">
                  <a16:creationId xmlns:a16="http://schemas.microsoft.com/office/drawing/2014/main" id="{89CAC545-B0BE-42B3-A9AD-419CE943CBBC}"/>
                </a:ext>
              </a:extLst>
            </p:cNvPr>
            <p:cNvSpPr txBox="1"/>
            <p:nvPr/>
          </p:nvSpPr>
          <p:spPr>
            <a:xfrm>
              <a:off x="9037526" y="1775538"/>
              <a:ext cx="44224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21</a:t>
              </a:r>
              <a:endParaRPr lang="zh-CN" altLang="en-US" dirty="0">
                <a:latin typeface="Times New Roman" panose="02020603050405020304" pitchFamily="18" charset="0"/>
                <a:cs typeface="Times New Roman" panose="02020603050405020304" pitchFamily="18" charset="0"/>
              </a:endParaRPr>
            </a:p>
          </p:txBody>
        </p:sp>
        <p:sp>
          <p:nvSpPr>
            <p:cNvPr id="89" name="文本框 88">
              <a:extLst>
                <a:ext uri="{FF2B5EF4-FFF2-40B4-BE49-F238E27FC236}">
                  <a16:creationId xmlns:a16="http://schemas.microsoft.com/office/drawing/2014/main" id="{4D7F7C54-7C0C-4E90-9120-26808DC140D7}"/>
                </a:ext>
              </a:extLst>
            </p:cNvPr>
            <p:cNvSpPr txBox="1"/>
            <p:nvPr/>
          </p:nvSpPr>
          <p:spPr>
            <a:xfrm>
              <a:off x="9751773"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90" name="文本框 89">
              <a:extLst>
                <a:ext uri="{FF2B5EF4-FFF2-40B4-BE49-F238E27FC236}">
                  <a16:creationId xmlns:a16="http://schemas.microsoft.com/office/drawing/2014/main" id="{3BB2141F-53E3-4152-9D76-713718E42850}"/>
                </a:ext>
              </a:extLst>
            </p:cNvPr>
            <p:cNvSpPr txBox="1"/>
            <p:nvPr/>
          </p:nvSpPr>
          <p:spPr>
            <a:xfrm>
              <a:off x="10363622" y="1781215"/>
              <a:ext cx="52668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33</a:t>
              </a:r>
              <a:endParaRPr lang="zh-CN" altLang="en-US" dirty="0">
                <a:latin typeface="Times New Roman" panose="02020603050405020304" pitchFamily="18" charset="0"/>
                <a:cs typeface="Times New Roman" panose="02020603050405020304" pitchFamily="18" charset="0"/>
              </a:endParaRPr>
            </a:p>
          </p:txBody>
        </p:sp>
      </p:grpSp>
      <p:grpSp>
        <p:nvGrpSpPr>
          <p:cNvPr id="91" name="组合 90">
            <a:extLst>
              <a:ext uri="{FF2B5EF4-FFF2-40B4-BE49-F238E27FC236}">
                <a16:creationId xmlns:a16="http://schemas.microsoft.com/office/drawing/2014/main" id="{6E8A769F-9BC8-492A-A8C1-5C80385CE043}"/>
              </a:ext>
            </a:extLst>
          </p:cNvPr>
          <p:cNvGrpSpPr/>
          <p:nvPr/>
        </p:nvGrpSpPr>
        <p:grpSpPr>
          <a:xfrm>
            <a:off x="439318" y="1826749"/>
            <a:ext cx="11313364" cy="1088280"/>
            <a:chOff x="232388" y="1608531"/>
            <a:chExt cx="11313364" cy="1088280"/>
          </a:xfrm>
        </p:grpSpPr>
        <p:grpSp>
          <p:nvGrpSpPr>
            <p:cNvPr id="92" name="组合 91">
              <a:extLst>
                <a:ext uri="{FF2B5EF4-FFF2-40B4-BE49-F238E27FC236}">
                  <a16:creationId xmlns:a16="http://schemas.microsoft.com/office/drawing/2014/main" id="{AF6D6D85-CB9F-4013-87D8-CDBB95B9F872}"/>
                </a:ext>
              </a:extLst>
            </p:cNvPr>
            <p:cNvGrpSpPr/>
            <p:nvPr/>
          </p:nvGrpSpPr>
          <p:grpSpPr>
            <a:xfrm>
              <a:off x="232388" y="1608531"/>
              <a:ext cx="11313364" cy="691427"/>
              <a:chOff x="299500" y="1291905"/>
              <a:chExt cx="11313364" cy="691427"/>
            </a:xfrm>
          </p:grpSpPr>
          <p:sp>
            <p:nvSpPr>
              <p:cNvPr id="127" name="矩形 126">
                <a:extLst>
                  <a:ext uri="{FF2B5EF4-FFF2-40B4-BE49-F238E27FC236}">
                    <a16:creationId xmlns:a16="http://schemas.microsoft.com/office/drawing/2014/main" id="{33959E47-BF82-4531-AA17-6225B8D3595B}"/>
                  </a:ext>
                </a:extLst>
              </p:cNvPr>
              <p:cNvSpPr/>
              <p:nvPr/>
            </p:nvSpPr>
            <p:spPr>
              <a:xfrm>
                <a:off x="299500" y="1303824"/>
                <a:ext cx="11313364" cy="654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28" name="直接连接符 127">
                <a:extLst>
                  <a:ext uri="{FF2B5EF4-FFF2-40B4-BE49-F238E27FC236}">
                    <a16:creationId xmlns:a16="http://schemas.microsoft.com/office/drawing/2014/main" id="{B5524718-7B5F-4419-A533-5A5CD0F117C9}"/>
                  </a:ext>
                </a:extLst>
              </p:cNvPr>
              <p:cNvCxnSpPr/>
              <p:nvPr/>
            </p:nvCxnSpPr>
            <p:spPr>
              <a:xfrm>
                <a:off x="1006679" y="1291905"/>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CFA4FF33-A658-416A-B0B9-1A63CD0B4995}"/>
                  </a:ext>
                </a:extLst>
              </p:cNvPr>
              <p:cNvCxnSpPr/>
              <p:nvPr/>
            </p:nvCxnSpPr>
            <p:spPr>
              <a:xfrm>
                <a:off x="1695974"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CB4DF1AE-545C-4BFB-8531-B8D5CD74637C}"/>
                  </a:ext>
                </a:extLst>
              </p:cNvPr>
              <p:cNvCxnSpPr/>
              <p:nvPr/>
            </p:nvCxnSpPr>
            <p:spPr>
              <a:xfrm>
                <a:off x="2358704"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1F457231-3B59-49C9-AA41-ECBC69ABA38E}"/>
                  </a:ext>
                </a:extLst>
              </p:cNvPr>
              <p:cNvCxnSpPr/>
              <p:nvPr/>
            </p:nvCxnSpPr>
            <p:spPr>
              <a:xfrm>
                <a:off x="3013046"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4522F326-6CDB-488D-9426-793BFBB8FC77}"/>
                  </a:ext>
                </a:extLst>
              </p:cNvPr>
              <p:cNvCxnSpPr/>
              <p:nvPr/>
            </p:nvCxnSpPr>
            <p:spPr>
              <a:xfrm>
                <a:off x="3684165" y="1291905"/>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5547A1B8-9C9C-473A-8A4F-12787C504062}"/>
                  </a:ext>
                </a:extLst>
              </p:cNvPr>
              <p:cNvCxnSpPr/>
              <p:nvPr/>
            </p:nvCxnSpPr>
            <p:spPr>
              <a:xfrm>
                <a:off x="4346895"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779DBA88-3C2B-4258-9EF5-01DCC099E26F}"/>
                  </a:ext>
                </a:extLst>
              </p:cNvPr>
              <p:cNvCxnSpPr/>
              <p:nvPr/>
            </p:nvCxnSpPr>
            <p:spPr>
              <a:xfrm>
                <a:off x="5026404" y="1291905"/>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26D1035B-A95A-4C77-9DB9-FCB8E0380ABF}"/>
                  </a:ext>
                </a:extLst>
              </p:cNvPr>
              <p:cNvCxnSpPr/>
              <p:nvPr/>
            </p:nvCxnSpPr>
            <p:spPr>
              <a:xfrm>
                <a:off x="5714301"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E462F6EF-DA95-4914-B548-3C2B09D4F186}"/>
                  </a:ext>
                </a:extLst>
              </p:cNvPr>
              <p:cNvCxnSpPr/>
              <p:nvPr/>
            </p:nvCxnSpPr>
            <p:spPr>
              <a:xfrm>
                <a:off x="6393809"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76A7D06E-F0CC-4383-B9B0-C2689487234A}"/>
                  </a:ext>
                </a:extLst>
              </p:cNvPr>
              <p:cNvCxnSpPr/>
              <p:nvPr/>
            </p:nvCxnSpPr>
            <p:spPr>
              <a:xfrm>
                <a:off x="7056539" y="1291905"/>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F22287F9-6340-44EB-9818-D0C84B2963F3}"/>
                  </a:ext>
                </a:extLst>
              </p:cNvPr>
              <p:cNvCxnSpPr/>
              <p:nvPr/>
            </p:nvCxnSpPr>
            <p:spPr>
              <a:xfrm>
                <a:off x="7702492"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3838D98E-4964-46FC-A9A6-AB86C2DD58AF}"/>
                  </a:ext>
                </a:extLst>
              </p:cNvPr>
              <p:cNvCxnSpPr/>
              <p:nvPr/>
            </p:nvCxnSpPr>
            <p:spPr>
              <a:xfrm>
                <a:off x="8331666" y="1291905"/>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761D104D-4943-49E2-A51A-B186C597866A}"/>
                  </a:ext>
                </a:extLst>
              </p:cNvPr>
              <p:cNvCxnSpPr/>
              <p:nvPr/>
            </p:nvCxnSpPr>
            <p:spPr>
              <a:xfrm>
                <a:off x="8977618"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90B50AD3-9D70-47BB-9263-F64051FF5605}"/>
                  </a:ext>
                </a:extLst>
              </p:cNvPr>
              <p:cNvCxnSpPr/>
              <p:nvPr/>
            </p:nvCxnSpPr>
            <p:spPr>
              <a:xfrm>
                <a:off x="9673904"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C5852B1-D466-42C6-905C-AFA678D6EE85}"/>
                  </a:ext>
                </a:extLst>
              </p:cNvPr>
              <p:cNvCxnSpPr/>
              <p:nvPr/>
            </p:nvCxnSpPr>
            <p:spPr>
              <a:xfrm>
                <a:off x="10319857" y="1303824"/>
                <a:ext cx="0" cy="679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CDFB9DF8-42DD-4D60-9589-D2FA18FF9B40}"/>
                  </a:ext>
                </a:extLst>
              </p:cNvPr>
              <p:cNvCxnSpPr/>
              <p:nvPr/>
            </p:nvCxnSpPr>
            <p:spPr>
              <a:xfrm>
                <a:off x="10957420" y="1303824"/>
                <a:ext cx="0" cy="679508"/>
              </a:xfrm>
              <a:prstGeom prst="line">
                <a:avLst/>
              </a:prstGeom>
              <a:ln w="12700"/>
            </p:spPr>
            <p:style>
              <a:lnRef idx="1">
                <a:schemeClr val="dk1"/>
              </a:lnRef>
              <a:fillRef idx="0">
                <a:schemeClr val="dk1"/>
              </a:fillRef>
              <a:effectRef idx="0">
                <a:schemeClr val="dk1"/>
              </a:effectRef>
              <a:fontRef idx="minor">
                <a:schemeClr val="tx1"/>
              </a:fontRef>
            </p:style>
          </p:cxnSp>
        </p:grpSp>
        <p:sp>
          <p:nvSpPr>
            <p:cNvPr id="93" name="文本框 92">
              <a:extLst>
                <a:ext uri="{FF2B5EF4-FFF2-40B4-BE49-F238E27FC236}">
                  <a16:creationId xmlns:a16="http://schemas.microsoft.com/office/drawing/2014/main" id="{25E5EA12-2263-4AFB-8EDC-0F289004CCF4}"/>
                </a:ext>
              </a:extLst>
            </p:cNvPr>
            <p:cNvSpPr txBox="1"/>
            <p:nvPr/>
          </p:nvSpPr>
          <p:spPr>
            <a:xfrm>
              <a:off x="429657"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7B7F1FAC-82E7-4CD3-A6A3-BD7EA6A015C2}"/>
                </a:ext>
              </a:extLst>
            </p:cNvPr>
            <p:cNvSpPr txBox="1"/>
            <p:nvPr/>
          </p:nvSpPr>
          <p:spPr>
            <a:xfrm>
              <a:off x="1102175" y="2327479"/>
              <a:ext cx="310389" cy="369332"/>
            </a:xfrm>
            <a:prstGeom prst="rect">
              <a:avLst/>
            </a:prstGeom>
            <a:noFill/>
          </p:spPr>
          <p:txBody>
            <a:bodyPr wrap="square" rtlCol="0">
              <a:spAutoFit/>
            </a:bodyPr>
            <a:lstStyle/>
            <a:p>
              <a:r>
                <a:rPr lang="en-US" altLang="zh-CN" b="1" dirty="0">
                  <a:solidFill>
                    <a:srgbClr val="E60012"/>
                  </a:solidFill>
                  <a:latin typeface="Times New Roman" panose="02020603050405020304" pitchFamily="18" charset="0"/>
                  <a:cs typeface="Times New Roman" panose="02020603050405020304" pitchFamily="18" charset="0"/>
                </a:rPr>
                <a:t>2</a:t>
              </a:r>
              <a:endParaRPr lang="zh-CN" altLang="en-US" b="1" dirty="0">
                <a:solidFill>
                  <a:srgbClr val="E60012"/>
                </a:solidFill>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45311319-5E23-43FA-A844-4A94E6D16C8E}"/>
                </a:ext>
              </a:extLst>
            </p:cNvPr>
            <p:cNvSpPr txBox="1"/>
            <p:nvPr/>
          </p:nvSpPr>
          <p:spPr>
            <a:xfrm>
              <a:off x="1781682"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96" name="文本框 95">
              <a:extLst>
                <a:ext uri="{FF2B5EF4-FFF2-40B4-BE49-F238E27FC236}">
                  <a16:creationId xmlns:a16="http://schemas.microsoft.com/office/drawing/2014/main" id="{6C4657B3-F711-454F-8D0E-839A07EF4F5C}"/>
                </a:ext>
              </a:extLst>
            </p:cNvPr>
            <p:cNvSpPr txBox="1"/>
            <p:nvPr/>
          </p:nvSpPr>
          <p:spPr>
            <a:xfrm>
              <a:off x="2461189" y="2327479"/>
              <a:ext cx="310389" cy="369332"/>
            </a:xfrm>
            <a:prstGeom prst="rect">
              <a:avLst/>
            </a:prstGeom>
            <a:noFill/>
          </p:spPr>
          <p:txBody>
            <a:bodyPr wrap="square" rtlCol="0">
              <a:spAutoFit/>
            </a:bodyPr>
            <a:lstStyle/>
            <a:p>
              <a:r>
                <a:rPr lang="en-US" altLang="zh-CN" b="1" dirty="0">
                  <a:solidFill>
                    <a:srgbClr val="E60012"/>
                  </a:solidFill>
                  <a:latin typeface="Times New Roman" panose="02020603050405020304" pitchFamily="18" charset="0"/>
                  <a:cs typeface="Times New Roman" panose="02020603050405020304" pitchFamily="18" charset="0"/>
                </a:rPr>
                <a:t>4</a:t>
              </a:r>
              <a:endParaRPr lang="zh-CN" altLang="en-US" b="1" dirty="0">
                <a:solidFill>
                  <a:srgbClr val="E60012"/>
                </a:solidFill>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DC1F4CCD-661E-4ABF-B8DB-FEEF681F1660}"/>
                </a:ext>
              </a:extLst>
            </p:cNvPr>
            <p:cNvSpPr txBox="1"/>
            <p:nvPr/>
          </p:nvSpPr>
          <p:spPr>
            <a:xfrm>
              <a:off x="3140696"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sp>
          <p:nvSpPr>
            <p:cNvPr id="98" name="文本框 97">
              <a:extLst>
                <a:ext uri="{FF2B5EF4-FFF2-40B4-BE49-F238E27FC236}">
                  <a16:creationId xmlns:a16="http://schemas.microsoft.com/office/drawing/2014/main" id="{38EFDBA5-A058-436C-A78C-2D88CC8FA537}"/>
                </a:ext>
              </a:extLst>
            </p:cNvPr>
            <p:cNvSpPr txBox="1"/>
            <p:nvPr/>
          </p:nvSpPr>
          <p:spPr>
            <a:xfrm>
              <a:off x="3767491"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p:txBody>
        </p:sp>
        <p:sp>
          <p:nvSpPr>
            <p:cNvPr id="99" name="文本框 98">
              <a:extLst>
                <a:ext uri="{FF2B5EF4-FFF2-40B4-BE49-F238E27FC236}">
                  <a16:creationId xmlns:a16="http://schemas.microsoft.com/office/drawing/2014/main" id="{0520755F-4B0A-484A-9837-B89C5EA95A63}"/>
                </a:ext>
              </a:extLst>
            </p:cNvPr>
            <p:cNvSpPr txBox="1"/>
            <p:nvPr/>
          </p:nvSpPr>
          <p:spPr>
            <a:xfrm>
              <a:off x="4394286" y="2327479"/>
              <a:ext cx="310389" cy="369332"/>
            </a:xfrm>
            <a:prstGeom prst="rect">
              <a:avLst/>
            </a:prstGeom>
            <a:noFill/>
          </p:spPr>
          <p:txBody>
            <a:bodyPr wrap="square" rtlCol="0">
              <a:spAutoFit/>
            </a:bodyPr>
            <a:lstStyle/>
            <a:p>
              <a:r>
                <a:rPr lang="en-US" altLang="zh-CN" b="1" dirty="0">
                  <a:solidFill>
                    <a:srgbClr val="E60012"/>
                  </a:solidFill>
                  <a:latin typeface="Times New Roman" panose="02020603050405020304" pitchFamily="18" charset="0"/>
                  <a:cs typeface="Times New Roman" panose="02020603050405020304" pitchFamily="18" charset="0"/>
                </a:rPr>
                <a:t>7</a:t>
              </a:r>
              <a:endParaRPr lang="zh-CN" altLang="en-US" b="1" dirty="0">
                <a:solidFill>
                  <a:srgbClr val="E60012"/>
                </a:solidFill>
                <a:latin typeface="Times New Roman" panose="02020603050405020304" pitchFamily="18" charset="0"/>
                <a:cs typeface="Times New Roman" panose="02020603050405020304" pitchFamily="18" charset="0"/>
              </a:endParaRPr>
            </a:p>
          </p:txBody>
        </p:sp>
        <p:sp>
          <p:nvSpPr>
            <p:cNvPr id="100" name="文本框 99">
              <a:extLst>
                <a:ext uri="{FF2B5EF4-FFF2-40B4-BE49-F238E27FC236}">
                  <a16:creationId xmlns:a16="http://schemas.microsoft.com/office/drawing/2014/main" id="{4516DAF8-E14E-4266-8446-3BBA7FAFD38E}"/>
                </a:ext>
              </a:extLst>
            </p:cNvPr>
            <p:cNvSpPr txBox="1"/>
            <p:nvPr/>
          </p:nvSpPr>
          <p:spPr>
            <a:xfrm>
              <a:off x="5120501" y="2327479"/>
              <a:ext cx="310389" cy="369332"/>
            </a:xfrm>
            <a:prstGeom prst="rect">
              <a:avLst/>
            </a:prstGeom>
            <a:noFill/>
          </p:spPr>
          <p:txBody>
            <a:bodyPr wrap="square" rtlCol="0">
              <a:spAutoFit/>
            </a:bodyPr>
            <a:lstStyle/>
            <a:p>
              <a:r>
                <a:rPr lang="en-US" altLang="zh-CN" b="1" dirty="0">
                  <a:solidFill>
                    <a:srgbClr val="E60012"/>
                  </a:solidFill>
                  <a:latin typeface="Times New Roman" panose="02020603050405020304" pitchFamily="18" charset="0"/>
                  <a:cs typeface="Times New Roman" panose="02020603050405020304" pitchFamily="18" charset="0"/>
                </a:rPr>
                <a:t>8</a:t>
              </a:r>
              <a:endParaRPr lang="zh-CN" altLang="en-US" b="1" dirty="0">
                <a:solidFill>
                  <a:srgbClr val="E60012"/>
                </a:solidFill>
                <a:latin typeface="Times New Roman" panose="02020603050405020304" pitchFamily="18" charset="0"/>
                <a:cs typeface="Times New Roman" panose="02020603050405020304" pitchFamily="18" charset="0"/>
              </a:endParaRPr>
            </a:p>
          </p:txBody>
        </p:sp>
        <p:sp>
          <p:nvSpPr>
            <p:cNvPr id="101" name="文本框 100">
              <a:extLst>
                <a:ext uri="{FF2B5EF4-FFF2-40B4-BE49-F238E27FC236}">
                  <a16:creationId xmlns:a16="http://schemas.microsoft.com/office/drawing/2014/main" id="{7BD5779C-F9B7-4553-8085-E1B0011E7907}"/>
                </a:ext>
              </a:extLst>
            </p:cNvPr>
            <p:cNvSpPr txBox="1"/>
            <p:nvPr/>
          </p:nvSpPr>
          <p:spPr>
            <a:xfrm>
              <a:off x="5844747" y="2327479"/>
              <a:ext cx="310389" cy="369332"/>
            </a:xfrm>
            <a:prstGeom prst="rect">
              <a:avLst/>
            </a:prstGeom>
            <a:noFill/>
          </p:spPr>
          <p:txBody>
            <a:bodyPr wrap="square" rtlCol="0">
              <a:spAutoFit/>
            </a:bodyPr>
            <a:lstStyle/>
            <a:p>
              <a:r>
                <a:rPr lang="en-US" altLang="zh-CN" b="1" dirty="0">
                  <a:solidFill>
                    <a:srgbClr val="E60012"/>
                  </a:solidFill>
                  <a:latin typeface="Times New Roman" panose="02020603050405020304" pitchFamily="18" charset="0"/>
                  <a:cs typeface="Times New Roman" panose="02020603050405020304" pitchFamily="18" charset="0"/>
                </a:rPr>
                <a:t>9</a:t>
              </a:r>
              <a:endParaRPr lang="zh-CN" altLang="en-US" b="1" dirty="0">
                <a:solidFill>
                  <a:srgbClr val="E60012"/>
                </a:solidFill>
                <a:latin typeface="Times New Roman" panose="02020603050405020304" pitchFamily="18" charset="0"/>
                <a:cs typeface="Times New Roman" panose="02020603050405020304" pitchFamily="18" charset="0"/>
              </a:endParaRPr>
            </a:p>
          </p:txBody>
        </p:sp>
        <p:sp>
          <p:nvSpPr>
            <p:cNvPr id="102" name="文本框 101">
              <a:extLst>
                <a:ext uri="{FF2B5EF4-FFF2-40B4-BE49-F238E27FC236}">
                  <a16:creationId xmlns:a16="http://schemas.microsoft.com/office/drawing/2014/main" id="{E923E99F-D81F-4EEB-A3FF-687F6DF6E574}"/>
                </a:ext>
              </a:extLst>
            </p:cNvPr>
            <p:cNvSpPr txBox="1"/>
            <p:nvPr/>
          </p:nvSpPr>
          <p:spPr>
            <a:xfrm>
              <a:off x="6441451" y="2320681"/>
              <a:ext cx="46475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p:txBody>
        </p:sp>
        <p:sp>
          <p:nvSpPr>
            <p:cNvPr id="103" name="文本框 102">
              <a:extLst>
                <a:ext uri="{FF2B5EF4-FFF2-40B4-BE49-F238E27FC236}">
                  <a16:creationId xmlns:a16="http://schemas.microsoft.com/office/drawing/2014/main" id="{1B369A22-B06B-4964-BDF8-B73184BEC84A}"/>
                </a:ext>
              </a:extLst>
            </p:cNvPr>
            <p:cNvSpPr txBox="1"/>
            <p:nvPr/>
          </p:nvSpPr>
          <p:spPr>
            <a:xfrm>
              <a:off x="7120958" y="2327479"/>
              <a:ext cx="43078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p:txBody>
        </p:sp>
        <p:sp>
          <p:nvSpPr>
            <p:cNvPr id="104" name="文本框 103">
              <a:extLst>
                <a:ext uri="{FF2B5EF4-FFF2-40B4-BE49-F238E27FC236}">
                  <a16:creationId xmlns:a16="http://schemas.microsoft.com/office/drawing/2014/main" id="{CF2C6707-25BA-4F5C-BECC-20471A99BA6E}"/>
                </a:ext>
              </a:extLst>
            </p:cNvPr>
            <p:cNvSpPr txBox="1"/>
            <p:nvPr/>
          </p:nvSpPr>
          <p:spPr>
            <a:xfrm>
              <a:off x="7692971" y="2327479"/>
              <a:ext cx="430786" cy="369332"/>
            </a:xfrm>
            <a:prstGeom prst="rect">
              <a:avLst/>
            </a:prstGeom>
            <a:noFill/>
          </p:spPr>
          <p:txBody>
            <a:bodyPr wrap="square" rtlCol="0">
              <a:spAutoFit/>
            </a:bodyPr>
            <a:lstStyle/>
            <a:p>
              <a:r>
                <a:rPr lang="en-US" altLang="zh-CN" b="1" dirty="0">
                  <a:solidFill>
                    <a:srgbClr val="E60012"/>
                  </a:solidFill>
                  <a:latin typeface="Times New Roman" panose="02020603050405020304" pitchFamily="18" charset="0"/>
                  <a:cs typeface="Times New Roman" panose="02020603050405020304" pitchFamily="18" charset="0"/>
                </a:rPr>
                <a:t>12</a:t>
              </a:r>
              <a:endParaRPr lang="zh-CN" altLang="en-US" b="1" dirty="0">
                <a:solidFill>
                  <a:srgbClr val="E60012"/>
                </a:solidFill>
                <a:latin typeface="Times New Roman" panose="02020603050405020304" pitchFamily="18" charset="0"/>
                <a:cs typeface="Times New Roman" panose="02020603050405020304" pitchFamily="18" charset="0"/>
              </a:endParaRPr>
            </a:p>
          </p:txBody>
        </p:sp>
        <p:sp>
          <p:nvSpPr>
            <p:cNvPr id="105" name="文本框 104">
              <a:extLst>
                <a:ext uri="{FF2B5EF4-FFF2-40B4-BE49-F238E27FC236}">
                  <a16:creationId xmlns:a16="http://schemas.microsoft.com/office/drawing/2014/main" id="{F4B64015-FCB3-49BF-B784-23B397798F99}"/>
                </a:ext>
              </a:extLst>
            </p:cNvPr>
            <p:cNvSpPr txBox="1"/>
            <p:nvPr/>
          </p:nvSpPr>
          <p:spPr>
            <a:xfrm>
              <a:off x="8363674" y="2327479"/>
              <a:ext cx="43078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13</a:t>
              </a:r>
              <a:endParaRPr lang="zh-CN" altLang="en-US" dirty="0">
                <a:latin typeface="Times New Roman" panose="02020603050405020304" pitchFamily="18" charset="0"/>
                <a:cs typeface="Times New Roman" panose="02020603050405020304" pitchFamily="18" charset="0"/>
              </a:endParaRPr>
            </a:p>
          </p:txBody>
        </p:sp>
        <p:sp>
          <p:nvSpPr>
            <p:cNvPr id="106" name="文本框 105">
              <a:extLst>
                <a:ext uri="{FF2B5EF4-FFF2-40B4-BE49-F238E27FC236}">
                  <a16:creationId xmlns:a16="http://schemas.microsoft.com/office/drawing/2014/main" id="{F186091F-4EB5-44F0-9EBA-86C11E654C75}"/>
                </a:ext>
              </a:extLst>
            </p:cNvPr>
            <p:cNvSpPr txBox="1"/>
            <p:nvPr/>
          </p:nvSpPr>
          <p:spPr>
            <a:xfrm>
              <a:off x="9080105" y="2327479"/>
              <a:ext cx="526686" cy="369332"/>
            </a:xfrm>
            <a:prstGeom prst="rect">
              <a:avLst/>
            </a:prstGeom>
            <a:noFill/>
          </p:spPr>
          <p:txBody>
            <a:bodyPr wrap="square" rtlCol="0">
              <a:spAutoFit/>
            </a:bodyPr>
            <a:lstStyle/>
            <a:p>
              <a:r>
                <a:rPr lang="en-US" altLang="zh-CN" b="1" dirty="0">
                  <a:solidFill>
                    <a:srgbClr val="E60012"/>
                  </a:solidFill>
                  <a:latin typeface="Times New Roman" panose="02020603050405020304" pitchFamily="18" charset="0"/>
                  <a:cs typeface="Times New Roman" panose="02020603050405020304" pitchFamily="18" charset="0"/>
                </a:rPr>
                <a:t>14</a:t>
              </a:r>
              <a:endParaRPr lang="zh-CN" altLang="en-US" b="1" dirty="0">
                <a:solidFill>
                  <a:srgbClr val="E60012"/>
                </a:solidFill>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E836D1DA-A9BF-490F-BF02-C18092D82ECB}"/>
                </a:ext>
              </a:extLst>
            </p:cNvPr>
            <p:cNvSpPr txBox="1"/>
            <p:nvPr/>
          </p:nvSpPr>
          <p:spPr>
            <a:xfrm>
              <a:off x="9749676" y="2327479"/>
              <a:ext cx="50306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15</a:t>
              </a:r>
              <a:endParaRPr lang="zh-CN" altLang="en-US" dirty="0">
                <a:latin typeface="Times New Roman" panose="02020603050405020304" pitchFamily="18" charset="0"/>
                <a:cs typeface="Times New Roman" panose="02020603050405020304" pitchFamily="18" charset="0"/>
              </a:endParaRPr>
            </a:p>
          </p:txBody>
        </p:sp>
        <p:sp>
          <p:nvSpPr>
            <p:cNvPr id="108" name="文本框 107">
              <a:extLst>
                <a:ext uri="{FF2B5EF4-FFF2-40B4-BE49-F238E27FC236}">
                  <a16:creationId xmlns:a16="http://schemas.microsoft.com/office/drawing/2014/main" id="{045F6EA0-3943-44AE-B510-051E2B174A6E}"/>
                </a:ext>
              </a:extLst>
            </p:cNvPr>
            <p:cNvSpPr txBox="1"/>
            <p:nvPr/>
          </p:nvSpPr>
          <p:spPr>
            <a:xfrm>
              <a:off x="10410318" y="2327479"/>
              <a:ext cx="47999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16</a:t>
              </a:r>
              <a:endParaRPr lang="zh-CN" altLang="en-US" dirty="0">
                <a:latin typeface="Times New Roman" panose="02020603050405020304" pitchFamily="18" charset="0"/>
                <a:cs typeface="Times New Roman" panose="02020603050405020304" pitchFamily="18" charset="0"/>
              </a:endParaRPr>
            </a:p>
          </p:txBody>
        </p:sp>
        <p:sp>
          <p:nvSpPr>
            <p:cNvPr id="109" name="文本框 108">
              <a:extLst>
                <a:ext uri="{FF2B5EF4-FFF2-40B4-BE49-F238E27FC236}">
                  <a16:creationId xmlns:a16="http://schemas.microsoft.com/office/drawing/2014/main" id="{111E93AD-7F74-4EA2-8364-BBC7391E585C}"/>
                </a:ext>
              </a:extLst>
            </p:cNvPr>
            <p:cNvSpPr txBox="1"/>
            <p:nvPr/>
          </p:nvSpPr>
          <p:spPr>
            <a:xfrm>
              <a:off x="11064185" y="2327479"/>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10" name="文本框 109">
              <a:extLst>
                <a:ext uri="{FF2B5EF4-FFF2-40B4-BE49-F238E27FC236}">
                  <a16:creationId xmlns:a16="http://schemas.microsoft.com/office/drawing/2014/main" id="{32F7739E-7446-447B-B197-C0CCB12D366F}"/>
                </a:ext>
              </a:extLst>
            </p:cNvPr>
            <p:cNvSpPr txBox="1"/>
            <p:nvPr/>
          </p:nvSpPr>
          <p:spPr>
            <a:xfrm>
              <a:off x="11064185" y="1715523"/>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11" name="文本框 110">
              <a:extLst>
                <a:ext uri="{FF2B5EF4-FFF2-40B4-BE49-F238E27FC236}">
                  <a16:creationId xmlns:a16="http://schemas.microsoft.com/office/drawing/2014/main" id="{98A89AF8-F737-4C8B-95BE-8A977559EF92}"/>
                </a:ext>
              </a:extLst>
            </p:cNvPr>
            <p:cNvSpPr txBox="1"/>
            <p:nvPr/>
          </p:nvSpPr>
          <p:spPr>
            <a:xfrm>
              <a:off x="429656"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113" name="文本框 112">
              <a:extLst>
                <a:ext uri="{FF2B5EF4-FFF2-40B4-BE49-F238E27FC236}">
                  <a16:creationId xmlns:a16="http://schemas.microsoft.com/office/drawing/2014/main" id="{6C9DD2B5-3698-442B-B391-28289818DC96}"/>
                </a:ext>
              </a:extLst>
            </p:cNvPr>
            <p:cNvSpPr txBox="1"/>
            <p:nvPr/>
          </p:nvSpPr>
          <p:spPr>
            <a:xfrm>
              <a:off x="1763799"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1B54B4D1-A8AB-401C-BDC0-DDF179F90E5D}"/>
                </a:ext>
              </a:extLst>
            </p:cNvPr>
            <p:cNvSpPr txBox="1"/>
            <p:nvPr/>
          </p:nvSpPr>
          <p:spPr>
            <a:xfrm>
              <a:off x="3114424"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p:txBody>
        </p:sp>
        <p:sp>
          <p:nvSpPr>
            <p:cNvPr id="116" name="文本框 115">
              <a:extLst>
                <a:ext uri="{FF2B5EF4-FFF2-40B4-BE49-F238E27FC236}">
                  <a16:creationId xmlns:a16="http://schemas.microsoft.com/office/drawing/2014/main" id="{921DF21E-6C65-405B-AA06-D04AF54EFDD3}"/>
                </a:ext>
              </a:extLst>
            </p:cNvPr>
            <p:cNvSpPr txBox="1"/>
            <p:nvPr/>
          </p:nvSpPr>
          <p:spPr>
            <a:xfrm>
              <a:off x="3785542"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p:txBody>
        </p:sp>
        <p:sp>
          <p:nvSpPr>
            <p:cNvPr id="120" name="文本框 119">
              <a:extLst>
                <a:ext uri="{FF2B5EF4-FFF2-40B4-BE49-F238E27FC236}">
                  <a16:creationId xmlns:a16="http://schemas.microsoft.com/office/drawing/2014/main" id="{B9E5665B-6CC8-4F07-A4A2-501AC11AFD11}"/>
                </a:ext>
              </a:extLst>
            </p:cNvPr>
            <p:cNvSpPr txBox="1"/>
            <p:nvPr/>
          </p:nvSpPr>
          <p:spPr>
            <a:xfrm>
              <a:off x="6538239"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121" name="文本框 120">
              <a:extLst>
                <a:ext uri="{FF2B5EF4-FFF2-40B4-BE49-F238E27FC236}">
                  <a16:creationId xmlns:a16="http://schemas.microsoft.com/office/drawing/2014/main" id="{E8FA8E7B-921C-4B0D-88F8-5BAD8F9017E3}"/>
                </a:ext>
              </a:extLst>
            </p:cNvPr>
            <p:cNvSpPr txBox="1"/>
            <p:nvPr/>
          </p:nvSpPr>
          <p:spPr>
            <a:xfrm>
              <a:off x="7151115"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p:txBody>
        </p:sp>
        <p:sp>
          <p:nvSpPr>
            <p:cNvPr id="122" name="文本框 121">
              <a:extLst>
                <a:ext uri="{FF2B5EF4-FFF2-40B4-BE49-F238E27FC236}">
                  <a16:creationId xmlns:a16="http://schemas.microsoft.com/office/drawing/2014/main" id="{76681DEC-FFEB-48D8-A8AA-140DFCDCAFCF}"/>
                </a:ext>
              </a:extLst>
            </p:cNvPr>
            <p:cNvSpPr txBox="1"/>
            <p:nvPr/>
          </p:nvSpPr>
          <p:spPr>
            <a:xfrm>
              <a:off x="7761217" y="1775538"/>
              <a:ext cx="310389" cy="369332"/>
            </a:xfrm>
            <a:prstGeom prst="rect">
              <a:avLst/>
            </a:prstGeom>
            <a:noFill/>
          </p:spPr>
          <p:txBody>
            <a:bodyPr wrap="square" rtlCol="0">
              <a:spAutoFit/>
            </a:bodyPr>
            <a:lstStyle/>
            <a:p>
              <a:endParaRPr lang="zh-CN" altLang="en-US" dirty="0">
                <a:latin typeface="Times New Roman" panose="02020603050405020304" pitchFamily="18" charset="0"/>
                <a:cs typeface="Times New Roman" panose="02020603050405020304" pitchFamily="18" charset="0"/>
              </a:endParaRPr>
            </a:p>
          </p:txBody>
        </p:sp>
        <p:sp>
          <p:nvSpPr>
            <p:cNvPr id="123" name="文本框 122">
              <a:extLst>
                <a:ext uri="{FF2B5EF4-FFF2-40B4-BE49-F238E27FC236}">
                  <a16:creationId xmlns:a16="http://schemas.microsoft.com/office/drawing/2014/main" id="{D6F6C48B-131C-4058-9252-74EA94186390}"/>
                </a:ext>
              </a:extLst>
            </p:cNvPr>
            <p:cNvSpPr txBox="1"/>
            <p:nvPr/>
          </p:nvSpPr>
          <p:spPr>
            <a:xfrm>
              <a:off x="8351731" y="1775538"/>
              <a:ext cx="4799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99</a:t>
              </a:r>
              <a:endParaRPr lang="zh-CN" altLang="en-US" dirty="0">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0438C09D-C241-41F1-9FD3-D21D8B354C12}"/>
                </a:ext>
              </a:extLst>
            </p:cNvPr>
            <p:cNvSpPr txBox="1"/>
            <p:nvPr/>
          </p:nvSpPr>
          <p:spPr>
            <a:xfrm>
              <a:off x="9751773" y="1775538"/>
              <a:ext cx="3103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85356C83-B733-4795-8575-03C188242A1D}"/>
                </a:ext>
              </a:extLst>
            </p:cNvPr>
            <p:cNvSpPr txBox="1"/>
            <p:nvPr/>
          </p:nvSpPr>
          <p:spPr>
            <a:xfrm>
              <a:off x="10363622" y="1781215"/>
              <a:ext cx="52668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33</a:t>
              </a:r>
              <a:endParaRPr lang="zh-CN" altLang="en-US" dirty="0">
                <a:latin typeface="Times New Roman" panose="02020603050405020304" pitchFamily="18" charset="0"/>
                <a:cs typeface="Times New Roman" panose="02020603050405020304" pitchFamily="18" charset="0"/>
              </a:endParaRPr>
            </a:p>
          </p:txBody>
        </p:sp>
      </p:grpSp>
      <p:pic>
        <p:nvPicPr>
          <p:cNvPr id="16" name="图片 15">
            <a:extLst>
              <a:ext uri="{FF2B5EF4-FFF2-40B4-BE49-F238E27FC236}">
                <a16:creationId xmlns:a16="http://schemas.microsoft.com/office/drawing/2014/main" id="{4699D33E-C653-42CA-A7D6-4E6942E241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3633" y="744466"/>
            <a:ext cx="1016658" cy="1016658"/>
          </a:xfrm>
          <a:prstGeom prst="rect">
            <a:avLst/>
          </a:prstGeom>
        </p:spPr>
      </p:pic>
      <p:sp>
        <p:nvSpPr>
          <p:cNvPr id="17" name="矩形: 圆角 16">
            <a:extLst>
              <a:ext uri="{FF2B5EF4-FFF2-40B4-BE49-F238E27FC236}">
                <a16:creationId xmlns:a16="http://schemas.microsoft.com/office/drawing/2014/main" id="{12FC1849-20FC-4933-B0BA-91A2B5C002BC}"/>
              </a:ext>
            </a:extLst>
          </p:cNvPr>
          <p:cNvSpPr/>
          <p:nvPr/>
        </p:nvSpPr>
        <p:spPr>
          <a:xfrm>
            <a:off x="7148584" y="926602"/>
            <a:ext cx="2229873" cy="646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dirty="0">
                <a:latin typeface="华文楷体" panose="02010600040101010101" pitchFamily="2" charset="-122"/>
                <a:ea typeface="华文楷体" panose="02010600040101010101" pitchFamily="2" charset="-122"/>
              </a:rPr>
              <a:t>删除后数据顺序还不能变，会不会浪费空间 </a:t>
            </a:r>
          </a:p>
        </p:txBody>
      </p:sp>
      <p:sp>
        <p:nvSpPr>
          <p:cNvPr id="3" name="文本框 2">
            <a:extLst>
              <a:ext uri="{FF2B5EF4-FFF2-40B4-BE49-F238E27FC236}">
                <a16:creationId xmlns:a16="http://schemas.microsoft.com/office/drawing/2014/main" id="{2BE4B666-974A-450D-BC91-911D157D7F84}"/>
              </a:ext>
            </a:extLst>
          </p:cNvPr>
          <p:cNvSpPr txBox="1"/>
          <p:nvPr/>
        </p:nvSpPr>
        <p:spPr>
          <a:xfrm>
            <a:off x="550757" y="2942550"/>
            <a:ext cx="10979471"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简单的方法：</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删除后，把此处位置元素替换为某个此数据库不用的元素并绑定位置进行签名，然后映射为素数，添加到累加器证明此处元素被删除；</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缺点：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1200150" lvl="2"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都删除了还占服务器内存</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1200150" lvl="2"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有无一种办法可以删除后释放此位置？</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1657350" lvl="3"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每个位置上的元素绑定了他的位置进行签名。比如删除位置</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上的元素，如果我们不用累加器证明此元素已经删除，我们把它删除后，</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可能会欺骗我们返回之前的元素，说此元素并未被删除。</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1657350" lvl="3"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如何标记某个位置元素是否已被删除呢？</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可以在本地存储已经删除的元素的序号，如图中</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1657350" lvl="3"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可以使用区块链存储删除后的元素，</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便可以在删除后释放此空间。</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114550" lvl="4" indent="-285750">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给出删除证据，将证据与时间戳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buFont typeface="Arial" panose="020B0604020202020204" pitchFamily="34" charset="0"/>
              <a:buChar char="•"/>
            </a:pPr>
            <a:endParaRPr lang="zh-CN" altLang="en-US"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36322992"/>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arn(inVertical)">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id="{7AE8C4FA-EF84-47AB-AEE9-5E20FDC46775}"/>
              </a:ext>
            </a:extLst>
          </p:cNvPr>
          <p:cNvSpPr/>
          <p:nvPr/>
        </p:nvSpPr>
        <p:spPr>
          <a:xfrm>
            <a:off x="10417810" y="1960193"/>
            <a:ext cx="529823" cy="400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4542B1D-6A38-43F8-806E-BBF1CECEE09B}"/>
              </a:ext>
            </a:extLst>
          </p:cNvPr>
          <p:cNvSpPr/>
          <p:nvPr/>
        </p:nvSpPr>
        <p:spPr>
          <a:xfrm>
            <a:off x="10417810" y="927735"/>
            <a:ext cx="424180" cy="42993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95E990C5-2B6A-412C-B13B-B6E8ED254626}"/>
              </a:ext>
            </a:extLst>
          </p:cNvPr>
          <p:cNvSpPr/>
          <p:nvPr/>
        </p:nvSpPr>
        <p:spPr>
          <a:xfrm>
            <a:off x="4587456" y="2021747"/>
            <a:ext cx="746373" cy="3630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5F2FD9E0-39E0-40A8-8768-564207EB888A}"/>
              </a:ext>
            </a:extLst>
          </p:cNvPr>
          <p:cNvSpPr/>
          <p:nvPr/>
        </p:nvSpPr>
        <p:spPr>
          <a:xfrm>
            <a:off x="4689446" y="927735"/>
            <a:ext cx="614392" cy="4022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83" name="直接连接符 8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549910" y="157147"/>
            <a:ext cx="1431248" cy="645160"/>
          </a:xfrm>
          <a:prstGeom prst="rect">
            <a:avLst/>
          </a:prstGeom>
          <a:noFill/>
        </p:spPr>
        <p:txBody>
          <a:bodyPr wrap="square">
            <a:spAutoFit/>
          </a:bodyPr>
          <a:lstStyle/>
          <a:p>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CVC</a:t>
            </a:r>
            <a:endPar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descr="7b0a202020202262756c6c6574223a20227b5c2263617465676f727949645c223a31303030352c5c2274656d706c61746549645c223a32303233313337317d220a7d0a"/>
              <p:cNvSpPr txBox="1"/>
              <p:nvPr/>
            </p:nvSpPr>
            <p:spPr>
              <a:xfrm>
                <a:off x="1118995" y="2890037"/>
                <a:ext cx="5175250" cy="3536546"/>
              </a:xfrm>
              <a:prstGeom prst="rect">
                <a:avLst/>
              </a:prstGeom>
              <a:noFill/>
            </p:spPr>
            <p:txBody>
              <a:bodyPr wrap="square">
                <a:spAutoFit/>
              </a:bodyPr>
              <a:lstStyle/>
              <a:p>
                <a:pPr algn="ctr">
                  <a:lnSpc>
                    <a:spcPct val="150000"/>
                  </a:lnSpc>
                </a:pPr>
                <a:r>
                  <a:rPr lang="en-US" altLang="zh-CN" sz="2400" b="1" i="0" dirty="0">
                    <a:solidFill>
                      <a:srgbClr val="0009BF"/>
                    </a:solidFill>
                    <a:effectLst/>
                    <a:latin typeface="Times New Roman" panose="02020603050405020304" pitchFamily="18" charset="0"/>
                    <a:cs typeface="Times New Roman" panose="02020603050405020304" pitchFamily="18" charset="0"/>
                  </a:rPr>
                  <a:t>CVC</a:t>
                </a:r>
                <a:endParaRPr lang="en-US" altLang="zh-CN" sz="2400" b="1" i="0" dirty="0">
                  <a:solidFill>
                    <a:srgbClr val="0009BF"/>
                  </a:solidFill>
                  <a:latin typeface="Cambria Math" panose="02040503050406030204" pitchFamily="18" charset="0"/>
                </a:endParaRPr>
              </a:p>
              <a:p>
                <a:pPr marL="457200" indent="-457200">
                  <a:lnSpc>
                    <a:spcPct val="130000"/>
                  </a:lnSpc>
                  <a:buFont typeface="Arial" panose="020B0604020202020204" pitchFamily="34" charset="0"/>
                  <a:buBlip>
                    <a:blip r:embed="rId4"/>
                  </a:buBlip>
                </a:pPr>
                <a14:m>
                  <m:oMath xmlns:m="http://schemas.openxmlformats.org/officeDocument/2006/math">
                    <m:r>
                      <m:rPr>
                        <m:sty m:val="p"/>
                      </m:rPr>
                      <a:rPr lang="en-US" altLang="zh-CN" sz="2000" b="0" i="0" smtClean="0">
                        <a:latin typeface="Cambria Math" panose="02040503050406030204" pitchFamily="18" charset="0"/>
                        <a:cs typeface="Cambria Math" panose="02040503050406030204" pitchFamily="18" charset="0"/>
                      </a:rPr>
                      <m:t>CG</m:t>
                    </m:r>
                    <m:r>
                      <m:rPr>
                        <m:sty m:val="p"/>
                      </m:rPr>
                      <a:rPr lang="en-US" altLang="zh-CN" sz="2000" i="0">
                        <a:latin typeface="Cambria Math" panose="02040503050406030204" pitchFamily="18" charset="0"/>
                        <a:cs typeface="Cambria Math" panose="02040503050406030204" pitchFamily="18" charset="0"/>
                      </a:rPr>
                      <m:t>en</m:t>
                    </m:r>
                    <m:r>
                      <a:rPr lang="en-US" altLang="zh-CN" sz="2000" b="0" i="1" smtClean="0">
                        <a:latin typeface="Cambria Math" panose="02040503050406030204" pitchFamily="18" charset="0"/>
                        <a:ea typeface="MS Mincho" charset="0"/>
                        <a:cs typeface="Cambria Math" panose="02040503050406030204" pitchFamily="18" charset="0"/>
                      </a:rPr>
                      <m:t> </m:t>
                    </m:r>
                    <m:d>
                      <m:dPr>
                        <m:ctrlPr>
                          <a:rPr lang="zh-CN" altLang="en-US" sz="2000" i="1">
                            <a:latin typeface="Cambria Math" panose="02040503050406030204" pitchFamily="18" charset="0"/>
                            <a:cs typeface="Cambria Math" panose="02040503050406030204" pitchFamily="18" charset="0"/>
                          </a:rPr>
                        </m:ctrlPr>
                      </m:dPr>
                      <m:e>
                        <m:sSup>
                          <m:sSupPr>
                            <m:ctrlPr>
                              <a:rPr lang="zh-CN" altLang="en-US" sz="2000" i="1">
                                <a:solidFill>
                                  <a:srgbClr val="836967"/>
                                </a:solidFill>
                                <a:latin typeface="Cambria Math" panose="02040503050406030204" pitchFamily="18" charset="0"/>
                                <a:cs typeface="Cambria Math" panose="02040503050406030204" pitchFamily="18" charset="0"/>
                              </a:rPr>
                            </m:ctrlPr>
                          </m:sSupPr>
                          <m:e>
                            <m:r>
                              <a:rPr lang="zh-CN" altLang="en-US" sz="2000" i="0">
                                <a:latin typeface="Cambria Math" panose="02040503050406030204" pitchFamily="18" charset="0"/>
                                <a:ea typeface="MS Mincho" charset="0"/>
                                <a:cs typeface="Cambria Math" panose="02040503050406030204" pitchFamily="18" charset="0"/>
                              </a:rPr>
                              <m:t>1</m:t>
                            </m:r>
                          </m:e>
                          <m:sup>
                            <m:r>
                              <a:rPr lang="zh-CN" altLang="en-US" sz="2000" i="1">
                                <a:latin typeface="Cambria Math" panose="02040503050406030204" pitchFamily="18" charset="0"/>
                                <a:ea typeface="MS Mincho" charset="0"/>
                                <a:cs typeface="Cambria Math" panose="02040503050406030204" pitchFamily="18" charset="0"/>
                              </a:rPr>
                              <m:t>𝜆</m:t>
                            </m:r>
                          </m:sup>
                        </m:sSup>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𝑞</m:t>
                        </m:r>
                      </m:e>
                    </m:d>
                    <m:r>
                      <a:rPr lang="zh-CN" altLang="en-US" sz="2000" i="0">
                        <a:latin typeface="Cambria Math" panose="02040503050406030204" pitchFamily="18" charset="0"/>
                        <a:ea typeface="MS Mincho" charset="0"/>
                        <a:cs typeface="Cambria Math" panose="02040503050406030204" pitchFamily="18" charset="0"/>
                      </a:rPr>
                      <m:t>→</m:t>
                    </m:r>
                    <m:d>
                      <m:dPr>
                        <m:ctrlPr>
                          <a:rPr lang="en-US" altLang="zh-CN" sz="2000" b="0" i="1" smtClean="0">
                            <a:latin typeface="Cambria Math" panose="02040503050406030204" pitchFamily="18" charset="0"/>
                            <a:cs typeface="Cambria Math" panose="02040503050406030204" pitchFamily="18" charset="0"/>
                          </a:rPr>
                        </m:ctrlPr>
                      </m:dPr>
                      <m:e>
                        <m:r>
                          <a:rPr lang="en-US" altLang="zh-CN" sz="2000" b="0" i="1" smtClean="0">
                            <a:latin typeface="Cambria Math" panose="02040503050406030204" pitchFamily="18" charset="0"/>
                            <a:cs typeface="Cambria Math" panose="02040503050406030204" pitchFamily="18" charset="0"/>
                          </a:rPr>
                          <m:t>𝑝𝑝</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1" i="1" smtClean="0">
                            <a:solidFill>
                              <a:srgbClr val="C00000"/>
                            </a:solidFill>
                            <a:latin typeface="Cambria Math" panose="02040503050406030204" pitchFamily="18" charset="0"/>
                            <a:cs typeface="Cambria Math" panose="02040503050406030204" pitchFamily="18" charset="0"/>
                          </a:rPr>
                          <m:t>𝒕𝒅</m:t>
                        </m:r>
                      </m:e>
                    </m:d>
                  </m:oMath>
                </a14:m>
                <a:endParaRPr lang="en-US" altLang="zh-CN" sz="2000" b="0" dirty="0">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dirty="0" err="1">
                    <a:latin typeface="Times New Roman" panose="02020603050405020304" pitchFamily="18" charset="0"/>
                    <a:cs typeface="Times New Roman" panose="02020603050405020304" pitchFamily="18" charset="0"/>
                  </a:rPr>
                  <a:t>CCom</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en-US" sz="2000" i="1">
                            <a:solidFill>
                              <a:srgbClr val="836967"/>
                            </a:solidFill>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cs typeface="Cambria Math" panose="02040503050406030204" pitchFamily="18" charset="0"/>
                          </a:rPr>
                          <m:t>𝑚</m:t>
                        </m:r>
                      </m:e>
                      <m:sub>
                        <m:r>
                          <a:rPr lang="zh-CN" altLang="en-US" sz="2000">
                            <a:latin typeface="Cambria Math" panose="02040503050406030204" pitchFamily="18" charset="0"/>
                            <a:ea typeface="MS Mincho" charset="0"/>
                            <a:cs typeface="Cambria Math" panose="02040503050406030204" pitchFamily="18" charset="0"/>
                          </a:rPr>
                          <m:t>1</m:t>
                        </m:r>
                      </m:sub>
                    </m:sSub>
                    <m:r>
                      <a:rPr lang="zh-CN" altLang="en-US" sz="2000">
                        <a:latin typeface="Cambria Math" panose="02040503050406030204" pitchFamily="18" charset="0"/>
                        <a:ea typeface="MS Mincho" charset="0"/>
                        <a:cs typeface="Cambria Math" panose="02040503050406030204" pitchFamily="18" charset="0"/>
                      </a:rPr>
                      <m:t>,...,</m:t>
                    </m:r>
                    <m:sSub>
                      <m:sSubPr>
                        <m:ctrlPr>
                          <a:rPr lang="zh-CN" altLang="en-US" sz="2000" i="1">
                            <a:solidFill>
                              <a:srgbClr val="836967"/>
                            </a:solidFill>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cs typeface="Cambria Math" panose="02040503050406030204" pitchFamily="18" charset="0"/>
                          </a:rPr>
                          <m:t>𝑚</m:t>
                        </m:r>
                      </m:e>
                      <m:sub>
                        <m:r>
                          <a:rPr lang="zh-CN" altLang="en-US" sz="2000" i="1">
                            <a:latin typeface="Cambria Math" panose="02040503050406030204" pitchFamily="18" charset="0"/>
                            <a:cs typeface="Cambria Math" panose="02040503050406030204" pitchFamily="18" charset="0"/>
                          </a:rPr>
                          <m:t>𝑞</m:t>
                        </m:r>
                      </m:sub>
                    </m:sSub>
                  </m:oMath>
                </a14:m>
                <a:r>
                  <a:rPr lang="en-US" altLang="zh-CN" sz="2000" i="1" dirty="0">
                    <a:latin typeface="Times New Roman" panose="02020603050405020304" pitchFamily="18" charset="0"/>
                    <a:cs typeface="Times New Roman" panose="02020603050405020304" pitchFamily="18" charset="0"/>
                  </a:rPr>
                  <a:t>)</a:t>
                </a:r>
                <a:r>
                  <a:rPr lang="zh-CN" altLang="en-US" sz="2000" i="1"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000" i="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𝐶</m:t>
                    </m:r>
                    <m:r>
                      <a:rPr lang="en-US" altLang="zh-CN" sz="2000" b="0" i="1" smtClean="0">
                        <a:latin typeface="Cambria Math" panose="02040503050406030204" pitchFamily="18" charset="0"/>
                        <a:ea typeface="MS Mincho" charset="0"/>
                        <a:cs typeface="Cambria Math" panose="02040503050406030204" pitchFamily="18" charset="0"/>
                      </a:rPr>
                      <m:t>,</m:t>
                    </m:r>
                    <m:r>
                      <m:rPr>
                        <m:sty m:val="p"/>
                      </m:rPr>
                      <a:rPr lang="en-US" altLang="zh-CN" sz="2000" i="1">
                        <a:latin typeface="Cambria Math" panose="02040503050406030204" pitchFamily="18" charset="0"/>
                        <a:cs typeface="Cambria Math" panose="02040503050406030204" pitchFamily="18" charset="0"/>
                      </a:rPr>
                      <m:t>aux</m:t>
                    </m:r>
                    <m:r>
                      <a:rPr lang="en-US" altLang="zh-CN" sz="2000" b="0" i="1" smtClean="0">
                        <a:latin typeface="Cambria Math" panose="02040503050406030204" pitchFamily="18" charset="0"/>
                        <a:ea typeface="MS Mincho" charset="0"/>
                        <a:cs typeface="Cambria Math" panose="02040503050406030204" pitchFamily="18" charset="0"/>
                      </a:rPr>
                      <m:t>)</m:t>
                    </m:r>
                  </m:oMath>
                </a14:m>
                <a:endParaRPr lang="en-US" altLang="zh-CN" sz="2000" i="1" dirty="0">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dirty="0">
                    <a:latin typeface="Times New Roman" panose="02020603050405020304" pitchFamily="18" charset="0"/>
                    <a:cs typeface="Times New Roman" panose="02020603050405020304" pitchFamily="18" charset="0"/>
                  </a:rPr>
                  <a:t>Copen </a:t>
                </a:r>
                <a14:m>
                  <m:oMath xmlns:m="http://schemas.openxmlformats.org/officeDocument/2006/math">
                    <m:r>
                      <a:rPr lang="en-US" altLang="zh-CN" sz="2000" b="0" i="0"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𝑖</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𝑚</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𝑎𝑢𝑥</m:t>
                    </m:r>
                    <m:r>
                      <a:rPr lang="en-US" altLang="zh-CN" sz="2000" b="0" i="1" smtClean="0">
                        <a:latin typeface="Cambria Math" panose="02040503050406030204" pitchFamily="18" charset="0"/>
                        <a:ea typeface="MS Mincho" charset="0"/>
                        <a:cs typeface="Cambria Math" panose="02040503050406030204" pitchFamily="18" charset="0"/>
                      </a:rPr>
                      <m:t>)</m:t>
                    </m:r>
                    <m:r>
                      <a:rPr lang="zh-CN" altLang="en-US" sz="2000" i="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ea typeface="MS Mincho" charset="0"/>
                        <a:cs typeface="Cambria Math" panose="02040503050406030204" pitchFamily="18" charset="0"/>
                      </a:rPr>
                      <m:t>(</m:t>
                    </m:r>
                    <m:sSub>
                      <m:sSubPr>
                        <m:ctrlPr>
                          <a:rPr lang="zh-CN" altLang="en-US" sz="2000" i="1">
                            <a:solidFill>
                              <a:schemeClr val="tx1"/>
                            </a:solidFill>
                            <a:latin typeface="Cambria Math" panose="02040503050406030204" pitchFamily="18" charset="0"/>
                            <a:cs typeface="Cambria Math" panose="02040503050406030204" pitchFamily="18" charset="0"/>
                          </a:rPr>
                        </m:ctrlPr>
                      </m:sSubPr>
                      <m:e>
                        <m:r>
                          <a:rPr lang="zh-CN" altLang="en-US" sz="2000" i="1">
                            <a:solidFill>
                              <a:schemeClr val="tx1"/>
                            </a:solidFill>
                            <a:latin typeface="Cambria Math" panose="02040503050406030204" pitchFamily="18" charset="0"/>
                            <a:ea typeface="MS Mincho" charset="0"/>
                            <a:cs typeface="Cambria Math" panose="02040503050406030204" pitchFamily="18" charset="0"/>
                          </a:rPr>
                          <m:t>𝜋</m:t>
                        </m:r>
                      </m:e>
                      <m:sub>
                        <m:r>
                          <a:rPr lang="zh-CN" altLang="en-US" sz="2000" i="1">
                            <a:solidFill>
                              <a:schemeClr val="tx1"/>
                            </a:solidFill>
                            <a:latin typeface="Cambria Math" panose="02040503050406030204" pitchFamily="18" charset="0"/>
                            <a:cs typeface="Cambria Math" panose="02040503050406030204" pitchFamily="18" charset="0"/>
                          </a:rPr>
                          <m:t>𝑖</m:t>
                        </m:r>
                      </m:sub>
                    </m:sSub>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m:t>
                    </m:r>
                    <m:r>
                      <a:rPr lang="zh-CN" altLang="en-US" sz="2000" i="1">
                        <a:solidFill>
                          <a:schemeClr val="tx1"/>
                        </a:solidFill>
                        <a:latin typeface="Cambria Math" panose="02040503050406030204" pitchFamily="18" charset="0"/>
                        <a:ea typeface="MS Mincho" charset="0"/>
                        <a:cs typeface="Cambria Math" panose="02040503050406030204" pitchFamily="18" charset="0"/>
                      </a:rPr>
                      <m:t> </m:t>
                    </m:r>
                  </m:oMath>
                </a14:m>
                <a:r>
                  <a:rPr lang="zh-CN" altLang="en-US" sz="2000" i="1"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dirty="0" err="1">
                    <a:latin typeface="Times New Roman" panose="02020603050405020304" pitchFamily="18" charset="0"/>
                    <a:cs typeface="Times New Roman" panose="02020603050405020304" pitchFamily="18" charset="0"/>
                  </a:rPr>
                  <a:t>CVer</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en-US" sz="2000" i="1" smtClean="0">
                            <a:latin typeface="Cambria Math" panose="02040503050406030204" pitchFamily="18" charset="0"/>
                            <a:cs typeface="Cambria Math" panose="02040503050406030204" pitchFamily="18" charset="0"/>
                          </a:rPr>
                        </m:ctrlPr>
                      </m:sSubPr>
                      <m:e>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𝐶</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𝑖</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𝑚</m:t>
                        </m:r>
                        <m:r>
                          <a:rPr lang="en-US" altLang="zh-CN" sz="2000" b="0" i="1" smtClean="0">
                            <a:latin typeface="Cambria Math" panose="02040503050406030204" pitchFamily="18" charset="0"/>
                            <a:ea typeface="MS Mincho" charset="0"/>
                            <a:cs typeface="Cambria Math" panose="02040503050406030204" pitchFamily="18" charset="0"/>
                          </a:rPr>
                          <m:t>,</m:t>
                        </m:r>
                        <m:r>
                          <a:rPr lang="zh-CN" altLang="en-US" sz="2000" i="1">
                            <a:latin typeface="Cambria Math" panose="02040503050406030204" pitchFamily="18" charset="0"/>
                            <a:ea typeface="MS Mincho" charset="0"/>
                            <a:cs typeface="Cambria Math" panose="02040503050406030204" pitchFamily="18" charset="0"/>
                          </a:rPr>
                          <m:t>𝜋</m:t>
                        </m:r>
                      </m:e>
                      <m:sub>
                        <m:r>
                          <a:rPr lang="zh-CN" altLang="en-US" sz="2000" i="1">
                            <a:latin typeface="Cambria Math" panose="02040503050406030204" pitchFamily="18" charset="0"/>
                            <a:cs typeface="Cambria Math" panose="02040503050406030204" pitchFamily="18" charset="0"/>
                          </a:rPr>
                          <m:t>𝑖</m:t>
                        </m:r>
                      </m:sub>
                    </m:sSub>
                    <m:r>
                      <a:rPr lang="zh-CN" altLang="en-US" sz="2000" i="1">
                        <a:latin typeface="Cambria Math" panose="02040503050406030204" pitchFamily="18" charset="0"/>
                        <a:ea typeface="MS Mincho" charset="0"/>
                        <a:cs typeface="Cambria Math" panose="02040503050406030204" pitchFamily="18" charset="0"/>
                      </a:rPr>
                      <m:t> </m:t>
                    </m:r>
                    <m:r>
                      <a:rPr lang="en-US" altLang="zh-CN" sz="2000" b="0" i="1" smtClean="0">
                        <a:latin typeface="Cambria Math" panose="02040503050406030204" pitchFamily="18" charset="0"/>
                        <a:ea typeface="MS Mincho" charset="0"/>
                        <a:cs typeface="Cambria Math" panose="02040503050406030204" pitchFamily="18" charset="0"/>
                      </a:rPr>
                      <m:t>)</m:t>
                    </m:r>
                  </m:oMath>
                </a14:m>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00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ea typeface="MS Mincho" charset="0"/>
                        <a:cs typeface="Cambria Math" panose="02040503050406030204" pitchFamily="18" charset="0"/>
                      </a:rPr>
                      <m:t>(1,0)</m:t>
                    </m:r>
                  </m:oMath>
                </a14:m>
                <a:r>
                  <a:rPr lang="zh-CN" altLang="en-US" sz="2000" i="1" dirty="0">
                    <a:latin typeface="Times New Roman" panose="02020603050405020304" pitchFamily="18" charset="0"/>
                    <a:cs typeface="Times New Roman" panose="02020603050405020304" pitchFamily="18" charset="0"/>
                  </a:rPr>
                  <a:t> </a:t>
                </a:r>
                <a:endParaRPr lang="en-US" altLang="zh-CN" sz="2000" i="1" dirty="0">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b="1" dirty="0">
                    <a:solidFill>
                      <a:srgbClr val="C00000"/>
                    </a:solidFill>
                    <a:latin typeface="Times New Roman" panose="02020603050405020304" pitchFamily="18" charset="0"/>
                    <a:cs typeface="Times New Roman" panose="02020603050405020304" pitchFamily="18" charset="0"/>
                  </a:rPr>
                  <a:t>CCol </a:t>
                </a:r>
                <a14:m>
                  <m:oMath xmlns:m="http://schemas.openxmlformats.org/officeDocument/2006/math">
                    <m:r>
                      <a:rPr lang="en-US" altLang="zh-CN" sz="2000" b="1" i="0" smtClean="0">
                        <a:solidFill>
                          <a:srgbClr val="C00000"/>
                        </a:solidFill>
                        <a:latin typeface="Cambria Math" panose="02040503050406030204" pitchFamily="18" charset="0"/>
                        <a:ea typeface="MS Mincho" charset="0"/>
                        <a:cs typeface="Cambria Math" panose="02040503050406030204" pitchFamily="18" charset="0"/>
                      </a:rPr>
                      <m:t>(</m:t>
                    </m:r>
                    <m:r>
                      <a:rPr lang="en-US" altLang="zh-CN" sz="2000" b="1" i="1">
                        <a:solidFill>
                          <a:srgbClr val="C00000"/>
                        </a:solidFill>
                        <a:latin typeface="Cambria Math" panose="02040503050406030204" pitchFamily="18" charset="0"/>
                        <a:cs typeface="Cambria Math" panose="02040503050406030204" pitchFamily="18" charset="0"/>
                      </a:rPr>
                      <m:t>𝑪</m:t>
                    </m:r>
                    <m:r>
                      <a:rPr lang="en-US" altLang="zh-CN" sz="2000" b="1" i="1">
                        <a:solidFill>
                          <a:srgbClr val="C00000"/>
                        </a:solidFill>
                        <a:latin typeface="Cambria Math" panose="02040503050406030204" pitchFamily="18" charset="0"/>
                        <a:ea typeface="MS Mincho" charset="0"/>
                        <a:cs typeface="Cambria Math" panose="02040503050406030204" pitchFamily="18" charset="0"/>
                      </a:rPr>
                      <m:t>,</m:t>
                    </m:r>
                    <m:r>
                      <a:rPr lang="en-US" altLang="zh-CN" sz="2000" b="1" i="1">
                        <a:solidFill>
                          <a:srgbClr val="C00000"/>
                        </a:solidFill>
                        <a:latin typeface="Cambria Math" panose="02040503050406030204" pitchFamily="18" charset="0"/>
                        <a:cs typeface="Cambria Math" panose="02040503050406030204" pitchFamily="18" charset="0"/>
                      </a:rPr>
                      <m:t>𝒊</m:t>
                    </m:r>
                    <m:r>
                      <a:rPr lang="en-US" altLang="zh-CN" sz="2000" b="1" i="1">
                        <a:solidFill>
                          <a:srgbClr val="C00000"/>
                        </a:solidFill>
                        <a:latin typeface="Cambria Math" panose="02040503050406030204" pitchFamily="18" charset="0"/>
                        <a:ea typeface="MS Mincho" charset="0"/>
                        <a:cs typeface="Cambria Math" panose="02040503050406030204" pitchFamily="18" charset="0"/>
                      </a:rPr>
                      <m:t>,</m:t>
                    </m:r>
                    <m:r>
                      <a:rPr lang="en-US" altLang="zh-CN" sz="2000" b="1" i="1">
                        <a:solidFill>
                          <a:srgbClr val="C00000"/>
                        </a:solidFill>
                        <a:latin typeface="Cambria Math" panose="02040503050406030204" pitchFamily="18" charset="0"/>
                        <a:cs typeface="Cambria Math" panose="02040503050406030204" pitchFamily="18" charset="0"/>
                      </a:rPr>
                      <m:t>𝒎</m:t>
                    </m:r>
                    <m:r>
                      <a:rPr lang="en-US" altLang="zh-CN" sz="2000" b="1" i="1">
                        <a:solidFill>
                          <a:srgbClr val="C00000"/>
                        </a:solidFill>
                        <a:latin typeface="Cambria Math" panose="02040503050406030204" pitchFamily="18" charset="0"/>
                        <a:ea typeface="MS Mincho" charset="0"/>
                        <a:cs typeface="Cambria Math" panose="02040503050406030204" pitchFamily="18" charset="0"/>
                      </a:rPr>
                      <m:t>,</m:t>
                    </m:r>
                    <m:sSup>
                      <m:sSupPr>
                        <m:ctrlPr>
                          <a:rPr lang="en-US" altLang="zh-CN" sz="2000" b="1" i="1">
                            <a:solidFill>
                              <a:srgbClr val="C00000"/>
                            </a:solidFill>
                            <a:latin typeface="Cambria Math" panose="02040503050406030204" pitchFamily="18" charset="0"/>
                            <a:cs typeface="Cambria Math" panose="02040503050406030204" pitchFamily="18" charset="0"/>
                          </a:rPr>
                        </m:ctrlPr>
                      </m:sSupPr>
                      <m:e>
                        <m:r>
                          <a:rPr lang="en-US" altLang="zh-CN" sz="2000" b="1" i="1">
                            <a:solidFill>
                              <a:srgbClr val="C00000"/>
                            </a:solidFill>
                            <a:latin typeface="Cambria Math" panose="02040503050406030204" pitchFamily="18" charset="0"/>
                            <a:cs typeface="Cambria Math" panose="02040503050406030204" pitchFamily="18" charset="0"/>
                          </a:rPr>
                          <m:t>𝒎</m:t>
                        </m:r>
                      </m:e>
                      <m:sup>
                        <m:r>
                          <a:rPr lang="en-US" altLang="zh-CN" sz="2000" b="1" i="1">
                            <a:solidFill>
                              <a:srgbClr val="C00000"/>
                            </a:solidFill>
                            <a:latin typeface="Cambria Math" panose="02040503050406030204" pitchFamily="18" charset="0"/>
                            <a:ea typeface="MS Mincho" charset="0"/>
                            <a:cs typeface="Cambria Math" panose="02040503050406030204" pitchFamily="18" charset="0"/>
                          </a:rPr>
                          <m:t>′</m:t>
                        </m:r>
                      </m:sup>
                    </m:sSup>
                    <m:r>
                      <a:rPr lang="en-US" altLang="zh-CN" sz="2000" b="1" i="1">
                        <a:solidFill>
                          <a:srgbClr val="C00000"/>
                        </a:solidFill>
                        <a:latin typeface="Cambria Math" panose="02040503050406030204" pitchFamily="18" charset="0"/>
                        <a:ea typeface="MS Mincho" charset="0"/>
                        <a:cs typeface="Cambria Math" panose="02040503050406030204" pitchFamily="18" charset="0"/>
                      </a:rPr>
                      <m:t>,</m:t>
                    </m:r>
                    <m:r>
                      <a:rPr lang="en-US" altLang="zh-CN" sz="2000" b="1" i="1">
                        <a:solidFill>
                          <a:srgbClr val="C00000"/>
                        </a:solidFill>
                        <a:latin typeface="Cambria Math" panose="02040503050406030204" pitchFamily="18" charset="0"/>
                        <a:cs typeface="Cambria Math" panose="02040503050406030204" pitchFamily="18" charset="0"/>
                      </a:rPr>
                      <m:t>𝒕𝒅</m:t>
                    </m:r>
                    <m:r>
                      <a:rPr lang="en-US" altLang="zh-CN" sz="2000" b="1" i="1">
                        <a:solidFill>
                          <a:srgbClr val="C00000"/>
                        </a:solidFill>
                        <a:latin typeface="Cambria Math" panose="02040503050406030204" pitchFamily="18" charset="0"/>
                        <a:ea typeface="MS Mincho" charset="0"/>
                        <a:cs typeface="Cambria Math" panose="02040503050406030204" pitchFamily="18" charset="0"/>
                      </a:rPr>
                      <m:t>,</m:t>
                    </m:r>
                    <m:r>
                      <a:rPr lang="en-US" altLang="zh-CN" sz="2000" b="1" i="1">
                        <a:solidFill>
                          <a:srgbClr val="C00000"/>
                        </a:solidFill>
                        <a:latin typeface="Cambria Math" panose="02040503050406030204" pitchFamily="18" charset="0"/>
                        <a:cs typeface="Cambria Math" panose="02040503050406030204" pitchFamily="18" charset="0"/>
                      </a:rPr>
                      <m:t>𝒂𝒖𝒙</m:t>
                    </m:r>
                    <m:r>
                      <a:rPr lang="en-US" altLang="zh-CN" sz="2000" b="1" i="1">
                        <a:solidFill>
                          <a:srgbClr val="C00000"/>
                        </a:solidFill>
                        <a:latin typeface="Cambria Math" panose="02040503050406030204" pitchFamily="18" charset="0"/>
                        <a:ea typeface="MS Mincho" charset="0"/>
                        <a:cs typeface="Cambria Math" panose="02040503050406030204" pitchFamily="18" charset="0"/>
                      </a:rPr>
                      <m:t>)</m:t>
                    </m:r>
                  </m:oMath>
                </a14:m>
                <a:r>
                  <a:rPr lang="zh-CN" altLang="en-US" sz="2000" b="1" dirty="0">
                    <a:solidFill>
                      <a:srgbClr val="C00000"/>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2000" b="1" smtClean="0">
                        <a:solidFill>
                          <a:srgbClr val="C00000"/>
                        </a:solidFill>
                        <a:latin typeface="Cambria Math" panose="02040503050406030204" pitchFamily="18" charset="0"/>
                        <a:ea typeface="MS Mincho" charset="0"/>
                        <a:cs typeface="Cambria Math" panose="02040503050406030204" pitchFamily="18" charset="0"/>
                      </a:rPr>
                      <m:t>→</m:t>
                    </m:r>
                    <m:r>
                      <a:rPr lang="en-US" altLang="zh-CN" sz="2000" b="1" i="1" smtClean="0">
                        <a:solidFill>
                          <a:srgbClr val="C00000"/>
                        </a:solidFill>
                        <a:latin typeface="Cambria Math" panose="02040503050406030204" pitchFamily="18" charset="0"/>
                        <a:ea typeface="MS Mincho" charset="0"/>
                        <a:cs typeface="Cambria Math" panose="02040503050406030204" pitchFamily="18" charset="0"/>
                      </a:rPr>
                      <m:t>( </m:t>
                    </m:r>
                    <m:r>
                      <a:rPr lang="en-US" altLang="zh-CN" sz="2000" b="1" i="1">
                        <a:solidFill>
                          <a:srgbClr val="C00000"/>
                        </a:solidFill>
                        <a:latin typeface="Cambria Math" panose="02040503050406030204" pitchFamily="18" charset="0"/>
                        <a:cs typeface="Cambria Math" panose="02040503050406030204" pitchFamily="18" charset="0"/>
                      </a:rPr>
                      <m:t>𝒂𝒖𝒙</m:t>
                    </m:r>
                    <m:r>
                      <a:rPr lang="en-US" altLang="zh-CN" sz="2000" b="1" i="1" smtClean="0">
                        <a:solidFill>
                          <a:srgbClr val="C00000"/>
                        </a:solidFill>
                        <a:latin typeface="Cambria Math" panose="02040503050406030204" pitchFamily="18" charset="0"/>
                        <a:ea typeface="MS Mincho" charset="0"/>
                        <a:cs typeface="Cambria Math" panose="02040503050406030204" pitchFamily="18" charset="0"/>
                      </a:rPr>
                      <m:t>′)</m:t>
                    </m:r>
                  </m:oMath>
                </a14:m>
                <a:endParaRPr lang="en-US" altLang="zh-CN" sz="2000" b="1" i="1" dirty="0">
                  <a:solidFill>
                    <a:srgbClr val="C00000"/>
                  </a:solidFill>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dirty="0" err="1">
                    <a:latin typeface="Times New Roman" panose="02020603050405020304" pitchFamily="18" charset="0"/>
                    <a:cs typeface="Times New Roman" panose="02020603050405020304" pitchFamily="18" charset="0"/>
                  </a:rPr>
                  <a:t>Cupdate</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𝐶</m:t>
                    </m:r>
                    <m:r>
                      <a:rPr lang="en-US" altLang="zh-CN" sz="2000" i="1">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𝑖</m:t>
                    </m:r>
                    <m:r>
                      <a:rPr lang="en-US" altLang="zh-CN" sz="2000" i="1">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𝑚</m:t>
                    </m:r>
                    <m:r>
                      <a:rPr lang="en-US" altLang="zh-CN" sz="2000" i="1">
                        <a:latin typeface="Cambria Math" panose="02040503050406030204" pitchFamily="18" charset="0"/>
                        <a:ea typeface="MS Mincho" charset="0"/>
                        <a:cs typeface="Cambria Math" panose="02040503050406030204" pitchFamily="18" charset="0"/>
                      </a:rPr>
                      <m:t>,</m:t>
                    </m:r>
                    <m:sSup>
                      <m:sSupPr>
                        <m:ctrlPr>
                          <a:rPr lang="en-US" altLang="zh-CN" sz="2000" i="1">
                            <a:latin typeface="Cambria Math" panose="02040503050406030204" pitchFamily="18" charset="0"/>
                            <a:cs typeface="Cambria Math" panose="02040503050406030204" pitchFamily="18" charset="0"/>
                          </a:rPr>
                        </m:ctrlPr>
                      </m:sSupPr>
                      <m:e>
                        <m:r>
                          <a:rPr lang="en-US" altLang="zh-CN" sz="2000" i="1">
                            <a:latin typeface="Cambria Math" panose="02040503050406030204" pitchFamily="18" charset="0"/>
                            <a:cs typeface="Cambria Math" panose="02040503050406030204" pitchFamily="18" charset="0"/>
                          </a:rPr>
                          <m:t>𝑚</m:t>
                        </m:r>
                      </m:e>
                      <m:sup>
                        <m:r>
                          <a:rPr lang="en-US" altLang="zh-CN" sz="2000" i="1">
                            <a:latin typeface="Cambria Math" panose="02040503050406030204" pitchFamily="18" charset="0"/>
                            <a:ea typeface="MS Mincho" charset="0"/>
                            <a:cs typeface="Cambria Math" panose="02040503050406030204" pitchFamily="18" charset="0"/>
                          </a:rPr>
                          <m:t>′</m:t>
                        </m:r>
                      </m:sup>
                    </m:sSup>
                    <m:r>
                      <a:rPr lang="en-US" altLang="zh-CN" sz="2000" i="1">
                        <a:latin typeface="Cambria Math" panose="02040503050406030204" pitchFamily="18" charset="0"/>
                        <a:ea typeface="MS Mincho" charset="0"/>
                        <a:cs typeface="Cambria Math" panose="02040503050406030204" pitchFamily="18" charset="0"/>
                      </a:rPr>
                      <m:t>,</m:t>
                    </m:r>
                    <m:r>
                      <a:rPr lang="en-US" altLang="zh-CN" sz="2000" b="0" i="0" smtClean="0">
                        <a:latin typeface="Cambria Math" panose="02040503050406030204" pitchFamily="18" charset="0"/>
                        <a:ea typeface="MS Mincho" charset="0"/>
                        <a:cs typeface="Cambria Math" panose="02040503050406030204" pitchFamily="18" charset="0"/>
                      </a:rPr>
                      <m:t>)</m:t>
                    </m:r>
                    <m:r>
                      <a:rPr lang="zh-CN" altLang="en-US" sz="2000">
                        <a:latin typeface="Cambria Math" panose="02040503050406030204" pitchFamily="18" charset="0"/>
                        <a:ea typeface="MS Mincho" charset="0"/>
                        <a:cs typeface="Cambria Math" panose="02040503050406030204" pitchFamily="18" charset="0"/>
                      </a:rPr>
                      <m:t>→</m:t>
                    </m:r>
                    <m:r>
                      <a:rPr lang="en-US" altLang="zh-CN" sz="2000">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𝐶</m:t>
                    </m:r>
                    <m:r>
                      <a:rPr lang="zh-CN" altLang="en-US"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𝑈</m:t>
                    </m:r>
                    <m:r>
                      <a:rPr lang="en-US" altLang="zh-CN" sz="2000" b="0" i="1" smtClean="0">
                        <a:latin typeface="Cambria Math" panose="02040503050406030204" pitchFamily="18" charset="0"/>
                        <a:ea typeface="MS Mincho" charset="0"/>
                        <a:cs typeface="Cambria Math" panose="02040503050406030204" pitchFamily="18" charset="0"/>
                      </a:rPr>
                      <m:t>) </m:t>
                    </m:r>
                  </m:oMath>
                </a14:m>
                <a:endParaRPr lang="en-US" altLang="zh-CN" sz="2000" dirty="0">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dirty="0" err="1">
                    <a:latin typeface="Times New Roman" panose="02020603050405020304" pitchFamily="18" charset="0"/>
                    <a:cs typeface="Times New Roman" panose="02020603050405020304" pitchFamily="18" charset="0"/>
                  </a:rPr>
                  <a:t>CProofUpdate</a:t>
                </a:r>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0" i="0" smtClean="0">
                        <a:latin typeface="Cambria Math" panose="02040503050406030204" pitchFamily="18" charset="0"/>
                        <a:ea typeface="MS Mincho" charset="0"/>
                        <a:cs typeface="Cambria Math" panose="02040503050406030204" pitchFamily="18" charset="0"/>
                      </a:rPr>
                      <m:t>(</m:t>
                    </m:r>
                    <m:r>
                      <m:rPr>
                        <m:sty m:val="p"/>
                      </m:rPr>
                      <a:rPr lang="en-US" altLang="zh-CN" sz="2000" b="0" i="0" smtClean="0">
                        <a:latin typeface="Cambria Math" panose="02040503050406030204" pitchFamily="18" charset="0"/>
                        <a:cs typeface="Cambria Math" panose="02040503050406030204" pitchFamily="18" charset="0"/>
                      </a:rPr>
                      <m:t>C</m:t>
                    </m:r>
                    <m:r>
                      <a:rPr lang="en-US" altLang="zh-CN" sz="2000" b="0" i="0" smtClean="0">
                        <a:latin typeface="Cambria Math" panose="02040503050406030204" pitchFamily="18" charset="0"/>
                        <a:ea typeface="MS Mincho" charset="0"/>
                        <a:cs typeface="Cambria Math" panose="02040503050406030204" pitchFamily="18" charset="0"/>
                      </a:rPr>
                      <m:t>,</m:t>
                    </m:r>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ea typeface="MS Mincho" charset="0"/>
                            <a:cs typeface="Cambria Math" panose="02040503050406030204" pitchFamily="18" charset="0"/>
                          </a:rPr>
                          <m:t>𝜋</m:t>
                        </m:r>
                      </m:e>
                      <m:sub>
                        <m:r>
                          <a:rPr lang="en-US" altLang="zh-CN" sz="2000" b="0" i="1" smtClean="0">
                            <a:latin typeface="Cambria Math" panose="02040503050406030204" pitchFamily="18" charset="0"/>
                            <a:cs typeface="Cambria Math" panose="02040503050406030204" pitchFamily="18" charset="0"/>
                          </a:rPr>
                          <m:t>𝑗</m:t>
                        </m:r>
                      </m:sub>
                    </m:sSub>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𝑖</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𝑈</m:t>
                    </m:r>
                    <m:r>
                      <a:rPr lang="en-US" altLang="zh-CN" sz="2000" b="0" i="1" smtClean="0">
                        <a:latin typeface="Cambria Math" panose="02040503050406030204" pitchFamily="18" charset="0"/>
                        <a:ea typeface="MS Mincho" charset="0"/>
                        <a:cs typeface="Cambria Math" panose="02040503050406030204" pitchFamily="18" charset="0"/>
                      </a:rPr>
                      <m:t>) </m:t>
                    </m:r>
                    <m:r>
                      <a:rPr lang="zh-CN" altLang="en-US" sz="2000">
                        <a:latin typeface="Cambria Math" panose="02040503050406030204" pitchFamily="18" charset="0"/>
                        <a:ea typeface="MS Mincho" charset="0"/>
                        <a:cs typeface="Cambria Math" panose="02040503050406030204" pitchFamily="18" charset="0"/>
                      </a:rPr>
                      <m:t>→</m:t>
                    </m:r>
                    <m:sSub>
                      <m:sSubPr>
                        <m:ctrlPr>
                          <a:rPr lang="zh-CN" altLang="en-US" sz="2000" i="1">
                            <a:latin typeface="Cambria Math" panose="02040503050406030204" pitchFamily="18" charset="0"/>
                            <a:cs typeface="Cambria Math" panose="02040503050406030204" pitchFamily="18" charset="0"/>
                          </a:rPr>
                        </m:ctrlPr>
                      </m:sSubPr>
                      <m:e>
                        <m:r>
                          <a:rPr lang="en-US" altLang="zh-CN" sz="2000" b="0" i="1" smtClean="0">
                            <a:latin typeface="Cambria Math" panose="02040503050406030204" pitchFamily="18" charset="0"/>
                            <a:ea typeface="MS Mincho" charset="0"/>
                            <a:cs typeface="Cambria Math" panose="02040503050406030204" pitchFamily="18" charset="0"/>
                          </a:rPr>
                          <m:t>(</m:t>
                        </m:r>
                        <m:r>
                          <a:rPr lang="zh-CN" altLang="en-US" sz="2000" i="1">
                            <a:latin typeface="Cambria Math" panose="02040503050406030204" pitchFamily="18" charset="0"/>
                            <a:ea typeface="MS Mincho" charset="0"/>
                            <a:cs typeface="Cambria Math" panose="02040503050406030204" pitchFamily="18" charset="0"/>
                          </a:rPr>
                          <m:t>𝜋</m:t>
                        </m:r>
                      </m:e>
                      <m:sub>
                        <m:r>
                          <a:rPr lang="en-US" altLang="zh-CN" sz="2000" i="1">
                            <a:latin typeface="Cambria Math" panose="02040503050406030204" pitchFamily="18" charset="0"/>
                            <a:cs typeface="Cambria Math" panose="02040503050406030204" pitchFamily="18" charset="0"/>
                          </a:rPr>
                          <m:t>𝑗</m:t>
                        </m:r>
                      </m:sub>
                    </m:sSub>
                    <m:r>
                      <a:rPr lang="en-US" altLang="zh-CN" sz="2000" b="0" i="1" smtClean="0">
                        <a:latin typeface="Cambria Math" panose="02040503050406030204" pitchFamily="18" charset="0"/>
                        <a:ea typeface="MS Mincho" charset="0"/>
                        <a:cs typeface="Cambria Math" panose="02040503050406030204" pitchFamily="18" charset="0"/>
                      </a:rPr>
                      <m:t>′)</m:t>
                    </m:r>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1" name="文本框 10" descr="7b0a202020202262756c6c6574223a20227b5c2263617465676f727949645c223a31303030352c5c2274656d706c61746549645c223a32303233313337317d220a7d0a"/>
              <p:cNvSpPr txBox="1">
                <a:spLocks noRot="1" noChangeAspect="1" noMove="1" noResize="1" noEditPoints="1" noAdjustHandles="1" noChangeArrowheads="1" noChangeShapeType="1" noTextEdit="1"/>
              </p:cNvSpPr>
              <p:nvPr/>
            </p:nvSpPr>
            <p:spPr>
              <a:xfrm>
                <a:off x="1118995" y="2890037"/>
                <a:ext cx="5175250" cy="3536546"/>
              </a:xfrm>
              <a:prstGeom prst="rect">
                <a:avLst/>
              </a:prstGeom>
              <a:blipFill>
                <a:blip r:embed="rId5"/>
                <a:stretch>
                  <a:fillRect b="-13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descr="7b0a202020202262756c6c6574223a20227b5c2263617465676f727949645c223a31303030352c5c2274656d706c61746549645c223a32303233313337317d220a7d0a"/>
              <p:cNvSpPr txBox="1"/>
              <p:nvPr/>
            </p:nvSpPr>
            <p:spPr>
              <a:xfrm>
                <a:off x="6294245" y="2954655"/>
                <a:ext cx="5664200" cy="3136436"/>
              </a:xfrm>
              <a:prstGeom prst="rect">
                <a:avLst/>
              </a:prstGeom>
              <a:noFill/>
            </p:spPr>
            <p:txBody>
              <a:bodyPr wrap="square">
                <a:spAutoFit/>
              </a:bodyPr>
              <a:lstStyle/>
              <a:p>
                <a:pPr algn="ctr">
                  <a:lnSpc>
                    <a:spcPct val="150000"/>
                  </a:lnSpc>
                </a:pPr>
                <a:r>
                  <a:rPr lang="en-US" altLang="zh-CN" sz="2400" b="1" i="0" dirty="0">
                    <a:solidFill>
                      <a:srgbClr val="0009BF"/>
                    </a:solidFill>
                    <a:effectLst/>
                    <a:latin typeface="Times New Roman" panose="02020603050405020304" pitchFamily="18" charset="0"/>
                    <a:cs typeface="Times New Roman" panose="02020603050405020304" pitchFamily="18" charset="0"/>
                  </a:rPr>
                  <a:t>VC</a:t>
                </a:r>
                <a:endParaRPr lang="en-US" altLang="zh-CN" sz="2400" b="1" i="0" dirty="0">
                  <a:solidFill>
                    <a:srgbClr val="0009BF"/>
                  </a:solidFill>
                  <a:latin typeface="Cambria Math" panose="02040503050406030204" pitchFamily="18" charset="0"/>
                </a:endParaRPr>
              </a:p>
              <a:p>
                <a:pPr marL="457200" indent="-457200">
                  <a:lnSpc>
                    <a:spcPct val="130000"/>
                  </a:lnSpc>
                  <a:buFont typeface="Arial" panose="020B0604020202020204" pitchFamily="34" charset="0"/>
                  <a:buBlip>
                    <a:blip r:embed="rId4"/>
                  </a:buBlip>
                </a:pPr>
                <a14:m>
                  <m:oMath xmlns:m="http://schemas.openxmlformats.org/officeDocument/2006/math">
                    <m:r>
                      <m:rPr>
                        <m:sty m:val="p"/>
                      </m:rPr>
                      <a:rPr lang="en-US" altLang="zh-CN" sz="2000">
                        <a:latin typeface="Cambria Math" panose="02040503050406030204" pitchFamily="18" charset="0"/>
                        <a:cs typeface="Cambria Math" panose="02040503050406030204" pitchFamily="18" charset="0"/>
                      </a:rPr>
                      <m:t>V</m:t>
                    </m:r>
                    <m:r>
                      <m:rPr>
                        <m:sty m:val="p"/>
                      </m:rPr>
                      <a:rPr lang="en-US" altLang="zh-CN" sz="2000" b="0" i="0" smtClean="0">
                        <a:latin typeface="Cambria Math" panose="02040503050406030204" pitchFamily="18" charset="0"/>
                        <a:cs typeface="Cambria Math" panose="02040503050406030204" pitchFamily="18" charset="0"/>
                      </a:rPr>
                      <m:t>G</m:t>
                    </m:r>
                    <m:r>
                      <m:rPr>
                        <m:sty m:val="p"/>
                      </m:rPr>
                      <a:rPr lang="en-US" altLang="zh-CN" sz="2000" i="0">
                        <a:latin typeface="Cambria Math" panose="02040503050406030204" pitchFamily="18" charset="0"/>
                        <a:cs typeface="Cambria Math" panose="02040503050406030204" pitchFamily="18" charset="0"/>
                      </a:rPr>
                      <m:t>en</m:t>
                    </m:r>
                    <m:r>
                      <a:rPr lang="en-US" altLang="zh-CN" sz="2000" b="0" i="1" smtClean="0">
                        <a:latin typeface="Cambria Math" panose="02040503050406030204" pitchFamily="18" charset="0"/>
                        <a:ea typeface="MS Mincho" charset="0"/>
                        <a:cs typeface="Cambria Math" panose="02040503050406030204" pitchFamily="18" charset="0"/>
                      </a:rPr>
                      <m:t> </m:t>
                    </m:r>
                    <m:d>
                      <m:dPr>
                        <m:ctrlPr>
                          <a:rPr lang="zh-CN" altLang="en-US" sz="2000" i="1">
                            <a:latin typeface="Cambria Math" panose="02040503050406030204" pitchFamily="18" charset="0"/>
                            <a:cs typeface="Cambria Math" panose="02040503050406030204" pitchFamily="18" charset="0"/>
                          </a:rPr>
                        </m:ctrlPr>
                      </m:dPr>
                      <m:e>
                        <m:sSup>
                          <m:sSupPr>
                            <m:ctrlPr>
                              <a:rPr lang="zh-CN" altLang="en-US" sz="2000" i="1">
                                <a:solidFill>
                                  <a:srgbClr val="836967"/>
                                </a:solidFill>
                                <a:latin typeface="Cambria Math" panose="02040503050406030204" pitchFamily="18" charset="0"/>
                                <a:cs typeface="Cambria Math" panose="02040503050406030204" pitchFamily="18" charset="0"/>
                              </a:rPr>
                            </m:ctrlPr>
                          </m:sSupPr>
                          <m:e>
                            <m:r>
                              <a:rPr lang="zh-CN" altLang="en-US" sz="2000" i="0">
                                <a:latin typeface="Cambria Math" panose="02040503050406030204" pitchFamily="18" charset="0"/>
                                <a:ea typeface="MS Mincho" charset="0"/>
                                <a:cs typeface="Cambria Math" panose="02040503050406030204" pitchFamily="18" charset="0"/>
                              </a:rPr>
                              <m:t>1</m:t>
                            </m:r>
                          </m:e>
                          <m:sup>
                            <m:r>
                              <a:rPr lang="zh-CN" altLang="en-US" sz="2000" i="1">
                                <a:latin typeface="Cambria Math" panose="02040503050406030204" pitchFamily="18" charset="0"/>
                                <a:ea typeface="MS Mincho" charset="0"/>
                                <a:cs typeface="Cambria Math" panose="02040503050406030204" pitchFamily="18" charset="0"/>
                              </a:rPr>
                              <m:t>𝜆</m:t>
                            </m:r>
                          </m:sup>
                        </m:sSup>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𝑞</m:t>
                        </m:r>
                      </m:e>
                    </m:d>
                    <m:r>
                      <a:rPr lang="zh-CN" altLang="en-US" sz="2000" i="0">
                        <a:latin typeface="Cambria Math" panose="02040503050406030204" pitchFamily="18" charset="0"/>
                        <a:ea typeface="MS Mincho" charset="0"/>
                        <a:cs typeface="Cambria Math" panose="02040503050406030204" pitchFamily="18" charset="0"/>
                      </a:rPr>
                      <m:t>→</m:t>
                    </m:r>
                    <m:d>
                      <m:dPr>
                        <m:ctrlPr>
                          <a:rPr lang="en-US" altLang="zh-CN" sz="2000" b="0" i="1" smtClean="0">
                            <a:latin typeface="Cambria Math" panose="02040503050406030204" pitchFamily="18" charset="0"/>
                            <a:cs typeface="Cambria Math" panose="02040503050406030204" pitchFamily="18" charset="0"/>
                          </a:rPr>
                        </m:ctrlPr>
                      </m:dPr>
                      <m:e>
                        <m:r>
                          <a:rPr lang="en-US" altLang="zh-CN" sz="2000" b="0" i="1" smtClean="0">
                            <a:latin typeface="Cambria Math" panose="02040503050406030204" pitchFamily="18" charset="0"/>
                            <a:cs typeface="Cambria Math" panose="02040503050406030204" pitchFamily="18" charset="0"/>
                          </a:rPr>
                          <m:t>𝑝𝑝</m:t>
                        </m:r>
                      </m:e>
                    </m:d>
                  </m:oMath>
                </a14:m>
                <a:endParaRPr lang="en-US" altLang="zh-CN" sz="2000" b="0" dirty="0">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dirty="0" err="1">
                    <a:latin typeface="Times New Roman" panose="02020603050405020304" pitchFamily="18" charset="0"/>
                    <a:cs typeface="Times New Roman" panose="02020603050405020304" pitchFamily="18" charset="0"/>
                  </a:rPr>
                  <a:t>VCom</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en-US" sz="2000" i="1">
                            <a:solidFill>
                              <a:srgbClr val="836967"/>
                            </a:solidFill>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cs typeface="Cambria Math" panose="02040503050406030204" pitchFamily="18" charset="0"/>
                          </a:rPr>
                          <m:t>𝑚</m:t>
                        </m:r>
                      </m:e>
                      <m:sub>
                        <m:r>
                          <a:rPr lang="zh-CN" altLang="en-US" sz="2000">
                            <a:latin typeface="Cambria Math" panose="02040503050406030204" pitchFamily="18" charset="0"/>
                            <a:ea typeface="MS Mincho" charset="0"/>
                            <a:cs typeface="Cambria Math" panose="02040503050406030204" pitchFamily="18" charset="0"/>
                          </a:rPr>
                          <m:t>1</m:t>
                        </m:r>
                      </m:sub>
                    </m:sSub>
                    <m:r>
                      <a:rPr lang="zh-CN" altLang="en-US" sz="2000">
                        <a:latin typeface="Cambria Math" panose="02040503050406030204" pitchFamily="18" charset="0"/>
                        <a:ea typeface="MS Mincho" charset="0"/>
                        <a:cs typeface="Cambria Math" panose="02040503050406030204" pitchFamily="18" charset="0"/>
                      </a:rPr>
                      <m:t>,...,</m:t>
                    </m:r>
                    <m:sSub>
                      <m:sSubPr>
                        <m:ctrlPr>
                          <a:rPr lang="zh-CN" altLang="en-US" sz="2000" i="1">
                            <a:solidFill>
                              <a:srgbClr val="836967"/>
                            </a:solidFill>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cs typeface="Cambria Math" panose="02040503050406030204" pitchFamily="18" charset="0"/>
                          </a:rPr>
                          <m:t>𝑚</m:t>
                        </m:r>
                      </m:e>
                      <m:sub>
                        <m:r>
                          <a:rPr lang="zh-CN" altLang="en-US" sz="2000" i="1">
                            <a:latin typeface="Cambria Math" panose="02040503050406030204" pitchFamily="18" charset="0"/>
                            <a:cs typeface="Cambria Math" panose="02040503050406030204" pitchFamily="18" charset="0"/>
                          </a:rPr>
                          <m:t>𝑞</m:t>
                        </m:r>
                      </m:sub>
                    </m:sSub>
                  </m:oMath>
                </a14:m>
                <a:r>
                  <a:rPr lang="en-US" altLang="zh-CN" sz="2000" i="1" dirty="0">
                    <a:latin typeface="Times New Roman" panose="02020603050405020304" pitchFamily="18" charset="0"/>
                    <a:cs typeface="Times New Roman" panose="02020603050405020304" pitchFamily="18" charset="0"/>
                  </a:rPr>
                  <a:t>)</a:t>
                </a:r>
                <a:r>
                  <a:rPr lang="zh-CN" altLang="en-US" sz="2000" i="1"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000" i="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𝐶</m:t>
                    </m:r>
                    <m:r>
                      <a:rPr lang="en-US" altLang="zh-CN" sz="2000" b="0" i="1" smtClean="0">
                        <a:latin typeface="Cambria Math" panose="02040503050406030204" pitchFamily="18" charset="0"/>
                        <a:ea typeface="MS Mincho" charset="0"/>
                        <a:cs typeface="Cambria Math" panose="02040503050406030204" pitchFamily="18" charset="0"/>
                      </a:rPr>
                      <m:t>,</m:t>
                    </m:r>
                    <m:r>
                      <m:rPr>
                        <m:sty m:val="p"/>
                      </m:rPr>
                      <a:rPr lang="en-US" altLang="zh-CN" sz="2000" i="1">
                        <a:latin typeface="Cambria Math" panose="02040503050406030204" pitchFamily="18" charset="0"/>
                        <a:cs typeface="Cambria Math" panose="02040503050406030204" pitchFamily="18" charset="0"/>
                      </a:rPr>
                      <m:t>aux</m:t>
                    </m:r>
                    <m:r>
                      <a:rPr lang="en-US" altLang="zh-CN" sz="2000" b="0" i="1" smtClean="0">
                        <a:latin typeface="Cambria Math" panose="02040503050406030204" pitchFamily="18" charset="0"/>
                        <a:ea typeface="MS Mincho" charset="0"/>
                        <a:cs typeface="Cambria Math" panose="02040503050406030204" pitchFamily="18" charset="0"/>
                      </a:rPr>
                      <m:t>)</m:t>
                    </m:r>
                  </m:oMath>
                </a14:m>
                <a:endParaRPr lang="en-US" altLang="zh-CN" sz="2000" i="1" dirty="0">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dirty="0" err="1">
                    <a:latin typeface="Times New Roman" panose="02020603050405020304" pitchFamily="18" charset="0"/>
                    <a:cs typeface="Times New Roman" panose="02020603050405020304" pitchFamily="18" charset="0"/>
                  </a:rPr>
                  <a:t>Vopen</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0" i="0"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𝑖</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𝑚</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𝑎𝑢𝑥</m:t>
                    </m:r>
                    <m:r>
                      <a:rPr lang="en-US" altLang="zh-CN" sz="2000" b="0" i="1" smtClean="0">
                        <a:latin typeface="Cambria Math" panose="02040503050406030204" pitchFamily="18" charset="0"/>
                        <a:ea typeface="MS Mincho" charset="0"/>
                        <a:cs typeface="Cambria Math" panose="02040503050406030204" pitchFamily="18" charset="0"/>
                      </a:rPr>
                      <m:t>)</m:t>
                    </m:r>
                    <m:r>
                      <a:rPr lang="zh-CN" altLang="en-US" sz="2000" i="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ea typeface="MS Mincho" charset="0"/>
                        <a:cs typeface="Cambria Math" panose="02040503050406030204" pitchFamily="18" charset="0"/>
                      </a:rPr>
                      <m:t>(</m:t>
                    </m:r>
                    <m:sSub>
                      <m:sSubPr>
                        <m:ctrlPr>
                          <a:rPr lang="zh-CN" altLang="en-US" sz="2000" i="1">
                            <a:solidFill>
                              <a:schemeClr val="tx1"/>
                            </a:solidFill>
                            <a:latin typeface="Cambria Math" panose="02040503050406030204" pitchFamily="18" charset="0"/>
                            <a:cs typeface="Cambria Math" panose="02040503050406030204" pitchFamily="18" charset="0"/>
                          </a:rPr>
                        </m:ctrlPr>
                      </m:sSubPr>
                      <m:e>
                        <m:r>
                          <a:rPr lang="zh-CN" altLang="en-US" sz="2000" i="1">
                            <a:solidFill>
                              <a:schemeClr val="tx1"/>
                            </a:solidFill>
                            <a:latin typeface="Cambria Math" panose="02040503050406030204" pitchFamily="18" charset="0"/>
                            <a:ea typeface="MS Mincho" charset="0"/>
                            <a:cs typeface="Cambria Math" panose="02040503050406030204" pitchFamily="18" charset="0"/>
                          </a:rPr>
                          <m:t>𝜋</m:t>
                        </m:r>
                      </m:e>
                      <m:sub>
                        <m:r>
                          <a:rPr lang="zh-CN" altLang="en-US" sz="2000" i="1">
                            <a:solidFill>
                              <a:schemeClr val="tx1"/>
                            </a:solidFill>
                            <a:latin typeface="Cambria Math" panose="02040503050406030204" pitchFamily="18" charset="0"/>
                            <a:cs typeface="Cambria Math" panose="02040503050406030204" pitchFamily="18" charset="0"/>
                          </a:rPr>
                          <m:t>𝑖</m:t>
                        </m:r>
                      </m:sub>
                    </m:sSub>
                    <m:r>
                      <a:rPr lang="en-US" altLang="zh-CN" sz="2000" b="0" i="1" smtClean="0">
                        <a:solidFill>
                          <a:schemeClr val="tx1"/>
                        </a:solidFill>
                        <a:latin typeface="Cambria Math" panose="02040503050406030204" pitchFamily="18" charset="0"/>
                        <a:ea typeface="MS Mincho" charset="0"/>
                        <a:cs typeface="Cambria Math" panose="02040503050406030204" pitchFamily="18" charset="0"/>
                      </a:rPr>
                      <m:t>)</m:t>
                    </m:r>
                    <m:r>
                      <a:rPr lang="zh-CN" altLang="en-US" sz="2000" i="1">
                        <a:solidFill>
                          <a:schemeClr val="tx1"/>
                        </a:solidFill>
                        <a:latin typeface="Cambria Math" panose="02040503050406030204" pitchFamily="18" charset="0"/>
                        <a:ea typeface="MS Mincho" charset="0"/>
                        <a:cs typeface="Cambria Math" panose="02040503050406030204" pitchFamily="18" charset="0"/>
                      </a:rPr>
                      <m:t> </m:t>
                    </m:r>
                  </m:oMath>
                </a14:m>
                <a:r>
                  <a:rPr lang="zh-CN" altLang="en-US" sz="2000" i="1"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dirty="0" err="1">
                    <a:latin typeface="Times New Roman" panose="02020603050405020304" pitchFamily="18" charset="0"/>
                    <a:cs typeface="Times New Roman" panose="02020603050405020304" pitchFamily="18" charset="0"/>
                  </a:rPr>
                  <a:t>VVer</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en-US" sz="2000" i="1" smtClean="0">
                            <a:latin typeface="Cambria Math" panose="02040503050406030204" pitchFamily="18" charset="0"/>
                            <a:cs typeface="Cambria Math" panose="02040503050406030204" pitchFamily="18" charset="0"/>
                          </a:rPr>
                        </m:ctrlPr>
                      </m:sSubPr>
                      <m:e>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𝐶</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𝑖</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𝑚</m:t>
                        </m:r>
                        <m:r>
                          <a:rPr lang="en-US" altLang="zh-CN" sz="2000" b="0" i="1" smtClean="0">
                            <a:latin typeface="Cambria Math" panose="02040503050406030204" pitchFamily="18" charset="0"/>
                            <a:ea typeface="MS Mincho" charset="0"/>
                            <a:cs typeface="Cambria Math" panose="02040503050406030204" pitchFamily="18" charset="0"/>
                          </a:rPr>
                          <m:t>,</m:t>
                        </m:r>
                        <m:r>
                          <a:rPr lang="zh-CN" altLang="en-US" sz="2000" i="1">
                            <a:latin typeface="Cambria Math" panose="02040503050406030204" pitchFamily="18" charset="0"/>
                            <a:ea typeface="MS Mincho" charset="0"/>
                            <a:cs typeface="Cambria Math" panose="02040503050406030204" pitchFamily="18" charset="0"/>
                          </a:rPr>
                          <m:t>𝜋</m:t>
                        </m:r>
                      </m:e>
                      <m:sub>
                        <m:r>
                          <a:rPr lang="zh-CN" altLang="en-US" sz="2000" i="1">
                            <a:latin typeface="Cambria Math" panose="02040503050406030204" pitchFamily="18" charset="0"/>
                            <a:cs typeface="Cambria Math" panose="02040503050406030204" pitchFamily="18" charset="0"/>
                          </a:rPr>
                          <m:t>𝑖</m:t>
                        </m:r>
                      </m:sub>
                    </m:sSub>
                    <m:r>
                      <a:rPr lang="zh-CN" altLang="en-US" sz="2000" i="1">
                        <a:latin typeface="Cambria Math" panose="02040503050406030204" pitchFamily="18" charset="0"/>
                        <a:ea typeface="MS Mincho" charset="0"/>
                        <a:cs typeface="Cambria Math" panose="02040503050406030204" pitchFamily="18" charset="0"/>
                      </a:rPr>
                      <m:t> </m:t>
                    </m:r>
                    <m:r>
                      <a:rPr lang="en-US" altLang="zh-CN" sz="2000" b="0" i="1" smtClean="0">
                        <a:latin typeface="Cambria Math" panose="02040503050406030204" pitchFamily="18" charset="0"/>
                        <a:ea typeface="MS Mincho" charset="0"/>
                        <a:cs typeface="Cambria Math" panose="02040503050406030204" pitchFamily="18" charset="0"/>
                      </a:rPr>
                      <m:t>)</m:t>
                    </m:r>
                  </m:oMath>
                </a14:m>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00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ea typeface="MS Mincho" charset="0"/>
                        <a:cs typeface="Cambria Math" panose="02040503050406030204" pitchFamily="18" charset="0"/>
                      </a:rPr>
                      <m:t>(1,0)</m:t>
                    </m:r>
                  </m:oMath>
                </a14:m>
                <a:r>
                  <a:rPr lang="zh-CN" altLang="en-US" sz="2000" i="1" dirty="0">
                    <a:latin typeface="Times New Roman" panose="02020603050405020304" pitchFamily="18" charset="0"/>
                    <a:cs typeface="Times New Roman" panose="02020603050405020304" pitchFamily="18" charset="0"/>
                  </a:rPr>
                  <a:t> </a:t>
                </a:r>
                <a:endParaRPr lang="en-US" altLang="zh-CN" sz="2000" i="1" dirty="0">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dirty="0" err="1">
                    <a:latin typeface="Times New Roman" panose="02020603050405020304" pitchFamily="18" charset="0"/>
                    <a:cs typeface="Times New Roman" panose="02020603050405020304" pitchFamily="18" charset="0"/>
                  </a:rPr>
                  <a:t>Vupdate</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𝐶</m:t>
                    </m:r>
                    <m:r>
                      <a:rPr lang="en-US" altLang="zh-CN" sz="2000" i="1">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𝑖</m:t>
                    </m:r>
                    <m:r>
                      <a:rPr lang="en-US" altLang="zh-CN" sz="2000" i="1">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𝑚</m:t>
                    </m:r>
                    <m:r>
                      <a:rPr lang="en-US" altLang="zh-CN" sz="2000" i="1">
                        <a:latin typeface="Cambria Math" panose="02040503050406030204" pitchFamily="18" charset="0"/>
                        <a:ea typeface="MS Mincho" charset="0"/>
                        <a:cs typeface="Cambria Math" panose="02040503050406030204" pitchFamily="18" charset="0"/>
                      </a:rPr>
                      <m:t>,</m:t>
                    </m:r>
                    <m:sSup>
                      <m:sSupPr>
                        <m:ctrlPr>
                          <a:rPr lang="en-US" altLang="zh-CN" sz="2000" i="1">
                            <a:latin typeface="Cambria Math" panose="02040503050406030204" pitchFamily="18" charset="0"/>
                            <a:cs typeface="Cambria Math" panose="02040503050406030204" pitchFamily="18" charset="0"/>
                          </a:rPr>
                        </m:ctrlPr>
                      </m:sSupPr>
                      <m:e>
                        <m:r>
                          <a:rPr lang="en-US" altLang="zh-CN" sz="2000" i="1">
                            <a:latin typeface="Cambria Math" panose="02040503050406030204" pitchFamily="18" charset="0"/>
                            <a:cs typeface="Cambria Math" panose="02040503050406030204" pitchFamily="18" charset="0"/>
                          </a:rPr>
                          <m:t>𝑚</m:t>
                        </m:r>
                      </m:e>
                      <m:sup>
                        <m:r>
                          <a:rPr lang="en-US" altLang="zh-CN" sz="2000" i="1">
                            <a:latin typeface="Cambria Math" panose="02040503050406030204" pitchFamily="18" charset="0"/>
                            <a:ea typeface="MS Mincho" charset="0"/>
                            <a:cs typeface="Cambria Math" panose="02040503050406030204" pitchFamily="18" charset="0"/>
                          </a:rPr>
                          <m:t>′</m:t>
                        </m:r>
                      </m:sup>
                    </m:sSup>
                    <m:r>
                      <a:rPr lang="en-US" altLang="zh-CN" sz="2000" i="1">
                        <a:latin typeface="Cambria Math" panose="02040503050406030204" pitchFamily="18" charset="0"/>
                        <a:ea typeface="MS Mincho" charset="0"/>
                        <a:cs typeface="Cambria Math" panose="02040503050406030204" pitchFamily="18" charset="0"/>
                      </a:rPr>
                      <m:t>,</m:t>
                    </m:r>
                    <m:r>
                      <a:rPr lang="en-US" altLang="zh-CN" sz="2000" b="0" i="0" smtClean="0">
                        <a:latin typeface="Cambria Math" panose="02040503050406030204" pitchFamily="18" charset="0"/>
                        <a:ea typeface="MS Mincho" charset="0"/>
                        <a:cs typeface="Cambria Math" panose="02040503050406030204" pitchFamily="18" charset="0"/>
                      </a:rPr>
                      <m:t>)</m:t>
                    </m:r>
                    <m:r>
                      <a:rPr lang="zh-CN" altLang="en-US" sz="2000">
                        <a:latin typeface="Cambria Math" panose="02040503050406030204" pitchFamily="18" charset="0"/>
                        <a:ea typeface="MS Mincho" charset="0"/>
                        <a:cs typeface="Cambria Math" panose="02040503050406030204" pitchFamily="18" charset="0"/>
                      </a:rPr>
                      <m:t>→</m:t>
                    </m:r>
                    <m:r>
                      <a:rPr lang="en-US" altLang="zh-CN" sz="2000">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𝐶</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i="1">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𝑈</m:t>
                    </m:r>
                    <m:r>
                      <a:rPr lang="en-US" altLang="zh-CN" sz="2000" b="0" i="1" smtClean="0">
                        <a:latin typeface="Cambria Math" panose="02040503050406030204" pitchFamily="18" charset="0"/>
                        <a:ea typeface="MS Mincho" charset="0"/>
                        <a:cs typeface="Cambria Math" panose="02040503050406030204" pitchFamily="18" charset="0"/>
                      </a:rPr>
                      <m:t>) </m:t>
                    </m:r>
                  </m:oMath>
                </a14:m>
                <a:endParaRPr lang="en-US" altLang="zh-CN" sz="2000" dirty="0">
                  <a:latin typeface="Times New Roman" panose="02020603050405020304" pitchFamily="18" charset="0"/>
                  <a:cs typeface="Times New Roman" panose="02020603050405020304" pitchFamily="18" charset="0"/>
                </a:endParaRPr>
              </a:p>
              <a:p>
                <a:pPr marL="457200" indent="-457200">
                  <a:lnSpc>
                    <a:spcPct val="130000"/>
                  </a:lnSpc>
                  <a:buFont typeface="Arial" panose="020B0604020202020204" pitchFamily="34" charset="0"/>
                  <a:buBlip>
                    <a:blip r:embed="rId4"/>
                  </a:buBlip>
                </a:pPr>
                <a:r>
                  <a:rPr lang="en-US" altLang="zh-CN" sz="2000" dirty="0" err="1">
                    <a:latin typeface="Times New Roman" panose="02020603050405020304" pitchFamily="18" charset="0"/>
                    <a:cs typeface="Times New Roman" panose="02020603050405020304" pitchFamily="18" charset="0"/>
                  </a:rPr>
                  <a:t>VProofUpdate</a:t>
                </a:r>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0" i="0" smtClean="0">
                        <a:latin typeface="Cambria Math" panose="02040503050406030204" pitchFamily="18" charset="0"/>
                        <a:ea typeface="MS Mincho" charset="0"/>
                        <a:cs typeface="Cambria Math" panose="02040503050406030204" pitchFamily="18" charset="0"/>
                      </a:rPr>
                      <m:t>(</m:t>
                    </m:r>
                    <m:r>
                      <m:rPr>
                        <m:sty m:val="p"/>
                      </m:rPr>
                      <a:rPr lang="en-US" altLang="zh-CN" sz="2000" b="0" i="0" smtClean="0">
                        <a:latin typeface="Cambria Math" panose="02040503050406030204" pitchFamily="18" charset="0"/>
                        <a:cs typeface="Cambria Math" panose="02040503050406030204" pitchFamily="18" charset="0"/>
                      </a:rPr>
                      <m:t>C</m:t>
                    </m:r>
                    <m:r>
                      <a:rPr lang="en-US" altLang="zh-CN" sz="2000" b="0" i="0" smtClean="0">
                        <a:latin typeface="Cambria Math" panose="02040503050406030204" pitchFamily="18" charset="0"/>
                        <a:ea typeface="MS Mincho" charset="0"/>
                        <a:cs typeface="Cambria Math" panose="02040503050406030204" pitchFamily="18" charset="0"/>
                      </a:rPr>
                      <m:t>,</m:t>
                    </m:r>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ea typeface="MS Mincho" charset="0"/>
                            <a:cs typeface="Cambria Math" panose="02040503050406030204" pitchFamily="18" charset="0"/>
                          </a:rPr>
                          <m:t>𝜋</m:t>
                        </m:r>
                      </m:e>
                      <m:sub>
                        <m:r>
                          <a:rPr lang="en-US" altLang="zh-CN" sz="2000" b="0" i="1" smtClean="0">
                            <a:latin typeface="Cambria Math" panose="02040503050406030204" pitchFamily="18" charset="0"/>
                            <a:cs typeface="Cambria Math" panose="02040503050406030204" pitchFamily="18" charset="0"/>
                          </a:rPr>
                          <m:t>𝑗</m:t>
                        </m:r>
                      </m:sub>
                    </m:sSub>
                    <m:r>
                      <a:rPr lang="en-US" altLang="zh-CN" sz="2000" b="0" i="1" smtClean="0">
                        <a:latin typeface="Cambria Math" panose="02040503050406030204" pitchFamily="18" charset="0"/>
                        <a:ea typeface="MS Mincho" charset="0"/>
                        <a:cs typeface="Cambria Math" panose="02040503050406030204" pitchFamily="18" charset="0"/>
                      </a:rPr>
                      <m:t>,</m:t>
                    </m:r>
                    <m:sSup>
                      <m:sSupPr>
                        <m:ctrlPr>
                          <a:rPr lang="en-US" altLang="zh-CN" sz="2000" b="0" i="1" smtClean="0">
                            <a:latin typeface="Cambria Math" panose="02040503050406030204" pitchFamily="18" charset="0"/>
                            <a:cs typeface="Cambria Math" panose="02040503050406030204" pitchFamily="18" charset="0"/>
                          </a:rPr>
                        </m:ctrlPr>
                      </m:sSupPr>
                      <m:e>
                        <m:r>
                          <a:rPr lang="en-US" altLang="zh-CN" sz="2000" b="0" i="1" smtClean="0">
                            <a:latin typeface="Cambria Math" panose="02040503050406030204" pitchFamily="18" charset="0"/>
                            <a:cs typeface="Cambria Math" panose="02040503050406030204" pitchFamily="18" charset="0"/>
                          </a:rPr>
                          <m:t>𝑚</m:t>
                        </m:r>
                      </m:e>
                      <m:sup>
                        <m:r>
                          <a:rPr lang="en-US" altLang="zh-CN" sz="2000" b="0" i="1" smtClean="0">
                            <a:latin typeface="Cambria Math" panose="02040503050406030204" pitchFamily="18" charset="0"/>
                            <a:ea typeface="MS Mincho" charset="0"/>
                            <a:cs typeface="Cambria Math" panose="02040503050406030204" pitchFamily="18" charset="0"/>
                          </a:rPr>
                          <m:t>′</m:t>
                        </m:r>
                      </m:sup>
                    </m:sSup>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𝑖</m:t>
                    </m:r>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cs typeface="Cambria Math" panose="02040503050406030204" pitchFamily="18" charset="0"/>
                      </a:rPr>
                      <m:t>𝑈</m:t>
                    </m:r>
                    <m:r>
                      <a:rPr lang="en-US" altLang="zh-CN" sz="2000" b="0" i="1" smtClean="0">
                        <a:latin typeface="Cambria Math" panose="02040503050406030204" pitchFamily="18" charset="0"/>
                        <a:ea typeface="MS Mincho" charset="0"/>
                        <a:cs typeface="Cambria Math" panose="02040503050406030204" pitchFamily="18" charset="0"/>
                      </a:rPr>
                      <m:t>) </m:t>
                    </m:r>
                    <m:r>
                      <a:rPr lang="zh-CN" altLang="en-US" sz="2000">
                        <a:latin typeface="Cambria Math" panose="02040503050406030204" pitchFamily="18" charset="0"/>
                        <a:ea typeface="MS Mincho" charset="0"/>
                        <a:cs typeface="Cambria Math" panose="02040503050406030204" pitchFamily="18" charset="0"/>
                      </a:rPr>
                      <m:t>→</m:t>
                    </m:r>
                    <m:sSub>
                      <m:sSubPr>
                        <m:ctrlPr>
                          <a:rPr lang="zh-CN" altLang="en-US" sz="2000" i="1">
                            <a:latin typeface="Cambria Math" panose="02040503050406030204" pitchFamily="18" charset="0"/>
                            <a:cs typeface="Cambria Math" panose="02040503050406030204" pitchFamily="18" charset="0"/>
                          </a:rPr>
                        </m:ctrlPr>
                      </m:sSubPr>
                      <m:e>
                        <m:r>
                          <a:rPr lang="en-US" altLang="zh-CN" sz="2000" b="0" i="1" smtClean="0">
                            <a:latin typeface="Cambria Math" panose="02040503050406030204" pitchFamily="18" charset="0"/>
                            <a:ea typeface="MS Mincho" charset="0"/>
                            <a:cs typeface="Cambria Math" panose="02040503050406030204" pitchFamily="18" charset="0"/>
                          </a:rPr>
                          <m:t>(</m:t>
                        </m:r>
                        <m:r>
                          <a:rPr lang="zh-CN" altLang="en-US" sz="2000" i="1">
                            <a:latin typeface="Cambria Math" panose="02040503050406030204" pitchFamily="18" charset="0"/>
                            <a:ea typeface="MS Mincho" charset="0"/>
                            <a:cs typeface="Cambria Math" panose="02040503050406030204" pitchFamily="18" charset="0"/>
                          </a:rPr>
                          <m:t>𝜋</m:t>
                        </m:r>
                      </m:e>
                      <m:sub>
                        <m:r>
                          <a:rPr lang="en-US" altLang="zh-CN" sz="2000" i="1">
                            <a:latin typeface="Cambria Math" panose="02040503050406030204" pitchFamily="18" charset="0"/>
                            <a:cs typeface="Cambria Math" panose="02040503050406030204" pitchFamily="18" charset="0"/>
                          </a:rPr>
                          <m:t>𝑗</m:t>
                        </m:r>
                      </m:sub>
                    </m:sSub>
                    <m:r>
                      <a:rPr lang="en-US" altLang="zh-CN" sz="2000" b="0" i="1" smtClean="0">
                        <a:latin typeface="Cambria Math" panose="02040503050406030204" pitchFamily="18" charset="0"/>
                        <a:ea typeface="MS Mincho" charset="0"/>
                        <a:cs typeface="Cambria Math" panose="02040503050406030204" pitchFamily="18" charset="0"/>
                      </a:rPr>
                      <m:t>′)</m:t>
                    </m:r>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2" name="文本框 11" descr="7b0a202020202262756c6c6574223a20227b5c2263617465676f727949645c223a31303030352c5c2274656d706c61746549645c223a32303233313337317d220a7d0a"/>
              <p:cNvSpPr txBox="1">
                <a:spLocks noRot="1" noChangeAspect="1" noMove="1" noResize="1" noEditPoints="1" noAdjustHandles="1" noChangeArrowheads="1" noChangeShapeType="1" noTextEdit="1"/>
              </p:cNvSpPr>
              <p:nvPr/>
            </p:nvSpPr>
            <p:spPr>
              <a:xfrm>
                <a:off x="6294245" y="2954655"/>
                <a:ext cx="5664200" cy="3136436"/>
              </a:xfrm>
              <a:prstGeom prst="rect">
                <a:avLst/>
              </a:prstGeom>
              <a:blipFill>
                <a:blip r:embed="rId6"/>
                <a:stretch>
                  <a:fillRect b="-1751"/>
                </a:stretch>
              </a:blipFill>
            </p:spPr>
            <p:txBody>
              <a:bodyPr/>
              <a:lstStyle/>
              <a:p>
                <a:r>
                  <a:rPr lang="zh-CN" altLang="en-US">
                    <a:noFill/>
                  </a:rPr>
                  <a:t> </a:t>
                </a:r>
              </a:p>
            </p:txBody>
          </p:sp>
        </mc:Fallback>
      </mc:AlternateContent>
      <p:grpSp>
        <p:nvGrpSpPr>
          <p:cNvPr id="14" name="组合 13"/>
          <p:cNvGrpSpPr/>
          <p:nvPr/>
        </p:nvGrpSpPr>
        <p:grpSpPr>
          <a:xfrm>
            <a:off x="2123817" y="844521"/>
            <a:ext cx="7951959" cy="1071738"/>
            <a:chOff x="1740665" y="1134737"/>
            <a:chExt cx="7951959" cy="1071738"/>
          </a:xfrm>
        </p:grpSpPr>
        <p:grpSp>
          <p:nvGrpSpPr>
            <p:cNvPr id="10" name="组合 9"/>
            <p:cNvGrpSpPr/>
            <p:nvPr/>
          </p:nvGrpSpPr>
          <p:grpSpPr>
            <a:xfrm>
              <a:off x="1740665" y="1134737"/>
              <a:ext cx="7951959" cy="592599"/>
              <a:chOff x="1740665" y="1134737"/>
              <a:chExt cx="7951959" cy="592599"/>
            </a:xfrm>
          </p:grpSpPr>
          <p:grpSp>
            <p:nvGrpSpPr>
              <p:cNvPr id="9" name="组合 8"/>
              <p:cNvGrpSpPr/>
              <p:nvPr/>
            </p:nvGrpSpPr>
            <p:grpSpPr>
              <a:xfrm>
                <a:off x="1740665" y="1134737"/>
                <a:ext cx="1134737" cy="561850"/>
                <a:chOff x="1740665" y="1134737"/>
                <a:chExt cx="1134737" cy="561850"/>
              </a:xfrm>
            </p:grpSpPr>
            <p:sp>
              <p:nvSpPr>
                <p:cNvPr id="6" name="矩形 5"/>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i="1" smtClean="0">
                                    <a:solidFill>
                                      <a:srgbClr val="836967"/>
                                    </a:solidFill>
                                    <a:latin typeface="Cambria Math" panose="02040503050406030204" pitchFamily="18" charset="0"/>
                                    <a:cs typeface="Cambria Math" panose="02040503050406030204" pitchFamily="18" charset="0"/>
                                  </a:rPr>
                                  <m:t>𝑚</m:t>
                                </m:r>
                              </m:e>
                              <m:sub>
                                <m:r>
                                  <a:rPr lang="zh-CN" altLang="en-US" sz="2400" i="0">
                                    <a:latin typeface="Cambria Math" panose="02040503050406030204" pitchFamily="18" charset="0"/>
                                  </a:rPr>
                                  <m:t>1</m:t>
                                </m:r>
                              </m:sub>
                            </m:sSub>
                          </m:oMath>
                        </m:oMathPara>
                      </a14:m>
                      <a:endParaRPr lang="zh-CN" altLang="en-US" sz="24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7"/>
                    </a:blipFill>
                  </p:spPr>
                  <p:txBody>
                    <a:bodyPr/>
                    <a:lstStyle/>
                    <a:p>
                      <a:r>
                        <a:rPr lang="zh-CN" altLang="en-US">
                          <a:noFill/>
                        </a:rPr>
                        <a:t> </a:t>
                      </a:r>
                    </a:p>
                  </p:txBody>
                </p:sp>
              </mc:Fallback>
            </mc:AlternateContent>
          </p:grpSp>
          <p:grpSp>
            <p:nvGrpSpPr>
              <p:cNvPr id="15" name="组合 14"/>
              <p:cNvGrpSpPr/>
              <p:nvPr/>
            </p:nvGrpSpPr>
            <p:grpSpPr>
              <a:xfrm>
                <a:off x="2875400" y="1137240"/>
                <a:ext cx="1134737" cy="561850"/>
                <a:chOff x="1740665" y="1134737"/>
                <a:chExt cx="1134737" cy="561850"/>
              </a:xfrm>
            </p:grpSpPr>
            <p:sp>
              <p:nvSpPr>
                <p:cNvPr id="16" name="矩形 15"/>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i="1" smtClean="0">
                                    <a:solidFill>
                                      <a:srgbClr val="836967"/>
                                    </a:solidFill>
                                    <a:latin typeface="Cambria Math" panose="02040503050406030204" pitchFamily="18" charset="0"/>
                                  </a:rPr>
                                  <m:t>𝑚</m:t>
                                </m:r>
                              </m:e>
                              <m:sub>
                                <m:r>
                                  <a:rPr lang="en-US" altLang="zh-CN" sz="2400" i="1">
                                    <a:latin typeface="Cambria Math" panose="02040503050406030204" pitchFamily="18" charset="0"/>
                                  </a:rPr>
                                  <m:t>2</m:t>
                                </m:r>
                              </m:sub>
                            </m:sSub>
                          </m:oMath>
                        </m:oMathPara>
                      </a14:m>
                      <a:endParaRPr lang="zh-CN" altLang="en-US" sz="24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8"/>
                    </a:blipFill>
                  </p:spPr>
                  <p:txBody>
                    <a:bodyPr/>
                    <a:lstStyle/>
                    <a:p>
                      <a:r>
                        <a:rPr lang="zh-CN" altLang="en-US">
                          <a:noFill/>
                        </a:rPr>
                        <a:t> </a:t>
                      </a:r>
                    </a:p>
                  </p:txBody>
                </p:sp>
              </mc:Fallback>
            </mc:AlternateContent>
          </p:grpSp>
          <p:grpSp>
            <p:nvGrpSpPr>
              <p:cNvPr id="18" name="组合 17"/>
              <p:cNvGrpSpPr/>
              <p:nvPr/>
            </p:nvGrpSpPr>
            <p:grpSpPr>
              <a:xfrm>
                <a:off x="4010133" y="1135466"/>
                <a:ext cx="1134737" cy="561850"/>
                <a:chOff x="1740665" y="1134737"/>
                <a:chExt cx="1134737" cy="561850"/>
              </a:xfrm>
            </p:grpSpPr>
            <p:sp>
              <p:nvSpPr>
                <p:cNvPr id="19" name="矩形 18"/>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panose="02040503050406030204" pitchFamily="18" charset="0"/>
                                  </a:rPr>
                                  <m:t>𝒎</m:t>
                                </m:r>
                              </m:e>
                              <m:sub>
                                <m:r>
                                  <a:rPr lang="en-US" altLang="zh-CN" sz="2400" b="1" i="1">
                                    <a:solidFill>
                                      <a:srgbClr val="FF0000"/>
                                    </a:solidFill>
                                    <a:latin typeface="Cambria Math" panose="02040503050406030204" pitchFamily="18" charset="0"/>
                                  </a:rPr>
                                  <m:t>𝟑</m:t>
                                </m:r>
                              </m:sub>
                            </m:sSub>
                            <m:r>
                              <a:rPr lang="en-US" altLang="zh-CN" sz="2400" b="1" i="1">
                                <a:solidFill>
                                  <a:srgbClr val="FF0000"/>
                                </a:solidFill>
                                <a:latin typeface="Cambria Math" panose="02040503050406030204" pitchFamily="18" charset="0"/>
                                <a:cs typeface="Cambria Math" panose="02040503050406030204" pitchFamily="18" charset="0"/>
                              </a:rPr>
                              <m:t>’</m:t>
                            </m:r>
                          </m:oMath>
                        </m:oMathPara>
                      </a14:m>
                      <a:endParaRPr lang="en-US" altLang="zh-CN" sz="2400" b="1" i="1" dirty="0">
                        <a:solidFill>
                          <a:srgbClr val="FF0000"/>
                        </a:solidFill>
                        <a:latin typeface="Cambria Math" panose="02040503050406030204" pitchFamily="18" charset="0"/>
                        <a:cs typeface="Cambria Math" panose="020405030504060302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9"/>
                    </a:blipFill>
                  </p:spPr>
                  <p:txBody>
                    <a:bodyPr/>
                    <a:lstStyle/>
                    <a:p>
                      <a:r>
                        <a:rPr lang="zh-CN" altLang="en-US">
                          <a:noFill/>
                        </a:rPr>
                        <a:t> </a:t>
                      </a:r>
                    </a:p>
                  </p:txBody>
                </p:sp>
              </mc:Fallback>
            </mc:AlternateContent>
          </p:grpSp>
          <p:grpSp>
            <p:nvGrpSpPr>
              <p:cNvPr id="21" name="组合 20"/>
              <p:cNvGrpSpPr/>
              <p:nvPr/>
            </p:nvGrpSpPr>
            <p:grpSpPr>
              <a:xfrm>
                <a:off x="8557887" y="1165486"/>
                <a:ext cx="1134737" cy="561850"/>
                <a:chOff x="1749529" y="1152530"/>
                <a:chExt cx="1134737" cy="561850"/>
              </a:xfrm>
            </p:grpSpPr>
            <p:sp>
              <p:nvSpPr>
                <p:cNvPr id="22" name="矩形 21"/>
                <p:cNvSpPr/>
                <p:nvPr/>
              </p:nvSpPr>
              <p:spPr>
                <a:xfrm>
                  <a:off x="1749529" y="1152530"/>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i="1" smtClean="0">
                                    <a:solidFill>
                                      <a:srgbClr val="836967"/>
                                    </a:solidFill>
                                    <a:latin typeface="Cambria Math" panose="02040503050406030204" pitchFamily="18" charset="0"/>
                                  </a:rPr>
                                  <m:t>𝑚</m:t>
                                </m:r>
                              </m:e>
                              <m:sub>
                                <m:r>
                                  <a:rPr lang="en-US" altLang="zh-CN" sz="2400" b="0" i="1" smtClean="0">
                                    <a:latin typeface="Cambria Math" panose="02040503050406030204" pitchFamily="18" charset="0"/>
                                  </a:rPr>
                                  <m:t>𝑛</m:t>
                                </m:r>
                              </m:sub>
                            </m:sSub>
                          </m:oMath>
                        </m:oMathPara>
                      </a14:m>
                      <a:endParaRPr lang="zh-CN" altLang="en-US" sz="2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10"/>
                    </a:blipFill>
                  </p:spPr>
                  <p:txBody>
                    <a:bodyPr/>
                    <a:lstStyle/>
                    <a:p>
                      <a:r>
                        <a:rPr lang="zh-CN" altLang="en-US">
                          <a:noFill/>
                        </a:rPr>
                        <a:t> </a:t>
                      </a:r>
                    </a:p>
                  </p:txBody>
                </p:sp>
              </mc:Fallback>
            </mc:AlternateContent>
          </p:grpSp>
          <p:grpSp>
            <p:nvGrpSpPr>
              <p:cNvPr id="24" name="组合 23"/>
              <p:cNvGrpSpPr/>
              <p:nvPr/>
            </p:nvGrpSpPr>
            <p:grpSpPr>
              <a:xfrm>
                <a:off x="7414309" y="1150101"/>
                <a:ext cx="1134737" cy="561850"/>
                <a:chOff x="1740662" y="1144221"/>
                <a:chExt cx="1134737" cy="561850"/>
              </a:xfrm>
            </p:grpSpPr>
            <p:sp>
              <p:nvSpPr>
                <p:cNvPr id="25" name="矩形 24"/>
                <p:cNvSpPr/>
                <p:nvPr/>
              </p:nvSpPr>
              <p:spPr>
                <a:xfrm>
                  <a:off x="1740662" y="1144221"/>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i="1" smtClean="0">
                                    <a:solidFill>
                                      <a:srgbClr val="836967"/>
                                    </a:solidFill>
                                    <a:latin typeface="Cambria Math" panose="02040503050406030204" pitchFamily="18" charset="0"/>
                                  </a:rPr>
                                  <m:t>𝑚</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11"/>
                    </a:blipFill>
                  </p:spPr>
                  <p:txBody>
                    <a:bodyPr/>
                    <a:lstStyle/>
                    <a:p>
                      <a:r>
                        <a:rPr lang="zh-CN" altLang="en-US">
                          <a:noFill/>
                        </a:rPr>
                        <a:t> </a:t>
                      </a:r>
                    </a:p>
                  </p:txBody>
                </p:sp>
              </mc:Fallback>
            </mc:AlternateContent>
          </p:grpSp>
          <p:grpSp>
            <p:nvGrpSpPr>
              <p:cNvPr id="27" name="组合 26"/>
              <p:cNvGrpSpPr/>
              <p:nvPr/>
            </p:nvGrpSpPr>
            <p:grpSpPr>
              <a:xfrm>
                <a:off x="6279591" y="1150368"/>
                <a:ext cx="1134737" cy="561850"/>
                <a:chOff x="1740665" y="1134737"/>
                <a:chExt cx="1134737" cy="561850"/>
              </a:xfrm>
            </p:grpSpPr>
            <p:sp>
              <p:nvSpPr>
                <p:cNvPr id="28" name="矩形 27"/>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110351" y="1142940"/>
                  <a:ext cx="746393" cy="461665"/>
                </a:xfrm>
                <a:prstGeom prst="rect">
                  <a:avLst/>
                </a:prstGeom>
                <a:noFill/>
              </p:spPr>
              <p:txBody>
                <a:bodyPr wrap="square">
                  <a:spAutoFit/>
                </a:bodyPr>
                <a:lstStyle/>
                <a:p>
                  <a:r>
                    <a:rPr lang="en-US" altLang="zh-CN" sz="2400" dirty="0"/>
                    <a:t>…</a:t>
                  </a:r>
                  <a:endParaRPr lang="zh-CN" altLang="en-US" sz="2400" dirty="0"/>
                </a:p>
              </p:txBody>
            </p:sp>
          </p:grpSp>
          <p:grpSp>
            <p:nvGrpSpPr>
              <p:cNvPr id="30" name="组合 29"/>
              <p:cNvGrpSpPr/>
              <p:nvPr/>
            </p:nvGrpSpPr>
            <p:grpSpPr>
              <a:xfrm>
                <a:off x="5144832" y="1142379"/>
                <a:ext cx="1134737" cy="561850"/>
                <a:chOff x="1740633" y="1126748"/>
                <a:chExt cx="1134737" cy="561850"/>
              </a:xfrm>
            </p:grpSpPr>
            <p:sp>
              <p:nvSpPr>
                <p:cNvPr id="31" name="矩形 30"/>
                <p:cNvSpPr/>
                <p:nvPr/>
              </p:nvSpPr>
              <p:spPr>
                <a:xfrm>
                  <a:off x="1740633" y="1126748"/>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文本框 31"/>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i="1" smtClean="0">
                                    <a:solidFill>
                                      <a:srgbClr val="836967"/>
                                    </a:solidFill>
                                    <a:latin typeface="Cambria Math" panose="02040503050406030204" pitchFamily="18" charset="0"/>
                                  </a:rPr>
                                  <m:t>𝑚</m:t>
                                </m:r>
                              </m:e>
                              <m:sub>
                                <m:r>
                                  <a:rPr lang="en-US" altLang="zh-CN" sz="2400" b="0" i="1" smtClean="0">
                                    <a:latin typeface="Cambria Math" panose="02040503050406030204" pitchFamily="18" charset="0"/>
                                  </a:rPr>
                                  <m:t>4</m:t>
                                </m:r>
                              </m:sub>
                            </m:sSub>
                          </m:oMath>
                        </m:oMathPara>
                      </a14:m>
                      <a:endParaRPr lang="zh-CN" altLang="en-US" sz="2400" dirty="0"/>
                    </a:p>
                  </p:txBody>
                </p:sp>
              </mc:Choice>
              <mc:Fallback xmlns="">
                <p:sp>
                  <p:nvSpPr>
                    <p:cNvPr id="32" name="文本框 31"/>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12"/>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34" name="文本框 33"/>
                <p:cNvSpPr txBox="1"/>
                <p:nvPr/>
              </p:nvSpPr>
              <p:spPr>
                <a:xfrm>
                  <a:off x="1960291" y="1735173"/>
                  <a:ext cx="746393" cy="46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1</m:t>
                        </m:r>
                      </m:oMath>
                    </m:oMathPara>
                  </a14:m>
                  <a:endParaRPr lang="zh-CN" altLang="en-US" sz="2400" dirty="0"/>
                </a:p>
              </p:txBody>
            </p:sp>
          </mc:Choice>
          <mc:Fallback xmlns="">
            <p:sp>
              <p:nvSpPr>
                <p:cNvPr id="34" name="文本框 33"/>
                <p:cNvSpPr txBox="1">
                  <a:spLocks noRot="1" noChangeAspect="1" noMove="1" noResize="1" noEditPoints="1" noAdjustHandles="1" noChangeArrowheads="1" noChangeShapeType="1" noTextEdit="1"/>
                </p:cNvSpPr>
                <p:nvPr/>
              </p:nvSpPr>
              <p:spPr>
                <a:xfrm>
                  <a:off x="1960291" y="1735173"/>
                  <a:ext cx="746393" cy="462884"/>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3067292" y="1743591"/>
                  <a:ext cx="746393" cy="46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2</m:t>
                        </m:r>
                      </m:oMath>
                    </m:oMathPara>
                  </a14:m>
                  <a:endParaRPr lang="zh-CN" altLang="en-US" sz="2400" dirty="0"/>
                </a:p>
              </p:txBody>
            </p:sp>
          </mc:Choice>
          <mc:Fallback xmlns="">
            <p:sp>
              <p:nvSpPr>
                <p:cNvPr id="35" name="文本框 34"/>
                <p:cNvSpPr txBox="1">
                  <a:spLocks noRot="1" noChangeAspect="1" noMove="1" noResize="1" noEditPoints="1" noAdjustHandles="1" noChangeArrowheads="1" noChangeShapeType="1" noTextEdit="1"/>
                </p:cNvSpPr>
                <p:nvPr/>
              </p:nvSpPr>
              <p:spPr>
                <a:xfrm>
                  <a:off x="3067292" y="1743591"/>
                  <a:ext cx="746393" cy="462884"/>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4174293" y="1735173"/>
                  <a:ext cx="74639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3</m:t>
                        </m:r>
                      </m:oMath>
                    </m:oMathPara>
                  </a14:m>
                  <a:endParaRPr lang="en-US" altLang="zh-CN" sz="2400" b="0"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174293" y="1735173"/>
                  <a:ext cx="746393" cy="461665"/>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5271908" y="1743591"/>
                  <a:ext cx="746393" cy="46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4</m:t>
                        </m:r>
                      </m:oMath>
                    </m:oMathPara>
                  </a14:m>
                  <a:endParaRPr lang="zh-CN" altLang="en-US" sz="2400" dirty="0"/>
                </a:p>
              </p:txBody>
            </p:sp>
          </mc:Choice>
          <mc:Fallback xmlns="">
            <p:sp>
              <p:nvSpPr>
                <p:cNvPr id="37" name="文本框 36"/>
                <p:cNvSpPr txBox="1">
                  <a:spLocks noRot="1" noChangeAspect="1" noMove="1" noResize="1" noEditPoints="1" noAdjustHandles="1" noChangeArrowheads="1" noChangeShapeType="1" noTextEdit="1"/>
                </p:cNvSpPr>
                <p:nvPr/>
              </p:nvSpPr>
              <p:spPr>
                <a:xfrm>
                  <a:off x="5271908" y="1743591"/>
                  <a:ext cx="746393" cy="462884"/>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7511408" y="1743591"/>
                  <a:ext cx="940541" cy="46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oMath>
                    </m:oMathPara>
                  </a14:m>
                  <a:endParaRPr lang="zh-CN" altLang="en-US" sz="2400" dirty="0"/>
                </a:p>
              </p:txBody>
            </p:sp>
          </mc:Choice>
          <mc:Fallback xmlns="">
            <p:sp>
              <p:nvSpPr>
                <p:cNvPr id="38" name="文本框 37"/>
                <p:cNvSpPr txBox="1">
                  <a:spLocks noRot="1" noChangeAspect="1" noMove="1" noResize="1" noEditPoints="1" noAdjustHandles="1" noChangeArrowheads="1" noChangeShapeType="1" noTextEdit="1"/>
                </p:cNvSpPr>
                <p:nvPr/>
              </p:nvSpPr>
              <p:spPr>
                <a:xfrm>
                  <a:off x="7511408" y="1743591"/>
                  <a:ext cx="940541" cy="462884"/>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8743193" y="1743591"/>
                  <a:ext cx="746393" cy="46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oMath>
                    </m:oMathPara>
                  </a14:m>
                  <a:endParaRPr lang="zh-CN" altLang="en-US" sz="2400" dirty="0"/>
                </a:p>
              </p:txBody>
            </p:sp>
          </mc:Choice>
          <mc:Fallback xmlns="">
            <p:sp>
              <p:nvSpPr>
                <p:cNvPr id="39" name="文本框 38"/>
                <p:cNvSpPr txBox="1">
                  <a:spLocks noRot="1" noChangeAspect="1" noMove="1" noResize="1" noEditPoints="1" noAdjustHandles="1" noChangeArrowheads="1" noChangeShapeType="1" noTextEdit="1"/>
                </p:cNvSpPr>
                <p:nvPr/>
              </p:nvSpPr>
              <p:spPr>
                <a:xfrm>
                  <a:off x="8743193" y="1743591"/>
                  <a:ext cx="746393" cy="462884"/>
                </a:xfrm>
                <a:prstGeom prst="rect">
                  <a:avLst/>
                </a:prstGeom>
                <a:blipFill rotWithShape="1">
                  <a:blip r:embed="rId18"/>
                </a:blipFill>
              </p:spPr>
              <p:txBody>
                <a:bodyPr/>
                <a:lstStyle/>
                <a:p>
                  <a:r>
                    <a:rPr lang="zh-CN" altLang="en-US">
                      <a:noFill/>
                    </a:rPr>
                    <a:t> </a:t>
                  </a:r>
                </a:p>
              </p:txBody>
            </p:sp>
          </mc:Fallback>
        </mc:AlternateContent>
      </p:grpSp>
      <p:sp>
        <p:nvSpPr>
          <p:cNvPr id="2" name="文本框 1"/>
          <p:cNvSpPr txBox="1"/>
          <p:nvPr/>
        </p:nvSpPr>
        <p:spPr>
          <a:xfrm>
            <a:off x="6777355" y="333375"/>
            <a:ext cx="4318000" cy="368300"/>
          </a:xfrm>
          <a:prstGeom prst="rect">
            <a:avLst/>
          </a:prstGeom>
          <a:noFill/>
        </p:spPr>
        <p:txBody>
          <a:bodyPr wrap="none" rtlCol="0" anchor="t">
            <a:spAutoFit/>
          </a:bodyPr>
          <a:lstStyle/>
          <a:p>
            <a:r>
              <a:rPr lang="en-US" altLang="zh-CN" b="1" dirty="0">
                <a:solidFill>
                  <a:srgbClr val="0009BF"/>
                </a:solidFill>
                <a:latin typeface="Times New Roman" panose="02020603050405020304" pitchFamily="18" charset="0"/>
                <a:cs typeface="Times New Roman" panose="02020603050405020304" pitchFamily="18" charset="0"/>
                <a:sym typeface="+mn-ea"/>
              </a:rPr>
              <a:t>Nearly Optimal Verifiable Data Streaming</a:t>
            </a:r>
            <a:endParaRPr lang="zh-CN" altLang="en-US"/>
          </a:p>
        </p:txBody>
      </p:sp>
      <p:sp>
        <p:nvSpPr>
          <p:cNvPr id="3" name="文本框 2"/>
          <p:cNvSpPr txBox="1"/>
          <p:nvPr/>
        </p:nvSpPr>
        <p:spPr>
          <a:xfrm>
            <a:off x="197485" y="930275"/>
            <a:ext cx="1802130" cy="368300"/>
          </a:xfrm>
          <a:prstGeom prst="rect">
            <a:avLst/>
          </a:prstGeom>
          <a:noFill/>
        </p:spPr>
        <p:txBody>
          <a:bodyPr wrap="none" rtlCol="0" anchor="t">
            <a:spAutoFit/>
          </a:bodyPr>
          <a:lstStyle/>
          <a:p>
            <a:r>
              <a:rPr lang="en-US" altLang="zh-CN" b="1" dirty="0">
                <a:solidFill>
                  <a:srgbClr val="C00000"/>
                </a:solidFill>
                <a:latin typeface="Times New Roman" panose="02020603050405020304" pitchFamily="18" charset="0"/>
                <a:cs typeface="Times New Roman" panose="02020603050405020304" pitchFamily="18" charset="0"/>
                <a:sym typeface="+mn-ea"/>
              </a:rPr>
              <a:t>Collision finding</a:t>
            </a:r>
          </a:p>
        </p:txBody>
      </p:sp>
      <p:sp>
        <p:nvSpPr>
          <p:cNvPr id="4" name="文本框 3"/>
          <p:cNvSpPr txBox="1"/>
          <p:nvPr/>
        </p:nvSpPr>
        <p:spPr>
          <a:xfrm>
            <a:off x="10417810" y="927735"/>
            <a:ext cx="347980" cy="368300"/>
          </a:xfrm>
          <a:prstGeom prst="rect">
            <a:avLst/>
          </a:prstGeom>
          <a:noFill/>
        </p:spPr>
        <p:txBody>
          <a:bodyPr wrap="none" rtlCol="0" anchor="t">
            <a:spAutoFit/>
          </a:bodyPr>
          <a:lstStyle/>
          <a:p>
            <a:r>
              <a:rPr lang="en-US" altLang="zh-CN" b="1" dirty="0">
                <a:solidFill>
                  <a:srgbClr val="C00000"/>
                </a:solidFill>
                <a:latin typeface="Times New Roman" panose="02020603050405020304" pitchFamily="18" charset="0"/>
                <a:cs typeface="Times New Roman" panose="02020603050405020304" pitchFamily="18" charset="0"/>
                <a:sym typeface="+mn-ea"/>
              </a:rPr>
              <a:t>C</a:t>
            </a:r>
            <a:endParaRPr lang="zh-CN" altLang="en-US"/>
          </a:p>
        </p:txBody>
      </p:sp>
      <p:grpSp>
        <p:nvGrpSpPr>
          <p:cNvPr id="5" name="组合 4"/>
          <p:cNvGrpSpPr/>
          <p:nvPr/>
        </p:nvGrpSpPr>
        <p:grpSpPr>
          <a:xfrm>
            <a:off x="2123835" y="1886301"/>
            <a:ext cx="7943095" cy="1071738"/>
            <a:chOff x="1740665" y="1134737"/>
            <a:chExt cx="7943095" cy="1071738"/>
          </a:xfrm>
        </p:grpSpPr>
        <p:grpSp>
          <p:nvGrpSpPr>
            <p:cNvPr id="8" name="组合 7"/>
            <p:cNvGrpSpPr/>
            <p:nvPr/>
          </p:nvGrpSpPr>
          <p:grpSpPr>
            <a:xfrm>
              <a:off x="1740665" y="1134737"/>
              <a:ext cx="7943095" cy="577481"/>
              <a:chOff x="1740665" y="1134737"/>
              <a:chExt cx="7943095" cy="577481"/>
            </a:xfrm>
          </p:grpSpPr>
          <p:grpSp>
            <p:nvGrpSpPr>
              <p:cNvPr id="33" name="组合 32"/>
              <p:cNvGrpSpPr/>
              <p:nvPr/>
            </p:nvGrpSpPr>
            <p:grpSpPr>
              <a:xfrm>
                <a:off x="1740665" y="1134737"/>
                <a:ext cx="1134737" cy="561850"/>
                <a:chOff x="1740665" y="1134737"/>
                <a:chExt cx="1134737" cy="561850"/>
              </a:xfrm>
            </p:grpSpPr>
            <p:sp>
              <p:nvSpPr>
                <p:cNvPr id="40" name="矩形 39"/>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1" name="文本框 40"/>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i="1" smtClean="0">
                                    <a:solidFill>
                                      <a:srgbClr val="836967"/>
                                    </a:solidFill>
                                    <a:latin typeface="Cambria Math" panose="02040503050406030204" pitchFamily="18" charset="0"/>
                                    <a:cs typeface="Cambria Math" panose="02040503050406030204" pitchFamily="18" charset="0"/>
                                  </a:rPr>
                                  <m:t>𝑚</m:t>
                                </m:r>
                              </m:e>
                              <m:sub>
                                <m:r>
                                  <a:rPr lang="zh-CN" altLang="en-US" sz="2400" i="0">
                                    <a:latin typeface="Cambria Math" panose="02040503050406030204" pitchFamily="18" charset="0"/>
                                  </a:rPr>
                                  <m:t>1</m:t>
                                </m:r>
                              </m:sub>
                            </m:sSub>
                          </m:oMath>
                        </m:oMathPara>
                      </a14:m>
                      <a:endParaRPr lang="zh-CN" altLang="en-US" sz="24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7"/>
                    </a:blipFill>
                  </p:spPr>
                  <p:txBody>
                    <a:bodyPr/>
                    <a:lstStyle/>
                    <a:p>
                      <a:r>
                        <a:rPr lang="zh-CN" altLang="en-US">
                          <a:noFill/>
                        </a:rPr>
                        <a:t> </a:t>
                      </a:r>
                    </a:p>
                  </p:txBody>
                </p:sp>
              </mc:Fallback>
            </mc:AlternateContent>
          </p:grpSp>
          <p:grpSp>
            <p:nvGrpSpPr>
              <p:cNvPr id="42" name="组合 41"/>
              <p:cNvGrpSpPr/>
              <p:nvPr/>
            </p:nvGrpSpPr>
            <p:grpSpPr>
              <a:xfrm>
                <a:off x="2875400" y="1137240"/>
                <a:ext cx="1134737" cy="561850"/>
                <a:chOff x="1740665" y="1134737"/>
                <a:chExt cx="1134737" cy="561850"/>
              </a:xfrm>
            </p:grpSpPr>
            <p:sp>
              <p:nvSpPr>
                <p:cNvPr id="43" name="矩形 42"/>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i="1" smtClean="0">
                                    <a:solidFill>
                                      <a:srgbClr val="836967"/>
                                    </a:solidFill>
                                    <a:latin typeface="Cambria Math" panose="02040503050406030204" pitchFamily="18" charset="0"/>
                                  </a:rPr>
                                  <m:t>𝑚</m:t>
                                </m:r>
                              </m:e>
                              <m:sub>
                                <m:r>
                                  <a:rPr lang="en-US" altLang="zh-CN" sz="2400" i="1">
                                    <a:latin typeface="Cambria Math" panose="02040503050406030204" pitchFamily="18" charset="0"/>
                                  </a:rPr>
                                  <m:t>2</m:t>
                                </m:r>
                              </m:sub>
                            </m:sSub>
                          </m:oMath>
                        </m:oMathPara>
                      </a14:m>
                      <a:endParaRPr lang="zh-CN" altLang="en-US" sz="2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8"/>
                    </a:blipFill>
                  </p:spPr>
                  <p:txBody>
                    <a:bodyPr/>
                    <a:lstStyle/>
                    <a:p>
                      <a:r>
                        <a:rPr lang="zh-CN" altLang="en-US">
                          <a:noFill/>
                        </a:rPr>
                        <a:t> </a:t>
                      </a:r>
                    </a:p>
                  </p:txBody>
                </p:sp>
              </mc:Fallback>
            </mc:AlternateContent>
          </p:grpSp>
          <p:grpSp>
            <p:nvGrpSpPr>
              <p:cNvPr id="45" name="组合 44"/>
              <p:cNvGrpSpPr/>
              <p:nvPr/>
            </p:nvGrpSpPr>
            <p:grpSpPr>
              <a:xfrm>
                <a:off x="4010133" y="1135466"/>
                <a:ext cx="1134737" cy="561850"/>
                <a:chOff x="1740665" y="1134737"/>
                <a:chExt cx="1134737" cy="561850"/>
              </a:xfrm>
            </p:grpSpPr>
            <p:sp>
              <p:nvSpPr>
                <p:cNvPr id="46" name="矩形 45"/>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7" name="文本框 46"/>
                    <p:cNvSpPr txBox="1"/>
                    <p:nvPr/>
                  </p:nvSpPr>
                  <p:spPr>
                    <a:xfrm>
                      <a:off x="1934836" y="1174553"/>
                      <a:ext cx="746393" cy="4603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panose="02040503050406030204" pitchFamily="18" charset="0"/>
                                  </a:rPr>
                                  <m:t>𝒎</m:t>
                                </m:r>
                              </m:e>
                              <m:sub>
                                <m:r>
                                  <a:rPr lang="en-US" altLang="zh-CN" sz="2400" b="1" i="1">
                                    <a:solidFill>
                                      <a:srgbClr val="FF0000"/>
                                    </a:solidFill>
                                    <a:latin typeface="Cambria Math" panose="02040503050406030204" pitchFamily="18" charset="0"/>
                                  </a:rPr>
                                  <m:t>𝟑</m:t>
                                </m:r>
                              </m:sub>
                            </m:sSub>
                            <m:r>
                              <a:rPr lang="en-US" altLang="zh-CN" sz="2400" b="1" i="1">
                                <a:solidFill>
                                  <a:srgbClr val="FF0000"/>
                                </a:solidFill>
                                <a:latin typeface="Cambria Math" panose="02040503050406030204" pitchFamily="18" charset="0"/>
                                <a:ea typeface="MS Mincho" charset="0"/>
                                <a:cs typeface="Cambria Math" panose="02040503050406030204" pitchFamily="18" charset="0"/>
                              </a:rPr>
                              <m:t>’’</m:t>
                            </m:r>
                          </m:oMath>
                        </m:oMathPara>
                      </a14:m>
                      <a:endParaRPr lang="en-US" altLang="zh-CN" sz="2400" b="1" i="1" dirty="0">
                        <a:solidFill>
                          <a:srgbClr val="FF0000"/>
                        </a:solidFill>
                        <a:latin typeface="Cambria Math" panose="02040503050406030204" pitchFamily="18" charset="0"/>
                        <a:ea typeface="MS Mincho" charset="0"/>
                        <a:cs typeface="Cambria Math" panose="02040503050406030204" pitchFamily="18" charset="0"/>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a:blip r:embed="rId19"/>
                      <a:stretch>
                        <a:fillRect r="-1613" b="-3846"/>
                      </a:stretch>
                    </a:blipFill>
                  </p:spPr>
                  <p:txBody>
                    <a:bodyPr/>
                    <a:lstStyle/>
                    <a:p>
                      <a:r>
                        <a:rPr lang="zh-CN" altLang="en-US">
                          <a:noFill/>
                        </a:rPr>
                        <a:t> </a:t>
                      </a:r>
                    </a:p>
                  </p:txBody>
                </p:sp>
              </mc:Fallback>
            </mc:AlternateContent>
          </p:grpSp>
          <p:grpSp>
            <p:nvGrpSpPr>
              <p:cNvPr id="48" name="组合 47"/>
              <p:cNvGrpSpPr/>
              <p:nvPr/>
            </p:nvGrpSpPr>
            <p:grpSpPr>
              <a:xfrm>
                <a:off x="8549023" y="1147693"/>
                <a:ext cx="1134737" cy="561850"/>
                <a:chOff x="1740665" y="1134737"/>
                <a:chExt cx="1134737" cy="561850"/>
              </a:xfrm>
            </p:grpSpPr>
            <p:sp>
              <p:nvSpPr>
                <p:cNvPr id="49" name="矩形 48"/>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i="1" smtClean="0">
                                    <a:solidFill>
                                      <a:srgbClr val="836967"/>
                                    </a:solidFill>
                                    <a:latin typeface="Cambria Math" panose="02040503050406030204" pitchFamily="18" charset="0"/>
                                  </a:rPr>
                                  <m:t>𝑚</m:t>
                                </m:r>
                              </m:e>
                              <m:sub>
                                <m:r>
                                  <a:rPr lang="en-US" altLang="zh-CN" sz="2400" b="0" i="1" smtClean="0">
                                    <a:latin typeface="Cambria Math" panose="02040503050406030204" pitchFamily="18" charset="0"/>
                                  </a:rPr>
                                  <m:t>𝑛</m:t>
                                </m:r>
                              </m:sub>
                            </m:sSub>
                          </m:oMath>
                        </m:oMathPara>
                      </a14:m>
                      <a:endParaRPr lang="zh-CN" altLang="en-US" sz="24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10"/>
                    </a:blipFill>
                  </p:spPr>
                  <p:txBody>
                    <a:bodyPr/>
                    <a:lstStyle/>
                    <a:p>
                      <a:r>
                        <a:rPr lang="zh-CN" altLang="en-US">
                          <a:noFill/>
                        </a:rPr>
                        <a:t> </a:t>
                      </a:r>
                    </a:p>
                  </p:txBody>
                </p:sp>
              </mc:Fallback>
            </mc:AlternateContent>
          </p:grpSp>
          <p:grpSp>
            <p:nvGrpSpPr>
              <p:cNvPr id="51" name="组合 50"/>
              <p:cNvGrpSpPr/>
              <p:nvPr/>
            </p:nvGrpSpPr>
            <p:grpSpPr>
              <a:xfrm>
                <a:off x="7414312" y="1140617"/>
                <a:ext cx="1134737" cy="561850"/>
                <a:chOff x="1740665" y="1134737"/>
                <a:chExt cx="1134737" cy="561850"/>
              </a:xfrm>
            </p:grpSpPr>
            <p:sp>
              <p:nvSpPr>
                <p:cNvPr id="52" name="矩形 51"/>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i="1" smtClean="0">
                                    <a:solidFill>
                                      <a:srgbClr val="836967"/>
                                    </a:solidFill>
                                    <a:latin typeface="Cambria Math" panose="02040503050406030204" pitchFamily="18" charset="0"/>
                                  </a:rPr>
                                  <m:t>𝑚</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53" name="文本框 52"/>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11"/>
                    </a:blipFill>
                  </p:spPr>
                  <p:txBody>
                    <a:bodyPr/>
                    <a:lstStyle/>
                    <a:p>
                      <a:r>
                        <a:rPr lang="zh-CN" altLang="en-US">
                          <a:noFill/>
                        </a:rPr>
                        <a:t> </a:t>
                      </a:r>
                    </a:p>
                  </p:txBody>
                </p:sp>
              </mc:Fallback>
            </mc:AlternateContent>
          </p:grpSp>
          <p:grpSp>
            <p:nvGrpSpPr>
              <p:cNvPr id="54" name="组合 53"/>
              <p:cNvGrpSpPr/>
              <p:nvPr/>
            </p:nvGrpSpPr>
            <p:grpSpPr>
              <a:xfrm>
                <a:off x="6279591" y="1150368"/>
                <a:ext cx="1134737" cy="561850"/>
                <a:chOff x="1740665" y="1134737"/>
                <a:chExt cx="1134737" cy="561850"/>
              </a:xfrm>
            </p:grpSpPr>
            <p:sp>
              <p:nvSpPr>
                <p:cNvPr id="55" name="矩形 54"/>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2110351" y="1142940"/>
                  <a:ext cx="746393" cy="461665"/>
                </a:xfrm>
                <a:prstGeom prst="rect">
                  <a:avLst/>
                </a:prstGeom>
                <a:noFill/>
              </p:spPr>
              <p:txBody>
                <a:bodyPr wrap="square">
                  <a:spAutoFit/>
                </a:bodyPr>
                <a:lstStyle/>
                <a:p>
                  <a:r>
                    <a:rPr lang="en-US" altLang="zh-CN" sz="2400" dirty="0"/>
                    <a:t>…</a:t>
                  </a:r>
                  <a:endParaRPr lang="zh-CN" altLang="en-US" sz="2400" dirty="0"/>
                </a:p>
              </p:txBody>
            </p:sp>
          </p:grpSp>
          <p:grpSp>
            <p:nvGrpSpPr>
              <p:cNvPr id="58" name="组合 57"/>
              <p:cNvGrpSpPr/>
              <p:nvPr/>
            </p:nvGrpSpPr>
            <p:grpSpPr>
              <a:xfrm>
                <a:off x="5144864" y="1150368"/>
                <a:ext cx="1134737" cy="561850"/>
                <a:chOff x="1740665" y="1134737"/>
                <a:chExt cx="1134737" cy="561850"/>
              </a:xfrm>
            </p:grpSpPr>
            <p:sp>
              <p:nvSpPr>
                <p:cNvPr id="59" name="矩形 58"/>
                <p:cNvSpPr/>
                <p:nvPr/>
              </p:nvSpPr>
              <p:spPr>
                <a:xfrm>
                  <a:off x="1740665" y="1134737"/>
                  <a:ext cx="1134737" cy="5618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0" name="文本框 59"/>
                    <p:cNvSpPr txBox="1"/>
                    <p:nvPr/>
                  </p:nvSpPr>
                  <p:spPr>
                    <a:xfrm>
                      <a:off x="1934836" y="1174553"/>
                      <a:ext cx="746393" cy="460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en-US" altLang="zh-CN" sz="2400" i="1" smtClean="0">
                                    <a:solidFill>
                                      <a:srgbClr val="836967"/>
                                    </a:solidFill>
                                    <a:latin typeface="Cambria Math" panose="02040503050406030204" pitchFamily="18" charset="0"/>
                                  </a:rPr>
                                  <m:t>𝑚</m:t>
                                </m:r>
                              </m:e>
                              <m:sub>
                                <m:r>
                                  <a:rPr lang="en-US" altLang="zh-CN" sz="2400" b="0" i="1" smtClean="0">
                                    <a:latin typeface="Cambria Math" panose="02040503050406030204" pitchFamily="18" charset="0"/>
                                  </a:rPr>
                                  <m:t>4</m:t>
                                </m:r>
                              </m:sub>
                            </m:sSub>
                          </m:oMath>
                        </m:oMathPara>
                      </a14:m>
                      <a:endParaRPr lang="zh-CN" altLang="en-US" sz="2400" dirty="0"/>
                    </a:p>
                  </p:txBody>
                </p:sp>
              </mc:Choice>
              <mc:Fallback xmlns="">
                <p:sp>
                  <p:nvSpPr>
                    <p:cNvPr id="60" name="文本框 59"/>
                    <p:cNvSpPr txBox="1">
                      <a:spLocks noRot="1" noChangeAspect="1" noMove="1" noResize="1" noEditPoints="1" noAdjustHandles="1" noChangeArrowheads="1" noChangeShapeType="1" noTextEdit="1"/>
                    </p:cNvSpPr>
                    <p:nvPr/>
                  </p:nvSpPr>
                  <p:spPr>
                    <a:xfrm>
                      <a:off x="1934836" y="1174553"/>
                      <a:ext cx="746393" cy="460375"/>
                    </a:xfrm>
                    <a:prstGeom prst="rect">
                      <a:avLst/>
                    </a:prstGeom>
                    <a:blipFill rotWithShape="1">
                      <a:blip r:embed="rId12"/>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61" name="文本框 60"/>
                <p:cNvSpPr txBox="1"/>
                <p:nvPr/>
              </p:nvSpPr>
              <p:spPr>
                <a:xfrm>
                  <a:off x="1960291" y="1735173"/>
                  <a:ext cx="746393" cy="46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1</m:t>
                        </m:r>
                      </m:oMath>
                    </m:oMathPara>
                  </a14:m>
                  <a:endParaRPr lang="zh-CN" altLang="en-US" sz="24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1960291" y="1735173"/>
                  <a:ext cx="746393" cy="462884"/>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3067292" y="1743591"/>
                  <a:ext cx="746393" cy="46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2</m:t>
                        </m:r>
                      </m:oMath>
                    </m:oMathPara>
                  </a14:m>
                  <a:endParaRPr lang="zh-CN" altLang="en-US" sz="2400" dirty="0"/>
                </a:p>
              </p:txBody>
            </p:sp>
          </mc:Choice>
          <mc:Fallback xmlns="">
            <p:sp>
              <p:nvSpPr>
                <p:cNvPr id="62" name="文本框 61"/>
                <p:cNvSpPr txBox="1">
                  <a:spLocks noRot="1" noChangeAspect="1" noMove="1" noResize="1" noEditPoints="1" noAdjustHandles="1" noChangeArrowheads="1" noChangeShapeType="1" noTextEdit="1"/>
                </p:cNvSpPr>
                <p:nvPr/>
              </p:nvSpPr>
              <p:spPr>
                <a:xfrm>
                  <a:off x="3067292" y="1743591"/>
                  <a:ext cx="746393" cy="462884"/>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4174293" y="1735173"/>
                  <a:ext cx="74639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3</m:t>
                        </m:r>
                      </m:oMath>
                    </m:oMathPara>
                  </a14:m>
                  <a:endParaRPr lang="en-US" altLang="zh-CN" sz="2400" b="0" dirty="0"/>
                </a:p>
              </p:txBody>
            </p:sp>
          </mc:Choice>
          <mc:Fallback xmlns="">
            <p:sp>
              <p:nvSpPr>
                <p:cNvPr id="63" name="文本框 62"/>
                <p:cNvSpPr txBox="1">
                  <a:spLocks noRot="1" noChangeAspect="1" noMove="1" noResize="1" noEditPoints="1" noAdjustHandles="1" noChangeArrowheads="1" noChangeShapeType="1" noTextEdit="1"/>
                </p:cNvSpPr>
                <p:nvPr/>
              </p:nvSpPr>
              <p:spPr>
                <a:xfrm>
                  <a:off x="4174293" y="1735173"/>
                  <a:ext cx="746393" cy="461665"/>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5271908" y="1743591"/>
                  <a:ext cx="746393" cy="46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4</m:t>
                        </m:r>
                      </m:oMath>
                    </m:oMathPara>
                  </a14:m>
                  <a:endParaRPr lang="zh-CN" altLang="en-US" sz="2400" dirty="0"/>
                </a:p>
              </p:txBody>
            </p:sp>
          </mc:Choice>
          <mc:Fallback xmlns="">
            <p:sp>
              <p:nvSpPr>
                <p:cNvPr id="64" name="文本框 63"/>
                <p:cNvSpPr txBox="1">
                  <a:spLocks noRot="1" noChangeAspect="1" noMove="1" noResize="1" noEditPoints="1" noAdjustHandles="1" noChangeArrowheads="1" noChangeShapeType="1" noTextEdit="1"/>
                </p:cNvSpPr>
                <p:nvPr/>
              </p:nvSpPr>
              <p:spPr>
                <a:xfrm>
                  <a:off x="5271908" y="1743591"/>
                  <a:ext cx="746393" cy="462884"/>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7511408" y="1743591"/>
                  <a:ext cx="940541" cy="46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oMath>
                    </m:oMathPara>
                  </a14:m>
                  <a:endParaRPr lang="zh-CN" altLang="en-US" sz="24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7511408" y="1743591"/>
                  <a:ext cx="940541" cy="462884"/>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p:cNvSpPr txBox="1"/>
                <p:nvPr/>
              </p:nvSpPr>
              <p:spPr>
                <a:xfrm>
                  <a:off x="8743193" y="1743591"/>
                  <a:ext cx="746393" cy="46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oMath>
                    </m:oMathPara>
                  </a14:m>
                  <a:endParaRPr lang="zh-CN" altLang="en-US" sz="2400" dirty="0"/>
                </a:p>
              </p:txBody>
            </p:sp>
          </mc:Choice>
          <mc:Fallback xmlns="">
            <p:sp>
              <p:nvSpPr>
                <p:cNvPr id="66" name="文本框 65"/>
                <p:cNvSpPr txBox="1">
                  <a:spLocks noRot="1" noChangeAspect="1" noMove="1" noResize="1" noEditPoints="1" noAdjustHandles="1" noChangeArrowheads="1" noChangeShapeType="1" noTextEdit="1"/>
                </p:cNvSpPr>
                <p:nvPr/>
              </p:nvSpPr>
              <p:spPr>
                <a:xfrm>
                  <a:off x="8743193" y="1743591"/>
                  <a:ext cx="746393" cy="462884"/>
                </a:xfrm>
                <a:prstGeom prst="rect">
                  <a:avLst/>
                </a:prstGeom>
                <a:blipFill rotWithShape="1">
                  <a:blip r:embed="rId18"/>
                </a:blipFill>
              </p:spPr>
              <p:txBody>
                <a:bodyPr/>
                <a:lstStyle/>
                <a:p>
                  <a:r>
                    <a:rPr lang="zh-CN" altLang="en-US">
                      <a:noFill/>
                    </a:rPr>
                    <a:t> </a:t>
                  </a:r>
                </a:p>
              </p:txBody>
            </p:sp>
          </mc:Fallback>
        </mc:AlternateContent>
      </p:grpSp>
      <p:sp>
        <p:nvSpPr>
          <p:cNvPr id="67" name="文本框 66"/>
          <p:cNvSpPr txBox="1"/>
          <p:nvPr/>
        </p:nvSpPr>
        <p:spPr>
          <a:xfrm>
            <a:off x="549910" y="1908810"/>
            <a:ext cx="1097280" cy="368300"/>
          </a:xfrm>
          <a:prstGeom prst="rect">
            <a:avLst/>
          </a:prstGeom>
          <a:noFill/>
        </p:spPr>
        <p:txBody>
          <a:bodyPr wrap="none" rtlCol="0" anchor="t">
            <a:spAutoFit/>
          </a:bodyPr>
          <a:lstStyle/>
          <a:p>
            <a:r>
              <a:rPr lang="en-US" altLang="zh-CN" b="1" dirty="0">
                <a:solidFill>
                  <a:srgbClr val="C00000"/>
                </a:solidFill>
                <a:latin typeface="Times New Roman" panose="02020603050405020304" pitchFamily="18" charset="0"/>
                <a:cs typeface="Times New Roman" panose="02020603050405020304" pitchFamily="18" charset="0"/>
                <a:sym typeface="+mn-ea"/>
              </a:rPr>
              <a:t>Updating</a:t>
            </a:r>
          </a:p>
        </p:txBody>
      </p:sp>
      <p:sp>
        <p:nvSpPr>
          <p:cNvPr id="68" name="文本框 67"/>
          <p:cNvSpPr txBox="1"/>
          <p:nvPr/>
        </p:nvSpPr>
        <p:spPr>
          <a:xfrm>
            <a:off x="10417810" y="1960193"/>
            <a:ext cx="428322" cy="369332"/>
          </a:xfrm>
          <a:prstGeom prst="rect">
            <a:avLst/>
          </a:prstGeom>
          <a:noFill/>
        </p:spPr>
        <p:txBody>
          <a:bodyPr wrap="none" rtlCol="0" anchor="t">
            <a:spAutoFit/>
          </a:bodyPr>
          <a:lstStyle/>
          <a:p>
            <a:r>
              <a:rPr lang="en-US" altLang="zh-CN" b="1" dirty="0">
                <a:solidFill>
                  <a:srgbClr val="C00000"/>
                </a:solidFill>
                <a:latin typeface="Times New Roman" panose="02020603050405020304" pitchFamily="18" charset="0"/>
                <a:cs typeface="Times New Roman" panose="02020603050405020304" pitchFamily="18" charset="0"/>
                <a:sym typeface="+mn-ea"/>
              </a:rPr>
              <a:t>C’</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 calcmode="lin" valueType="num">
                                      <p:cBhvr additive="base">
                                        <p:cTn id="2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605236" y="164021"/>
            <a:ext cx="6103344" cy="645160"/>
          </a:xfrm>
          <a:prstGeom prst="rect">
            <a:avLst/>
          </a:prstGeom>
          <a:noFill/>
        </p:spPr>
        <p:txBody>
          <a:bodyPr wrap="square">
            <a:spAutoFit/>
          </a:bodyPr>
          <a:lstStyle/>
          <a:p>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基于</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CDH</a:t>
            </a:r>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的</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CVC</a:t>
            </a:r>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构造</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cxnSp>
        <p:nvCxnSpPr>
          <p:cNvPr id="83" name="直接连接符 82"/>
          <p:cNvCxnSpPr/>
          <p:nvPr/>
        </p:nvCxnSpPr>
        <p:spPr>
          <a:xfrm>
            <a:off x="0" y="81035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120635" y="832889"/>
            <a:ext cx="9974720" cy="5703330"/>
            <a:chOff x="605236" y="982451"/>
            <a:chExt cx="9693343" cy="5558871"/>
          </a:xfrm>
          <a:noFill/>
        </p:grpSpPr>
        <p:pic>
          <p:nvPicPr>
            <p:cNvPr id="16" name="图片 15"/>
            <p:cNvPicPr>
              <a:picLocks noChangeAspect="1"/>
            </p:cNvPicPr>
            <p:nvPr/>
          </p:nvPicPr>
          <p:blipFill>
            <a:blip r:embed="rId4"/>
            <a:stretch>
              <a:fillRect/>
            </a:stretch>
          </p:blipFill>
          <p:spPr>
            <a:xfrm>
              <a:off x="605236" y="982451"/>
              <a:ext cx="9684518" cy="4385817"/>
            </a:xfrm>
            <a:prstGeom prst="rect">
              <a:avLst/>
            </a:prstGeom>
            <a:grpFill/>
            <a:ln w="25400">
              <a:noFill/>
            </a:ln>
          </p:spPr>
        </p:pic>
        <p:pic>
          <p:nvPicPr>
            <p:cNvPr id="18" name="图片 17"/>
            <p:cNvPicPr>
              <a:picLocks noChangeAspect="1"/>
            </p:cNvPicPr>
            <p:nvPr/>
          </p:nvPicPr>
          <p:blipFill>
            <a:blip r:embed="rId5"/>
            <a:stretch>
              <a:fillRect/>
            </a:stretch>
          </p:blipFill>
          <p:spPr>
            <a:xfrm>
              <a:off x="614061" y="5368268"/>
              <a:ext cx="9684518" cy="1173054"/>
            </a:xfrm>
            <a:prstGeom prst="rect">
              <a:avLst/>
            </a:prstGeom>
            <a:grpFill/>
            <a:ln w="25400">
              <a:solidFill>
                <a:schemeClr val="accent1"/>
              </a:solidFill>
            </a:ln>
          </p:spPr>
        </p:pic>
      </p:grpSp>
      <p:sp>
        <p:nvSpPr>
          <p:cNvPr id="2" name="文本框 1"/>
          <p:cNvSpPr txBox="1"/>
          <p:nvPr/>
        </p:nvSpPr>
        <p:spPr>
          <a:xfrm>
            <a:off x="6777355" y="333375"/>
            <a:ext cx="4318000" cy="368300"/>
          </a:xfrm>
          <a:prstGeom prst="rect">
            <a:avLst/>
          </a:prstGeom>
          <a:noFill/>
        </p:spPr>
        <p:txBody>
          <a:bodyPr wrap="none" rtlCol="0" anchor="t">
            <a:spAutoFit/>
          </a:bodyPr>
          <a:lstStyle/>
          <a:p>
            <a:r>
              <a:rPr lang="en-US" altLang="zh-CN" b="1" dirty="0">
                <a:solidFill>
                  <a:srgbClr val="0009BF"/>
                </a:solidFill>
                <a:latin typeface="Times New Roman" panose="02020603050405020304" pitchFamily="18" charset="0"/>
                <a:cs typeface="Times New Roman" panose="02020603050405020304" pitchFamily="18" charset="0"/>
                <a:sym typeface="+mn-ea"/>
              </a:rPr>
              <a:t>Nearly Optimal Verifiable Data Streaming</a:t>
            </a:r>
            <a:endParaRPr lang="zh-CN" altLang="en-US"/>
          </a:p>
        </p:txBody>
      </p:sp>
      <p:sp>
        <p:nvSpPr>
          <p:cNvPr id="3" name="矩形 2"/>
          <p:cNvSpPr/>
          <p:nvPr/>
        </p:nvSpPr>
        <p:spPr>
          <a:xfrm>
            <a:off x="3127375" y="1682115"/>
            <a:ext cx="361950" cy="26098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584874" y="1614565"/>
            <a:ext cx="361950" cy="26098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19E43FC7-CBA5-430B-802E-638E01CF0FA8}"/>
              </a:ext>
            </a:extLst>
          </p:cNvPr>
          <p:cNvCxnSpPr/>
          <p:nvPr/>
        </p:nvCxnSpPr>
        <p:spPr>
          <a:xfrm>
            <a:off x="8137321" y="2256639"/>
            <a:ext cx="218952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0A6BC11-1783-40F2-82CF-FE7E18DDD2C0}"/>
              </a:ext>
            </a:extLst>
          </p:cNvPr>
          <p:cNvCxnSpPr>
            <a:cxnSpLocks/>
          </p:cNvCxnSpPr>
          <p:nvPr/>
        </p:nvCxnSpPr>
        <p:spPr>
          <a:xfrm>
            <a:off x="1714832" y="2601986"/>
            <a:ext cx="268099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BBDFF4BC-7D1C-45CE-8E57-B7BCA419AFE8}"/>
              </a:ext>
            </a:extLst>
          </p:cNvPr>
          <p:cNvSpPr/>
          <p:nvPr/>
        </p:nvSpPr>
        <p:spPr>
          <a:xfrm>
            <a:off x="10112317" y="1943100"/>
            <a:ext cx="273254" cy="31970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3" name="矩形 22">
            <a:extLst>
              <a:ext uri="{FF2B5EF4-FFF2-40B4-BE49-F238E27FC236}">
                <a16:creationId xmlns:a16="http://schemas.microsoft.com/office/drawing/2014/main" id="{B9B6855A-1007-4688-AD3E-CA30397BB7A6}"/>
              </a:ext>
            </a:extLst>
          </p:cNvPr>
          <p:cNvSpPr/>
          <p:nvPr/>
        </p:nvSpPr>
        <p:spPr>
          <a:xfrm>
            <a:off x="9752988" y="3610682"/>
            <a:ext cx="273254" cy="31970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605236" y="164021"/>
            <a:ext cx="6103344" cy="645160"/>
          </a:xfrm>
          <a:prstGeom prst="rect">
            <a:avLst/>
          </a:prstGeom>
          <a:noFill/>
        </p:spPr>
        <p:txBody>
          <a:bodyPr wrap="square">
            <a:spAutoFit/>
          </a:bodyPr>
          <a:lstStyle/>
          <a:p>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基于</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CDH</a:t>
            </a:r>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的</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CVC</a:t>
            </a:r>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构造</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cxnSp>
        <p:nvCxnSpPr>
          <p:cNvPr id="83" name="直接连接符 82"/>
          <p:cNvCxnSpPr/>
          <p:nvPr/>
        </p:nvCxnSpPr>
        <p:spPr>
          <a:xfrm>
            <a:off x="0" y="81035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777355" y="333375"/>
            <a:ext cx="4318000" cy="368300"/>
          </a:xfrm>
          <a:prstGeom prst="rect">
            <a:avLst/>
          </a:prstGeom>
          <a:noFill/>
        </p:spPr>
        <p:txBody>
          <a:bodyPr wrap="none" rtlCol="0" anchor="t">
            <a:spAutoFit/>
          </a:bodyPr>
          <a:lstStyle/>
          <a:p>
            <a:r>
              <a:rPr lang="en-US" altLang="zh-CN" b="1" dirty="0">
                <a:solidFill>
                  <a:srgbClr val="0009BF"/>
                </a:solidFill>
                <a:latin typeface="Times New Roman" panose="02020603050405020304" pitchFamily="18" charset="0"/>
                <a:cs typeface="Times New Roman" panose="02020603050405020304" pitchFamily="18" charset="0"/>
                <a:sym typeface="+mn-ea"/>
              </a:rPr>
              <a:t>Nearly Optimal Verifiable Data Streaming</a:t>
            </a:r>
            <a:endParaRPr lang="zh-CN" altLang="en-US"/>
          </a:p>
        </p:txBody>
      </p:sp>
      <p:pic>
        <p:nvPicPr>
          <p:cNvPr id="8" name="图片 7">
            <a:extLst>
              <a:ext uri="{FF2B5EF4-FFF2-40B4-BE49-F238E27FC236}">
                <a16:creationId xmlns:a16="http://schemas.microsoft.com/office/drawing/2014/main" id="{7867E17E-66CC-4EA3-889B-481CD961DB60}"/>
              </a:ext>
            </a:extLst>
          </p:cNvPr>
          <p:cNvPicPr>
            <a:picLocks noChangeAspect="1"/>
          </p:cNvPicPr>
          <p:nvPr/>
        </p:nvPicPr>
        <p:blipFill>
          <a:blip r:embed="rId4"/>
          <a:stretch>
            <a:fillRect/>
          </a:stretch>
        </p:blipFill>
        <p:spPr>
          <a:xfrm>
            <a:off x="605236" y="917858"/>
            <a:ext cx="9171967" cy="997295"/>
          </a:xfrm>
          <a:prstGeom prst="rect">
            <a:avLst/>
          </a:prstGeom>
        </p:spPr>
      </p:pic>
      <mc:AlternateContent xmlns:mc="http://schemas.openxmlformats.org/markup-compatibility/2006">
        <mc:Choice xmlns:a14="http://schemas.microsoft.com/office/drawing/2010/main" Requires="a14">
          <p:sp>
            <p:nvSpPr>
              <p:cNvPr id="19" name="文本框 7">
                <a:extLst>
                  <a:ext uri="{FF2B5EF4-FFF2-40B4-BE49-F238E27FC236}">
                    <a16:creationId xmlns:a16="http://schemas.microsoft.com/office/drawing/2014/main" id="{57390E46-86BD-4361-84E9-5E0B6A2E25AB}"/>
                  </a:ext>
                </a:extLst>
              </p:cNvPr>
              <p:cNvSpPr txBox="1"/>
              <p:nvPr/>
            </p:nvSpPr>
            <p:spPr>
              <a:xfrm>
                <a:off x="1005396" y="2253806"/>
                <a:ext cx="3826663" cy="23503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14:m>
                  <m:oMath xmlns:m="http://schemas.openxmlformats.org/officeDocument/2006/math">
                    <m:r>
                      <a:rPr lang="zh-CN" altLang="en-US" sz="2000" b="1" i="0" smtClean="0">
                        <a:solidFill>
                          <a:srgbClr val="0009BF"/>
                        </a:solidFill>
                        <a:latin typeface="Cambria Math" panose="02040503050406030204" pitchFamily="18" charset="0"/>
                      </a:rPr>
                      <m:t>𝐂𝐆𝐞𝐧</m:t>
                    </m:r>
                    <m:d>
                      <m:dPr>
                        <m:sepChr m:val=","/>
                        <m:ctrlPr>
                          <a:rPr lang="zh-CN" altLang="en-US" sz="2000" b="1" i="1">
                            <a:solidFill>
                              <a:srgbClr val="0009BF"/>
                            </a:solidFill>
                            <a:latin typeface="Cambria Math" panose="02040503050406030204" pitchFamily="18" charset="0"/>
                          </a:rPr>
                        </m:ctrlPr>
                      </m:dPr>
                      <m:e>
                        <m:sSup>
                          <m:sSupPr>
                            <m:ctrlPr>
                              <a:rPr lang="zh-CN" altLang="en-US" sz="2000" b="1" i="1">
                                <a:solidFill>
                                  <a:srgbClr val="0009BF"/>
                                </a:solidFill>
                                <a:latin typeface="Cambria Math" panose="02040503050406030204" pitchFamily="18" charset="0"/>
                              </a:rPr>
                            </m:ctrlPr>
                          </m:sSupPr>
                          <m:e>
                            <m:r>
                              <a:rPr lang="zh-CN" altLang="en-US" sz="2000" b="1" i="0">
                                <a:solidFill>
                                  <a:srgbClr val="0009BF"/>
                                </a:solidFill>
                                <a:latin typeface="Cambria Math" panose="02040503050406030204" pitchFamily="18" charset="0"/>
                              </a:rPr>
                              <m:t>𝟏</m:t>
                            </m:r>
                          </m:e>
                          <m:sup>
                            <m:r>
                              <a:rPr lang="zh-CN" altLang="en-US" sz="2000" b="1" i="1">
                                <a:solidFill>
                                  <a:srgbClr val="0009BF"/>
                                </a:solidFill>
                                <a:latin typeface="Cambria Math" panose="02040503050406030204" pitchFamily="18" charset="0"/>
                              </a:rPr>
                              <m:t>𝝀</m:t>
                            </m:r>
                          </m:sup>
                        </m:sSup>
                      </m:e>
                      <m:e>
                        <m:r>
                          <a:rPr lang="zh-CN" altLang="en-US" sz="2000" b="1" i="1">
                            <a:solidFill>
                              <a:srgbClr val="0009BF"/>
                            </a:solidFill>
                            <a:latin typeface="Cambria Math" panose="02040503050406030204" pitchFamily="18" charset="0"/>
                          </a:rPr>
                          <m:t>𝒒</m:t>
                        </m:r>
                        <m:r>
                          <a:rPr lang="en-US" altLang="zh-CN" sz="2000" b="1" i="1">
                            <a:solidFill>
                              <a:srgbClr val="0009BF"/>
                            </a:solidFill>
                            <a:latin typeface="Cambria Math" panose="02040503050406030204" pitchFamily="18" charset="0"/>
                          </a:rPr>
                          <m:t>=</m:t>
                        </m:r>
                        <m:r>
                          <a:rPr lang="en-US" altLang="zh-CN" sz="2000" b="1" i="1" smtClean="0">
                            <a:solidFill>
                              <a:srgbClr val="0009BF"/>
                            </a:solidFill>
                            <a:latin typeface="Cambria Math" panose="02040503050406030204" pitchFamily="18" charset="0"/>
                          </a:rPr>
                          <m:t>𝟑</m:t>
                        </m:r>
                      </m:e>
                    </m:d>
                    <m:r>
                      <a:rPr lang="zh-CN" altLang="en-US" sz="2000" b="1" i="0">
                        <a:solidFill>
                          <a:srgbClr val="0009BF"/>
                        </a:solidFill>
                        <a:latin typeface="Cambria Math" panose="02040503050406030204" pitchFamily="18" charset="0"/>
                      </a:rPr>
                      <m:t>:</m:t>
                    </m:r>
                  </m:oMath>
                </a14:m>
                <a:r>
                  <a:rPr lang="zh-CN" altLang="en-US" sz="2000" b="1" dirty="0">
                    <a:solidFill>
                      <a:srgbClr val="0009BF"/>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09BF"/>
                  </a:solidFill>
                  <a:latin typeface="楷体" panose="02010609060101010101" pitchFamily="49" charset="-122"/>
                  <a:ea typeface="楷体" panose="02010609060101010101" pitchFamily="49" charset="-122"/>
                  <a:cs typeface="Times New Roman" panose="02020603050405020304" pitchFamily="18" charset="0"/>
                </a:endParaRPr>
              </a:p>
              <a:p>
                <a:pPr marL="914400" lvl="1" indent="-457200">
                  <a:lnSpc>
                    <a:spcPct val="120000"/>
                  </a:lnSpc>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cs typeface="Times New Roman" panose="02020603050405020304" pitchFamily="18" charset="0"/>
                  </a:rPr>
                  <a:t>选择</a:t>
                </a:r>
                <a14:m>
                  <m:oMath xmlns:m="http://schemas.openxmlformats.org/officeDocument/2006/math">
                    <m:r>
                      <a:rPr lang="zh-CN" altLang="en-US" sz="2000" i="1" dirty="0">
                        <a:latin typeface="Cambria Math" panose="02040503050406030204" pitchFamily="18" charset="0"/>
                      </a:rPr>
                      <m:t>：</m:t>
                    </m:r>
                    <m:sSub>
                      <m:sSubPr>
                        <m:ctrlPr>
                          <a:rPr lang="zh-CN" altLang="en-US" sz="2000" i="1" smtClean="0">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𝑧</m:t>
                        </m:r>
                      </m:e>
                      <m:sub>
                        <m:r>
                          <a:rPr lang="zh-CN" altLang="en-US" sz="2000">
                            <a:solidFill>
                              <a:srgbClr val="7030A0"/>
                            </a:solidFill>
                            <a:latin typeface="Cambria Math" panose="02040503050406030204" pitchFamily="18" charset="0"/>
                          </a:rPr>
                          <m:t>1</m:t>
                        </m:r>
                      </m:sub>
                    </m:sSub>
                    <m:r>
                      <a:rPr lang="zh-CN" altLang="en-US" sz="2000">
                        <a:solidFill>
                          <a:srgbClr val="7030A0"/>
                        </a:solidFill>
                        <a:latin typeface="Cambria Math" panose="02040503050406030204" pitchFamily="18" charset="0"/>
                      </a:rPr>
                      <m:t>,</m:t>
                    </m:r>
                    <m:sSub>
                      <m:sSubPr>
                        <m:ctrlPr>
                          <a:rPr lang="zh-CN" altLang="en-US" sz="2000" i="1">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𝑧</m:t>
                        </m:r>
                      </m:e>
                      <m:sub>
                        <m:r>
                          <a:rPr lang="zh-CN" altLang="en-US" sz="2000">
                            <a:solidFill>
                              <a:srgbClr val="7030A0"/>
                            </a:solidFill>
                            <a:latin typeface="Cambria Math" panose="02040503050406030204" pitchFamily="18" charset="0"/>
                          </a:rPr>
                          <m:t>2</m:t>
                        </m:r>
                      </m:sub>
                    </m:sSub>
                    <m:r>
                      <a:rPr lang="zh-CN" altLang="en-US" sz="2000">
                        <a:solidFill>
                          <a:srgbClr val="7030A0"/>
                        </a:solidFill>
                        <a:latin typeface="Cambria Math" panose="02040503050406030204" pitchFamily="18" charset="0"/>
                      </a:rPr>
                      <m:t>,</m:t>
                    </m:r>
                    <m:sSub>
                      <m:sSubPr>
                        <m:ctrlPr>
                          <a:rPr lang="zh-CN" altLang="en-US" sz="2000" i="1">
                            <a:solidFill>
                              <a:srgbClr val="7030A0"/>
                            </a:solidFill>
                            <a:latin typeface="Cambria Math" panose="02040503050406030204" pitchFamily="18" charset="0"/>
                          </a:rPr>
                        </m:ctrlPr>
                      </m:sSubPr>
                      <m:e>
                        <m:r>
                          <a:rPr lang="zh-CN" altLang="en-US" sz="2000" i="1">
                            <a:solidFill>
                              <a:srgbClr val="7030A0"/>
                            </a:solidFill>
                            <a:latin typeface="Cambria Math" panose="02040503050406030204" pitchFamily="18" charset="0"/>
                          </a:rPr>
                          <m:t>𝑧</m:t>
                        </m:r>
                      </m:e>
                      <m:sub>
                        <m:r>
                          <a:rPr lang="zh-CN" altLang="en-US" sz="2000">
                            <a:solidFill>
                              <a:srgbClr val="7030A0"/>
                            </a:solidFill>
                            <a:latin typeface="Cambria Math" panose="02040503050406030204" pitchFamily="18" charset="0"/>
                          </a:rPr>
                          <m:t>3</m:t>
                        </m:r>
                      </m:sub>
                    </m:sSub>
                    <m:r>
                      <a:rPr lang="zh-CN" altLang="en-US" sz="200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a:latin typeface="Cambria Math" panose="02040503050406030204" pitchFamily="18" charset="0"/>
                          </a:rPr>
                          <m:t>ℤ</m:t>
                        </m:r>
                      </m:e>
                      <m:sub>
                        <m:r>
                          <a:rPr lang="zh-CN" altLang="en-US" sz="2000" i="1">
                            <a:latin typeface="Cambria Math" panose="02040503050406030204" pitchFamily="18" charset="0"/>
                          </a:rPr>
                          <m:t>𝑝</m:t>
                        </m:r>
                      </m:sub>
                    </m:sSub>
                  </m:oMath>
                </a14:m>
                <a:r>
                  <a:rPr lang="zh-CN" altLang="en-US" sz="2000" b="1"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914400" lvl="1" indent="-457200">
                  <a:lnSpc>
                    <a:spcPct val="120000"/>
                  </a:lnSpc>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cs typeface="Times New Roman" panose="02020603050405020304" pitchFamily="18" charset="0"/>
                  </a:rPr>
                  <a:t>设置：</a:t>
                </a:r>
                <a:r>
                  <a:rPr lang="zh-CN" altLang="en-US" sz="2000" dirty="0">
                    <a:solidFill>
                      <a:srgbClr val="836967"/>
                    </a:solidFill>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𝑖</m:t>
                        </m:r>
                      </m:sub>
                    </m:sSub>
                    <m:r>
                      <a:rPr lang="zh-CN" altLang="en-US" sz="2000" i="0">
                        <a:latin typeface="Cambria Math" panose="02040503050406030204" pitchFamily="18" charset="0"/>
                      </a:rPr>
                      <m:t>=</m:t>
                    </m:r>
                    <m:sSup>
                      <m:sSupPr>
                        <m:ctrlPr>
                          <a:rPr lang="zh-CN" altLang="en-US" sz="2000" i="1">
                            <a:solidFill>
                              <a:srgbClr val="836967"/>
                            </a:solidFill>
                            <a:latin typeface="Cambria Math" panose="02040503050406030204" pitchFamily="18" charset="0"/>
                          </a:rPr>
                        </m:ctrlPr>
                      </m:sSupPr>
                      <m:e>
                        <m:r>
                          <a:rPr lang="zh-CN" altLang="en-US" sz="2000" i="1">
                            <a:latin typeface="Cambria Math" panose="02040503050406030204" pitchFamily="18" charset="0"/>
                          </a:rPr>
                          <m:t>𝑔</m:t>
                        </m:r>
                      </m:e>
                      <m:sup>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𝑧</m:t>
                            </m:r>
                          </m:e>
                          <m:sub>
                            <m:r>
                              <a:rPr lang="zh-CN" altLang="en-US" sz="2000" i="1">
                                <a:latin typeface="Cambria Math" panose="02040503050406030204" pitchFamily="18" charset="0"/>
                              </a:rPr>
                              <m:t>𝑖</m:t>
                            </m:r>
                          </m:sub>
                        </m:sSub>
                      </m:sup>
                    </m:sSup>
                  </m:oMath>
                </a14:m>
                <a:r>
                  <a:rPr lang="en-US" altLang="zh-CN" sz="2000" dirty="0">
                    <a:latin typeface="楷体" panose="02010609060101010101" pitchFamily="49" charset="-122"/>
                    <a:ea typeface="楷体" panose="02010609060101010101" pitchFamily="49" charset="-122"/>
                    <a:cs typeface="Times New Roman" panose="02020603050405020304" pitchFamily="18" charset="0"/>
                  </a:rPr>
                  <a:t>.</a:t>
                </a:r>
              </a:p>
              <a:p>
                <a:pPr marL="1371600" lvl="2" indent="-457200">
                  <a:lnSpc>
                    <a:spcPct val="120000"/>
                  </a:lnSpc>
                  <a:buFont typeface="Arial" panose="020B0604020202020204" pitchFamily="34" charset="0"/>
                  <a:buChar char="•"/>
                </a:pPr>
                <a14:m>
                  <m:oMath xmlns:m="http://schemas.openxmlformats.org/officeDocument/2006/math">
                    <m:sSub>
                      <m:sSubPr>
                        <m:ctrlPr>
                          <a:rPr lang="zh-CN" altLang="en-US" sz="2000" i="1" smtClean="0">
                            <a:solidFill>
                              <a:srgbClr val="0070C0"/>
                            </a:solidFill>
                            <a:latin typeface="Cambria Math" panose="02040503050406030204" pitchFamily="18" charset="0"/>
                          </a:rPr>
                        </m:ctrlPr>
                      </m:sSubPr>
                      <m:e>
                        <m:r>
                          <a:rPr lang="zh-CN" altLang="en-US" sz="2000" b="0" i="1">
                            <a:solidFill>
                              <a:srgbClr val="0070C0"/>
                            </a:solidFill>
                            <a:latin typeface="Cambria Math" panose="02040503050406030204" pitchFamily="18" charset="0"/>
                          </a:rPr>
                          <m:t>h</m:t>
                        </m:r>
                      </m:e>
                      <m:sub>
                        <m:r>
                          <a:rPr lang="zh-CN" altLang="en-US" sz="2000" b="0" i="1">
                            <a:solidFill>
                              <a:srgbClr val="0070C0"/>
                            </a:solidFill>
                            <a:latin typeface="Cambria Math" panose="02040503050406030204" pitchFamily="18" charset="0"/>
                          </a:rPr>
                          <m:t>1</m:t>
                        </m:r>
                      </m:sub>
                    </m:sSub>
                    <m:r>
                      <a:rPr lang="zh-CN" altLang="en-US" sz="2000" b="0" i="1">
                        <a:solidFill>
                          <a:srgbClr val="0070C0"/>
                        </a:solidFill>
                        <a:latin typeface="Cambria Math" panose="02040503050406030204" pitchFamily="18" charset="0"/>
                      </a:rPr>
                      <m:t>=</m:t>
                    </m:r>
                    <m:sSup>
                      <m:sSupPr>
                        <m:ctrlPr>
                          <a:rPr lang="zh-CN" altLang="en-US" sz="2000" i="1">
                            <a:solidFill>
                              <a:srgbClr val="0070C0"/>
                            </a:solidFill>
                            <a:latin typeface="Cambria Math" panose="02040503050406030204" pitchFamily="18" charset="0"/>
                          </a:rPr>
                        </m:ctrlPr>
                      </m:sSupPr>
                      <m:e>
                        <m:r>
                          <a:rPr lang="zh-CN" altLang="en-US" sz="2000" b="0" i="1">
                            <a:solidFill>
                              <a:srgbClr val="0070C0"/>
                            </a:solidFill>
                            <a:latin typeface="Cambria Math" panose="02040503050406030204" pitchFamily="18" charset="0"/>
                          </a:rPr>
                          <m:t>𝑔</m:t>
                        </m:r>
                      </m:e>
                      <m:sup>
                        <m:sSub>
                          <m:sSubPr>
                            <m:ctrlPr>
                              <a:rPr lang="zh-CN" altLang="en-US" sz="2000" i="1">
                                <a:solidFill>
                                  <a:srgbClr val="0070C0"/>
                                </a:solidFill>
                                <a:latin typeface="Cambria Math" panose="02040503050406030204" pitchFamily="18" charset="0"/>
                              </a:rPr>
                            </m:ctrlPr>
                          </m:sSubPr>
                          <m:e>
                            <m:r>
                              <a:rPr lang="zh-CN" altLang="en-US" sz="2000" b="0" i="1">
                                <a:solidFill>
                                  <a:srgbClr val="0070C0"/>
                                </a:solidFill>
                                <a:latin typeface="Cambria Math" panose="02040503050406030204" pitchFamily="18" charset="0"/>
                              </a:rPr>
                              <m:t>𝑧</m:t>
                            </m:r>
                          </m:e>
                          <m:sub>
                            <m:r>
                              <a:rPr lang="zh-CN" altLang="en-US" sz="2000" b="0" i="1">
                                <a:solidFill>
                                  <a:srgbClr val="0070C0"/>
                                </a:solidFill>
                                <a:latin typeface="Cambria Math" panose="02040503050406030204" pitchFamily="18" charset="0"/>
                              </a:rPr>
                              <m:t>1</m:t>
                            </m:r>
                          </m:sub>
                        </m:sSub>
                      </m:sup>
                    </m:sSup>
                  </m:oMath>
                </a14:m>
                <a:endParaRPr lang="en-US" altLang="zh-CN" sz="2000" i="1" dirty="0">
                  <a:solidFill>
                    <a:srgbClr val="0070C0"/>
                  </a:solidFill>
                  <a:latin typeface="楷体" panose="02010609060101010101" pitchFamily="49" charset="-122"/>
                  <a:ea typeface="楷体" panose="02010609060101010101" pitchFamily="49" charset="-122"/>
                  <a:cs typeface="Times New Roman" panose="02020603050405020304" pitchFamily="18" charset="0"/>
                </a:endParaRPr>
              </a:p>
              <a:p>
                <a:pPr marL="1371600" lvl="2" indent="-457200">
                  <a:lnSpc>
                    <a:spcPct val="120000"/>
                  </a:lnSpc>
                  <a:buFont typeface="Arial" panose="020B0604020202020204" pitchFamily="34" charset="0"/>
                  <a:buChar char="•"/>
                </a:pPr>
                <a14:m>
                  <m:oMath xmlns:m="http://schemas.openxmlformats.org/officeDocument/2006/math">
                    <m:sSub>
                      <m:sSubPr>
                        <m:ctrlPr>
                          <a:rPr lang="zh-CN" altLang="en-US" sz="2000" i="1" smtClean="0">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h</m:t>
                        </m:r>
                      </m:e>
                      <m:sub>
                        <m:r>
                          <a:rPr lang="en-US" altLang="zh-CN" sz="2000" b="0" i="0" smtClean="0">
                            <a:solidFill>
                              <a:srgbClr val="0070C0"/>
                            </a:solidFill>
                            <a:latin typeface="Cambria Math" panose="02040503050406030204" pitchFamily="18" charset="0"/>
                          </a:rPr>
                          <m:t>2</m:t>
                        </m:r>
                      </m:sub>
                    </m:sSub>
                    <m:r>
                      <a:rPr lang="zh-CN" altLang="en-US" sz="2000" i="0">
                        <a:solidFill>
                          <a:srgbClr val="0070C0"/>
                        </a:solidFill>
                        <a:latin typeface="Cambria Math" panose="02040503050406030204" pitchFamily="18" charset="0"/>
                      </a:rPr>
                      <m:t>=</m:t>
                    </m:r>
                    <m:sSup>
                      <m:sSupPr>
                        <m:ctrlPr>
                          <a:rPr lang="zh-CN" altLang="en-US" sz="2000" i="1">
                            <a:solidFill>
                              <a:srgbClr val="0070C0"/>
                            </a:solidFill>
                            <a:latin typeface="Cambria Math" panose="02040503050406030204" pitchFamily="18" charset="0"/>
                          </a:rPr>
                        </m:ctrlPr>
                      </m:sSupPr>
                      <m:e>
                        <m:r>
                          <a:rPr lang="zh-CN" altLang="en-US" sz="2000" i="1">
                            <a:solidFill>
                              <a:srgbClr val="0070C0"/>
                            </a:solidFill>
                            <a:latin typeface="Cambria Math" panose="02040503050406030204" pitchFamily="18" charset="0"/>
                          </a:rPr>
                          <m:t>𝑔</m:t>
                        </m:r>
                      </m:e>
                      <m:sup>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𝑧</m:t>
                            </m:r>
                          </m:e>
                          <m:sub>
                            <m:r>
                              <a:rPr lang="en-US" altLang="zh-CN" sz="2000" b="0" i="0" smtClean="0">
                                <a:solidFill>
                                  <a:srgbClr val="0070C0"/>
                                </a:solidFill>
                                <a:latin typeface="Cambria Math" panose="02040503050406030204" pitchFamily="18" charset="0"/>
                              </a:rPr>
                              <m:t>2</m:t>
                            </m:r>
                          </m:sub>
                        </m:sSub>
                      </m:sup>
                    </m:sSup>
                  </m:oMath>
                </a14:m>
                <a:endParaRPr lang="en-US" altLang="zh-CN" sz="2000" b="0" i="1" dirty="0">
                  <a:solidFill>
                    <a:srgbClr val="0070C0"/>
                  </a:solidFill>
                  <a:latin typeface="楷体" panose="02010609060101010101" pitchFamily="49" charset="-122"/>
                  <a:ea typeface="楷体" panose="02010609060101010101" pitchFamily="49" charset="-122"/>
                  <a:cs typeface="Times New Roman" panose="02020603050405020304" pitchFamily="18" charset="0"/>
                </a:endParaRPr>
              </a:p>
              <a:p>
                <a:pPr marL="1371600" lvl="2" indent="-457200">
                  <a:lnSpc>
                    <a:spcPct val="120000"/>
                  </a:lnSpc>
                  <a:buFont typeface="Arial" panose="020B0604020202020204" pitchFamily="34" charset="0"/>
                  <a:buChar char="•"/>
                </a:pPr>
                <a14:m>
                  <m:oMath xmlns:m="http://schemas.openxmlformats.org/officeDocument/2006/math">
                    <m:sSub>
                      <m:sSubPr>
                        <m:ctrlPr>
                          <a:rPr lang="zh-CN" altLang="en-US" sz="2000" i="1" smtClean="0">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h</m:t>
                        </m:r>
                      </m:e>
                      <m:sub>
                        <m:r>
                          <a:rPr lang="en-US" altLang="zh-CN" sz="2000" b="0" i="0" smtClean="0">
                            <a:solidFill>
                              <a:srgbClr val="0070C0"/>
                            </a:solidFill>
                            <a:latin typeface="Cambria Math" panose="02040503050406030204" pitchFamily="18" charset="0"/>
                          </a:rPr>
                          <m:t>3</m:t>
                        </m:r>
                      </m:sub>
                    </m:sSub>
                    <m:r>
                      <a:rPr lang="zh-CN" altLang="en-US" sz="2000" i="0">
                        <a:solidFill>
                          <a:srgbClr val="0070C0"/>
                        </a:solidFill>
                        <a:latin typeface="Cambria Math" panose="02040503050406030204" pitchFamily="18" charset="0"/>
                      </a:rPr>
                      <m:t>=</m:t>
                    </m:r>
                    <m:sSup>
                      <m:sSupPr>
                        <m:ctrlPr>
                          <a:rPr lang="zh-CN" altLang="en-US" sz="2000" i="1">
                            <a:solidFill>
                              <a:srgbClr val="0070C0"/>
                            </a:solidFill>
                            <a:latin typeface="Cambria Math" panose="02040503050406030204" pitchFamily="18" charset="0"/>
                          </a:rPr>
                        </m:ctrlPr>
                      </m:sSupPr>
                      <m:e>
                        <m:r>
                          <a:rPr lang="zh-CN" altLang="en-US" sz="2000" i="1">
                            <a:solidFill>
                              <a:srgbClr val="0070C0"/>
                            </a:solidFill>
                            <a:latin typeface="Cambria Math" panose="02040503050406030204" pitchFamily="18" charset="0"/>
                          </a:rPr>
                          <m:t>𝑔</m:t>
                        </m:r>
                      </m:e>
                      <m:sup>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𝑧</m:t>
                            </m:r>
                          </m:e>
                          <m:sub>
                            <m:r>
                              <a:rPr lang="en-US" altLang="zh-CN" sz="2000" b="0" i="0" smtClean="0">
                                <a:solidFill>
                                  <a:srgbClr val="0070C0"/>
                                </a:solidFill>
                                <a:latin typeface="Cambria Math" panose="02040503050406030204" pitchFamily="18" charset="0"/>
                              </a:rPr>
                              <m:t>3</m:t>
                            </m:r>
                          </m:sub>
                        </m:sSub>
                      </m:sup>
                    </m:sSup>
                  </m:oMath>
                </a14:m>
                <a:endParaRPr lang="en-US" altLang="zh-CN" sz="2000" i="1" dirty="0">
                  <a:solidFill>
                    <a:srgbClr val="0070C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19" name="文本框 7">
                <a:extLst>
                  <a:ext uri="{FF2B5EF4-FFF2-40B4-BE49-F238E27FC236}">
                    <a16:creationId xmlns:a16="http://schemas.microsoft.com/office/drawing/2014/main" id="{57390E46-86BD-4361-84E9-5E0B6A2E25AB}"/>
                  </a:ext>
                </a:extLst>
              </p:cNvPr>
              <p:cNvSpPr txBox="1">
                <a:spLocks noRot="1" noChangeAspect="1" noMove="1" noResize="1" noEditPoints="1" noAdjustHandles="1" noChangeArrowheads="1" noChangeShapeType="1" noTextEdit="1"/>
              </p:cNvSpPr>
              <p:nvPr/>
            </p:nvSpPr>
            <p:spPr>
              <a:xfrm>
                <a:off x="1005396" y="2253806"/>
                <a:ext cx="3826663" cy="2350387"/>
              </a:xfrm>
              <a:prstGeom prst="rect">
                <a:avLst/>
              </a:prstGeom>
              <a:blipFill>
                <a:blip r:embed="rId5"/>
                <a:stretch>
                  <a:fillRect b="-3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D3355C9-1E7C-439D-A90E-ACAF06D3EEDF}"/>
                  </a:ext>
                </a:extLst>
              </p:cNvPr>
              <p:cNvSpPr txBox="1"/>
              <p:nvPr/>
            </p:nvSpPr>
            <p:spPr>
              <a:xfrm>
                <a:off x="5792581" y="2631311"/>
                <a:ext cx="5426799" cy="2083006"/>
              </a:xfrm>
              <a:prstGeom prst="rect">
                <a:avLst/>
              </a:prstGeom>
              <a:noFill/>
            </p:spPr>
            <p:txBody>
              <a:bodyPr wrap="square">
                <a:spAutoFit/>
              </a:bodyPr>
              <a:lstStyle/>
              <a:p>
                <a:pPr marL="914400" lvl="1" indent="-457200">
                  <a:lnSpc>
                    <a:spcPct val="120000"/>
                  </a:lnSpc>
                  <a:buFont typeface="Arial" panose="020B0604020202020204" pitchFamily="34" charset="0"/>
                  <a:buChar char="•"/>
                </a:pPr>
                <a:r>
                  <a:rPr lang="zh-CN" altLang="en-US" sz="2000" dirty="0">
                    <a:solidFill>
                      <a:srgbClr val="836967"/>
                    </a:solidFill>
                    <a:latin typeface="楷体" panose="02010609060101010101" pitchFamily="49" charset="-122"/>
                    <a:ea typeface="楷体" panose="02010609060101010101" pitchFamily="49" charset="-122"/>
                    <a:cs typeface="Times New Roman" panose="02020603050405020304" pitchFamily="18" charset="0"/>
                  </a:rPr>
                  <a:t>设置</a:t>
                </a:r>
                <a14:m>
                  <m:oMath xmlns:m="http://schemas.openxmlformats.org/officeDocument/2006/math">
                    <m:r>
                      <a:rPr lang="zh-CN" altLang="en-US" sz="2000" b="0" i="1">
                        <a:solidFill>
                          <a:srgbClr val="836967"/>
                        </a:solidFill>
                        <a:latin typeface="Cambria Math" panose="02040503050406030204" pitchFamily="18" charset="0"/>
                      </a:rPr>
                      <m:t>：</m:t>
                    </m:r>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h</m:t>
                        </m:r>
                      </m:e>
                      <m:sub>
                        <m:r>
                          <a:rPr lang="zh-CN" altLang="en-US" sz="2000" i="1">
                            <a:latin typeface="Cambria Math" panose="02040503050406030204" pitchFamily="18" charset="0"/>
                          </a:rPr>
                          <m:t>𝑖</m:t>
                        </m:r>
                        <m:r>
                          <a:rPr lang="zh-CN" altLang="en-US" sz="2000" i="0">
                            <a:latin typeface="Cambria Math" panose="02040503050406030204" pitchFamily="18" charset="0"/>
                          </a:rPr>
                          <m:t>,</m:t>
                        </m:r>
                        <m:r>
                          <a:rPr lang="zh-CN" altLang="en-US" sz="2000" i="1">
                            <a:latin typeface="Cambria Math" panose="02040503050406030204" pitchFamily="18" charset="0"/>
                          </a:rPr>
                          <m:t>𝑗</m:t>
                        </m:r>
                      </m:sub>
                    </m:sSub>
                    <m:r>
                      <a:rPr lang="zh-CN" altLang="en-US" sz="2000" i="0">
                        <a:latin typeface="Cambria Math" panose="02040503050406030204" pitchFamily="18" charset="0"/>
                      </a:rPr>
                      <m:t>=</m:t>
                    </m:r>
                    <m:sSup>
                      <m:sSupPr>
                        <m:ctrlPr>
                          <a:rPr lang="zh-CN" altLang="en-US" sz="2000" i="1">
                            <a:solidFill>
                              <a:srgbClr val="836967"/>
                            </a:solidFill>
                            <a:latin typeface="Cambria Math" panose="02040503050406030204" pitchFamily="18" charset="0"/>
                          </a:rPr>
                        </m:ctrlPr>
                      </m:sSupPr>
                      <m:e>
                        <m:r>
                          <a:rPr lang="zh-CN" altLang="en-US" sz="2000" i="1">
                            <a:latin typeface="Cambria Math" panose="02040503050406030204" pitchFamily="18" charset="0"/>
                          </a:rPr>
                          <m:t>𝑔</m:t>
                        </m:r>
                      </m:e>
                      <m:sup>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𝑧</m:t>
                            </m:r>
                          </m:e>
                          <m:sub>
                            <m:r>
                              <a:rPr lang="zh-CN" altLang="en-US" sz="2000" i="1">
                                <a:latin typeface="Cambria Math" panose="02040503050406030204" pitchFamily="18" charset="0"/>
                              </a:rPr>
                              <m:t>𝑖</m:t>
                            </m:r>
                          </m:sub>
                        </m:sSub>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𝑧</m:t>
                            </m:r>
                          </m:e>
                          <m:sub>
                            <m:r>
                              <a:rPr lang="zh-CN" altLang="en-US" sz="2000" i="1">
                                <a:latin typeface="Cambria Math" panose="02040503050406030204" pitchFamily="18" charset="0"/>
                              </a:rPr>
                              <m:t>𝑗</m:t>
                            </m:r>
                          </m:sub>
                        </m:sSub>
                      </m:sup>
                    </m:sSup>
                  </m:oMath>
                </a14:m>
                <a:r>
                  <a:rPr lang="en-US" altLang="zh-CN" sz="2000" i="1" dirty="0">
                    <a:latin typeface="楷体" panose="02010609060101010101" pitchFamily="49" charset="-122"/>
                    <a:ea typeface="楷体" panose="02010609060101010101" pitchFamily="49" charset="-122"/>
                    <a:cs typeface="Times New Roman" panose="02020603050405020304" pitchFamily="18" charset="0"/>
                  </a:rPr>
                  <a:t>,</a:t>
                </a:r>
                <a:r>
                  <a:rPr lang="zh-CN" altLang="en-US" sz="2000" dirty="0">
                    <a:latin typeface="楷体" panose="02010609060101010101" pitchFamily="49" charset="-122"/>
                    <a:ea typeface="楷体" panose="02010609060101010101" pitchFamily="49" charset="-122"/>
                    <a:cs typeface="Times New Roman" panose="02020603050405020304" pitchFamily="18" charset="0"/>
                  </a:rPr>
                  <a:t>且</a:t>
                </a:r>
                <a14:m>
                  <m:oMath xmlns:m="http://schemas.openxmlformats.org/officeDocument/2006/math">
                    <m:r>
                      <a:rPr lang="zh-CN" altLang="en-US" sz="2000" i="1">
                        <a:latin typeface="Cambria Math" panose="02040503050406030204" pitchFamily="18" charset="0"/>
                      </a:rPr>
                      <m:t>𝑖</m:t>
                    </m:r>
                    <m:r>
                      <a:rPr lang="zh-CN" altLang="en-US" sz="2000">
                        <a:latin typeface="Cambria Math" panose="02040503050406030204" pitchFamily="18" charset="0"/>
                      </a:rPr>
                      <m:t>≠</m:t>
                    </m:r>
                    <m:r>
                      <a:rPr lang="zh-CN" altLang="en-US" sz="2000" i="1">
                        <a:latin typeface="Cambria Math" panose="02040503050406030204" pitchFamily="18" charset="0"/>
                      </a:rPr>
                      <m:t>𝑗</m:t>
                    </m:r>
                  </m:oMath>
                </a14:m>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marL="1371600" lvl="2" indent="-457200">
                  <a:lnSpc>
                    <a:spcPct val="120000"/>
                  </a:lnSpc>
                  <a:buFont typeface="Arial" panose="020B0604020202020204" pitchFamily="34" charset="0"/>
                  <a:buChar char="•"/>
                </a:pPr>
                <a14:m>
                  <m:oMath xmlns:m="http://schemas.openxmlformats.org/officeDocument/2006/math">
                    <m:sSub>
                      <m:sSubPr>
                        <m:ctrlPr>
                          <a:rPr lang="zh-CN" altLang="en-US" sz="2000" i="1" smtClean="0">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h</m:t>
                        </m:r>
                      </m:e>
                      <m:sub>
                        <m:r>
                          <a:rPr lang="zh-CN" altLang="en-US" sz="2000" i="0">
                            <a:solidFill>
                              <a:srgbClr val="0070C0"/>
                            </a:solidFill>
                            <a:latin typeface="Cambria Math" panose="02040503050406030204" pitchFamily="18" charset="0"/>
                          </a:rPr>
                          <m:t>1,2</m:t>
                        </m:r>
                      </m:sub>
                    </m:sSub>
                    <m:r>
                      <a:rPr lang="zh-CN" altLang="en-US" sz="2000" i="0">
                        <a:solidFill>
                          <a:srgbClr val="0070C0"/>
                        </a:solidFill>
                        <a:latin typeface="Cambria Math" panose="02040503050406030204" pitchFamily="18" charset="0"/>
                      </a:rPr>
                      <m:t>=</m:t>
                    </m:r>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h</m:t>
                        </m:r>
                      </m:e>
                      <m:sub>
                        <m:r>
                          <a:rPr lang="en-US" altLang="zh-CN" sz="2000" i="1">
                            <a:solidFill>
                              <a:srgbClr val="0070C0"/>
                            </a:solidFill>
                            <a:latin typeface="Cambria Math" panose="02040503050406030204" pitchFamily="18" charset="0"/>
                          </a:rPr>
                          <m:t>2</m:t>
                        </m:r>
                        <m:r>
                          <a:rPr lang="zh-CN" altLang="en-US" sz="2000">
                            <a:solidFill>
                              <a:srgbClr val="0070C0"/>
                            </a:solidFill>
                            <a:latin typeface="Cambria Math" panose="02040503050406030204" pitchFamily="18" charset="0"/>
                          </a:rPr>
                          <m:t>,</m:t>
                        </m:r>
                        <m:r>
                          <a:rPr lang="en-US" altLang="zh-CN" sz="2000" i="1">
                            <a:solidFill>
                              <a:srgbClr val="0070C0"/>
                            </a:solidFill>
                            <a:latin typeface="Cambria Math" panose="02040503050406030204" pitchFamily="18" charset="0"/>
                          </a:rPr>
                          <m:t>1</m:t>
                        </m:r>
                      </m:sub>
                    </m:sSub>
                    <m:r>
                      <a:rPr lang="en-US" altLang="zh-CN" sz="2000" i="1">
                        <a:solidFill>
                          <a:srgbClr val="0070C0"/>
                        </a:solidFill>
                        <a:latin typeface="Cambria Math" panose="02040503050406030204" pitchFamily="18" charset="0"/>
                      </a:rPr>
                      <m:t>=</m:t>
                    </m:r>
                    <m:sSup>
                      <m:sSupPr>
                        <m:ctrlPr>
                          <a:rPr lang="zh-CN" altLang="en-US" sz="2000" i="1">
                            <a:solidFill>
                              <a:srgbClr val="0070C0"/>
                            </a:solidFill>
                            <a:latin typeface="Cambria Math" panose="02040503050406030204" pitchFamily="18" charset="0"/>
                          </a:rPr>
                        </m:ctrlPr>
                      </m:sSupPr>
                      <m:e>
                        <m:r>
                          <a:rPr lang="zh-CN" altLang="en-US" sz="2000" i="1">
                            <a:solidFill>
                              <a:srgbClr val="0070C0"/>
                            </a:solidFill>
                            <a:latin typeface="Cambria Math" panose="02040503050406030204" pitchFamily="18" charset="0"/>
                          </a:rPr>
                          <m:t>𝑔</m:t>
                        </m:r>
                      </m:e>
                      <m:sup>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𝑧</m:t>
                            </m:r>
                          </m:e>
                          <m:sub>
                            <m:r>
                              <a:rPr lang="zh-CN" altLang="en-US" sz="2000" i="0">
                                <a:solidFill>
                                  <a:srgbClr val="0070C0"/>
                                </a:solidFill>
                                <a:latin typeface="Cambria Math" panose="02040503050406030204" pitchFamily="18" charset="0"/>
                              </a:rPr>
                              <m:t>1</m:t>
                            </m:r>
                          </m:sub>
                        </m:sSub>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𝑧</m:t>
                            </m:r>
                          </m:e>
                          <m:sub>
                            <m:r>
                              <a:rPr lang="zh-CN" altLang="en-US" sz="2000" i="0">
                                <a:solidFill>
                                  <a:srgbClr val="0070C0"/>
                                </a:solidFill>
                                <a:latin typeface="Cambria Math" panose="02040503050406030204" pitchFamily="18" charset="0"/>
                              </a:rPr>
                              <m:t>2</m:t>
                            </m:r>
                          </m:sub>
                        </m:sSub>
                      </m:sup>
                    </m:sSup>
                  </m:oMath>
                </a14:m>
                <a:endParaRPr lang="en-US" altLang="zh-CN" sz="2000" dirty="0">
                  <a:solidFill>
                    <a:srgbClr val="0070C0"/>
                  </a:solidFill>
                  <a:latin typeface="楷体" panose="02010609060101010101" pitchFamily="49" charset="-122"/>
                  <a:ea typeface="楷体" panose="02010609060101010101" pitchFamily="49" charset="-122"/>
                  <a:cs typeface="Times New Roman" panose="02020603050405020304" pitchFamily="18" charset="0"/>
                </a:endParaRPr>
              </a:p>
              <a:p>
                <a:pPr marL="1371600" lvl="2" indent="-457200">
                  <a:lnSpc>
                    <a:spcPct val="120000"/>
                  </a:lnSpc>
                  <a:buFont typeface="Arial" panose="020B0604020202020204" pitchFamily="34" charset="0"/>
                  <a:buChar char="•"/>
                </a:pPr>
                <a14:m>
                  <m:oMath xmlns:m="http://schemas.openxmlformats.org/officeDocument/2006/math">
                    <m:sSub>
                      <m:sSubPr>
                        <m:ctrlPr>
                          <a:rPr lang="zh-CN" altLang="en-US" sz="2000" i="1" smtClean="0">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h</m:t>
                        </m:r>
                      </m:e>
                      <m:sub>
                        <m:r>
                          <a:rPr lang="zh-CN" altLang="en-US" sz="2000" i="0">
                            <a:solidFill>
                              <a:srgbClr val="0070C0"/>
                            </a:solidFill>
                            <a:latin typeface="Cambria Math" panose="02040503050406030204" pitchFamily="18" charset="0"/>
                          </a:rPr>
                          <m:t>1,</m:t>
                        </m:r>
                        <m:r>
                          <a:rPr lang="en-US" altLang="zh-CN" sz="2000" b="0" i="1" smtClean="0">
                            <a:solidFill>
                              <a:srgbClr val="0070C0"/>
                            </a:solidFill>
                            <a:latin typeface="Cambria Math" panose="02040503050406030204" pitchFamily="18" charset="0"/>
                          </a:rPr>
                          <m:t>3</m:t>
                        </m:r>
                      </m:sub>
                    </m:sSub>
                    <m:r>
                      <a:rPr lang="zh-CN" altLang="en-US" sz="2000" i="0">
                        <a:solidFill>
                          <a:srgbClr val="0070C0"/>
                        </a:solidFill>
                        <a:latin typeface="Cambria Math" panose="02040503050406030204" pitchFamily="18" charset="0"/>
                      </a:rPr>
                      <m:t>=</m:t>
                    </m:r>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h</m:t>
                        </m:r>
                      </m:e>
                      <m:sub>
                        <m:r>
                          <a:rPr lang="en-US" altLang="zh-CN" sz="2000" i="1">
                            <a:solidFill>
                              <a:srgbClr val="0070C0"/>
                            </a:solidFill>
                            <a:latin typeface="Cambria Math" panose="02040503050406030204" pitchFamily="18" charset="0"/>
                          </a:rPr>
                          <m:t>3</m:t>
                        </m:r>
                        <m:r>
                          <a:rPr lang="zh-CN" altLang="en-US" sz="2000">
                            <a:solidFill>
                              <a:srgbClr val="0070C0"/>
                            </a:solidFill>
                            <a:latin typeface="Cambria Math" panose="02040503050406030204" pitchFamily="18" charset="0"/>
                          </a:rPr>
                          <m:t>,</m:t>
                        </m:r>
                        <m:r>
                          <a:rPr lang="en-US" altLang="zh-CN" sz="2000" i="1">
                            <a:solidFill>
                              <a:srgbClr val="0070C0"/>
                            </a:solidFill>
                            <a:latin typeface="Cambria Math" panose="02040503050406030204" pitchFamily="18" charset="0"/>
                          </a:rPr>
                          <m:t>1</m:t>
                        </m:r>
                      </m:sub>
                    </m:sSub>
                    <m:r>
                      <a:rPr lang="en-US" altLang="zh-CN" sz="2000" i="1">
                        <a:solidFill>
                          <a:srgbClr val="0070C0"/>
                        </a:solidFill>
                        <a:latin typeface="Cambria Math" panose="02040503050406030204" pitchFamily="18" charset="0"/>
                      </a:rPr>
                      <m:t>=</m:t>
                    </m:r>
                    <m:sSup>
                      <m:sSupPr>
                        <m:ctrlPr>
                          <a:rPr lang="zh-CN" altLang="en-US" sz="2000" i="1">
                            <a:solidFill>
                              <a:srgbClr val="0070C0"/>
                            </a:solidFill>
                            <a:latin typeface="Cambria Math" panose="02040503050406030204" pitchFamily="18" charset="0"/>
                          </a:rPr>
                        </m:ctrlPr>
                      </m:sSupPr>
                      <m:e>
                        <m:r>
                          <a:rPr lang="zh-CN" altLang="en-US" sz="2000" i="1">
                            <a:solidFill>
                              <a:srgbClr val="0070C0"/>
                            </a:solidFill>
                            <a:latin typeface="Cambria Math" panose="02040503050406030204" pitchFamily="18" charset="0"/>
                          </a:rPr>
                          <m:t>𝑔</m:t>
                        </m:r>
                      </m:e>
                      <m:sup>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𝑧</m:t>
                            </m:r>
                          </m:e>
                          <m:sub>
                            <m:r>
                              <a:rPr lang="zh-CN" altLang="en-US" sz="2000" i="0">
                                <a:solidFill>
                                  <a:srgbClr val="0070C0"/>
                                </a:solidFill>
                                <a:latin typeface="Cambria Math" panose="02040503050406030204" pitchFamily="18" charset="0"/>
                              </a:rPr>
                              <m:t>1</m:t>
                            </m:r>
                          </m:sub>
                        </m:sSub>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𝑧</m:t>
                            </m:r>
                          </m:e>
                          <m:sub>
                            <m:r>
                              <a:rPr lang="en-US" altLang="zh-CN" sz="2000" b="0" i="0" smtClean="0">
                                <a:solidFill>
                                  <a:srgbClr val="0070C0"/>
                                </a:solidFill>
                                <a:latin typeface="Cambria Math" panose="02040503050406030204" pitchFamily="18" charset="0"/>
                              </a:rPr>
                              <m:t>3</m:t>
                            </m:r>
                          </m:sub>
                        </m:sSub>
                      </m:sup>
                    </m:sSup>
                  </m:oMath>
                </a14:m>
                <a:endParaRPr lang="zh-CN" altLang="en-US" sz="2000" dirty="0">
                  <a:solidFill>
                    <a:srgbClr val="0070C0"/>
                  </a:solidFill>
                  <a:latin typeface="楷体" panose="02010609060101010101" pitchFamily="49" charset="-122"/>
                  <a:ea typeface="楷体" panose="02010609060101010101" pitchFamily="49" charset="-122"/>
                  <a:cs typeface="Times New Roman" panose="02020603050405020304" pitchFamily="18" charset="0"/>
                </a:endParaRPr>
              </a:p>
              <a:p>
                <a:pPr marL="1371600" lvl="2" indent="-457200">
                  <a:lnSpc>
                    <a:spcPct val="120000"/>
                  </a:lnSpc>
                  <a:buFont typeface="Arial" panose="020B0604020202020204" pitchFamily="34" charset="0"/>
                  <a:buChar char="•"/>
                </a:pPr>
                <a14:m>
                  <m:oMath xmlns:m="http://schemas.openxmlformats.org/officeDocument/2006/math">
                    <m:sSub>
                      <m:sSubPr>
                        <m:ctrlPr>
                          <a:rPr lang="zh-CN" altLang="en-US" sz="2000" i="1" smtClean="0">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h</m:t>
                        </m:r>
                      </m:e>
                      <m:sub>
                        <m:r>
                          <a:rPr lang="en-US" altLang="zh-CN" sz="2000" i="1">
                            <a:solidFill>
                              <a:srgbClr val="0070C0"/>
                            </a:solidFill>
                            <a:latin typeface="Cambria Math" panose="02040503050406030204" pitchFamily="18" charset="0"/>
                          </a:rPr>
                          <m:t>2</m:t>
                        </m:r>
                        <m:r>
                          <a:rPr lang="zh-CN" altLang="en-US" sz="2000" i="0">
                            <a:solidFill>
                              <a:srgbClr val="0070C0"/>
                            </a:solidFill>
                            <a:latin typeface="Cambria Math" panose="02040503050406030204" pitchFamily="18" charset="0"/>
                          </a:rPr>
                          <m:t>,</m:t>
                        </m:r>
                        <m:r>
                          <a:rPr lang="en-US" altLang="zh-CN" sz="2000" i="1">
                            <a:solidFill>
                              <a:srgbClr val="0070C0"/>
                            </a:solidFill>
                            <a:latin typeface="Cambria Math" panose="02040503050406030204" pitchFamily="18" charset="0"/>
                          </a:rPr>
                          <m:t>3</m:t>
                        </m:r>
                      </m:sub>
                    </m:sSub>
                    <m:r>
                      <a:rPr lang="zh-CN" altLang="en-US" sz="2000" i="0">
                        <a:solidFill>
                          <a:srgbClr val="0070C0"/>
                        </a:solidFill>
                        <a:latin typeface="Cambria Math" panose="02040503050406030204" pitchFamily="18" charset="0"/>
                      </a:rPr>
                      <m:t>=</m:t>
                    </m:r>
                    <m:sSup>
                      <m:sSupPr>
                        <m:ctrlPr>
                          <a:rPr lang="zh-CN" altLang="en-US" sz="2000" i="1">
                            <a:solidFill>
                              <a:srgbClr val="0070C0"/>
                            </a:solidFill>
                            <a:latin typeface="Cambria Math" panose="02040503050406030204" pitchFamily="18" charset="0"/>
                          </a:rPr>
                        </m:ctrlPr>
                      </m:sSupPr>
                      <m:e>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h</m:t>
                            </m:r>
                          </m:e>
                          <m:sub>
                            <m:r>
                              <a:rPr lang="en-US" altLang="zh-CN" sz="2000" i="1">
                                <a:solidFill>
                                  <a:srgbClr val="0070C0"/>
                                </a:solidFill>
                                <a:latin typeface="Cambria Math" panose="02040503050406030204" pitchFamily="18" charset="0"/>
                              </a:rPr>
                              <m:t>3</m:t>
                            </m:r>
                            <m:r>
                              <a:rPr lang="zh-CN" altLang="en-US" sz="2000">
                                <a:solidFill>
                                  <a:srgbClr val="0070C0"/>
                                </a:solidFill>
                                <a:latin typeface="Cambria Math" panose="02040503050406030204" pitchFamily="18" charset="0"/>
                              </a:rPr>
                              <m:t>,2</m:t>
                            </m:r>
                          </m:sub>
                        </m:sSub>
                        <m:r>
                          <a:rPr lang="en-US" altLang="zh-CN" sz="2000" i="1">
                            <a:solidFill>
                              <a:srgbClr val="0070C0"/>
                            </a:solidFill>
                            <a:latin typeface="Cambria Math" panose="02040503050406030204" pitchFamily="18" charset="0"/>
                          </a:rPr>
                          <m:t>=</m:t>
                        </m:r>
                        <m:r>
                          <a:rPr lang="zh-CN" altLang="en-US" sz="2000" i="1">
                            <a:solidFill>
                              <a:srgbClr val="0070C0"/>
                            </a:solidFill>
                            <a:latin typeface="Cambria Math" panose="02040503050406030204" pitchFamily="18" charset="0"/>
                          </a:rPr>
                          <m:t>𝑔</m:t>
                        </m:r>
                      </m:e>
                      <m:sup>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𝑧</m:t>
                            </m:r>
                          </m:e>
                          <m:sub>
                            <m:r>
                              <a:rPr lang="en-US" altLang="zh-CN" sz="2000" b="0" i="0" smtClean="0">
                                <a:solidFill>
                                  <a:srgbClr val="0070C0"/>
                                </a:solidFill>
                                <a:latin typeface="Cambria Math" panose="02040503050406030204" pitchFamily="18" charset="0"/>
                              </a:rPr>
                              <m:t>2</m:t>
                            </m:r>
                          </m:sub>
                        </m:sSub>
                        <m:sSub>
                          <m:sSubPr>
                            <m:ctrlPr>
                              <a:rPr lang="zh-CN" altLang="en-US" sz="2000" i="1">
                                <a:solidFill>
                                  <a:srgbClr val="0070C0"/>
                                </a:solidFill>
                                <a:latin typeface="Cambria Math" panose="02040503050406030204" pitchFamily="18" charset="0"/>
                              </a:rPr>
                            </m:ctrlPr>
                          </m:sSubPr>
                          <m:e>
                            <m:r>
                              <a:rPr lang="zh-CN" altLang="en-US" sz="2000" i="1">
                                <a:solidFill>
                                  <a:srgbClr val="0070C0"/>
                                </a:solidFill>
                                <a:latin typeface="Cambria Math" panose="02040503050406030204" pitchFamily="18" charset="0"/>
                              </a:rPr>
                              <m:t>𝑧</m:t>
                            </m:r>
                          </m:e>
                          <m:sub>
                            <m:r>
                              <a:rPr lang="en-US" altLang="zh-CN" sz="2000" b="0" i="0" smtClean="0">
                                <a:solidFill>
                                  <a:srgbClr val="0070C0"/>
                                </a:solidFill>
                                <a:latin typeface="Cambria Math" panose="02040503050406030204" pitchFamily="18" charset="0"/>
                              </a:rPr>
                              <m:t>3</m:t>
                            </m:r>
                          </m:sub>
                        </m:sSub>
                      </m:sup>
                    </m:sSup>
                  </m:oMath>
                </a14:m>
                <a:endParaRPr lang="en-US" altLang="zh-CN" sz="2000" dirty="0">
                  <a:solidFill>
                    <a:srgbClr val="FF3F4D"/>
                  </a:solidFill>
                  <a:latin typeface="楷体" panose="02010609060101010101" pitchFamily="49" charset="-122"/>
                  <a:ea typeface="楷体" panose="02010609060101010101" pitchFamily="49" charset="-122"/>
                  <a:cs typeface="Times New Roman" panose="02020603050405020304" pitchFamily="18" charset="0"/>
                </a:endParaRPr>
              </a:p>
              <a:p>
                <a:pPr marL="914400" lvl="1" indent="-457200">
                  <a:lnSpc>
                    <a:spcPct val="120000"/>
                  </a:lnSpc>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cs typeface="Times New Roman" panose="02020603050405020304" pitchFamily="18" charset="0"/>
                  </a:rPr>
                  <a:t>设置</a:t>
                </a:r>
                <a:r>
                  <a:rPr lang="en-US" altLang="zh-CN" sz="2000" dirty="0">
                    <a:solidFill>
                      <a:srgbClr val="0009BF"/>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zh-CN" altLang="en-US" sz="2000" i="1" smtClean="0">
                        <a:solidFill>
                          <a:srgbClr val="0009BF"/>
                        </a:solidFill>
                        <a:latin typeface="Cambria Math" panose="02040503050406030204" pitchFamily="18" charset="0"/>
                      </a:rPr>
                      <m:t>𝑝𝑝</m:t>
                    </m:r>
                    <m:r>
                      <a:rPr lang="zh-CN" altLang="en-US" sz="2000" i="0">
                        <a:solidFill>
                          <a:srgbClr val="0009BF"/>
                        </a:solidFill>
                        <a:latin typeface="Cambria Math" panose="02040503050406030204" pitchFamily="18" charset="0"/>
                      </a:rPr>
                      <m:t>=</m:t>
                    </m:r>
                    <m:d>
                      <m:dPr>
                        <m:sepChr m:val=","/>
                        <m:ctrlPr>
                          <a:rPr lang="zh-CN" altLang="en-US" sz="2000" i="1" smtClean="0">
                            <a:solidFill>
                              <a:srgbClr val="0009BF"/>
                            </a:solidFill>
                            <a:latin typeface="Cambria Math" panose="02040503050406030204" pitchFamily="18" charset="0"/>
                          </a:rPr>
                        </m:ctrlPr>
                      </m:dPr>
                      <m:e>
                        <m:r>
                          <a:rPr lang="zh-CN" altLang="en-US" sz="2000" i="1">
                            <a:solidFill>
                              <a:srgbClr val="0009BF"/>
                            </a:solidFill>
                            <a:latin typeface="Cambria Math" panose="02040503050406030204" pitchFamily="18" charset="0"/>
                          </a:rPr>
                          <m:t>𝑔</m:t>
                        </m:r>
                      </m:e>
                      <m:e>
                        <m:d>
                          <m:dPr>
                            <m:begChr m:val="{"/>
                            <m:endChr m:val="}"/>
                            <m:ctrlPr>
                              <a:rPr lang="zh-CN" altLang="en-US" sz="2000" i="1" smtClean="0">
                                <a:solidFill>
                                  <a:srgbClr val="0009BF"/>
                                </a:solidFill>
                                <a:latin typeface="Cambria Math" panose="02040503050406030204" pitchFamily="18" charset="0"/>
                              </a:rPr>
                            </m:ctrlPr>
                          </m:dPr>
                          <m:e>
                            <m:sSub>
                              <m:sSubPr>
                                <m:ctrlPr>
                                  <a:rPr lang="zh-CN" altLang="en-US" sz="2000" i="1">
                                    <a:solidFill>
                                      <a:srgbClr val="0009BF"/>
                                    </a:solidFill>
                                    <a:latin typeface="Cambria Math" panose="02040503050406030204" pitchFamily="18" charset="0"/>
                                  </a:rPr>
                                </m:ctrlPr>
                              </m:sSubPr>
                              <m:e>
                                <m:r>
                                  <a:rPr lang="zh-CN" altLang="en-US" sz="2000" i="1">
                                    <a:solidFill>
                                      <a:srgbClr val="0009BF"/>
                                    </a:solidFill>
                                    <a:latin typeface="Cambria Math" panose="02040503050406030204" pitchFamily="18" charset="0"/>
                                  </a:rPr>
                                  <m:t>h</m:t>
                                </m:r>
                              </m:e>
                              <m:sub>
                                <m:r>
                                  <a:rPr lang="zh-CN" altLang="en-US" sz="2000" i="1">
                                    <a:solidFill>
                                      <a:srgbClr val="0009BF"/>
                                    </a:solidFill>
                                    <a:latin typeface="Cambria Math" panose="02040503050406030204" pitchFamily="18" charset="0"/>
                                  </a:rPr>
                                  <m:t>𝑖</m:t>
                                </m:r>
                              </m:sub>
                            </m:sSub>
                          </m:e>
                        </m:d>
                      </m:e>
                      <m:e>
                        <m:d>
                          <m:dPr>
                            <m:begChr m:val="{"/>
                            <m:endChr m:val="}"/>
                            <m:ctrlPr>
                              <a:rPr lang="zh-CN" altLang="en-US" sz="2000" i="1" smtClean="0">
                                <a:solidFill>
                                  <a:srgbClr val="0009BF"/>
                                </a:solidFill>
                                <a:latin typeface="Cambria Math" panose="02040503050406030204" pitchFamily="18" charset="0"/>
                              </a:rPr>
                            </m:ctrlPr>
                          </m:dPr>
                          <m:e>
                            <m:sSub>
                              <m:sSubPr>
                                <m:ctrlPr>
                                  <a:rPr lang="zh-CN" altLang="en-US" sz="2000" i="1">
                                    <a:solidFill>
                                      <a:srgbClr val="0009BF"/>
                                    </a:solidFill>
                                    <a:latin typeface="Cambria Math" panose="02040503050406030204" pitchFamily="18" charset="0"/>
                                  </a:rPr>
                                </m:ctrlPr>
                              </m:sSubPr>
                              <m:e>
                                <m:r>
                                  <a:rPr lang="zh-CN" altLang="en-US" sz="2000" i="1">
                                    <a:solidFill>
                                      <a:srgbClr val="0009BF"/>
                                    </a:solidFill>
                                    <a:latin typeface="Cambria Math" panose="02040503050406030204" pitchFamily="18" charset="0"/>
                                  </a:rPr>
                                  <m:t>h</m:t>
                                </m:r>
                              </m:e>
                              <m:sub>
                                <m:r>
                                  <a:rPr lang="zh-CN" altLang="en-US" sz="2000" i="1">
                                    <a:solidFill>
                                      <a:srgbClr val="0009BF"/>
                                    </a:solidFill>
                                    <a:latin typeface="Cambria Math" panose="02040503050406030204" pitchFamily="18" charset="0"/>
                                  </a:rPr>
                                  <m:t>𝑖</m:t>
                                </m:r>
                                <m:r>
                                  <a:rPr lang="zh-CN" altLang="en-US" sz="2000" i="0">
                                    <a:solidFill>
                                      <a:srgbClr val="0009BF"/>
                                    </a:solidFill>
                                    <a:latin typeface="Cambria Math" panose="02040503050406030204" pitchFamily="18" charset="0"/>
                                  </a:rPr>
                                  <m:t>,</m:t>
                                </m:r>
                                <m:r>
                                  <a:rPr lang="zh-CN" altLang="en-US" sz="2000" i="1">
                                    <a:solidFill>
                                      <a:srgbClr val="0009BF"/>
                                    </a:solidFill>
                                    <a:latin typeface="Cambria Math" panose="02040503050406030204" pitchFamily="18" charset="0"/>
                                  </a:rPr>
                                  <m:t>𝑗</m:t>
                                </m:r>
                              </m:sub>
                            </m:sSub>
                          </m:e>
                        </m:d>
                      </m:e>
                    </m:d>
                  </m:oMath>
                </a14:m>
                <a:r>
                  <a:rPr lang="en-US" altLang="zh-CN" sz="2000" dirty="0">
                    <a:solidFill>
                      <a:srgbClr val="0009BF"/>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zh-CN" altLang="en-US" sz="2000" i="1">
                        <a:solidFill>
                          <a:srgbClr val="0009BF"/>
                        </a:solidFill>
                        <a:latin typeface="Cambria Math" panose="02040503050406030204" pitchFamily="18" charset="0"/>
                      </a:rPr>
                      <m:t>𝑡𝑑</m:t>
                    </m:r>
                    <m:r>
                      <a:rPr lang="zh-CN" altLang="en-US" sz="2000">
                        <a:solidFill>
                          <a:srgbClr val="0009BF"/>
                        </a:solidFill>
                        <a:latin typeface="Cambria Math" panose="02040503050406030204" pitchFamily="18" charset="0"/>
                      </a:rPr>
                      <m:t>=</m:t>
                    </m:r>
                    <m:d>
                      <m:dPr>
                        <m:begChr m:val="{"/>
                        <m:endChr m:val="}"/>
                        <m:ctrlPr>
                          <a:rPr lang="zh-CN" altLang="en-US" sz="2000" i="1" smtClean="0">
                            <a:solidFill>
                              <a:srgbClr val="0009BF"/>
                            </a:solidFill>
                            <a:latin typeface="Cambria Math" panose="02040503050406030204" pitchFamily="18" charset="0"/>
                          </a:rPr>
                        </m:ctrlPr>
                      </m:dPr>
                      <m:e>
                        <m:sSub>
                          <m:sSubPr>
                            <m:ctrlPr>
                              <a:rPr lang="zh-CN" altLang="en-US" sz="2000" i="1">
                                <a:solidFill>
                                  <a:srgbClr val="0009BF"/>
                                </a:solidFill>
                                <a:latin typeface="Cambria Math" panose="02040503050406030204" pitchFamily="18" charset="0"/>
                              </a:rPr>
                            </m:ctrlPr>
                          </m:sSubPr>
                          <m:e>
                            <m:r>
                              <a:rPr lang="zh-CN" altLang="en-US" sz="2000" i="1">
                                <a:solidFill>
                                  <a:srgbClr val="0009BF"/>
                                </a:solidFill>
                                <a:latin typeface="Cambria Math" panose="02040503050406030204" pitchFamily="18" charset="0"/>
                              </a:rPr>
                              <m:t>𝑧</m:t>
                            </m:r>
                          </m:e>
                          <m:sub>
                            <m:r>
                              <a:rPr lang="zh-CN" altLang="en-US" sz="2000" i="1">
                                <a:solidFill>
                                  <a:srgbClr val="0009BF"/>
                                </a:solidFill>
                                <a:latin typeface="Cambria Math" panose="02040503050406030204" pitchFamily="18" charset="0"/>
                              </a:rPr>
                              <m:t>𝑖</m:t>
                            </m:r>
                          </m:sub>
                        </m:sSub>
                      </m:e>
                    </m:d>
                  </m:oMath>
                </a14:m>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2" name="文本框 21">
                <a:extLst>
                  <a:ext uri="{FF2B5EF4-FFF2-40B4-BE49-F238E27FC236}">
                    <a16:creationId xmlns:a16="http://schemas.microsoft.com/office/drawing/2014/main" id="{9D3355C9-1E7C-439D-A90E-ACAF06D3EEDF}"/>
                  </a:ext>
                </a:extLst>
              </p:cNvPr>
              <p:cNvSpPr txBox="1">
                <a:spLocks noRot="1" noChangeAspect="1" noMove="1" noResize="1" noEditPoints="1" noAdjustHandles="1" noChangeArrowheads="1" noChangeShapeType="1" noTextEdit="1"/>
              </p:cNvSpPr>
              <p:nvPr/>
            </p:nvSpPr>
            <p:spPr>
              <a:xfrm>
                <a:off x="5792581" y="2631311"/>
                <a:ext cx="5426799" cy="2083006"/>
              </a:xfrm>
              <a:prstGeom prst="rect">
                <a:avLst/>
              </a:prstGeom>
              <a:blipFill>
                <a:blip r:embed="rId6"/>
                <a:stretch>
                  <a:fillRect b="-8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4256800"/>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605236" y="164021"/>
            <a:ext cx="6103344" cy="645160"/>
          </a:xfrm>
          <a:prstGeom prst="rect">
            <a:avLst/>
          </a:prstGeom>
          <a:noFill/>
        </p:spPr>
        <p:txBody>
          <a:bodyPr wrap="square">
            <a:spAutoFit/>
          </a:bodyPr>
          <a:lstStyle/>
          <a:p>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基于</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CDH</a:t>
            </a:r>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的</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CVC</a:t>
            </a:r>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构造</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cxnSp>
        <p:nvCxnSpPr>
          <p:cNvPr id="83" name="直接连接符 82"/>
          <p:cNvCxnSpPr/>
          <p:nvPr/>
        </p:nvCxnSpPr>
        <p:spPr>
          <a:xfrm>
            <a:off x="0" y="81035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777355" y="333375"/>
            <a:ext cx="4318000" cy="368300"/>
          </a:xfrm>
          <a:prstGeom prst="rect">
            <a:avLst/>
          </a:prstGeom>
          <a:noFill/>
        </p:spPr>
        <p:txBody>
          <a:bodyPr wrap="none" rtlCol="0" anchor="t">
            <a:spAutoFit/>
          </a:bodyPr>
          <a:lstStyle/>
          <a:p>
            <a:r>
              <a:rPr lang="en-US" altLang="zh-CN" b="1" dirty="0">
                <a:solidFill>
                  <a:srgbClr val="0009BF"/>
                </a:solidFill>
                <a:latin typeface="Times New Roman" panose="02020603050405020304" pitchFamily="18" charset="0"/>
                <a:cs typeface="Times New Roman" panose="02020603050405020304" pitchFamily="18" charset="0"/>
                <a:sym typeface="+mn-ea"/>
              </a:rPr>
              <a:t>Nearly Optimal Verifiable Data Streaming</a:t>
            </a:r>
            <a:endParaRPr lang="zh-CN" altLang="en-US"/>
          </a:p>
        </p:txBody>
      </p:sp>
      <mc:AlternateContent xmlns:mc="http://schemas.openxmlformats.org/markup-compatibility/2006" xmlns:a14="http://schemas.microsoft.com/office/drawing/2010/main">
        <mc:Choice Requires="a14">
          <p:sp>
            <p:nvSpPr>
              <p:cNvPr id="9" name="文本框 28">
                <a:extLst>
                  <a:ext uri="{FF2B5EF4-FFF2-40B4-BE49-F238E27FC236}">
                    <a16:creationId xmlns:a16="http://schemas.microsoft.com/office/drawing/2014/main" id="{2D8FE6A8-5870-4B6E-AEB4-070CB63180E1}"/>
                  </a:ext>
                </a:extLst>
              </p:cNvPr>
              <p:cNvSpPr txBox="1"/>
              <p:nvPr/>
            </p:nvSpPr>
            <p:spPr>
              <a:xfrm>
                <a:off x="832472" y="2399968"/>
                <a:ext cx="3824151" cy="23988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14:m>
                  <m:oMath xmlns:m="http://schemas.openxmlformats.org/officeDocument/2006/math">
                    <m:r>
                      <a:rPr lang="zh-CN" altLang="en-US" sz="2000" b="1" i="0" smtClean="0">
                        <a:solidFill>
                          <a:srgbClr val="0009BF"/>
                        </a:solidFill>
                        <a:latin typeface="Cambria Math" panose="02040503050406030204" pitchFamily="18" charset="0"/>
                      </a:rPr>
                      <m:t>𝐂𝐂𝐨</m:t>
                    </m:r>
                    <m:sSub>
                      <m:sSubPr>
                        <m:ctrlPr>
                          <a:rPr lang="zh-CN" altLang="en-US" sz="2000" b="1" i="1">
                            <a:solidFill>
                              <a:srgbClr val="0009BF"/>
                            </a:solidFill>
                            <a:latin typeface="Cambria Math" panose="02040503050406030204" pitchFamily="18" charset="0"/>
                          </a:rPr>
                        </m:ctrlPr>
                      </m:sSubPr>
                      <m:e>
                        <m:r>
                          <a:rPr lang="zh-CN" altLang="en-US" sz="2000" b="1" i="0">
                            <a:solidFill>
                              <a:srgbClr val="0009BF"/>
                            </a:solidFill>
                            <a:latin typeface="Cambria Math" panose="02040503050406030204" pitchFamily="18" charset="0"/>
                          </a:rPr>
                          <m:t>𝐦</m:t>
                        </m:r>
                      </m:e>
                      <m:sub>
                        <m:r>
                          <a:rPr lang="zh-CN" altLang="en-US" sz="2000" b="1" i="0">
                            <a:solidFill>
                              <a:srgbClr val="0009BF"/>
                            </a:solidFill>
                            <a:latin typeface="Cambria Math" panose="02040503050406030204" pitchFamily="18" charset="0"/>
                          </a:rPr>
                          <m:t>𝐩𝐩</m:t>
                        </m:r>
                      </m:sub>
                    </m:sSub>
                    <m:d>
                      <m:dPr>
                        <m:sepChr m:val=","/>
                        <m:ctrlPr>
                          <a:rPr lang="zh-CN" altLang="en-US" sz="2000" b="1" i="1">
                            <a:solidFill>
                              <a:srgbClr val="0009BF"/>
                            </a:solidFill>
                            <a:latin typeface="Cambria Math" panose="02040503050406030204" pitchFamily="18" charset="0"/>
                          </a:rPr>
                        </m:ctrlPr>
                      </m:dPr>
                      <m:e>
                        <m:sSub>
                          <m:sSubPr>
                            <m:ctrlPr>
                              <a:rPr lang="zh-CN" altLang="en-US" sz="2000" b="1" i="1">
                                <a:solidFill>
                                  <a:srgbClr val="0009BF"/>
                                </a:solidFill>
                                <a:latin typeface="Cambria Math" panose="02040503050406030204" pitchFamily="18" charset="0"/>
                              </a:rPr>
                            </m:ctrlPr>
                          </m:sSubPr>
                          <m:e>
                            <m:r>
                              <a:rPr lang="zh-CN" altLang="en-US" sz="2000" b="1" i="1">
                                <a:solidFill>
                                  <a:srgbClr val="0009BF"/>
                                </a:solidFill>
                                <a:latin typeface="Cambria Math" panose="02040503050406030204" pitchFamily="18" charset="0"/>
                              </a:rPr>
                              <m:t>𝒎</m:t>
                            </m:r>
                          </m:e>
                          <m:sub>
                            <m:r>
                              <a:rPr lang="zh-CN" altLang="en-US" sz="2000" b="1" i="0">
                                <a:solidFill>
                                  <a:srgbClr val="0009BF"/>
                                </a:solidFill>
                                <a:latin typeface="Cambria Math" panose="02040503050406030204" pitchFamily="18" charset="0"/>
                              </a:rPr>
                              <m:t>𝟏</m:t>
                            </m:r>
                            <m:r>
                              <a:rPr lang="en-US" altLang="zh-CN" sz="2000" b="1" i="1" smtClean="0">
                                <a:solidFill>
                                  <a:srgbClr val="0009BF"/>
                                </a:solidFill>
                                <a:latin typeface="Cambria Math" panose="02040503050406030204" pitchFamily="18" charset="0"/>
                              </a:rPr>
                              <m:t>,</m:t>
                            </m:r>
                            <m:r>
                              <a:rPr lang="en-US" altLang="zh-CN" sz="2000" b="1" i="1" smtClean="0">
                                <a:solidFill>
                                  <a:srgbClr val="0009BF"/>
                                </a:solidFill>
                                <a:latin typeface="Cambria Math" panose="02040503050406030204" pitchFamily="18" charset="0"/>
                              </a:rPr>
                              <m:t>𝟐</m:t>
                            </m:r>
                            <m:r>
                              <a:rPr lang="en-US" altLang="zh-CN" sz="2000" b="1" i="1" smtClean="0">
                                <a:solidFill>
                                  <a:srgbClr val="0009BF"/>
                                </a:solidFill>
                                <a:latin typeface="Cambria Math" panose="02040503050406030204" pitchFamily="18" charset="0"/>
                              </a:rPr>
                              <m:t>,</m:t>
                            </m:r>
                            <m:r>
                              <a:rPr lang="en-US" altLang="zh-CN" sz="2000" b="1" i="1" smtClean="0">
                                <a:solidFill>
                                  <a:srgbClr val="0009BF"/>
                                </a:solidFill>
                                <a:latin typeface="Cambria Math" panose="02040503050406030204" pitchFamily="18" charset="0"/>
                              </a:rPr>
                              <m:t>𝟑</m:t>
                            </m:r>
                          </m:sub>
                        </m:sSub>
                        <m:r>
                          <a:rPr lang="en-US" altLang="zh-CN" sz="2000" b="1" i="1">
                            <a:solidFill>
                              <a:srgbClr val="0009BF"/>
                            </a:solidFill>
                            <a:latin typeface="Cambria Math" panose="02040503050406030204" pitchFamily="18" charset="0"/>
                          </a:rPr>
                          <m:t>=</m:t>
                        </m:r>
                        <m:r>
                          <a:rPr lang="en-US" altLang="zh-CN" sz="2000" b="1" i="1" smtClean="0">
                            <a:solidFill>
                              <a:srgbClr val="0009BF"/>
                            </a:solidFill>
                            <a:latin typeface="Cambria Math" panose="02040503050406030204" pitchFamily="18" charset="0"/>
                          </a:rPr>
                          <m:t>𝟎</m:t>
                        </m:r>
                      </m:e>
                      <m:e>
                        <m:r>
                          <a:rPr lang="en-US" altLang="zh-CN" sz="2000" b="1" i="1" smtClean="0">
                            <a:solidFill>
                              <a:srgbClr val="0009BF"/>
                            </a:solidFill>
                            <a:latin typeface="Cambria Math" panose="02040503050406030204" pitchFamily="18" charset="0"/>
                          </a:rPr>
                          <m:t>𝟎</m:t>
                        </m:r>
                      </m:e>
                      <m:e>
                        <m:r>
                          <a:rPr lang="en-US" altLang="zh-CN" sz="2000" b="1" i="1" smtClean="0">
                            <a:solidFill>
                              <a:srgbClr val="0009BF"/>
                            </a:solidFill>
                            <a:latin typeface="Cambria Math" panose="02040503050406030204" pitchFamily="18" charset="0"/>
                          </a:rPr>
                          <m:t>𝟎</m:t>
                        </m:r>
                      </m:e>
                    </m:d>
                  </m:oMath>
                </a14:m>
                <a:r>
                  <a:rPr lang="en-US" altLang="zh-CN" sz="2000" b="1" dirty="0">
                    <a:solidFill>
                      <a:srgbClr val="0009BF"/>
                    </a:solidFill>
                    <a:latin typeface="楷体" panose="02010609060101010101" pitchFamily="49" charset="-122"/>
                    <a:ea typeface="楷体" panose="02010609060101010101" pitchFamily="49" charset="-122"/>
                  </a:rPr>
                  <a:t>:</a:t>
                </a:r>
              </a:p>
              <a:p>
                <a:pPr marL="914400" lvl="1" indent="-457200">
                  <a:lnSpc>
                    <a:spcPct val="120000"/>
                  </a:lnSpc>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选择</a:t>
                </a:r>
                <a14:m>
                  <m:oMath xmlns:m="http://schemas.openxmlformats.org/officeDocument/2006/math">
                    <m:r>
                      <a:rPr lang="zh-CN" altLang="en-US" sz="2000" b="0" i="1" smtClean="0">
                        <a:latin typeface="Cambria Math" panose="02040503050406030204" pitchFamily="18" charset="0"/>
                      </a:rPr>
                      <m:t>𝑟</m:t>
                    </m:r>
                    <m:r>
                      <a:rPr lang="zh-CN" altLang="en-US" sz="2000" b="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b="0" i="0">
                            <a:latin typeface="Cambria Math" panose="02040503050406030204" pitchFamily="18" charset="0"/>
                          </a:rPr>
                          <m:t>ℤ</m:t>
                        </m:r>
                      </m:e>
                      <m:sub>
                        <m:r>
                          <a:rPr lang="zh-CN" altLang="en-US" sz="2000" b="0" i="1">
                            <a:latin typeface="Cambria Math" panose="02040503050406030204" pitchFamily="18" charset="0"/>
                          </a:rPr>
                          <m:t>𝑝</m:t>
                        </m:r>
                      </m:sub>
                    </m:sSub>
                    <m:r>
                      <a:rPr lang="zh-CN" altLang="en-US" sz="2000" b="0" i="1">
                        <a:latin typeface="Cambria Math" panose="02040503050406030204" pitchFamily="18" charset="0"/>
                      </a:rPr>
                      <m:t>；</m:t>
                    </m:r>
                  </m:oMath>
                </a14:m>
                <a:endParaRPr lang="en-US" altLang="zh-CN" sz="2000" dirty="0">
                  <a:latin typeface="楷体" panose="02010609060101010101" pitchFamily="49" charset="-122"/>
                  <a:ea typeface="楷体" panose="02010609060101010101" pitchFamily="49" charset="-122"/>
                </a:endParaRPr>
              </a:p>
              <a:p>
                <a:pPr marL="914400" lvl="1" indent="-457200">
                  <a:lnSpc>
                    <a:spcPct val="150000"/>
                  </a:lnSpc>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设置</a:t>
                </a:r>
                <a14:m>
                  <m:oMath xmlns:m="http://schemas.openxmlformats.org/officeDocument/2006/math">
                    <m:r>
                      <a:rPr lang="zh-CN" altLang="en-US" sz="2000" b="1" i="0" smtClean="0">
                        <a:solidFill>
                          <a:srgbClr val="FF0000"/>
                        </a:solidFill>
                        <a:latin typeface="Cambria Math" panose="02040503050406030204" pitchFamily="18" charset="0"/>
                      </a:rPr>
                      <m:t>𝐂</m:t>
                    </m:r>
                    <m:r>
                      <a:rPr lang="zh-CN" altLang="en-US" sz="2000" b="1" i="0">
                        <a:solidFill>
                          <a:srgbClr val="FF0000"/>
                        </a:solidFill>
                        <a:latin typeface="Cambria Math" panose="02040503050406030204" pitchFamily="18" charset="0"/>
                      </a:rPr>
                      <m:t>=</m:t>
                    </m:r>
                    <m:sSubSup>
                      <m:sSubSupPr>
                        <m:ctrlPr>
                          <a:rPr lang="zh-CN" altLang="en-US" sz="2000" b="1" i="1">
                            <a:solidFill>
                              <a:srgbClr val="FF0000"/>
                            </a:solidFill>
                            <a:latin typeface="Cambria Math" panose="02040503050406030204" pitchFamily="18" charset="0"/>
                          </a:rPr>
                        </m:ctrlPr>
                      </m:sSubSupPr>
                      <m:e>
                        <m:r>
                          <a:rPr lang="zh-CN" altLang="en-US" sz="2000" b="1" i="1">
                            <a:solidFill>
                              <a:srgbClr val="FF0000"/>
                            </a:solidFill>
                            <a:latin typeface="Cambria Math" panose="02040503050406030204" pitchFamily="18" charset="0"/>
                          </a:rPr>
                          <m:t>𝒉</m:t>
                        </m:r>
                      </m:e>
                      <m:sub>
                        <m:r>
                          <a:rPr lang="zh-CN" altLang="en-US" sz="2000" b="1" i="0">
                            <a:solidFill>
                              <a:srgbClr val="FF0000"/>
                            </a:solidFill>
                            <a:latin typeface="Cambria Math" panose="02040503050406030204" pitchFamily="18" charset="0"/>
                          </a:rPr>
                          <m:t>𝟏</m:t>
                        </m:r>
                      </m:sub>
                      <m:sup>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𝒎</m:t>
                            </m:r>
                          </m:e>
                          <m:sub>
                            <m:r>
                              <a:rPr lang="zh-CN" altLang="en-US" sz="2000" b="1" i="0">
                                <a:solidFill>
                                  <a:srgbClr val="FF0000"/>
                                </a:solidFill>
                                <a:latin typeface="Cambria Math" panose="02040503050406030204" pitchFamily="18" charset="0"/>
                              </a:rPr>
                              <m:t>𝟏</m:t>
                            </m:r>
                          </m:sub>
                        </m:sSub>
                      </m:sup>
                    </m:sSubSup>
                    <m:r>
                      <a:rPr lang="zh-CN" altLang="en-US" sz="2000" b="1" i="0">
                        <a:solidFill>
                          <a:srgbClr val="FF0000"/>
                        </a:solidFill>
                        <a:latin typeface="Cambria Math" panose="02040503050406030204" pitchFamily="18" charset="0"/>
                      </a:rPr>
                      <m:t>...</m:t>
                    </m:r>
                    <m:sSubSup>
                      <m:sSubSupPr>
                        <m:ctrlPr>
                          <a:rPr lang="zh-CN" altLang="en-US" sz="2000" b="1" i="1">
                            <a:solidFill>
                              <a:srgbClr val="FF0000"/>
                            </a:solidFill>
                            <a:latin typeface="Cambria Math" panose="02040503050406030204" pitchFamily="18" charset="0"/>
                          </a:rPr>
                        </m:ctrlPr>
                      </m:sSubSupPr>
                      <m:e>
                        <m:r>
                          <a:rPr lang="zh-CN" altLang="en-US" sz="2000" b="1" i="1">
                            <a:solidFill>
                              <a:srgbClr val="FF0000"/>
                            </a:solidFill>
                            <a:latin typeface="Cambria Math" panose="02040503050406030204" pitchFamily="18" charset="0"/>
                          </a:rPr>
                          <m:t>𝒉</m:t>
                        </m:r>
                      </m:e>
                      <m:sub>
                        <m:r>
                          <a:rPr lang="en-US" altLang="zh-CN" sz="2000" b="1" i="1" smtClean="0">
                            <a:solidFill>
                              <a:srgbClr val="FF0000"/>
                            </a:solidFill>
                            <a:latin typeface="Cambria Math" panose="02040503050406030204" pitchFamily="18" charset="0"/>
                          </a:rPr>
                          <m:t>𝒒</m:t>
                        </m:r>
                      </m:sub>
                      <m:sup>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𝒎</m:t>
                            </m:r>
                          </m:e>
                          <m:sub>
                            <m:r>
                              <a:rPr lang="en-US" altLang="zh-CN" sz="2000" b="1" i="1" smtClean="0">
                                <a:solidFill>
                                  <a:srgbClr val="FF0000"/>
                                </a:solidFill>
                                <a:latin typeface="Cambria Math" panose="02040503050406030204" pitchFamily="18" charset="0"/>
                              </a:rPr>
                              <m:t>𝒒</m:t>
                            </m:r>
                          </m:sub>
                        </m:sSub>
                      </m:sup>
                    </m:sSubSup>
                    <m:sSup>
                      <m:sSupPr>
                        <m:ctrlPr>
                          <a:rPr lang="zh-CN" altLang="en-US" sz="2000" b="1" i="1">
                            <a:solidFill>
                              <a:srgbClr val="FF0000"/>
                            </a:solidFill>
                            <a:latin typeface="Cambria Math" panose="02040503050406030204" pitchFamily="18" charset="0"/>
                          </a:rPr>
                        </m:ctrlPr>
                      </m:sSupPr>
                      <m:e>
                        <m:r>
                          <a:rPr lang="zh-CN" altLang="en-US" sz="2000" b="1" i="1">
                            <a:solidFill>
                              <a:srgbClr val="FF0000"/>
                            </a:solidFill>
                            <a:latin typeface="Cambria Math" panose="02040503050406030204" pitchFamily="18" charset="0"/>
                          </a:rPr>
                          <m:t>𝒈</m:t>
                        </m:r>
                      </m:e>
                      <m:sup>
                        <m:r>
                          <a:rPr lang="zh-CN" altLang="en-US" sz="2000" b="1" i="1">
                            <a:solidFill>
                              <a:srgbClr val="FF0000"/>
                            </a:solidFill>
                            <a:latin typeface="Cambria Math" panose="02040503050406030204" pitchFamily="18" charset="0"/>
                          </a:rPr>
                          <m:t>𝒓</m:t>
                        </m:r>
                      </m:sup>
                    </m:sSup>
                  </m:oMath>
                </a14:m>
                <a:endParaRPr lang="en-US" altLang="zh-CN" sz="2000" b="1" dirty="0">
                  <a:latin typeface="楷体" panose="02010609060101010101" pitchFamily="49" charset="-122"/>
                  <a:ea typeface="楷体" panose="02010609060101010101" pitchFamily="49" charset="-122"/>
                </a:endParaRPr>
              </a:p>
              <a:p>
                <a:pPr marL="1371600" lvl="2" indent="-457200">
                  <a:lnSpc>
                    <a:spcPct val="150000"/>
                  </a:lnSpc>
                  <a:buFont typeface="Arial" panose="020B0604020202020204" pitchFamily="34" charset="0"/>
                  <a:buChar char="•"/>
                </a:pPr>
                <a14:m>
                  <m:oMath xmlns:m="http://schemas.openxmlformats.org/officeDocument/2006/math">
                    <m:r>
                      <m:rPr>
                        <m:sty m:val="p"/>
                      </m:rPr>
                      <a:rPr lang="zh-CN" altLang="en-US" sz="2000" i="0" smtClean="0">
                        <a:latin typeface="Cambria Math" panose="02040503050406030204" pitchFamily="18" charset="0"/>
                      </a:rPr>
                      <m:t>C</m:t>
                    </m:r>
                    <m:r>
                      <a:rPr lang="zh-CN" altLang="en-US" sz="2000" i="0">
                        <a:latin typeface="Cambria Math" panose="02040503050406030204" pitchFamily="18" charset="0"/>
                      </a:rPr>
                      <m:t>=</m:t>
                    </m:r>
                    <m:sSup>
                      <m:sSupPr>
                        <m:ctrlPr>
                          <a:rPr lang="zh-CN" altLang="en-US" sz="2000" i="1">
                            <a:solidFill>
                              <a:srgbClr val="836967"/>
                            </a:solidFill>
                            <a:latin typeface="Cambria Math" panose="02040503050406030204" pitchFamily="18" charset="0"/>
                          </a:rPr>
                        </m:ctrlPr>
                      </m:sSupPr>
                      <m:e>
                        <m:r>
                          <a:rPr lang="zh-CN" altLang="en-US" sz="2000" i="1">
                            <a:latin typeface="Cambria Math" panose="02040503050406030204" pitchFamily="18" charset="0"/>
                          </a:rPr>
                          <m:t>𝑔</m:t>
                        </m:r>
                      </m:e>
                      <m:sup>
                        <m:r>
                          <m:rPr>
                            <m:sty m:val="p"/>
                          </m:rPr>
                          <a:rPr lang="en-US" altLang="zh-CN" sz="2000" b="0" i="0" smtClean="0">
                            <a:latin typeface="Cambria Math" panose="02040503050406030204" pitchFamily="18" charset="0"/>
                          </a:rPr>
                          <m:t>r</m:t>
                        </m:r>
                      </m:sup>
                    </m:sSup>
                  </m:oMath>
                </a14:m>
                <a:endParaRPr lang="en-US" altLang="zh-CN" sz="2000" i="1" dirty="0">
                  <a:latin typeface="楷体" panose="02010609060101010101" pitchFamily="49" charset="-122"/>
                  <a:ea typeface="楷体" panose="02010609060101010101" pitchFamily="49" charset="-122"/>
                </a:endParaRPr>
              </a:p>
              <a:p>
                <a:pPr marL="1371600" lvl="2" indent="-457200">
                  <a:lnSpc>
                    <a:spcPct val="150000"/>
                  </a:lnSpc>
                  <a:buFont typeface="Arial" panose="020B0604020202020204" pitchFamily="34" charset="0"/>
                  <a:buChar char="•"/>
                </a:pPr>
                <a14:m>
                  <m:oMath xmlns:m="http://schemas.openxmlformats.org/officeDocument/2006/math">
                    <m:r>
                      <a:rPr lang="zh-CN" altLang="en-US" sz="2000" i="1" smtClean="0">
                        <a:latin typeface="Cambria Math" panose="02040503050406030204" pitchFamily="18" charset="0"/>
                      </a:rPr>
                      <m:t>𝑎𝑢𝑥</m:t>
                    </m:r>
                    <m:r>
                      <a:rPr lang="zh-CN" altLang="en-US" sz="2000" i="0">
                        <a:latin typeface="Cambria Math" panose="02040503050406030204" pitchFamily="18" charset="0"/>
                      </a:rPr>
                      <m:t>=</m:t>
                    </m:r>
                    <m:d>
                      <m:dPr>
                        <m:sepChr m:val=","/>
                        <m:ctrlPr>
                          <a:rPr lang="zh-CN" altLang="en-US" sz="2000" i="1">
                            <a:latin typeface="Cambria Math" panose="02040503050406030204" pitchFamily="18" charset="0"/>
                          </a:rPr>
                        </m:ctrlPr>
                      </m:dPr>
                      <m:e>
                        <m:r>
                          <a:rPr lang="en-US" altLang="zh-CN" sz="2000" b="0" i="1" smtClean="0">
                            <a:latin typeface="Cambria Math" panose="02040503050406030204" pitchFamily="18" charset="0"/>
                          </a:rPr>
                          <m:t>0</m:t>
                        </m:r>
                      </m:e>
                      <m:e>
                        <m:r>
                          <a:rPr lang="en-US" altLang="zh-CN" sz="2000" b="0" i="0"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𝑟</m:t>
                        </m:r>
                      </m:e>
                    </m:d>
                  </m:oMath>
                </a14:m>
                <a:endParaRPr lang="zh-CN" altLang="en-US" sz="2000" dirty="0">
                  <a:latin typeface="楷体" panose="02010609060101010101" pitchFamily="49" charset="-122"/>
                  <a:ea typeface="楷体" panose="02010609060101010101" pitchFamily="49" charset="-122"/>
                </a:endParaRPr>
              </a:p>
            </p:txBody>
          </p:sp>
        </mc:Choice>
        <mc:Fallback xmlns="">
          <p:sp>
            <p:nvSpPr>
              <p:cNvPr id="9" name="文本框 28">
                <a:extLst>
                  <a:ext uri="{FF2B5EF4-FFF2-40B4-BE49-F238E27FC236}">
                    <a16:creationId xmlns:a16="http://schemas.microsoft.com/office/drawing/2014/main" id="{2D8FE6A8-5870-4B6E-AEB4-070CB63180E1}"/>
                  </a:ext>
                </a:extLst>
              </p:cNvPr>
              <p:cNvSpPr txBox="1">
                <a:spLocks noRot="1" noChangeAspect="1" noMove="1" noResize="1" noEditPoints="1" noAdjustHandles="1" noChangeArrowheads="1" noChangeShapeType="1" noTextEdit="1"/>
              </p:cNvSpPr>
              <p:nvPr/>
            </p:nvSpPr>
            <p:spPr>
              <a:xfrm>
                <a:off x="832472" y="2399968"/>
                <a:ext cx="3824151" cy="2398862"/>
              </a:xfrm>
              <a:prstGeom prst="rect">
                <a:avLst/>
              </a:prstGeom>
              <a:blipFill>
                <a:blip r:embed="rId4"/>
                <a:stretch>
                  <a:fillRect b="-330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FCB495E-26A2-4599-92C8-7D4DEB891BC1}"/>
              </a:ext>
            </a:extLst>
          </p:cNvPr>
          <p:cNvPicPr>
            <a:picLocks noChangeAspect="1"/>
          </p:cNvPicPr>
          <p:nvPr/>
        </p:nvPicPr>
        <p:blipFill>
          <a:blip r:embed="rId5"/>
          <a:stretch>
            <a:fillRect/>
          </a:stretch>
        </p:blipFill>
        <p:spPr>
          <a:xfrm>
            <a:off x="605236" y="891230"/>
            <a:ext cx="7901201" cy="1126827"/>
          </a:xfrm>
          <a:prstGeom prst="rect">
            <a:avLst/>
          </a:prstGeom>
        </p:spPr>
      </p:pic>
      <mc:AlternateContent xmlns:mc="http://schemas.openxmlformats.org/markup-compatibility/2006">
        <mc:Choice xmlns:a14="http://schemas.microsoft.com/office/drawing/2010/main" Requires="a14">
          <p:sp>
            <p:nvSpPr>
              <p:cNvPr id="12" name="文本框 42">
                <a:extLst>
                  <a:ext uri="{FF2B5EF4-FFF2-40B4-BE49-F238E27FC236}">
                    <a16:creationId xmlns:a16="http://schemas.microsoft.com/office/drawing/2014/main" id="{94BB3B04-6646-4D3F-966A-7F3971A5658B}"/>
                  </a:ext>
                </a:extLst>
              </p:cNvPr>
              <p:cNvSpPr txBox="1"/>
              <p:nvPr/>
            </p:nvSpPr>
            <p:spPr>
              <a:xfrm>
                <a:off x="6463898" y="2399968"/>
                <a:ext cx="4944913" cy="249042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a:rPr lang="zh-CN" altLang="en-US" sz="2000" b="1" i="0" smtClean="0">
                          <a:solidFill>
                            <a:srgbClr val="0009BF"/>
                          </a:solidFill>
                          <a:latin typeface="Cambria Math" panose="02040503050406030204" pitchFamily="18" charset="0"/>
                        </a:rPr>
                        <m:t>𝐂𝐎𝐩𝐞</m:t>
                      </m:r>
                      <m:sSub>
                        <m:sSubPr>
                          <m:ctrlPr>
                            <a:rPr lang="zh-CN" altLang="en-US" sz="2000" b="1" i="1">
                              <a:solidFill>
                                <a:srgbClr val="0009BF"/>
                              </a:solidFill>
                              <a:latin typeface="Cambria Math" panose="02040503050406030204" pitchFamily="18" charset="0"/>
                            </a:rPr>
                          </m:ctrlPr>
                        </m:sSubPr>
                        <m:e>
                          <m:r>
                            <a:rPr lang="zh-CN" altLang="en-US" sz="2000" b="1" i="0">
                              <a:solidFill>
                                <a:srgbClr val="0009BF"/>
                              </a:solidFill>
                              <a:latin typeface="Cambria Math" panose="02040503050406030204" pitchFamily="18" charset="0"/>
                            </a:rPr>
                            <m:t>𝐧</m:t>
                          </m:r>
                        </m:e>
                        <m:sub>
                          <m:r>
                            <a:rPr lang="zh-CN" altLang="en-US" sz="2000" b="1" i="0">
                              <a:solidFill>
                                <a:srgbClr val="0009BF"/>
                              </a:solidFill>
                              <a:latin typeface="Cambria Math" panose="02040503050406030204" pitchFamily="18" charset="0"/>
                            </a:rPr>
                            <m:t>𝐩𝐩</m:t>
                          </m:r>
                        </m:sub>
                      </m:sSub>
                      <m:d>
                        <m:dPr>
                          <m:sepChr m:val=","/>
                          <m:ctrlPr>
                            <a:rPr lang="zh-CN" altLang="en-US" sz="2000" b="1" i="1">
                              <a:solidFill>
                                <a:srgbClr val="0009BF"/>
                              </a:solidFill>
                              <a:latin typeface="Cambria Math" panose="02040503050406030204" pitchFamily="18" charset="0"/>
                            </a:rPr>
                          </m:ctrlPr>
                        </m:dPr>
                        <m:e>
                          <m:r>
                            <a:rPr lang="zh-CN" altLang="en-US" sz="2000" b="1" i="1">
                              <a:solidFill>
                                <a:srgbClr val="0009BF"/>
                              </a:solidFill>
                              <a:latin typeface="Cambria Math" panose="02040503050406030204" pitchFamily="18" charset="0"/>
                            </a:rPr>
                            <m:t>𝒊</m:t>
                          </m:r>
                        </m:e>
                        <m:e>
                          <m:r>
                            <a:rPr lang="zh-CN" altLang="en-US" sz="2000" b="1" i="1">
                              <a:solidFill>
                                <a:srgbClr val="0009BF"/>
                              </a:solidFill>
                              <a:latin typeface="Cambria Math" panose="02040503050406030204" pitchFamily="18" charset="0"/>
                            </a:rPr>
                            <m:t>𝒎</m:t>
                          </m:r>
                        </m:e>
                        <m:e>
                          <m:r>
                            <a:rPr lang="zh-CN" altLang="en-US" sz="2000" b="1" i="1">
                              <a:solidFill>
                                <a:srgbClr val="0009BF"/>
                              </a:solidFill>
                              <a:latin typeface="Cambria Math" panose="02040503050406030204" pitchFamily="18" charset="0"/>
                            </a:rPr>
                            <m:t>𝒂𝒖𝒙</m:t>
                          </m:r>
                        </m:e>
                      </m:d>
                      <m:r>
                        <a:rPr lang="zh-CN" altLang="en-US" sz="2000" b="1" i="0">
                          <a:solidFill>
                            <a:srgbClr val="0009BF"/>
                          </a:solidFill>
                          <a:latin typeface="Cambria Math" panose="02040503050406030204" pitchFamily="18" charset="0"/>
                        </a:rPr>
                        <m:t>:</m:t>
                      </m:r>
                    </m:oMath>
                  </m:oMathPara>
                </a14:m>
                <a:endParaRPr lang="en-US" altLang="zh-CN" sz="2000" b="1" dirty="0">
                  <a:solidFill>
                    <a:srgbClr val="0009BF"/>
                  </a:solidFill>
                  <a:latin typeface="楷体" panose="02010609060101010101" pitchFamily="49" charset="-122"/>
                  <a:ea typeface="楷体" panose="02010609060101010101" pitchFamily="49" charset="-122"/>
                </a:endParaRPr>
              </a:p>
              <a:p>
                <a:pPr marL="914400" lvl="1" indent="-4572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计算：</a:t>
                </a:r>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𝝅</m:t>
                        </m:r>
                      </m:e>
                      <m:sub>
                        <m:r>
                          <a:rPr lang="en-US" altLang="zh-CN" sz="2000" b="1" i="1" smtClean="0">
                            <a:solidFill>
                              <a:srgbClr val="FF0000"/>
                            </a:solidFill>
                            <a:latin typeface="Cambria Math" panose="02040503050406030204" pitchFamily="18" charset="0"/>
                          </a:rPr>
                          <m:t>𝒊</m:t>
                        </m:r>
                      </m:sub>
                    </m:sSub>
                    <m:r>
                      <a:rPr lang="zh-CN" altLang="en-US" sz="2000" b="1" i="0">
                        <a:solidFill>
                          <a:srgbClr val="FF0000"/>
                        </a:solidFill>
                        <a:latin typeface="Cambria Math" panose="02040503050406030204" pitchFamily="18" charset="0"/>
                      </a:rPr>
                      <m:t>=</m:t>
                    </m:r>
                    <m:sSubSup>
                      <m:sSubSupPr>
                        <m:ctrlPr>
                          <a:rPr lang="zh-CN" altLang="en-US" sz="2000" b="1" i="1">
                            <a:solidFill>
                              <a:srgbClr val="FF0000"/>
                            </a:solidFill>
                            <a:latin typeface="Cambria Math" panose="02040503050406030204" pitchFamily="18" charset="0"/>
                          </a:rPr>
                        </m:ctrlPr>
                      </m:sSubSupPr>
                      <m:e>
                        <m:r>
                          <a:rPr lang="zh-CN" altLang="en-US" sz="2000" b="1" i="1">
                            <a:solidFill>
                              <a:srgbClr val="FF0000"/>
                            </a:solidFill>
                            <a:latin typeface="Cambria Math" panose="02040503050406030204" pitchFamily="18" charset="0"/>
                          </a:rPr>
                          <m:t>𝒉</m:t>
                        </m:r>
                      </m:e>
                      <m:sub>
                        <m:r>
                          <a:rPr lang="zh-CN" altLang="en-US" sz="2000" b="1" i="1">
                            <a:solidFill>
                              <a:srgbClr val="FF0000"/>
                            </a:solidFill>
                            <a:latin typeface="Cambria Math" panose="02040503050406030204" pitchFamily="18" charset="0"/>
                          </a:rPr>
                          <m:t>𝒊</m:t>
                        </m:r>
                      </m:sub>
                      <m:sup>
                        <m:r>
                          <a:rPr lang="zh-CN" altLang="en-US" sz="2000" b="1" i="1">
                            <a:solidFill>
                              <a:srgbClr val="FF0000"/>
                            </a:solidFill>
                            <a:latin typeface="Cambria Math" panose="02040503050406030204" pitchFamily="18" charset="0"/>
                          </a:rPr>
                          <m:t>𝒓</m:t>
                        </m:r>
                      </m:sup>
                    </m:sSubSup>
                    <m:r>
                      <a:rPr lang="zh-CN" altLang="en-US" sz="2000" b="1" i="0">
                        <a:solidFill>
                          <a:srgbClr val="FF0000"/>
                        </a:solidFill>
                        <a:latin typeface="Cambria Math" panose="02040503050406030204" pitchFamily="18" charset="0"/>
                      </a:rPr>
                      <m:t>⋅</m:t>
                    </m:r>
                    <m:nary>
                      <m:naryPr>
                        <m:chr m:val="∏"/>
                        <m:limLoc m:val="undOvr"/>
                        <m:grow m:val="on"/>
                        <m:ctrlPr>
                          <a:rPr lang="zh-CN" altLang="en-US" sz="2000" b="1" i="1">
                            <a:solidFill>
                              <a:srgbClr val="FF0000"/>
                            </a:solidFill>
                            <a:latin typeface="Cambria Math" panose="02040503050406030204" pitchFamily="18" charset="0"/>
                          </a:rPr>
                        </m:ctrlPr>
                      </m:naryPr>
                      <m:sub>
                        <m:r>
                          <a:rPr lang="zh-CN" altLang="en-US" sz="2000" b="1" i="1">
                            <a:solidFill>
                              <a:srgbClr val="FF0000"/>
                            </a:solidFill>
                            <a:latin typeface="Cambria Math" panose="02040503050406030204" pitchFamily="18" charset="0"/>
                          </a:rPr>
                          <m:t>𝒋</m:t>
                        </m:r>
                        <m:r>
                          <a:rPr lang="zh-CN" altLang="en-US" sz="2000" b="1" i="0">
                            <a:solidFill>
                              <a:srgbClr val="FF0000"/>
                            </a:solidFill>
                            <a:latin typeface="Cambria Math" panose="02040503050406030204" pitchFamily="18" charset="0"/>
                          </a:rPr>
                          <m:t>=</m:t>
                        </m:r>
                        <m:r>
                          <a:rPr lang="zh-CN" altLang="en-US" sz="2000" b="1" i="0">
                            <a:solidFill>
                              <a:srgbClr val="FF0000"/>
                            </a:solidFill>
                            <a:latin typeface="Cambria Math" panose="02040503050406030204" pitchFamily="18" charset="0"/>
                          </a:rPr>
                          <m:t>𝟏</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𝒋</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𝒊</m:t>
                        </m:r>
                      </m:sub>
                      <m:sup>
                        <m:r>
                          <a:rPr lang="zh-CN" altLang="en-US" sz="2000" b="1" i="1">
                            <a:solidFill>
                              <a:srgbClr val="FF0000"/>
                            </a:solidFill>
                            <a:latin typeface="Cambria Math" panose="02040503050406030204" pitchFamily="18" charset="0"/>
                          </a:rPr>
                          <m:t>𝒒</m:t>
                        </m:r>
                      </m:sup>
                      <m:e>
                        <m:sSubSup>
                          <m:sSubSupPr>
                            <m:ctrlPr>
                              <a:rPr lang="zh-CN" altLang="en-US" sz="2000" b="1" i="1">
                                <a:solidFill>
                                  <a:srgbClr val="FF0000"/>
                                </a:solidFill>
                                <a:latin typeface="Cambria Math" panose="02040503050406030204" pitchFamily="18" charset="0"/>
                              </a:rPr>
                            </m:ctrlPr>
                          </m:sSubSupPr>
                          <m:e>
                            <m:r>
                              <a:rPr lang="zh-CN" altLang="en-US" sz="2000" b="1" i="1">
                                <a:solidFill>
                                  <a:srgbClr val="FF0000"/>
                                </a:solidFill>
                                <a:latin typeface="Cambria Math" panose="02040503050406030204" pitchFamily="18" charset="0"/>
                              </a:rPr>
                              <m:t>𝒉</m:t>
                            </m:r>
                          </m:e>
                          <m:sub>
                            <m:r>
                              <a:rPr lang="zh-CN" altLang="en-US" sz="2000" b="1" i="1">
                                <a:solidFill>
                                  <a:srgbClr val="FF0000"/>
                                </a:solidFill>
                                <a:latin typeface="Cambria Math" panose="02040503050406030204" pitchFamily="18" charset="0"/>
                              </a:rPr>
                              <m:t>𝒊</m:t>
                            </m:r>
                            <m:r>
                              <a:rPr lang="zh-CN" altLang="en-US" sz="2000" b="1" i="0">
                                <a:solidFill>
                                  <a:srgbClr val="FF0000"/>
                                </a:solidFill>
                                <a:latin typeface="Cambria Math" panose="02040503050406030204" pitchFamily="18" charset="0"/>
                              </a:rPr>
                              <m:t>,</m:t>
                            </m:r>
                            <m:r>
                              <a:rPr lang="zh-CN" altLang="en-US" sz="2000" b="1" i="1">
                                <a:solidFill>
                                  <a:srgbClr val="FF0000"/>
                                </a:solidFill>
                                <a:latin typeface="Cambria Math" panose="02040503050406030204" pitchFamily="18" charset="0"/>
                              </a:rPr>
                              <m:t>𝒋</m:t>
                            </m:r>
                          </m:sub>
                          <m:sup>
                            <m:sSub>
                              <m:sSubPr>
                                <m:ctrlPr>
                                  <a:rPr lang="zh-CN" altLang="en-US"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𝒎</m:t>
                                </m:r>
                              </m:e>
                              <m:sub>
                                <m:r>
                                  <a:rPr lang="zh-CN" altLang="en-US" sz="2000" b="1" i="1">
                                    <a:solidFill>
                                      <a:srgbClr val="FF0000"/>
                                    </a:solidFill>
                                    <a:latin typeface="Cambria Math" panose="02040503050406030204" pitchFamily="18" charset="0"/>
                                  </a:rPr>
                                  <m:t>𝒋</m:t>
                                </m:r>
                              </m:sub>
                            </m:sSub>
                          </m:sup>
                        </m:sSubSup>
                      </m:e>
                    </m:nary>
                  </m:oMath>
                </a14:m>
                <a:endParaRPr lang="en-US" altLang="zh-CN" sz="2000" b="1" dirty="0">
                  <a:latin typeface="楷体" panose="02010609060101010101" pitchFamily="49" charset="-122"/>
                  <a:ea typeface="楷体" panose="02010609060101010101" pitchFamily="49" charset="-122"/>
                </a:endParaRPr>
              </a:p>
              <a:p>
                <a:pPr marL="1371600" lvl="2" indent="-457200">
                  <a:lnSpc>
                    <a:spcPct val="150000"/>
                  </a:lnSpc>
                  <a:buFont typeface="Arial" panose="020B0604020202020204" pitchFamily="34" charset="0"/>
                  <a:buChar char="•"/>
                </a:pPr>
                <a14:m>
                  <m:oMath xmlns:m="http://schemas.openxmlformats.org/officeDocument/2006/math">
                    <m:sSub>
                      <m:sSubPr>
                        <m:ctrlPr>
                          <a:rPr lang="zh-CN" altLang="en-US" sz="2000" b="1" i="1" smtClean="0">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𝝅</m:t>
                        </m:r>
                      </m:e>
                      <m:sub>
                        <m:r>
                          <a:rPr lang="en-US" altLang="zh-CN" sz="2000" b="1" i="1" smtClean="0">
                            <a:solidFill>
                              <a:schemeClr val="tx1"/>
                            </a:solidFill>
                            <a:latin typeface="Cambria Math" panose="02040503050406030204" pitchFamily="18" charset="0"/>
                          </a:rPr>
                          <m:t>𝟏</m:t>
                        </m:r>
                      </m:sub>
                    </m:sSub>
                    <m:r>
                      <a:rPr lang="zh-CN" altLang="en-US" sz="2000" i="0">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h</m:t>
                        </m:r>
                      </m:e>
                      <m:sub>
                        <m:r>
                          <a:rPr lang="zh-CN" altLang="en-US" sz="2000" i="0">
                            <a:solidFill>
                              <a:schemeClr val="tx1"/>
                            </a:solidFill>
                            <a:latin typeface="Cambria Math" panose="02040503050406030204" pitchFamily="18" charset="0"/>
                          </a:rPr>
                          <m:t>1</m:t>
                        </m:r>
                      </m:sub>
                      <m:sup>
                        <m:r>
                          <m:rPr>
                            <m:sty m:val="p"/>
                          </m:rPr>
                          <a:rPr lang="en-US" altLang="zh-CN" sz="2000" i="1">
                            <a:solidFill>
                              <a:schemeClr val="tx1"/>
                            </a:solidFill>
                            <a:latin typeface="Cambria Math" panose="02040503050406030204" pitchFamily="18" charset="0"/>
                          </a:rPr>
                          <m:t>r</m:t>
                        </m:r>
                      </m:sup>
                    </m:sSubSup>
                    <m:r>
                      <a:rPr lang="zh-CN" altLang="en-US" sz="2000" i="0">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h</m:t>
                        </m:r>
                      </m:e>
                      <m:sub>
                        <m:r>
                          <a:rPr lang="zh-CN" altLang="en-US" sz="2000" i="0">
                            <a:solidFill>
                              <a:schemeClr val="tx1"/>
                            </a:solidFill>
                            <a:latin typeface="Cambria Math" panose="02040503050406030204" pitchFamily="18" charset="0"/>
                          </a:rPr>
                          <m:t>1,2</m:t>
                        </m:r>
                      </m:sub>
                      <m:sup>
                        <m:sSub>
                          <m:sSubPr>
                            <m:ctrlPr>
                              <a:rPr lang="zh-CN" altLang="en-US" sz="2000" i="1"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𝑚</m:t>
                            </m:r>
                          </m:e>
                          <m:sub>
                            <m:r>
                              <a:rPr lang="zh-CN" altLang="en-US" sz="2000" i="0">
                                <a:solidFill>
                                  <a:schemeClr val="tx1"/>
                                </a:solidFill>
                                <a:latin typeface="Cambria Math" panose="02040503050406030204" pitchFamily="18" charset="0"/>
                              </a:rPr>
                              <m:t>2</m:t>
                            </m:r>
                          </m:sub>
                        </m:sSub>
                      </m:sup>
                    </m:sSubSup>
                    <m:r>
                      <a:rPr lang="zh-CN" altLang="en-US" sz="2000" i="0">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h</m:t>
                        </m:r>
                      </m:e>
                      <m:sub>
                        <m:r>
                          <a:rPr lang="zh-CN" altLang="en-US" sz="2000" i="0">
                            <a:solidFill>
                              <a:schemeClr val="tx1"/>
                            </a:solidFill>
                            <a:latin typeface="Cambria Math" panose="02040503050406030204" pitchFamily="18" charset="0"/>
                          </a:rPr>
                          <m:t>1,3</m:t>
                        </m:r>
                      </m:sub>
                      <m:sup>
                        <m:sSub>
                          <m:sSubPr>
                            <m:ctrlPr>
                              <a:rPr lang="zh-CN" altLang="en-US" sz="2000" i="1"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𝑚</m:t>
                            </m:r>
                          </m:e>
                          <m:sub>
                            <m:r>
                              <a:rPr lang="zh-CN" altLang="en-US" sz="2000" i="0">
                                <a:solidFill>
                                  <a:schemeClr val="tx1"/>
                                </a:solidFill>
                                <a:latin typeface="Cambria Math" panose="02040503050406030204" pitchFamily="18" charset="0"/>
                              </a:rPr>
                              <m:t>3</m:t>
                            </m:r>
                          </m:sub>
                        </m:sSub>
                      </m:sup>
                    </m:sSubSup>
                  </m:oMath>
                </a14:m>
                <a:r>
                  <a:rPr lang="zh-CN" altLang="en-US" sz="2000" dirty="0">
                    <a:solidFill>
                      <a:schemeClr val="tx1"/>
                    </a:solidFill>
                    <a:latin typeface="楷体" panose="02010609060101010101" pitchFamily="49" charset="-122"/>
                    <a:ea typeface="楷体" panose="02010609060101010101" pitchFamily="49" charset="-122"/>
                  </a:rPr>
                  <a:t> </a:t>
                </a:r>
                <a14:m>
                  <m:oMath xmlns:m="http://schemas.openxmlformats.org/officeDocument/2006/math">
                    <m:r>
                      <a:rPr lang="zh-CN" altLang="en-US" sz="2000">
                        <a:solidFill>
                          <a:schemeClr val="tx1"/>
                        </a:solidFill>
                        <a:latin typeface="Cambria Math" panose="02040503050406030204" pitchFamily="18" charset="0"/>
                      </a:rPr>
                      <m:t>=</m:t>
                    </m:r>
                  </m:oMath>
                </a14:m>
                <a:r>
                  <a:rPr lang="zh-CN" altLang="en-US" sz="2000" dirty="0">
                    <a:solidFill>
                      <a:schemeClr val="tx1"/>
                    </a:solidFill>
                  </a:rPr>
                  <a:t> </a:t>
                </a:r>
                <a14:m>
                  <m:oMath xmlns:m="http://schemas.openxmlformats.org/officeDocument/2006/math">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𝑔</m:t>
                        </m:r>
                      </m:e>
                      <m:sup>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𝑧</m:t>
                            </m:r>
                          </m:e>
                          <m:sub>
                            <m:r>
                              <a:rPr lang="zh-CN" altLang="en-US" sz="2000" i="1">
                                <a:solidFill>
                                  <a:schemeClr val="tx1"/>
                                </a:solidFill>
                                <a:latin typeface="Cambria Math" panose="02040503050406030204" pitchFamily="18" charset="0"/>
                              </a:rPr>
                              <m:t>1</m:t>
                            </m:r>
                          </m:sub>
                        </m:sSub>
                        <m:r>
                          <a:rPr lang="en-US" altLang="zh-CN" sz="2000" b="0" i="1" smtClean="0">
                            <a:solidFill>
                              <a:schemeClr val="tx1"/>
                            </a:solidFill>
                            <a:latin typeface="Cambria Math" panose="02040503050406030204" pitchFamily="18" charset="0"/>
                          </a:rPr>
                          <m:t>∗</m:t>
                        </m:r>
                        <m:r>
                          <m:rPr>
                            <m:sty m:val="p"/>
                          </m:rPr>
                          <a:rPr lang="en-US" altLang="zh-CN" sz="2000" i="1">
                            <a:solidFill>
                              <a:schemeClr val="tx1"/>
                            </a:solidFill>
                            <a:latin typeface="Cambria Math" panose="02040503050406030204" pitchFamily="18" charset="0"/>
                          </a:rPr>
                          <m:t>r</m:t>
                        </m:r>
                      </m:sup>
                    </m:sSup>
                  </m:oMath>
                </a14:m>
                <a:endParaRPr lang="en-US" altLang="zh-CN" sz="2000" dirty="0">
                  <a:solidFill>
                    <a:schemeClr val="tx1"/>
                  </a:solidFill>
                  <a:latin typeface="楷体" panose="02010609060101010101" pitchFamily="49" charset="-122"/>
                  <a:ea typeface="楷体" panose="02010609060101010101" pitchFamily="49" charset="-122"/>
                </a:endParaRPr>
              </a:p>
              <a:p>
                <a:pPr marL="1371600" lvl="2" indent="-457200">
                  <a:lnSpc>
                    <a:spcPct val="150000"/>
                  </a:lnSpc>
                  <a:buFont typeface="Arial" panose="020B0604020202020204" pitchFamily="34" charset="0"/>
                  <a:buChar char="•"/>
                </a:pPr>
                <a14:m>
                  <m:oMath xmlns:m="http://schemas.openxmlformats.org/officeDocument/2006/math">
                    <m:sSub>
                      <m:sSubPr>
                        <m:ctrlPr>
                          <a:rPr lang="zh-CN" altLang="en-US"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𝝅</m:t>
                        </m:r>
                      </m:e>
                      <m:sub>
                        <m:r>
                          <a:rPr lang="en-US" altLang="zh-CN" sz="2000" b="1" i="1" smtClean="0">
                            <a:solidFill>
                              <a:schemeClr val="tx1"/>
                            </a:solidFill>
                            <a:latin typeface="Cambria Math" panose="02040503050406030204" pitchFamily="18" charset="0"/>
                          </a:rPr>
                          <m:t>𝟐</m:t>
                        </m:r>
                      </m:sub>
                    </m:sSub>
                    <m:r>
                      <a:rPr lang="en-US" altLang="zh-CN" sz="2000" b="1" i="1" smtClean="0">
                        <a:solidFill>
                          <a:schemeClr val="tx1"/>
                        </a:solidFill>
                        <a:latin typeface="Cambria Math" panose="02040503050406030204" pitchFamily="18" charset="0"/>
                      </a:rPr>
                      <m:t>=</m:t>
                    </m:r>
                  </m:oMath>
                </a14:m>
                <a:r>
                  <a:rPr lang="zh-CN" altLang="en-US" sz="2000" dirty="0">
                    <a:solidFill>
                      <a:schemeClr val="tx1"/>
                    </a:solidFill>
                  </a:rPr>
                  <a:t> </a:t>
                </a:r>
                <a14:m>
                  <m:oMath xmlns:m="http://schemas.openxmlformats.org/officeDocument/2006/math">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𝑔</m:t>
                        </m:r>
                      </m:e>
                      <m:sup>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𝑧</m:t>
                            </m:r>
                          </m:e>
                          <m:sub>
                            <m:r>
                              <a:rPr lang="en-US" altLang="zh-CN" sz="2000" b="0" i="1" smtClean="0">
                                <a:solidFill>
                                  <a:schemeClr val="tx1"/>
                                </a:solidFill>
                                <a:latin typeface="Cambria Math" panose="02040503050406030204" pitchFamily="18" charset="0"/>
                              </a:rPr>
                              <m:t>2</m:t>
                            </m:r>
                          </m:sub>
                        </m:sSub>
                        <m:r>
                          <a:rPr lang="en-US" altLang="zh-CN" sz="2000" i="1">
                            <a:solidFill>
                              <a:schemeClr val="tx1"/>
                            </a:solidFill>
                            <a:latin typeface="Cambria Math" panose="02040503050406030204" pitchFamily="18" charset="0"/>
                          </a:rPr>
                          <m:t>∗</m:t>
                        </m:r>
                        <m:r>
                          <m:rPr>
                            <m:sty m:val="p"/>
                          </m:rPr>
                          <a:rPr lang="en-US" altLang="zh-CN" sz="2000" i="1">
                            <a:solidFill>
                              <a:schemeClr val="tx1"/>
                            </a:solidFill>
                            <a:latin typeface="Cambria Math" panose="02040503050406030204" pitchFamily="18" charset="0"/>
                          </a:rPr>
                          <m:t>r</m:t>
                        </m:r>
                      </m:sup>
                    </m:sSup>
                  </m:oMath>
                </a14:m>
                <a:endParaRPr lang="en-US" altLang="zh-CN" sz="2000" b="1" dirty="0">
                  <a:solidFill>
                    <a:schemeClr val="tx1"/>
                  </a:solidFill>
                  <a:latin typeface="楷体" panose="02010609060101010101" pitchFamily="49" charset="-122"/>
                  <a:ea typeface="楷体" panose="02010609060101010101" pitchFamily="49" charset="-122"/>
                </a:endParaRPr>
              </a:p>
              <a:p>
                <a:pPr marL="1371600" lvl="2" indent="-457200">
                  <a:lnSpc>
                    <a:spcPct val="150000"/>
                  </a:lnSpc>
                  <a:buFont typeface="Arial" panose="020B0604020202020204" pitchFamily="34" charset="0"/>
                  <a:buChar char="•"/>
                </a:pPr>
                <a14:m>
                  <m:oMath xmlns:m="http://schemas.openxmlformats.org/officeDocument/2006/math">
                    <m:sSub>
                      <m:sSubPr>
                        <m:ctrlPr>
                          <a:rPr lang="zh-CN" altLang="en-US"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𝝅</m:t>
                        </m:r>
                      </m:e>
                      <m:sub>
                        <m:r>
                          <a:rPr lang="en-US" altLang="zh-CN" sz="2000" b="1" i="1" smtClean="0">
                            <a:solidFill>
                              <a:schemeClr val="tx1"/>
                            </a:solidFill>
                            <a:latin typeface="Cambria Math" panose="02040503050406030204" pitchFamily="18" charset="0"/>
                          </a:rPr>
                          <m:t>𝟑</m:t>
                        </m:r>
                      </m:sub>
                    </m:sSub>
                    <m:r>
                      <a:rPr lang="en-US" altLang="zh-CN" sz="2000" b="1" i="1" smtClean="0">
                        <a:solidFill>
                          <a:schemeClr val="tx1"/>
                        </a:solidFill>
                        <a:latin typeface="Cambria Math" panose="02040503050406030204" pitchFamily="18" charset="0"/>
                      </a:rPr>
                      <m:t>=</m:t>
                    </m:r>
                    <m:r>
                      <a:rPr lang="zh-CN" altLang="en-US" sz="2000">
                        <a:solidFill>
                          <a:schemeClr val="tx1"/>
                        </a:solidFill>
                        <a:latin typeface="Cambria Math" panose="02040503050406030204" pitchFamily="18" charset="0"/>
                      </a:rPr>
                      <m:t>=</m:t>
                    </m:r>
                  </m:oMath>
                </a14:m>
                <a:r>
                  <a:rPr lang="zh-CN" altLang="en-US" sz="2000" dirty="0">
                    <a:solidFill>
                      <a:schemeClr val="tx1"/>
                    </a:solidFill>
                  </a:rPr>
                  <a:t> </a:t>
                </a:r>
                <a14:m>
                  <m:oMath xmlns:m="http://schemas.openxmlformats.org/officeDocument/2006/math">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𝑔</m:t>
                        </m:r>
                      </m:e>
                      <m:sup>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𝑧</m:t>
                            </m:r>
                          </m:e>
                          <m:sub>
                            <m:r>
                              <a:rPr lang="en-US" altLang="zh-CN" sz="2000" b="0" i="1" smtClean="0">
                                <a:solidFill>
                                  <a:schemeClr val="tx1"/>
                                </a:solidFill>
                                <a:latin typeface="Cambria Math" panose="02040503050406030204" pitchFamily="18" charset="0"/>
                              </a:rPr>
                              <m:t>3</m:t>
                            </m:r>
                          </m:sub>
                        </m:sSub>
                        <m:r>
                          <a:rPr lang="en-US" altLang="zh-CN" sz="2000" i="1">
                            <a:solidFill>
                              <a:schemeClr val="tx1"/>
                            </a:solidFill>
                            <a:latin typeface="Cambria Math" panose="02040503050406030204" pitchFamily="18" charset="0"/>
                          </a:rPr>
                          <m:t>∗</m:t>
                        </m:r>
                        <m:r>
                          <m:rPr>
                            <m:sty m:val="p"/>
                          </m:rPr>
                          <a:rPr lang="en-US" altLang="zh-CN" sz="2000" i="1">
                            <a:solidFill>
                              <a:schemeClr val="tx1"/>
                            </a:solidFill>
                            <a:latin typeface="Cambria Math" panose="02040503050406030204" pitchFamily="18" charset="0"/>
                          </a:rPr>
                          <m:t>r</m:t>
                        </m:r>
                      </m:sup>
                    </m:sSup>
                  </m:oMath>
                </a14:m>
                <a:endParaRPr lang="zh-CN" altLang="en-US" sz="2000" dirty="0">
                  <a:solidFill>
                    <a:schemeClr val="tx1"/>
                  </a:solidFill>
                  <a:latin typeface="楷体" panose="02010609060101010101" pitchFamily="49" charset="-122"/>
                  <a:ea typeface="楷体" panose="02010609060101010101" pitchFamily="49" charset="-122"/>
                </a:endParaRPr>
              </a:p>
            </p:txBody>
          </p:sp>
        </mc:Choice>
        <mc:Fallback>
          <p:sp>
            <p:nvSpPr>
              <p:cNvPr id="12" name="文本框 42">
                <a:extLst>
                  <a:ext uri="{FF2B5EF4-FFF2-40B4-BE49-F238E27FC236}">
                    <a16:creationId xmlns:a16="http://schemas.microsoft.com/office/drawing/2014/main" id="{94BB3B04-6646-4D3F-966A-7F3971A5658B}"/>
                  </a:ext>
                </a:extLst>
              </p:cNvPr>
              <p:cNvSpPr txBox="1">
                <a:spLocks noRot="1" noChangeAspect="1" noMove="1" noResize="1" noEditPoints="1" noAdjustHandles="1" noChangeArrowheads="1" noChangeShapeType="1" noTextEdit="1"/>
              </p:cNvSpPr>
              <p:nvPr/>
            </p:nvSpPr>
            <p:spPr>
              <a:xfrm>
                <a:off x="6463898" y="2399968"/>
                <a:ext cx="4944913" cy="2490425"/>
              </a:xfrm>
              <a:prstGeom prst="rect">
                <a:avLst/>
              </a:prstGeom>
              <a:blipFill>
                <a:blip r:embed="rId6"/>
                <a:stretch>
                  <a:fillRect l="-493" b="-2941"/>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4A4B051D-C447-400A-9C0E-78A8A0E567AB}"/>
              </a:ext>
            </a:extLst>
          </p:cNvPr>
          <p:cNvGrpSpPr/>
          <p:nvPr/>
        </p:nvGrpSpPr>
        <p:grpSpPr>
          <a:xfrm>
            <a:off x="215349" y="5242615"/>
            <a:ext cx="4482486" cy="884769"/>
            <a:chOff x="-46431" y="4839944"/>
            <a:chExt cx="4729281" cy="884769"/>
          </a:xfrm>
        </p:grpSpPr>
        <p:grpSp>
          <p:nvGrpSpPr>
            <p:cNvPr id="13" name="组合 12">
              <a:extLst>
                <a:ext uri="{FF2B5EF4-FFF2-40B4-BE49-F238E27FC236}">
                  <a16:creationId xmlns:a16="http://schemas.microsoft.com/office/drawing/2014/main" id="{1DC9EBC9-1CE5-4D66-9FC0-AB92E51466E5}"/>
                </a:ext>
              </a:extLst>
            </p:cNvPr>
            <p:cNvGrpSpPr/>
            <p:nvPr/>
          </p:nvGrpSpPr>
          <p:grpSpPr>
            <a:xfrm>
              <a:off x="604669" y="4839944"/>
              <a:ext cx="4078181" cy="884769"/>
              <a:chOff x="2460434" y="2273925"/>
              <a:chExt cx="5453349" cy="1155075"/>
            </a:xfrm>
          </p:grpSpPr>
          <p:grpSp>
            <p:nvGrpSpPr>
              <p:cNvPr id="14" name="组合 13">
                <a:extLst>
                  <a:ext uri="{FF2B5EF4-FFF2-40B4-BE49-F238E27FC236}">
                    <a16:creationId xmlns:a16="http://schemas.microsoft.com/office/drawing/2014/main" id="{E46887E4-FFE7-4F96-A12D-C197A024B1D8}"/>
                  </a:ext>
                </a:extLst>
              </p:cNvPr>
              <p:cNvGrpSpPr/>
              <p:nvPr/>
            </p:nvGrpSpPr>
            <p:grpSpPr>
              <a:xfrm>
                <a:off x="2460434" y="2273925"/>
                <a:ext cx="5453349" cy="1155075"/>
                <a:chOff x="1112704" y="2273924"/>
                <a:chExt cx="5453349" cy="1155075"/>
              </a:xfrm>
            </p:grpSpPr>
            <p:sp>
              <p:nvSpPr>
                <p:cNvPr id="18" name="矩形 17">
                  <a:extLst>
                    <a:ext uri="{FF2B5EF4-FFF2-40B4-BE49-F238E27FC236}">
                      <a16:creationId xmlns:a16="http://schemas.microsoft.com/office/drawing/2014/main" id="{A87F1414-8485-4A62-A23F-808235B88512}"/>
                    </a:ext>
                  </a:extLst>
                </p:cNvPr>
                <p:cNvSpPr/>
                <p:nvPr/>
              </p:nvSpPr>
              <p:spPr>
                <a:xfrm>
                  <a:off x="1112704" y="2677099"/>
                  <a:ext cx="1817783" cy="75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矩形 18">
                  <a:extLst>
                    <a:ext uri="{FF2B5EF4-FFF2-40B4-BE49-F238E27FC236}">
                      <a16:creationId xmlns:a16="http://schemas.microsoft.com/office/drawing/2014/main" id="{581F2B8D-9470-4A67-B210-DE30BE6F04E2}"/>
                    </a:ext>
                  </a:extLst>
                </p:cNvPr>
                <p:cNvSpPr/>
                <p:nvPr/>
              </p:nvSpPr>
              <p:spPr>
                <a:xfrm>
                  <a:off x="2930487" y="2677099"/>
                  <a:ext cx="1817783" cy="75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0" name="矩形 19">
                  <a:extLst>
                    <a:ext uri="{FF2B5EF4-FFF2-40B4-BE49-F238E27FC236}">
                      <a16:creationId xmlns:a16="http://schemas.microsoft.com/office/drawing/2014/main" id="{1674E7C3-15B6-4F99-8F93-0261D3476868}"/>
                    </a:ext>
                  </a:extLst>
                </p:cNvPr>
                <p:cNvSpPr/>
                <p:nvPr/>
              </p:nvSpPr>
              <p:spPr>
                <a:xfrm>
                  <a:off x="4748270" y="2677099"/>
                  <a:ext cx="1817783" cy="75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文本框 20">
                  <a:extLst>
                    <a:ext uri="{FF2B5EF4-FFF2-40B4-BE49-F238E27FC236}">
                      <a16:creationId xmlns:a16="http://schemas.microsoft.com/office/drawing/2014/main" id="{FF723143-D7C1-420B-8D63-FD5A1695DB3D}"/>
                    </a:ext>
                  </a:extLst>
                </p:cNvPr>
                <p:cNvSpPr txBox="1"/>
                <p:nvPr/>
              </p:nvSpPr>
              <p:spPr>
                <a:xfrm>
                  <a:off x="1868383" y="2273924"/>
                  <a:ext cx="420563" cy="52234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E60012"/>
                      </a:solidFill>
                    </a:rPr>
                    <a:t>1</a:t>
                  </a:r>
                  <a:endParaRPr lang="zh-CN" altLang="en-US" sz="2000" b="1" dirty="0">
                    <a:solidFill>
                      <a:srgbClr val="E60012"/>
                    </a:solidFill>
                  </a:endParaRPr>
                </a:p>
              </p:txBody>
            </p:sp>
            <p:sp>
              <p:nvSpPr>
                <p:cNvPr id="22" name="文本框 21">
                  <a:extLst>
                    <a:ext uri="{FF2B5EF4-FFF2-40B4-BE49-F238E27FC236}">
                      <a16:creationId xmlns:a16="http://schemas.microsoft.com/office/drawing/2014/main" id="{F843654A-B068-4DB4-8532-06B61FA14EC9}"/>
                    </a:ext>
                  </a:extLst>
                </p:cNvPr>
                <p:cNvSpPr txBox="1"/>
                <p:nvPr/>
              </p:nvSpPr>
              <p:spPr>
                <a:xfrm>
                  <a:off x="3652434" y="2273924"/>
                  <a:ext cx="420563" cy="52234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t>2</a:t>
                  </a:r>
                  <a:endParaRPr lang="zh-CN" altLang="en-US" sz="2000" dirty="0"/>
                </a:p>
              </p:txBody>
            </p:sp>
            <p:sp>
              <p:nvSpPr>
                <p:cNvPr id="23" name="文本框 22">
                  <a:extLst>
                    <a:ext uri="{FF2B5EF4-FFF2-40B4-BE49-F238E27FC236}">
                      <a16:creationId xmlns:a16="http://schemas.microsoft.com/office/drawing/2014/main" id="{6D659E4B-14F5-4346-883E-2E6A31F879C6}"/>
                    </a:ext>
                  </a:extLst>
                </p:cNvPr>
                <p:cNvSpPr txBox="1"/>
                <p:nvPr/>
              </p:nvSpPr>
              <p:spPr>
                <a:xfrm>
                  <a:off x="5487083" y="2273924"/>
                  <a:ext cx="340159" cy="5223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t>3</a:t>
                  </a:r>
                  <a:endParaRPr lang="zh-CN" altLang="en-US" sz="2000" dirty="0"/>
                </a:p>
              </p:txBody>
            </p:sp>
          </p:grpSp>
          <mc:AlternateContent xmlns:mc="http://schemas.openxmlformats.org/markup-compatibility/2006" xmlns:a14="http://schemas.microsoft.com/office/drawing/2010/main">
            <mc:Choice Requires="a14">
              <p:sp>
                <p:nvSpPr>
                  <p:cNvPr id="15" name="文本框 12">
                    <a:extLst>
                      <a:ext uri="{FF2B5EF4-FFF2-40B4-BE49-F238E27FC236}">
                        <a16:creationId xmlns:a16="http://schemas.microsoft.com/office/drawing/2014/main" id="{DB19B398-D1C0-47F2-AE4C-E7471853D6EA}"/>
                      </a:ext>
                    </a:extLst>
                  </p:cNvPr>
                  <p:cNvSpPr txBox="1"/>
                  <p:nvPr/>
                </p:nvSpPr>
                <p:spPr>
                  <a:xfrm>
                    <a:off x="2720841" y="2791876"/>
                    <a:ext cx="1484319" cy="52234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zh-CN" altLang="en-US" sz="2000" b="1" i="1" smtClean="0">
                                <a:solidFill>
                                  <a:srgbClr val="E60012"/>
                                </a:solidFill>
                                <a:latin typeface="Cambria Math" panose="02040503050406030204" pitchFamily="18" charset="0"/>
                              </a:rPr>
                            </m:ctrlPr>
                          </m:sSubPr>
                          <m:e>
                            <m:r>
                              <a:rPr lang="zh-CN" altLang="en-US" sz="2000" b="1" i="1">
                                <a:solidFill>
                                  <a:srgbClr val="E60012"/>
                                </a:solidFill>
                                <a:latin typeface="Cambria Math" panose="02040503050406030204" pitchFamily="18" charset="0"/>
                              </a:rPr>
                              <m:t>𝒎</m:t>
                            </m:r>
                          </m:e>
                          <m:sub>
                            <m:r>
                              <a:rPr lang="zh-CN" altLang="en-US" sz="2000" b="1" i="0">
                                <a:solidFill>
                                  <a:srgbClr val="E60012"/>
                                </a:solidFill>
                                <a:latin typeface="Cambria Math" panose="02040503050406030204" pitchFamily="18" charset="0"/>
                              </a:rPr>
                              <m:t>𝟏</m:t>
                            </m:r>
                          </m:sub>
                        </m:sSub>
                      </m:oMath>
                    </a14:m>
                    <a:r>
                      <a:rPr lang="en-US" altLang="zh-CN" sz="2000" b="1" dirty="0"/>
                      <a:t>=0</a:t>
                    </a:r>
                    <a:endParaRPr lang="zh-CN" altLang="en-US" sz="2000" b="1" dirty="0"/>
                  </a:p>
                </p:txBody>
              </p:sp>
            </mc:Choice>
            <mc:Fallback xmlns="">
              <p:sp>
                <p:nvSpPr>
                  <p:cNvPr id="15" name="文本框 12">
                    <a:extLst>
                      <a:ext uri="{FF2B5EF4-FFF2-40B4-BE49-F238E27FC236}">
                        <a16:creationId xmlns:a16="http://schemas.microsoft.com/office/drawing/2014/main" id="{DB19B398-D1C0-47F2-AE4C-E7471853D6EA}"/>
                      </a:ext>
                    </a:extLst>
                  </p:cNvPr>
                  <p:cNvSpPr txBox="1">
                    <a:spLocks noRot="1" noChangeAspect="1" noMove="1" noResize="1" noEditPoints="1" noAdjustHandles="1" noChangeArrowheads="1" noChangeShapeType="1" noTextEdit="1"/>
                  </p:cNvSpPr>
                  <p:nvPr/>
                </p:nvSpPr>
                <p:spPr>
                  <a:xfrm>
                    <a:off x="2720841" y="2791876"/>
                    <a:ext cx="1484319" cy="522348"/>
                  </a:xfrm>
                  <a:prstGeom prst="rect">
                    <a:avLst/>
                  </a:prstGeom>
                  <a:blipFill>
                    <a:blip r:embed="rId7"/>
                    <a:stretch>
                      <a:fillRect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3">
                    <a:extLst>
                      <a:ext uri="{FF2B5EF4-FFF2-40B4-BE49-F238E27FC236}">
                        <a16:creationId xmlns:a16="http://schemas.microsoft.com/office/drawing/2014/main" id="{BB458EE4-C27E-4F58-913D-31E8A76A7B36}"/>
                      </a:ext>
                    </a:extLst>
                  </p:cNvPr>
                  <p:cNvSpPr txBox="1"/>
                  <p:nvPr/>
                </p:nvSpPr>
                <p:spPr>
                  <a:xfrm>
                    <a:off x="4538622" y="2802125"/>
                    <a:ext cx="1484320" cy="52234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𝑚</m:t>
                              </m:r>
                            </m:e>
                            <m:sub>
                              <m:r>
                                <a:rPr lang="en-US" altLang="zh-CN" sz="2000" i="1">
                                  <a:solidFill>
                                    <a:schemeClr val="bg1"/>
                                  </a:solidFill>
                                  <a:latin typeface="Cambria Math" panose="02040503050406030204" pitchFamily="18" charset="0"/>
                                </a:rPr>
                                <m:t>2</m:t>
                              </m:r>
                            </m:sub>
                          </m:sSub>
                          <m:r>
                            <a:rPr lang="en-US" altLang="zh-CN" sz="2000" b="0" i="1" smtClean="0">
                              <a:solidFill>
                                <a:schemeClr val="bg1"/>
                              </a:solidFill>
                              <a:latin typeface="Cambria Math" panose="02040503050406030204" pitchFamily="18" charset="0"/>
                            </a:rPr>
                            <m:t>=0</m:t>
                          </m:r>
                        </m:oMath>
                      </m:oMathPara>
                    </a14:m>
                    <a:endParaRPr lang="zh-CN" altLang="en-US" sz="2000" dirty="0"/>
                  </a:p>
                </p:txBody>
              </p:sp>
            </mc:Choice>
            <mc:Fallback xmlns="">
              <p:sp>
                <p:nvSpPr>
                  <p:cNvPr id="16" name="文本框 13">
                    <a:extLst>
                      <a:ext uri="{FF2B5EF4-FFF2-40B4-BE49-F238E27FC236}">
                        <a16:creationId xmlns:a16="http://schemas.microsoft.com/office/drawing/2014/main" id="{BB458EE4-C27E-4F58-913D-31E8A76A7B36}"/>
                      </a:ext>
                    </a:extLst>
                  </p:cNvPr>
                  <p:cNvSpPr txBox="1">
                    <a:spLocks noRot="1" noChangeAspect="1" noMove="1" noResize="1" noEditPoints="1" noAdjustHandles="1" noChangeArrowheads="1" noChangeShapeType="1" noTextEdit="1"/>
                  </p:cNvSpPr>
                  <p:nvPr/>
                </p:nvSpPr>
                <p:spPr>
                  <a:xfrm>
                    <a:off x="4538622" y="2802125"/>
                    <a:ext cx="1484320" cy="52234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4">
                    <a:extLst>
                      <a:ext uri="{FF2B5EF4-FFF2-40B4-BE49-F238E27FC236}">
                        <a16:creationId xmlns:a16="http://schemas.microsoft.com/office/drawing/2014/main" id="{EE8B4E43-9F96-4A4A-A803-42E1ECD8E73C}"/>
                      </a:ext>
                    </a:extLst>
                  </p:cNvPr>
                  <p:cNvSpPr txBox="1"/>
                  <p:nvPr/>
                </p:nvSpPr>
                <p:spPr>
                  <a:xfrm>
                    <a:off x="6371787" y="2822216"/>
                    <a:ext cx="1541996" cy="52234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𝑚</m:t>
                              </m:r>
                            </m:e>
                            <m:sub>
                              <m:r>
                                <a:rPr lang="en-US" altLang="zh-CN" sz="2000" i="1">
                                  <a:solidFill>
                                    <a:schemeClr val="bg1"/>
                                  </a:solidFill>
                                  <a:latin typeface="Cambria Math" panose="02040503050406030204" pitchFamily="18" charset="0"/>
                                </a:rPr>
                                <m:t>3</m:t>
                              </m:r>
                            </m:sub>
                          </m:sSub>
                          <m:r>
                            <a:rPr lang="en-US" altLang="zh-CN" sz="2000" b="0" i="1" smtClean="0">
                              <a:solidFill>
                                <a:schemeClr val="bg1"/>
                              </a:solidFill>
                              <a:latin typeface="Cambria Math" panose="02040503050406030204" pitchFamily="18" charset="0"/>
                            </a:rPr>
                            <m:t>=0</m:t>
                          </m:r>
                        </m:oMath>
                      </m:oMathPara>
                    </a14:m>
                    <a:endParaRPr lang="zh-CN" altLang="en-US" sz="2000" dirty="0"/>
                  </a:p>
                </p:txBody>
              </p:sp>
            </mc:Choice>
            <mc:Fallback xmlns="">
              <p:sp>
                <p:nvSpPr>
                  <p:cNvPr id="17" name="文本框 14">
                    <a:extLst>
                      <a:ext uri="{FF2B5EF4-FFF2-40B4-BE49-F238E27FC236}">
                        <a16:creationId xmlns:a16="http://schemas.microsoft.com/office/drawing/2014/main" id="{EE8B4E43-9F96-4A4A-A803-42E1ECD8E73C}"/>
                      </a:ext>
                    </a:extLst>
                  </p:cNvPr>
                  <p:cNvSpPr txBox="1">
                    <a:spLocks noRot="1" noChangeAspect="1" noMove="1" noResize="1" noEditPoints="1" noAdjustHandles="1" noChangeArrowheads="1" noChangeShapeType="1" noTextEdit="1"/>
                  </p:cNvSpPr>
                  <p:nvPr/>
                </p:nvSpPr>
                <p:spPr>
                  <a:xfrm>
                    <a:off x="6371787" y="2822216"/>
                    <a:ext cx="1541996" cy="522348"/>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F98ACD7-3F53-419F-BC4E-650CC2B05CC1}"/>
                    </a:ext>
                  </a:extLst>
                </p:cNvPr>
                <p:cNvSpPr txBox="1"/>
                <p:nvPr/>
              </p:nvSpPr>
              <p:spPr>
                <a:xfrm>
                  <a:off x="-46431" y="5213759"/>
                  <a:ext cx="738524" cy="461665"/>
                </a:xfrm>
                <a:prstGeom prst="rect">
                  <a:avLst/>
                </a:prstGeom>
                <a:noFill/>
              </p:spPr>
              <p:txBody>
                <a:bodyPr wrap="square">
                  <a:spAutoFit/>
                </a:bodyPr>
                <a:lstStyle/>
                <a:p>
                  <a14:m>
                    <m:oMath xmlns:m="http://schemas.openxmlformats.org/officeDocument/2006/math">
                      <m:r>
                        <a:rPr lang="zh-CN" altLang="en-US" sz="2400" b="1" i="0" smtClean="0">
                          <a:latin typeface="Cambria Math" panose="02040503050406030204" pitchFamily="18" charset="0"/>
                        </a:rPr>
                        <m:t>𝐂</m:t>
                      </m:r>
                    </m:oMath>
                  </a14:m>
                  <a:r>
                    <a:rPr lang="en-US" altLang="zh-CN" sz="2400" b="1" dirty="0"/>
                    <a:t> =</a:t>
                  </a:r>
                  <a:endParaRPr lang="zh-CN" altLang="en-US" sz="2400" b="1" dirty="0"/>
                </a:p>
              </p:txBody>
            </p:sp>
          </mc:Choice>
          <mc:Fallback xmlns="">
            <p:sp>
              <p:nvSpPr>
                <p:cNvPr id="25" name="文本框 24">
                  <a:extLst>
                    <a:ext uri="{FF2B5EF4-FFF2-40B4-BE49-F238E27FC236}">
                      <a16:creationId xmlns:a16="http://schemas.microsoft.com/office/drawing/2014/main" id="{AF98ACD7-3F53-419F-BC4E-650CC2B05CC1}"/>
                    </a:ext>
                  </a:extLst>
                </p:cNvPr>
                <p:cNvSpPr txBox="1">
                  <a:spLocks noRot="1" noChangeAspect="1" noMove="1" noResize="1" noEditPoints="1" noAdjustHandles="1" noChangeArrowheads="1" noChangeShapeType="1" noTextEdit="1"/>
                </p:cNvSpPr>
                <p:nvPr/>
              </p:nvSpPr>
              <p:spPr>
                <a:xfrm>
                  <a:off x="-46431" y="5213759"/>
                  <a:ext cx="738524" cy="461665"/>
                </a:xfrm>
                <a:prstGeom prst="rect">
                  <a:avLst/>
                </a:prstGeom>
                <a:blipFill>
                  <a:blip r:embed="rId10"/>
                  <a:stretch>
                    <a:fillRect l="-1739" t="-10526" b="-2894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5807258"/>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 name="矩形 85">
            <a:extLst>
              <a:ext uri="{FF2B5EF4-FFF2-40B4-BE49-F238E27FC236}">
                <a16:creationId xmlns:a16="http://schemas.microsoft.com/office/drawing/2014/main" id="{4DC8481B-FAC8-4CB5-A6CD-85AA15FA96D5}"/>
              </a:ext>
            </a:extLst>
          </p:cNvPr>
          <p:cNvSpPr/>
          <p:nvPr/>
        </p:nvSpPr>
        <p:spPr>
          <a:xfrm>
            <a:off x="4282315" y="6084350"/>
            <a:ext cx="2067784" cy="6838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413F8FD2-A6CC-4DE4-8B4A-503D84C1C773}"/>
              </a:ext>
            </a:extLst>
          </p:cNvPr>
          <p:cNvSpPr/>
          <p:nvPr/>
        </p:nvSpPr>
        <p:spPr>
          <a:xfrm>
            <a:off x="7147420" y="6047648"/>
            <a:ext cx="484319" cy="36168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7185EE75-61CC-4BFD-90BF-A3BB3CA15295}"/>
              </a:ext>
            </a:extLst>
          </p:cNvPr>
          <p:cNvSpPr/>
          <p:nvPr/>
        </p:nvSpPr>
        <p:spPr>
          <a:xfrm>
            <a:off x="3724712" y="5079339"/>
            <a:ext cx="2067784" cy="6838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19ED88B6-ED96-4E44-867F-88E434DAC106}"/>
              </a:ext>
            </a:extLst>
          </p:cNvPr>
          <p:cNvSpPr/>
          <p:nvPr/>
        </p:nvSpPr>
        <p:spPr>
          <a:xfrm>
            <a:off x="6658170" y="5150840"/>
            <a:ext cx="262747" cy="2516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7C476569-A700-458C-87A3-BB8D605D1A7D}"/>
              </a:ext>
            </a:extLst>
          </p:cNvPr>
          <p:cNvSpPr/>
          <p:nvPr/>
        </p:nvSpPr>
        <p:spPr>
          <a:xfrm>
            <a:off x="7264866" y="5511567"/>
            <a:ext cx="608563" cy="2516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605236" y="164021"/>
            <a:ext cx="6103344" cy="645160"/>
          </a:xfrm>
          <a:prstGeom prst="rect">
            <a:avLst/>
          </a:prstGeom>
          <a:noFill/>
        </p:spPr>
        <p:txBody>
          <a:bodyPr wrap="square">
            <a:spAutoFit/>
          </a:bodyPr>
          <a:lstStyle/>
          <a:p>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基于</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CDH</a:t>
            </a:r>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的</a:t>
            </a:r>
            <a:r>
              <a:rPr lang="en-US" altLang="zh-CN"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CVC</a:t>
            </a:r>
            <a:r>
              <a:rPr lang="zh-CN" altLang="en-US" sz="360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构造</a:t>
            </a:r>
            <a:endParaRPr lang="zh-CN" altLang="en-US" sz="3600" b="0" i="0" dirty="0">
              <a:solidFill>
                <a:srgbClr val="0009B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cxnSp>
        <p:nvCxnSpPr>
          <p:cNvPr id="83" name="直接连接符 82"/>
          <p:cNvCxnSpPr/>
          <p:nvPr/>
        </p:nvCxnSpPr>
        <p:spPr>
          <a:xfrm>
            <a:off x="0" y="81035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777355" y="333375"/>
            <a:ext cx="4318000" cy="368300"/>
          </a:xfrm>
          <a:prstGeom prst="rect">
            <a:avLst/>
          </a:prstGeom>
          <a:noFill/>
        </p:spPr>
        <p:txBody>
          <a:bodyPr wrap="none" rtlCol="0" anchor="t">
            <a:spAutoFit/>
          </a:bodyPr>
          <a:lstStyle/>
          <a:p>
            <a:r>
              <a:rPr lang="en-US" altLang="zh-CN" b="1" dirty="0">
                <a:solidFill>
                  <a:srgbClr val="0009BF"/>
                </a:solidFill>
                <a:latin typeface="Times New Roman" panose="02020603050405020304" pitchFamily="18" charset="0"/>
                <a:cs typeface="Times New Roman" panose="02020603050405020304" pitchFamily="18" charset="0"/>
                <a:sym typeface="+mn-ea"/>
              </a:rPr>
              <a:t>Nearly Optimal Verifiable Data Streaming</a:t>
            </a:r>
            <a:endParaRPr lang="zh-CN" altLang="en-US"/>
          </a:p>
        </p:txBody>
      </p:sp>
      <p:pic>
        <p:nvPicPr>
          <p:cNvPr id="4" name="图片 3">
            <a:extLst>
              <a:ext uri="{FF2B5EF4-FFF2-40B4-BE49-F238E27FC236}">
                <a16:creationId xmlns:a16="http://schemas.microsoft.com/office/drawing/2014/main" id="{334B4636-DADC-4729-B627-3B2F2113F78A}"/>
              </a:ext>
            </a:extLst>
          </p:cNvPr>
          <p:cNvPicPr>
            <a:picLocks noChangeAspect="1"/>
          </p:cNvPicPr>
          <p:nvPr/>
        </p:nvPicPr>
        <p:blipFill>
          <a:blip r:embed="rId4"/>
          <a:stretch>
            <a:fillRect/>
          </a:stretch>
        </p:blipFill>
        <p:spPr>
          <a:xfrm>
            <a:off x="605236" y="985692"/>
            <a:ext cx="8136050" cy="839052"/>
          </a:xfrm>
          <a:prstGeom prst="rect">
            <a:avLst/>
          </a:prstGeom>
        </p:spPr>
      </p:pic>
      <mc:AlternateContent xmlns:mc="http://schemas.openxmlformats.org/markup-compatibility/2006" xmlns:a14="http://schemas.microsoft.com/office/drawing/2010/main">
        <mc:Choice Requires="a14">
          <p:sp>
            <p:nvSpPr>
              <p:cNvPr id="9" name="文本框 7">
                <a:extLst>
                  <a:ext uri="{FF2B5EF4-FFF2-40B4-BE49-F238E27FC236}">
                    <a16:creationId xmlns:a16="http://schemas.microsoft.com/office/drawing/2014/main" id="{8F3FA8C7-FAEF-459D-87CC-38A842D43F5F}"/>
                  </a:ext>
                </a:extLst>
              </p:cNvPr>
              <p:cNvSpPr txBox="1"/>
              <p:nvPr/>
            </p:nvSpPr>
            <p:spPr>
              <a:xfrm>
                <a:off x="0" y="1824744"/>
                <a:ext cx="5029971" cy="95410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14:m>
                  <m:oMathPara xmlns:m="http://schemas.openxmlformats.org/officeDocument/2006/math">
                    <m:oMathParaPr>
                      <m:jc m:val="left"/>
                    </m:oMathParaPr>
                    <m:oMath xmlns:m="http://schemas.openxmlformats.org/officeDocument/2006/math">
                      <m:r>
                        <a:rPr lang="zh-CN" altLang="en-US" b="1" i="0" smtClean="0">
                          <a:solidFill>
                            <a:srgbClr val="0009BF"/>
                          </a:solidFill>
                          <a:latin typeface="Cambria Math" panose="02040503050406030204" pitchFamily="18" charset="0"/>
                        </a:rPr>
                        <m:t>𝐂𝐕𝐞</m:t>
                      </m:r>
                      <m:sSub>
                        <m:sSubPr>
                          <m:ctrlPr>
                            <a:rPr lang="zh-CN" altLang="en-US" b="1" i="1">
                              <a:solidFill>
                                <a:srgbClr val="0009BF"/>
                              </a:solidFill>
                              <a:latin typeface="Cambria Math" panose="02040503050406030204" pitchFamily="18" charset="0"/>
                            </a:rPr>
                          </m:ctrlPr>
                        </m:sSubPr>
                        <m:e>
                          <m:r>
                            <a:rPr lang="zh-CN" altLang="en-US" b="1" i="0">
                              <a:solidFill>
                                <a:srgbClr val="0009BF"/>
                              </a:solidFill>
                              <a:latin typeface="Cambria Math" panose="02040503050406030204" pitchFamily="18" charset="0"/>
                            </a:rPr>
                            <m:t>𝐫</m:t>
                          </m:r>
                        </m:e>
                        <m:sub>
                          <m:r>
                            <a:rPr lang="zh-CN" altLang="en-US" b="1" i="0">
                              <a:solidFill>
                                <a:srgbClr val="0009BF"/>
                              </a:solidFill>
                              <a:latin typeface="Cambria Math" panose="02040503050406030204" pitchFamily="18" charset="0"/>
                            </a:rPr>
                            <m:t>𝐩𝐩</m:t>
                          </m:r>
                        </m:sub>
                      </m:sSub>
                      <m:r>
                        <a:rPr lang="en-US" altLang="zh-CN" b="1" i="1" smtClean="0">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𝑪</m:t>
                      </m:r>
                      <m:r>
                        <a:rPr lang="en-US" altLang="zh-CN" b="1" i="1" smtClean="0">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𝒊</m:t>
                      </m:r>
                      <m:r>
                        <a:rPr lang="en-US" altLang="zh-CN" b="1" i="1" smtClean="0">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𝟏</m:t>
                      </m:r>
                      <m:r>
                        <a:rPr lang="en-US" altLang="zh-CN" b="1" i="1" smtClean="0">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𝒎</m:t>
                      </m:r>
                      <m:r>
                        <a:rPr lang="en-US" altLang="zh-CN" b="1" i="1">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𝟎</m:t>
                      </m:r>
                      <m:r>
                        <a:rPr lang="en-US" altLang="zh-CN" b="1" i="1" smtClean="0">
                          <a:solidFill>
                            <a:srgbClr val="0009BF"/>
                          </a:solidFill>
                          <a:latin typeface="Cambria Math" panose="02040503050406030204" pitchFamily="18" charset="0"/>
                        </a:rPr>
                        <m:t>,</m:t>
                      </m:r>
                      <m:r>
                        <a:rPr lang="zh-CN" altLang="en-US" b="1" i="1">
                          <a:solidFill>
                            <a:srgbClr val="0009BF"/>
                          </a:solidFill>
                          <a:latin typeface="Cambria Math" panose="02040503050406030204" pitchFamily="18" charset="0"/>
                        </a:rPr>
                        <m:t>𝝅</m:t>
                      </m:r>
                      <m:r>
                        <a:rPr lang="en-US" altLang="zh-CN" b="1" i="1" smtClean="0">
                          <a:solidFill>
                            <a:srgbClr val="0009BF"/>
                          </a:solidFill>
                          <a:latin typeface="Cambria Math" panose="02040503050406030204" pitchFamily="18" charset="0"/>
                        </a:rPr>
                        <m:t>)</m:t>
                      </m:r>
                      <m:r>
                        <a:rPr lang="zh-CN" altLang="en-US" b="1">
                          <a:solidFill>
                            <a:srgbClr val="0009BF"/>
                          </a:solidFill>
                          <a:latin typeface="Cambria Math" panose="02040503050406030204" pitchFamily="18" charset="0"/>
                        </a:rPr>
                        <m:t>:</m:t>
                      </m:r>
                    </m:oMath>
                  </m:oMathPara>
                </a14:m>
                <a:endParaRPr lang="zh-CN" altLang="en-US" b="1" dirty="0">
                  <a:solidFill>
                    <a:srgbClr val="0009BF"/>
                  </a:solidFill>
                  <a:latin typeface="楷体" panose="02010609060101010101" pitchFamily="49" charset="-122"/>
                  <a:ea typeface="楷体" panose="02010609060101010101" pitchFamily="49" charset="-122"/>
                </a:endParaRPr>
              </a:p>
              <a:p>
                <a:pPr marL="914400" lvl="1" indent="-457200">
                  <a:lnSpc>
                    <a:spcPct val="150000"/>
                  </a:lnSpc>
                  <a:buFont typeface="Arial" panose="020B0604020202020204" pitchFamily="34" charset="0"/>
                  <a:buChar char="•"/>
                </a:pPr>
                <a:r>
                  <a:rPr lang="zh-CN" altLang="en-US" dirty="0">
                    <a:latin typeface="楷体" panose="02010609060101010101" pitchFamily="49" charset="-122"/>
                    <a:ea typeface="楷体" panose="02010609060101010101" pitchFamily="49" charset="-122"/>
                  </a:rPr>
                  <a:t>验证：</a:t>
                </a:r>
                <a14:m>
                  <m:oMath xmlns:m="http://schemas.openxmlformats.org/officeDocument/2006/math">
                    <m:r>
                      <a:rPr lang="zh-CN" altLang="en-US" i="1">
                        <a:latin typeface="Cambria Math" panose="02040503050406030204" pitchFamily="18" charset="0"/>
                      </a:rPr>
                      <m:t>𝑒</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r>
                              <m:rPr>
                                <m:sty m:val="p"/>
                              </m:rPr>
                              <a:rPr lang="en-US" altLang="zh-CN">
                                <a:latin typeface="Cambria Math" panose="02040503050406030204" pitchFamily="18" charset="0"/>
                              </a:rPr>
                              <m:t>r</m:t>
                            </m:r>
                          </m:sup>
                        </m:sSup>
                        <m:r>
                          <a:rPr lang="en-US" altLang="zh-CN" i="1">
                            <a:latin typeface="Cambria Math" panose="02040503050406030204" pitchFamily="18" charset="0"/>
                          </a:rPr>
                          <m:t>/</m:t>
                        </m:r>
                        <m:r>
                          <a:rPr lang="en-US" altLang="zh-CN" b="0" i="1" smtClean="0">
                            <a:solidFill>
                              <a:srgbClr val="836967"/>
                            </a:solidFill>
                            <a:latin typeface="Cambria Math" panose="02040503050406030204" pitchFamily="18" charset="0"/>
                          </a:rPr>
                          <m:t>1</m:t>
                        </m:r>
                        <m:r>
                          <a:rPr lang="zh-CN" altLang="en-US" i="1">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r>
                              <a:rPr lang="zh-CN" altLang="en-US">
                                <a:latin typeface="Cambria Math" panose="02040503050406030204" pitchFamily="18" charset="0"/>
                              </a:rPr>
                              <m:t>3</m:t>
                            </m:r>
                          </m:sup>
                        </m:sSup>
                      </m:e>
                    </m:d>
                    <m:r>
                      <a:rPr lang="en-US" altLang="zh-CN" b="0" i="0" smtClean="0">
                        <a:latin typeface="Cambria Math" panose="02040503050406030204" pitchFamily="18" charset="0"/>
                      </a:rPr>
                      <m:t>=</m:t>
                    </m:r>
                    <m:r>
                      <a:rPr lang="zh-CN" altLang="en-US" i="1">
                        <a:latin typeface="Cambria Math" panose="02040503050406030204" pitchFamily="18" charset="0"/>
                      </a:rPr>
                      <m:t>𝑒</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r>
                              <a:rPr lang="en-US" altLang="zh-CN" i="1">
                                <a:latin typeface="Cambria Math" panose="02040503050406030204" pitchFamily="18" charset="0"/>
                              </a:rPr>
                              <m:t>3</m:t>
                            </m:r>
                            <m:r>
                              <a:rPr lang="zh-CN" altLang="en-US" i="1">
                                <a:latin typeface="Cambria Math" panose="02040503050406030204" pitchFamily="18" charset="0"/>
                              </a:rPr>
                              <m:t>∗</m:t>
                            </m:r>
                            <m:r>
                              <m:rPr>
                                <m:sty m:val="p"/>
                              </m:rPr>
                              <a:rPr lang="en-US" altLang="zh-CN" i="1">
                                <a:latin typeface="Cambria Math" panose="02040503050406030204" pitchFamily="18" charset="0"/>
                              </a:rPr>
                              <m:t>r</m:t>
                            </m:r>
                          </m:sup>
                        </m:sSup>
                        <m:r>
                          <a:rPr lang="zh-CN" altLang="en-US" i="1">
                            <a:latin typeface="Cambria Math" panose="02040503050406030204" pitchFamily="18" charset="0"/>
                          </a:rPr>
                          <m:t>，</m:t>
                        </m:r>
                        <m:r>
                          <m:rPr>
                            <m:sty m:val="p"/>
                          </m:rPr>
                          <a:rPr lang="en-US" altLang="zh-CN" i="1">
                            <a:latin typeface="Cambria Math" panose="02040503050406030204" pitchFamily="18" charset="0"/>
                          </a:rPr>
                          <m:t>g</m:t>
                        </m:r>
                      </m:e>
                    </m:d>
                  </m:oMath>
                </a14:m>
                <a:r>
                  <a:rPr lang="zh-CN" altLang="en-US" sz="2000" dirty="0">
                    <a:latin typeface="楷体" panose="02010609060101010101" pitchFamily="49" charset="-122"/>
                    <a:ea typeface="楷体" panose="02010609060101010101" pitchFamily="49" charset="-122"/>
                  </a:rPr>
                  <a:t>？</a:t>
                </a:r>
                <a:endParaRPr lang="en-US" altLang="zh-CN" sz="2000" dirty="0"/>
              </a:p>
            </p:txBody>
          </p:sp>
        </mc:Choice>
        <mc:Fallback xmlns="">
          <p:sp>
            <p:nvSpPr>
              <p:cNvPr id="9" name="文本框 7">
                <a:extLst>
                  <a:ext uri="{FF2B5EF4-FFF2-40B4-BE49-F238E27FC236}">
                    <a16:creationId xmlns:a16="http://schemas.microsoft.com/office/drawing/2014/main" id="{8F3FA8C7-FAEF-459D-87CC-38A842D43F5F}"/>
                  </a:ext>
                </a:extLst>
              </p:cNvPr>
              <p:cNvSpPr txBox="1">
                <a:spLocks noRot="1" noChangeAspect="1" noMove="1" noResize="1" noEditPoints="1" noAdjustHandles="1" noChangeArrowheads="1" noChangeShapeType="1" noTextEdit="1"/>
              </p:cNvSpPr>
              <p:nvPr/>
            </p:nvSpPr>
            <p:spPr>
              <a:xfrm>
                <a:off x="0" y="1824744"/>
                <a:ext cx="5029971" cy="954107"/>
              </a:xfrm>
              <a:prstGeom prst="rect">
                <a:avLst/>
              </a:prstGeom>
              <a:blipFill>
                <a:blip r:embed="rId5"/>
                <a:stretch>
                  <a:fillRect b="-8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40">
                <a:extLst>
                  <a:ext uri="{FF2B5EF4-FFF2-40B4-BE49-F238E27FC236}">
                    <a16:creationId xmlns:a16="http://schemas.microsoft.com/office/drawing/2014/main" id="{FF9433A0-6FF2-48F8-B5A7-D07197CB65CD}"/>
                  </a:ext>
                </a:extLst>
              </p:cNvPr>
              <p:cNvSpPr txBox="1"/>
              <p:nvPr/>
            </p:nvSpPr>
            <p:spPr>
              <a:xfrm>
                <a:off x="0" y="2729770"/>
                <a:ext cx="6658170" cy="139846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14:m>
                  <m:oMathPara xmlns:m="http://schemas.openxmlformats.org/officeDocument/2006/math">
                    <m:oMathParaPr>
                      <m:jc m:val="left"/>
                    </m:oMathParaPr>
                    <m:oMath xmlns:m="http://schemas.openxmlformats.org/officeDocument/2006/math">
                      <m:r>
                        <a:rPr lang="zh-CN" altLang="en-US" b="1" i="0" smtClean="0">
                          <a:solidFill>
                            <a:srgbClr val="0009BF"/>
                          </a:solidFill>
                          <a:latin typeface="Cambria Math" panose="02040503050406030204" pitchFamily="18" charset="0"/>
                        </a:rPr>
                        <m:t>𝐂𝐂𝐨</m:t>
                      </m:r>
                      <m:sSub>
                        <m:sSubPr>
                          <m:ctrlPr>
                            <a:rPr lang="zh-CN" altLang="en-US" b="1" i="1">
                              <a:solidFill>
                                <a:srgbClr val="0009BF"/>
                              </a:solidFill>
                              <a:latin typeface="Cambria Math" panose="02040503050406030204" pitchFamily="18" charset="0"/>
                            </a:rPr>
                          </m:ctrlPr>
                        </m:sSubPr>
                        <m:e>
                          <m:r>
                            <a:rPr lang="zh-CN" altLang="en-US" b="1" i="0">
                              <a:solidFill>
                                <a:srgbClr val="0009BF"/>
                              </a:solidFill>
                              <a:latin typeface="Cambria Math" panose="02040503050406030204" pitchFamily="18" charset="0"/>
                            </a:rPr>
                            <m:t>𝐥</m:t>
                          </m:r>
                        </m:e>
                        <m:sub>
                          <m:r>
                            <a:rPr lang="zh-CN" altLang="en-US" b="1" i="0">
                              <a:solidFill>
                                <a:srgbClr val="0009BF"/>
                              </a:solidFill>
                              <a:latin typeface="Cambria Math" panose="02040503050406030204" pitchFamily="18" charset="0"/>
                            </a:rPr>
                            <m:t>𝐩𝐩</m:t>
                          </m:r>
                        </m:sub>
                      </m:sSub>
                      <m:r>
                        <a:rPr lang="en-US" altLang="zh-CN" b="1" i="1" smtClean="0">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𝑪</m:t>
                      </m:r>
                      <m:r>
                        <a:rPr lang="en-US" altLang="zh-CN" b="1" i="1" smtClean="0">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𝒊</m:t>
                      </m:r>
                      <m:r>
                        <a:rPr lang="en-US" altLang="zh-CN" b="1" i="1" smtClean="0">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𝟏</m:t>
                      </m:r>
                      <m:r>
                        <a:rPr lang="en-US" altLang="zh-CN" b="1" i="1" smtClean="0">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𝒎</m:t>
                      </m:r>
                      <m:r>
                        <a:rPr lang="en-US" altLang="zh-CN" b="1" i="1">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𝟎</m:t>
                      </m:r>
                      <m:r>
                        <a:rPr lang="en-US" altLang="zh-CN" b="1" i="1" smtClean="0">
                          <a:solidFill>
                            <a:srgbClr val="0009BF"/>
                          </a:solidFill>
                          <a:latin typeface="Cambria Math" panose="02040503050406030204" pitchFamily="18" charset="0"/>
                        </a:rPr>
                        <m:t>,</m:t>
                      </m:r>
                      <m:sSup>
                        <m:sSupPr>
                          <m:ctrlPr>
                            <a:rPr lang="en-US" altLang="zh-CN" b="1" i="1" smtClean="0">
                              <a:solidFill>
                                <a:srgbClr val="0009BF"/>
                              </a:solidFill>
                              <a:latin typeface="Cambria Math" panose="02040503050406030204" pitchFamily="18" charset="0"/>
                            </a:rPr>
                          </m:ctrlPr>
                        </m:sSupPr>
                        <m:e>
                          <m:r>
                            <a:rPr lang="en-US" altLang="zh-CN" b="1" i="1" smtClean="0">
                              <a:solidFill>
                                <a:srgbClr val="0009BF"/>
                              </a:solidFill>
                              <a:latin typeface="Cambria Math" panose="02040503050406030204" pitchFamily="18" charset="0"/>
                            </a:rPr>
                            <m:t>𝒎</m:t>
                          </m:r>
                        </m:e>
                        <m:sup>
                          <m:r>
                            <a:rPr lang="en-US" altLang="zh-CN" b="1" i="1" smtClean="0">
                              <a:solidFill>
                                <a:srgbClr val="0009BF"/>
                              </a:solidFill>
                              <a:latin typeface="Cambria Math" panose="02040503050406030204" pitchFamily="18" charset="0"/>
                            </a:rPr>
                            <m:t>′</m:t>
                          </m:r>
                        </m:sup>
                      </m:sSup>
                      <m:r>
                        <a:rPr lang="en-US" altLang="zh-CN" b="1" i="1">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𝟏</m:t>
                      </m:r>
                      <m:r>
                        <a:rPr lang="en-US" altLang="zh-CN" b="1" i="1" smtClean="0">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𝒕𝒅</m:t>
                      </m:r>
                      <m:r>
                        <a:rPr lang="en-US" altLang="zh-CN" b="1" i="1" smtClean="0">
                          <a:solidFill>
                            <a:srgbClr val="0009BF"/>
                          </a:solidFill>
                          <a:latin typeface="Cambria Math" panose="02040503050406030204" pitchFamily="18" charset="0"/>
                        </a:rPr>
                        <m:t>,</m:t>
                      </m:r>
                      <m:r>
                        <a:rPr lang="en-US" altLang="zh-CN" b="1" i="1" smtClean="0">
                          <a:solidFill>
                            <a:srgbClr val="0009BF"/>
                          </a:solidFill>
                          <a:latin typeface="Cambria Math" panose="02040503050406030204" pitchFamily="18" charset="0"/>
                        </a:rPr>
                        <m:t>𝒂𝒖𝒙</m:t>
                      </m:r>
                      <m:r>
                        <a:rPr lang="en-US" altLang="zh-CN" b="1" i="1" smtClean="0">
                          <a:solidFill>
                            <a:srgbClr val="0009BF"/>
                          </a:solidFill>
                          <a:latin typeface="Cambria Math" panose="02040503050406030204" pitchFamily="18" charset="0"/>
                        </a:rPr>
                        <m:t>):</m:t>
                      </m:r>
                    </m:oMath>
                  </m:oMathPara>
                </a14:m>
                <a:endParaRPr lang="en-US" altLang="zh-CN" b="1" i="1" dirty="0">
                  <a:solidFill>
                    <a:srgbClr val="0009BF"/>
                  </a:solidFill>
                  <a:latin typeface="楷体" panose="02010609060101010101" pitchFamily="49" charset="-122"/>
                  <a:ea typeface="楷体" panose="02010609060101010101" pitchFamily="49" charset="-122"/>
                </a:endParaRPr>
              </a:p>
              <a:p>
                <a:pPr marL="914400" lvl="1" indent="-457200">
                  <a:buFont typeface="Arial" panose="020B0604020202020204" pitchFamily="34" charset="0"/>
                  <a:buChar char="•"/>
                </a:pPr>
                <a:r>
                  <a:rPr lang="zh-CN" altLang="en-US" dirty="0">
                    <a:solidFill>
                      <a:schemeClr val="tx1"/>
                    </a:solidFill>
                    <a:latin typeface="楷体" panose="02010609060101010101" pitchFamily="49" charset="-122"/>
                    <a:ea typeface="楷体" panose="02010609060101010101" pitchFamily="49" charset="-122"/>
                  </a:rPr>
                  <a:t>计算：</a:t>
                </a:r>
                <a14:m>
                  <m:oMath xmlns:m="http://schemas.openxmlformats.org/officeDocument/2006/math">
                    <m:r>
                      <a:rPr lang="zh-CN" altLang="en-US" b="1" i="1" smtClean="0">
                        <a:solidFill>
                          <a:schemeClr val="tx1"/>
                        </a:solidFill>
                        <a:latin typeface="Cambria Math" panose="02040503050406030204" pitchFamily="18" charset="0"/>
                      </a:rPr>
                      <m:t>𝒓</m:t>
                    </m:r>
                    <m:r>
                      <a:rPr lang="zh-CN" altLang="en-US" b="1" i="0">
                        <a:solidFill>
                          <a:schemeClr val="tx1"/>
                        </a:solidFill>
                        <a:latin typeface="Cambria Math" panose="02040503050406030204" pitchFamily="18" charset="0"/>
                      </a:rPr>
                      <m:t>′=</m:t>
                    </m:r>
                    <m:r>
                      <a:rPr lang="zh-CN" altLang="en-US" b="1" i="1">
                        <a:solidFill>
                          <a:schemeClr val="tx1"/>
                        </a:solidFill>
                        <a:latin typeface="Cambria Math" panose="02040503050406030204" pitchFamily="18" charset="0"/>
                      </a:rPr>
                      <m:t>𝒓</m:t>
                    </m:r>
                    <m:r>
                      <a:rPr lang="zh-CN" altLang="en-US" b="1" i="0">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𝒛</m:t>
                        </m:r>
                      </m:e>
                      <m:sub>
                        <m:r>
                          <a:rPr lang="zh-CN" altLang="en-US" b="1" i="1">
                            <a:solidFill>
                              <a:schemeClr val="tx1"/>
                            </a:solidFill>
                            <a:latin typeface="Cambria Math" panose="02040503050406030204" pitchFamily="18" charset="0"/>
                          </a:rPr>
                          <m:t>𝒊</m:t>
                        </m:r>
                      </m:sub>
                    </m:sSub>
                    <m:d>
                      <m:dPr>
                        <m:ctrlPr>
                          <a:rPr lang="zh-CN" altLang="en-US" b="1" i="1">
                            <a:solidFill>
                              <a:schemeClr val="tx1"/>
                            </a:solidFill>
                            <a:latin typeface="Cambria Math" panose="02040503050406030204" pitchFamily="18" charset="0"/>
                          </a:rPr>
                        </m:ctrlPr>
                      </m:dPr>
                      <m:e>
                        <m:r>
                          <a:rPr lang="zh-CN" altLang="en-US" b="1" i="1">
                            <a:solidFill>
                              <a:schemeClr val="tx1"/>
                            </a:solidFill>
                            <a:latin typeface="Cambria Math" panose="02040503050406030204" pitchFamily="18" charset="0"/>
                          </a:rPr>
                          <m:t>𝒎</m:t>
                        </m:r>
                        <m:r>
                          <a:rPr lang="zh-CN" altLang="en-US" b="1" i="0">
                            <a:solidFill>
                              <a:schemeClr val="tx1"/>
                            </a:solidFill>
                            <a:latin typeface="Cambria Math" panose="02040503050406030204" pitchFamily="18" charset="0"/>
                          </a:rPr>
                          <m:t>−</m:t>
                        </m:r>
                        <m:r>
                          <a:rPr lang="zh-CN" altLang="en-US" b="1" i="1">
                            <a:solidFill>
                              <a:schemeClr val="tx1"/>
                            </a:solidFill>
                            <a:latin typeface="Cambria Math" panose="02040503050406030204" pitchFamily="18" charset="0"/>
                          </a:rPr>
                          <m:t>𝒎</m:t>
                        </m:r>
                        <m:r>
                          <a:rPr lang="zh-CN" altLang="en-US" b="1" i="0">
                            <a:solidFill>
                              <a:schemeClr val="tx1"/>
                            </a:solidFill>
                            <a:latin typeface="Cambria Math" panose="02040503050406030204" pitchFamily="18" charset="0"/>
                          </a:rPr>
                          <m:t>′</m:t>
                        </m:r>
                      </m:e>
                    </m:d>
                    <m:r>
                      <a:rPr lang="zh-CN" altLang="en-US" i="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𝑟</m:t>
                    </m:r>
                    <m:r>
                      <a:rPr lang="zh-CN" altLang="en-US" i="1">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𝒛</m:t>
                        </m:r>
                      </m:e>
                      <m:sub>
                        <m:r>
                          <a:rPr lang="en-US" altLang="zh-CN" b="1" i="1" smtClean="0">
                            <a:solidFill>
                              <a:schemeClr val="tx1"/>
                            </a:solidFill>
                            <a:latin typeface="Cambria Math" panose="02040503050406030204" pitchFamily="18" charset="0"/>
                          </a:rPr>
                          <m:t>𝟏</m:t>
                        </m:r>
                      </m:sub>
                    </m:sSub>
                    <m:d>
                      <m:dPr>
                        <m:ctrlPr>
                          <a:rPr lang="zh-CN" altLang="en-US"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r>
                          <a:rPr lang="zh-CN" altLang="en-US"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1</m:t>
                        </m:r>
                      </m:e>
                    </m:d>
                  </m:oMath>
                </a14:m>
                <a:endParaRPr lang="en-US" altLang="zh-CN" i="1" dirty="0">
                  <a:solidFill>
                    <a:schemeClr val="tx1"/>
                  </a:solidFill>
                  <a:latin typeface="楷体" panose="02010609060101010101" pitchFamily="49" charset="-122"/>
                  <a:ea typeface="楷体" panose="02010609060101010101" pitchFamily="49" charset="-122"/>
                </a:endParaRPr>
              </a:p>
              <a:p>
                <a:pPr marL="914400" lvl="1" indent="-457200">
                  <a:buFont typeface="Arial" panose="020B0604020202020204" pitchFamily="34" charset="0"/>
                  <a:buChar char="•"/>
                </a:pPr>
                <a:r>
                  <a:rPr lang="zh-CN" altLang="en-US" dirty="0">
                    <a:solidFill>
                      <a:schemeClr val="tx1"/>
                    </a:solidFill>
                    <a:latin typeface="楷体" panose="02010609060101010101" pitchFamily="49" charset="-122"/>
                    <a:ea typeface="楷体" panose="02010609060101010101" pitchFamily="49" charset="-122"/>
                  </a:rPr>
                  <a:t>设置：</a:t>
                </a:r>
                <a14:m>
                  <m:oMath xmlns:m="http://schemas.openxmlformats.org/officeDocument/2006/math">
                    <m:r>
                      <a:rPr lang="zh-CN" altLang="en-US" i="1" smtClean="0">
                        <a:solidFill>
                          <a:schemeClr val="tx1"/>
                        </a:solidFill>
                        <a:latin typeface="Cambria Math" panose="02040503050406030204" pitchFamily="18" charset="0"/>
                      </a:rPr>
                      <m:t>𝑎𝑢𝑥</m:t>
                    </m:r>
                    <m:r>
                      <a:rPr lang="zh-CN" altLang="en-US" i="0">
                        <a:solidFill>
                          <a:schemeClr val="tx1"/>
                        </a:solidFill>
                        <a:latin typeface="Cambria Math" panose="02040503050406030204" pitchFamily="18" charset="0"/>
                      </a:rPr>
                      <m:t>=</m:t>
                    </m:r>
                    <m:r>
                      <a:rPr lang="en-US" altLang="zh-CN" b="0" i="0"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1,</m:t>
                    </m:r>
                    <m:r>
                      <a:rPr lang="zh-CN" altLang="en-US" i="1" smtClean="0">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0</m:t>
                    </m:r>
                    <m:r>
                      <a:rPr lang="en-US" altLang="zh-CN" b="0"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0</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𝑟</m:t>
                    </m:r>
                    <m:r>
                      <a:rPr lang="zh-CN" altLang="en-US" i="1">
                        <a:solidFill>
                          <a:schemeClr val="tx1"/>
                        </a:solidFill>
                        <a:latin typeface="Cambria Math" panose="02040503050406030204" pitchFamily="18" charset="0"/>
                      </a:rPr>
                      <m:t>‘</m:t>
                    </m:r>
                    <m:r>
                      <a:rPr lang="en-US" altLang="zh-CN" b="0" i="0" smtClean="0">
                        <a:solidFill>
                          <a:schemeClr val="tx1"/>
                        </a:solidFill>
                        <a:latin typeface="Cambria Math" panose="02040503050406030204" pitchFamily="18" charset="0"/>
                      </a:rPr>
                      <m:t>)</m:t>
                    </m:r>
                  </m:oMath>
                </a14:m>
                <a:endParaRPr lang="en-US" altLang="zh-CN" dirty="0">
                  <a:solidFill>
                    <a:schemeClr val="tx1"/>
                  </a:solidFill>
                  <a:latin typeface="楷体" panose="02010609060101010101" pitchFamily="49" charset="-122"/>
                  <a:ea typeface="楷体" panose="02010609060101010101" pitchFamily="49" charset="-122"/>
                </a:endParaRPr>
              </a:p>
              <a:p>
                <a:pPr marL="914400" lvl="1" indent="-457200">
                  <a:buFont typeface="Arial" panose="020B0604020202020204" pitchFamily="34" charset="0"/>
                  <a:buChar char="•"/>
                </a:pPr>
                <a14:m>
                  <m:oMath xmlns:m="http://schemas.openxmlformats.org/officeDocument/2006/math">
                    <m:r>
                      <a:rPr lang="zh-CN" altLang="en-US" b="1" i="0" smtClean="0">
                        <a:solidFill>
                          <a:schemeClr val="tx1"/>
                        </a:solidFill>
                        <a:latin typeface="Cambria Math" panose="02040503050406030204" pitchFamily="18" charset="0"/>
                      </a:rPr>
                      <m:t>𝐂</m:t>
                    </m:r>
                    <m:r>
                      <a:rPr lang="zh-CN" altLang="en-US"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m:t>
                    </m:r>
                    <m:sSubSup>
                      <m:sSubSupPr>
                        <m:ctrlPr>
                          <a:rPr lang="zh-CN" altLang="en-US" b="1" i="1">
                            <a:solidFill>
                              <a:schemeClr val="tx1"/>
                            </a:solidFill>
                            <a:latin typeface="Cambria Math" panose="02040503050406030204" pitchFamily="18" charset="0"/>
                          </a:rPr>
                        </m:ctrlPr>
                      </m:sSubSupPr>
                      <m:e>
                        <m:r>
                          <a:rPr lang="zh-CN" altLang="en-US" b="1" i="1">
                            <a:solidFill>
                              <a:schemeClr val="tx1"/>
                            </a:solidFill>
                            <a:latin typeface="Cambria Math" panose="02040503050406030204" pitchFamily="18" charset="0"/>
                          </a:rPr>
                          <m:t>𝒉</m:t>
                        </m:r>
                      </m:e>
                      <m:sub>
                        <m:r>
                          <a:rPr lang="zh-CN" altLang="en-US" b="1">
                            <a:solidFill>
                              <a:schemeClr val="tx1"/>
                            </a:solidFill>
                            <a:latin typeface="Cambria Math" panose="02040503050406030204" pitchFamily="18" charset="0"/>
                          </a:rPr>
                          <m:t>𝟏</m:t>
                        </m:r>
                      </m:sub>
                      <m:sup>
                        <m:r>
                          <a:rPr lang="en-US" altLang="zh-CN" b="1" i="1">
                            <a:solidFill>
                              <a:schemeClr val="tx1"/>
                            </a:solidFill>
                            <a:latin typeface="Cambria Math" panose="02040503050406030204" pitchFamily="18" charset="0"/>
                          </a:rPr>
                          <m:t>𝟏</m:t>
                        </m:r>
                      </m:sup>
                    </m:sSubSup>
                    <m:sSup>
                      <m:sSupPr>
                        <m:ctrlPr>
                          <a:rPr lang="zh-CN" altLang="en-US" b="1" i="1">
                            <a:solidFill>
                              <a:schemeClr val="tx1"/>
                            </a:solidFill>
                            <a:latin typeface="Cambria Math" panose="02040503050406030204" pitchFamily="18" charset="0"/>
                          </a:rPr>
                        </m:ctrlPr>
                      </m:sSupPr>
                      <m:e>
                        <m:r>
                          <a:rPr lang="zh-CN" altLang="en-US" b="1" i="1">
                            <a:solidFill>
                              <a:schemeClr val="tx1"/>
                            </a:solidFill>
                            <a:latin typeface="Cambria Math" panose="02040503050406030204" pitchFamily="18" charset="0"/>
                          </a:rPr>
                          <m:t>𝒈</m:t>
                        </m:r>
                      </m:e>
                      <m:sup>
                        <m:r>
                          <a:rPr lang="zh-CN" altLang="en-US" b="1" i="1">
                            <a:solidFill>
                              <a:schemeClr val="tx1"/>
                            </a:solidFill>
                            <a:latin typeface="Cambria Math" panose="02040503050406030204" pitchFamily="18" charset="0"/>
                          </a:rPr>
                          <m:t>𝒓</m:t>
                        </m:r>
                        <m:r>
                          <a:rPr lang="zh-CN" altLang="en-US" b="1">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𝒛</m:t>
                            </m:r>
                          </m:e>
                          <m:sub>
                            <m:r>
                              <a:rPr lang="zh-CN" altLang="en-US" b="1" i="1">
                                <a:solidFill>
                                  <a:schemeClr val="tx1"/>
                                </a:solidFill>
                                <a:latin typeface="Cambria Math" panose="02040503050406030204" pitchFamily="18" charset="0"/>
                              </a:rPr>
                              <m:t>𝒊</m:t>
                            </m:r>
                          </m:sub>
                        </m:sSub>
                        <m:d>
                          <m:dPr>
                            <m:ctrlPr>
                              <a:rPr lang="zh-CN" altLang="en-US" b="1" i="1">
                                <a:solidFill>
                                  <a:schemeClr val="tx1"/>
                                </a:solidFill>
                                <a:latin typeface="Cambria Math" panose="02040503050406030204" pitchFamily="18" charset="0"/>
                              </a:rPr>
                            </m:ctrlPr>
                          </m:dPr>
                          <m:e>
                            <m:r>
                              <a:rPr lang="zh-CN" altLang="en-US" b="1" i="1">
                                <a:solidFill>
                                  <a:schemeClr val="tx1"/>
                                </a:solidFill>
                                <a:latin typeface="Cambria Math" panose="02040503050406030204" pitchFamily="18" charset="0"/>
                              </a:rPr>
                              <m:t>𝒎</m:t>
                            </m:r>
                            <m:r>
                              <a:rPr lang="zh-CN" altLang="en-US" b="1">
                                <a:solidFill>
                                  <a:schemeClr val="tx1"/>
                                </a:solidFill>
                                <a:latin typeface="Cambria Math" panose="02040503050406030204" pitchFamily="18" charset="0"/>
                              </a:rPr>
                              <m:t>−</m:t>
                            </m:r>
                            <m:r>
                              <a:rPr lang="zh-CN" altLang="en-US" b="1" i="1">
                                <a:solidFill>
                                  <a:schemeClr val="tx1"/>
                                </a:solidFill>
                                <a:latin typeface="Cambria Math" panose="02040503050406030204" pitchFamily="18" charset="0"/>
                              </a:rPr>
                              <m:t>𝒎</m:t>
                            </m:r>
                            <m:r>
                              <a:rPr lang="zh-CN" altLang="en-US" b="1">
                                <a:solidFill>
                                  <a:schemeClr val="tx1"/>
                                </a:solidFill>
                                <a:latin typeface="Cambria Math" panose="02040503050406030204" pitchFamily="18" charset="0"/>
                              </a:rPr>
                              <m:t>′</m:t>
                            </m:r>
                          </m:e>
                        </m:d>
                      </m:sup>
                    </m:sSup>
                    <m:r>
                      <a:rPr lang="en-US" altLang="zh-CN" b="1" i="1" smtClean="0">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1</m:t>
                            </m:r>
                          </m:sub>
                        </m:sSub>
                      </m:sup>
                    </m:sSup>
                    <m:sSup>
                      <m:sSupPr>
                        <m:ctrlPr>
                          <a:rPr lang="zh-CN" altLang="en-US" b="1" i="1">
                            <a:solidFill>
                              <a:schemeClr val="tx1"/>
                            </a:solidFill>
                            <a:latin typeface="Cambria Math" panose="02040503050406030204" pitchFamily="18" charset="0"/>
                          </a:rPr>
                        </m:ctrlPr>
                      </m:sSupPr>
                      <m:e>
                        <m:r>
                          <a:rPr lang="zh-CN" altLang="en-US" b="1" i="1">
                            <a:solidFill>
                              <a:schemeClr val="tx1"/>
                            </a:solidFill>
                            <a:latin typeface="Cambria Math" panose="02040503050406030204" pitchFamily="18" charset="0"/>
                          </a:rPr>
                          <m:t>𝒈</m:t>
                        </m:r>
                      </m:e>
                      <m:sup>
                        <m:r>
                          <a:rPr lang="en-US" altLang="zh-CN" b="1" i="1">
                            <a:solidFill>
                              <a:schemeClr val="tx1"/>
                            </a:solidFill>
                            <a:latin typeface="Cambria Math" panose="02040503050406030204" pitchFamily="18" charset="0"/>
                          </a:rPr>
                          <m:t>𝒓</m:t>
                        </m:r>
                        <m:r>
                          <a:rPr lang="en-US" altLang="zh-CN" b="1" i="1" smtClean="0">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𝒛</m:t>
                            </m:r>
                          </m:e>
                          <m:sub>
                            <m:r>
                              <a:rPr lang="en-US" altLang="zh-CN" b="1" i="1" smtClean="0">
                                <a:solidFill>
                                  <a:schemeClr val="tx1"/>
                                </a:solidFill>
                                <a:latin typeface="Cambria Math" panose="02040503050406030204" pitchFamily="18" charset="0"/>
                              </a:rPr>
                              <m:t>𝟏</m:t>
                            </m:r>
                          </m:sub>
                        </m:sSub>
                        <m:d>
                          <m:dPr>
                            <m:ctrlPr>
                              <a:rPr lang="zh-CN" altLang="en-US" b="1" i="1">
                                <a:solidFill>
                                  <a:schemeClr val="tx1"/>
                                </a:solidFill>
                                <a:latin typeface="Cambria Math" panose="02040503050406030204" pitchFamily="18" charset="0"/>
                              </a:rPr>
                            </m:ctrlPr>
                          </m:dPr>
                          <m:e>
                            <m:r>
                              <a:rPr lang="en-US" altLang="zh-CN" b="1" i="0" smtClean="0">
                                <a:solidFill>
                                  <a:schemeClr val="tx1"/>
                                </a:solidFill>
                                <a:latin typeface="Cambria Math" panose="02040503050406030204" pitchFamily="18" charset="0"/>
                              </a:rPr>
                              <m:t>𝟎</m:t>
                            </m:r>
                            <m:r>
                              <a:rPr lang="zh-CN" altLang="en-US" b="1">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𝟏</m:t>
                            </m:r>
                          </m:e>
                        </m:d>
                      </m:sup>
                    </m:sSup>
                    <m:r>
                      <a:rPr lang="en-US" altLang="zh-CN" b="1" i="1" smtClean="0">
                        <a:solidFill>
                          <a:schemeClr val="tx1"/>
                        </a:solidFill>
                        <a:latin typeface="Cambria Math" panose="02040503050406030204" pitchFamily="18" charset="0"/>
                      </a:rPr>
                      <m:t>=</m:t>
                    </m:r>
                  </m:oMath>
                </a14:m>
                <a:r>
                  <a:rPr lang="zh-CN" altLang="en-US" b="1" dirty="0">
                    <a:solidFill>
                      <a:schemeClr val="tx1"/>
                    </a:solidFill>
                    <a:latin typeface="楷体" panose="02010609060101010101" pitchFamily="49" charset="-122"/>
                    <a:ea typeface="楷体" panose="02010609060101010101" pitchFamily="49" charset="-122"/>
                  </a:rPr>
                  <a:t> </a:t>
                </a:r>
                <a14:m>
                  <m:oMath xmlns:m="http://schemas.openxmlformats.org/officeDocument/2006/math">
                    <m:sSup>
                      <m:sSupPr>
                        <m:ctrlPr>
                          <a:rPr lang="zh-CN" altLang="en-US" b="1" i="1">
                            <a:solidFill>
                              <a:schemeClr val="tx1"/>
                            </a:solidFill>
                            <a:latin typeface="Cambria Math" panose="02040503050406030204" pitchFamily="18" charset="0"/>
                          </a:rPr>
                        </m:ctrlPr>
                      </m:sSupPr>
                      <m:e>
                        <m:r>
                          <a:rPr lang="zh-CN" altLang="en-US" b="1" i="1">
                            <a:solidFill>
                              <a:schemeClr val="tx1"/>
                            </a:solidFill>
                            <a:latin typeface="Cambria Math" panose="02040503050406030204" pitchFamily="18" charset="0"/>
                          </a:rPr>
                          <m:t>𝒈</m:t>
                        </m:r>
                      </m:e>
                      <m:sup>
                        <m:r>
                          <a:rPr lang="en-US" altLang="zh-CN" b="1" i="1">
                            <a:solidFill>
                              <a:schemeClr val="tx1"/>
                            </a:solidFill>
                            <a:latin typeface="Cambria Math" panose="02040503050406030204" pitchFamily="18" charset="0"/>
                          </a:rPr>
                          <m:t>𝒓</m:t>
                        </m:r>
                      </m:sup>
                    </m:sSup>
                  </m:oMath>
                </a14:m>
                <a:endParaRPr lang="zh-CN" altLang="en-US" dirty="0">
                  <a:latin typeface="楷体" panose="02010609060101010101" pitchFamily="49" charset="-122"/>
                  <a:ea typeface="楷体" panose="02010609060101010101" pitchFamily="49" charset="-122"/>
                </a:endParaRPr>
              </a:p>
            </p:txBody>
          </p:sp>
        </mc:Choice>
        <mc:Fallback xmlns="">
          <p:sp>
            <p:nvSpPr>
              <p:cNvPr id="10" name="文本框 40">
                <a:extLst>
                  <a:ext uri="{FF2B5EF4-FFF2-40B4-BE49-F238E27FC236}">
                    <a16:creationId xmlns:a16="http://schemas.microsoft.com/office/drawing/2014/main" id="{FF9433A0-6FF2-48F8-B5A7-D07197CB65CD}"/>
                  </a:ext>
                </a:extLst>
              </p:cNvPr>
              <p:cNvSpPr txBox="1">
                <a:spLocks noRot="1" noChangeAspect="1" noMove="1" noResize="1" noEditPoints="1" noAdjustHandles="1" noChangeArrowheads="1" noChangeShapeType="1" noTextEdit="1"/>
              </p:cNvSpPr>
              <p:nvPr/>
            </p:nvSpPr>
            <p:spPr>
              <a:xfrm>
                <a:off x="0" y="2729770"/>
                <a:ext cx="6658170" cy="1398460"/>
              </a:xfrm>
              <a:prstGeom prst="rect">
                <a:avLst/>
              </a:prstGeom>
              <a:blipFill>
                <a:blip r:embed="rId6"/>
                <a:stretch>
                  <a:fillRect b="-4803"/>
                </a:stretch>
              </a:blipFill>
            </p:spPr>
            <p:txBody>
              <a:bodyPr/>
              <a:lstStyle/>
              <a:p>
                <a:r>
                  <a:rPr lang="zh-CN" altLang="en-US">
                    <a:noFill/>
                  </a:rPr>
                  <a:t> </a:t>
                </a:r>
              </a:p>
            </p:txBody>
          </p:sp>
        </mc:Fallback>
      </mc:AlternateContent>
      <p:grpSp>
        <p:nvGrpSpPr>
          <p:cNvPr id="63" name="组合 62">
            <a:extLst>
              <a:ext uri="{FF2B5EF4-FFF2-40B4-BE49-F238E27FC236}">
                <a16:creationId xmlns:a16="http://schemas.microsoft.com/office/drawing/2014/main" id="{9EDFD074-3C47-4F84-B3DC-7900C5B2BE86}"/>
              </a:ext>
            </a:extLst>
          </p:cNvPr>
          <p:cNvGrpSpPr/>
          <p:nvPr/>
        </p:nvGrpSpPr>
        <p:grpSpPr>
          <a:xfrm>
            <a:off x="5185698" y="1824744"/>
            <a:ext cx="6658170" cy="4584588"/>
            <a:chOff x="-8701" y="3990363"/>
            <a:chExt cx="9387576" cy="4584588"/>
          </a:xfrm>
        </p:grpSpPr>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36E50713-4B45-4D46-804F-80E9D2C956A5}"/>
                    </a:ext>
                  </a:extLst>
                </p:cNvPr>
                <p:cNvSpPr txBox="1"/>
                <p:nvPr/>
              </p:nvSpPr>
              <p:spPr>
                <a:xfrm>
                  <a:off x="-8701" y="3990363"/>
                  <a:ext cx="9387576" cy="458458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b="1" dirty="0">
                      <a:solidFill>
                        <a:srgbClr val="0009BF"/>
                      </a:solidFill>
                      <a:latin typeface="楷体" panose="02010609060101010101" pitchFamily="49" charset="-122"/>
                      <a:ea typeface="楷体" panose="02010609060101010101" pitchFamily="49" charset="-122"/>
                    </a:rPr>
                    <a:t>碰撞算法：承诺值不变 </a:t>
                  </a:r>
                  <a:endParaRPr lang="en-US" altLang="zh-CN" b="1" dirty="0">
                    <a:solidFill>
                      <a:srgbClr val="0009BF"/>
                    </a:solidFill>
                    <a:latin typeface="楷体" panose="02010609060101010101" pitchFamily="49" charset="-122"/>
                    <a:ea typeface="楷体" panose="02010609060101010101" pitchFamily="49" charset="-122"/>
                  </a:endParaRPr>
                </a:p>
                <a:p>
                  <a:pPr marL="914400" lvl="1" indent="-457200">
                    <a:lnSpc>
                      <a:spcPct val="150000"/>
                    </a:lnSpc>
                    <a:buFont typeface="Arial" panose="020B0604020202020204" pitchFamily="34" charset="0"/>
                    <a:buChar char="•"/>
                  </a:pPr>
                  <a:r>
                    <a:rPr lang="zh-CN" altLang="en-US" sz="1800" b="1" dirty="0">
                      <a:solidFill>
                        <a:schemeClr val="tx1"/>
                      </a:solidFill>
                      <a:latin typeface="楷体" panose="02010609060101010101" pitchFamily="49" charset="-122"/>
                      <a:ea typeface="楷体" panose="02010609060101010101" pitchFamily="49" charset="-122"/>
                    </a:rPr>
                    <a:t>原来</a:t>
                  </a:r>
                  <a14:m>
                    <m:oMath xmlns:m="http://schemas.openxmlformats.org/officeDocument/2006/math">
                      <m:r>
                        <a:rPr lang="zh-CN" altLang="en-US" b="1" i="1">
                          <a:solidFill>
                            <a:schemeClr val="tx1"/>
                          </a:solidFill>
                          <a:latin typeface="Cambria Math" panose="02040503050406030204" pitchFamily="18" charset="0"/>
                        </a:rPr>
                        <m:t>：</m:t>
                      </m:r>
                      <m:r>
                        <a:rPr lang="zh-CN" altLang="en-US" sz="1800" b="1" i="0" smtClean="0">
                          <a:solidFill>
                            <a:schemeClr val="tx1"/>
                          </a:solidFill>
                          <a:latin typeface="Cambria Math" panose="02040503050406030204" pitchFamily="18" charset="0"/>
                        </a:rPr>
                        <m:t>𝐂</m:t>
                      </m:r>
                      <m:r>
                        <a:rPr lang="zh-CN" altLang="en-US" sz="1800" b="1" i="0">
                          <a:solidFill>
                            <a:schemeClr val="tx1"/>
                          </a:solidFill>
                          <a:latin typeface="Cambria Math" panose="02040503050406030204" pitchFamily="18" charset="0"/>
                        </a:rPr>
                        <m:t>=</m:t>
                      </m:r>
                      <m:sSubSup>
                        <m:sSubSupPr>
                          <m:ctrlPr>
                            <a:rPr lang="zh-CN" altLang="en-US" sz="1800" b="1" i="1">
                              <a:solidFill>
                                <a:schemeClr val="tx1"/>
                              </a:solidFill>
                              <a:latin typeface="Cambria Math" panose="02040503050406030204" pitchFamily="18" charset="0"/>
                            </a:rPr>
                          </m:ctrlPr>
                        </m:sSubSupPr>
                        <m:e>
                          <m:r>
                            <a:rPr lang="zh-CN" altLang="en-US" sz="1800" b="1" i="1">
                              <a:solidFill>
                                <a:schemeClr val="tx1"/>
                              </a:solidFill>
                              <a:latin typeface="Cambria Math" panose="02040503050406030204" pitchFamily="18" charset="0"/>
                            </a:rPr>
                            <m:t>𝒉</m:t>
                          </m:r>
                        </m:e>
                        <m:sub>
                          <m:r>
                            <a:rPr lang="zh-CN" altLang="en-US" sz="1800" b="1" i="0">
                              <a:solidFill>
                                <a:schemeClr val="tx1"/>
                              </a:solidFill>
                              <a:latin typeface="Cambria Math" panose="02040503050406030204" pitchFamily="18" charset="0"/>
                            </a:rPr>
                            <m:t>𝟏</m:t>
                          </m:r>
                        </m:sub>
                        <m:sup>
                          <m:sSub>
                            <m:sSubPr>
                              <m:ctrlPr>
                                <a:rPr lang="zh-CN" altLang="en-US" sz="1800" b="1" i="1">
                                  <a:solidFill>
                                    <a:schemeClr val="tx1"/>
                                  </a:solidFill>
                                  <a:latin typeface="Cambria Math" panose="02040503050406030204" pitchFamily="18" charset="0"/>
                                </a:rPr>
                              </m:ctrlPr>
                            </m:sSubPr>
                            <m:e>
                              <m:r>
                                <a:rPr lang="zh-CN" altLang="en-US" sz="1800" b="1" i="1">
                                  <a:solidFill>
                                    <a:schemeClr val="tx1"/>
                                  </a:solidFill>
                                  <a:latin typeface="Cambria Math" panose="02040503050406030204" pitchFamily="18" charset="0"/>
                                </a:rPr>
                                <m:t>𝒎</m:t>
                              </m:r>
                            </m:e>
                            <m:sub>
                              <m:r>
                                <a:rPr lang="zh-CN" altLang="en-US" sz="1800" b="1" i="0">
                                  <a:solidFill>
                                    <a:schemeClr val="tx1"/>
                                  </a:solidFill>
                                  <a:latin typeface="Cambria Math" panose="02040503050406030204" pitchFamily="18" charset="0"/>
                                </a:rPr>
                                <m:t>𝟏</m:t>
                              </m:r>
                            </m:sub>
                          </m:sSub>
                        </m:sup>
                      </m:sSubSup>
                      <m:sSubSup>
                        <m:sSubSupPr>
                          <m:ctrlPr>
                            <a:rPr lang="zh-CN" altLang="en-US" b="1" i="1">
                              <a:solidFill>
                                <a:schemeClr val="tx1"/>
                              </a:solidFill>
                              <a:latin typeface="Cambria Math" panose="02040503050406030204" pitchFamily="18" charset="0"/>
                            </a:rPr>
                          </m:ctrlPr>
                        </m:sSubSupPr>
                        <m:e>
                          <m:r>
                            <a:rPr lang="zh-CN" altLang="en-US" b="1" i="1">
                              <a:solidFill>
                                <a:schemeClr val="tx1"/>
                              </a:solidFill>
                              <a:latin typeface="Cambria Math" panose="02040503050406030204" pitchFamily="18" charset="0"/>
                            </a:rPr>
                            <m:t>𝒉</m:t>
                          </m:r>
                        </m:e>
                        <m:sub>
                          <m:r>
                            <a:rPr lang="en-US" altLang="zh-CN" b="1" i="1" smtClean="0">
                              <a:solidFill>
                                <a:schemeClr val="tx1"/>
                              </a:solidFill>
                              <a:latin typeface="Cambria Math" panose="02040503050406030204" pitchFamily="18" charset="0"/>
                            </a:rPr>
                            <m:t>𝟐</m:t>
                          </m:r>
                        </m:sub>
                        <m:sup>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𝒎</m:t>
                              </m:r>
                            </m:e>
                            <m:sub>
                              <m:r>
                                <a:rPr lang="en-US" altLang="zh-CN" b="1" i="1" smtClean="0">
                                  <a:solidFill>
                                    <a:schemeClr val="tx1"/>
                                  </a:solidFill>
                                  <a:latin typeface="Cambria Math" panose="02040503050406030204" pitchFamily="18" charset="0"/>
                                </a:rPr>
                                <m:t>𝟐</m:t>
                              </m:r>
                            </m:sub>
                          </m:sSub>
                        </m:sup>
                      </m:sSubSup>
                      <m:sSubSup>
                        <m:sSubSupPr>
                          <m:ctrlPr>
                            <a:rPr lang="zh-CN" altLang="en-US" sz="1800" b="1" i="1">
                              <a:solidFill>
                                <a:schemeClr val="tx1"/>
                              </a:solidFill>
                              <a:latin typeface="Cambria Math" panose="02040503050406030204" pitchFamily="18" charset="0"/>
                            </a:rPr>
                          </m:ctrlPr>
                        </m:sSubSupPr>
                        <m:e>
                          <m:r>
                            <a:rPr lang="zh-CN" altLang="en-US" sz="1800" b="1" i="1">
                              <a:solidFill>
                                <a:schemeClr val="tx1"/>
                              </a:solidFill>
                              <a:latin typeface="Cambria Math" panose="02040503050406030204" pitchFamily="18" charset="0"/>
                            </a:rPr>
                            <m:t>𝒉</m:t>
                          </m:r>
                        </m:e>
                        <m:sub>
                          <m:r>
                            <a:rPr lang="en-US" altLang="zh-CN" sz="1800" b="1" i="1" smtClean="0">
                              <a:solidFill>
                                <a:schemeClr val="tx1"/>
                              </a:solidFill>
                              <a:latin typeface="Cambria Math" panose="02040503050406030204" pitchFamily="18" charset="0"/>
                            </a:rPr>
                            <m:t>𝟑</m:t>
                          </m:r>
                        </m:sub>
                        <m:sup>
                          <m:sSub>
                            <m:sSubPr>
                              <m:ctrlPr>
                                <a:rPr lang="zh-CN" altLang="en-US" sz="1800" b="1" i="1">
                                  <a:solidFill>
                                    <a:schemeClr val="tx1"/>
                                  </a:solidFill>
                                  <a:latin typeface="Cambria Math" panose="02040503050406030204" pitchFamily="18" charset="0"/>
                                </a:rPr>
                              </m:ctrlPr>
                            </m:sSubPr>
                            <m:e>
                              <m:r>
                                <a:rPr lang="zh-CN" altLang="en-US" sz="1800" b="1" i="1">
                                  <a:solidFill>
                                    <a:schemeClr val="tx1"/>
                                  </a:solidFill>
                                  <a:latin typeface="Cambria Math" panose="02040503050406030204" pitchFamily="18" charset="0"/>
                                </a:rPr>
                                <m:t>𝒎</m:t>
                              </m:r>
                            </m:e>
                            <m:sub>
                              <m:r>
                                <a:rPr lang="en-US" altLang="zh-CN" sz="1800" b="1" i="1" smtClean="0">
                                  <a:solidFill>
                                    <a:schemeClr val="tx1"/>
                                  </a:solidFill>
                                  <a:latin typeface="Cambria Math" panose="02040503050406030204" pitchFamily="18" charset="0"/>
                                </a:rPr>
                                <m:t>𝟑</m:t>
                              </m:r>
                            </m:sub>
                          </m:sSub>
                        </m:sup>
                      </m:sSubSup>
                      <m:sSup>
                        <m:sSupPr>
                          <m:ctrlPr>
                            <a:rPr lang="zh-CN" altLang="en-US" sz="1800" b="1" i="1">
                              <a:solidFill>
                                <a:schemeClr val="tx1"/>
                              </a:solidFill>
                              <a:latin typeface="Cambria Math" panose="02040503050406030204" pitchFamily="18" charset="0"/>
                            </a:rPr>
                          </m:ctrlPr>
                        </m:sSupPr>
                        <m:e>
                          <m:r>
                            <a:rPr lang="zh-CN" altLang="en-US" sz="1800" b="1" i="1">
                              <a:solidFill>
                                <a:schemeClr val="tx1"/>
                              </a:solidFill>
                              <a:latin typeface="Cambria Math" panose="02040503050406030204" pitchFamily="18" charset="0"/>
                            </a:rPr>
                            <m:t>𝒈</m:t>
                          </m:r>
                        </m:e>
                        <m:sup>
                          <m:r>
                            <a:rPr lang="zh-CN" altLang="en-US" sz="1800" b="1" i="1">
                              <a:solidFill>
                                <a:schemeClr val="tx1"/>
                              </a:solidFill>
                              <a:latin typeface="Cambria Math" panose="02040503050406030204" pitchFamily="18" charset="0"/>
                            </a:rPr>
                            <m:t>𝒓</m:t>
                          </m:r>
                        </m:sup>
                      </m:sSup>
                      <m:r>
                        <a:rPr lang="en-US" altLang="zh-CN" sz="1800" b="1" i="1" smtClean="0">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zh-CN" altLang="en-US" b="1" i="1" smtClean="0">
                                  <a:solidFill>
                                    <a:srgbClr val="E60012"/>
                                  </a:solidFill>
                                  <a:latin typeface="Cambria Math" panose="02040503050406030204" pitchFamily="18" charset="0"/>
                                </a:rPr>
                              </m:ctrlPr>
                            </m:sSubPr>
                            <m:e>
                              <m:r>
                                <a:rPr lang="zh-CN" altLang="en-US" b="1" i="1">
                                  <a:solidFill>
                                    <a:srgbClr val="E60012"/>
                                  </a:solidFill>
                                  <a:latin typeface="Cambria Math" panose="02040503050406030204" pitchFamily="18" charset="0"/>
                                </a:rPr>
                                <m:t>𝒎</m:t>
                              </m:r>
                            </m:e>
                            <m:sub>
                              <m:r>
                                <a:rPr lang="zh-CN" altLang="en-US" b="1">
                                  <a:solidFill>
                                    <a:srgbClr val="E60012"/>
                                  </a:solidFill>
                                  <a:latin typeface="Cambria Math" panose="02040503050406030204" pitchFamily="18" charset="0"/>
                                </a:rPr>
                                <m:t>𝟏</m:t>
                              </m:r>
                            </m:sub>
                          </m:sSub>
                        </m:sup>
                      </m:sSup>
                    </m:oMath>
                  </a14:m>
                  <a:r>
                    <a:rPr lang="zh-CN" altLang="en-US" dirty="0">
                      <a:solidFill>
                        <a:schemeClr val="tx1"/>
                      </a:solidFill>
                    </a:rPr>
                    <a:t> </a:t>
                  </a:r>
                  <a14:m>
                    <m:oMath xmlns:m="http://schemas.openxmlformats.org/officeDocument/2006/math">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𝒎</m:t>
                              </m:r>
                            </m:e>
                            <m:sub>
                              <m:r>
                                <a:rPr lang="en-US" altLang="zh-CN" b="1" i="1" smtClean="0">
                                  <a:solidFill>
                                    <a:schemeClr val="tx1"/>
                                  </a:solidFill>
                                  <a:latin typeface="Cambria Math" panose="02040503050406030204" pitchFamily="18" charset="0"/>
                                </a:rPr>
                                <m:t>𝟐</m:t>
                              </m:r>
                            </m:sub>
                          </m:sSub>
                        </m:sup>
                      </m:sSup>
                    </m:oMath>
                  </a14:m>
                  <a:r>
                    <a:rPr lang="zh-CN" altLang="en-US" dirty="0">
                      <a:solidFill>
                        <a:schemeClr val="tx1"/>
                      </a:solidFill>
                    </a:rPr>
                    <a:t> </a:t>
                  </a:r>
                  <a14:m>
                    <m:oMath xmlns:m="http://schemas.openxmlformats.org/officeDocument/2006/math">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3</m:t>
                              </m:r>
                            </m:sub>
                          </m:sSub>
                          <m:r>
                            <a:rPr lang="en-US" altLang="zh-CN" i="1">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𝒎</m:t>
                              </m:r>
                            </m:e>
                            <m:sub>
                              <m:r>
                                <a:rPr lang="en-US" altLang="zh-CN" b="1" i="1" smtClean="0">
                                  <a:solidFill>
                                    <a:schemeClr val="tx1"/>
                                  </a:solidFill>
                                  <a:latin typeface="Cambria Math" panose="02040503050406030204" pitchFamily="18" charset="0"/>
                                </a:rPr>
                                <m:t>𝟑</m:t>
                              </m:r>
                            </m:sub>
                          </m:sSub>
                        </m:sup>
                      </m:sSup>
                    </m:oMath>
                  </a14:m>
                  <a:r>
                    <a:rPr lang="zh-CN" altLang="en-US" b="1" dirty="0">
                      <a:solidFill>
                        <a:schemeClr val="tx1"/>
                      </a:solidFill>
                    </a:rPr>
                    <a:t> </a:t>
                  </a:r>
                  <a14:m>
                    <m:oMath xmlns:m="http://schemas.openxmlformats.org/officeDocument/2006/math">
                      <m:sSup>
                        <m:sSupPr>
                          <m:ctrlPr>
                            <a:rPr lang="zh-CN" altLang="en-US" b="1" i="1">
                              <a:solidFill>
                                <a:schemeClr val="tx1"/>
                              </a:solidFill>
                              <a:latin typeface="Cambria Math" panose="02040503050406030204" pitchFamily="18" charset="0"/>
                            </a:rPr>
                          </m:ctrlPr>
                        </m:sSupPr>
                        <m:e>
                          <m:r>
                            <a:rPr lang="zh-CN" altLang="en-US" b="1" i="1">
                              <a:solidFill>
                                <a:schemeClr val="tx1"/>
                              </a:solidFill>
                              <a:latin typeface="Cambria Math" panose="02040503050406030204" pitchFamily="18" charset="0"/>
                            </a:rPr>
                            <m:t>𝒈</m:t>
                          </m:r>
                        </m:e>
                        <m:sup>
                          <m:r>
                            <a:rPr lang="zh-CN" altLang="en-US" b="1" i="1" smtClean="0">
                              <a:solidFill>
                                <a:srgbClr val="E60012"/>
                              </a:solidFill>
                              <a:latin typeface="Cambria Math" panose="02040503050406030204" pitchFamily="18" charset="0"/>
                            </a:rPr>
                            <m:t>𝒓</m:t>
                          </m:r>
                        </m:sup>
                      </m:sSup>
                    </m:oMath>
                  </a14:m>
                  <a:endParaRPr lang="en-US" altLang="zh-CN" b="1" dirty="0">
                    <a:solidFill>
                      <a:srgbClr val="FF0000"/>
                    </a:solidFill>
                  </a:endParaRPr>
                </a:p>
                <a:p>
                  <a:pPr marL="914400" lvl="1" indent="-457200">
                    <a:lnSpc>
                      <a:spcPct val="150000"/>
                    </a:lnSpc>
                    <a:buFont typeface="Arial" panose="020B0604020202020204" pitchFamily="34" charset="0"/>
                    <a:buChar char="•"/>
                  </a:pPr>
                  <a:r>
                    <a:rPr lang="zh-CN" altLang="en-US" sz="1800" b="1" dirty="0">
                      <a:latin typeface="楷体" panose="02010609060101010101" pitchFamily="49" charset="-122"/>
                      <a:ea typeface="楷体" panose="02010609060101010101" pitchFamily="49" charset="-122"/>
                    </a:rPr>
                    <a:t>碰撞：</a:t>
                  </a:r>
                  <a14:m>
                    <m:oMath xmlns:m="http://schemas.openxmlformats.org/officeDocument/2006/math">
                      <m:r>
                        <a:rPr lang="zh-CN" altLang="en-US" sz="1800" b="1" i="0" smtClean="0">
                          <a:solidFill>
                            <a:schemeClr val="tx1"/>
                          </a:solidFill>
                          <a:latin typeface="Cambria Math" panose="02040503050406030204" pitchFamily="18" charset="0"/>
                        </a:rPr>
                        <m:t>𝐂</m:t>
                      </m:r>
                      <m:r>
                        <a:rPr lang="zh-CN" altLang="en-US" sz="1800" b="1" i="0">
                          <a:solidFill>
                            <a:schemeClr val="tx1"/>
                          </a:solidFill>
                          <a:latin typeface="Cambria Math" panose="02040503050406030204" pitchFamily="18" charset="0"/>
                        </a:rPr>
                        <m:t>=</m:t>
                      </m:r>
                      <m:sSubSup>
                        <m:sSubSupPr>
                          <m:ctrlPr>
                            <a:rPr lang="zh-CN" altLang="en-US" sz="1800" b="1" i="1">
                              <a:solidFill>
                                <a:schemeClr val="tx1"/>
                              </a:solidFill>
                              <a:latin typeface="Cambria Math" panose="02040503050406030204" pitchFamily="18" charset="0"/>
                            </a:rPr>
                          </m:ctrlPr>
                        </m:sSubSupPr>
                        <m:e>
                          <m:r>
                            <a:rPr lang="zh-CN" altLang="en-US" sz="1800" b="1" i="1">
                              <a:solidFill>
                                <a:schemeClr val="tx1"/>
                              </a:solidFill>
                              <a:latin typeface="Cambria Math" panose="02040503050406030204" pitchFamily="18" charset="0"/>
                            </a:rPr>
                            <m:t>𝒉</m:t>
                          </m:r>
                        </m:e>
                        <m:sub>
                          <m:r>
                            <a:rPr lang="zh-CN" altLang="en-US" sz="1800" b="1" i="0">
                              <a:solidFill>
                                <a:schemeClr val="tx1"/>
                              </a:solidFill>
                              <a:latin typeface="Cambria Math" panose="02040503050406030204" pitchFamily="18" charset="0"/>
                            </a:rPr>
                            <m:t>𝟏</m:t>
                          </m:r>
                        </m:sub>
                        <m:sup>
                          <m:sSub>
                            <m:sSubPr>
                              <m:ctrlPr>
                                <a:rPr lang="zh-CN" altLang="en-US" sz="1800" b="1" i="1">
                                  <a:solidFill>
                                    <a:schemeClr val="tx1"/>
                                  </a:solidFill>
                                  <a:latin typeface="Cambria Math" panose="02040503050406030204" pitchFamily="18" charset="0"/>
                                </a:rPr>
                              </m:ctrlPr>
                            </m:sSubPr>
                            <m:e>
                              <m:r>
                                <a:rPr lang="zh-CN" altLang="en-US" sz="1800" b="1" i="1">
                                  <a:solidFill>
                                    <a:schemeClr val="tx1"/>
                                  </a:solidFill>
                                  <a:latin typeface="Cambria Math" panose="02040503050406030204" pitchFamily="18" charset="0"/>
                                </a:rPr>
                                <m:t>𝒎</m:t>
                              </m:r>
                            </m:e>
                            <m:sub>
                              <m:r>
                                <a:rPr lang="zh-CN" altLang="en-US" sz="1800" b="1" i="0">
                                  <a:solidFill>
                                    <a:schemeClr val="tx1"/>
                                  </a:solidFill>
                                  <a:latin typeface="Cambria Math" panose="02040503050406030204" pitchFamily="18" charset="0"/>
                                </a:rPr>
                                <m:t>𝟏</m:t>
                              </m:r>
                            </m:sub>
                          </m:sSub>
                          <m:r>
                            <a:rPr lang="zh-CN" altLang="en-US" b="1" i="1">
                              <a:solidFill>
                                <a:schemeClr val="tx1"/>
                              </a:solidFill>
                              <a:latin typeface="Cambria Math" panose="02040503050406030204" pitchFamily="18" charset="0"/>
                            </a:rPr>
                            <m:t>’</m:t>
                          </m:r>
                        </m:sup>
                      </m:sSubSup>
                      <m:sSubSup>
                        <m:sSubSupPr>
                          <m:ctrlPr>
                            <a:rPr lang="zh-CN" altLang="en-US" b="1" i="1">
                              <a:solidFill>
                                <a:schemeClr val="tx1"/>
                              </a:solidFill>
                              <a:latin typeface="Cambria Math" panose="02040503050406030204" pitchFamily="18" charset="0"/>
                            </a:rPr>
                          </m:ctrlPr>
                        </m:sSubSupPr>
                        <m:e>
                          <m:r>
                            <a:rPr lang="zh-CN" altLang="en-US" b="1" i="1">
                              <a:solidFill>
                                <a:schemeClr val="tx1"/>
                              </a:solidFill>
                              <a:latin typeface="Cambria Math" panose="02040503050406030204" pitchFamily="18" charset="0"/>
                            </a:rPr>
                            <m:t>𝒉</m:t>
                          </m:r>
                        </m:e>
                        <m:sub>
                          <m:r>
                            <a:rPr lang="en-US" altLang="zh-CN" b="1" i="1" smtClean="0">
                              <a:solidFill>
                                <a:schemeClr val="tx1"/>
                              </a:solidFill>
                              <a:latin typeface="Cambria Math" panose="02040503050406030204" pitchFamily="18" charset="0"/>
                            </a:rPr>
                            <m:t>𝟐</m:t>
                          </m:r>
                        </m:sub>
                        <m:sup>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𝒎</m:t>
                              </m:r>
                            </m:e>
                            <m:sub>
                              <m:r>
                                <a:rPr lang="en-US" altLang="zh-CN" b="1" i="1" smtClean="0">
                                  <a:solidFill>
                                    <a:schemeClr val="tx1"/>
                                  </a:solidFill>
                                  <a:latin typeface="Cambria Math" panose="02040503050406030204" pitchFamily="18" charset="0"/>
                                </a:rPr>
                                <m:t>𝟐</m:t>
                              </m:r>
                            </m:sub>
                          </m:sSub>
                        </m:sup>
                      </m:sSubSup>
                      <m:sSubSup>
                        <m:sSubSupPr>
                          <m:ctrlPr>
                            <a:rPr lang="zh-CN" altLang="en-US" sz="1800" b="1" i="1">
                              <a:solidFill>
                                <a:schemeClr val="tx1"/>
                              </a:solidFill>
                              <a:latin typeface="Cambria Math" panose="02040503050406030204" pitchFamily="18" charset="0"/>
                            </a:rPr>
                          </m:ctrlPr>
                        </m:sSubSupPr>
                        <m:e>
                          <m:r>
                            <a:rPr lang="zh-CN" altLang="en-US" sz="1800" b="1" i="1">
                              <a:solidFill>
                                <a:schemeClr val="tx1"/>
                              </a:solidFill>
                              <a:latin typeface="Cambria Math" panose="02040503050406030204" pitchFamily="18" charset="0"/>
                            </a:rPr>
                            <m:t>𝒉</m:t>
                          </m:r>
                        </m:e>
                        <m:sub>
                          <m:r>
                            <a:rPr lang="en-US" altLang="zh-CN" sz="1800" b="1" i="1" smtClean="0">
                              <a:solidFill>
                                <a:schemeClr val="tx1"/>
                              </a:solidFill>
                              <a:latin typeface="Cambria Math" panose="02040503050406030204" pitchFamily="18" charset="0"/>
                            </a:rPr>
                            <m:t>𝟑</m:t>
                          </m:r>
                        </m:sub>
                        <m:sup>
                          <m:sSub>
                            <m:sSubPr>
                              <m:ctrlPr>
                                <a:rPr lang="zh-CN" altLang="en-US" sz="1800" b="1" i="1">
                                  <a:solidFill>
                                    <a:schemeClr val="tx1"/>
                                  </a:solidFill>
                                  <a:latin typeface="Cambria Math" panose="02040503050406030204" pitchFamily="18" charset="0"/>
                                </a:rPr>
                              </m:ctrlPr>
                            </m:sSubPr>
                            <m:e>
                              <m:r>
                                <a:rPr lang="zh-CN" altLang="en-US" sz="1800" b="1" i="1">
                                  <a:solidFill>
                                    <a:schemeClr val="tx1"/>
                                  </a:solidFill>
                                  <a:latin typeface="Cambria Math" panose="02040503050406030204" pitchFamily="18" charset="0"/>
                                </a:rPr>
                                <m:t>𝒎</m:t>
                              </m:r>
                            </m:e>
                            <m:sub>
                              <m:r>
                                <a:rPr lang="en-US" altLang="zh-CN" sz="1800" b="1" i="1" smtClean="0">
                                  <a:solidFill>
                                    <a:schemeClr val="tx1"/>
                                  </a:solidFill>
                                  <a:latin typeface="Cambria Math" panose="02040503050406030204" pitchFamily="18" charset="0"/>
                                </a:rPr>
                                <m:t>𝟑</m:t>
                              </m:r>
                            </m:sub>
                          </m:sSub>
                        </m:sup>
                      </m:sSubSup>
                      <m:sSup>
                        <m:sSupPr>
                          <m:ctrlPr>
                            <a:rPr lang="zh-CN" altLang="en-US" sz="1800" b="1" i="1">
                              <a:solidFill>
                                <a:schemeClr val="tx1"/>
                              </a:solidFill>
                              <a:latin typeface="Cambria Math" panose="02040503050406030204" pitchFamily="18" charset="0"/>
                            </a:rPr>
                          </m:ctrlPr>
                        </m:sSupPr>
                        <m:e>
                          <m:r>
                            <a:rPr lang="zh-CN" altLang="en-US" sz="1800" b="1" i="1">
                              <a:solidFill>
                                <a:schemeClr val="tx1"/>
                              </a:solidFill>
                              <a:latin typeface="Cambria Math" panose="02040503050406030204" pitchFamily="18" charset="0"/>
                            </a:rPr>
                            <m:t>𝒈</m:t>
                          </m:r>
                        </m:e>
                        <m:sup>
                          <m:r>
                            <a:rPr lang="zh-CN" altLang="en-US" sz="1800" b="1" i="1">
                              <a:solidFill>
                                <a:schemeClr val="tx1"/>
                              </a:solidFill>
                              <a:latin typeface="Cambria Math" panose="02040503050406030204" pitchFamily="18" charset="0"/>
                            </a:rPr>
                            <m:t>𝒓</m:t>
                          </m:r>
                          <m:r>
                            <a:rPr lang="zh-CN" altLang="en-US" b="1" i="1">
                              <a:solidFill>
                                <a:schemeClr val="tx1"/>
                              </a:solidFill>
                              <a:latin typeface="Cambria Math" panose="02040503050406030204" pitchFamily="18" charset="0"/>
                            </a:rPr>
                            <m:t>‘</m:t>
                          </m:r>
                        </m:sup>
                      </m:sSup>
                    </m:oMath>
                  </a14:m>
                  <a:endParaRPr lang="en-US" altLang="zh-CN" sz="1800" b="1" i="1" dirty="0">
                    <a:solidFill>
                      <a:schemeClr val="tx1"/>
                    </a:solidFill>
                    <a:latin typeface="Cambria Math" panose="02040503050406030204" pitchFamily="18" charset="0"/>
                  </a:endParaRPr>
                </a:p>
                <a:p>
                  <a:pPr lvl="1">
                    <a:lnSpc>
                      <a:spcPct val="150000"/>
                    </a:lnSpc>
                  </a:pPr>
                  <a:r>
                    <a:rPr lang="en-US" altLang="zh-CN" sz="1800" b="1" dirty="0">
                      <a:solidFill>
                        <a:schemeClr val="tx1"/>
                      </a:solidFill>
                    </a:rPr>
                    <a:t>                          </a:t>
                  </a:r>
                  <a14:m>
                    <m:oMath xmlns:m="http://schemas.openxmlformats.org/officeDocument/2006/math">
                      <m:r>
                        <a:rPr lang="en-US" altLang="zh-CN" sz="1800" b="1" i="1" smtClean="0">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zh-CN" altLang="en-US" b="1" i="1" smtClean="0">
                                  <a:solidFill>
                                    <a:srgbClr val="E60012"/>
                                  </a:solidFill>
                                  <a:latin typeface="Cambria Math" panose="02040503050406030204" pitchFamily="18" charset="0"/>
                                </a:rPr>
                              </m:ctrlPr>
                            </m:sSubPr>
                            <m:e>
                              <m:r>
                                <a:rPr lang="zh-CN" altLang="en-US" b="1" i="1">
                                  <a:solidFill>
                                    <a:srgbClr val="E60012"/>
                                  </a:solidFill>
                                  <a:latin typeface="Cambria Math" panose="02040503050406030204" pitchFamily="18" charset="0"/>
                                </a:rPr>
                                <m:t>𝒎</m:t>
                              </m:r>
                            </m:e>
                            <m:sub>
                              <m:r>
                                <a:rPr lang="zh-CN" altLang="en-US" b="1">
                                  <a:solidFill>
                                    <a:srgbClr val="E60012"/>
                                  </a:solidFill>
                                  <a:latin typeface="Cambria Math" panose="02040503050406030204" pitchFamily="18" charset="0"/>
                                </a:rPr>
                                <m:t>𝟏</m:t>
                              </m:r>
                            </m:sub>
                          </m:sSub>
                          <m:r>
                            <a:rPr lang="zh-CN" altLang="en-US" b="1" i="1">
                              <a:solidFill>
                                <a:srgbClr val="E60012"/>
                              </a:solidFill>
                              <a:latin typeface="Cambria Math" panose="02040503050406030204" pitchFamily="18" charset="0"/>
                            </a:rPr>
                            <m:t>’</m:t>
                          </m:r>
                        </m:sup>
                      </m:sSup>
                    </m:oMath>
                  </a14:m>
                  <a:r>
                    <a:rPr lang="zh-CN" altLang="en-US" dirty="0">
                      <a:solidFill>
                        <a:schemeClr val="tx1"/>
                      </a:solidFill>
                    </a:rPr>
                    <a:t> </a:t>
                  </a:r>
                  <a14:m>
                    <m:oMath xmlns:m="http://schemas.openxmlformats.org/officeDocument/2006/math">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𝒎</m:t>
                              </m:r>
                            </m:e>
                            <m:sub>
                              <m:r>
                                <a:rPr lang="en-US" altLang="zh-CN" b="1" i="1" smtClean="0">
                                  <a:solidFill>
                                    <a:schemeClr val="tx1"/>
                                  </a:solidFill>
                                  <a:latin typeface="Cambria Math" panose="02040503050406030204" pitchFamily="18" charset="0"/>
                                </a:rPr>
                                <m:t>𝟐</m:t>
                              </m:r>
                            </m:sub>
                          </m:sSub>
                        </m:sup>
                      </m:sSup>
                    </m:oMath>
                  </a14:m>
                  <a:r>
                    <a:rPr lang="zh-CN" altLang="en-US" dirty="0">
                      <a:solidFill>
                        <a:schemeClr val="tx1"/>
                      </a:solidFill>
                    </a:rPr>
                    <a:t> </a:t>
                  </a:r>
                  <a14:m>
                    <m:oMath xmlns:m="http://schemas.openxmlformats.org/officeDocument/2006/math">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3</m:t>
                              </m:r>
                            </m:sub>
                          </m:sSub>
                          <m:r>
                            <a:rPr lang="en-US" altLang="zh-CN" i="1">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𝒎</m:t>
                              </m:r>
                            </m:e>
                            <m:sub>
                              <m:r>
                                <a:rPr lang="en-US" altLang="zh-CN" b="1" i="1" smtClean="0">
                                  <a:solidFill>
                                    <a:schemeClr val="tx1"/>
                                  </a:solidFill>
                                  <a:latin typeface="Cambria Math" panose="02040503050406030204" pitchFamily="18" charset="0"/>
                                </a:rPr>
                                <m:t>𝟑</m:t>
                              </m:r>
                            </m:sub>
                          </m:sSub>
                        </m:sup>
                      </m:sSup>
                    </m:oMath>
                  </a14:m>
                  <a:r>
                    <a:rPr lang="zh-CN" altLang="en-US" b="1" dirty="0">
                      <a:solidFill>
                        <a:schemeClr val="tx1"/>
                      </a:solidFill>
                    </a:rPr>
                    <a:t> </a:t>
                  </a:r>
                  <a14:m>
                    <m:oMath xmlns:m="http://schemas.openxmlformats.org/officeDocument/2006/math">
                      <m:sSup>
                        <m:sSupPr>
                          <m:ctrlPr>
                            <a:rPr lang="zh-CN" altLang="en-US" b="1" i="1">
                              <a:solidFill>
                                <a:schemeClr val="tx1"/>
                              </a:solidFill>
                              <a:latin typeface="Cambria Math" panose="02040503050406030204" pitchFamily="18" charset="0"/>
                            </a:rPr>
                          </m:ctrlPr>
                        </m:sSupPr>
                        <m:e>
                          <m:r>
                            <a:rPr lang="zh-CN" altLang="en-US" b="1" i="1">
                              <a:solidFill>
                                <a:schemeClr val="tx1"/>
                              </a:solidFill>
                              <a:latin typeface="Cambria Math" panose="02040503050406030204" pitchFamily="18" charset="0"/>
                            </a:rPr>
                            <m:t>𝒈</m:t>
                          </m:r>
                        </m:e>
                        <m:sup>
                          <m:r>
                            <a:rPr lang="zh-CN" altLang="en-US" b="1" i="1">
                              <a:solidFill>
                                <a:srgbClr val="E60012"/>
                              </a:solidFill>
                              <a:latin typeface="Cambria Math" panose="02040503050406030204" pitchFamily="18" charset="0"/>
                            </a:rPr>
                            <m:t>𝒓</m:t>
                          </m:r>
                          <m:r>
                            <a:rPr lang="en-US" altLang="zh-CN" b="1" i="1">
                              <a:solidFill>
                                <a:srgbClr val="E60012"/>
                              </a:solidFill>
                              <a:latin typeface="Cambria Math" panose="02040503050406030204" pitchFamily="18" charset="0"/>
                            </a:rPr>
                            <m:t>+</m:t>
                          </m:r>
                          <m:sSub>
                            <m:sSubPr>
                              <m:ctrlPr>
                                <a:rPr lang="zh-CN" altLang="en-US" b="1" i="1">
                                  <a:solidFill>
                                    <a:srgbClr val="E60012"/>
                                  </a:solidFill>
                                  <a:latin typeface="Cambria Math" panose="02040503050406030204" pitchFamily="18" charset="0"/>
                                </a:rPr>
                              </m:ctrlPr>
                            </m:sSubPr>
                            <m:e>
                              <m:r>
                                <a:rPr lang="zh-CN" altLang="en-US" b="1" i="1">
                                  <a:solidFill>
                                    <a:srgbClr val="E60012"/>
                                  </a:solidFill>
                                  <a:latin typeface="Cambria Math" panose="02040503050406030204" pitchFamily="18" charset="0"/>
                                </a:rPr>
                                <m:t>𝒛</m:t>
                              </m:r>
                            </m:e>
                            <m:sub>
                              <m:r>
                                <a:rPr lang="en-US" altLang="zh-CN" b="1" i="1">
                                  <a:solidFill>
                                    <a:srgbClr val="E60012"/>
                                  </a:solidFill>
                                  <a:latin typeface="Cambria Math" panose="02040503050406030204" pitchFamily="18" charset="0"/>
                                </a:rPr>
                                <m:t>𝟏</m:t>
                              </m:r>
                            </m:sub>
                          </m:sSub>
                          <m:d>
                            <m:dPr>
                              <m:ctrlPr>
                                <a:rPr lang="zh-CN" altLang="en-US" i="1">
                                  <a:solidFill>
                                    <a:srgbClr val="E60012"/>
                                  </a:solidFill>
                                  <a:latin typeface="Cambria Math" panose="02040503050406030204" pitchFamily="18" charset="0"/>
                                </a:rPr>
                              </m:ctrlPr>
                            </m:dPr>
                            <m:e>
                              <m:sSub>
                                <m:sSubPr>
                                  <m:ctrlPr>
                                    <a:rPr lang="zh-CN" altLang="en-US" b="1" i="1">
                                      <a:solidFill>
                                        <a:srgbClr val="E60012"/>
                                      </a:solidFill>
                                      <a:latin typeface="Cambria Math" panose="02040503050406030204" pitchFamily="18" charset="0"/>
                                    </a:rPr>
                                  </m:ctrlPr>
                                </m:sSubPr>
                                <m:e>
                                  <m:r>
                                    <a:rPr lang="zh-CN" altLang="en-US" b="1" i="1">
                                      <a:solidFill>
                                        <a:srgbClr val="E60012"/>
                                      </a:solidFill>
                                      <a:latin typeface="Cambria Math" panose="02040503050406030204" pitchFamily="18" charset="0"/>
                                    </a:rPr>
                                    <m:t>𝒎</m:t>
                                  </m:r>
                                </m:e>
                                <m:sub>
                                  <m:r>
                                    <a:rPr lang="zh-CN" altLang="en-US" b="1">
                                      <a:solidFill>
                                        <a:srgbClr val="E60012"/>
                                      </a:solidFill>
                                      <a:latin typeface="Cambria Math" panose="02040503050406030204" pitchFamily="18" charset="0"/>
                                    </a:rPr>
                                    <m:t>𝟏</m:t>
                                  </m:r>
                                </m:sub>
                              </m:sSub>
                              <m:r>
                                <a:rPr lang="zh-CN" altLang="en-US" i="1">
                                  <a:solidFill>
                                    <a:srgbClr val="E60012"/>
                                  </a:solidFill>
                                  <a:latin typeface="Cambria Math" panose="02040503050406030204" pitchFamily="18" charset="0"/>
                                </a:rPr>
                                <m:t>−</m:t>
                              </m:r>
                              <m:sSub>
                                <m:sSubPr>
                                  <m:ctrlPr>
                                    <a:rPr lang="zh-CN" altLang="en-US" b="1" i="1">
                                      <a:solidFill>
                                        <a:srgbClr val="E60012"/>
                                      </a:solidFill>
                                      <a:latin typeface="Cambria Math" panose="02040503050406030204" pitchFamily="18" charset="0"/>
                                    </a:rPr>
                                  </m:ctrlPr>
                                </m:sSubPr>
                                <m:e>
                                  <m:r>
                                    <a:rPr lang="zh-CN" altLang="en-US" b="1" i="1">
                                      <a:solidFill>
                                        <a:srgbClr val="E60012"/>
                                      </a:solidFill>
                                      <a:latin typeface="Cambria Math" panose="02040503050406030204" pitchFamily="18" charset="0"/>
                                    </a:rPr>
                                    <m:t>𝒎</m:t>
                                  </m:r>
                                </m:e>
                                <m:sub>
                                  <m:r>
                                    <a:rPr lang="zh-CN" altLang="en-US" b="1">
                                      <a:solidFill>
                                        <a:srgbClr val="E60012"/>
                                      </a:solidFill>
                                      <a:latin typeface="Cambria Math" panose="02040503050406030204" pitchFamily="18" charset="0"/>
                                    </a:rPr>
                                    <m:t>𝟏</m:t>
                                  </m:r>
                                </m:sub>
                              </m:sSub>
                              <m:r>
                                <a:rPr lang="zh-CN" altLang="en-US" b="1" i="1">
                                  <a:solidFill>
                                    <a:srgbClr val="E60012"/>
                                  </a:solidFill>
                                  <a:latin typeface="Cambria Math" panose="02040503050406030204" pitchFamily="18" charset="0"/>
                                </a:rPr>
                                <m:t>‘</m:t>
                              </m:r>
                            </m:e>
                          </m:d>
                        </m:sup>
                      </m:sSup>
                    </m:oMath>
                  </a14:m>
                  <a:endParaRPr lang="en-US" altLang="zh-CN" b="1" dirty="0"/>
                </a:p>
                <a:p>
                  <a:pPr lvl="1">
                    <a:lnSpc>
                      <a:spcPct val="150000"/>
                    </a:lnSpc>
                  </a:pPr>
                  <a:r>
                    <a:rPr lang="en-US" altLang="zh-CN" b="1" dirty="0"/>
                    <a:t> </a:t>
                  </a:r>
                  <a14:m>
                    <m:oMath xmlns:m="http://schemas.openxmlformats.org/officeDocument/2006/math">
                      <m:r>
                        <a:rPr lang="en-US" altLang="zh-CN" sz="1800" b="1" i="0" smtClean="0">
                          <a:solidFill>
                            <a:schemeClr val="tx1"/>
                          </a:solidFill>
                          <a:latin typeface="Cambria Math" panose="02040503050406030204" pitchFamily="18" charset="0"/>
                        </a:rPr>
                        <m:t>                         </m:t>
                      </m:r>
                      <m:r>
                        <a:rPr lang="en-US" altLang="zh-CN" sz="1800" b="1" i="1" smtClean="0">
                          <a:solidFill>
                            <a:schemeClr val="tx1"/>
                          </a:solidFill>
                          <a:latin typeface="Cambria Math" panose="02040503050406030204" pitchFamily="18" charset="0"/>
                        </a:rPr>
                        <m:t> =</m:t>
                      </m:r>
                      <m:sSup>
                        <m:sSupPr>
                          <m:ctrlPr>
                            <a:rPr lang="zh-CN" altLang="en-US" i="1" smtClean="0">
                              <a:solidFill>
                                <a:srgbClr val="FF3F4D"/>
                              </a:solidFill>
                              <a:latin typeface="Cambria Math" panose="02040503050406030204" pitchFamily="18" charset="0"/>
                            </a:rPr>
                          </m:ctrlPr>
                        </m:sSupPr>
                        <m:e>
                          <m:r>
                            <a:rPr lang="zh-CN" altLang="en-US" i="1">
                              <a:solidFill>
                                <a:srgbClr val="FF3F4D"/>
                              </a:solidFill>
                              <a:latin typeface="Cambria Math" panose="02040503050406030204" pitchFamily="18" charset="0"/>
                            </a:rPr>
                            <m:t>𝑔</m:t>
                          </m:r>
                        </m:e>
                        <m:sup>
                          <m:sSub>
                            <m:sSubPr>
                              <m:ctrlPr>
                                <a:rPr lang="zh-CN" altLang="en-US" i="1">
                                  <a:solidFill>
                                    <a:srgbClr val="FF3F4D"/>
                                  </a:solidFill>
                                  <a:latin typeface="Cambria Math" panose="02040503050406030204" pitchFamily="18" charset="0"/>
                                </a:rPr>
                              </m:ctrlPr>
                            </m:sSubPr>
                            <m:e>
                              <m:r>
                                <a:rPr lang="zh-CN" altLang="en-US" i="1">
                                  <a:solidFill>
                                    <a:srgbClr val="FF3F4D"/>
                                  </a:solidFill>
                                  <a:latin typeface="Cambria Math" panose="02040503050406030204" pitchFamily="18" charset="0"/>
                                </a:rPr>
                                <m:t>𝑧</m:t>
                              </m:r>
                            </m:e>
                            <m:sub>
                              <m:r>
                                <a:rPr lang="en-US" altLang="zh-CN" b="0" i="1" smtClean="0">
                                  <a:solidFill>
                                    <a:srgbClr val="FF3F4D"/>
                                  </a:solidFill>
                                  <a:latin typeface="Cambria Math" panose="02040503050406030204" pitchFamily="18" charset="0"/>
                                </a:rPr>
                                <m:t>1</m:t>
                              </m:r>
                            </m:sub>
                          </m:sSub>
                          <m:r>
                            <a:rPr lang="en-US" altLang="zh-CN" i="1">
                              <a:solidFill>
                                <a:srgbClr val="FF3F4D"/>
                              </a:solidFill>
                              <a:latin typeface="Cambria Math" panose="02040503050406030204" pitchFamily="18" charset="0"/>
                            </a:rPr>
                            <m:t>∗</m:t>
                          </m:r>
                          <m:sSub>
                            <m:sSubPr>
                              <m:ctrlPr>
                                <a:rPr lang="zh-CN" altLang="en-US" b="1" i="1" smtClean="0">
                                  <a:solidFill>
                                    <a:srgbClr val="FF3F4D"/>
                                  </a:solidFill>
                                  <a:latin typeface="Cambria Math" panose="02040503050406030204" pitchFamily="18" charset="0"/>
                                </a:rPr>
                              </m:ctrlPr>
                            </m:sSubPr>
                            <m:e>
                              <m:r>
                                <a:rPr lang="zh-CN" altLang="en-US" b="1" i="1">
                                  <a:solidFill>
                                    <a:srgbClr val="FF3F4D"/>
                                  </a:solidFill>
                                  <a:latin typeface="Cambria Math" panose="02040503050406030204" pitchFamily="18" charset="0"/>
                                </a:rPr>
                                <m:t>𝒎</m:t>
                              </m:r>
                            </m:e>
                            <m:sub>
                              <m:r>
                                <a:rPr lang="zh-CN" altLang="en-US" b="1">
                                  <a:solidFill>
                                    <a:srgbClr val="FF3F4D"/>
                                  </a:solidFill>
                                  <a:latin typeface="Cambria Math" panose="02040503050406030204" pitchFamily="18" charset="0"/>
                                </a:rPr>
                                <m:t>𝟏</m:t>
                              </m:r>
                            </m:sub>
                          </m:sSub>
                          <m:r>
                            <a:rPr lang="zh-CN" altLang="en-US" b="1" i="1">
                              <a:solidFill>
                                <a:srgbClr val="FF3F4D"/>
                              </a:solidFill>
                              <a:latin typeface="Cambria Math" panose="02040503050406030204" pitchFamily="18" charset="0"/>
                            </a:rPr>
                            <m:t>’</m:t>
                          </m:r>
                        </m:sup>
                      </m:sSup>
                    </m:oMath>
                  </a14:m>
                  <a:r>
                    <a:rPr lang="zh-CN" altLang="en-US" dirty="0">
                      <a:solidFill>
                        <a:schemeClr val="tx1"/>
                      </a:solidFill>
                    </a:rPr>
                    <a:t> </a:t>
                  </a:r>
                  <a14:m>
                    <m:oMath xmlns:m="http://schemas.openxmlformats.org/officeDocument/2006/math">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𝒎</m:t>
                              </m:r>
                            </m:e>
                            <m:sub>
                              <m:r>
                                <a:rPr lang="en-US" altLang="zh-CN" b="1" i="1" smtClean="0">
                                  <a:solidFill>
                                    <a:schemeClr val="tx1"/>
                                  </a:solidFill>
                                  <a:latin typeface="Cambria Math" panose="02040503050406030204" pitchFamily="18" charset="0"/>
                                </a:rPr>
                                <m:t>𝟐</m:t>
                              </m:r>
                            </m:sub>
                          </m:sSub>
                        </m:sup>
                      </m:sSup>
                    </m:oMath>
                  </a14:m>
                  <a:r>
                    <a:rPr lang="zh-CN" altLang="en-US" dirty="0">
                      <a:solidFill>
                        <a:schemeClr val="tx1"/>
                      </a:solidFill>
                    </a:rPr>
                    <a:t> </a:t>
                  </a:r>
                  <a14:m>
                    <m:oMath xmlns:m="http://schemas.openxmlformats.org/officeDocument/2006/math">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3</m:t>
                              </m:r>
                            </m:sub>
                          </m:sSub>
                          <m:r>
                            <a:rPr lang="en-US" altLang="zh-CN" i="1">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𝒎</m:t>
                              </m:r>
                            </m:e>
                            <m:sub>
                              <m:r>
                                <a:rPr lang="en-US" altLang="zh-CN" b="1" i="1" smtClean="0">
                                  <a:solidFill>
                                    <a:schemeClr val="tx1"/>
                                  </a:solidFill>
                                  <a:latin typeface="Cambria Math" panose="02040503050406030204" pitchFamily="18" charset="0"/>
                                </a:rPr>
                                <m:t>𝟑</m:t>
                              </m:r>
                            </m:sub>
                          </m:sSub>
                        </m:sup>
                      </m:sSup>
                    </m:oMath>
                  </a14:m>
                  <a:r>
                    <a:rPr lang="zh-CN" altLang="en-US" b="1" dirty="0">
                      <a:solidFill>
                        <a:schemeClr val="tx1"/>
                      </a:solidFill>
                    </a:rPr>
                    <a:t> </a:t>
                  </a:r>
                  <a14:m>
                    <m:oMath xmlns:m="http://schemas.openxmlformats.org/officeDocument/2006/math">
                      <m:sSup>
                        <m:sSupPr>
                          <m:ctrlPr>
                            <a:rPr lang="zh-CN" altLang="en-US" b="1" i="1">
                              <a:solidFill>
                                <a:schemeClr val="tx1"/>
                              </a:solidFill>
                              <a:latin typeface="Cambria Math" panose="02040503050406030204" pitchFamily="18" charset="0"/>
                            </a:rPr>
                          </m:ctrlPr>
                        </m:sSupPr>
                        <m:e>
                          <m:r>
                            <a:rPr lang="zh-CN" altLang="en-US" b="1" i="1">
                              <a:solidFill>
                                <a:schemeClr val="tx1"/>
                              </a:solidFill>
                              <a:latin typeface="Cambria Math" panose="02040503050406030204" pitchFamily="18" charset="0"/>
                            </a:rPr>
                            <m:t>𝒈</m:t>
                          </m:r>
                        </m:e>
                        <m:sup>
                          <m:r>
                            <a:rPr lang="zh-CN" altLang="en-US" b="1" i="1" smtClean="0">
                              <a:solidFill>
                                <a:srgbClr val="E60012"/>
                              </a:solidFill>
                              <a:latin typeface="Cambria Math" panose="02040503050406030204" pitchFamily="18" charset="0"/>
                            </a:rPr>
                            <m:t>𝒓</m:t>
                          </m:r>
                        </m:sup>
                      </m:sSup>
                    </m:oMath>
                  </a14:m>
                  <a:r>
                    <a:rPr lang="zh-CN" altLang="en-US" b="1" dirty="0"/>
                    <a:t> </a:t>
                  </a:r>
                  <a14:m>
                    <m:oMath xmlns:m="http://schemas.openxmlformats.org/officeDocument/2006/math">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𝒈</m:t>
                          </m:r>
                        </m:e>
                        <m:sup>
                          <m:sSub>
                            <m:sSubPr>
                              <m:ctrlPr>
                                <a:rPr lang="zh-CN" altLang="en-US" b="1" i="1">
                                  <a:solidFill>
                                    <a:srgbClr val="E60012"/>
                                  </a:solidFill>
                                  <a:latin typeface="Cambria Math" panose="02040503050406030204" pitchFamily="18" charset="0"/>
                                </a:rPr>
                              </m:ctrlPr>
                            </m:sSubPr>
                            <m:e>
                              <m:r>
                                <a:rPr lang="zh-CN" altLang="en-US" b="1" i="1">
                                  <a:solidFill>
                                    <a:srgbClr val="E60012"/>
                                  </a:solidFill>
                                  <a:latin typeface="Cambria Math" panose="02040503050406030204" pitchFamily="18" charset="0"/>
                                </a:rPr>
                                <m:t>𝒛</m:t>
                              </m:r>
                            </m:e>
                            <m:sub>
                              <m:r>
                                <a:rPr lang="en-US" altLang="zh-CN" b="1" i="1">
                                  <a:solidFill>
                                    <a:srgbClr val="E60012"/>
                                  </a:solidFill>
                                  <a:latin typeface="Cambria Math" panose="02040503050406030204" pitchFamily="18" charset="0"/>
                                </a:rPr>
                                <m:t>𝟏</m:t>
                              </m:r>
                            </m:sub>
                          </m:sSub>
                          <m:r>
                            <a:rPr lang="en-US" altLang="zh-CN" b="0" i="1" smtClean="0">
                              <a:solidFill>
                                <a:srgbClr val="E60012"/>
                              </a:solidFill>
                              <a:latin typeface="Cambria Math" panose="02040503050406030204" pitchFamily="18" charset="0"/>
                            </a:rPr>
                            <m:t>∗</m:t>
                          </m:r>
                          <m:sSub>
                            <m:sSubPr>
                              <m:ctrlPr>
                                <a:rPr lang="zh-CN" altLang="en-US" b="1" i="1">
                                  <a:solidFill>
                                    <a:srgbClr val="E60012"/>
                                  </a:solidFill>
                                  <a:latin typeface="Cambria Math" panose="02040503050406030204" pitchFamily="18" charset="0"/>
                                </a:rPr>
                              </m:ctrlPr>
                            </m:sSubPr>
                            <m:e>
                              <m:r>
                                <a:rPr lang="zh-CN" altLang="en-US" b="1" i="1">
                                  <a:solidFill>
                                    <a:srgbClr val="E60012"/>
                                  </a:solidFill>
                                  <a:latin typeface="Cambria Math" panose="02040503050406030204" pitchFamily="18" charset="0"/>
                                </a:rPr>
                                <m:t>𝒎</m:t>
                              </m:r>
                            </m:e>
                            <m:sub>
                              <m:r>
                                <a:rPr lang="zh-CN" altLang="en-US" b="1">
                                  <a:solidFill>
                                    <a:srgbClr val="E60012"/>
                                  </a:solidFill>
                                  <a:latin typeface="Cambria Math" panose="02040503050406030204" pitchFamily="18" charset="0"/>
                                </a:rPr>
                                <m:t>𝟏</m:t>
                              </m:r>
                            </m:sub>
                          </m:sSub>
                        </m:sup>
                      </m:sSup>
                    </m:oMath>
                  </a14:m>
                  <a:r>
                    <a:rPr lang="zh-CN" altLang="en-US" b="1" dirty="0"/>
                    <a:t> </a:t>
                  </a:r>
                  <a14:m>
                    <m:oMath xmlns:m="http://schemas.openxmlformats.org/officeDocument/2006/math">
                      <m:sSup>
                        <m:sSupPr>
                          <m:ctrlPr>
                            <a:rPr lang="zh-CN" altLang="en-US" b="1" i="1" smtClean="0">
                              <a:solidFill>
                                <a:srgbClr val="FF3F4D"/>
                              </a:solidFill>
                              <a:latin typeface="Cambria Math" panose="02040503050406030204" pitchFamily="18" charset="0"/>
                            </a:rPr>
                          </m:ctrlPr>
                        </m:sSupPr>
                        <m:e>
                          <m:r>
                            <a:rPr lang="zh-CN" altLang="en-US" b="1" i="1">
                              <a:solidFill>
                                <a:srgbClr val="FF3F4D"/>
                              </a:solidFill>
                              <a:latin typeface="Cambria Math" panose="02040503050406030204" pitchFamily="18" charset="0"/>
                            </a:rPr>
                            <m:t>𝒈</m:t>
                          </m:r>
                        </m:e>
                        <m:sup>
                          <m:sSub>
                            <m:sSubPr>
                              <m:ctrlPr>
                                <a:rPr lang="zh-CN" altLang="en-US" b="1" i="1">
                                  <a:solidFill>
                                    <a:srgbClr val="FF3F4D"/>
                                  </a:solidFill>
                                  <a:latin typeface="Cambria Math" panose="02040503050406030204" pitchFamily="18" charset="0"/>
                                </a:rPr>
                              </m:ctrlPr>
                            </m:sSubPr>
                            <m:e>
                              <m:r>
                                <a:rPr lang="zh-CN" altLang="en-US" b="1" i="1">
                                  <a:solidFill>
                                    <a:srgbClr val="FF3F4D"/>
                                  </a:solidFill>
                                  <a:latin typeface="Cambria Math" panose="02040503050406030204" pitchFamily="18" charset="0"/>
                                </a:rPr>
                                <m:t>𝒛</m:t>
                              </m:r>
                            </m:e>
                            <m:sub>
                              <m:r>
                                <a:rPr lang="en-US" altLang="zh-CN" b="1" i="1">
                                  <a:solidFill>
                                    <a:srgbClr val="FF3F4D"/>
                                  </a:solidFill>
                                  <a:latin typeface="Cambria Math" panose="02040503050406030204" pitchFamily="18" charset="0"/>
                                </a:rPr>
                                <m:t>𝟏</m:t>
                              </m:r>
                            </m:sub>
                          </m:sSub>
                          <m:r>
                            <a:rPr lang="en-US" altLang="zh-CN" i="1">
                              <a:solidFill>
                                <a:srgbClr val="FF3F4D"/>
                              </a:solidFill>
                              <a:latin typeface="Cambria Math" panose="02040503050406030204" pitchFamily="18" charset="0"/>
                            </a:rPr>
                            <m:t>∗</m:t>
                          </m:r>
                          <m:sSub>
                            <m:sSubPr>
                              <m:ctrlPr>
                                <a:rPr lang="zh-CN" altLang="en-US" b="1" i="1">
                                  <a:solidFill>
                                    <a:srgbClr val="FF3F4D"/>
                                  </a:solidFill>
                                  <a:latin typeface="Cambria Math" panose="02040503050406030204" pitchFamily="18" charset="0"/>
                                </a:rPr>
                              </m:ctrlPr>
                            </m:sSubPr>
                            <m:e>
                              <m:r>
                                <a:rPr lang="en-US" altLang="zh-CN" b="1" i="1" smtClean="0">
                                  <a:solidFill>
                                    <a:srgbClr val="FF3F4D"/>
                                  </a:solidFill>
                                  <a:latin typeface="Cambria Math" panose="02040503050406030204" pitchFamily="18" charset="0"/>
                                </a:rPr>
                                <m:t>(−</m:t>
                              </m:r>
                              <m:r>
                                <a:rPr lang="zh-CN" altLang="en-US" b="1" i="1">
                                  <a:solidFill>
                                    <a:srgbClr val="FF3F4D"/>
                                  </a:solidFill>
                                  <a:latin typeface="Cambria Math" panose="02040503050406030204" pitchFamily="18" charset="0"/>
                                </a:rPr>
                                <m:t>𝒎</m:t>
                              </m:r>
                            </m:e>
                            <m:sub>
                              <m:r>
                                <a:rPr lang="zh-CN" altLang="en-US" b="1">
                                  <a:solidFill>
                                    <a:srgbClr val="FF3F4D"/>
                                  </a:solidFill>
                                  <a:latin typeface="Cambria Math" panose="02040503050406030204" pitchFamily="18" charset="0"/>
                                </a:rPr>
                                <m:t>𝟏</m:t>
                              </m:r>
                            </m:sub>
                          </m:sSub>
                          <m:r>
                            <a:rPr lang="en-US" altLang="zh-CN" b="1" i="1" smtClean="0">
                              <a:solidFill>
                                <a:srgbClr val="FF3F4D"/>
                              </a:solidFill>
                              <a:latin typeface="Cambria Math" panose="02040503050406030204" pitchFamily="18" charset="0"/>
                            </a:rPr>
                            <m:t>′)</m:t>
                          </m:r>
                        </m:sup>
                      </m:sSup>
                    </m:oMath>
                  </a14:m>
                  <a:endParaRPr lang="en-US" altLang="zh-CN" b="1" dirty="0">
                    <a:solidFill>
                      <a:srgbClr val="FF3F4D"/>
                    </a:solidFill>
                  </a:endParaRPr>
                </a:p>
                <a:p>
                  <a:pPr marL="742950" lvl="1" indent="-285750">
                    <a:lnSpc>
                      <a:spcPct val="150000"/>
                    </a:lnSpc>
                    <a:buFont typeface="Arial" panose="020B0604020202020204" pitchFamily="34" charset="0"/>
                    <a:buChar char="•"/>
                  </a:pPr>
                  <a:r>
                    <a:rPr lang="zh-CN" altLang="en-US" b="1" dirty="0">
                      <a:solidFill>
                        <a:srgbClr val="0009BF"/>
                      </a:solidFill>
                      <a:latin typeface="楷体" panose="02010609060101010101" pitchFamily="49" charset="-122"/>
                      <a:ea typeface="楷体" panose="02010609060101010101" pitchFamily="49" charset="-122"/>
                    </a:rPr>
                    <a:t>碰撞时，证据的变化 ：</a:t>
                  </a:r>
                  <a:endParaRPr lang="en-US" altLang="zh-CN" b="1" dirty="0">
                    <a:solidFill>
                      <a:srgbClr val="0009BF"/>
                    </a:solidFill>
                    <a:latin typeface="楷体" panose="02010609060101010101" pitchFamily="49" charset="-122"/>
                    <a:ea typeface="楷体" panose="02010609060101010101" pitchFamily="49" charset="-122"/>
                  </a:endParaRPr>
                </a:p>
                <a:p>
                  <a:pPr marL="914400" lvl="1" indent="-45720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计算：</a:t>
                  </a:r>
                  <a14:m>
                    <m:oMath xmlns:m="http://schemas.openxmlformats.org/officeDocument/2006/math">
                      <m:sSub>
                        <m:sSubPr>
                          <m:ctrlPr>
                            <a:rPr lang="zh-CN" altLang="en-US" b="1" i="1" smtClean="0">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𝝅</m:t>
                          </m:r>
                        </m:e>
                        <m:sub>
                          <m:r>
                            <a:rPr lang="en-US" altLang="zh-CN" b="1" i="1" smtClean="0">
                              <a:solidFill>
                                <a:srgbClr val="FF0000"/>
                              </a:solidFill>
                              <a:latin typeface="Cambria Math" panose="02040503050406030204" pitchFamily="18" charset="0"/>
                            </a:rPr>
                            <m:t>𝒊</m:t>
                          </m:r>
                        </m:sub>
                      </m:sSub>
                      <m:r>
                        <a:rPr lang="zh-CN" altLang="en-US" b="1" i="0">
                          <a:solidFill>
                            <a:srgbClr val="FF0000"/>
                          </a:solidFill>
                          <a:latin typeface="Cambria Math" panose="02040503050406030204" pitchFamily="18" charset="0"/>
                        </a:rPr>
                        <m:t>=</m:t>
                      </m:r>
                      <m:sSubSup>
                        <m:sSubSupPr>
                          <m:ctrlPr>
                            <a:rPr lang="zh-CN" altLang="en-US" b="1" i="1">
                              <a:solidFill>
                                <a:srgbClr val="FF0000"/>
                              </a:solidFill>
                              <a:latin typeface="Cambria Math" panose="02040503050406030204" pitchFamily="18" charset="0"/>
                            </a:rPr>
                          </m:ctrlPr>
                        </m:sSubSupPr>
                        <m:e>
                          <m:r>
                            <a:rPr lang="zh-CN" altLang="en-US" b="1" i="1">
                              <a:solidFill>
                                <a:srgbClr val="FF0000"/>
                              </a:solidFill>
                              <a:latin typeface="Cambria Math" panose="02040503050406030204" pitchFamily="18" charset="0"/>
                            </a:rPr>
                            <m:t>𝒉</m:t>
                          </m:r>
                        </m:e>
                        <m:sub>
                          <m:r>
                            <a:rPr lang="zh-CN" altLang="en-US" b="1" i="1">
                              <a:solidFill>
                                <a:srgbClr val="FF0000"/>
                              </a:solidFill>
                              <a:latin typeface="Cambria Math" panose="02040503050406030204" pitchFamily="18" charset="0"/>
                            </a:rPr>
                            <m:t>𝒊</m:t>
                          </m:r>
                        </m:sub>
                        <m:sup>
                          <m:r>
                            <a:rPr lang="zh-CN" altLang="en-US" b="1" i="1">
                              <a:solidFill>
                                <a:srgbClr val="FF0000"/>
                              </a:solidFill>
                              <a:latin typeface="Cambria Math" panose="02040503050406030204" pitchFamily="18" charset="0"/>
                            </a:rPr>
                            <m:t>𝒓</m:t>
                          </m:r>
                        </m:sup>
                      </m:sSubSup>
                      <m:r>
                        <a:rPr lang="zh-CN" altLang="en-US" b="1" i="0">
                          <a:solidFill>
                            <a:srgbClr val="FF0000"/>
                          </a:solidFill>
                          <a:latin typeface="Cambria Math" panose="02040503050406030204" pitchFamily="18" charset="0"/>
                        </a:rPr>
                        <m:t>⋅</m:t>
                      </m:r>
                      <m:nary>
                        <m:naryPr>
                          <m:chr m:val="∏"/>
                          <m:limLoc m:val="undOvr"/>
                          <m:grow m:val="on"/>
                          <m:ctrlPr>
                            <a:rPr lang="zh-CN" altLang="en-US" b="1" i="1">
                              <a:solidFill>
                                <a:srgbClr val="FF0000"/>
                              </a:solidFill>
                              <a:latin typeface="Cambria Math" panose="02040503050406030204" pitchFamily="18" charset="0"/>
                            </a:rPr>
                          </m:ctrlPr>
                        </m:naryPr>
                        <m:sub>
                          <m:r>
                            <a:rPr lang="zh-CN" altLang="en-US" b="1" i="1">
                              <a:solidFill>
                                <a:srgbClr val="FF0000"/>
                              </a:solidFill>
                              <a:latin typeface="Cambria Math" panose="02040503050406030204" pitchFamily="18" charset="0"/>
                            </a:rPr>
                            <m:t>𝒋</m:t>
                          </m:r>
                          <m:r>
                            <a:rPr lang="zh-CN" altLang="en-US" b="1" i="0">
                              <a:solidFill>
                                <a:srgbClr val="FF0000"/>
                              </a:solidFill>
                              <a:latin typeface="Cambria Math" panose="02040503050406030204" pitchFamily="18" charset="0"/>
                            </a:rPr>
                            <m:t>=</m:t>
                          </m:r>
                          <m:r>
                            <a:rPr lang="zh-CN" altLang="en-US" b="1" i="0">
                              <a:solidFill>
                                <a:srgbClr val="FF0000"/>
                              </a:solidFill>
                              <a:latin typeface="Cambria Math" panose="02040503050406030204" pitchFamily="18" charset="0"/>
                            </a:rPr>
                            <m:t>𝟏</m:t>
                          </m:r>
                          <m:r>
                            <a:rPr lang="zh-CN" altLang="en-US" b="1" i="0">
                              <a:solidFill>
                                <a:srgbClr val="FF0000"/>
                              </a:solidFill>
                              <a:latin typeface="Cambria Math" panose="02040503050406030204" pitchFamily="18" charset="0"/>
                            </a:rPr>
                            <m:t>,</m:t>
                          </m:r>
                          <m:r>
                            <a:rPr lang="zh-CN" altLang="en-US" b="1" i="1">
                              <a:solidFill>
                                <a:srgbClr val="FF0000"/>
                              </a:solidFill>
                              <a:latin typeface="Cambria Math" panose="02040503050406030204" pitchFamily="18" charset="0"/>
                            </a:rPr>
                            <m:t>𝒋</m:t>
                          </m:r>
                          <m:r>
                            <a:rPr lang="zh-CN" altLang="en-US" b="1" i="0">
                              <a:solidFill>
                                <a:srgbClr val="FF0000"/>
                              </a:solidFill>
                              <a:latin typeface="Cambria Math" panose="02040503050406030204" pitchFamily="18" charset="0"/>
                            </a:rPr>
                            <m:t>≠</m:t>
                          </m:r>
                          <m:r>
                            <a:rPr lang="zh-CN" altLang="en-US" b="1" i="1">
                              <a:solidFill>
                                <a:srgbClr val="FF0000"/>
                              </a:solidFill>
                              <a:latin typeface="Cambria Math" panose="02040503050406030204" pitchFamily="18" charset="0"/>
                            </a:rPr>
                            <m:t>𝒊</m:t>
                          </m:r>
                        </m:sub>
                        <m:sup>
                          <m:r>
                            <a:rPr lang="zh-CN" altLang="en-US" b="1" i="1">
                              <a:solidFill>
                                <a:srgbClr val="FF0000"/>
                              </a:solidFill>
                              <a:latin typeface="Cambria Math" panose="02040503050406030204" pitchFamily="18" charset="0"/>
                            </a:rPr>
                            <m:t>𝒒</m:t>
                          </m:r>
                        </m:sup>
                        <m:e>
                          <m:sSubSup>
                            <m:sSubSupPr>
                              <m:ctrlPr>
                                <a:rPr lang="zh-CN" altLang="en-US" b="1" i="1">
                                  <a:solidFill>
                                    <a:srgbClr val="FF0000"/>
                                  </a:solidFill>
                                  <a:latin typeface="Cambria Math" panose="02040503050406030204" pitchFamily="18" charset="0"/>
                                </a:rPr>
                              </m:ctrlPr>
                            </m:sSubSupPr>
                            <m:e>
                              <m:r>
                                <a:rPr lang="zh-CN" altLang="en-US" b="1" i="1">
                                  <a:solidFill>
                                    <a:srgbClr val="FF0000"/>
                                  </a:solidFill>
                                  <a:latin typeface="Cambria Math" panose="02040503050406030204" pitchFamily="18" charset="0"/>
                                </a:rPr>
                                <m:t>𝒉</m:t>
                              </m:r>
                            </m:e>
                            <m:sub>
                              <m:r>
                                <a:rPr lang="zh-CN" altLang="en-US" b="1" i="1">
                                  <a:solidFill>
                                    <a:srgbClr val="FF0000"/>
                                  </a:solidFill>
                                  <a:latin typeface="Cambria Math" panose="02040503050406030204" pitchFamily="18" charset="0"/>
                                </a:rPr>
                                <m:t>𝒊</m:t>
                              </m:r>
                              <m:r>
                                <a:rPr lang="zh-CN" altLang="en-US" b="1" i="0">
                                  <a:solidFill>
                                    <a:srgbClr val="FF0000"/>
                                  </a:solidFill>
                                  <a:latin typeface="Cambria Math" panose="02040503050406030204" pitchFamily="18" charset="0"/>
                                </a:rPr>
                                <m:t>,</m:t>
                              </m:r>
                              <m:r>
                                <a:rPr lang="zh-CN" altLang="en-US" b="1" i="1">
                                  <a:solidFill>
                                    <a:srgbClr val="FF0000"/>
                                  </a:solidFill>
                                  <a:latin typeface="Cambria Math" panose="02040503050406030204" pitchFamily="18" charset="0"/>
                                </a:rPr>
                                <m:t>𝒋</m:t>
                              </m:r>
                            </m:sub>
                            <m:sup>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𝒎</m:t>
                                  </m:r>
                                </m:e>
                                <m:sub>
                                  <m:r>
                                    <a:rPr lang="zh-CN" altLang="en-US" b="1" i="1">
                                      <a:solidFill>
                                        <a:srgbClr val="FF0000"/>
                                      </a:solidFill>
                                      <a:latin typeface="Cambria Math" panose="02040503050406030204" pitchFamily="18" charset="0"/>
                                    </a:rPr>
                                    <m:t>𝒋</m:t>
                                  </m:r>
                                </m:sub>
                              </m:sSub>
                            </m:sup>
                          </m:sSubSup>
                        </m:e>
                      </m:nary>
                    </m:oMath>
                  </a14:m>
                  <a:endParaRPr lang="en-US" altLang="zh-CN" b="1" dirty="0">
                    <a:latin typeface="楷体" panose="02010609060101010101" pitchFamily="49" charset="-122"/>
                    <a:ea typeface="楷体" panose="02010609060101010101" pitchFamily="49" charset="-122"/>
                  </a:endParaRPr>
                </a:p>
                <a:p>
                  <a:pPr marL="1371600" lvl="2" indent="-457200">
                    <a:buFont typeface="Arial" panose="020B0604020202020204" pitchFamily="34" charset="0"/>
                    <a:buChar char="•"/>
                  </a:pPr>
                  <a14:m>
                    <m:oMath xmlns:m="http://schemas.openxmlformats.org/officeDocument/2006/math">
                      <m:sSub>
                        <m:sSubPr>
                          <m:ctrlPr>
                            <a:rPr lang="zh-CN" altLang="en-US" b="1" i="1" smtClean="0">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𝝅</m:t>
                          </m:r>
                        </m:e>
                        <m:sub>
                          <m:r>
                            <a:rPr lang="en-US" altLang="zh-CN" b="1" i="1" smtClean="0">
                              <a:solidFill>
                                <a:schemeClr val="tx1"/>
                              </a:solidFill>
                              <a:latin typeface="Cambria Math" panose="02040503050406030204" pitchFamily="18" charset="0"/>
                            </a:rPr>
                            <m:t>𝟏</m:t>
                          </m:r>
                        </m:sub>
                      </m:sSub>
                      <m:r>
                        <a:rPr lang="en-US" altLang="zh-CN" b="0" i="0" smtClean="0">
                          <a:solidFill>
                            <a:schemeClr val="tx1"/>
                          </a:solidFill>
                          <a:latin typeface="Cambria Math" panose="02040503050406030204" pitchFamily="18" charset="0"/>
                        </a:rPr>
                        <m:t>  </m:t>
                      </m:r>
                      <m:r>
                        <a:rPr lang="zh-CN" altLang="en-US" i="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h</m:t>
                          </m:r>
                        </m:e>
                        <m:sub>
                          <m:r>
                            <a:rPr lang="zh-CN" altLang="en-US" i="0">
                              <a:solidFill>
                                <a:schemeClr val="tx1"/>
                              </a:solidFill>
                              <a:latin typeface="Cambria Math" panose="02040503050406030204" pitchFamily="18" charset="0"/>
                            </a:rPr>
                            <m:t>1</m:t>
                          </m:r>
                        </m:sub>
                        <m:sup>
                          <m:r>
                            <m:rPr>
                              <m:sty m:val="p"/>
                            </m:rPr>
                            <a:rPr lang="en-US" altLang="zh-CN" i="1">
                              <a:solidFill>
                                <a:schemeClr val="tx1"/>
                              </a:solidFill>
                              <a:latin typeface="Cambria Math" panose="02040503050406030204" pitchFamily="18" charset="0"/>
                            </a:rPr>
                            <m:t>r</m:t>
                          </m:r>
                          <m:r>
                            <a:rPr lang="zh-CN" altLang="en-US" i="1">
                              <a:latin typeface="Cambria Math" panose="02040503050406030204" pitchFamily="18" charset="0"/>
                            </a:rPr>
                            <m:t>’</m:t>
                          </m:r>
                        </m:sup>
                      </m:sSubSup>
                      <m:r>
                        <a:rPr lang="zh-CN" altLang="en-US" i="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h</m:t>
                          </m:r>
                        </m:e>
                        <m:sub>
                          <m:r>
                            <a:rPr lang="zh-CN" altLang="en-US" i="0">
                              <a:solidFill>
                                <a:schemeClr val="tx1"/>
                              </a:solidFill>
                              <a:latin typeface="Cambria Math" panose="02040503050406030204" pitchFamily="18" charset="0"/>
                            </a:rPr>
                            <m:t>1,2</m:t>
                          </m:r>
                        </m:sub>
                        <m:sup>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𝑚</m:t>
                              </m:r>
                            </m:e>
                            <m:sub>
                              <m:r>
                                <a:rPr lang="zh-CN" altLang="en-US" i="0">
                                  <a:solidFill>
                                    <a:schemeClr val="tx1"/>
                                  </a:solidFill>
                                  <a:latin typeface="Cambria Math" panose="02040503050406030204" pitchFamily="18" charset="0"/>
                                </a:rPr>
                                <m:t>2</m:t>
                              </m:r>
                            </m:sub>
                          </m:sSub>
                        </m:sup>
                      </m:sSubSup>
                      <m:r>
                        <a:rPr lang="zh-CN" altLang="en-US" i="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h</m:t>
                          </m:r>
                        </m:e>
                        <m:sub>
                          <m:r>
                            <a:rPr lang="zh-CN" altLang="en-US" i="0">
                              <a:solidFill>
                                <a:schemeClr val="tx1"/>
                              </a:solidFill>
                              <a:latin typeface="Cambria Math" panose="02040503050406030204" pitchFamily="18" charset="0"/>
                            </a:rPr>
                            <m:t>1,3</m:t>
                          </m:r>
                        </m:sub>
                        <m:sup>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𝑚</m:t>
                              </m:r>
                            </m:e>
                            <m:sub>
                              <m:r>
                                <a:rPr lang="zh-CN" altLang="en-US" i="0">
                                  <a:solidFill>
                                    <a:schemeClr val="tx1"/>
                                  </a:solidFill>
                                  <a:latin typeface="Cambria Math" panose="02040503050406030204" pitchFamily="18" charset="0"/>
                                </a:rPr>
                                <m:t>3</m:t>
                              </m:r>
                            </m:sub>
                          </m:sSub>
                        </m:sup>
                      </m:sSubSup>
                    </m:oMath>
                  </a14:m>
                  <a:r>
                    <a:rPr lang="zh-CN" altLang="en-US" dirty="0">
                      <a:solidFill>
                        <a:schemeClr val="tx1"/>
                      </a:solidFill>
                      <a:latin typeface="楷体" panose="02010609060101010101" pitchFamily="49" charset="-122"/>
                      <a:ea typeface="楷体" panose="02010609060101010101" pitchFamily="49" charset="-122"/>
                    </a:rPr>
                    <a:t> </a:t>
                  </a:r>
                  <a14:m>
                    <m:oMath xmlns:m="http://schemas.openxmlformats.org/officeDocument/2006/math">
                      <m:r>
                        <a:rPr lang="zh-CN" altLang="en-US">
                          <a:solidFill>
                            <a:schemeClr val="tx1"/>
                          </a:solidFill>
                          <a:latin typeface="Cambria Math" panose="02040503050406030204" pitchFamily="18" charset="0"/>
                        </a:rPr>
                        <m:t>=</m:t>
                      </m:r>
                    </m:oMath>
                  </a14:m>
                  <a:r>
                    <a:rPr lang="zh-CN" altLang="en-US" dirty="0">
                      <a:solidFill>
                        <a:schemeClr val="tx1"/>
                      </a:solidFill>
                    </a:rPr>
                    <a:t> </a:t>
                  </a:r>
                  <a14:m>
                    <m:oMath xmlns:m="http://schemas.openxmlformats.org/officeDocument/2006/math">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zh-CN" altLang="en-US" i="1">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m:rPr>
                              <m:sty m:val="p"/>
                            </m:rPr>
                            <a:rPr lang="en-US" altLang="zh-CN" i="1">
                              <a:solidFill>
                                <a:schemeClr val="tx1"/>
                              </a:solidFill>
                              <a:latin typeface="Cambria Math" panose="02040503050406030204" pitchFamily="18" charset="0"/>
                            </a:rPr>
                            <m:t>r</m:t>
                          </m:r>
                          <m:r>
                            <a:rPr lang="zh-CN" altLang="en-US" i="1">
                              <a:latin typeface="Cambria Math" panose="02040503050406030204" pitchFamily="18" charset="0"/>
                            </a:rPr>
                            <m:t>’</m:t>
                          </m:r>
                        </m:sup>
                      </m:sSup>
                      <m:r>
                        <a:rPr lang="en-US" altLang="zh-CN" b="0" i="1" smtClean="0">
                          <a:solidFill>
                            <a:schemeClr val="tx1"/>
                          </a:solidFill>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1</m:t>
                              </m:r>
                            </m:sub>
                          </m:sSub>
                          <m:r>
                            <a:rPr lang="en-US" altLang="zh-CN" i="1">
                              <a:latin typeface="Cambria Math" panose="02040503050406030204" pitchFamily="18" charset="0"/>
                            </a:rPr>
                            <m:t>∗</m:t>
                          </m:r>
                          <m:r>
                            <a:rPr lang="en-US" altLang="zh-CN" b="1" i="1" smtClean="0">
                              <a:latin typeface="Cambria Math" panose="02040503050406030204" pitchFamily="18" charset="0"/>
                            </a:rPr>
                            <m:t>(</m:t>
                          </m:r>
                          <m:r>
                            <a:rPr lang="zh-CN" altLang="en-US" b="1" i="1">
                              <a:solidFill>
                                <a:srgbClr val="E60012"/>
                              </a:solidFill>
                              <a:latin typeface="Cambria Math" panose="02040503050406030204" pitchFamily="18" charset="0"/>
                            </a:rPr>
                            <m:t>𝒓</m:t>
                          </m:r>
                          <m:r>
                            <a:rPr lang="en-US" altLang="zh-CN" b="1" i="1">
                              <a:solidFill>
                                <a:srgbClr val="E60012"/>
                              </a:solidFill>
                              <a:latin typeface="Cambria Math" panose="02040503050406030204" pitchFamily="18" charset="0"/>
                            </a:rPr>
                            <m:t>+</m:t>
                          </m:r>
                          <m:sSub>
                            <m:sSubPr>
                              <m:ctrlPr>
                                <a:rPr lang="zh-CN" altLang="en-US" b="1" i="1">
                                  <a:solidFill>
                                    <a:srgbClr val="E60012"/>
                                  </a:solidFill>
                                  <a:latin typeface="Cambria Math" panose="02040503050406030204" pitchFamily="18" charset="0"/>
                                </a:rPr>
                              </m:ctrlPr>
                            </m:sSubPr>
                            <m:e>
                              <m:r>
                                <a:rPr lang="zh-CN" altLang="en-US" b="1" i="1">
                                  <a:solidFill>
                                    <a:srgbClr val="E60012"/>
                                  </a:solidFill>
                                  <a:latin typeface="Cambria Math" panose="02040503050406030204" pitchFamily="18" charset="0"/>
                                </a:rPr>
                                <m:t>𝒛</m:t>
                              </m:r>
                            </m:e>
                            <m:sub>
                              <m:r>
                                <a:rPr lang="en-US" altLang="zh-CN" b="1" i="1">
                                  <a:solidFill>
                                    <a:srgbClr val="E60012"/>
                                  </a:solidFill>
                                  <a:latin typeface="Cambria Math" panose="02040503050406030204" pitchFamily="18" charset="0"/>
                                </a:rPr>
                                <m:t>𝟏</m:t>
                              </m:r>
                            </m:sub>
                          </m:sSub>
                          <m:d>
                            <m:dPr>
                              <m:ctrlPr>
                                <a:rPr lang="zh-CN" altLang="en-US" i="1">
                                  <a:solidFill>
                                    <a:srgbClr val="E60012"/>
                                  </a:solidFill>
                                  <a:latin typeface="Cambria Math" panose="02040503050406030204" pitchFamily="18" charset="0"/>
                                </a:rPr>
                              </m:ctrlPr>
                            </m:dPr>
                            <m:e>
                              <m:sSub>
                                <m:sSubPr>
                                  <m:ctrlPr>
                                    <a:rPr lang="zh-CN" altLang="en-US" b="1" i="1">
                                      <a:solidFill>
                                        <a:srgbClr val="E60012"/>
                                      </a:solidFill>
                                      <a:latin typeface="Cambria Math" panose="02040503050406030204" pitchFamily="18" charset="0"/>
                                    </a:rPr>
                                  </m:ctrlPr>
                                </m:sSubPr>
                                <m:e>
                                  <m:r>
                                    <a:rPr lang="zh-CN" altLang="en-US" b="1" i="1">
                                      <a:solidFill>
                                        <a:srgbClr val="E60012"/>
                                      </a:solidFill>
                                      <a:latin typeface="Cambria Math" panose="02040503050406030204" pitchFamily="18" charset="0"/>
                                    </a:rPr>
                                    <m:t>𝒎</m:t>
                                  </m:r>
                                </m:e>
                                <m:sub>
                                  <m:r>
                                    <a:rPr lang="zh-CN" altLang="en-US" b="1">
                                      <a:solidFill>
                                        <a:srgbClr val="E60012"/>
                                      </a:solidFill>
                                      <a:latin typeface="Cambria Math" panose="02040503050406030204" pitchFamily="18" charset="0"/>
                                    </a:rPr>
                                    <m:t>𝟏</m:t>
                                  </m:r>
                                </m:sub>
                              </m:sSub>
                              <m:r>
                                <a:rPr lang="zh-CN" altLang="en-US" i="1">
                                  <a:solidFill>
                                    <a:srgbClr val="E60012"/>
                                  </a:solidFill>
                                  <a:latin typeface="Cambria Math" panose="02040503050406030204" pitchFamily="18" charset="0"/>
                                </a:rPr>
                                <m:t>−</m:t>
                              </m:r>
                              <m:sSub>
                                <m:sSubPr>
                                  <m:ctrlPr>
                                    <a:rPr lang="zh-CN" altLang="en-US" b="1" i="1">
                                      <a:solidFill>
                                        <a:srgbClr val="E60012"/>
                                      </a:solidFill>
                                      <a:latin typeface="Cambria Math" panose="02040503050406030204" pitchFamily="18" charset="0"/>
                                    </a:rPr>
                                  </m:ctrlPr>
                                </m:sSubPr>
                                <m:e>
                                  <m:r>
                                    <a:rPr lang="zh-CN" altLang="en-US" b="1" i="1">
                                      <a:solidFill>
                                        <a:srgbClr val="E60012"/>
                                      </a:solidFill>
                                      <a:latin typeface="Cambria Math" panose="02040503050406030204" pitchFamily="18" charset="0"/>
                                    </a:rPr>
                                    <m:t>𝒎</m:t>
                                  </m:r>
                                </m:e>
                                <m:sub>
                                  <m:r>
                                    <a:rPr lang="zh-CN" altLang="en-US" b="1">
                                      <a:solidFill>
                                        <a:srgbClr val="E60012"/>
                                      </a:solidFill>
                                      <a:latin typeface="Cambria Math" panose="02040503050406030204" pitchFamily="18" charset="0"/>
                                    </a:rPr>
                                    <m:t>𝟏</m:t>
                                  </m:r>
                                </m:sub>
                              </m:sSub>
                              <m:r>
                                <a:rPr lang="zh-CN" altLang="en-US" b="1" i="1">
                                  <a:solidFill>
                                    <a:srgbClr val="E60012"/>
                                  </a:solidFill>
                                  <a:latin typeface="Cambria Math" panose="02040503050406030204" pitchFamily="18" charset="0"/>
                                </a:rPr>
                                <m:t>‘</m:t>
                              </m:r>
                            </m:e>
                          </m:d>
                          <m:r>
                            <a:rPr lang="en-US" altLang="zh-CN" b="1" i="1" smtClean="0">
                              <a:solidFill>
                                <a:srgbClr val="E60012"/>
                              </a:solidFill>
                              <a:latin typeface="Cambria Math" panose="02040503050406030204" pitchFamily="18" charset="0"/>
                            </a:rPr>
                            <m:t>)</m:t>
                          </m:r>
                        </m:sup>
                      </m:sSup>
                    </m:oMath>
                  </a14:m>
                  <a:r>
                    <a:rPr lang="en-US" altLang="zh-CN" dirty="0"/>
                    <a:t> </a:t>
                  </a:r>
                </a:p>
                <a:p>
                  <a:pPr lvl="2"/>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p>
                          <m:sSupPr>
                            <m:ctrlPr>
                              <a:rPr lang="zh-CN" altLang="en-US" i="1" smtClean="0">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zh-CN" altLang="en-US"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r>
                              <a:rPr lang="zh-CN" altLang="en-US" b="1" i="1">
                                <a:solidFill>
                                  <a:schemeClr val="tx1"/>
                                </a:solidFill>
                                <a:latin typeface="Cambria Math" panose="02040503050406030204" pitchFamily="18" charset="0"/>
                              </a:rPr>
                              <m:t>𝒓</m:t>
                            </m:r>
                            <m:r>
                              <a:rPr lang="en-US" altLang="zh-CN" b="1" i="1">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𝑧</m:t>
                                </m:r>
                              </m:e>
                              <m:sub>
                                <m:r>
                                  <a:rPr lang="zh-CN" altLang="en-US">
                                    <a:solidFill>
                                      <a:schemeClr val="tx1"/>
                                    </a:solidFill>
                                    <a:latin typeface="Cambria Math" panose="02040503050406030204" pitchFamily="18" charset="0"/>
                                  </a:rPr>
                                  <m:t>1</m:t>
                                </m:r>
                              </m:sub>
                              <m:sup>
                                <m:r>
                                  <a:rPr lang="zh-CN" altLang="en-US">
                                    <a:solidFill>
                                      <a:schemeClr val="tx1"/>
                                    </a:solidFill>
                                    <a:latin typeface="Cambria Math" panose="02040503050406030204" pitchFamily="18" charset="0"/>
                                  </a:rPr>
                                  <m:t>2</m:t>
                                </m:r>
                              </m:sup>
                            </m:sSubSup>
                            <m:d>
                              <m:dPr>
                                <m:ctrlPr>
                                  <a:rPr lang="zh-CN" altLang="en-US" i="1">
                                    <a:solidFill>
                                      <a:schemeClr val="tx1"/>
                                    </a:solidFill>
                                    <a:latin typeface="Cambria Math" panose="02040503050406030204" pitchFamily="18" charset="0"/>
                                  </a:rPr>
                                </m:ctrlPr>
                              </m:dPr>
                              <m:e>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𝒎</m:t>
                                    </m:r>
                                  </m:e>
                                  <m:sub>
                                    <m:r>
                                      <a:rPr lang="zh-CN" altLang="en-US" b="1">
                                        <a:solidFill>
                                          <a:schemeClr val="tx1"/>
                                        </a:solidFill>
                                        <a:latin typeface="Cambria Math" panose="02040503050406030204" pitchFamily="18" charset="0"/>
                                      </a:rPr>
                                      <m:t>𝟏</m:t>
                                    </m:r>
                                  </m:sub>
                                </m:sSub>
                                <m:r>
                                  <a:rPr lang="zh-CN" altLang="en-US" i="1">
                                    <a:solidFill>
                                      <a:schemeClr val="tx1"/>
                                    </a:solidFill>
                                    <a:latin typeface="Cambria Math" panose="02040503050406030204" pitchFamily="18" charset="0"/>
                                  </a:rPr>
                                  <m:t>−</m:t>
                                </m:r>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𝒎</m:t>
                                    </m:r>
                                  </m:e>
                                  <m:sub>
                                    <m:r>
                                      <a:rPr lang="zh-CN" altLang="en-US" b="1">
                                        <a:solidFill>
                                          <a:schemeClr val="tx1"/>
                                        </a:solidFill>
                                        <a:latin typeface="Cambria Math" panose="02040503050406030204" pitchFamily="18" charset="0"/>
                                      </a:rPr>
                                      <m:t>𝟏</m:t>
                                    </m:r>
                                  </m:sub>
                                </m:sSub>
                                <m:r>
                                  <a:rPr lang="zh-CN" altLang="en-US" b="1" i="1">
                                    <a:solidFill>
                                      <a:schemeClr val="tx1"/>
                                    </a:solidFill>
                                    <a:latin typeface="Cambria Math" panose="02040503050406030204" pitchFamily="18" charset="0"/>
                                  </a:rPr>
                                  <m:t>‘</m:t>
                                </m:r>
                              </m:e>
                            </m:d>
                            <m:r>
                              <a:rPr lang="en-US" altLang="zh-CN" b="1" i="1">
                                <a:solidFill>
                                  <a:schemeClr val="tx1"/>
                                </a:solidFill>
                                <a:latin typeface="Cambria Math" panose="02040503050406030204" pitchFamily="18" charset="0"/>
                              </a:rPr>
                              <m:t>)</m:t>
                            </m:r>
                          </m:sup>
                        </m:sSup>
                      </m:oMath>
                    </m:oMathPara>
                  </a14:m>
                  <a:endParaRPr lang="en-US" altLang="zh-CN" dirty="0">
                    <a:solidFill>
                      <a:schemeClr val="tx1"/>
                    </a:solidFill>
                    <a:latin typeface="楷体" panose="02010609060101010101" pitchFamily="49" charset="-122"/>
                    <a:ea typeface="楷体" panose="02010609060101010101" pitchFamily="49" charset="-122"/>
                  </a:endParaRPr>
                </a:p>
                <a:p>
                  <a:pPr marL="1371600" lvl="2" indent="-457200">
                    <a:buFont typeface="Arial" panose="020B0604020202020204" pitchFamily="34" charset="0"/>
                    <a:buChar char="•"/>
                  </a:pPr>
                  <a14:m>
                    <m:oMath xmlns:m="http://schemas.openxmlformats.org/officeDocument/2006/math">
                      <m:sSub>
                        <m:sSubPr>
                          <m:ctrlPr>
                            <a:rPr lang="zh-CN" altLang="en-US" b="1"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𝝅</m:t>
                          </m:r>
                        </m:e>
                        <m:sub>
                          <m:r>
                            <a:rPr lang="en-US" altLang="zh-CN" b="1" i="1" smtClean="0">
                              <a:solidFill>
                                <a:schemeClr val="tx1"/>
                              </a:solidFill>
                              <a:latin typeface="Cambria Math" panose="02040503050406030204" pitchFamily="18" charset="0"/>
                            </a:rPr>
                            <m:t>𝟐</m:t>
                          </m:r>
                        </m:sub>
                      </m:sSub>
                      <m:r>
                        <a:rPr lang="en-US" altLang="zh-CN" b="1" i="1" smtClean="0">
                          <a:solidFill>
                            <a:schemeClr val="tx1"/>
                          </a:solidFill>
                          <a:latin typeface="Cambria Math" panose="02040503050406030204" pitchFamily="18" charset="0"/>
                        </a:rPr>
                        <m:t>=</m:t>
                      </m:r>
                    </m:oMath>
                  </a14:m>
                  <a:r>
                    <a:rPr lang="zh-CN" altLang="en-US" dirty="0">
                      <a:solidFill>
                        <a:schemeClr val="tx1"/>
                      </a:solidFill>
                    </a:rPr>
                    <a:t> </a:t>
                  </a:r>
                  <a14:m>
                    <m:oMath xmlns:m="http://schemas.openxmlformats.org/officeDocument/2006/math">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𝑔</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m:t>
                          </m:r>
                          <m:r>
                            <m:rPr>
                              <m:sty m:val="p"/>
                            </m:rPr>
                            <a:rPr lang="en-US" altLang="zh-CN" i="1">
                              <a:solidFill>
                                <a:schemeClr val="tx1"/>
                              </a:solidFill>
                              <a:latin typeface="Cambria Math" panose="02040503050406030204" pitchFamily="18" charset="0"/>
                            </a:rPr>
                            <m:t>r</m:t>
                          </m:r>
                          <m:r>
                            <a:rPr lang="zh-CN" altLang="en-US" i="1">
                              <a:latin typeface="Cambria Math" panose="02040503050406030204" pitchFamily="18" charset="0"/>
                            </a:rPr>
                            <m:t>‘</m:t>
                          </m:r>
                        </m:sup>
                      </m:sSup>
                    </m:oMath>
                  </a14:m>
                  <a:r>
                    <a:rPr lang="zh-CN" altLang="en-US" dirty="0"/>
                    <a:t> </a:t>
                  </a:r>
                  <a:r>
                    <a:rPr lang="en-US" altLang="zh-CN" dirty="0"/>
                    <a:t>*</a:t>
                  </a:r>
                  <a14:m>
                    <m:oMath xmlns:m="http://schemas.openxmlformats.org/officeDocument/2006/math">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en-US" altLang="zh-CN">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a:latin typeface="Cambria Math" panose="02040503050406030204" pitchFamily="18" charset="0"/>
                                </a:rPr>
                                <m:t>2</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𝑚</m:t>
                              </m:r>
                            </m:e>
                            <m:sub>
                              <m:r>
                                <a:rPr lang="zh-CN" altLang="en-US">
                                  <a:latin typeface="Cambria Math" panose="02040503050406030204" pitchFamily="18" charset="0"/>
                                </a:rPr>
                                <m:t>1</m:t>
                              </m:r>
                            </m:sub>
                          </m:sSub>
                        </m:sup>
                      </m:sSup>
                    </m:oMath>
                  </a14:m>
                  <a:endParaRPr lang="en-US" altLang="zh-CN" b="1" dirty="0">
                    <a:solidFill>
                      <a:schemeClr val="tx1"/>
                    </a:solidFill>
                    <a:latin typeface="楷体" panose="02010609060101010101" pitchFamily="49" charset="-122"/>
                    <a:ea typeface="楷体" panose="02010609060101010101" pitchFamily="49" charset="-122"/>
                  </a:endParaRPr>
                </a:p>
                <a:p>
                  <a:pPr lvl="2"/>
                  <a:r>
                    <a:rPr lang="en-US" altLang="zh-CN" b="1" dirty="0">
                      <a:latin typeface="楷体" panose="02010609060101010101" pitchFamily="49" charset="-122"/>
                      <a:ea typeface="楷体" panose="02010609060101010101" pitchFamily="49" charset="-122"/>
                    </a:rPr>
                    <a:t>       </a:t>
                  </a:r>
                  <a:r>
                    <a:rPr lang="en-US" altLang="zh-CN" b="1" dirty="0">
                      <a:solidFill>
                        <a:schemeClr val="tx1"/>
                      </a:solidFill>
                      <a:latin typeface="楷体" panose="02010609060101010101" pitchFamily="49" charset="-122"/>
                      <a:ea typeface="楷体" panose="02010609060101010101" pitchFamily="49" charset="-122"/>
                    </a:rPr>
                    <a:t>=</a:t>
                  </a:r>
                  <a:r>
                    <a:rPr lang="zh-CN" altLang="en-US" dirty="0">
                      <a:solidFill>
                        <a:srgbClr val="836967"/>
                      </a:solidFill>
                    </a:rPr>
                    <a:t> </a:t>
                  </a:r>
                  <a14:m>
                    <m:oMath xmlns:m="http://schemas.openxmlformats.org/officeDocument/2006/math">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a:latin typeface="Cambria Math" panose="02040503050406030204" pitchFamily="18" charset="0"/>
                                </a:rPr>
                                <m:t>2</m:t>
                              </m:r>
                            </m:sub>
                          </m:sSub>
                          <m:r>
                            <a:rPr lang="zh-CN" altLang="en-US" i="1">
                              <a:latin typeface="Cambria Math" panose="02040503050406030204" pitchFamily="18" charset="0"/>
                            </a:rPr>
                            <m:t>𝑟</m:t>
                          </m:r>
                        </m:sup>
                      </m:s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a:latin typeface="Cambria Math" panose="02040503050406030204" pitchFamily="18" charset="0"/>
                                </a:rPr>
                                <m:t>2</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𝑚</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a:latin typeface="Cambria Math" panose="02040503050406030204" pitchFamily="18" charset="0"/>
                                </a:rPr>
                                <m:t>2</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𝑚</m:t>
                              </m:r>
                            </m:e>
                            <m:sub>
                              <m:r>
                                <a:rPr lang="zh-CN" altLang="en-US">
                                  <a:latin typeface="Cambria Math" panose="02040503050406030204" pitchFamily="18" charset="0"/>
                                </a:rPr>
                                <m:t>1</m:t>
                              </m:r>
                            </m:sub>
                          </m:sSub>
                          <m:r>
                            <a:rPr lang="zh-CN" altLang="en-US">
                              <a:latin typeface="Cambria Math" panose="02040503050406030204" pitchFamily="18" charset="0"/>
                            </a:rPr>
                            <m:t>′</m:t>
                          </m:r>
                        </m:sup>
                      </m:s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𝑔</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en-US" altLang="zh-CN" b="0" i="0" smtClean="0">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a:latin typeface="Cambria Math" panose="02040503050406030204" pitchFamily="18" charset="0"/>
                                </a:rPr>
                                <m:t>2</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𝑚</m:t>
                              </m:r>
                            </m:e>
                            <m:sub>
                              <m:r>
                                <a:rPr lang="zh-CN" altLang="en-US">
                                  <a:latin typeface="Cambria Math" panose="02040503050406030204" pitchFamily="18" charset="0"/>
                                </a:rPr>
                                <m:t>1</m:t>
                              </m:r>
                            </m:sub>
                          </m:sSub>
                          <m:r>
                            <a:rPr lang="en-US" altLang="zh-CN" b="0" i="1" smtClean="0">
                              <a:latin typeface="Cambria Math" panose="02040503050406030204" pitchFamily="18" charset="0"/>
                            </a:rPr>
                            <m:t>′</m:t>
                          </m:r>
                        </m:sup>
                      </m:sSup>
                    </m:oMath>
                  </a14:m>
                  <a:endParaRPr lang="en-US" altLang="zh-CN" b="1" dirty="0">
                    <a:solidFill>
                      <a:schemeClr val="tx1"/>
                    </a:solidFill>
                    <a:latin typeface="楷体" panose="02010609060101010101" pitchFamily="49" charset="-122"/>
                    <a:ea typeface="楷体" panose="02010609060101010101" pitchFamily="49" charset="-122"/>
                  </a:endParaRPr>
                </a:p>
              </p:txBody>
            </p:sp>
          </mc:Choice>
          <mc:Fallback xmlns="">
            <p:sp>
              <p:nvSpPr>
                <p:cNvPr id="59" name="文本框 58">
                  <a:extLst>
                    <a:ext uri="{FF2B5EF4-FFF2-40B4-BE49-F238E27FC236}">
                      <a16:creationId xmlns:a16="http://schemas.microsoft.com/office/drawing/2014/main" id="{36E50713-4B45-4D46-804F-80E9D2C956A5}"/>
                    </a:ext>
                  </a:extLst>
                </p:cNvPr>
                <p:cNvSpPr txBox="1">
                  <a:spLocks noRot="1" noChangeAspect="1" noMove="1" noResize="1" noEditPoints="1" noAdjustHandles="1" noChangeArrowheads="1" noChangeShapeType="1" noTextEdit="1"/>
                </p:cNvSpPr>
                <p:nvPr/>
              </p:nvSpPr>
              <p:spPr>
                <a:xfrm>
                  <a:off x="-8701" y="3990363"/>
                  <a:ext cx="9387576" cy="4584588"/>
                </a:xfrm>
                <a:prstGeom prst="rect">
                  <a:avLst/>
                </a:prstGeom>
                <a:blipFill>
                  <a:blip r:embed="rId7"/>
                  <a:stretch>
                    <a:fillRect l="-641" b="-798"/>
                  </a:stretch>
                </a:blipFill>
              </p:spPr>
              <p:txBody>
                <a:bodyPr/>
                <a:lstStyle/>
                <a:p>
                  <a:r>
                    <a:rPr lang="zh-CN" altLang="en-US">
                      <a:noFill/>
                    </a:rPr>
                    <a:t> </a:t>
                  </a:r>
                </a:p>
              </p:txBody>
            </p:sp>
          </mc:Fallback>
        </mc:AlternateContent>
        <p:cxnSp>
          <p:nvCxnSpPr>
            <p:cNvPr id="60" name="直接连接符 59">
              <a:extLst>
                <a:ext uri="{FF2B5EF4-FFF2-40B4-BE49-F238E27FC236}">
                  <a16:creationId xmlns:a16="http://schemas.microsoft.com/office/drawing/2014/main" id="{146B13F3-5B2A-40FC-8F73-CFB21FD4D369}"/>
                </a:ext>
              </a:extLst>
            </p:cNvPr>
            <p:cNvCxnSpPr>
              <a:cxnSpLocks/>
            </p:cNvCxnSpPr>
            <p:nvPr/>
          </p:nvCxnSpPr>
          <p:spPr>
            <a:xfrm>
              <a:off x="3055309" y="6109982"/>
              <a:ext cx="858033" cy="0"/>
            </a:xfrm>
            <a:prstGeom prst="line">
              <a:avLst/>
            </a:prstGeom>
            <a:ln>
              <a:solidFill>
                <a:srgbClr val="0009BF"/>
              </a:solidFill>
            </a:ln>
          </p:spPr>
          <p:style>
            <a:lnRef idx="2">
              <a:schemeClr val="accent6"/>
            </a:lnRef>
            <a:fillRef idx="0">
              <a:schemeClr val="accent6"/>
            </a:fillRef>
            <a:effectRef idx="1">
              <a:schemeClr val="accent6"/>
            </a:effectRef>
            <a:fontRef idx="minor">
              <a:schemeClr val="tx1"/>
            </a:fontRef>
          </p:style>
        </p:cxnSp>
        <p:cxnSp>
          <p:nvCxnSpPr>
            <p:cNvPr id="62" name="直接连接符 61">
              <a:extLst>
                <a:ext uri="{FF2B5EF4-FFF2-40B4-BE49-F238E27FC236}">
                  <a16:creationId xmlns:a16="http://schemas.microsoft.com/office/drawing/2014/main" id="{189D42C4-492C-4ECB-ACFC-78D9C240B285}"/>
                </a:ext>
              </a:extLst>
            </p:cNvPr>
            <p:cNvCxnSpPr>
              <a:cxnSpLocks/>
            </p:cNvCxnSpPr>
            <p:nvPr/>
          </p:nvCxnSpPr>
          <p:spPr>
            <a:xfrm>
              <a:off x="7500463" y="6109982"/>
              <a:ext cx="1297808" cy="0"/>
            </a:xfrm>
            <a:prstGeom prst="line">
              <a:avLst/>
            </a:prstGeom>
            <a:ln>
              <a:solidFill>
                <a:srgbClr val="0009BF"/>
              </a:solidFill>
            </a:ln>
          </p:spPr>
          <p:style>
            <a:lnRef idx="2">
              <a:schemeClr val="accent6"/>
            </a:lnRef>
            <a:fillRef idx="0">
              <a:schemeClr val="accent6"/>
            </a:fillRef>
            <a:effectRef idx="1">
              <a:schemeClr val="accent6"/>
            </a:effectRef>
            <a:fontRef idx="minor">
              <a:schemeClr val="tx1"/>
            </a:fontRef>
          </p:style>
        </p:cxnSp>
      </p:grpSp>
      <p:cxnSp>
        <p:nvCxnSpPr>
          <p:cNvPr id="73" name="直接箭头连接符 72">
            <a:extLst>
              <a:ext uri="{FF2B5EF4-FFF2-40B4-BE49-F238E27FC236}">
                <a16:creationId xmlns:a16="http://schemas.microsoft.com/office/drawing/2014/main" id="{3703BD52-65F4-4EEA-B580-2A3151767E43}"/>
              </a:ext>
            </a:extLst>
          </p:cNvPr>
          <p:cNvCxnSpPr/>
          <p:nvPr/>
        </p:nvCxnSpPr>
        <p:spPr>
          <a:xfrm flipH="1" flipV="1">
            <a:off x="5662569" y="5217952"/>
            <a:ext cx="995601" cy="83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A064FCE0-F414-4372-A8AD-38D7D6B4D188}"/>
              </a:ext>
            </a:extLst>
          </p:cNvPr>
          <p:cNvSpPr txBox="1"/>
          <p:nvPr/>
        </p:nvSpPr>
        <p:spPr>
          <a:xfrm>
            <a:off x="3826636" y="5150840"/>
            <a:ext cx="2297599" cy="584775"/>
          </a:xfrm>
          <a:prstGeom prst="rect">
            <a:avLst/>
          </a:prstGeom>
          <a:noFill/>
        </p:spPr>
        <p:txBody>
          <a:bodyPr wrap="square" rtlCol="0">
            <a:spAutoFit/>
          </a:bodyPr>
          <a:lstStyle/>
          <a:p>
            <a:r>
              <a:rPr lang="en-US" altLang="zh-CN" sz="1600" dirty="0">
                <a:solidFill>
                  <a:schemeClr val="bg2">
                    <a:lumMod val="50000"/>
                  </a:schemeClr>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600" dirty="0">
                <a:solidFill>
                  <a:schemeClr val="bg2">
                    <a:lumMod val="50000"/>
                  </a:schemeClr>
                </a:solidFill>
                <a:latin typeface="楷体" panose="02010609060101010101" pitchFamily="49" charset="-122"/>
                <a:ea typeface="楷体" panose="02010609060101010101" pitchFamily="49" charset="-122"/>
              </a:rPr>
              <a:t>处元素发生碰撞时，其证据发生改变</a:t>
            </a:r>
          </a:p>
        </p:txBody>
      </p:sp>
      <p:cxnSp>
        <p:nvCxnSpPr>
          <p:cNvPr id="81" name="直接连接符 80">
            <a:extLst>
              <a:ext uri="{FF2B5EF4-FFF2-40B4-BE49-F238E27FC236}">
                <a16:creationId xmlns:a16="http://schemas.microsoft.com/office/drawing/2014/main" id="{CF8906CC-3BD5-4395-81D4-2D0D3990B5AA}"/>
              </a:ext>
            </a:extLst>
          </p:cNvPr>
          <p:cNvCxnSpPr>
            <a:cxnSpLocks/>
          </p:cNvCxnSpPr>
          <p:nvPr/>
        </p:nvCxnSpPr>
        <p:spPr>
          <a:xfrm>
            <a:off x="7631739" y="6202399"/>
            <a:ext cx="2242103" cy="0"/>
          </a:xfrm>
          <a:prstGeom prst="line">
            <a:avLst/>
          </a:prstGeom>
          <a:ln>
            <a:solidFill>
              <a:srgbClr val="0009BF"/>
            </a:solidFill>
          </a:ln>
        </p:spPr>
        <p:style>
          <a:lnRef idx="2">
            <a:schemeClr val="accent6"/>
          </a:lnRef>
          <a:fillRef idx="0">
            <a:schemeClr val="accent6"/>
          </a:fillRef>
          <a:effectRef idx="1">
            <a:schemeClr val="accent6"/>
          </a:effectRef>
          <a:fontRef idx="minor">
            <a:schemeClr val="tx1"/>
          </a:fontRef>
        </p:style>
      </p:cxnSp>
      <p:cxnSp>
        <p:nvCxnSpPr>
          <p:cNvPr id="84" name="直接箭头连接符 83">
            <a:extLst>
              <a:ext uri="{FF2B5EF4-FFF2-40B4-BE49-F238E27FC236}">
                <a16:creationId xmlns:a16="http://schemas.microsoft.com/office/drawing/2014/main" id="{CEDB720E-BB1B-448C-B009-FD6BDC27F752}"/>
              </a:ext>
            </a:extLst>
          </p:cNvPr>
          <p:cNvCxnSpPr/>
          <p:nvPr/>
        </p:nvCxnSpPr>
        <p:spPr>
          <a:xfrm flipH="1" flipV="1">
            <a:off x="6160369" y="6216962"/>
            <a:ext cx="995601" cy="83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文本框 84">
            <a:extLst>
              <a:ext uri="{FF2B5EF4-FFF2-40B4-BE49-F238E27FC236}">
                <a16:creationId xmlns:a16="http://schemas.microsoft.com/office/drawing/2014/main" id="{533D7CD0-81C0-4DC8-AF1D-48851007F851}"/>
              </a:ext>
            </a:extLst>
          </p:cNvPr>
          <p:cNvSpPr txBox="1"/>
          <p:nvPr/>
        </p:nvSpPr>
        <p:spPr>
          <a:xfrm>
            <a:off x="4357434" y="6185013"/>
            <a:ext cx="2297599" cy="584775"/>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除</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处元素证据变化，其他处证据不变</a:t>
            </a:r>
            <a:endParaRPr lang="en-US"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73075018"/>
      </p:ext>
    </p:extLst>
  </p:cSld>
  <p:clrMapOvr>
    <a:masterClrMapping/>
  </p:clrMapOvr>
  <mc:AlternateContent xmlns:mc="http://schemas.openxmlformats.org/markup-compatibility/2006" xmlns:p14="http://schemas.microsoft.com/office/powerpoint/2010/main">
    <mc:Choice Requires="p14">
      <p:transition advTm="3000">
        <p14:ripple/>
      </p:transition>
    </mc:Choice>
    <mc:Fallback xmlns="">
      <p:transition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PRESENTATION_TITLE" val="建设银行年终总结通用PPT背景"/>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376.6299212598426,&quot;width&quot;:1376.6299212598426}"/>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376.6299212598426,&quot;width&quot;:1376.6299212598426}"/>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376.6299212598426,&quot;width&quot;:1376.6299212598426}"/>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376.6299212598426,&quot;width&quot;:1376.6299212598426}"/>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376.6299212598426,&quot;width&quot;:1376.6299212598426}"/>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300.1819857855617,&quot;width&quot;:2235.5813605339586}"/>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376.6299212598426,&quot;width&quot;:1376.6299212598426}"/>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376.6299212598426,&quot;width&quot;:1376.6299212598426}"/>
</p:tagLst>
</file>

<file path=ppt/theme/theme1.xml><?xml version="1.0" encoding="utf-8"?>
<a:theme xmlns:a="http://schemas.openxmlformats.org/drawingml/2006/main" name="Office 主题​​">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dakvugzl">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3846</TotalTime>
  <Words>3766</Words>
  <Application>Microsoft Office PowerPoint</Application>
  <PresentationFormat>宽屏</PresentationFormat>
  <Paragraphs>774</Paragraphs>
  <Slides>44</Slides>
  <Notes>44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60" baseType="lpstr">
      <vt:lpstr>CMR10</vt:lpstr>
      <vt:lpstr>等线</vt:lpstr>
      <vt:lpstr>黑体</vt:lpstr>
      <vt:lpstr>华文楷体</vt:lpstr>
      <vt:lpstr>楷体</vt:lpstr>
      <vt:lpstr>宋体</vt:lpstr>
      <vt:lpstr>字魂59号-创粗黑</vt:lpstr>
      <vt:lpstr>Arial</vt:lpstr>
      <vt:lpstr>Calibri</vt:lpstr>
      <vt:lpstr>Cambria Math</vt:lpstr>
      <vt:lpstr>Source Sans Pro</vt:lpstr>
      <vt:lpstr>Times New Roman</vt:lpstr>
      <vt:lpstr>Wingdings</vt:lpstr>
      <vt:lpstr>Office 主题​​</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建设银行年终总结通用PPT背景</dc:title>
  <dc:creator>执念.</dc:creator>
  <cp:lastModifiedBy>武 盼汝</cp:lastModifiedBy>
  <cp:revision>1441</cp:revision>
  <dcterms:created xsi:type="dcterms:W3CDTF">2016-10-26T12:21:00Z</dcterms:created>
  <dcterms:modified xsi:type="dcterms:W3CDTF">2022-03-07T01:55:08Z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EA403BC764EA4D21982015CA1937A30B</vt:lpwstr>
  </property>
</Properties>
</file>