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06" r:id="rId2"/>
    <p:sldId id="818" r:id="rId3"/>
    <p:sldId id="809" r:id="rId4"/>
    <p:sldId id="774" r:id="rId5"/>
    <p:sldId id="810" r:id="rId6"/>
    <p:sldId id="812" r:id="rId7"/>
    <p:sldId id="811" r:id="rId8"/>
    <p:sldId id="814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B2D862-553D-4560-928A-42065FC7151E}">
          <p14:sldIdLst>
            <p14:sldId id="806"/>
            <p14:sldId id="818"/>
            <p14:sldId id="809"/>
            <p14:sldId id="774"/>
            <p14:sldId id="810"/>
            <p14:sldId id="812"/>
            <p14:sldId id="811"/>
            <p14:sldId id="8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 盼汝" initials="武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BF"/>
    <a:srgbClr val="FF3F4D"/>
    <a:srgbClr val="E60012"/>
    <a:srgbClr val="0066B3"/>
    <a:srgbClr val="FF7983"/>
    <a:srgbClr val="005BAC"/>
    <a:srgbClr val="F2F2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87248" autoAdjust="0"/>
  </p:normalViewPr>
  <p:slideViewPr>
    <p:cSldViewPr snapToGrid="0">
      <p:cViewPr varScale="1">
        <p:scale>
          <a:sx n="125" d="100"/>
          <a:sy n="125" d="100"/>
        </p:scale>
        <p:origin x="24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3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5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8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0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21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40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51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10" Type="http://schemas.openxmlformats.org/officeDocument/2006/relationships/image" Target="../media/image28.png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27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3.png"/><Relationship Id="rId18" Type="http://schemas.openxmlformats.org/officeDocument/2006/relationships/image" Target="../media/image54.png"/><Relationship Id="rId3" Type="http://schemas.openxmlformats.org/officeDocument/2006/relationships/image" Target="../media/image1.png"/><Relationship Id="rId21" Type="http://schemas.openxmlformats.org/officeDocument/2006/relationships/image" Target="../media/image5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46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61.png"/><Relationship Id="rId5" Type="http://schemas.openxmlformats.org/officeDocument/2006/relationships/image" Target="../media/image24.png"/><Relationship Id="rId15" Type="http://schemas.openxmlformats.org/officeDocument/2006/relationships/image" Target="../media/image45.png"/><Relationship Id="rId23" Type="http://schemas.openxmlformats.org/officeDocument/2006/relationships/image" Target="../media/image60.png"/><Relationship Id="rId10" Type="http://schemas.openxmlformats.org/officeDocument/2006/relationships/image" Target="../media/image29.png"/><Relationship Id="rId19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28.png"/><Relationship Id="rId14" Type="http://schemas.openxmlformats.org/officeDocument/2006/relationships/image" Target="../media/image58.png"/><Relationship Id="rId22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1.png"/><Relationship Id="rId21" Type="http://schemas.openxmlformats.org/officeDocument/2006/relationships/image" Target="../media/image79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66.png"/><Relationship Id="rId10" Type="http://schemas.openxmlformats.org/officeDocument/2006/relationships/image" Target="../media/image69.png"/><Relationship Id="rId19" Type="http://schemas.openxmlformats.org/officeDocument/2006/relationships/image" Target="../media/image46.png"/><Relationship Id="rId4" Type="http://schemas.openxmlformats.org/officeDocument/2006/relationships/image" Target="../media/image63.png"/><Relationship Id="rId9" Type="http://schemas.openxmlformats.org/officeDocument/2006/relationships/image" Target="../media/image3.emf"/><Relationship Id="rId14" Type="http://schemas.openxmlformats.org/officeDocument/2006/relationships/image" Target="../media/image65.png"/><Relationship Id="rId22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0" y="802474"/>
            <a:ext cx="12192000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Verifiable Data Streaming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Protocol with Data Auditing</a:t>
            </a:r>
            <a:endParaRPr lang="en-US" altLang="zh-CN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10294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汇报人：武盼汝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E0197-A895-4F5E-8028-6283C9E9C284}"/>
              </a:ext>
            </a:extLst>
          </p:cNvPr>
          <p:cNvSpPr txBox="1"/>
          <p:nvPr/>
        </p:nvSpPr>
        <p:spPr>
          <a:xfrm>
            <a:off x="3095542" y="2538091"/>
            <a:ext cx="6000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Jianghong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Wei</a:t>
            </a:r>
          </a:p>
          <a:p>
            <a:pPr algn="ctr"/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ESORICS 2021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909" y="195233"/>
            <a:ext cx="1188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</a:p>
          <a:p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ED8DEB-62C6-452A-BF93-15679A7D3565}"/>
              </a:ext>
            </a:extLst>
          </p:cNvPr>
          <p:cNvSpPr txBox="1"/>
          <p:nvPr/>
        </p:nvSpPr>
        <p:spPr>
          <a:xfrm>
            <a:off x="415636" y="959243"/>
            <a:ext cx="1219200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Nearly Optimal Verifiable Data Streaming</a:t>
            </a:r>
            <a:r>
              <a:rPr lang="zh-CN" altLang="en-US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PKC  2016</a:t>
            </a:r>
            <a:r>
              <a:rPr lang="zh-CN" altLang="en-US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签名＋双线性映射累加器构造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VDS-2</a:t>
            </a:r>
          </a:p>
          <a:p>
            <a:pPr lvl="2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" lvl="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Batching Techniques for Accumulators with Applications to IOPs and Stateless Blockchains 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CRYPTO 2019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批处理</a:t>
            </a:r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累加器</a:t>
            </a:r>
            <a:endParaRPr lang="en-US" altLang="zh-CN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Verifiable Data Streaming </a:t>
            </a:r>
            <a:r>
              <a:rPr lang="en-US" altLang="zh-CN" sz="1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Protocol with Data Auditing</a:t>
            </a:r>
            <a:r>
              <a:rPr lang="zh-CN" altLang="en-US" sz="1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（本文）</a:t>
            </a:r>
            <a:endParaRPr lang="en-US" altLang="zh-CN" sz="18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使用批处理累加器</a:t>
            </a:r>
            <a:r>
              <a:rPr lang="zh-CN" altLang="en-US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替代双线性映射累加器</a:t>
            </a:r>
            <a:endParaRPr lang="en-US" altLang="zh-CN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增加审计功能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5691E33-FA19-4D1F-BAF5-B4DAF3C27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1" y="1966761"/>
            <a:ext cx="872395" cy="8976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EC5E24-73D2-4B6A-8B26-A69972F2D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85" y="1958370"/>
            <a:ext cx="783552" cy="80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对象 57">
                <a:extLst>
                  <a:ext uri="{FF2B5EF4-FFF2-40B4-BE49-F238E27FC236}">
                    <a16:creationId xmlns:a16="http://schemas.microsoft.com/office/drawing/2014/main" id="{44AE8601-588B-4924-867A-1ACE8806B914}"/>
                  </a:ext>
                </a:extLst>
              </p:cNvPr>
              <p:cNvSpPr txBox="1"/>
              <p:nvPr/>
            </p:nvSpPr>
            <p:spPr>
              <a:xfrm>
                <a:off x="1011630" y="2778391"/>
                <a:ext cx="1714500" cy="30797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𝑠𝑠𝑘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对象 57">
                <a:extLst>
                  <a:ext uri="{FF2B5EF4-FFF2-40B4-BE49-F238E27FC236}">
                    <a16:creationId xmlns:a16="http://schemas.microsoft.com/office/drawing/2014/main" id="{44AE8601-588B-4924-867A-1ACE8806B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0" y="2778391"/>
                <a:ext cx="1714500" cy="307975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A4DADAF-15D8-49EE-80C2-2155A3EF0D5D}"/>
              </a:ext>
            </a:extLst>
          </p:cNvPr>
          <p:cNvSpPr/>
          <p:nvPr/>
        </p:nvSpPr>
        <p:spPr>
          <a:xfrm>
            <a:off x="4884420" y="2810270"/>
            <a:ext cx="1714500" cy="222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对象 58">
                <a:extLst>
                  <a:ext uri="{FF2B5EF4-FFF2-40B4-BE49-F238E27FC236}">
                    <a16:creationId xmlns:a16="http://schemas.microsoft.com/office/drawing/2014/main" id="{A8D39933-DFDC-4E7A-B565-ABE5BA3ABF14}"/>
                  </a:ext>
                </a:extLst>
              </p:cNvPr>
              <p:cNvSpPr txBox="1"/>
              <p:nvPr/>
            </p:nvSpPr>
            <p:spPr>
              <a:xfrm>
                <a:off x="1011630" y="3090727"/>
                <a:ext cx="1706562" cy="2841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对象 58">
                <a:extLst>
                  <a:ext uri="{FF2B5EF4-FFF2-40B4-BE49-F238E27FC236}">
                    <a16:creationId xmlns:a16="http://schemas.microsoft.com/office/drawing/2014/main" id="{A8D39933-DFDC-4E7A-B565-ABE5BA3A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0" y="3090727"/>
                <a:ext cx="1706562" cy="284162"/>
              </a:xfrm>
              <a:prstGeom prst="rect">
                <a:avLst/>
              </a:prstGeom>
              <a:blipFill>
                <a:blip r:embed="rId7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7FAE86-9410-4630-A83D-E09871D1E3E8}"/>
              </a:ext>
            </a:extLst>
          </p:cNvPr>
          <p:cNvCxnSpPr/>
          <p:nvPr/>
        </p:nvCxnSpPr>
        <p:spPr>
          <a:xfrm>
            <a:off x="5274798" y="2810270"/>
            <a:ext cx="0" cy="22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5DDF487-A549-4658-8F63-1482A6446A87}"/>
              </a:ext>
            </a:extLst>
          </p:cNvPr>
          <p:cNvCxnSpPr/>
          <p:nvPr/>
        </p:nvCxnSpPr>
        <p:spPr>
          <a:xfrm>
            <a:off x="5638213" y="2810270"/>
            <a:ext cx="0" cy="22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FD0200B-5347-4BC9-A115-496554B78C82}"/>
              </a:ext>
            </a:extLst>
          </p:cNvPr>
          <p:cNvCxnSpPr/>
          <p:nvPr/>
        </p:nvCxnSpPr>
        <p:spPr>
          <a:xfrm>
            <a:off x="6007490" y="2810270"/>
            <a:ext cx="0" cy="22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83256D7-8465-44AF-A56A-433B077BA699}"/>
              </a:ext>
            </a:extLst>
          </p:cNvPr>
          <p:cNvCxnSpPr/>
          <p:nvPr/>
        </p:nvCxnSpPr>
        <p:spPr>
          <a:xfrm>
            <a:off x="6297636" y="2810270"/>
            <a:ext cx="0" cy="22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34FD5B9-FC24-4CFC-A83F-3FA7EC1FDAF2}"/>
                  </a:ext>
                </a:extLst>
              </p:cNvPr>
              <p:cNvSpPr txBox="1"/>
              <p:nvPr/>
            </p:nvSpPr>
            <p:spPr>
              <a:xfrm>
                <a:off x="4871635" y="2724295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34FD5B9-FC24-4CFC-A83F-3FA7EC1F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635" y="2724295"/>
                <a:ext cx="357252" cy="338554"/>
              </a:xfrm>
              <a:prstGeom prst="rect">
                <a:avLst/>
              </a:prstGeom>
              <a:blipFill>
                <a:blip r:embed="rId8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B47EE35-D917-4AB8-BA48-0D05A921032C}"/>
                  </a:ext>
                </a:extLst>
              </p:cNvPr>
              <p:cNvSpPr txBox="1"/>
              <p:nvPr/>
            </p:nvSpPr>
            <p:spPr>
              <a:xfrm>
                <a:off x="5280961" y="2724295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B47EE35-D917-4AB8-BA48-0D05A9210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61" y="2724295"/>
                <a:ext cx="35725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13EAF5B-DEA3-48DB-AC63-FC8ACB526639}"/>
                  </a:ext>
                </a:extLst>
              </p:cNvPr>
              <p:cNvSpPr txBox="1"/>
              <p:nvPr/>
            </p:nvSpPr>
            <p:spPr>
              <a:xfrm>
                <a:off x="5669693" y="2724295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13EAF5B-DEA3-48DB-AC63-FC8ACB52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93" y="2724295"/>
                <a:ext cx="357252" cy="338554"/>
              </a:xfrm>
              <a:prstGeom prst="rect">
                <a:avLst/>
              </a:prstGeom>
              <a:blipFill>
                <a:blip r:embed="rId10"/>
                <a:stretch>
                  <a:fillRect r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7A55045-CD3A-4112-A46E-000DEEE7F9AC}"/>
                  </a:ext>
                </a:extLst>
              </p:cNvPr>
              <p:cNvSpPr txBox="1"/>
              <p:nvPr/>
            </p:nvSpPr>
            <p:spPr>
              <a:xfrm>
                <a:off x="5983665" y="2724295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7A55045-CD3A-4112-A46E-000DEEE7F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65" y="2724295"/>
                <a:ext cx="35725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0A79060-2D61-46E9-B063-1073099F8FBF}"/>
                  </a:ext>
                </a:extLst>
              </p:cNvPr>
              <p:cNvSpPr txBox="1"/>
              <p:nvPr/>
            </p:nvSpPr>
            <p:spPr>
              <a:xfrm>
                <a:off x="6265493" y="2724295"/>
                <a:ext cx="357252" cy="339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0A79060-2D61-46E9-B063-1073099F8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93" y="2724295"/>
                <a:ext cx="357252" cy="339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EC561E6-BCAF-435C-B2E3-B32020AFF5EF}"/>
                  </a:ext>
                </a:extLst>
              </p:cNvPr>
              <p:cNvSpPr txBox="1"/>
              <p:nvPr/>
            </p:nvSpPr>
            <p:spPr>
              <a:xfrm>
                <a:off x="4892229" y="3009435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EC561E6-BCAF-435C-B2E3-B32020AF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29" y="3009435"/>
                <a:ext cx="35725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3283460-E8C8-41AB-B48E-5F86F4161864}"/>
                  </a:ext>
                </a:extLst>
              </p:cNvPr>
              <p:cNvSpPr txBox="1"/>
              <p:nvPr/>
            </p:nvSpPr>
            <p:spPr>
              <a:xfrm>
                <a:off x="5296370" y="3020853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3283460-E8C8-41AB-B48E-5F86F4161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70" y="3020853"/>
                <a:ext cx="35725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4644601-3B83-4FD3-A956-8638DED3F4B5}"/>
                  </a:ext>
                </a:extLst>
              </p:cNvPr>
              <p:cNvSpPr txBox="1"/>
              <p:nvPr/>
            </p:nvSpPr>
            <p:spPr>
              <a:xfrm>
                <a:off x="5698135" y="3040014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4644601-3B83-4FD3-A956-8638DED3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5" y="3040014"/>
                <a:ext cx="35725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822AC6B-D6E9-42F7-9233-26C09573176A}"/>
                  </a:ext>
                </a:extLst>
              </p:cNvPr>
              <p:cNvSpPr txBox="1"/>
              <p:nvPr/>
            </p:nvSpPr>
            <p:spPr>
              <a:xfrm>
                <a:off x="6026945" y="3040014"/>
                <a:ext cx="357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822AC6B-D6E9-42F7-9233-26C09573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5" y="3040014"/>
                <a:ext cx="35725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5BF033-E138-4BFD-9D0C-6EAD80F7D0F3}"/>
                  </a:ext>
                </a:extLst>
              </p:cNvPr>
              <p:cNvSpPr txBox="1"/>
              <p:nvPr/>
            </p:nvSpPr>
            <p:spPr>
              <a:xfrm>
                <a:off x="5516601" y="2064993"/>
                <a:ext cx="17921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US" altLang="zh-CN" sz="14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1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sz="1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5BF033-E138-4BFD-9D0C-6EAD80F7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01" y="2064993"/>
                <a:ext cx="1792102" cy="307777"/>
              </a:xfrm>
              <a:prstGeom prst="rect">
                <a:avLst/>
              </a:prstGeom>
              <a:blipFill>
                <a:blip r:embed="rId1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图片 87">
            <a:extLst>
              <a:ext uri="{FF2B5EF4-FFF2-40B4-BE49-F238E27FC236}">
                <a16:creationId xmlns:a16="http://schemas.microsoft.com/office/drawing/2014/main" id="{CDBC4742-1F38-4031-A7C1-2C9041E46D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8773" y="581240"/>
            <a:ext cx="3326084" cy="231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F11F526-F4B1-4640-980C-55BB9BF89684}"/>
                  </a:ext>
                </a:extLst>
              </p:cNvPr>
              <p:cNvSpPr txBox="1"/>
              <p:nvPr/>
            </p:nvSpPr>
            <p:spPr>
              <a:xfrm>
                <a:off x="7891355" y="723261"/>
                <a:ext cx="3326084" cy="148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Setup</m:t>
                    </m:r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𝑠𝑘</m:t>
                        </m:r>
                      </m:e>
                    </m:d>
                  </m:oMath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Append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1200" i="1" kern="10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Query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→(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Verify</m:t>
                    </m:r>
                    <m:d>
                      <m:dPr>
                        <m:ctrlP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zh-CN" sz="120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Update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1200" i="1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200" i="1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F11F526-F4B1-4640-980C-55BB9BF8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55" y="723261"/>
                <a:ext cx="3326084" cy="1484317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3F424D1-4C7E-4308-882F-D64A7FACCBA3}"/>
              </a:ext>
            </a:extLst>
          </p:cNvPr>
          <p:cNvSpPr/>
          <p:nvPr/>
        </p:nvSpPr>
        <p:spPr>
          <a:xfrm>
            <a:off x="5529764" y="1813559"/>
            <a:ext cx="1000576" cy="515703"/>
          </a:xfrm>
          <a:prstGeom prst="rect">
            <a:avLst/>
          </a:prstGeom>
          <a:noFill/>
          <a:ln w="22225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AA3726-DC0D-4CA9-9EBF-3D4D129259F2}"/>
                  </a:ext>
                </a:extLst>
              </p:cNvPr>
              <p:cNvSpPr txBox="1"/>
              <p:nvPr/>
            </p:nvSpPr>
            <p:spPr>
              <a:xfrm>
                <a:off x="5566151" y="1749348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1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AA3726-DC0D-4CA9-9EBF-3D4D129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51" y="1749348"/>
                <a:ext cx="44133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9001D64-553E-4383-8122-D9F6E7B28744}"/>
                  </a:ext>
                </a:extLst>
              </p:cNvPr>
              <p:cNvSpPr txBox="1"/>
              <p:nvPr/>
            </p:nvSpPr>
            <p:spPr>
              <a:xfrm>
                <a:off x="5916466" y="176945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9001D64-553E-4383-8122-D9F6E7B2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66" y="1769456"/>
                <a:ext cx="44666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80D093-897F-4DC4-B344-81F9F9126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25" y="342390"/>
            <a:ext cx="5763933" cy="3260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07922BE-B8FC-4EC6-8C42-47830E68AEB4}"/>
              </a:ext>
            </a:extLst>
          </p:cNvPr>
          <p:cNvSpPr/>
          <p:nvPr/>
        </p:nvSpPr>
        <p:spPr>
          <a:xfrm>
            <a:off x="4444779" y="286489"/>
            <a:ext cx="715618" cy="4378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A208C5-1451-41CB-9814-939686C78A36}"/>
              </a:ext>
            </a:extLst>
          </p:cNvPr>
          <p:cNvSpPr/>
          <p:nvPr/>
        </p:nvSpPr>
        <p:spPr>
          <a:xfrm>
            <a:off x="5961899" y="286489"/>
            <a:ext cx="715618" cy="4378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2A4992-03AD-4B17-B4D9-8F857E1BE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09" y="988721"/>
            <a:ext cx="7650377" cy="16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065FC6-0882-4695-824D-D2F1ED88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875279"/>
            <a:ext cx="6331442" cy="2456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1D4D4-9440-4A4C-8297-4F33616F0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6" y="3327396"/>
            <a:ext cx="6331442" cy="2598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A1BEB4-71C6-44EA-AC77-C90C2B66A8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90" y="1105188"/>
            <a:ext cx="746364" cy="7463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DE3E2A-BFE1-4932-8264-59DEB56C2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27" y="1011208"/>
            <a:ext cx="874161" cy="8741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130D5D-5D12-4C07-BF26-1E45FA223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503" y="1884208"/>
            <a:ext cx="1746860" cy="2275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6D99D0-627A-4D97-895B-3F1E6FD7A5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7384" y="2135023"/>
            <a:ext cx="1578510" cy="2275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745A2B9-4541-4A9F-B4D0-7A1CDD4A67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2727" y="2362556"/>
            <a:ext cx="772415" cy="2275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7CDB1D2-5CD5-4903-B696-6DC0C88E58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2727" y="2590089"/>
            <a:ext cx="377996" cy="20411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F1D9B5-A7D6-4BE1-AD4B-2A62E5D243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6299" y="2591759"/>
            <a:ext cx="631477" cy="2041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1F3E029-5F5A-4719-BCAE-DD52D47C9C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3746" y="1840550"/>
            <a:ext cx="1380273" cy="249624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4BBAEA-3F42-42EF-8ADB-F912C8548072}"/>
              </a:ext>
            </a:extLst>
          </p:cNvPr>
          <p:cNvCxnSpPr/>
          <p:nvPr/>
        </p:nvCxnSpPr>
        <p:spPr>
          <a:xfrm>
            <a:off x="7927691" y="1327205"/>
            <a:ext cx="236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FC663B43-C6F5-4103-93E5-48FFA3BAAA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7976" y="2238675"/>
            <a:ext cx="1872167" cy="249622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6627DE68-2707-4938-A419-6F8A1FAF85BA}"/>
              </a:ext>
            </a:extLst>
          </p:cNvPr>
          <p:cNvSpPr/>
          <p:nvPr/>
        </p:nvSpPr>
        <p:spPr>
          <a:xfrm>
            <a:off x="6959149" y="1826370"/>
            <a:ext cx="1444870" cy="26380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307138-34AA-43B1-ADEE-C6D7EE2834F9}"/>
              </a:ext>
            </a:extLst>
          </p:cNvPr>
          <p:cNvSpPr/>
          <p:nvPr/>
        </p:nvSpPr>
        <p:spPr>
          <a:xfrm>
            <a:off x="9744933" y="1896910"/>
            <a:ext cx="1881950" cy="888387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E6CC8CC-EAB1-4C01-9FB4-CA90B43578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4407" y="1058823"/>
            <a:ext cx="1020316" cy="224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0B6D93-DB2F-44B9-BB3A-18870570E02F}"/>
                  </a:ext>
                </a:extLst>
              </p:cNvPr>
              <p:cNvSpPr txBox="1"/>
              <p:nvPr/>
            </p:nvSpPr>
            <p:spPr>
              <a:xfrm>
                <a:off x="7022704" y="2553648"/>
                <a:ext cx="726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0B6D93-DB2F-44B9-BB3A-18870570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04" y="2553648"/>
                <a:ext cx="726546" cy="246221"/>
              </a:xfrm>
              <a:prstGeom prst="rect">
                <a:avLst/>
              </a:prstGeom>
              <a:blipFill>
                <a:blip r:embed="rId16"/>
                <a:stretch>
                  <a:fillRect l="-5042" r="-58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AF3E07-4746-4CC8-8A61-D3E3E73A41D2}"/>
                  </a:ext>
                </a:extLst>
              </p:cNvPr>
              <p:cNvSpPr txBox="1"/>
              <p:nvPr/>
            </p:nvSpPr>
            <p:spPr>
              <a:xfrm>
                <a:off x="7898536" y="1677868"/>
                <a:ext cx="6810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AF3E07-4746-4CC8-8A61-D3E3E73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536" y="1677868"/>
                <a:ext cx="6810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608F6163-C9BF-435C-AA77-BDAB58AB1341}"/>
              </a:ext>
            </a:extLst>
          </p:cNvPr>
          <p:cNvGrpSpPr/>
          <p:nvPr/>
        </p:nvGrpSpPr>
        <p:grpSpPr>
          <a:xfrm>
            <a:off x="9485064" y="3288576"/>
            <a:ext cx="1102986" cy="583774"/>
            <a:chOff x="7271132" y="3508291"/>
            <a:chExt cx="1102986" cy="583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7377DC82-D6B6-4066-A3B3-467C11145FF6}"/>
                    </a:ext>
                  </a:extLst>
                </p:cNvPr>
                <p:cNvSpPr/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7377DC82-D6B6-4066-A3B3-467C11145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B398DFB-2E1D-45B7-B39E-26034E10BE51}"/>
                </a:ext>
              </a:extLst>
            </p:cNvPr>
            <p:cNvSpPr txBox="1"/>
            <p:nvPr/>
          </p:nvSpPr>
          <p:spPr>
            <a:xfrm>
              <a:off x="7574096" y="3784288"/>
              <a:ext cx="800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4048281-0085-4D39-BBAC-2E404DFA8E99}"/>
                </a:ext>
              </a:extLst>
            </p:cNvPr>
            <p:cNvSpPr txBox="1"/>
            <p:nvPr/>
          </p:nvSpPr>
          <p:spPr>
            <a:xfrm>
              <a:off x="7271132" y="3508291"/>
              <a:ext cx="605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DB: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6E7D6E6-3501-4555-AD09-56BB9550ADF3}"/>
                  </a:ext>
                </a:extLst>
              </p:cNvPr>
              <p:cNvSpPr txBox="1"/>
              <p:nvPr/>
            </p:nvSpPr>
            <p:spPr>
              <a:xfrm>
                <a:off x="7022704" y="4527291"/>
                <a:ext cx="726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6E7D6E6-3501-4555-AD09-56BB9550A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04" y="4527291"/>
                <a:ext cx="726546" cy="246221"/>
              </a:xfrm>
              <a:prstGeom prst="rect">
                <a:avLst/>
              </a:prstGeom>
              <a:blipFill>
                <a:blip r:embed="rId20"/>
                <a:stretch>
                  <a:fillRect l="-5042" r="-58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7A7DF84-9832-48C2-9DC7-B1F2170AADC3}"/>
              </a:ext>
            </a:extLst>
          </p:cNvPr>
          <p:cNvSpPr txBox="1"/>
          <p:nvPr/>
        </p:nvSpPr>
        <p:spPr>
          <a:xfrm>
            <a:off x="7180720" y="3578974"/>
            <a:ext cx="461665" cy="255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C3C4A36-C663-4AD5-AF81-CE740E2EE7D6}"/>
              </a:ext>
            </a:extLst>
          </p:cNvPr>
          <p:cNvGrpSpPr/>
          <p:nvPr/>
        </p:nvGrpSpPr>
        <p:grpSpPr>
          <a:xfrm>
            <a:off x="9539499" y="4426655"/>
            <a:ext cx="1102986" cy="583774"/>
            <a:chOff x="7271132" y="3508291"/>
            <a:chExt cx="1102986" cy="583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F22B6F1-CD71-4592-AAB1-75FB56B28C6D}"/>
                    </a:ext>
                  </a:extLst>
                </p:cNvPr>
                <p:cNvSpPr/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F22B6F1-CD71-4592-AAB1-75FB56B2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D363648-A702-48D1-8DAF-CA2F029F2D6E}"/>
                </a:ext>
              </a:extLst>
            </p:cNvPr>
            <p:cNvSpPr txBox="1"/>
            <p:nvPr/>
          </p:nvSpPr>
          <p:spPr>
            <a:xfrm>
              <a:off x="7574096" y="3784288"/>
              <a:ext cx="800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7C2D481-6274-4897-8ABC-2B06248B78F9}"/>
                </a:ext>
              </a:extLst>
            </p:cNvPr>
            <p:cNvSpPr txBox="1"/>
            <p:nvPr/>
          </p:nvSpPr>
          <p:spPr>
            <a:xfrm>
              <a:off x="7271132" y="3508291"/>
              <a:ext cx="605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DB: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F9E841F-8794-41A1-9FE1-0C7CF036212F}"/>
                  </a:ext>
                </a:extLst>
              </p:cNvPr>
              <p:cNvSpPr/>
              <p:nvPr/>
            </p:nvSpPr>
            <p:spPr>
              <a:xfrm>
                <a:off x="10442737" y="4461986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F9E841F-8794-41A1-9FE1-0C7CF0362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737" y="4461986"/>
                <a:ext cx="351229" cy="2833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B0AF7634-4CDF-410B-A183-7CEB8A5B229D}"/>
              </a:ext>
            </a:extLst>
          </p:cNvPr>
          <p:cNvSpPr txBox="1"/>
          <p:nvPr/>
        </p:nvSpPr>
        <p:spPr>
          <a:xfrm>
            <a:off x="10188039" y="4704417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B6DA383-9B64-4F20-B76C-1A74A6F1171E}"/>
                  </a:ext>
                </a:extLst>
              </p:cNvPr>
              <p:cNvSpPr/>
              <p:nvPr/>
            </p:nvSpPr>
            <p:spPr>
              <a:xfrm>
                <a:off x="10794482" y="4458456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B6DA383-9B64-4F20-B76C-1A74A6F1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482" y="4458456"/>
                <a:ext cx="351229" cy="28336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E8ADB3ED-6F23-4C95-98D2-45DA199C1117}"/>
              </a:ext>
            </a:extLst>
          </p:cNvPr>
          <p:cNvSpPr txBox="1"/>
          <p:nvPr/>
        </p:nvSpPr>
        <p:spPr>
          <a:xfrm>
            <a:off x="10539784" y="4700887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B999308-6BFF-41CE-8FB7-213C6FED6AA6}"/>
                  </a:ext>
                </a:extLst>
              </p:cNvPr>
              <p:cNvSpPr/>
              <p:nvPr/>
            </p:nvSpPr>
            <p:spPr>
              <a:xfrm>
                <a:off x="11146735" y="4452955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B999308-6BFF-41CE-8FB7-213C6FED6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735" y="4452955"/>
                <a:ext cx="351229" cy="2833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9E8F0E0B-30D5-40A6-81C9-1529375A6C14}"/>
              </a:ext>
            </a:extLst>
          </p:cNvPr>
          <p:cNvSpPr txBox="1"/>
          <p:nvPr/>
        </p:nvSpPr>
        <p:spPr>
          <a:xfrm>
            <a:off x="11123439" y="4715851"/>
            <a:ext cx="319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48FF4-8557-448B-B6C0-CF309E9D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0" y="891230"/>
            <a:ext cx="7139229" cy="24429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98052E-C5D9-4808-9591-2E43099E1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1" y="3546282"/>
            <a:ext cx="6945790" cy="29376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500CE1-07D6-4EF8-9961-0FBE4BBCA0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71" y="1089948"/>
            <a:ext cx="746364" cy="746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B3140E-6079-4AA8-95EC-BEFEC5656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08" y="995968"/>
            <a:ext cx="874161" cy="8741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98DC92-CC1D-4C2C-B2FE-659275156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4584" y="1868968"/>
            <a:ext cx="1746860" cy="2275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FBD86D-188F-4039-94F1-967DEE13B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4465" y="2119783"/>
            <a:ext cx="1578510" cy="2275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B048C4-A36D-4378-A247-6665CD48FD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9808" y="2347316"/>
            <a:ext cx="772415" cy="2275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8A2440E-3360-464B-84A9-67A08C0CB8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9808" y="2574849"/>
            <a:ext cx="377996" cy="2041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ECFAA71-C205-4442-8D71-51A7C03257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73380" y="2576519"/>
            <a:ext cx="631477" cy="2041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81F45C-4B07-4BFB-A918-852C64A20F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0827" y="1825310"/>
            <a:ext cx="1380273" cy="24962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0CB71-0609-40EC-AA4B-24CB9E66E839}"/>
              </a:ext>
            </a:extLst>
          </p:cNvPr>
          <p:cNvCxnSpPr/>
          <p:nvPr/>
        </p:nvCxnSpPr>
        <p:spPr>
          <a:xfrm>
            <a:off x="8364772" y="1311965"/>
            <a:ext cx="236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0F277D5-341B-4A69-9C66-CD2F9408A96D}"/>
              </a:ext>
            </a:extLst>
          </p:cNvPr>
          <p:cNvSpPr/>
          <p:nvPr/>
        </p:nvSpPr>
        <p:spPr>
          <a:xfrm>
            <a:off x="7396230" y="1811130"/>
            <a:ext cx="1444870" cy="26380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8FFCB7-1B6E-4ABD-B5EB-99CC02015EA0}"/>
              </a:ext>
            </a:extLst>
          </p:cNvPr>
          <p:cNvSpPr/>
          <p:nvPr/>
        </p:nvSpPr>
        <p:spPr>
          <a:xfrm>
            <a:off x="10211590" y="1890580"/>
            <a:ext cx="1881950" cy="888387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0E496C-A6C1-4A26-8ED3-952ECAAD1421}"/>
                  </a:ext>
                </a:extLst>
              </p:cNvPr>
              <p:cNvSpPr txBox="1"/>
              <p:nvPr/>
            </p:nvSpPr>
            <p:spPr>
              <a:xfrm>
                <a:off x="7415497" y="2132879"/>
                <a:ext cx="726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0E496C-A6C1-4A26-8ED3-952ECAAD1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497" y="2132879"/>
                <a:ext cx="726546" cy="246221"/>
              </a:xfrm>
              <a:prstGeom prst="rect">
                <a:avLst/>
              </a:prstGeom>
              <a:blipFill>
                <a:blip r:embed="rId14"/>
                <a:stretch>
                  <a:fillRect l="-5000" r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93BE4B-F60E-4EA4-BAD1-455CB90CF3CF}"/>
              </a:ext>
            </a:extLst>
          </p:cNvPr>
          <p:cNvGrpSpPr/>
          <p:nvPr/>
        </p:nvGrpSpPr>
        <p:grpSpPr>
          <a:xfrm>
            <a:off x="9928315" y="2926296"/>
            <a:ext cx="1102986" cy="583774"/>
            <a:chOff x="7271132" y="3508291"/>
            <a:chExt cx="1102986" cy="583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F805141-E9C0-4FCA-8162-CD13DEABBF25}"/>
                    </a:ext>
                  </a:extLst>
                </p:cNvPr>
                <p:cNvSpPr/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F805141-E9C0-4FCA-8162-CD13DEABB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6D48E69-06C5-4914-97BD-8A9F03B7A355}"/>
                </a:ext>
              </a:extLst>
            </p:cNvPr>
            <p:cNvSpPr txBox="1"/>
            <p:nvPr/>
          </p:nvSpPr>
          <p:spPr>
            <a:xfrm>
              <a:off x="7574096" y="3784288"/>
              <a:ext cx="800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5380D99-301B-43D5-A108-C813CBA273AD}"/>
                </a:ext>
              </a:extLst>
            </p:cNvPr>
            <p:cNvSpPr txBox="1"/>
            <p:nvPr/>
          </p:nvSpPr>
          <p:spPr>
            <a:xfrm>
              <a:off x="7271132" y="3508291"/>
              <a:ext cx="605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DB: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4F21128-248A-4ABC-A4DC-2F6F8279C9B8}"/>
                  </a:ext>
                </a:extLst>
              </p:cNvPr>
              <p:cNvSpPr/>
              <p:nvPr/>
            </p:nvSpPr>
            <p:spPr>
              <a:xfrm>
                <a:off x="10831553" y="2961627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4F21128-248A-4ABC-A4DC-2F6F8279C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553" y="2961627"/>
                <a:ext cx="351229" cy="2833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193C9712-FB95-4E95-8842-AFD516BCDFBE}"/>
              </a:ext>
            </a:extLst>
          </p:cNvPr>
          <p:cNvSpPr txBox="1"/>
          <p:nvPr/>
        </p:nvSpPr>
        <p:spPr>
          <a:xfrm>
            <a:off x="10576855" y="3204058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D2F81B9-D77B-4639-B433-C930711A3924}"/>
                  </a:ext>
                </a:extLst>
              </p:cNvPr>
              <p:cNvSpPr/>
              <p:nvPr/>
            </p:nvSpPr>
            <p:spPr>
              <a:xfrm>
                <a:off x="11183298" y="2958097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D2F81B9-D77B-4639-B433-C930711A3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298" y="2958097"/>
                <a:ext cx="351229" cy="2833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F7C53F1-0104-4A0D-8DB8-1472E7C013E6}"/>
              </a:ext>
            </a:extLst>
          </p:cNvPr>
          <p:cNvSpPr txBox="1"/>
          <p:nvPr/>
        </p:nvSpPr>
        <p:spPr>
          <a:xfrm>
            <a:off x="10928600" y="3200528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130758A-EB0B-4CF8-BC30-CA6508340C99}"/>
                  </a:ext>
                </a:extLst>
              </p:cNvPr>
              <p:cNvSpPr/>
              <p:nvPr/>
            </p:nvSpPr>
            <p:spPr>
              <a:xfrm>
                <a:off x="11535551" y="2952596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130758A-EB0B-4CF8-BC30-CA6508340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51" y="2952596"/>
                <a:ext cx="351229" cy="283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586DE64B-3DCD-49CE-8F63-BA5223EBE8B7}"/>
              </a:ext>
            </a:extLst>
          </p:cNvPr>
          <p:cNvSpPr txBox="1"/>
          <p:nvPr/>
        </p:nvSpPr>
        <p:spPr>
          <a:xfrm>
            <a:off x="11512255" y="3215492"/>
            <a:ext cx="319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4DDCD-8B40-4FB3-9F8A-8FE2A78208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63733" y="1089948"/>
            <a:ext cx="410987" cy="175274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AA1F9FF2-F376-434F-A493-D59FB5BAD78F}"/>
              </a:ext>
            </a:extLst>
          </p:cNvPr>
          <p:cNvSpPr txBox="1"/>
          <p:nvPr/>
        </p:nvSpPr>
        <p:spPr>
          <a:xfrm>
            <a:off x="8946920" y="1004188"/>
            <a:ext cx="425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7EB80C5-18B1-4AC0-92AB-38FAE2C0C9C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24584" y="3656373"/>
            <a:ext cx="1058198" cy="21768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0BFB994-E4DF-4B0E-BED6-F1A8129F0B8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24584" y="4125961"/>
            <a:ext cx="1429478" cy="217687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62D6F50-095F-42BF-A199-5D1DDB62FAAC}"/>
              </a:ext>
            </a:extLst>
          </p:cNvPr>
          <p:cNvCxnSpPr/>
          <p:nvPr/>
        </p:nvCxnSpPr>
        <p:spPr>
          <a:xfrm flipH="1">
            <a:off x="8364772" y="1639874"/>
            <a:ext cx="236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E9F470FF-3526-4EC7-9A07-95C7871A4DE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05889" y="1362725"/>
            <a:ext cx="271065" cy="23040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C236F7B-39CD-475D-B963-91460B6572E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03119" y="1369985"/>
            <a:ext cx="1343663" cy="21754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20E2A0EF-8C8F-409B-A3AE-CC862F5BE66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15496" y="2528666"/>
            <a:ext cx="1376363" cy="263803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B771795-631B-41CE-B425-F8EF7DC34B1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60827" y="2926295"/>
            <a:ext cx="2059286" cy="2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DB193-394D-4E14-A2F7-1F653652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4" y="891231"/>
            <a:ext cx="6910376" cy="2647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A03E8C-9612-4326-AA4F-B9C44996F3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71" y="1089948"/>
            <a:ext cx="746364" cy="7463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95B08F-159B-4B61-A129-469E26432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08" y="995968"/>
            <a:ext cx="874161" cy="8741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78F1AF-ED94-4592-A00E-260988273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584" y="1868968"/>
            <a:ext cx="1746860" cy="2275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85410A-C349-43CE-87AE-08DB4EAB0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4465" y="2119783"/>
            <a:ext cx="1578510" cy="2275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8A74B3-FE12-4B59-A743-E16876209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9808" y="2347316"/>
            <a:ext cx="772415" cy="2275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76872F-04A8-4E53-BC0A-B55F1D295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9808" y="2574849"/>
            <a:ext cx="377996" cy="2041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6F6E7C-CBEC-48A7-BE80-7C0D1BDBAD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3380" y="2576519"/>
            <a:ext cx="631477" cy="2041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2134D8-E00A-4163-ADCC-F98CB71921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0827" y="1825310"/>
            <a:ext cx="1380273" cy="24962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5FBE584-7584-4B8A-B5A9-556044B7B3CA}"/>
              </a:ext>
            </a:extLst>
          </p:cNvPr>
          <p:cNvCxnSpPr/>
          <p:nvPr/>
        </p:nvCxnSpPr>
        <p:spPr>
          <a:xfrm>
            <a:off x="8364772" y="1311965"/>
            <a:ext cx="236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8838960-2690-4B29-B78C-19C45D7676CF}"/>
              </a:ext>
            </a:extLst>
          </p:cNvPr>
          <p:cNvSpPr/>
          <p:nvPr/>
        </p:nvSpPr>
        <p:spPr>
          <a:xfrm>
            <a:off x="7396230" y="1811130"/>
            <a:ext cx="1444870" cy="26380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6F4250-2E01-4873-BC64-0656795A7123}"/>
              </a:ext>
            </a:extLst>
          </p:cNvPr>
          <p:cNvSpPr/>
          <p:nvPr/>
        </p:nvSpPr>
        <p:spPr>
          <a:xfrm>
            <a:off x="10211590" y="1890580"/>
            <a:ext cx="1881950" cy="888387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C5C97B-F4F0-421F-97F5-C2E0CAF59FF8}"/>
                  </a:ext>
                </a:extLst>
              </p:cNvPr>
              <p:cNvSpPr txBox="1"/>
              <p:nvPr/>
            </p:nvSpPr>
            <p:spPr>
              <a:xfrm>
                <a:off x="7415497" y="2132879"/>
                <a:ext cx="726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C5C97B-F4F0-421F-97F5-C2E0CAF5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497" y="2132879"/>
                <a:ext cx="726546" cy="246221"/>
              </a:xfrm>
              <a:prstGeom prst="rect">
                <a:avLst/>
              </a:prstGeom>
              <a:blipFill>
                <a:blip r:embed="rId13"/>
                <a:stretch>
                  <a:fillRect l="-5000" r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4BDCE4-1A73-473C-BDC1-FEA02FECACAA}"/>
              </a:ext>
            </a:extLst>
          </p:cNvPr>
          <p:cNvGrpSpPr/>
          <p:nvPr/>
        </p:nvGrpSpPr>
        <p:grpSpPr>
          <a:xfrm>
            <a:off x="9928315" y="2926296"/>
            <a:ext cx="1102986" cy="583774"/>
            <a:chOff x="7271132" y="3508291"/>
            <a:chExt cx="1102986" cy="583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F1C2CDA-5F7A-4851-A98B-EEEB4ECDE981}"/>
                    </a:ext>
                  </a:extLst>
                </p:cNvPr>
                <p:cNvSpPr/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F1C2CDA-5F7A-4851-A98B-EEEB4ECDE9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E25371-8511-4351-B9D6-B9D327D5070D}"/>
                </a:ext>
              </a:extLst>
            </p:cNvPr>
            <p:cNvSpPr txBox="1"/>
            <p:nvPr/>
          </p:nvSpPr>
          <p:spPr>
            <a:xfrm>
              <a:off x="7574096" y="3784288"/>
              <a:ext cx="800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F015C4-D254-454E-8E13-64C8DB0F2C60}"/>
                </a:ext>
              </a:extLst>
            </p:cNvPr>
            <p:cNvSpPr txBox="1"/>
            <p:nvPr/>
          </p:nvSpPr>
          <p:spPr>
            <a:xfrm>
              <a:off x="7271132" y="3508291"/>
              <a:ext cx="605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DB: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35AEB1-B2C6-47C9-AE82-A1BE37733D4A}"/>
                  </a:ext>
                </a:extLst>
              </p:cNvPr>
              <p:cNvSpPr/>
              <p:nvPr/>
            </p:nvSpPr>
            <p:spPr>
              <a:xfrm>
                <a:off x="10831553" y="2961627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35AEB1-B2C6-47C9-AE82-A1BE37733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553" y="2961627"/>
                <a:ext cx="351229" cy="2833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7603A4C0-6A45-4F74-820A-B3AA208AA1DF}"/>
              </a:ext>
            </a:extLst>
          </p:cNvPr>
          <p:cNvSpPr txBox="1"/>
          <p:nvPr/>
        </p:nvSpPr>
        <p:spPr>
          <a:xfrm>
            <a:off x="10576855" y="3204058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9407A3-4129-47EA-9270-19D3B5C8BA39}"/>
                  </a:ext>
                </a:extLst>
              </p:cNvPr>
              <p:cNvSpPr/>
              <p:nvPr/>
            </p:nvSpPr>
            <p:spPr>
              <a:xfrm>
                <a:off x="11183298" y="2958097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9407A3-4129-47EA-9270-19D3B5C8B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298" y="2958097"/>
                <a:ext cx="351229" cy="2833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7C0CD305-D639-4DB5-8709-89798EBEF2EB}"/>
              </a:ext>
            </a:extLst>
          </p:cNvPr>
          <p:cNvSpPr txBox="1"/>
          <p:nvPr/>
        </p:nvSpPr>
        <p:spPr>
          <a:xfrm>
            <a:off x="10928600" y="3200528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14CF646-BEB4-41C4-9555-BD8B5398BF24}"/>
                  </a:ext>
                </a:extLst>
              </p:cNvPr>
              <p:cNvSpPr/>
              <p:nvPr/>
            </p:nvSpPr>
            <p:spPr>
              <a:xfrm>
                <a:off x="11535551" y="2952596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14CF646-BEB4-41C4-9555-BD8B5398B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51" y="2952596"/>
                <a:ext cx="351229" cy="2833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AC92B95C-F594-40CC-82C0-1B909CC95E97}"/>
              </a:ext>
            </a:extLst>
          </p:cNvPr>
          <p:cNvSpPr txBox="1"/>
          <p:nvPr/>
        </p:nvSpPr>
        <p:spPr>
          <a:xfrm>
            <a:off x="11512255" y="3215492"/>
            <a:ext cx="319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86F383-F380-47E5-9620-FD94E349A7A6}"/>
              </a:ext>
            </a:extLst>
          </p:cNvPr>
          <p:cNvSpPr txBox="1"/>
          <p:nvPr/>
        </p:nvSpPr>
        <p:spPr>
          <a:xfrm>
            <a:off x="8946920" y="1004188"/>
            <a:ext cx="425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031D83-645E-405E-BA9D-000AA52A35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55796" y="1049899"/>
            <a:ext cx="543463" cy="21982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2F8B07C-2CDC-4892-83D8-17B5D7A1E1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12096" y="2432325"/>
            <a:ext cx="1687067" cy="2058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4CAD76B-83F7-4F4C-B97D-7674F753B4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96231" y="2736491"/>
            <a:ext cx="1847842" cy="21904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4E37138-0674-412F-9BE1-5A9AB7FEDF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001" y="1066506"/>
            <a:ext cx="717534" cy="17807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C22C4AB-4291-47FD-A112-56F86D26813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39138" y="1069814"/>
            <a:ext cx="487172" cy="2006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047E142-42A7-4E86-9615-E4995AB6C7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05801" y="3575872"/>
            <a:ext cx="1076981" cy="215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8C97C7A-B993-4B67-8654-53777D93B1CD}"/>
                  </a:ext>
                </a:extLst>
              </p:cNvPr>
              <p:cNvSpPr txBox="1"/>
              <p:nvPr/>
            </p:nvSpPr>
            <p:spPr>
              <a:xfrm>
                <a:off x="7569997" y="3369380"/>
                <a:ext cx="17921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US" altLang="zh-CN" sz="14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1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8C97C7A-B993-4B67-8654-53777D93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997" y="3369380"/>
                <a:ext cx="1792102" cy="307777"/>
              </a:xfrm>
              <a:prstGeom prst="rect">
                <a:avLst/>
              </a:prstGeom>
              <a:blipFill>
                <a:blip r:embed="rId2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0C4B0B6E-55E5-400B-9EBB-1FB3A752CD01}"/>
              </a:ext>
            </a:extLst>
          </p:cNvPr>
          <p:cNvSpPr/>
          <p:nvPr/>
        </p:nvSpPr>
        <p:spPr>
          <a:xfrm>
            <a:off x="7455220" y="3154902"/>
            <a:ext cx="1000576" cy="515703"/>
          </a:xfrm>
          <a:prstGeom prst="rect">
            <a:avLst/>
          </a:prstGeom>
          <a:noFill/>
          <a:ln w="22225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7ED4565-A43E-4343-B73F-D6E239B199C7}"/>
                  </a:ext>
                </a:extLst>
              </p:cNvPr>
              <p:cNvSpPr txBox="1"/>
              <p:nvPr/>
            </p:nvSpPr>
            <p:spPr>
              <a:xfrm>
                <a:off x="7491607" y="3090691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1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7ED4565-A43E-4343-B73F-D6E239B1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07" y="3090691"/>
                <a:ext cx="44133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4E7CE-FBA4-4AD5-BED9-01FB2166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32" y="893219"/>
            <a:ext cx="6599100" cy="2539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BA39F4-C5ED-4278-A170-FF416FEA8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31" y="3562195"/>
            <a:ext cx="6599100" cy="26707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1CF869-EA37-4032-B8F8-2797644495B6}"/>
              </a:ext>
            </a:extLst>
          </p:cNvPr>
          <p:cNvSpPr/>
          <p:nvPr/>
        </p:nvSpPr>
        <p:spPr>
          <a:xfrm>
            <a:off x="813834" y="1146773"/>
            <a:ext cx="1113182" cy="190832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23056A-4B57-4C4B-9BBF-B1F7D6042E8A}"/>
                  </a:ext>
                </a:extLst>
              </p:cNvPr>
              <p:cNvSpPr txBox="1"/>
              <p:nvPr/>
            </p:nvSpPr>
            <p:spPr>
              <a:xfrm>
                <a:off x="7226185" y="871561"/>
                <a:ext cx="13087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zh-CN" altLang="en-US" sz="1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cnt</m:t>
                      </m:r>
                      <m:r>
                        <a:rPr lang="en-US" altLang="zh-CN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23056A-4B57-4C4B-9BBF-B1F7D6042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85" y="871561"/>
                <a:ext cx="1308755" cy="215444"/>
              </a:xfrm>
              <a:prstGeom prst="rect">
                <a:avLst/>
              </a:prstGeom>
              <a:blipFill>
                <a:blip r:embed="rId6"/>
                <a:stretch>
                  <a:fillRect l="-2791" t="-2857" r="-418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E8B582-32FC-4F13-B5A9-5256AE3AAA2A}"/>
                  </a:ext>
                </a:extLst>
              </p:cNvPr>
              <p:cNvSpPr txBox="1"/>
              <p:nvPr/>
            </p:nvSpPr>
            <p:spPr>
              <a:xfrm>
                <a:off x="8492042" y="1251509"/>
                <a:ext cx="14084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zh-CN" altLang="en-US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E8B582-32FC-4F13-B5A9-5256AE3A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42" y="1251509"/>
                <a:ext cx="1408462" cy="246221"/>
              </a:xfrm>
              <a:prstGeom prst="rect">
                <a:avLst/>
              </a:prstGeom>
              <a:blipFill>
                <a:blip r:embed="rId7"/>
                <a:stretch>
                  <a:fillRect l="-4329" r="-4762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A5EB7E-27D6-482E-98B0-07C9AF867C20}"/>
              </a:ext>
            </a:extLst>
          </p:cNvPr>
          <p:cNvGrpSpPr/>
          <p:nvPr/>
        </p:nvGrpSpPr>
        <p:grpSpPr>
          <a:xfrm>
            <a:off x="7198727" y="1280645"/>
            <a:ext cx="4080979" cy="700405"/>
            <a:chOff x="1272811" y="4274671"/>
            <a:chExt cx="9093894" cy="103437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8D9945-0421-4273-8868-F376D5923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2811" y="4274671"/>
              <a:ext cx="1434140" cy="99412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512BD44-3626-41CF-B3DD-71CC5D4D0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8960" y="4314914"/>
              <a:ext cx="1617745" cy="994127"/>
            </a:xfrm>
            <a:prstGeom prst="rect">
              <a:avLst/>
            </a:prstGeom>
          </p:spPr>
        </p:pic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0DA4B8-486E-4DD3-95E0-9E77803FE0EB}"/>
              </a:ext>
            </a:extLst>
          </p:cNvPr>
          <p:cNvCxnSpPr>
            <a:cxnSpLocks/>
          </p:cNvCxnSpPr>
          <p:nvPr/>
        </p:nvCxnSpPr>
        <p:spPr>
          <a:xfrm>
            <a:off x="8002628" y="1520114"/>
            <a:ext cx="256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0C0EFF-04D6-4BF6-80C9-C5CEA9D03001}"/>
                  </a:ext>
                </a:extLst>
              </p:cNvPr>
              <p:cNvSpPr txBox="1"/>
              <p:nvPr/>
            </p:nvSpPr>
            <p:spPr>
              <a:xfrm>
                <a:off x="10279949" y="1858825"/>
                <a:ext cx="14319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𝑡𝑎𝑔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𝑡𝑎𝑔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0C0EFF-04D6-4BF6-80C9-C5CEA9D0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949" y="1858825"/>
                <a:ext cx="1431930" cy="430887"/>
              </a:xfrm>
              <a:prstGeom prst="rect">
                <a:avLst/>
              </a:prstGeom>
              <a:blipFill>
                <a:blip r:embed="rId10"/>
                <a:stretch>
                  <a:fillRect l="-4255" r="-2979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F262BA-1C18-411A-8FA7-C19BC291261F}"/>
                  </a:ext>
                </a:extLst>
              </p:cNvPr>
              <p:cNvSpPr txBox="1"/>
              <p:nvPr/>
            </p:nvSpPr>
            <p:spPr>
              <a:xfrm>
                <a:off x="9900504" y="2396516"/>
                <a:ext cx="18469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F262BA-1C18-411A-8FA7-C19BC2912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504" y="2396516"/>
                <a:ext cx="1846916" cy="492443"/>
              </a:xfrm>
              <a:prstGeom prst="rect">
                <a:avLst/>
              </a:prstGeom>
              <a:blipFill>
                <a:blip r:embed="rId11"/>
                <a:stretch>
                  <a:fillRect l="-2640" r="-2640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235146-0940-4B3F-923C-B2610936A69C}"/>
                  </a:ext>
                </a:extLst>
              </p:cNvPr>
              <p:cNvSpPr txBox="1"/>
              <p:nvPr/>
            </p:nvSpPr>
            <p:spPr>
              <a:xfrm>
                <a:off x="9866027" y="2905501"/>
                <a:ext cx="1459064" cy="365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zh-CN" alt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235146-0940-4B3F-923C-B2610936A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27" y="2905501"/>
                <a:ext cx="1459064" cy="365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6C8F29C-A243-42D4-A146-0DD58EE86CAE}"/>
                  </a:ext>
                </a:extLst>
              </p:cNvPr>
              <p:cNvSpPr txBox="1"/>
              <p:nvPr/>
            </p:nvSpPr>
            <p:spPr>
              <a:xfrm>
                <a:off x="9669788" y="3553637"/>
                <a:ext cx="2042091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𝑝𝑟𝑖𝑚𝑒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𝑡𝑎𝑔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6C8F29C-A243-42D4-A146-0DD58EE8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88" y="3553637"/>
                <a:ext cx="2042091" cy="324384"/>
              </a:xfrm>
              <a:prstGeom prst="rect">
                <a:avLst/>
              </a:prstGeom>
              <a:blipFill>
                <a:blip r:embed="rId1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F180EEC9-88E7-43D4-A328-4E2240415E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6272" y="3350569"/>
            <a:ext cx="2706437" cy="25279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3B29B54-F03F-482B-910B-7A02AF233F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9568" y="1598573"/>
            <a:ext cx="1871829" cy="18173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5330608-E24C-4CB7-9689-E2416344440C}"/>
              </a:ext>
            </a:extLst>
          </p:cNvPr>
          <p:cNvCxnSpPr/>
          <p:nvPr/>
        </p:nvCxnSpPr>
        <p:spPr>
          <a:xfrm flipH="1">
            <a:off x="8075482" y="1821477"/>
            <a:ext cx="256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76CE59C0-3170-4117-A9CC-F2EB08A8CB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26185" y="5646207"/>
            <a:ext cx="4700011" cy="1113275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A341D03-E0B3-423E-91D3-157D4C848B93}"/>
              </a:ext>
            </a:extLst>
          </p:cNvPr>
          <p:cNvSpPr/>
          <p:nvPr/>
        </p:nvSpPr>
        <p:spPr>
          <a:xfrm>
            <a:off x="1768923" y="5455681"/>
            <a:ext cx="3442915" cy="423684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9EDFAE2-12F4-420F-B755-64102A84AEEE}"/>
              </a:ext>
            </a:extLst>
          </p:cNvPr>
          <p:cNvSpPr/>
          <p:nvPr/>
        </p:nvSpPr>
        <p:spPr>
          <a:xfrm>
            <a:off x="7058262" y="5607766"/>
            <a:ext cx="4942908" cy="1176555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5603EA-E01A-4E73-9798-AFBB3976F6F6}"/>
              </a:ext>
            </a:extLst>
          </p:cNvPr>
          <p:cNvGrpSpPr/>
          <p:nvPr/>
        </p:nvGrpSpPr>
        <p:grpSpPr>
          <a:xfrm>
            <a:off x="9866453" y="4115327"/>
            <a:ext cx="1102986" cy="583774"/>
            <a:chOff x="7271132" y="3508291"/>
            <a:chExt cx="1102986" cy="583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C984C68-91D1-4591-A95E-8635AB3AC78F}"/>
                    </a:ext>
                  </a:extLst>
                </p:cNvPr>
                <p:cNvSpPr/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C984C68-91D1-4591-A95E-8635AB3AC7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794" y="3543622"/>
                  <a:ext cx="351229" cy="2820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B520AA-3298-48DE-BF53-202E7A0FC4A4}"/>
                </a:ext>
              </a:extLst>
            </p:cNvPr>
            <p:cNvSpPr txBox="1"/>
            <p:nvPr/>
          </p:nvSpPr>
          <p:spPr>
            <a:xfrm>
              <a:off x="7574096" y="3784288"/>
              <a:ext cx="800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9653FE4-E785-4EC6-B225-ECFC79DA7964}"/>
                </a:ext>
              </a:extLst>
            </p:cNvPr>
            <p:cNvSpPr txBox="1"/>
            <p:nvPr/>
          </p:nvSpPr>
          <p:spPr>
            <a:xfrm>
              <a:off x="7271132" y="3508291"/>
              <a:ext cx="605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DB: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1D8D5A7-1836-4035-A3EC-CD2AA4E8F09E}"/>
                  </a:ext>
                </a:extLst>
              </p:cNvPr>
              <p:cNvSpPr/>
              <p:nvPr/>
            </p:nvSpPr>
            <p:spPr>
              <a:xfrm>
                <a:off x="10769691" y="4150658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1D8D5A7-1836-4035-A3EC-CD2AA4E8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691" y="4150658"/>
                <a:ext cx="351229" cy="283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D5853FA2-AAD6-4147-A578-CB91B1A03DF9}"/>
              </a:ext>
            </a:extLst>
          </p:cNvPr>
          <p:cNvSpPr txBox="1"/>
          <p:nvPr/>
        </p:nvSpPr>
        <p:spPr>
          <a:xfrm>
            <a:off x="10514993" y="4393089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7FA20A-D00A-4A6F-9874-0A2E7E756216}"/>
                  </a:ext>
                </a:extLst>
              </p:cNvPr>
              <p:cNvSpPr/>
              <p:nvPr/>
            </p:nvSpPr>
            <p:spPr>
              <a:xfrm>
                <a:off x="11121436" y="4147128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7FA20A-D00A-4A6F-9874-0A2E7E75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436" y="4147128"/>
                <a:ext cx="351229" cy="2833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9610984F-10E1-4F58-B5E5-357241E0F93C}"/>
              </a:ext>
            </a:extLst>
          </p:cNvPr>
          <p:cNvSpPr txBox="1"/>
          <p:nvPr/>
        </p:nvSpPr>
        <p:spPr>
          <a:xfrm>
            <a:off x="10866738" y="4389559"/>
            <a:ext cx="80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9A0AD73-E24D-4B25-A604-166BE2C05746}"/>
                  </a:ext>
                </a:extLst>
              </p:cNvPr>
              <p:cNvSpPr/>
              <p:nvPr/>
            </p:nvSpPr>
            <p:spPr>
              <a:xfrm>
                <a:off x="11473689" y="4141627"/>
                <a:ext cx="351229" cy="28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9A0AD73-E24D-4B25-A604-166BE2C05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689" y="4141627"/>
                <a:ext cx="351229" cy="2833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0BFCBBD0-661B-4743-8D3C-EF5D0B38CE70}"/>
              </a:ext>
            </a:extLst>
          </p:cNvPr>
          <p:cNvSpPr txBox="1"/>
          <p:nvPr/>
        </p:nvSpPr>
        <p:spPr>
          <a:xfrm>
            <a:off x="11450393" y="4404523"/>
            <a:ext cx="319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A0E29D-EE4E-41FB-B534-33D7F0B01DB5}"/>
              </a:ext>
            </a:extLst>
          </p:cNvPr>
          <p:cNvSpPr/>
          <p:nvPr/>
        </p:nvSpPr>
        <p:spPr>
          <a:xfrm>
            <a:off x="10641190" y="4702631"/>
            <a:ext cx="831475" cy="624385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E2C3768-19B6-4C80-8717-B9FB79E19DC3}"/>
                  </a:ext>
                </a:extLst>
              </p:cNvPr>
              <p:cNvSpPr txBox="1"/>
              <p:nvPr/>
            </p:nvSpPr>
            <p:spPr>
              <a:xfrm>
                <a:off x="9933968" y="4853261"/>
                <a:ext cx="8413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E2C3768-19B6-4C80-8717-B9FB79E1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968" y="4853261"/>
                <a:ext cx="84137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2D2E1A0-0511-4701-A010-18461EFD8667}"/>
                  </a:ext>
                </a:extLst>
              </p:cNvPr>
              <p:cNvSpPr txBox="1"/>
              <p:nvPr/>
            </p:nvSpPr>
            <p:spPr>
              <a:xfrm>
                <a:off x="10621026" y="4900126"/>
                <a:ext cx="470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2D2E1A0-0511-4701-A010-18461EFD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026" y="4900126"/>
                <a:ext cx="47042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90335F6-9572-445F-8F8F-AC1A08B71F3A}"/>
                  </a:ext>
                </a:extLst>
              </p:cNvPr>
              <p:cNvSpPr txBox="1"/>
              <p:nvPr/>
            </p:nvSpPr>
            <p:spPr>
              <a:xfrm>
                <a:off x="10957297" y="4685624"/>
                <a:ext cx="470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90335F6-9572-445F-8F8F-AC1A08B7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297" y="4685624"/>
                <a:ext cx="47042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VADS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70B87-9D84-4B85-81AD-67AC488B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0" y="958288"/>
            <a:ext cx="7464048" cy="41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298</Words>
  <Application>Microsoft Office PowerPoint</Application>
  <PresentationFormat>宽屏</PresentationFormat>
  <Paragraphs>110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楷体</vt:lpstr>
      <vt:lpstr>字魂59号-创粗黑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建设银行年终总结通用PPT背景</dc:title>
  <dc:creator>执念.</dc:creator>
  <cp:lastModifiedBy>武 盼汝</cp:lastModifiedBy>
  <cp:revision>1502</cp:revision>
  <dcterms:created xsi:type="dcterms:W3CDTF">2016-10-26T12:21:00Z</dcterms:created>
  <dcterms:modified xsi:type="dcterms:W3CDTF">2021-11-03T11:37:59Z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EA403BC764EA4D21982015CA1937A30B</vt:lpwstr>
  </property>
</Properties>
</file>