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806" r:id="rId2"/>
    <p:sldId id="774" r:id="rId3"/>
    <p:sldId id="1680" r:id="rId4"/>
    <p:sldId id="773" r:id="rId5"/>
    <p:sldId id="1670" r:id="rId6"/>
    <p:sldId id="1684" r:id="rId7"/>
    <p:sldId id="1683" r:id="rId8"/>
    <p:sldId id="1687" r:id="rId9"/>
    <p:sldId id="1685" r:id="rId10"/>
    <p:sldId id="1672" r:id="rId11"/>
    <p:sldId id="1681" r:id="rId12"/>
    <p:sldId id="849" r:id="rId13"/>
    <p:sldId id="1616" r:id="rId14"/>
    <p:sldId id="1601" r:id="rId15"/>
    <p:sldId id="1674" r:id="rId16"/>
    <p:sldId id="1682" r:id="rId17"/>
    <p:sldId id="1675" r:id="rId18"/>
    <p:sldId id="1677" r:id="rId19"/>
    <p:sldId id="1678" r:id="rId20"/>
    <p:sldId id="1679" r:id="rId21"/>
    <p:sldId id="1688" r:id="rId22"/>
    <p:sldId id="1689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B2D862-553D-4560-928A-42065FC7151E}">
          <p14:sldIdLst>
            <p14:sldId id="806"/>
            <p14:sldId id="774"/>
            <p14:sldId id="1680"/>
            <p14:sldId id="773"/>
            <p14:sldId id="1670"/>
            <p14:sldId id="1684"/>
            <p14:sldId id="1683"/>
            <p14:sldId id="1687"/>
            <p14:sldId id="1685"/>
            <p14:sldId id="1672"/>
            <p14:sldId id="1681"/>
            <p14:sldId id="849"/>
            <p14:sldId id="1616"/>
            <p14:sldId id="1601"/>
            <p14:sldId id="1674"/>
            <p14:sldId id="1682"/>
            <p14:sldId id="1675"/>
            <p14:sldId id="1677"/>
            <p14:sldId id="1678"/>
            <p14:sldId id="1679"/>
            <p14:sldId id="1688"/>
            <p14:sldId id="16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 盼汝" initials="武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BF"/>
    <a:srgbClr val="FF7983"/>
    <a:srgbClr val="E60012"/>
    <a:srgbClr val="FF3F4D"/>
    <a:srgbClr val="0066B3"/>
    <a:srgbClr val="005BAC"/>
    <a:srgbClr val="F2F2F2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787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5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77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80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51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39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12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9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68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40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6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3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随增加值越多，被置为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位也越多，某个值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即使没被存储过，但万一哈希函数返回三个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位都被其他值置为了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，那么程序还是会判断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这个值存在。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9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1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1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1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0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hyperlink" Target="https://www.researchgate.net/journal/IEEE-Transactions-on-Knowledge-and-Data-Engineering-1558-2191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8" Type="http://schemas.openxmlformats.org/officeDocument/2006/relationships/image" Target="../media/image60.png"/><Relationship Id="rId3" Type="http://schemas.openxmlformats.org/officeDocument/2006/relationships/image" Target="../media/image1.png"/><Relationship Id="rId21" Type="http://schemas.openxmlformats.org/officeDocument/2006/relationships/image" Target="../media/image57.png"/><Relationship Id="rId7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8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10" Type="http://schemas.openxmlformats.org/officeDocument/2006/relationships/image" Target="../media/image51.png"/><Relationship Id="rId19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10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290.png"/><Relationship Id="rId5" Type="http://schemas.openxmlformats.org/officeDocument/2006/relationships/image" Target="../media/image61.png"/><Relationship Id="rId15" Type="http://schemas.openxmlformats.org/officeDocument/2006/relationships/image" Target="../media/image67.png"/><Relationship Id="rId10" Type="http://schemas.openxmlformats.org/officeDocument/2006/relationships/image" Target="../media/image280.png"/><Relationship Id="rId4" Type="http://schemas.openxmlformats.org/officeDocument/2006/relationships/image" Target="../media/image1.png"/><Relationship Id="rId9" Type="http://schemas.openxmlformats.org/officeDocument/2006/relationships/image" Target="../media/image64.png"/><Relationship Id="rId1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0.png"/><Relationship Id="rId18" Type="http://schemas.openxmlformats.org/officeDocument/2006/relationships/image" Target="../media/image74.png"/><Relationship Id="rId3" Type="http://schemas.openxmlformats.org/officeDocument/2006/relationships/image" Target="../media/image1.png"/><Relationship Id="rId21" Type="http://schemas.openxmlformats.org/officeDocument/2006/relationships/image" Target="../media/image75.png"/><Relationship Id="rId12" Type="http://schemas.openxmlformats.org/officeDocument/2006/relationships/image" Target="../media/image300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5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90.png"/><Relationship Id="rId5" Type="http://schemas.openxmlformats.org/officeDocument/2006/relationships/image" Target="../media/image69.png"/><Relationship Id="rId15" Type="http://schemas.openxmlformats.org/officeDocument/2006/relationships/image" Target="../media/image72.png"/><Relationship Id="rId10" Type="http://schemas.openxmlformats.org/officeDocument/2006/relationships/image" Target="../media/image280.png"/><Relationship Id="rId19" Type="http://schemas.openxmlformats.org/officeDocument/2006/relationships/image" Target="../media/image73.png"/><Relationship Id="rId4" Type="http://schemas.openxmlformats.org/officeDocument/2006/relationships/image" Target="../media/image68.png"/><Relationship Id="rId14" Type="http://schemas.openxmlformats.org/officeDocument/2006/relationships/image" Target="../media/image71.png"/><Relationship Id="rId22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0.png"/><Relationship Id="rId18" Type="http://schemas.openxmlformats.org/officeDocument/2006/relationships/image" Target="../media/image85.png"/><Relationship Id="rId26" Type="http://schemas.openxmlformats.org/officeDocument/2006/relationships/image" Target="../media/image87.png"/><Relationship Id="rId3" Type="http://schemas.openxmlformats.org/officeDocument/2006/relationships/image" Target="../media/image1.png"/><Relationship Id="rId21" Type="http://schemas.openxmlformats.org/officeDocument/2006/relationships/image" Target="../media/image300.png"/><Relationship Id="rId12" Type="http://schemas.openxmlformats.org/officeDocument/2006/relationships/image" Target="../media/image300.png"/><Relationship Id="rId17" Type="http://schemas.openxmlformats.org/officeDocument/2006/relationships/image" Target="../media/image84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5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1.png"/><Relationship Id="rId24" Type="http://schemas.openxmlformats.org/officeDocument/2006/relationships/image" Target="../media/image92.png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280.png"/><Relationship Id="rId19" Type="http://schemas.openxmlformats.org/officeDocument/2006/relationships/image" Target="../media/image86.png"/><Relationship Id="rId4" Type="http://schemas.openxmlformats.org/officeDocument/2006/relationships/image" Target="../media/image68.png"/><Relationship Id="rId14" Type="http://schemas.openxmlformats.org/officeDocument/2006/relationships/image" Target="../media/image82.png"/><Relationship Id="rId22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5.png"/><Relationship Id="rId13" Type="http://schemas.openxmlformats.org/officeDocument/2006/relationships/image" Target="../media/image310.png"/><Relationship Id="rId3" Type="http://schemas.openxmlformats.org/officeDocument/2006/relationships/image" Target="../media/image1.png"/><Relationship Id="rId21" Type="http://schemas.openxmlformats.org/officeDocument/2006/relationships/image" Target="../media/image80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15.xml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24" Type="http://schemas.openxmlformats.org/officeDocument/2006/relationships/image" Target="../media/image88.png"/><Relationship Id="rId5" Type="http://schemas.openxmlformats.org/officeDocument/2006/relationships/image" Target="../media/image78.png"/><Relationship Id="rId23" Type="http://schemas.openxmlformats.org/officeDocument/2006/relationships/image" Target="../media/image90.png"/><Relationship Id="rId19" Type="http://schemas.openxmlformats.org/officeDocument/2006/relationships/image" Target="../media/image96.png"/><Relationship Id="rId4" Type="http://schemas.openxmlformats.org/officeDocument/2006/relationships/image" Target="../media/image68.png"/><Relationship Id="rId22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0.png"/><Relationship Id="rId3" Type="http://schemas.openxmlformats.org/officeDocument/2006/relationships/image" Target="../media/image1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90.png"/><Relationship Id="rId15" Type="http://schemas.openxmlformats.org/officeDocument/2006/relationships/image" Target="../media/image67.png"/><Relationship Id="rId10" Type="http://schemas.openxmlformats.org/officeDocument/2006/relationships/image" Target="../media/image280.png"/><Relationship Id="rId4" Type="http://schemas.openxmlformats.org/officeDocument/2006/relationships/image" Target="../media/image93.png"/><Relationship Id="rId14" Type="http://schemas.openxmlformats.org/officeDocument/2006/relationships/image" Target="../media/image9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8" Type="http://schemas.openxmlformats.org/officeDocument/2006/relationships/image" Target="../media/image73.png"/><Relationship Id="rId26" Type="http://schemas.openxmlformats.org/officeDocument/2006/relationships/image" Target="../media/image111.png"/><Relationship Id="rId3" Type="http://schemas.openxmlformats.org/officeDocument/2006/relationships/image" Target="../media/image1.png"/><Relationship Id="rId21" Type="http://schemas.openxmlformats.org/officeDocument/2006/relationships/image" Target="../media/image108.png"/><Relationship Id="rId7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5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24" Type="http://schemas.openxmlformats.org/officeDocument/2006/relationships/image" Target="../media/image110.png"/><Relationship Id="rId5" Type="http://schemas.openxmlformats.org/officeDocument/2006/relationships/image" Target="../media/image98.png"/><Relationship Id="rId15" Type="http://schemas.openxmlformats.org/officeDocument/2006/relationships/image" Target="../media/image1040.png"/><Relationship Id="rId23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3.png"/><Relationship Id="rId22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.png"/><Relationship Id="rId7" Type="http://schemas.openxmlformats.org/officeDocument/2006/relationships/image" Target="../media/image102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31.png"/><Relationship Id="rId18" Type="http://schemas.openxmlformats.org/officeDocument/2006/relationships/image" Target="../media/image135.png"/><Relationship Id="rId3" Type="http://schemas.openxmlformats.org/officeDocument/2006/relationships/image" Target="../media/image1.png"/><Relationship Id="rId7" Type="http://schemas.openxmlformats.org/officeDocument/2006/relationships/image" Target="../media/image102.png"/><Relationship Id="rId12" Type="http://schemas.openxmlformats.org/officeDocument/2006/relationships/image" Target="../media/image80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4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0.png"/><Relationship Id="rId5" Type="http://schemas.openxmlformats.org/officeDocument/2006/relationships/image" Target="../media/image125.png"/><Relationship Id="rId15" Type="http://schemas.openxmlformats.org/officeDocument/2006/relationships/image" Target="../media/image133.png"/><Relationship Id="rId10" Type="http://schemas.openxmlformats.org/officeDocument/2006/relationships/image" Target="../media/image129.png"/><Relationship Id="rId19" Type="http://schemas.openxmlformats.org/officeDocument/2006/relationships/image" Target="../media/image136.png"/><Relationship Id="rId4" Type="http://schemas.openxmlformats.org/officeDocument/2006/relationships/image" Target="../media/image114.png"/><Relationship Id="rId9" Type="http://schemas.openxmlformats.org/officeDocument/2006/relationships/image" Target="../media/image128.png"/><Relationship Id="rId14" Type="http://schemas.openxmlformats.org/officeDocument/2006/relationships/image" Target="../media/image1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1.png"/><Relationship Id="rId21" Type="http://schemas.openxmlformats.org/officeDocument/2006/relationships/image" Target="../media/image153.png"/><Relationship Id="rId7" Type="http://schemas.openxmlformats.org/officeDocument/2006/relationships/image" Target="../media/image145.png"/><Relationship Id="rId17" Type="http://schemas.openxmlformats.org/officeDocument/2006/relationships/image" Target="../media/image1230.png"/><Relationship Id="rId25" Type="http://schemas.openxmlformats.org/officeDocument/2006/relationships/image" Target="../media/image15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220.png"/><Relationship Id="rId20" Type="http://schemas.openxmlformats.org/officeDocument/2006/relationships/image" Target="../media/image152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210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10" Type="http://schemas.openxmlformats.org/officeDocument/2006/relationships/image" Target="../media/image148.png"/><Relationship Id="rId19" Type="http://schemas.openxmlformats.org/officeDocument/2006/relationships/image" Target="../media/image151.png"/><Relationship Id="rId4" Type="http://schemas.openxmlformats.org/officeDocument/2006/relationships/image" Target="../media/image139.png"/><Relationship Id="rId9" Type="http://schemas.openxmlformats.org/officeDocument/2006/relationships/image" Target="../media/image147.png"/><Relationship Id="rId14" Type="http://schemas.openxmlformats.org/officeDocument/2006/relationships/image" Target="../media/image1200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.png"/><Relationship Id="rId21" Type="http://schemas.openxmlformats.org/officeDocument/2006/relationships/image" Target="../media/image37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24" Type="http://schemas.openxmlformats.org/officeDocument/2006/relationships/image" Target="../media/image23.png"/><Relationship Id="rId5" Type="http://schemas.openxmlformats.org/officeDocument/2006/relationships/image" Target="../media/image21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9" name="文本框 8" descr="7b0a202020202262756c6c6574223a20227b5c2263617465676f727949645c223a31303031322c5c2274656d706c61746549645c223a32303233313239377d220a7d0a"/>
          <p:cNvSpPr txBox="1"/>
          <p:nvPr/>
        </p:nvSpPr>
        <p:spPr>
          <a:xfrm>
            <a:off x="184785" y="715010"/>
            <a:ext cx="11753215" cy="165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Publicly Verifiable Databases with All Efficient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Updating Operations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610294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9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汇报人：武盼汝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575CC-2EB1-4FEA-BECE-07511C4EC3E3}"/>
              </a:ext>
            </a:extLst>
          </p:cNvPr>
          <p:cNvSpPr txBox="1"/>
          <p:nvPr/>
        </p:nvSpPr>
        <p:spPr>
          <a:xfrm>
            <a:off x="3379694" y="28830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555555"/>
                </a:solidFill>
                <a:effectLst/>
                <a:latin typeface="inherit"/>
                <a:hlinkClick r:id="rId5"/>
              </a:rPr>
              <a:t>IEEE Transactions on Knowledge and Data Engineering</a:t>
            </a:r>
            <a:endParaRPr lang="en-US" altLang="zh-CN" i="0" dirty="0">
              <a:solidFill>
                <a:srgbClr val="555555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82AAFA-5539-48E2-8C86-1117C8ADFC86}"/>
              </a:ext>
            </a:extLst>
          </p:cNvPr>
          <p:cNvSpPr txBox="1"/>
          <p:nvPr/>
        </p:nvSpPr>
        <p:spPr>
          <a:xfrm>
            <a:off x="5047129" y="2506561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X. Chen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 al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424E19E-3762-4863-9F86-92D0EDFE3A88}"/>
              </a:ext>
            </a:extLst>
          </p:cNvPr>
          <p:cNvSpPr/>
          <p:nvPr/>
        </p:nvSpPr>
        <p:spPr>
          <a:xfrm>
            <a:off x="609600" y="3944471"/>
            <a:ext cx="5558118" cy="26894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905" y="122254"/>
            <a:ext cx="11261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committed invertible Bloom filter (CIBF)</a:t>
            </a:r>
            <a:r>
              <a:rPr lang="zh-CN" altLang="en-US" sz="20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（实例化）</a:t>
            </a:r>
          </a:p>
          <a:p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2D51399-9C7F-4FA4-B08E-2AEDE917D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65" y="4280239"/>
            <a:ext cx="5277785" cy="209366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F1D7CF7A-72C5-4A25-BF46-60D4AFD68E02}"/>
              </a:ext>
            </a:extLst>
          </p:cNvPr>
          <p:cNvGrpSpPr/>
          <p:nvPr/>
        </p:nvGrpSpPr>
        <p:grpSpPr>
          <a:xfrm>
            <a:off x="361997" y="891230"/>
            <a:ext cx="5495022" cy="2843448"/>
            <a:chOff x="215905" y="2539044"/>
            <a:chExt cx="5999305" cy="305994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BD1CBFE-B5C9-4414-B748-43DB082F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974" y="2539044"/>
              <a:ext cx="5539236" cy="3059944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0D775AB-6194-472E-9DAD-4FF34BF1A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905" y="4874798"/>
              <a:ext cx="372788" cy="223673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1E15CE2-C929-4B4B-9494-340F1920B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2540" y="4229538"/>
            <a:ext cx="5370683" cy="225193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4B8002-675A-4527-8B23-635CB81F2FAC}"/>
              </a:ext>
            </a:extLst>
          </p:cNvPr>
          <p:cNvGrpSpPr/>
          <p:nvPr/>
        </p:nvGrpSpPr>
        <p:grpSpPr>
          <a:xfrm>
            <a:off x="5785297" y="1172311"/>
            <a:ext cx="6102990" cy="2416983"/>
            <a:chOff x="5846407" y="874137"/>
            <a:chExt cx="6102990" cy="241698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53EC48F-7936-45A9-BBFB-7A30164D30B7}"/>
                </a:ext>
              </a:extLst>
            </p:cNvPr>
            <p:cNvSpPr/>
            <p:nvPr/>
          </p:nvSpPr>
          <p:spPr>
            <a:xfrm>
              <a:off x="6737724" y="903866"/>
              <a:ext cx="1950149" cy="35669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06B3F49-E52F-466C-A61C-39F42860E92B}"/>
                </a:ext>
              </a:extLst>
            </p:cNvPr>
            <p:cNvGrpSpPr/>
            <p:nvPr/>
          </p:nvGrpSpPr>
          <p:grpSpPr>
            <a:xfrm>
              <a:off x="5846407" y="874137"/>
              <a:ext cx="6102990" cy="1754326"/>
              <a:chOff x="5838789" y="1013092"/>
              <a:chExt cx="6102990" cy="175432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F8AB905D-6A53-45FD-9EB9-DA8B2D1DE3B2}"/>
                      </a:ext>
                    </a:extLst>
                  </p:cNvPr>
                  <p:cNvSpPr txBox="1"/>
                  <p:nvPr/>
                </p:nvSpPr>
                <p:spPr>
                  <a:xfrm>
                    <a:off x="5838789" y="1013092"/>
                    <a:ext cx="6102990" cy="17543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1"/>
                    <a:endPara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pPr lvl="1"/>
                    <a:endPara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pPr lvl="1"/>
                    <a:endPara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pPr lvl="1"/>
                    <a:r>
                      <a: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       </a:t>
                    </a:r>
                    <a:r>
                      <a:rPr lang="zh-CN" alt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缺点：</a:t>
                    </a:r>
                    <a:r>
                      <a: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公开所有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，开销大。</a:t>
                    </a:r>
                    <a:endPara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  <a:p>
                    <a:pPr lvl="1"/>
                    <a:r>
                      <a:rPr lang="en-US" altLang="zh-CN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       </a:t>
                    </a:r>
                    <a:r>
                      <a:rPr lang="zh-CN" alt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解决：</a:t>
                    </a:r>
                    <a:r>
                      <a:rPr lang="en-US" altLang="zh-CN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Increasing CIBF:</a:t>
                    </a:r>
                  </a:p>
                  <a:p>
                    <a:pPr marL="1657350" lvl="3" indent="-285750">
                      <a:buFont typeface="Arial" panose="020B0604020202020204" pitchFamily="34" charset="0"/>
                      <a:buChar char="•"/>
                    </a:pPr>
                    <a:r>
                      <a:rPr lang="en-US" altLang="zh-CN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B[</a:t>
                    </a:r>
                    <a:r>
                      <a:rPr lang="en-US" altLang="zh-CN" dirty="0" err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].count</a:t>
                    </a:r>
                    <a:r>
                      <a: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中所有元素都是递增序列。</a:t>
                    </a:r>
                  </a:p>
                </p:txBody>
              </p:sp>
            </mc:Choice>
            <mc:Fallback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F8AB905D-6A53-45FD-9EB9-DA8B2D1DE3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8789" y="1013092"/>
                    <a:ext cx="6102990" cy="17543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86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6A4F7E01-415D-4202-A9B0-F03A9F070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8699" y="1497386"/>
                <a:ext cx="2268666" cy="32173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09879A5-89DE-4E9F-99EA-9377A6C6A6E4}"/>
                    </a:ext>
                  </a:extLst>
                </p:cNvPr>
                <p:cNvSpPr txBox="1"/>
                <p:nvPr/>
              </p:nvSpPr>
              <p:spPr>
                <a:xfrm>
                  <a:off x="6737724" y="903866"/>
                  <a:ext cx="19501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Query index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09879A5-89DE-4E9F-99EA-9377A6C6A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724" y="903866"/>
                  <a:ext cx="19501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00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3EA5646-2A04-4EC4-AD0E-6692EC51540B}"/>
                    </a:ext>
                  </a:extLst>
                </p:cNvPr>
                <p:cNvSpPr txBox="1"/>
                <p:nvPr/>
              </p:nvSpPr>
              <p:spPr>
                <a:xfrm>
                  <a:off x="9374983" y="1358431"/>
                  <a:ext cx="17223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1600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600" i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5≤5   </m:t>
                      </m:r>
                    </m:oMath>
                  </a14:m>
                  <a:r>
                    <a:rPr lang="zh-CN" altLang="en-US" sz="16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则</a:t>
                  </a:r>
                  <a:r>
                    <a:rPr lang="en-US" altLang="zh-CN" sz="16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x=2</a:t>
                  </a:r>
                  <a:endParaRPr lang="zh-CN" altLang="en-US" sz="16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3EA5646-2A04-4EC4-AD0E-6692EC515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4983" y="1358431"/>
                  <a:ext cx="1722331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7273" r="-1060" b="-2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037EB18-3EF1-4F07-855C-72A90DF36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57914" y="2606770"/>
              <a:ext cx="1657143" cy="2952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454A9AD-8713-4C47-819E-90BC7746DF7A}"/>
                    </a:ext>
                  </a:extLst>
                </p:cNvPr>
                <p:cNvSpPr txBox="1"/>
                <p:nvPr/>
              </p:nvSpPr>
              <p:spPr>
                <a:xfrm>
                  <a:off x="9285336" y="2585112"/>
                  <a:ext cx="17223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1600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600" i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5≤5   </m:t>
                      </m:r>
                    </m:oMath>
                  </a14:m>
                  <a:r>
                    <a:rPr lang="zh-CN" altLang="en-US" sz="16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则</a:t>
                  </a:r>
                  <a:r>
                    <a:rPr lang="en-US" altLang="zh-CN" sz="16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x=2</a:t>
                  </a:r>
                  <a:endParaRPr lang="zh-CN" altLang="en-US" sz="16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454A9AD-8713-4C47-819E-90BC7746D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336" y="2585112"/>
                  <a:ext cx="1722331" cy="338554"/>
                </a:xfrm>
                <a:prstGeom prst="rect">
                  <a:avLst/>
                </a:prstGeom>
                <a:blipFill>
                  <a:blip r:embed="rId16"/>
                  <a:stretch>
                    <a:fillRect t="-7143" r="-1064"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69C331F-ABA4-4DF8-8515-746190A77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22691" y="2958941"/>
              <a:ext cx="1123810" cy="295238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D929CE-442F-4B39-AFE6-A1045E4A262F}"/>
                </a:ext>
              </a:extLst>
            </p:cNvPr>
            <p:cNvSpPr txBox="1"/>
            <p:nvPr/>
          </p:nvSpPr>
          <p:spPr>
            <a:xfrm>
              <a:off x="7557914" y="2952566"/>
              <a:ext cx="1519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在第</a:t>
              </a:r>
              <a:r>
                <a:rPr lang="en-US" altLang="zh-CN" sz="1600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600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个中位置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6964722E-B36A-4B19-92FD-DB0951D630A7}"/>
                    </a:ext>
                  </a:extLst>
                </p:cNvPr>
                <p:cNvSpPr txBox="1"/>
                <p:nvPr/>
              </p:nvSpPr>
              <p:spPr>
                <a:xfrm>
                  <a:off x="10146501" y="2943971"/>
                  <a:ext cx="15186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=5−3=2  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6964722E-B36A-4B19-92FD-DB0951D63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6501" y="2943971"/>
                  <a:ext cx="1518685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77DCB2A-60A9-4B0E-9E89-7B5CA58E5DD5}"/>
                  </a:ext>
                </a:extLst>
              </p:cNvPr>
              <p:cNvSpPr txBox="1"/>
              <p:nvPr/>
            </p:nvSpPr>
            <p:spPr>
              <a:xfrm>
                <a:off x="6380183" y="4280239"/>
                <a:ext cx="7279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1400" b="1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77DCB2A-60A9-4B0E-9E89-7B5CA58E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3" y="4280239"/>
                <a:ext cx="72797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F3E66EE-D809-4C28-A345-FA3F19621C10}"/>
                  </a:ext>
                </a:extLst>
              </p:cNvPr>
              <p:cNvSpPr txBox="1"/>
              <p:nvPr/>
            </p:nvSpPr>
            <p:spPr>
              <a:xfrm>
                <a:off x="7332976" y="4272128"/>
                <a:ext cx="72797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b="1" dirty="0">
                    <a:solidFill>
                      <a:srgbClr val="C00000"/>
                    </a:solidFill>
                  </a:rPr>
                  <a:t>5</a:t>
                </a:r>
                <a:endParaRPr lang="zh-CN" altLang="en-US" sz="1400" b="1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F3E66EE-D809-4C28-A345-FA3F19621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76" y="4272128"/>
                <a:ext cx="727971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6B78F86-0153-4480-93BE-EC4E206EFD90}"/>
                  </a:ext>
                </a:extLst>
              </p:cNvPr>
              <p:cNvSpPr txBox="1"/>
              <p:nvPr/>
            </p:nvSpPr>
            <p:spPr>
              <a:xfrm>
                <a:off x="8097500" y="4265758"/>
                <a:ext cx="10585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6B78F86-0153-4480-93BE-EC4E206E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500" y="4265758"/>
                <a:ext cx="105852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09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611" y="166469"/>
            <a:ext cx="2754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9118" y="1182231"/>
            <a:ext cx="11436923" cy="298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VDB：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1600" lvl="1" indent="-28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CIBF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Increasing CIBF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 1(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CIBF)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 2(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Increasing CIBF)</a:t>
            </a:r>
          </a:p>
        </p:txBody>
      </p:sp>
    </p:spTree>
    <p:extLst>
      <p:ext uri="{BB962C8B-B14F-4D97-AF65-F5344CB8AC3E}">
        <p14:creationId xmlns:p14="http://schemas.microsoft.com/office/powerpoint/2010/main" val="367309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7734456C-CD4F-449D-9191-6AF4BECB2DBF}"/>
              </a:ext>
            </a:extLst>
          </p:cNvPr>
          <p:cNvGrpSpPr/>
          <p:nvPr/>
        </p:nvGrpSpPr>
        <p:grpSpPr>
          <a:xfrm>
            <a:off x="445847" y="891230"/>
            <a:ext cx="4860626" cy="5600583"/>
            <a:chOff x="445846" y="809182"/>
            <a:chExt cx="5119397" cy="598224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272E1D-89FE-4EE9-9E5A-395F1CB9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846" y="810352"/>
              <a:ext cx="5119397" cy="5981077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9AF8005-901B-4216-986B-291591D6D75A}"/>
                </a:ext>
              </a:extLst>
            </p:cNvPr>
            <p:cNvSpPr/>
            <p:nvPr/>
          </p:nvSpPr>
          <p:spPr>
            <a:xfrm>
              <a:off x="674857" y="809182"/>
              <a:ext cx="1489503" cy="281387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0ACB2E8-EEDD-42C5-AC0D-0A682BFDECC5}"/>
                </a:ext>
              </a:extLst>
            </p:cNvPr>
            <p:cNvSpPr/>
            <p:nvPr/>
          </p:nvSpPr>
          <p:spPr>
            <a:xfrm>
              <a:off x="4756807" y="3429000"/>
              <a:ext cx="670870" cy="136321"/>
            </a:xfrm>
            <a:prstGeom prst="rect">
              <a:avLst/>
            </a:prstGeom>
            <a:solidFill>
              <a:srgbClr val="00B0F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F487CBD-CF24-4305-A379-A72E30BEC793}"/>
                </a:ext>
              </a:extLst>
            </p:cNvPr>
            <p:cNvSpPr/>
            <p:nvPr/>
          </p:nvSpPr>
          <p:spPr>
            <a:xfrm>
              <a:off x="757255" y="3691156"/>
              <a:ext cx="4807987" cy="206922"/>
            </a:xfrm>
            <a:prstGeom prst="rect">
              <a:avLst/>
            </a:prstGeom>
            <a:solidFill>
              <a:srgbClr val="00B0F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4928B34-DDB6-4368-AC39-D698344A895B}"/>
                </a:ext>
              </a:extLst>
            </p:cNvPr>
            <p:cNvSpPr/>
            <p:nvPr/>
          </p:nvSpPr>
          <p:spPr>
            <a:xfrm>
              <a:off x="4602153" y="4715863"/>
              <a:ext cx="305407" cy="206922"/>
            </a:xfrm>
            <a:prstGeom prst="rect">
              <a:avLst/>
            </a:prstGeom>
            <a:solidFill>
              <a:srgbClr val="00B0F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C0AD02D-1AB5-45BA-87F2-54DD3D6A19CD}"/>
                </a:ext>
              </a:extLst>
            </p:cNvPr>
            <p:cNvSpPr/>
            <p:nvPr/>
          </p:nvSpPr>
          <p:spPr>
            <a:xfrm>
              <a:off x="986268" y="6291743"/>
              <a:ext cx="4013572" cy="206922"/>
            </a:xfrm>
            <a:prstGeom prst="rect">
              <a:avLst/>
            </a:prstGeom>
            <a:solidFill>
              <a:srgbClr val="00B0F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FB1B6A6-5330-438E-92F6-9BD137269317}"/>
                </a:ext>
              </a:extLst>
            </p:cNvPr>
            <p:cNvSpPr/>
            <p:nvPr/>
          </p:nvSpPr>
          <p:spPr>
            <a:xfrm>
              <a:off x="757255" y="6541586"/>
              <a:ext cx="702429" cy="206922"/>
            </a:xfrm>
            <a:prstGeom prst="rect">
              <a:avLst/>
            </a:prstGeom>
            <a:solidFill>
              <a:srgbClr val="00B0F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5846" y="165192"/>
            <a:ext cx="6103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CIBF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49384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FE9CC75A-4CA8-4A69-8F5F-C97B123FB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193" y="1514158"/>
            <a:ext cx="1529661" cy="277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5CC106D-3F84-431A-BC74-6C9168B89AA6}"/>
              </a:ext>
            </a:extLst>
          </p:cNvPr>
          <p:cNvSpPr/>
          <p:nvPr/>
        </p:nvSpPr>
        <p:spPr>
          <a:xfrm>
            <a:off x="8235193" y="1455513"/>
            <a:ext cx="1529661" cy="336113"/>
          </a:xfrm>
          <a:prstGeom prst="rect">
            <a:avLst/>
          </a:prstGeom>
          <a:solidFill>
            <a:srgbClr val="FF798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5E7C7A-877E-46E5-AA14-ADA291F6B05C}"/>
              </a:ext>
            </a:extLst>
          </p:cNvPr>
          <p:cNvSpPr/>
          <p:nvPr/>
        </p:nvSpPr>
        <p:spPr>
          <a:xfrm>
            <a:off x="8235193" y="1969195"/>
            <a:ext cx="2266552" cy="336113"/>
          </a:xfrm>
          <a:prstGeom prst="rect">
            <a:avLst/>
          </a:prstGeom>
          <a:solidFill>
            <a:srgbClr val="FF798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324A544-3109-4892-B751-B016153C775D}"/>
              </a:ext>
            </a:extLst>
          </p:cNvPr>
          <p:cNvGrpSpPr/>
          <p:nvPr/>
        </p:nvGrpSpPr>
        <p:grpSpPr>
          <a:xfrm>
            <a:off x="5961705" y="1816801"/>
            <a:ext cx="5976767" cy="2050715"/>
            <a:chOff x="5961705" y="1252518"/>
            <a:chExt cx="5976767" cy="205071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1A1D8EE-3866-4BC6-B5D9-87F63B0E3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1705" y="1252518"/>
              <a:ext cx="5169511" cy="205071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AE31EF7-098B-4909-9754-0996D67B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01745" y="2256217"/>
              <a:ext cx="619045" cy="261043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2A3A564-C860-4BDF-85D7-D9F0C98BD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54695" y="2256217"/>
              <a:ext cx="783777" cy="259152"/>
            </a:xfrm>
            <a:prstGeom prst="rect">
              <a:avLst/>
            </a:prstGeom>
          </p:spPr>
        </p:pic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1EABC2E-3888-4C7F-A1E7-C34E811F17F4}"/>
              </a:ext>
            </a:extLst>
          </p:cNvPr>
          <p:cNvSpPr/>
          <p:nvPr/>
        </p:nvSpPr>
        <p:spPr>
          <a:xfrm>
            <a:off x="10501745" y="2830431"/>
            <a:ext cx="1436727" cy="259152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E33EEF-2B26-4F96-BBDF-51EF063DAC53}"/>
              </a:ext>
            </a:extLst>
          </p:cNvPr>
          <p:cNvSpPr/>
          <p:nvPr/>
        </p:nvSpPr>
        <p:spPr>
          <a:xfrm>
            <a:off x="8235193" y="2487151"/>
            <a:ext cx="2266552" cy="259152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57BCE92-4CC9-42E4-BCCA-B20F6418BD8E}"/>
              </a:ext>
            </a:extLst>
          </p:cNvPr>
          <p:cNvSpPr/>
          <p:nvPr/>
        </p:nvSpPr>
        <p:spPr>
          <a:xfrm>
            <a:off x="8235192" y="1959536"/>
            <a:ext cx="2192324" cy="336113"/>
          </a:xfrm>
          <a:prstGeom prst="rect">
            <a:avLst/>
          </a:prstGeom>
          <a:solidFill>
            <a:srgbClr val="FF798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B91AECD-C148-47AC-A645-D36B2D4317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8238" y="1014636"/>
            <a:ext cx="1561905" cy="295238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66A60BE-2F1C-49D7-9DB7-B0DE7EB85D92}"/>
              </a:ext>
            </a:extLst>
          </p:cNvPr>
          <p:cNvSpPr txBox="1"/>
          <p:nvPr/>
        </p:nvSpPr>
        <p:spPr>
          <a:xfrm>
            <a:off x="5794254" y="961448"/>
            <a:ext cx="4058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初始数据库：</a:t>
            </a:r>
            <a:endParaRPr lang="zh-CN" altLang="en-US" b="1" dirty="0">
              <a:solidFill>
                <a:srgbClr val="0009B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039E81-CB30-4931-9129-D6827B2C7FBF}"/>
              </a:ext>
            </a:extLst>
          </p:cNvPr>
          <p:cNvSpPr txBox="1"/>
          <p:nvPr/>
        </p:nvSpPr>
        <p:spPr>
          <a:xfrm>
            <a:off x="5935944" y="4075836"/>
            <a:ext cx="562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例：初始数据库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q=4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T=0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，签名</a:t>
            </a:r>
            <a:endParaRPr lang="en-US" altLang="zh-CN" b="1" dirty="0">
              <a:solidFill>
                <a:srgbClr val="0009B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E95FF2E-C76E-4A6C-B13F-7FDB7EF58B15}"/>
              </a:ext>
            </a:extLst>
          </p:cNvPr>
          <p:cNvGrpSpPr/>
          <p:nvPr/>
        </p:nvGrpSpPr>
        <p:grpSpPr>
          <a:xfrm>
            <a:off x="6191074" y="4588778"/>
            <a:ext cx="5555079" cy="1124125"/>
            <a:chOff x="6191074" y="4588778"/>
            <a:chExt cx="5555079" cy="112412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D1A82D4-9CAC-4EA2-BECF-A8AB8DA9C1E2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8DC1011-3DFF-4CBF-BF7F-59D94949D5A7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F5A1021-3844-4A33-B259-BAA58850408B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587A052-5EDC-4CED-B8F8-E1D52985A927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D64FA31B-07B4-455F-BA59-9C4B340D1C8F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1754B1DD-7729-4BB9-924F-6615B16B9C48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B64C6D2-AB84-4853-B8D4-6D5CA4CB2839}"/>
                  </a:ext>
                </a:extLst>
              </p:cNvPr>
              <p:cNvCxnSpPr>
                <a:stCxn id="44" idx="1"/>
                <a:endCxn id="44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26B1FFB-AE71-42A0-A363-550997D8AF29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88BACA1-26B5-4CC5-9AC2-CEEEF00E3AC6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CA9B453-CB4D-468E-B47C-D8626278EFA3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535A9BA-C8E6-4B8A-8548-711E93BA47F3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6C16305-F244-42A7-8101-1695F04D4D24}"/>
                    </a:ext>
                  </a:extLst>
                </p:cNvPr>
                <p:cNvSpPr txBox="1"/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6C16305-F244-42A7-8101-1695F04D4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8889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5400B0FC-7037-4C36-84E6-51414CB0818A}"/>
                    </a:ext>
                  </a:extLst>
                </p:cNvPr>
                <p:cNvSpPr txBox="1"/>
                <p:nvPr/>
              </p:nvSpPr>
              <p:spPr>
                <a:xfrm>
                  <a:off x="7062165" y="5294544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5400B0FC-7037-4C36-84E6-51414CB0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165" y="5294544"/>
                  <a:ext cx="2830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766" r="-851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3D7A6D-9B0A-4EFB-99C8-3B2474E004B1}"/>
                    </a:ext>
                  </a:extLst>
                </p:cNvPr>
                <p:cNvSpPr txBox="1"/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3D7A6D-9B0A-4EFB-99C8-3B2474E0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AF5AC43-9BD2-4450-B34C-BDC06374D31E}"/>
                    </a:ext>
                  </a:extLst>
                </p:cNvPr>
                <p:cNvSpPr txBox="1"/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AF5AC43-9BD2-4450-B34C-BDC06374D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67B640C-5845-4306-BEFA-203136C6B416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67B640C-5845-4306-BEFA-203136C6B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14"/>
                  <a:stretch>
                    <a:fillRect b="-123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79E3D3D-0B18-4A5B-85F7-D159E9720F3B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79E3D3D-0B18-4A5B-85F7-D159E9720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15"/>
                  <a:stretch>
                    <a:fillRect r="-7955" b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5" name="图片 74">
            <a:extLst>
              <a:ext uri="{FF2B5EF4-FFF2-40B4-BE49-F238E27FC236}">
                <a16:creationId xmlns:a16="http://schemas.microsoft.com/office/drawing/2014/main" id="{3BC06EF1-8211-415D-83D4-1D90C8C0ED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8469" y="4148673"/>
            <a:ext cx="1632160" cy="24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3142484F-5831-49D0-BA99-5E420B098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80" y="47822"/>
            <a:ext cx="6309907" cy="102421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9AFE350-1DD8-4516-AE48-951DAC2A1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27" y="1072037"/>
            <a:ext cx="4907742" cy="2854503"/>
          </a:xfrm>
          <a:prstGeom prst="rect">
            <a:avLst/>
          </a:prstGeom>
        </p:spPr>
      </p:pic>
      <p:sp>
        <p:nvSpPr>
          <p:cNvPr id="98" name="矩形 97">
            <a:extLst>
              <a:ext uri="{FF2B5EF4-FFF2-40B4-BE49-F238E27FC236}">
                <a16:creationId xmlns:a16="http://schemas.microsoft.com/office/drawing/2014/main" id="{4A95E57D-55DB-414A-A9C9-8A32D291D4EA}"/>
              </a:ext>
            </a:extLst>
          </p:cNvPr>
          <p:cNvSpPr/>
          <p:nvPr/>
        </p:nvSpPr>
        <p:spPr>
          <a:xfrm>
            <a:off x="809082" y="1094416"/>
            <a:ext cx="1387272" cy="216929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4144F25-E8E4-4EA5-8EB2-220CBDA3E144}"/>
              </a:ext>
            </a:extLst>
          </p:cNvPr>
          <p:cNvSpPr/>
          <p:nvPr/>
        </p:nvSpPr>
        <p:spPr>
          <a:xfrm>
            <a:off x="809082" y="2359123"/>
            <a:ext cx="1387272" cy="216929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121CB-6671-4116-AA11-6BB7BFEEBC72}"/>
              </a:ext>
            </a:extLst>
          </p:cNvPr>
          <p:cNvSpPr txBox="1"/>
          <p:nvPr/>
        </p:nvSpPr>
        <p:spPr>
          <a:xfrm>
            <a:off x="6096000" y="1072037"/>
            <a:ext cx="562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例：初始数据库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q=4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T=0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0009B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40452A-F6FE-4D5A-A83F-4BB074E7CD30}"/>
              </a:ext>
            </a:extLst>
          </p:cNvPr>
          <p:cNvGrpSpPr/>
          <p:nvPr/>
        </p:nvGrpSpPr>
        <p:grpSpPr>
          <a:xfrm>
            <a:off x="6351130" y="1584979"/>
            <a:ext cx="5555079" cy="1124125"/>
            <a:chOff x="6191074" y="4588778"/>
            <a:chExt cx="5555079" cy="112412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54EC327-0AAF-4CAF-A00B-CFED6D5DACFA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41CB11E-FC16-4C62-AA9B-F7DDB6D77BC0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6A0A3B0-5879-49AB-B9BF-A3EC16411A45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F08D2AC-7FB1-41C2-BE3D-66993C30C9CB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D009FCA0-383B-4187-8514-9FD9A6295EF6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EF3C6FF-76F2-4E1D-8A77-549520118816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1509DC03-4DCA-4E60-A1F1-12A7FE368625}"/>
                  </a:ext>
                </a:extLst>
              </p:cNvPr>
              <p:cNvCxnSpPr>
                <a:stCxn id="21" idx="1"/>
                <a:endCxn id="21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CF5E2C-40C5-4E3D-A3E4-74FF89941268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002B24-BDBD-4E2D-AD0A-EE13193FC328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B3ADF85-AB62-4B13-BBE9-5F85F3F60C60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EA615D9-C009-43B6-98C1-2A7E46412FD6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8418643-E766-43DB-B3D8-74F71F8AE064}"/>
                    </a:ext>
                  </a:extLst>
                </p:cNvPr>
                <p:cNvSpPr txBox="1"/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6C16305-F244-42A7-8101-1695F04D4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8889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E5E3A81-1AE7-4B35-BA95-785B485359D9}"/>
                    </a:ext>
                  </a:extLst>
                </p:cNvPr>
                <p:cNvSpPr txBox="1"/>
                <p:nvPr/>
              </p:nvSpPr>
              <p:spPr>
                <a:xfrm>
                  <a:off x="7062165" y="5294544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5400B0FC-7037-4C36-84E6-51414CB0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165" y="5294544"/>
                  <a:ext cx="2830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766" r="-851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038EAD-9CD7-40E7-A035-7F23E3B9895E}"/>
                    </a:ext>
                  </a:extLst>
                </p:cNvPr>
                <p:cNvSpPr txBox="1"/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3D7A6D-9B0A-4EFB-99C8-3B2474E0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FF3BE9A-A651-4159-80D0-989A2EB68C52}"/>
                    </a:ext>
                  </a:extLst>
                </p:cNvPr>
                <p:cNvSpPr txBox="1"/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AF5AC43-9BD2-4450-B34C-BDC06374D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162231D-42DC-4AFE-9004-6F0A12B6B953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162231D-42DC-4AFE-9004-6F0A12B6B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14"/>
                  <a:stretch>
                    <a:fillRect b="-109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58B3A2B-0A19-4344-BCA3-98B998606869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58B3A2B-0A19-4344-BCA3-98B998606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15"/>
                  <a:stretch>
                    <a:fillRect r="-7932" b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208BE490-CC96-479F-AC30-F4ED3F616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55412" y="1140093"/>
            <a:ext cx="1632160" cy="245174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B71874-2DD8-4651-86EE-ED71BD3E61BC}"/>
              </a:ext>
            </a:extLst>
          </p:cNvPr>
          <p:cNvGrpSpPr/>
          <p:nvPr/>
        </p:nvGrpSpPr>
        <p:grpSpPr>
          <a:xfrm>
            <a:off x="6096000" y="2916616"/>
            <a:ext cx="6058106" cy="2869347"/>
            <a:chOff x="6257132" y="3028001"/>
            <a:chExt cx="6058106" cy="286934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67BCAB4-8448-4579-A42D-5199EAFF8E95}"/>
                </a:ext>
              </a:extLst>
            </p:cNvPr>
            <p:cNvGrpSpPr/>
            <p:nvPr/>
          </p:nvGrpSpPr>
          <p:grpSpPr>
            <a:xfrm>
              <a:off x="6257132" y="3028001"/>
              <a:ext cx="3309182" cy="2828807"/>
              <a:chOff x="6257132" y="3028001"/>
              <a:chExt cx="3309182" cy="2828807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8396758-9129-49EF-90FD-6037A4FC0EAA}"/>
                  </a:ext>
                </a:extLst>
              </p:cNvPr>
              <p:cNvSpPr txBox="1"/>
              <p:nvPr/>
            </p:nvSpPr>
            <p:spPr>
              <a:xfrm>
                <a:off x="6257132" y="3028001"/>
                <a:ext cx="1180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x=3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FEA83148-8A19-4B77-B26F-560725CB6C6D}"/>
                  </a:ext>
                </a:extLst>
              </p:cNvPr>
              <p:cNvGrpSpPr/>
              <p:nvPr/>
            </p:nvGrpSpPr>
            <p:grpSpPr>
              <a:xfrm>
                <a:off x="6618038" y="3435668"/>
                <a:ext cx="2395459" cy="864570"/>
                <a:chOff x="6309849" y="3158488"/>
                <a:chExt cx="2395459" cy="864570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A0CB0144-F2B7-456A-88C5-40DC9248A1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09849" y="3158488"/>
                  <a:ext cx="2057316" cy="31099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D3E8D18C-DB9C-4000-AC88-F7F00604C3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9009" y="3549530"/>
                      <a:ext cx="2166299" cy="4735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=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a14:m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a14:m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D3E8D18C-DB9C-4000-AC88-F7F00604C3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9009" y="3549530"/>
                      <a:ext cx="2166299" cy="4735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35" b="-102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5C3B67FE-24F9-47BB-B220-5B83BB221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18038" y="4300238"/>
                <a:ext cx="2328397" cy="28414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8D7911AC-EFD4-4E34-B793-9EDF85563D1F}"/>
                      </a:ext>
                    </a:extLst>
                  </p:cNvPr>
                  <p:cNvSpPr txBox="1"/>
                  <p:nvPr/>
                </p:nvSpPr>
                <p:spPr>
                  <a:xfrm>
                    <a:off x="6780136" y="4509125"/>
                    <a:ext cx="2454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=(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zh-CN" dirty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zh-CN" dirty="0"/>
                      <a:t>,</a:t>
                    </a:r>
                    <a:r>
                      <a:rPr lang="en-US" altLang="zh-CN" dirty="0">
                        <a:solidFill>
                          <a:srgbClr val="836967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a14:m>
                    <a:r>
                      <a:rPr lang="en-US" altLang="zh-CN" dirty="0"/>
                      <a:t>,</a:t>
                    </a:r>
                    <a:r>
                      <a:rPr lang="en-US" altLang="zh-CN" dirty="0">
                        <a:solidFill>
                          <a:srgbClr val="836967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oMath>
                    </a14:m>
                    <a:r>
                      <a:rPr lang="en-US" altLang="zh-CN" dirty="0"/>
                      <a:t>,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T=0</a:t>
                    </a:r>
                    <a:r>
                      <a:rPr lang="en-US" altLang="zh-CN" dirty="0"/>
                      <a:t>)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8D7911AC-EFD4-4E34-B793-9EDF85563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0136" y="4509125"/>
                    <a:ext cx="245464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239" t="-9836" r="-149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BFAD86C-F755-475D-9BDF-E04755E220EE}"/>
                  </a:ext>
                </a:extLst>
              </p:cNvPr>
              <p:cNvSpPr txBox="1"/>
              <p:nvPr/>
            </p:nvSpPr>
            <p:spPr>
              <a:xfrm>
                <a:off x="6274574" y="4854452"/>
                <a:ext cx="9964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endParaRPr lang="zh-CN" altLang="en-US" dirty="0"/>
              </a:p>
            </p:txBody>
          </p: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655A2C34-5BB7-49AF-9385-0DB68FAB2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9319" y="5233679"/>
                <a:ext cx="2906995" cy="250738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7EE9F845-DE2A-403E-AC41-36CC45C0B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59319" y="5579006"/>
                <a:ext cx="2222419" cy="277802"/>
              </a:xfrm>
              <a:prstGeom prst="rect">
                <a:avLst/>
              </a:prstGeom>
            </p:spPr>
          </p:pic>
        </p:grp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F079C396-E286-459B-B449-2C321174C752}"/>
                </a:ext>
              </a:extLst>
            </p:cNvPr>
            <p:cNvSpPr/>
            <p:nvPr/>
          </p:nvSpPr>
          <p:spPr>
            <a:xfrm>
              <a:off x="9566314" y="5291216"/>
              <a:ext cx="402439" cy="13248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1741CFF-AE64-404A-AE45-CA8E2EF1F154}"/>
                </a:ext>
              </a:extLst>
            </p:cNvPr>
            <p:cNvSpPr txBox="1"/>
            <p:nvPr/>
          </p:nvSpPr>
          <p:spPr>
            <a:xfrm>
              <a:off x="9968753" y="517279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验证签名</a:t>
              </a:r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DBE95035-E53B-4CBC-AEFA-B3D1CAFCFAC0}"/>
                </a:ext>
              </a:extLst>
            </p:cNvPr>
            <p:cNvSpPr/>
            <p:nvPr/>
          </p:nvSpPr>
          <p:spPr>
            <a:xfrm>
              <a:off x="8957608" y="5666309"/>
              <a:ext cx="402439" cy="13248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79F67D-E863-42FD-ACE7-BBA7BE48737E}"/>
                </a:ext>
              </a:extLst>
            </p:cNvPr>
            <p:cNvSpPr txBox="1"/>
            <p:nvPr/>
          </p:nvSpPr>
          <p:spPr>
            <a:xfrm>
              <a:off x="9334935" y="5528016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验证该数据是否存在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VDB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D6DA072-156E-4089-824E-2B7D7775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2" y="17070"/>
            <a:ext cx="6309907" cy="10242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29679AD-CCD3-4FF8-8033-98A784A15126}"/>
              </a:ext>
            </a:extLst>
          </p:cNvPr>
          <p:cNvGrpSpPr/>
          <p:nvPr/>
        </p:nvGrpSpPr>
        <p:grpSpPr>
          <a:xfrm>
            <a:off x="349973" y="1089524"/>
            <a:ext cx="4944483" cy="4263406"/>
            <a:chOff x="600642" y="1157587"/>
            <a:chExt cx="4944483" cy="426340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B892F0B-9B24-4D56-91E6-E5036D57D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42" y="1157587"/>
              <a:ext cx="4944482" cy="53248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502C353-A1F0-438B-9DA9-62C0409AD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087" y="1690070"/>
              <a:ext cx="4761038" cy="3730923"/>
            </a:xfrm>
            <a:prstGeom prst="rect">
              <a:avLst/>
            </a:prstGeom>
          </p:spPr>
        </p:pic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D73B34BA-F280-42C6-9B1B-64B8FF3C94F1}"/>
              </a:ext>
            </a:extLst>
          </p:cNvPr>
          <p:cNvSpPr/>
          <p:nvPr/>
        </p:nvSpPr>
        <p:spPr>
          <a:xfrm>
            <a:off x="533418" y="1090121"/>
            <a:ext cx="1724221" cy="252715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8C9082-A485-43AF-AC6C-4BD447D4D4A1}"/>
              </a:ext>
            </a:extLst>
          </p:cNvPr>
          <p:cNvSpPr txBox="1"/>
          <p:nvPr/>
        </p:nvSpPr>
        <p:spPr>
          <a:xfrm>
            <a:off x="5554928" y="910886"/>
            <a:ext cx="562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例：初始数据库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q=4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E6001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T=1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0009B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8ECEA9-64DC-4FD2-BB0B-A0459FA95E30}"/>
              </a:ext>
            </a:extLst>
          </p:cNvPr>
          <p:cNvGrpSpPr/>
          <p:nvPr/>
        </p:nvGrpSpPr>
        <p:grpSpPr>
          <a:xfrm>
            <a:off x="5810058" y="1423828"/>
            <a:ext cx="5368955" cy="1180084"/>
            <a:chOff x="6191074" y="4588778"/>
            <a:chExt cx="5555079" cy="118008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424CF9F-0850-4748-ADB3-E4AD362590A0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717CC32-631D-43D2-8718-7615D77E26DF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2672969-A447-4267-B8E3-7F36F66AA011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63D0D0C-16AC-4A98-AA32-FE439241A369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4269EA6-C16C-4B92-80A5-0FFD1341B14E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412001C-C312-4791-8C67-354AC9C1FAE0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FA0CFE75-482A-406C-BC26-3CE16B7DBB81}"/>
                  </a:ext>
                </a:extLst>
              </p:cNvPr>
              <p:cNvCxnSpPr>
                <a:stCxn id="23" idx="1"/>
                <a:endCxn id="23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BDB73A-CE5B-458B-8C25-B87D51A216D6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C54D12-9E30-4746-9FCD-59470FA79EAD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2BA8035-E9A9-4F3F-A3C7-E7813B6880AB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38627B-B6D8-4CE9-8626-BF187B148A82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74B7EF2-575B-4D1C-ACC6-5F43990DF190}"/>
                    </a:ext>
                  </a:extLst>
                </p:cNvPr>
                <p:cNvSpPr txBox="1"/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6C16305-F244-42A7-8101-1695F04D4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8889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87626E7-409E-4762-9230-F76A13ADF71E}"/>
                    </a:ext>
                  </a:extLst>
                </p:cNvPr>
                <p:cNvSpPr txBox="1"/>
                <p:nvPr/>
              </p:nvSpPr>
              <p:spPr>
                <a:xfrm>
                  <a:off x="7062165" y="5294544"/>
                  <a:ext cx="287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E6001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E6001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E6001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E60012"/>
                      </a:solidFill>
                    </a:rPr>
                    <a:t>’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87626E7-409E-4762-9230-F76A13ADF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165" y="5294544"/>
                  <a:ext cx="28783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739" t="-28261" r="-5217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032E969-7EEE-47AF-ADFF-60B2A1686FE4}"/>
                    </a:ext>
                  </a:extLst>
                </p:cNvPr>
                <p:cNvSpPr txBox="1"/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3D7A6D-9B0A-4EFB-99C8-3B2474E0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FFF16D2-5439-4D4D-AA67-B805AA0B582E}"/>
                    </a:ext>
                  </a:extLst>
                </p:cNvPr>
                <p:cNvSpPr txBox="1"/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AF5AC43-9BD2-4450-B34C-BDC06374D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035D7A6-5E83-4B1D-A55C-23612B8E8E99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035D7A6-5E83-4B1D-A55C-23612B8E8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14"/>
                  <a:stretch>
                    <a:fillRect l="-1173" b="-123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E9E5FB8-34C7-4250-9F6A-862C51041779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6140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sSubSup>
                          <m:sSubSupPr>
                            <m:ctrlPr>
                              <a:rPr lang="zh-CN" altLang="en-US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E9E5FB8-34C7-4250-9F6A-862C51041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614014"/>
                </a:xfrm>
                <a:prstGeom prst="rect">
                  <a:avLst/>
                </a:prstGeom>
                <a:blipFill>
                  <a:blip r:embed="rId15"/>
                  <a:stretch>
                    <a:fillRect r="-533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C408B173-1294-4EC1-8AB8-FF4BE9AF9A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14340" y="978942"/>
            <a:ext cx="1632160" cy="24517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A7079128-A5EC-40B4-94CB-430E2C1F04FF}"/>
              </a:ext>
            </a:extLst>
          </p:cNvPr>
          <p:cNvGrpSpPr/>
          <p:nvPr/>
        </p:nvGrpSpPr>
        <p:grpSpPr>
          <a:xfrm>
            <a:off x="8552050" y="2497765"/>
            <a:ext cx="3541489" cy="612251"/>
            <a:chOff x="8552050" y="2497765"/>
            <a:chExt cx="6102990" cy="612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FA59BCB1-1545-4AE0-9565-CF3243A5A1E1}"/>
                    </a:ext>
                  </a:extLst>
                </p:cNvPr>
                <p:cNvSpPr txBox="1"/>
                <p:nvPr/>
              </p:nvSpPr>
              <p:spPr>
                <a:xfrm>
                  <a:off x="8552050" y="2497765"/>
                  <a:ext cx="6102990" cy="4156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0" dirty="0"/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zh-CN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/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FA59BCB1-1545-4AE0-9565-CF3243A5A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050" y="2497765"/>
                  <a:ext cx="6102990" cy="415691"/>
                </a:xfrm>
                <a:prstGeom prst="rect">
                  <a:avLst/>
                </a:prstGeom>
                <a:blipFill>
                  <a:blip r:embed="rId17"/>
                  <a:stretch>
                    <a:fillRect l="-516"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5784894-FC4C-45B7-817C-3E8C248FBD13}"/>
                    </a:ext>
                  </a:extLst>
                </p:cNvPr>
                <p:cNvSpPr txBox="1"/>
                <p:nvPr/>
              </p:nvSpPr>
              <p:spPr>
                <a:xfrm>
                  <a:off x="8552050" y="2787748"/>
                  <a:ext cx="4093938" cy="322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rgbClr val="E6001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E60012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E6001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srgbClr val="E6001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E600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E600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E600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E6001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5784894-FC4C-45B7-817C-3E8C248FB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050" y="2787748"/>
                  <a:ext cx="4093938" cy="322268"/>
                </a:xfrm>
                <a:prstGeom prst="rect">
                  <a:avLst/>
                </a:prstGeom>
                <a:blipFill>
                  <a:blip r:embed="rId18"/>
                  <a:stretch>
                    <a:fillRect r="-6923" b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657FD604-E7B1-4FC3-8CAB-E1B944904F9B}"/>
              </a:ext>
            </a:extLst>
          </p:cNvPr>
          <p:cNvSpPr/>
          <p:nvPr/>
        </p:nvSpPr>
        <p:spPr>
          <a:xfrm>
            <a:off x="899230" y="1683691"/>
            <a:ext cx="1243335" cy="191628"/>
          </a:xfrm>
          <a:prstGeom prst="rect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3A5959-5DCE-4CC0-B465-3E5338EAB22E}"/>
                  </a:ext>
                </a:extLst>
              </p:cNvPr>
              <p:cNvSpPr txBox="1"/>
              <p:nvPr/>
            </p:nvSpPr>
            <p:spPr>
              <a:xfrm>
                <a:off x="5668194" y="3392474"/>
                <a:ext cx="56240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例：初始数据库</a:t>
                </a:r>
                <a:r>
                  <a:rPr lang="en-US" altLang="zh-CN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q=4</a:t>
                </a:r>
                <a:r>
                  <a:rPr lang="zh-CN" altLang="en-US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E6001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T=2</a:t>
                </a:r>
                <a:r>
                  <a:rPr lang="zh-CN" altLang="en-US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solidFill>
                      <a:srgbClr val="E6001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删除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E60012"/>
                    </a:solidFill>
                  </a:rPr>
                  <a:t>’</a:t>
                </a:r>
                <a:r>
                  <a:rPr lang="zh-CN" altLang="en-US" dirty="0">
                    <a:solidFill>
                      <a:srgbClr val="E60012"/>
                    </a:solidFill>
                  </a:rPr>
                  <a:t>：</a:t>
                </a:r>
                <a:endParaRPr lang="en-US" altLang="zh-CN" b="1" dirty="0">
                  <a:solidFill>
                    <a:srgbClr val="E6001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3A5959-5DCE-4CC0-B465-3E5338EA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194" y="3392474"/>
                <a:ext cx="5624085" cy="646331"/>
              </a:xfrm>
              <a:prstGeom prst="rect">
                <a:avLst/>
              </a:prstGeom>
              <a:blipFill>
                <a:blip r:embed="rId19"/>
                <a:stretch>
                  <a:fillRect l="-976" t="-754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4310967-8542-47A8-A1D6-6F3FE1BB11F4}"/>
              </a:ext>
            </a:extLst>
          </p:cNvPr>
          <p:cNvGrpSpPr/>
          <p:nvPr/>
        </p:nvGrpSpPr>
        <p:grpSpPr>
          <a:xfrm>
            <a:off x="5963691" y="4038805"/>
            <a:ext cx="5368955" cy="1124125"/>
            <a:chOff x="6191074" y="4588778"/>
            <a:chExt cx="5555079" cy="112412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3EE0F3D-07F2-4A4D-913A-BE362FC97BE2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9E9BBE9-F1ED-4A27-9801-D914AD091F91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916D262-F6CA-4EA6-A997-19EC351875C3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B1523C88-E072-4C6D-B4CF-7DB6A667E1F5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F7731F64-3A33-4358-872F-1DD3C893C6F7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70B706-1CDA-41A7-857E-47A4352758E5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13400C-E0B2-4757-9C29-AE6A31454C26}"/>
                  </a:ext>
                </a:extLst>
              </p:cNvPr>
              <p:cNvCxnSpPr>
                <a:stCxn id="58" idx="1"/>
                <a:endCxn id="58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0C7788C-6086-4DC6-BA5A-67B4D862FE7F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32BEED1-0469-4508-B766-04E68A83A0DB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663F296-BCB9-445B-9D55-5EC5CA74F39D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955318A-00AD-4AEB-83D4-013E6483F78D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00577D7-E592-4612-8340-74A27EAF4E81}"/>
                    </a:ext>
                  </a:extLst>
                </p:cNvPr>
                <p:cNvSpPr txBox="1"/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6C16305-F244-42A7-8101-1695F04D4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333" r="-8889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CABB056-FD50-46CD-AEC9-16B8B417E9F4}"/>
                    </a:ext>
                  </a:extLst>
                </p:cNvPr>
                <p:cNvSpPr txBox="1"/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3D7A6D-9B0A-4EFB-99C8-3B2474E0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A68DB0A-D6F0-4F74-A481-B5D42B14B4B9}"/>
                    </a:ext>
                  </a:extLst>
                </p:cNvPr>
                <p:cNvSpPr txBox="1"/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AF5AC43-9BD2-4450-B34C-BDC06374D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111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AAAAAF7-54E7-474B-87EA-791EF42B2A92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9A73B1D-60C6-4590-A50E-8BD22621F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23"/>
                  <a:stretch>
                    <a:fillRect l="-1173" b="-123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301481F9-0739-43B3-AC3D-594435374B71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solidFill>
                                      <a:srgbClr val="E600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C58E05A-CD96-4AE4-B3A9-B0336798A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24"/>
                  <a:stretch>
                    <a:fillRect r="-9091" b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15906EF7-3EC8-4ECD-8FCD-3A20F832A15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62727" y="4794709"/>
            <a:ext cx="180952" cy="257143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749FF879-2A6C-4F3E-9BB1-101A2F9BA8CD}"/>
              </a:ext>
            </a:extLst>
          </p:cNvPr>
          <p:cNvSpPr/>
          <p:nvPr/>
        </p:nvSpPr>
        <p:spPr>
          <a:xfrm>
            <a:off x="6765856" y="4728418"/>
            <a:ext cx="433819" cy="325919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EB852-031C-4155-9319-90101BFE3AE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3418" y="5414615"/>
            <a:ext cx="4761037" cy="53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79357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D6DA072-156E-4089-824E-2B7D7775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88" y="17070"/>
            <a:ext cx="6309907" cy="10242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892F0B-9B24-4D56-91E6-E5036D57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71" y="1052326"/>
            <a:ext cx="4944482" cy="5324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D46872-798A-43F6-B831-16B85C67DE52}"/>
              </a:ext>
            </a:extLst>
          </p:cNvPr>
          <p:cNvSpPr/>
          <p:nvPr/>
        </p:nvSpPr>
        <p:spPr>
          <a:xfrm>
            <a:off x="722116" y="1052326"/>
            <a:ext cx="1724221" cy="281387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043A116-F43E-44D3-8491-D82524D31868}"/>
                  </a:ext>
                </a:extLst>
              </p:cNvPr>
              <p:cNvSpPr txBox="1"/>
              <p:nvPr/>
            </p:nvSpPr>
            <p:spPr>
              <a:xfrm>
                <a:off x="5845799" y="1077226"/>
                <a:ext cx="56240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例：初始数据库</a:t>
                </a:r>
                <a:r>
                  <a:rPr lang="en-US" altLang="zh-CN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q=4</a:t>
                </a:r>
                <a:r>
                  <a:rPr lang="zh-CN" altLang="en-US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E6001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T=3</a:t>
                </a:r>
                <a:r>
                  <a:rPr lang="zh-CN" altLang="en-US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solidFill>
                      <a:srgbClr val="E6001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添加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E60012"/>
                    </a:solidFill>
                  </a:rPr>
                  <a:t>’</a:t>
                </a:r>
                <a:r>
                  <a:rPr lang="zh-CN" altLang="en-US" dirty="0">
                    <a:solidFill>
                      <a:srgbClr val="E60012"/>
                    </a:solidFill>
                  </a:rPr>
                  <a:t>：</a:t>
                </a:r>
                <a:endParaRPr lang="en-US" altLang="zh-CN" b="1" dirty="0">
                  <a:solidFill>
                    <a:srgbClr val="E6001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043A116-F43E-44D3-8491-D82524D3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99" y="1077226"/>
                <a:ext cx="5624085" cy="646331"/>
              </a:xfrm>
              <a:prstGeom prst="rect">
                <a:avLst/>
              </a:prstGeom>
              <a:blipFill>
                <a:blip r:embed="rId6"/>
                <a:stretch>
                  <a:fillRect l="-975" t="-754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A9D22E2E-92C7-46BD-A001-E879BB13BA6A}"/>
              </a:ext>
            </a:extLst>
          </p:cNvPr>
          <p:cNvGrpSpPr/>
          <p:nvPr/>
        </p:nvGrpSpPr>
        <p:grpSpPr>
          <a:xfrm>
            <a:off x="6011385" y="1717811"/>
            <a:ext cx="5368955" cy="1129871"/>
            <a:chOff x="6056659" y="4583032"/>
            <a:chExt cx="5555079" cy="1129871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95B247E-4375-4D60-A25F-4C1329256E07}"/>
                </a:ext>
              </a:extLst>
            </p:cNvPr>
            <p:cNvGrpSpPr/>
            <p:nvPr/>
          </p:nvGrpSpPr>
          <p:grpSpPr>
            <a:xfrm>
              <a:off x="6056659" y="4583032"/>
              <a:ext cx="5555079" cy="1129871"/>
              <a:chOff x="6083695" y="4583032"/>
              <a:chExt cx="4437776" cy="112987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C996BA6-E0C0-4491-9E3F-5709FE897C16}"/>
                  </a:ext>
                </a:extLst>
              </p:cNvPr>
              <p:cNvSpPr/>
              <p:nvPr/>
            </p:nvSpPr>
            <p:spPr>
              <a:xfrm>
                <a:off x="6083695" y="4583032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F8492D01-9469-494F-8220-9D0401E953F1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CEE2B2F-C54A-452E-95D8-4EDFC3844BF3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89553C1-C845-43F7-8C7B-160608ADDB26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D7F4FE3-4DFF-400E-9675-6D89C82E4131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CD75B5B4-97B3-49B4-9E58-5828BA35373A}"/>
                  </a:ext>
                </a:extLst>
              </p:cNvPr>
              <p:cNvCxnSpPr>
                <a:stCxn id="47" idx="1"/>
                <a:endCxn id="47" idx="3"/>
              </p:cNvCxnSpPr>
              <p:nvPr/>
            </p:nvCxnSpPr>
            <p:spPr>
              <a:xfrm>
                <a:off x="6083695" y="5145095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DC0C666-FA37-447F-9505-5C426D9389EE}"/>
                </a:ext>
              </a:extLst>
            </p:cNvPr>
            <p:cNvSpPr txBox="1"/>
            <p:nvPr/>
          </p:nvSpPr>
          <p:spPr>
            <a:xfrm>
              <a:off x="6152070" y="4691034"/>
              <a:ext cx="6935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a=2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C83EBAF-1620-40BD-A37D-F955F2FA0338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3D60316-52D1-4CBD-844B-8B8189497B21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97B05FF-C6DC-4D50-9F46-D53B4624314E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0D22616-9992-449B-AFC7-53CF6853DD21}"/>
                    </a:ext>
                  </a:extLst>
                </p:cNvPr>
                <p:cNvSpPr txBox="1"/>
                <p:nvPr/>
              </p:nvSpPr>
              <p:spPr>
                <a:xfrm>
                  <a:off x="6064983" y="5285203"/>
                  <a:ext cx="854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E60012"/>
                            </a:solidFill>
                          </a:rPr>
                          <m:t>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0D22616-9992-449B-AFC7-53CF6853D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983" y="5285203"/>
                  <a:ext cx="854962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370" t="-4444" r="-11111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40D8569-4DDB-4DC5-80B7-537FEB796A52}"/>
                    </a:ext>
                  </a:extLst>
                </p:cNvPr>
                <p:cNvSpPr txBox="1"/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3D7A6D-9B0A-4EFB-99C8-3B2474E0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993E9D7-FBD7-43DA-A9F3-F66884E3A6A5}"/>
                    </a:ext>
                  </a:extLst>
                </p:cNvPr>
                <p:cNvSpPr txBox="1"/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AF5AC43-9BD2-4450-B34C-BDC06374D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7CA18217-FDFE-40A5-9CD3-FACC3738CE14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7CA18217-FDFE-40A5-9CD3-FACC3738C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19"/>
                  <a:stretch>
                    <a:fillRect l="-1471" b="-109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EE13219-1353-459D-8219-66EA211D06DF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E6001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solidFill>
                                      <a:srgbClr val="E600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EE13219-1353-459D-8219-66EA211D0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20"/>
                  <a:stretch>
                    <a:fillRect r="-19118" b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DC0351E9-98F4-4039-8633-596FE198FC5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59195" y="2504032"/>
            <a:ext cx="180952" cy="257143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C29AC2C2-E17B-45EA-BCC4-221F5B7375BE}"/>
              </a:ext>
            </a:extLst>
          </p:cNvPr>
          <p:cNvSpPr txBox="1"/>
          <p:nvPr/>
        </p:nvSpPr>
        <p:spPr>
          <a:xfrm>
            <a:off x="5994710" y="304930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x=3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6330FEC2-7B61-4E64-9028-CED4C4557B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50200" y="3509260"/>
            <a:ext cx="2268666" cy="321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AC07E02-B040-43E8-84B5-3242BF2A7FDA}"/>
                  </a:ext>
                </a:extLst>
              </p:cNvPr>
              <p:cNvSpPr txBox="1"/>
              <p:nvPr/>
            </p:nvSpPr>
            <p:spPr>
              <a:xfrm>
                <a:off x="6494559" y="3898144"/>
                <a:ext cx="1947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AC07E02-B040-43E8-84B5-3242BF2A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59" y="3898144"/>
                <a:ext cx="194732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15F60AF5-EB14-42F3-986E-67FE2741F96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0146" y="1659229"/>
            <a:ext cx="4692142" cy="29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611" y="166469"/>
            <a:ext cx="2754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9119" y="1182231"/>
            <a:ext cx="6638420" cy="298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VDB：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1600" lvl="1" indent="-28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CIBF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Increasing CIBF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 1(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CIBF)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 2(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Increasing CIBF)</a:t>
            </a:r>
          </a:p>
        </p:txBody>
      </p:sp>
    </p:spTree>
    <p:extLst>
      <p:ext uri="{BB962C8B-B14F-4D97-AF65-F5344CB8AC3E}">
        <p14:creationId xmlns:p14="http://schemas.microsoft.com/office/powerpoint/2010/main" val="5530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5570E-9C0B-467B-B326-D43392F12355}"/>
              </a:ext>
            </a:extLst>
          </p:cNvPr>
          <p:cNvSpPr txBox="1"/>
          <p:nvPr/>
        </p:nvSpPr>
        <p:spPr>
          <a:xfrm>
            <a:off x="600642" y="189920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Increasing CIBF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A969CFC-C667-4A72-92D7-CA7F47424170}"/>
              </a:ext>
            </a:extLst>
          </p:cNvPr>
          <p:cNvGrpSpPr/>
          <p:nvPr/>
        </p:nvGrpSpPr>
        <p:grpSpPr>
          <a:xfrm>
            <a:off x="581508" y="891230"/>
            <a:ext cx="5103872" cy="3358597"/>
            <a:chOff x="775946" y="1456683"/>
            <a:chExt cx="5752381" cy="362857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F65217A-B920-4CF0-A2F9-C34A1010F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946" y="1456683"/>
              <a:ext cx="5752381" cy="362857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C22937-BB1C-4988-8C88-F457F9FED45B}"/>
                </a:ext>
              </a:extLst>
            </p:cNvPr>
            <p:cNvSpPr/>
            <p:nvPr/>
          </p:nvSpPr>
          <p:spPr>
            <a:xfrm>
              <a:off x="985424" y="1488839"/>
              <a:ext cx="1631942" cy="281387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DA687EB-2EA1-431F-BA35-2A7C8D071268}"/>
              </a:ext>
            </a:extLst>
          </p:cNvPr>
          <p:cNvSpPr txBox="1"/>
          <p:nvPr/>
        </p:nvSpPr>
        <p:spPr>
          <a:xfrm>
            <a:off x="6096000" y="1171570"/>
            <a:ext cx="562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例：初始数据库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q=4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T=0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0009B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A04D174-3248-4F8A-A85A-52A60998B947}"/>
              </a:ext>
            </a:extLst>
          </p:cNvPr>
          <p:cNvGrpSpPr/>
          <p:nvPr/>
        </p:nvGrpSpPr>
        <p:grpSpPr>
          <a:xfrm>
            <a:off x="6351130" y="1684512"/>
            <a:ext cx="5555079" cy="1124125"/>
            <a:chOff x="6191074" y="4588778"/>
            <a:chExt cx="5555079" cy="112412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16EA8E6-A5E4-490D-A8BC-7379A1D98ED9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2F5B335-E8CB-46A7-8409-0BE660F4A73A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5D4302B3-CA61-4192-8CE9-5DD998E00870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C2533F85-7324-4189-A501-B8D637ED99EC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8BBCE29-E25B-4088-BAEF-1B368E3DEFCB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92FE8F3-9307-47D6-96D5-D7ABB089986D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185AE34-9B61-4C2D-9FC0-6478E6076871}"/>
                  </a:ext>
                </a:extLst>
              </p:cNvPr>
              <p:cNvCxnSpPr>
                <a:stCxn id="36" idx="1"/>
                <a:endCxn id="36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82E13C0-6175-48F4-A36E-D47BF596D974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68F4FA-A848-4CCE-B17E-9DFEA2897A78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E614868-C7AC-4B4E-A9FC-C3B263872978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43603D5-1EFF-4F0E-952A-8C6B97C04C0F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239E49E-59AD-46F0-A201-3DB39D9274A9}"/>
                    </a:ext>
                  </a:extLst>
                </p:cNvPr>
                <p:cNvSpPr txBox="1"/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6C16305-F244-42A7-8101-1695F04D4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8889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78D2BF3-B1FC-40D1-8C2C-F7572CCF358E}"/>
                    </a:ext>
                  </a:extLst>
                </p:cNvPr>
                <p:cNvSpPr txBox="1"/>
                <p:nvPr/>
              </p:nvSpPr>
              <p:spPr>
                <a:xfrm>
                  <a:off x="7062165" y="5294544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5400B0FC-7037-4C36-84E6-51414CB0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165" y="5294544"/>
                  <a:ext cx="2830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766" r="-851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974A3B6-EF1B-4986-96C5-40D089F80CB5}"/>
                    </a:ext>
                  </a:extLst>
                </p:cNvPr>
                <p:cNvSpPr txBox="1"/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3D7A6D-9B0A-4EFB-99C8-3B2474E0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169" y="5302852"/>
                  <a:ext cx="28302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0B06AB2-C6B0-48B3-88D4-B868B42FF727}"/>
                    </a:ext>
                  </a:extLst>
                </p:cNvPr>
                <p:cNvSpPr txBox="1"/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AF5AC43-9BD2-4450-B34C-BDC06374D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119" y="5302934"/>
                  <a:ext cx="27315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9045AD4-FD68-407A-B9BD-A9C137373888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9045AD4-FD68-407A-B9BD-A9C137373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14"/>
                  <a:stretch>
                    <a:fillRect b="-109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460CF07-B90A-4F5F-99C9-F648A41E1E6C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79E3D3D-0B18-4A5B-85F7-D159E9720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15"/>
                  <a:stretch>
                    <a:fillRect r="-7955" b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EC7E153-EA44-4024-AC14-4E75BA3CF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55412" y="1239626"/>
            <a:ext cx="1632160" cy="2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19FA14A-3D52-4500-A8F0-E9FD72D1A6D0}"/>
              </a:ext>
            </a:extLst>
          </p:cNvPr>
          <p:cNvSpPr/>
          <p:nvPr/>
        </p:nvSpPr>
        <p:spPr>
          <a:xfrm>
            <a:off x="6310010" y="4629299"/>
            <a:ext cx="4260731" cy="6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A18DC12-13AE-4C1D-A623-C375C03CC3AE}"/>
              </a:ext>
            </a:extLst>
          </p:cNvPr>
          <p:cNvSpPr/>
          <p:nvPr/>
        </p:nvSpPr>
        <p:spPr>
          <a:xfrm>
            <a:off x="7087959" y="189920"/>
            <a:ext cx="4025250" cy="583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5570E-9C0B-467B-B326-D43392F12355}"/>
              </a:ext>
            </a:extLst>
          </p:cNvPr>
          <p:cNvSpPr txBox="1"/>
          <p:nvPr/>
        </p:nvSpPr>
        <p:spPr>
          <a:xfrm>
            <a:off x="600642" y="189920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Increasing CIBF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8002A7-3F35-4197-97F9-D382A6D79A5A}"/>
              </a:ext>
            </a:extLst>
          </p:cNvPr>
          <p:cNvGrpSpPr/>
          <p:nvPr/>
        </p:nvGrpSpPr>
        <p:grpSpPr>
          <a:xfrm>
            <a:off x="574573" y="891229"/>
            <a:ext cx="4867197" cy="5776845"/>
            <a:chOff x="600642" y="1170058"/>
            <a:chExt cx="4634088" cy="550033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0175968-10E7-4FE6-A01E-F7886BB3A0A9}"/>
                </a:ext>
              </a:extLst>
            </p:cNvPr>
            <p:cNvGrpSpPr/>
            <p:nvPr/>
          </p:nvGrpSpPr>
          <p:grpSpPr>
            <a:xfrm>
              <a:off x="600642" y="1170058"/>
              <a:ext cx="4634088" cy="3980783"/>
              <a:chOff x="600642" y="1010667"/>
              <a:chExt cx="4726367" cy="404602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9796D3F-329B-4310-B570-D4E80461F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642" y="1043285"/>
                <a:ext cx="4726367" cy="4013407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BB5F568-9B79-4B80-B9E1-88C456DFC6BF}"/>
                  </a:ext>
                </a:extLst>
              </p:cNvPr>
              <p:cNvSpPr/>
              <p:nvPr/>
            </p:nvSpPr>
            <p:spPr>
              <a:xfrm>
                <a:off x="810120" y="1010667"/>
                <a:ext cx="1438130" cy="281387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FC4FC8C-FBFF-4438-8F46-8110F9EF83F5}"/>
                  </a:ext>
                </a:extLst>
              </p:cNvPr>
              <p:cNvSpPr/>
              <p:nvPr/>
            </p:nvSpPr>
            <p:spPr>
              <a:xfrm>
                <a:off x="810120" y="4525654"/>
                <a:ext cx="1438130" cy="281387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8F7FAE4-22BF-4CCD-959A-609E8CF4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6030" y="5182933"/>
              <a:ext cx="4021649" cy="1487459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30B76BA-6BE2-4893-A1E0-8F2C762EA4B6}"/>
              </a:ext>
            </a:extLst>
          </p:cNvPr>
          <p:cNvSpPr txBox="1"/>
          <p:nvPr/>
        </p:nvSpPr>
        <p:spPr>
          <a:xfrm>
            <a:off x="6091486" y="898774"/>
            <a:ext cx="562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例：初始数据库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q=4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T=0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0009B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ED44846-73F1-43B1-8A7C-74BA9144E92B}"/>
              </a:ext>
            </a:extLst>
          </p:cNvPr>
          <p:cNvGrpSpPr/>
          <p:nvPr/>
        </p:nvGrpSpPr>
        <p:grpSpPr>
          <a:xfrm>
            <a:off x="6346616" y="1411716"/>
            <a:ext cx="5555079" cy="1124125"/>
            <a:chOff x="6191074" y="4588778"/>
            <a:chExt cx="5555079" cy="112412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882828A-3022-4B54-9C23-AEEA9FA2FF84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5B86CC2-36AD-48D3-8493-B59A42FCCB30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549EEB0-2185-43F6-A079-204F9003829A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CE5E5D4-B1E1-4C31-8DF8-A2AEBB48186C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32F570C-48EF-4DE4-9556-AACC5BD49B26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18E8AE4-AF87-4A5E-B99F-157C2E7B8E78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B1C1E8F-3ECF-47A7-AF4B-9F9372BC914E}"/>
                  </a:ext>
                </a:extLst>
              </p:cNvPr>
              <p:cNvCxnSpPr>
                <a:stCxn id="27" idx="1"/>
                <a:endCxn id="27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AC3AEC-96A3-461F-AF11-7C6C3527333C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570709-108B-44F0-B8A1-50D508863252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F971002-92E3-4A2D-A958-6D3E336E63AD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0E12DC3-894D-4622-955F-771B5BFF0354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68E201D-DEE2-4606-B985-AD9AA668AB12}"/>
                    </a:ext>
                  </a:extLst>
                </p:cNvPr>
                <p:cNvSpPr txBox="1"/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68E201D-DEE2-4606-B985-AD9AA668A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33" y="5293373"/>
                  <a:ext cx="27770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9F72EEE-4C4B-4922-8A8D-887ACB02BB96}"/>
                    </a:ext>
                  </a:extLst>
                </p:cNvPr>
                <p:cNvSpPr txBox="1"/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2′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9F72EEE-4C4B-4922-8A8D-887ACB02B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30" r="-370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2349256-03F9-4EDF-A302-BEE573189016}"/>
                    </a:ext>
                  </a:extLst>
                </p:cNvPr>
                <p:cNvSpPr txBox="1"/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3′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2349256-03F9-4EDF-A302-BEE573189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0DDA407-B512-496A-BB98-DDFAF5ED476D}"/>
                    </a:ext>
                  </a:extLst>
                </p:cNvPr>
                <p:cNvSpPr txBox="1"/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4′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4′′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0DDA407-B512-496A-BB98-DDFAF5ED4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3419" r="-85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F0BC0F0-7A3B-494E-A8E7-7B49643EFAF7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F0BC0F0-7A3B-494E-A8E7-7B49643EF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10"/>
                  <a:stretch>
                    <a:fillRect b="-123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9AF6E09-F5EF-4F81-8286-5BAA43CCD008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9AF6E09-F5EF-4F81-8286-5BAA43CCD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15"/>
                  <a:stretch>
                    <a:fillRect r="-7082" b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0B2F7286-AB18-47EB-90E8-8153098486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50898" y="966830"/>
            <a:ext cx="1632160" cy="245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05BB138-E60C-4309-8BE0-A9C8918168A0}"/>
                  </a:ext>
                </a:extLst>
              </p:cNvPr>
              <p:cNvSpPr txBox="1"/>
              <p:nvPr/>
            </p:nvSpPr>
            <p:spPr>
              <a:xfrm>
                <a:off x="5944429" y="2577558"/>
                <a:ext cx="1613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=3,x=2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05BB138-E60C-4309-8BE0-A9C89181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29" y="2577558"/>
                <a:ext cx="1613519" cy="369332"/>
              </a:xfrm>
              <a:prstGeom prst="rect">
                <a:avLst/>
              </a:prstGeom>
              <a:blipFill>
                <a:blip r:embed="rId17"/>
                <a:stretch>
                  <a:fillRect l="-3019" t="-10000" r="-264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49068BBE-BD94-4EA6-90E9-2771C74EB3D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22328" y="4971789"/>
            <a:ext cx="2735316" cy="33380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5CBFB1F4-EC95-4C57-9130-4F569D528EF4}"/>
              </a:ext>
            </a:extLst>
          </p:cNvPr>
          <p:cNvSpPr txBox="1"/>
          <p:nvPr/>
        </p:nvSpPr>
        <p:spPr>
          <a:xfrm>
            <a:off x="790293" y="5432957"/>
            <a:ext cx="99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A5EADC-8039-4081-BCA9-FE5D205CB8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22327" y="2976782"/>
            <a:ext cx="2628571" cy="3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E0D546-5EDA-4586-B9C5-87E77F7CD1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02317" y="244952"/>
            <a:ext cx="2671857" cy="265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4CE409-DDFE-492C-BEA9-F1BA2C639414}"/>
                  </a:ext>
                </a:extLst>
              </p:cNvPr>
              <p:cNvSpPr txBox="1"/>
              <p:nvPr/>
            </p:nvSpPr>
            <p:spPr>
              <a:xfrm>
                <a:off x="6534494" y="3276187"/>
                <a:ext cx="4574201" cy="674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4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zh-CN" alt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≠1,2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(1))</m:t>
                            </m:r>
                          </m:sup>
                        </m:sSubSup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(1))</m:t>
                        </m:r>
                      </m:sup>
                    </m:sSubSup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(1))</m:t>
                        </m:r>
                      </m:sup>
                    </m:sSubSup>
                  </m:oMath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4CE409-DDFE-492C-BEA9-F1BA2C639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494" y="3276187"/>
                <a:ext cx="4574201" cy="674800"/>
              </a:xfrm>
              <a:prstGeom prst="rect">
                <a:avLst/>
              </a:prstGeom>
              <a:blipFill>
                <a:blip r:embed="rId21"/>
                <a:stretch>
                  <a:fillRect l="-1067" t="-33333" b="-31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AA5B0C02-FA13-4423-92BD-7F53DFA980A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56602" y="493333"/>
            <a:ext cx="3749476" cy="25715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224F28F-1E4C-4EF5-9014-5AA223566F0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0499" y="3949639"/>
            <a:ext cx="504762" cy="27619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8BFE1BC-A0FC-4916-8095-42E0F279DB4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845260" y="3936339"/>
            <a:ext cx="1358991" cy="3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5030BE-E3DD-4849-B615-C6CF64A3A149}"/>
                  </a:ext>
                </a:extLst>
              </p:cNvPr>
              <p:cNvSpPr txBox="1"/>
              <p:nvPr/>
            </p:nvSpPr>
            <p:spPr>
              <a:xfrm>
                <a:off x="6553440" y="4226619"/>
                <a:ext cx="3195747" cy="444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4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zh-CN" alt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≠2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5030BE-E3DD-4849-B615-C6CF64A3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440" y="4226619"/>
                <a:ext cx="3195747" cy="444865"/>
              </a:xfrm>
              <a:prstGeom prst="rect">
                <a:avLst/>
              </a:prstGeom>
              <a:blipFill>
                <a:blip r:embed="rId25"/>
                <a:stretch>
                  <a:fillRect l="-1336" t="-50685" b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>
            <a:extLst>
              <a:ext uri="{FF2B5EF4-FFF2-40B4-BE49-F238E27FC236}">
                <a16:creationId xmlns:a16="http://schemas.microsoft.com/office/drawing/2014/main" id="{7A385949-2D56-4B6B-BF3D-89C457A62FB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40499" y="4681379"/>
            <a:ext cx="4028571" cy="27619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6D72401-643F-4E7A-AF97-05B7F47353A1}"/>
              </a:ext>
            </a:extLst>
          </p:cNvPr>
          <p:cNvSpPr txBox="1"/>
          <p:nvPr/>
        </p:nvSpPr>
        <p:spPr>
          <a:xfrm>
            <a:off x="8992173" y="4956048"/>
            <a:ext cx="1487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上个构造的证据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94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640" y="10552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5570E-9C0B-467B-B326-D43392F12355}"/>
              </a:ext>
            </a:extLst>
          </p:cNvPr>
          <p:cNvSpPr txBox="1"/>
          <p:nvPr/>
        </p:nvSpPr>
        <p:spPr>
          <a:xfrm>
            <a:off x="600642" y="189920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Increasing CIBF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4F39D2-3D38-40CA-99D4-150A5A5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41" y="1000428"/>
            <a:ext cx="5011983" cy="42672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6443DC1-7D87-48B0-9605-ED2D940A7365}"/>
              </a:ext>
            </a:extLst>
          </p:cNvPr>
          <p:cNvSpPr/>
          <p:nvPr/>
        </p:nvSpPr>
        <p:spPr>
          <a:xfrm>
            <a:off x="822808" y="1000429"/>
            <a:ext cx="1651944" cy="276850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7B0BCE-00B6-4FFF-B60F-C7A2438461B0}"/>
              </a:ext>
            </a:extLst>
          </p:cNvPr>
          <p:cNvSpPr txBox="1"/>
          <p:nvPr/>
        </p:nvSpPr>
        <p:spPr>
          <a:xfrm>
            <a:off x="5934635" y="998720"/>
            <a:ext cx="562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例：初始数据库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q=4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T=1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17D4925-D649-4CA4-AA55-87816FB865FE}"/>
              </a:ext>
            </a:extLst>
          </p:cNvPr>
          <p:cNvGrpSpPr/>
          <p:nvPr/>
        </p:nvGrpSpPr>
        <p:grpSpPr>
          <a:xfrm>
            <a:off x="6096000" y="1957718"/>
            <a:ext cx="5555079" cy="1124125"/>
            <a:chOff x="6191074" y="4588778"/>
            <a:chExt cx="5555079" cy="112412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FC2A15D-B757-427E-9F4C-27964A640A5E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47D2560-648A-40B7-810B-083ED914FC71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F8512752-E9A9-460E-8623-A52C02F97C70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7425435-90A1-4435-B877-5982815A4B93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C3AEA8-3E4B-4345-A8CC-8A4858A8F418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9602194-2535-47EB-8F2C-2B2200C138E5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AED18A1B-E1F1-4E78-8C93-470BBC5F6B88}"/>
                  </a:ext>
                </a:extLst>
              </p:cNvPr>
              <p:cNvCxnSpPr>
                <a:stCxn id="48" idx="1"/>
                <a:endCxn id="48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8246E8F-42D7-4EC1-9E59-86CACA5536F1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2EF3859-7C9F-4DA5-B775-BE4CDD505AD8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FBE3A67-8336-4325-BEC7-D795ACBCA21F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93B6534-58F6-445E-9961-007D0BE0C081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B4D7816-4D2A-4378-9D14-D86A6F5664C2}"/>
                    </a:ext>
                  </a:extLst>
                </p:cNvPr>
                <p:cNvSpPr txBox="1"/>
                <p:nvPr/>
              </p:nvSpPr>
              <p:spPr>
                <a:xfrm>
                  <a:off x="6341068" y="5293373"/>
                  <a:ext cx="3370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B4D7816-4D2A-4378-9D14-D86A6F566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068" y="5293373"/>
                  <a:ext cx="33701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091" t="-4444" r="-21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447790D-E81E-429F-B4DB-B9D76CF1D49B}"/>
                    </a:ext>
                  </a:extLst>
                </p:cNvPr>
                <p:cNvSpPr txBox="1"/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2′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447790D-E81E-429F-B4DB-B9D76CF1D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30" r="-3704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B84A165-1597-4DD6-9629-0CDE0F12D6FA}"/>
                    </a:ext>
                  </a:extLst>
                </p:cNvPr>
                <p:cNvSpPr txBox="1"/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3′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B84A165-1597-4DD6-9629-0CDE0F12D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E203CB6-F53E-4D77-B26E-C0136A9F5F4D}"/>
                    </a:ext>
                  </a:extLst>
                </p:cNvPr>
                <p:cNvSpPr txBox="1"/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4′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4′′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E203CB6-F53E-4D77-B26E-C0136A9F5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64" r="-85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0CDAEBC-FD0E-4B8F-89D4-48BC4CD2CD8F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0CDAEBC-FD0E-4B8F-89D4-48BC4CD2C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9"/>
                  <a:stretch>
                    <a:fillRect b="-109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BA74CDE-93BD-4198-A696-7D128A666699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BA74CDE-93BD-4198-A696-7D128A666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10"/>
                  <a:stretch>
                    <a:fillRect r="-8499" b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1F1ED4C-DF78-4CAE-9746-43F99F44D5A5}"/>
              </a:ext>
            </a:extLst>
          </p:cNvPr>
          <p:cNvGrpSpPr/>
          <p:nvPr/>
        </p:nvGrpSpPr>
        <p:grpSpPr>
          <a:xfrm>
            <a:off x="6096000" y="3624407"/>
            <a:ext cx="5555079" cy="1124125"/>
            <a:chOff x="6191074" y="4588778"/>
            <a:chExt cx="5555079" cy="112412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D0D2238-934F-41A2-9C0D-AEC143034925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947AECC-3274-408B-BABA-0AE01C707039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A7851261-45AA-4E4A-9932-50091898500E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4FD2991-24D6-4B31-B3C0-43577521D5C2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C60A9E04-6F33-4F37-8DE4-7F6A11B962E1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AF6D48C3-C7C4-4828-B0E6-2C8F25F7BE3D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244BB10-895C-43D6-822B-CAB0F1276DFD}"/>
                  </a:ext>
                </a:extLst>
              </p:cNvPr>
              <p:cNvCxnSpPr>
                <a:stCxn id="67" idx="1"/>
                <a:endCxn id="67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DFF0F09-B68A-4DB5-B946-67251ABFF98A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D59E796-8216-49AA-8C73-2DFEE3D2B644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6665185-26CD-4C3B-B2E8-C92743B0B5F8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C633875-263D-4725-8BC4-F3DC65292ACA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0B0F1D5-D3AF-4DCD-AC70-B4BB3E3A23FF}"/>
                    </a:ext>
                  </a:extLst>
                </p:cNvPr>
                <p:cNvSpPr txBox="1"/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2′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0B0F1D5-D3AF-4DCD-AC70-B4BB3E3A2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630" r="-370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2250601-A05E-45C6-9939-FF7ED6CCBBF6}"/>
                    </a:ext>
                  </a:extLst>
                </p:cNvPr>
                <p:cNvSpPr txBox="1"/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3′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2250601-A05E-45C6-9939-FF7ED6CCB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D12CA0E-FE2A-4984-94F1-C5FFF197A983}"/>
                    </a:ext>
                  </a:extLst>
                </p:cNvPr>
                <p:cNvSpPr txBox="1"/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4′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4′′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D12CA0E-FE2A-4984-94F1-C5FFF197A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64" r="-85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12B4867A-8595-4C9F-845E-2E4714F83052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12B4867A-8595-4C9F-845E-2E4714F83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12"/>
                  <a:stretch>
                    <a:fillRect b="-123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900C9155-4453-490F-B309-14F272A1AAA5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‘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900C9155-4453-490F-B309-14F272A1A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13"/>
                  <a:stretch>
                    <a:fillRect r="-84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42E61BE-C2AB-4548-BAD7-DB92A95367C4}"/>
                  </a:ext>
                </a:extLst>
              </p:cNvPr>
              <p:cNvSpPr txBox="1"/>
              <p:nvPr/>
            </p:nvSpPr>
            <p:spPr>
              <a:xfrm>
                <a:off x="5934635" y="1451385"/>
                <a:ext cx="1819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E6001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替换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E6001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42E61BE-C2AB-4548-BAD7-DB92A953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35" y="1451385"/>
                <a:ext cx="1819836" cy="369332"/>
              </a:xfrm>
              <a:prstGeom prst="rect">
                <a:avLst/>
              </a:prstGeom>
              <a:blipFill>
                <a:blip r:embed="rId14"/>
                <a:stretch>
                  <a:fillRect l="-3020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42AAD3A-8626-4C15-9B66-216E72E1655F}"/>
                  </a:ext>
                </a:extLst>
              </p:cNvPr>
              <p:cNvSpPr txBox="1"/>
              <p:nvPr/>
            </p:nvSpPr>
            <p:spPr>
              <a:xfrm>
                <a:off x="5934634" y="3244334"/>
                <a:ext cx="2644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E6001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删除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42AAD3A-8626-4C15-9B66-216E72E1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34" y="3244334"/>
                <a:ext cx="2644589" cy="369332"/>
              </a:xfrm>
              <a:prstGeom prst="rect">
                <a:avLst/>
              </a:prstGeom>
              <a:blipFill>
                <a:blip r:embed="rId15"/>
                <a:stretch>
                  <a:fillRect l="-2079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图片 74">
            <a:extLst>
              <a:ext uri="{FF2B5EF4-FFF2-40B4-BE49-F238E27FC236}">
                <a16:creationId xmlns:a16="http://schemas.microsoft.com/office/drawing/2014/main" id="{1CA1B018-E294-41F2-AB09-54E863B6A2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43444" y="4376888"/>
            <a:ext cx="180952" cy="257143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5DD679CB-2267-4DB7-87DF-7166450D5843}"/>
              </a:ext>
            </a:extLst>
          </p:cNvPr>
          <p:cNvSpPr txBox="1"/>
          <p:nvPr/>
        </p:nvSpPr>
        <p:spPr>
          <a:xfrm>
            <a:off x="6801109" y="3251935"/>
            <a:ext cx="84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9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157147"/>
            <a:ext cx="532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VDB(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erifiable 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ase)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9910" y="1357918"/>
            <a:ext cx="5322384" cy="4142164"/>
            <a:chOff x="549910" y="1038524"/>
            <a:chExt cx="6180952" cy="4780952"/>
          </a:xfrm>
        </p:grpSpPr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910" y="1038524"/>
              <a:ext cx="6180952" cy="478095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847288" y="1568741"/>
              <a:ext cx="2676088" cy="29204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288" y="2549778"/>
              <a:ext cx="2455749" cy="29204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47288" y="3282979"/>
              <a:ext cx="3118222" cy="29204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7288" y="4328720"/>
              <a:ext cx="3118222" cy="29204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70313"/>
            <a:ext cx="5809524" cy="26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227" y="337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5570E-9C0B-467B-B326-D43392F12355}"/>
              </a:ext>
            </a:extLst>
          </p:cNvPr>
          <p:cNvSpPr txBox="1"/>
          <p:nvPr/>
        </p:nvSpPr>
        <p:spPr>
          <a:xfrm>
            <a:off x="600642" y="189920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Increasing CIBF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9A8E17-FDFC-4A7E-A25A-54C335258643}"/>
              </a:ext>
            </a:extLst>
          </p:cNvPr>
          <p:cNvGrpSpPr/>
          <p:nvPr/>
        </p:nvGrpSpPr>
        <p:grpSpPr>
          <a:xfrm>
            <a:off x="718649" y="975064"/>
            <a:ext cx="4958273" cy="4610121"/>
            <a:chOff x="718649" y="975064"/>
            <a:chExt cx="4958273" cy="46101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7C0E1AF-CBEB-435D-8E83-C05D9780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700" y="1603635"/>
              <a:ext cx="4750222" cy="398155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3E5299-C76A-459C-9B21-CB7C2F631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649" y="975064"/>
              <a:ext cx="4851641" cy="554953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A38DF3E-0E8E-411E-907A-BEB714329115}"/>
              </a:ext>
            </a:extLst>
          </p:cNvPr>
          <p:cNvGrpSpPr/>
          <p:nvPr/>
        </p:nvGrpSpPr>
        <p:grpSpPr>
          <a:xfrm>
            <a:off x="6022361" y="1216324"/>
            <a:ext cx="5555079" cy="1124125"/>
            <a:chOff x="6191074" y="4588778"/>
            <a:chExt cx="5555079" cy="112412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92FF2EB6-8CB2-409C-A58C-2AD656D15E2C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4F1E389-5301-4C6B-AFD9-F3015AE825C8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5E513744-AA52-4CAF-BD3A-52D7572AE62A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FB862CD9-A378-4550-8B89-1C615B1BE44B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4C7F564E-DDD9-4F3D-A471-069698DF3B3A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409FC00-FEE8-4266-B778-783CC2172C85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46173C7D-E1A4-4190-BD2E-EE9C6692D797}"/>
                  </a:ext>
                </a:extLst>
              </p:cNvPr>
              <p:cNvCxnSpPr>
                <a:stCxn id="71" idx="1"/>
                <a:endCxn id="71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494C60-F4C1-4812-A29B-768254E1DCD9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F4A7129-D94F-4C7E-87D5-553F1C13FC3D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F6143CE-2743-48CB-814B-91AAD8B9D668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573E91F-C48C-4638-B465-030A7253B359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BFDA715-D6F1-4805-BED3-ABC9B674AE65}"/>
                    </a:ext>
                  </a:extLst>
                </p:cNvPr>
                <p:cNvSpPr txBox="1"/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2′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BFDA715-D6F1-4805-BED3-ABC9B674A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30" r="-370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60192C9-D80B-448E-8998-9B14376064D7}"/>
                    </a:ext>
                  </a:extLst>
                </p:cNvPr>
                <p:cNvSpPr txBox="1"/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3′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60192C9-D80B-448E-8998-9B1437606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15D5D388-1B4B-4021-9C4F-FAF353DE2555}"/>
                    </a:ext>
                  </a:extLst>
                </p:cNvPr>
                <p:cNvSpPr txBox="1"/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4′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4′′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15D5D388-1B4B-4021-9C4F-FAF353DE2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64" r="-85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BD14E849-E373-4741-8E9E-8E4AF06041B7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BD14E849-E373-4741-8E9E-8E4AF0604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9"/>
                  <a:stretch>
                    <a:fillRect b="-123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4DC1C40E-D3C6-4F07-A769-DDC2C832FE99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‘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4DC1C40E-D3C6-4F07-A769-DDC2C832F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10"/>
                  <a:stretch>
                    <a:fillRect r="-84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EDAB18C-B614-4FE1-97F9-413320CC5F30}"/>
                  </a:ext>
                </a:extLst>
              </p:cNvPr>
              <p:cNvSpPr txBox="1"/>
              <p:nvPr/>
            </p:nvSpPr>
            <p:spPr>
              <a:xfrm>
                <a:off x="5860995" y="836251"/>
                <a:ext cx="2644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E6001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添加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T=3</a:t>
                </a: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EDAB18C-B614-4FE1-97F9-413320CC5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95" y="836251"/>
                <a:ext cx="2644589" cy="369332"/>
              </a:xfrm>
              <a:prstGeom prst="rect">
                <a:avLst/>
              </a:prstGeom>
              <a:blipFill>
                <a:blip r:embed="rId11"/>
                <a:stretch>
                  <a:fillRect l="-1843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图片 77">
            <a:extLst>
              <a:ext uri="{FF2B5EF4-FFF2-40B4-BE49-F238E27FC236}">
                <a16:creationId xmlns:a16="http://schemas.microsoft.com/office/drawing/2014/main" id="{F5053600-C1B4-4CEA-BCCA-4F8264F577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9805" y="1968805"/>
            <a:ext cx="180952" cy="257143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1D27A478-6A27-452D-B140-FC32BAB3229B}"/>
              </a:ext>
            </a:extLst>
          </p:cNvPr>
          <p:cNvGrpSpPr/>
          <p:nvPr/>
        </p:nvGrpSpPr>
        <p:grpSpPr>
          <a:xfrm>
            <a:off x="6051725" y="2590054"/>
            <a:ext cx="5555079" cy="1124125"/>
            <a:chOff x="6191074" y="4588778"/>
            <a:chExt cx="5555079" cy="112412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B2E7DD0-3DCD-4585-B362-682CF68B6322}"/>
                </a:ext>
              </a:extLst>
            </p:cNvPr>
            <p:cNvGrpSpPr/>
            <p:nvPr/>
          </p:nvGrpSpPr>
          <p:grpSpPr>
            <a:xfrm>
              <a:off x="6191074" y="4588778"/>
              <a:ext cx="5555079" cy="1124125"/>
              <a:chOff x="6191075" y="4588778"/>
              <a:chExt cx="4437776" cy="1124125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12B928B-DCE3-4FD3-AF3B-DB932D0A2137}"/>
                  </a:ext>
                </a:extLst>
              </p:cNvPr>
              <p:cNvSpPr/>
              <p:nvPr/>
            </p:nvSpPr>
            <p:spPr>
              <a:xfrm>
                <a:off x="6191075" y="4588778"/>
                <a:ext cx="4437776" cy="112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DA97B84D-B056-48EB-A9B0-E950793975D9}"/>
                  </a:ext>
                </a:extLst>
              </p:cNvPr>
              <p:cNvCxnSpPr/>
              <p:nvPr/>
            </p:nvCxnSpPr>
            <p:spPr>
              <a:xfrm>
                <a:off x="6761527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05E0BABA-24A6-430B-B598-4290F7696D59}"/>
                  </a:ext>
                </a:extLst>
              </p:cNvPr>
              <p:cNvCxnSpPr/>
              <p:nvPr/>
            </p:nvCxnSpPr>
            <p:spPr>
              <a:xfrm>
                <a:off x="7324988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24CA5F77-4352-4280-BA87-D0B684C7ABDD}"/>
                  </a:ext>
                </a:extLst>
              </p:cNvPr>
              <p:cNvCxnSpPr/>
              <p:nvPr/>
            </p:nvCxnSpPr>
            <p:spPr>
              <a:xfrm>
                <a:off x="787027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E73C2586-6B9F-47F4-9396-23665BE47B11}"/>
                  </a:ext>
                </a:extLst>
              </p:cNvPr>
              <p:cNvCxnSpPr/>
              <p:nvPr/>
            </p:nvCxnSpPr>
            <p:spPr>
              <a:xfrm>
                <a:off x="8457502" y="4588778"/>
                <a:ext cx="0" cy="11241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147E41C-C41A-414C-B878-A35F55047023}"/>
                  </a:ext>
                </a:extLst>
              </p:cNvPr>
              <p:cNvCxnSpPr>
                <a:stCxn id="91" idx="1"/>
                <a:endCxn id="91" idx="3"/>
              </p:cNvCxnSpPr>
              <p:nvPr/>
            </p:nvCxnSpPr>
            <p:spPr>
              <a:xfrm>
                <a:off x="6191075" y="5150841"/>
                <a:ext cx="44377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B6A345D-8064-4C32-B7D3-14D3C6F80CBC}"/>
                </a:ext>
              </a:extLst>
            </p:cNvPr>
            <p:cNvSpPr txBox="1"/>
            <p:nvPr/>
          </p:nvSpPr>
          <p:spPr>
            <a:xfrm>
              <a:off x="6317039" y="4689298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9ACCB53-652C-45D2-8880-6888713E2E9D}"/>
                </a:ext>
              </a:extLst>
            </p:cNvPr>
            <p:cNvSpPr txBox="1"/>
            <p:nvPr/>
          </p:nvSpPr>
          <p:spPr>
            <a:xfrm>
              <a:off x="7096546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2FA72EA-E529-438C-A323-DF1BD26C1208}"/>
                </a:ext>
              </a:extLst>
            </p:cNvPr>
            <p:cNvSpPr txBox="1"/>
            <p:nvPr/>
          </p:nvSpPr>
          <p:spPr>
            <a:xfrm>
              <a:off x="7783198" y="4672849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6B09069-CDED-4CF0-AE49-B5EDAF75703A}"/>
                </a:ext>
              </a:extLst>
            </p:cNvPr>
            <p:cNvSpPr txBox="1"/>
            <p:nvPr/>
          </p:nvSpPr>
          <p:spPr>
            <a:xfrm>
              <a:off x="8478190" y="4697381"/>
              <a:ext cx="423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3522F74E-9EDF-48DA-90FD-4135083D51EC}"/>
                    </a:ext>
                  </a:extLst>
                </p:cNvPr>
                <p:cNvSpPr txBox="1"/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2′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3522F74E-9EDF-48DA-90FD-4135083D5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903" y="5157122"/>
                  <a:ext cx="65902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630" r="-3704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FE246CD8-B431-4946-90E4-0E1682059D8D}"/>
                    </a:ext>
                  </a:extLst>
                </p:cNvPr>
                <p:cNvSpPr txBox="1"/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3′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FE246CD8-B431-4946-90E4-0E1682059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19" y="5367231"/>
                  <a:ext cx="848843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F8C5FCC4-5055-4F2F-907D-CB38BB10257F}"/>
                    </a:ext>
                  </a:extLst>
                </p:cNvPr>
                <p:cNvSpPr txBox="1"/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4′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4′′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F8C5FCC4-5055-4F2F-907D-CB38BB102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834" y="5182565"/>
                  <a:ext cx="7131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64" r="-855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75887498-7D7C-4A4A-95AB-2FEF7C2E1666}"/>
                    </a:ext>
                  </a:extLst>
                </p:cNvPr>
                <p:cNvSpPr txBox="1"/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75887498-7D7C-4A4A-95AB-2FEF7C2E1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991" y="4659358"/>
                  <a:ext cx="2147571" cy="445378"/>
                </a:xfrm>
                <a:prstGeom prst="rect">
                  <a:avLst/>
                </a:prstGeom>
                <a:blipFill>
                  <a:blip r:embed="rId14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46178DE8-C55C-4FE7-8BC0-AD11CCC02FDF}"/>
                    </a:ext>
                  </a:extLst>
                </p:cNvPr>
                <p:cNvSpPr txBox="1"/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‘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46178DE8-C55C-4FE7-8BC0-AD11CCC02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879" y="5154848"/>
                  <a:ext cx="2147572" cy="537711"/>
                </a:xfrm>
                <a:prstGeom prst="rect">
                  <a:avLst/>
                </a:prstGeom>
                <a:blipFill>
                  <a:blip r:embed="rId15"/>
                  <a:stretch>
                    <a:fillRect r="-8807" b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27E273F-0AF2-4809-8DA0-E8C12B336D57}"/>
                  </a:ext>
                </a:extLst>
              </p:cNvPr>
              <p:cNvSpPr txBox="1"/>
              <p:nvPr/>
            </p:nvSpPr>
            <p:spPr>
              <a:xfrm>
                <a:off x="6269805" y="3223779"/>
                <a:ext cx="519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27E273F-0AF2-4809-8DA0-E8C12B336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05" y="3223779"/>
                <a:ext cx="51995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" name="图片 98">
            <a:extLst>
              <a:ext uri="{FF2B5EF4-FFF2-40B4-BE49-F238E27FC236}">
                <a16:creationId xmlns:a16="http://schemas.microsoft.com/office/drawing/2014/main" id="{12BB8621-7118-4B6E-8CDA-7BCC593FF0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6834" y="3304577"/>
            <a:ext cx="180952" cy="257143"/>
          </a:xfrm>
          <a:prstGeom prst="rect">
            <a:avLst/>
          </a:prstGeom>
        </p:spPr>
      </p:pic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8DE8EB41-526A-43CC-A1B4-548B6F05DA95}"/>
              </a:ext>
            </a:extLst>
          </p:cNvPr>
          <p:cNvGrpSpPr/>
          <p:nvPr/>
        </p:nvGrpSpPr>
        <p:grpSpPr>
          <a:xfrm>
            <a:off x="7294893" y="4303499"/>
            <a:ext cx="3187758" cy="1389432"/>
            <a:chOff x="5974172" y="3817551"/>
            <a:chExt cx="3187758" cy="138943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37AC5EE-C2D7-4CA3-BD16-A9B9D0524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74172" y="3817551"/>
              <a:ext cx="3187758" cy="323757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30BE056-61B5-4C4F-B578-D63AAE6A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022361" y="4515409"/>
              <a:ext cx="1803827" cy="285221"/>
            </a:xfrm>
            <a:prstGeom prst="rect">
              <a:avLst/>
            </a:prstGeom>
          </p:spPr>
        </p:pic>
        <p:sp>
          <p:nvSpPr>
            <p:cNvPr id="101" name="箭头: 下 100">
              <a:extLst>
                <a:ext uri="{FF2B5EF4-FFF2-40B4-BE49-F238E27FC236}">
                  <a16:creationId xmlns:a16="http://schemas.microsoft.com/office/drawing/2014/main" id="{F198C57E-ACB0-49E3-B5E0-71BBBD285701}"/>
                </a:ext>
              </a:extLst>
            </p:cNvPr>
            <p:cNvSpPr/>
            <p:nvPr/>
          </p:nvSpPr>
          <p:spPr>
            <a:xfrm>
              <a:off x="6389645" y="4150028"/>
              <a:ext cx="1459459" cy="37410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化简</a:t>
              </a:r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1C983E9A-4091-47DF-AC45-96DE7151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601601" y="4898230"/>
              <a:ext cx="1448763" cy="308753"/>
            </a:xfrm>
            <a:prstGeom prst="rect">
              <a:avLst/>
            </a:prstGeom>
          </p:spPr>
        </p:pic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CAF40616-D324-4F91-8421-3BA26E09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389645" y="4957368"/>
              <a:ext cx="200000" cy="19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3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C54789-4ED7-4D32-913C-2876BD578CB9}"/>
              </a:ext>
            </a:extLst>
          </p:cNvPr>
          <p:cNvSpPr/>
          <p:nvPr/>
        </p:nvSpPr>
        <p:spPr>
          <a:xfrm>
            <a:off x="935439" y="1599871"/>
            <a:ext cx="5268836" cy="44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5570E-9C0B-467B-B326-D43392F12355}"/>
              </a:ext>
            </a:extLst>
          </p:cNvPr>
          <p:cNvSpPr txBox="1"/>
          <p:nvPr/>
        </p:nvSpPr>
        <p:spPr>
          <a:xfrm>
            <a:off x="600642" y="189920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Increasing CIBF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FC21A6C-3186-439F-AC15-5EFCA75B9665}"/>
              </a:ext>
            </a:extLst>
          </p:cNvPr>
          <p:cNvSpPr/>
          <p:nvPr/>
        </p:nvSpPr>
        <p:spPr>
          <a:xfrm>
            <a:off x="3402241" y="2885601"/>
            <a:ext cx="382415" cy="2307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2709B00-42C6-4F41-B286-C1E07C5FDA68}"/>
              </a:ext>
            </a:extLst>
          </p:cNvPr>
          <p:cNvSpPr/>
          <p:nvPr/>
        </p:nvSpPr>
        <p:spPr>
          <a:xfrm>
            <a:off x="3000589" y="2458312"/>
            <a:ext cx="263442" cy="230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9F27345-FAB4-42E3-BD89-4B46BC8CBFB7}"/>
              </a:ext>
            </a:extLst>
          </p:cNvPr>
          <p:cNvSpPr/>
          <p:nvPr/>
        </p:nvSpPr>
        <p:spPr>
          <a:xfrm>
            <a:off x="3402241" y="2458312"/>
            <a:ext cx="263442" cy="230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9578C0E-31D9-4E27-AA23-783412012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85" y="1644726"/>
            <a:ext cx="5056324" cy="353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A826D6C-08DB-4723-AFD4-8BA9D8433A48}"/>
                  </a:ext>
                </a:extLst>
              </p:cNvPr>
              <p:cNvSpPr txBox="1"/>
              <p:nvPr/>
            </p:nvSpPr>
            <p:spPr>
              <a:xfrm>
                <a:off x="950261" y="2222868"/>
                <a:ext cx="5145739" cy="241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Setup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altLang="zh-CN" sz="20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𝑝𝑘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𝑠𝑘</m:t>
                        </m:r>
                      </m:e>
                    </m:d>
                  </m:oMath>
                </a14:m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𝐀𝐩𝐩𝐞𝐧𝐝</m:t>
                    </m:r>
                    <m:r>
                      <a:rPr lang="en-US" altLang="zh-CN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𝒔𝒌</m:t>
                    </m:r>
                    <m:r>
                      <a:rPr lang="en-US" altLang="zh-CN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b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𝒔𝒌</m:t>
                    </m:r>
                    <m:r>
                      <a:rPr lang="en-US" altLang="zh-CN" sz="20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endParaRPr lang="zh-CN" altLang="zh-CN" sz="20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Query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𝐷𝐵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→(</m:t>
                    </m:r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Verify</m:t>
                    </m:r>
                    <m:d>
                      <m:d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𝑝𝑘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US" altLang="zh-CN" sz="2000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Update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𝐷𝐵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𝑠𝑘</m:t>
                    </m:r>
                    <m:r>
                      <a:rPr lang="en-US" altLang="zh-CN" sz="20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CN" sz="2000" i="1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A826D6C-08DB-4723-AFD4-8BA9D843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61" y="2222868"/>
                <a:ext cx="5145739" cy="2412263"/>
              </a:xfrm>
              <a:prstGeom prst="rect">
                <a:avLst/>
              </a:prstGeom>
              <a:blipFill>
                <a:blip r:embed="rId5"/>
                <a:stretch>
                  <a:fillRect b="-2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B2B8BD1-A482-4441-9955-6BEE1340ED1D}"/>
              </a:ext>
            </a:extLst>
          </p:cNvPr>
          <p:cNvCxnSpPr>
            <a:cxnSpLocks/>
          </p:cNvCxnSpPr>
          <p:nvPr/>
        </p:nvCxnSpPr>
        <p:spPr>
          <a:xfrm>
            <a:off x="3667161" y="2556589"/>
            <a:ext cx="237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3136E88-0A9C-45DF-8C92-B78AB3E9516F}"/>
              </a:ext>
            </a:extLst>
          </p:cNvPr>
          <p:cNvSpPr txBox="1"/>
          <p:nvPr/>
        </p:nvSpPr>
        <p:spPr>
          <a:xfrm>
            <a:off x="3803893" y="2339964"/>
            <a:ext cx="523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给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68C00F4-1684-4706-A5D0-80657587A261}"/>
              </a:ext>
            </a:extLst>
          </p:cNvPr>
          <p:cNvCxnSpPr>
            <a:cxnSpLocks/>
          </p:cNvCxnSpPr>
          <p:nvPr/>
        </p:nvCxnSpPr>
        <p:spPr>
          <a:xfrm flipH="1" flipV="1">
            <a:off x="2915131" y="2305106"/>
            <a:ext cx="85458" cy="15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DA1DEAB-AE11-4096-8710-5547D1CB5A05}"/>
              </a:ext>
            </a:extLst>
          </p:cNvPr>
          <p:cNvSpPr txBox="1"/>
          <p:nvPr/>
        </p:nvSpPr>
        <p:spPr>
          <a:xfrm>
            <a:off x="2715895" y="1986166"/>
            <a:ext cx="50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给</a:t>
            </a:r>
            <a:r>
              <a:rPr lang="en-US" altLang="zh-CN" sz="1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734F51E-4B5E-4A64-AB3D-38643711E2A0}"/>
              </a:ext>
            </a:extLst>
          </p:cNvPr>
          <p:cNvCxnSpPr>
            <a:cxnSpLocks/>
          </p:cNvCxnSpPr>
          <p:nvPr/>
        </p:nvCxnSpPr>
        <p:spPr>
          <a:xfrm>
            <a:off x="3786802" y="2885601"/>
            <a:ext cx="26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BC8A7A8-586C-4C54-A7AE-A1D61F162E88}"/>
              </a:ext>
            </a:extLst>
          </p:cNvPr>
          <p:cNvSpPr txBox="1"/>
          <p:nvPr/>
        </p:nvSpPr>
        <p:spPr>
          <a:xfrm>
            <a:off x="3976578" y="2673746"/>
            <a:ext cx="99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可能会变</a:t>
            </a:r>
            <a:endParaRPr lang="zh-CN" altLang="en-US" sz="160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30D3C21A-4BBB-4861-9439-306077A92761}"/>
                  </a:ext>
                </a:extLst>
              </p:cNvPr>
              <p:cNvSpPr txBox="1"/>
              <p:nvPr/>
            </p:nvSpPr>
            <p:spPr>
              <a:xfrm>
                <a:off x="7367188" y="2324720"/>
                <a:ext cx="4497615" cy="1950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Setup</m:t>
                    </m:r>
                    <m:d>
                      <m:d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𝑝𝑘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𝑠𝑘</m:t>
                        </m:r>
                      </m:e>
                    </m:d>
                  </m:oMath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Query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→(</m:t>
                    </m:r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Verify</m:t>
                    </m:r>
                    <m:d>
                      <m:dPr>
                        <m:ctrlP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𝑝𝑘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US" altLang="zh-CN" sz="2000" i="1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144000" algn="just">
                  <a:lnSpc>
                    <a:spcPct val="150000"/>
                  </a:lnSpc>
                  <a:buFont typeface="Wingdings" panose="05000000000000000000" pitchFamily="2" charset="2"/>
                  <a:buChar char="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Update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𝑠𝑘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30D3C21A-4BBB-4861-9439-306077A92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88" y="2324720"/>
                <a:ext cx="4497615" cy="1950599"/>
              </a:xfrm>
              <a:prstGeom prst="rect">
                <a:avLst/>
              </a:prstGeom>
              <a:blipFill>
                <a:blip r:embed="rId6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1266687-AC90-4B36-9617-0266D6957677}"/>
              </a:ext>
            </a:extLst>
          </p:cNvPr>
          <p:cNvSpPr/>
          <p:nvPr/>
        </p:nvSpPr>
        <p:spPr>
          <a:xfrm>
            <a:off x="6828720" y="1599871"/>
            <a:ext cx="4187830" cy="44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864362-4BBD-4A7A-9F68-77B20B7152EE}"/>
                  </a:ext>
                </a:extLst>
              </p:cNvPr>
              <p:cNvSpPr txBox="1"/>
              <p:nvPr/>
            </p:nvSpPr>
            <p:spPr>
              <a:xfrm>
                <a:off x="6925925" y="1709167"/>
                <a:ext cx="3943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𝑆𝑒𝑡𝑢𝑝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𝑄𝑢𝑒𝑟𝑦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𝑉𝑒𝑟𝑖𝑓𝑦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864362-4BBD-4A7A-9F68-77B20B715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25" y="1709167"/>
                <a:ext cx="3943316" cy="276999"/>
              </a:xfrm>
              <a:prstGeom prst="rect">
                <a:avLst/>
              </a:prstGeom>
              <a:blipFill>
                <a:blip r:embed="rId7"/>
                <a:stretch>
                  <a:fillRect l="-1082" t="-2174" r="-200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5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459">
            <a:extLst>
              <a:ext uri="{FF2B5EF4-FFF2-40B4-BE49-F238E27FC236}">
                <a16:creationId xmlns:a16="http://schemas.microsoft.com/office/drawing/2014/main" id="{F14675C6-7606-496A-9358-DE6BF1286CDF}"/>
              </a:ext>
            </a:extLst>
          </p:cNvPr>
          <p:cNvSpPr/>
          <p:nvPr/>
        </p:nvSpPr>
        <p:spPr>
          <a:xfrm>
            <a:off x="1950857" y="4358764"/>
            <a:ext cx="2139555" cy="2390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7BADD08E-23FB-4746-99C5-FF327CC1E162}"/>
              </a:ext>
            </a:extLst>
          </p:cNvPr>
          <p:cNvSpPr/>
          <p:nvPr/>
        </p:nvSpPr>
        <p:spPr>
          <a:xfrm>
            <a:off x="247609" y="4534827"/>
            <a:ext cx="1616367" cy="467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流程图: 接点 403">
            <a:extLst>
              <a:ext uri="{FF2B5EF4-FFF2-40B4-BE49-F238E27FC236}">
                <a16:creationId xmlns:a16="http://schemas.microsoft.com/office/drawing/2014/main" id="{F17777FE-62A0-4834-AB8A-CA38198A3F17}"/>
              </a:ext>
            </a:extLst>
          </p:cNvPr>
          <p:cNvSpPr/>
          <p:nvPr/>
        </p:nvSpPr>
        <p:spPr>
          <a:xfrm>
            <a:off x="2106241" y="6419064"/>
            <a:ext cx="295988" cy="262189"/>
          </a:xfrm>
          <a:prstGeom prst="flowChartConnector">
            <a:avLst/>
          </a:prstGeom>
          <a:ln>
            <a:solidFill>
              <a:srgbClr val="0009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cxnSp>
        <p:nvCxnSpPr>
          <p:cNvPr id="405" name="直接连接符 404">
            <a:extLst>
              <a:ext uri="{FF2B5EF4-FFF2-40B4-BE49-F238E27FC236}">
                <a16:creationId xmlns:a16="http://schemas.microsoft.com/office/drawing/2014/main" id="{0A7E8BBA-5861-4EFF-B734-B09AF42CF523}"/>
              </a:ext>
            </a:extLst>
          </p:cNvPr>
          <p:cNvCxnSpPr/>
          <p:nvPr/>
        </p:nvCxnSpPr>
        <p:spPr>
          <a:xfrm flipH="1">
            <a:off x="2257396" y="6161069"/>
            <a:ext cx="138222" cy="268857"/>
          </a:xfrm>
          <a:prstGeom prst="line">
            <a:avLst/>
          </a:prstGeom>
          <a:ln w="12700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>
            <a:extLst>
              <a:ext uri="{FF2B5EF4-FFF2-40B4-BE49-F238E27FC236}">
                <a16:creationId xmlns:a16="http://schemas.microsoft.com/office/drawing/2014/main" id="{2172F7CB-2CE9-4F9C-A9B4-FB7D7AF4B080}"/>
              </a:ext>
            </a:extLst>
          </p:cNvPr>
          <p:cNvSpPr/>
          <p:nvPr/>
        </p:nvSpPr>
        <p:spPr>
          <a:xfrm>
            <a:off x="7738963" y="4023722"/>
            <a:ext cx="3219929" cy="2314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DF5B170B-BD4D-44D1-8873-BF3E89FC95D0}"/>
              </a:ext>
            </a:extLst>
          </p:cNvPr>
          <p:cNvSpPr/>
          <p:nvPr/>
        </p:nvSpPr>
        <p:spPr>
          <a:xfrm>
            <a:off x="4496847" y="2761761"/>
            <a:ext cx="2545861" cy="152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977A4794-E8AA-412C-88A7-0F8C543FE817}"/>
              </a:ext>
            </a:extLst>
          </p:cNvPr>
          <p:cNvSpPr/>
          <p:nvPr/>
        </p:nvSpPr>
        <p:spPr>
          <a:xfrm>
            <a:off x="9616054" y="2098777"/>
            <a:ext cx="525543" cy="440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F6A50514-604F-4651-8AE2-8899C159F30C}"/>
              </a:ext>
            </a:extLst>
          </p:cNvPr>
          <p:cNvSpPr/>
          <p:nvPr/>
        </p:nvSpPr>
        <p:spPr>
          <a:xfrm>
            <a:off x="5419641" y="1005473"/>
            <a:ext cx="627712" cy="440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AA40DE-DF9D-4947-87FE-722AADF53F1E}"/>
              </a:ext>
            </a:extLst>
          </p:cNvPr>
          <p:cNvSpPr/>
          <p:nvPr/>
        </p:nvSpPr>
        <p:spPr>
          <a:xfrm>
            <a:off x="9581775" y="5119775"/>
            <a:ext cx="525543" cy="440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5570E-9C0B-467B-B326-D43392F12355}"/>
              </a:ext>
            </a:extLst>
          </p:cNvPr>
          <p:cNvSpPr txBox="1"/>
          <p:nvPr/>
        </p:nvSpPr>
        <p:spPr>
          <a:xfrm>
            <a:off x="600642" y="189920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86DCE2-37F9-4C76-86F1-18EC66923DBD}"/>
              </a:ext>
            </a:extLst>
          </p:cNvPr>
          <p:cNvGrpSpPr/>
          <p:nvPr/>
        </p:nvGrpSpPr>
        <p:grpSpPr>
          <a:xfrm>
            <a:off x="462482" y="953892"/>
            <a:ext cx="2994624" cy="846397"/>
            <a:chOff x="420070" y="1532124"/>
            <a:chExt cx="3840231" cy="114437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FB53B0D-2F25-454D-9E35-8E0B578FCF2A}"/>
                </a:ext>
              </a:extLst>
            </p:cNvPr>
            <p:cNvGrpSpPr/>
            <p:nvPr/>
          </p:nvGrpSpPr>
          <p:grpSpPr>
            <a:xfrm>
              <a:off x="1289901" y="1532124"/>
              <a:ext cx="2970400" cy="1144378"/>
              <a:chOff x="6057722" y="4522420"/>
              <a:chExt cx="2970400" cy="114437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49C715F0-E25E-4956-893F-8739491CBADF}"/>
                  </a:ext>
                </a:extLst>
              </p:cNvPr>
              <p:cNvGrpSpPr/>
              <p:nvPr/>
            </p:nvGrpSpPr>
            <p:grpSpPr>
              <a:xfrm>
                <a:off x="6057723" y="4522420"/>
                <a:ext cx="2970399" cy="1144378"/>
                <a:chOff x="6084544" y="4522420"/>
                <a:chExt cx="2372957" cy="1144378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278E2F5-AFC5-4383-9B5D-1726F794E940}"/>
                    </a:ext>
                  </a:extLst>
                </p:cNvPr>
                <p:cNvSpPr/>
                <p:nvPr/>
              </p:nvSpPr>
              <p:spPr>
                <a:xfrm>
                  <a:off x="6084544" y="4533058"/>
                  <a:ext cx="2372957" cy="11241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026C559F-D536-4689-A470-AF152F0D7F75}"/>
                    </a:ext>
                  </a:extLst>
                </p:cNvPr>
                <p:cNvCxnSpPr/>
                <p:nvPr/>
              </p:nvCxnSpPr>
              <p:spPr>
                <a:xfrm>
                  <a:off x="6761527" y="4542673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48048A65-72D7-4F2A-92C7-22058960B1CA}"/>
                    </a:ext>
                  </a:extLst>
                </p:cNvPr>
                <p:cNvCxnSpPr/>
                <p:nvPr/>
              </p:nvCxnSpPr>
              <p:spPr>
                <a:xfrm>
                  <a:off x="7324988" y="4522420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1C068EA3-EEE7-4BF5-A9BE-4C2E54009D18}"/>
                    </a:ext>
                  </a:extLst>
                </p:cNvPr>
                <p:cNvCxnSpPr/>
                <p:nvPr/>
              </p:nvCxnSpPr>
              <p:spPr>
                <a:xfrm>
                  <a:off x="7870272" y="453305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8C1644E1-E2CE-4660-8980-B0314145E473}"/>
                    </a:ext>
                  </a:extLst>
                </p:cNvPr>
                <p:cNvCxnSpPr/>
                <p:nvPr/>
              </p:nvCxnSpPr>
              <p:spPr>
                <a:xfrm>
                  <a:off x="8457501" y="453305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82F032B0-B491-49C4-A491-FEF131EB5D4E}"/>
                    </a:ext>
                  </a:extLst>
                </p:cNvPr>
                <p:cNvCxnSpPr>
                  <a:cxnSpLocks/>
                  <a:stCxn id="32" idx="1"/>
                </p:cNvCxnSpPr>
                <p:nvPr/>
              </p:nvCxnSpPr>
              <p:spPr>
                <a:xfrm>
                  <a:off x="6084544" y="5095121"/>
                  <a:ext cx="237295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ADB7E24-1C71-4A93-8830-F38C33C4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722" y="4689132"/>
                    <a:ext cx="948808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ADB7E24-1C71-4A93-8830-F38C33C48D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722" y="4689132"/>
                    <a:ext cx="94880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97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3D1BE09-9C47-4B5E-9548-CCC12760632F}"/>
                      </a:ext>
                    </a:extLst>
                  </p:cNvPr>
                  <p:cNvSpPr txBox="1"/>
                  <p:nvPr/>
                </p:nvSpPr>
                <p:spPr>
                  <a:xfrm>
                    <a:off x="7096546" y="4697381"/>
                    <a:ext cx="423911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3D1BE09-9C47-4B5E-9548-CCC127606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6546" y="4697381"/>
                    <a:ext cx="42391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97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25243D89-53FB-4425-BE2B-C8A0F68FF8D8}"/>
                      </a:ext>
                    </a:extLst>
                  </p:cNvPr>
                  <p:cNvSpPr txBox="1"/>
                  <p:nvPr/>
                </p:nvSpPr>
                <p:spPr>
                  <a:xfrm>
                    <a:off x="7783198" y="4701860"/>
                    <a:ext cx="423911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25243D89-53FB-4425-BE2B-C8A0F68FF8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3198" y="4701860"/>
                    <a:ext cx="42391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DD4BA523-DC96-4920-87E9-16AA8598F4A7}"/>
                      </a:ext>
                    </a:extLst>
                  </p:cNvPr>
                  <p:cNvSpPr txBox="1"/>
                  <p:nvPr/>
                </p:nvSpPr>
                <p:spPr>
                  <a:xfrm>
                    <a:off x="8478190" y="4697381"/>
                    <a:ext cx="423911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DD4BA523-DC96-4920-87E9-16AA8598F4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8190" y="4697381"/>
                    <a:ext cx="42391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97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832548A-2008-4BE9-9941-B077A11FF9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5062" y="5285436"/>
                    <a:ext cx="27393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832548A-2008-4BE9-9941-B077A11FF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5062" y="5285436"/>
                    <a:ext cx="273939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r="-37143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0EF9508F-61EE-4869-B945-8510A618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7162840" y="5292644"/>
                    <a:ext cx="13856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0EF9508F-61EE-4869-B945-8510A618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840" y="5292644"/>
                    <a:ext cx="138563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2941" r="-58824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2536ADAA-4BDA-489F-BCAC-F1FA9CBC6319}"/>
                      </a:ext>
                    </a:extLst>
                  </p:cNvPr>
                  <p:cNvSpPr txBox="1"/>
                  <p:nvPr/>
                </p:nvSpPr>
                <p:spPr>
                  <a:xfrm>
                    <a:off x="7536486" y="5297241"/>
                    <a:ext cx="84884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,8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2536ADAA-4BDA-489F-BCAC-F1FA9CBC63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6486" y="5297241"/>
                    <a:ext cx="848843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7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0304C51A-1268-482A-B465-759AB01715CB}"/>
                      </a:ext>
                    </a:extLst>
                  </p:cNvPr>
                  <p:cNvSpPr txBox="1"/>
                  <p:nvPr/>
                </p:nvSpPr>
                <p:spPr>
                  <a:xfrm>
                    <a:off x="8536085" y="5298622"/>
                    <a:ext cx="27393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,9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0304C51A-1268-482A-B465-759AB01715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6085" y="5298622"/>
                    <a:ext cx="273939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571" r="-37143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FBDA3F0-17CD-4C2A-9A96-A6F1D5D7E9E3}"/>
                </a:ext>
              </a:extLst>
            </p:cNvPr>
            <p:cNvSpPr txBox="1"/>
            <p:nvPr/>
          </p:nvSpPr>
          <p:spPr>
            <a:xfrm>
              <a:off x="420070" y="1682553"/>
              <a:ext cx="7186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累加值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359D88-521F-4A3E-87B8-EA5658843ED5}"/>
                </a:ext>
              </a:extLst>
            </p:cNvPr>
            <p:cNvSpPr txBox="1"/>
            <p:nvPr/>
          </p:nvSpPr>
          <p:spPr>
            <a:xfrm>
              <a:off x="453336" y="2260779"/>
              <a:ext cx="540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05D8A37-C227-42E0-A76F-A8AB480775CA}"/>
              </a:ext>
            </a:extLst>
          </p:cNvPr>
          <p:cNvGrpSpPr/>
          <p:nvPr/>
        </p:nvGrpSpPr>
        <p:grpSpPr>
          <a:xfrm>
            <a:off x="7768509" y="1173696"/>
            <a:ext cx="2886840" cy="2103276"/>
            <a:chOff x="11831" y="3808"/>
            <a:chExt cx="4546" cy="3312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065D31C-E9B5-4F3B-BD24-2B8D5FD07C87}"/>
                </a:ext>
              </a:extLst>
            </p:cNvPr>
            <p:cNvGrpSpPr/>
            <p:nvPr/>
          </p:nvGrpSpPr>
          <p:grpSpPr>
            <a:xfrm>
              <a:off x="11831" y="3808"/>
              <a:ext cx="4420" cy="2827"/>
              <a:chOff x="7047730" y="2386984"/>
              <a:chExt cx="2806677" cy="1795101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D782BAF0-85FB-428A-805B-FBF63BC0A03F}"/>
                  </a:ext>
                </a:extLst>
              </p:cNvPr>
              <p:cNvGrpSpPr/>
              <p:nvPr/>
            </p:nvGrpSpPr>
            <p:grpSpPr>
              <a:xfrm>
                <a:off x="7047730" y="2386984"/>
                <a:ext cx="2768469" cy="1327489"/>
                <a:chOff x="6670090" y="2420147"/>
                <a:chExt cx="2768469" cy="1327489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6B13E938-D1F6-420C-A93E-B34DE58F82F8}"/>
                    </a:ext>
                  </a:extLst>
                </p:cNvPr>
                <p:cNvGrpSpPr/>
                <p:nvPr/>
              </p:nvGrpSpPr>
              <p:grpSpPr>
                <a:xfrm>
                  <a:off x="7466202" y="2481152"/>
                  <a:ext cx="1972357" cy="1210004"/>
                  <a:chOff x="7466202" y="2481152"/>
                  <a:chExt cx="1972357" cy="1210004"/>
                </a:xfrm>
              </p:grpSpPr>
              <p:sp>
                <p:nvSpPr>
                  <p:cNvPr id="76" name="流程图: 接点 75">
                    <a:extLst>
                      <a:ext uri="{FF2B5EF4-FFF2-40B4-BE49-F238E27FC236}">
                        <a16:creationId xmlns:a16="http://schemas.microsoft.com/office/drawing/2014/main" id="{16B6ADCC-3F8E-447A-8694-52D14BCF6AE7}"/>
                      </a:ext>
                    </a:extLst>
                  </p:cNvPr>
                  <p:cNvSpPr/>
                  <p:nvPr/>
                </p:nvSpPr>
                <p:spPr>
                  <a:xfrm>
                    <a:off x="7466202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77" name="流程图: 接点 76">
                    <a:extLst>
                      <a:ext uri="{FF2B5EF4-FFF2-40B4-BE49-F238E27FC236}">
                        <a16:creationId xmlns:a16="http://schemas.microsoft.com/office/drawing/2014/main" id="{BDB0F4EE-78BE-43C1-AA4E-5724116D805B}"/>
                      </a:ext>
                    </a:extLst>
                  </p:cNvPr>
                  <p:cNvSpPr/>
                  <p:nvPr/>
                </p:nvSpPr>
                <p:spPr>
                  <a:xfrm>
                    <a:off x="799309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</a:p>
                </p:txBody>
              </p:sp>
              <p:sp>
                <p:nvSpPr>
                  <p:cNvPr id="78" name="流程图: 接点 77">
                    <a:extLst>
                      <a:ext uri="{FF2B5EF4-FFF2-40B4-BE49-F238E27FC236}">
                        <a16:creationId xmlns:a16="http://schemas.microsoft.com/office/drawing/2014/main" id="{7544C457-62E4-4A21-B313-BD10D8D6BF7B}"/>
                      </a:ext>
                    </a:extLst>
                  </p:cNvPr>
                  <p:cNvSpPr/>
                  <p:nvPr/>
                </p:nvSpPr>
                <p:spPr>
                  <a:xfrm>
                    <a:off x="861068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79" name="流程图: 接点 78">
                    <a:extLst>
                      <a:ext uri="{FF2B5EF4-FFF2-40B4-BE49-F238E27FC236}">
                        <a16:creationId xmlns:a16="http://schemas.microsoft.com/office/drawing/2014/main" id="{EAE67044-9203-47DD-9929-70A2EBD2B9B8}"/>
                      </a:ext>
                    </a:extLst>
                  </p:cNvPr>
                  <p:cNvSpPr/>
                  <p:nvPr/>
                </p:nvSpPr>
                <p:spPr>
                  <a:xfrm>
                    <a:off x="9142593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  <a:endParaRPr lang="zh-CN" altLang="en-US" sz="1600" dirty="0"/>
                  </a:p>
                </p:txBody>
              </p:sp>
              <p:sp>
                <p:nvSpPr>
                  <p:cNvPr id="80" name="流程图: 接点 79">
                    <a:extLst>
                      <a:ext uri="{FF2B5EF4-FFF2-40B4-BE49-F238E27FC236}">
                        <a16:creationId xmlns:a16="http://schemas.microsoft.com/office/drawing/2014/main" id="{2D45054E-7F78-402A-8774-7F80C6AF7B40}"/>
                      </a:ext>
                    </a:extLst>
                  </p:cNvPr>
                  <p:cNvSpPr/>
                  <p:nvPr/>
                </p:nvSpPr>
                <p:spPr>
                  <a:xfrm>
                    <a:off x="7709054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3</a:t>
                    </a:r>
                  </a:p>
                </p:txBody>
              </p:sp>
              <p:sp>
                <p:nvSpPr>
                  <p:cNvPr id="81" name="流程图: 接点 80">
                    <a:extLst>
                      <a:ext uri="{FF2B5EF4-FFF2-40B4-BE49-F238E27FC236}">
                        <a16:creationId xmlns:a16="http://schemas.microsoft.com/office/drawing/2014/main" id="{2355523D-2499-420B-ABB8-21B0C1087DFE}"/>
                      </a:ext>
                    </a:extLst>
                  </p:cNvPr>
                  <p:cNvSpPr/>
                  <p:nvPr/>
                </p:nvSpPr>
                <p:spPr>
                  <a:xfrm>
                    <a:off x="8846627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4</a:t>
                    </a:r>
                    <a:endParaRPr lang="zh-CN" altLang="en-US" sz="1600" dirty="0"/>
                  </a:p>
                </p:txBody>
              </p:sp>
              <p:sp>
                <p:nvSpPr>
                  <p:cNvPr id="82" name="流程图: 接点 81">
                    <a:extLst>
                      <a:ext uri="{FF2B5EF4-FFF2-40B4-BE49-F238E27FC236}">
                        <a16:creationId xmlns:a16="http://schemas.microsoft.com/office/drawing/2014/main" id="{31277711-FD01-4125-8614-36053679EC7F}"/>
                      </a:ext>
                    </a:extLst>
                  </p:cNvPr>
                  <p:cNvSpPr/>
                  <p:nvPr/>
                </p:nvSpPr>
                <p:spPr>
                  <a:xfrm>
                    <a:off x="8289060" y="2481152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7</a:t>
                    </a: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23F9973A-9A16-425C-8091-E3181B1A56B0}"/>
                      </a:ext>
                    </a:extLst>
                  </p:cNvPr>
                  <p:cNvCxnSpPr>
                    <a:stCxn id="80" idx="3"/>
                    <a:endCxn id="76" idx="0"/>
                  </p:cNvCxnSpPr>
                  <p:nvPr/>
                </p:nvCxnSpPr>
                <p:spPr>
                  <a:xfrm flipH="1">
                    <a:off x="7614185" y="316017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9E2EDEEA-6DF3-45B5-87C5-37AD1E8397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61828" y="317103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08F63C0C-F5E4-44DD-B760-930BC6814E76}"/>
                      </a:ext>
                    </a:extLst>
                  </p:cNvPr>
                  <p:cNvCxnSpPr>
                    <a:stCxn id="82" idx="4"/>
                  </p:cNvCxnSpPr>
                  <p:nvPr/>
                </p:nvCxnSpPr>
                <p:spPr>
                  <a:xfrm flipH="1">
                    <a:off x="7958799" y="2743308"/>
                    <a:ext cx="478244" cy="220638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D357BCAC-60B9-4AF7-85A9-4C9A1CF2EEBC}"/>
                      </a:ext>
                    </a:extLst>
                  </p:cNvPr>
                  <p:cNvCxnSpPr>
                    <a:endCxn id="77" idx="0"/>
                  </p:cNvCxnSpPr>
                  <p:nvPr/>
                </p:nvCxnSpPr>
                <p:spPr>
                  <a:xfrm>
                    <a:off x="7958799" y="3160177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7E52E901-50F3-4F7C-8CFA-D7ECE86A1750}"/>
                      </a:ext>
                    </a:extLst>
                  </p:cNvPr>
                  <p:cNvCxnSpPr/>
                  <p:nvPr/>
                </p:nvCxnSpPr>
                <p:spPr>
                  <a:xfrm>
                    <a:off x="9093846" y="3171036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BB9AF1A4-3DCE-4C88-8B02-0D0969FE8E29}"/>
                      </a:ext>
                    </a:extLst>
                  </p:cNvPr>
                  <p:cNvCxnSpPr>
                    <a:stCxn id="82" idx="4"/>
                    <a:endCxn id="81" idx="0"/>
                  </p:cNvCxnSpPr>
                  <p:nvPr/>
                </p:nvCxnSpPr>
                <p:spPr>
                  <a:xfrm>
                    <a:off x="8437043" y="2743308"/>
                    <a:ext cx="557567" cy="193105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B7C6C319-A72E-46F1-A70B-1526235683AE}"/>
                    </a:ext>
                  </a:extLst>
                </p:cNvPr>
                <p:cNvSpPr txBox="1"/>
                <p:nvPr/>
              </p:nvSpPr>
              <p:spPr>
                <a:xfrm>
                  <a:off x="6683688" y="3439859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3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DC076770-5177-4650-9DF2-7844D9EFE34C}"/>
                    </a:ext>
                  </a:extLst>
                </p:cNvPr>
                <p:cNvSpPr txBox="1"/>
                <p:nvPr/>
              </p:nvSpPr>
              <p:spPr>
                <a:xfrm>
                  <a:off x="6670090" y="2888791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2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27A1047-8766-4014-8505-FEF2257CB3F1}"/>
                    </a:ext>
                  </a:extLst>
                </p:cNvPr>
                <p:cNvSpPr txBox="1"/>
                <p:nvPr/>
              </p:nvSpPr>
              <p:spPr>
                <a:xfrm>
                  <a:off x="6670090" y="2420147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1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7B98F635-B622-45C9-BCD0-FF7C823C6455}"/>
                      </a:ext>
                    </a:extLst>
                  </p:cNvPr>
                  <p:cNvSpPr txBox="1"/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5AB758B9-D776-49ED-9705-C0E020D2B4D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81EE613B-4EC2-4FC6-AF9D-D57647803100}"/>
                      </a:ext>
                    </a:extLst>
                  </p:cNvPr>
                  <p:cNvSpPr txBox="1"/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1153C41-038C-4557-BC12-8991932B4801}"/>
                      </a:ext>
                    </a:extLst>
                  </p:cNvPr>
                  <p:cNvSpPr txBox="1"/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DE46A1-C7C3-496F-A281-C1DE6117EB16}"/>
                </a:ext>
              </a:extLst>
            </p:cNvPr>
            <p:cNvSpPr txBox="1"/>
            <p:nvPr/>
          </p:nvSpPr>
          <p:spPr>
            <a:xfrm>
              <a:off x="12848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9BF"/>
                  </a:solidFill>
                </a:rPr>
                <a:t>[</a:t>
              </a:r>
              <a:r>
                <a:rPr lang="en-US" altLang="zh-CN" sz="1400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0-1</a:t>
              </a:r>
              <a:r>
                <a:rPr lang="en-US" altLang="zh-CN" sz="1400" dirty="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C0664A5-D954-45CE-8173-34889BDCE16F}"/>
                </a:ext>
              </a:extLst>
            </p:cNvPr>
            <p:cNvSpPr txBox="1"/>
            <p:nvPr/>
          </p:nvSpPr>
          <p:spPr>
            <a:xfrm>
              <a:off x="13789" y="6637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2-2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534CC37-5637-4505-9307-AAAD25E7C1B3}"/>
                </a:ext>
              </a:extLst>
            </p:cNvPr>
            <p:cNvSpPr txBox="1"/>
            <p:nvPr/>
          </p:nvSpPr>
          <p:spPr>
            <a:xfrm>
              <a:off x="14650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3-4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B476054-A6BA-4D65-9E84-F2EDBA0C7CCC}"/>
                </a:ext>
              </a:extLst>
            </p:cNvPr>
            <p:cNvSpPr txBox="1"/>
            <p:nvPr/>
          </p:nvSpPr>
          <p:spPr>
            <a:xfrm>
              <a:off x="15538" y="6618"/>
              <a:ext cx="839" cy="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9BF"/>
                  </a:solidFill>
                </a:rPr>
                <a:t>[</a:t>
              </a:r>
              <a:r>
                <a:rPr lang="en-US" altLang="zh-CN" sz="1400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5-6</a:t>
              </a:r>
              <a:r>
                <a:rPr lang="en-US" altLang="zh-CN" sz="1400" dirty="0">
                  <a:solidFill>
                    <a:srgbClr val="0009BF"/>
                  </a:solidFill>
                </a:rPr>
                <a:t>]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1D29F26-5193-4DC8-959E-E5B28FDBB5FE}"/>
              </a:ext>
            </a:extLst>
          </p:cNvPr>
          <p:cNvGrpSpPr/>
          <p:nvPr/>
        </p:nvGrpSpPr>
        <p:grpSpPr>
          <a:xfrm>
            <a:off x="463777" y="2155110"/>
            <a:ext cx="2983598" cy="871605"/>
            <a:chOff x="420070" y="3638566"/>
            <a:chExt cx="3850923" cy="1134183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FFFF1E30-7E43-4996-9734-82A189623E3E}"/>
                </a:ext>
              </a:extLst>
            </p:cNvPr>
            <p:cNvGrpSpPr/>
            <p:nvPr/>
          </p:nvGrpSpPr>
          <p:grpSpPr>
            <a:xfrm>
              <a:off x="1289901" y="3638566"/>
              <a:ext cx="2981092" cy="1134183"/>
              <a:chOff x="6057722" y="4578720"/>
              <a:chExt cx="2981092" cy="1134183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341D6D7E-2AB5-4FCA-8EA4-068E14559AB4}"/>
                  </a:ext>
                </a:extLst>
              </p:cNvPr>
              <p:cNvGrpSpPr/>
              <p:nvPr/>
            </p:nvGrpSpPr>
            <p:grpSpPr>
              <a:xfrm>
                <a:off x="6066151" y="4578720"/>
                <a:ext cx="2972663" cy="1134183"/>
                <a:chOff x="6091278" y="4578720"/>
                <a:chExt cx="2374766" cy="1134183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215938F2-CA16-47FE-9B6E-DA6933A73376}"/>
                    </a:ext>
                  </a:extLst>
                </p:cNvPr>
                <p:cNvSpPr/>
                <p:nvPr/>
              </p:nvSpPr>
              <p:spPr>
                <a:xfrm>
                  <a:off x="6091278" y="4578720"/>
                  <a:ext cx="2374766" cy="11241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CF58659E-1E31-4D4A-B7E2-5E4F36480FB2}"/>
                    </a:ext>
                  </a:extLst>
                </p:cNvPr>
                <p:cNvCxnSpPr/>
                <p:nvPr/>
              </p:nvCxnSpPr>
              <p:spPr>
                <a:xfrm>
                  <a:off x="6761527" y="458877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748BC040-3C35-4BD8-A18D-511A92E5737A}"/>
                    </a:ext>
                  </a:extLst>
                </p:cNvPr>
                <p:cNvCxnSpPr/>
                <p:nvPr/>
              </p:nvCxnSpPr>
              <p:spPr>
                <a:xfrm>
                  <a:off x="7324988" y="458877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AECAFB67-3BA9-43E9-ACCE-B572C22100C4}"/>
                    </a:ext>
                  </a:extLst>
                </p:cNvPr>
                <p:cNvCxnSpPr/>
                <p:nvPr/>
              </p:nvCxnSpPr>
              <p:spPr>
                <a:xfrm>
                  <a:off x="7870272" y="458877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2CC584CF-1CA5-4A48-B4B5-B82C9ADA824F}"/>
                    </a:ext>
                  </a:extLst>
                </p:cNvPr>
                <p:cNvCxnSpPr/>
                <p:nvPr/>
              </p:nvCxnSpPr>
              <p:spPr>
                <a:xfrm>
                  <a:off x="8457502" y="458877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3CEF97F9-5DC7-4DAF-A700-46D4573B0882}"/>
                    </a:ext>
                  </a:extLst>
                </p:cNvPr>
                <p:cNvCxnSpPr>
                  <a:cxnSpLocks/>
                  <a:stCxn id="102" idx="1"/>
                </p:cNvCxnSpPr>
                <p:nvPr/>
              </p:nvCxnSpPr>
              <p:spPr>
                <a:xfrm>
                  <a:off x="6091278" y="5140783"/>
                  <a:ext cx="23595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163D667F-DEAA-4F13-B5C7-2AA1F4BCD7AA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722" y="4689132"/>
                    <a:ext cx="948808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163D667F-DEAA-4F13-B5C7-2AA1F4BCD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722" y="4689132"/>
                    <a:ext cx="94880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0B8DE65C-C456-4F8B-B50F-5955FDD99FB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6546" y="4697380"/>
                    <a:ext cx="423912" cy="4004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0B8DE65C-C456-4F8B-B50F-5955FDD99F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6546" y="4697380"/>
                    <a:ext cx="423912" cy="4004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23BA20E6-D7BB-46FA-AD2A-FCBAE9C21D67}"/>
                      </a:ext>
                    </a:extLst>
                  </p:cNvPr>
                  <p:cNvSpPr txBox="1"/>
                  <p:nvPr/>
                </p:nvSpPr>
                <p:spPr>
                  <a:xfrm>
                    <a:off x="7783198" y="4701861"/>
                    <a:ext cx="423912" cy="4004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23BA20E6-D7BB-46FA-AD2A-FCBAE9C21D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3198" y="4701861"/>
                    <a:ext cx="423912" cy="40049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07ABA01B-C3FD-4462-A838-94CFC8A2DDA3}"/>
                      </a:ext>
                    </a:extLst>
                  </p:cNvPr>
                  <p:cNvSpPr txBox="1"/>
                  <p:nvPr/>
                </p:nvSpPr>
                <p:spPr>
                  <a:xfrm>
                    <a:off x="8478190" y="4697381"/>
                    <a:ext cx="423911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07ABA01B-C3FD-4462-A838-94CFC8A2DD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8190" y="4697381"/>
                    <a:ext cx="423911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EED63679-580D-404B-9114-5F9844782261}"/>
                      </a:ext>
                    </a:extLst>
                  </p:cNvPr>
                  <p:cNvSpPr txBox="1"/>
                  <p:nvPr/>
                </p:nvSpPr>
                <p:spPr>
                  <a:xfrm>
                    <a:off x="6305062" y="5285436"/>
                    <a:ext cx="27571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EED63679-580D-404B-9114-5F98447822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5062" y="5285436"/>
                    <a:ext cx="27571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r="-37143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6CB063F9-756E-4DDC-9641-8F16B05DD5EB}"/>
                      </a:ext>
                    </a:extLst>
                  </p:cNvPr>
                  <p:cNvSpPr txBox="1"/>
                  <p:nvPr/>
                </p:nvSpPr>
                <p:spPr>
                  <a:xfrm>
                    <a:off x="7096259" y="5285203"/>
                    <a:ext cx="36622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6CB063F9-756E-4DDC-9641-8F16B05DD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6259" y="5285203"/>
                    <a:ext cx="366223" cy="21544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370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29B3FB61-B4CA-4D3E-AC2B-F32F99C77B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6486" y="5297241"/>
                    <a:ext cx="84884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,8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29B3FB61-B4CA-4D3E-AC2B-F32F99C77B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6486" y="5297241"/>
                    <a:ext cx="848843" cy="21544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407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E914C800-1565-4B51-97E6-6937B46B5835}"/>
                      </a:ext>
                    </a:extLst>
                  </p:cNvPr>
                  <p:cNvSpPr txBox="1"/>
                  <p:nvPr/>
                </p:nvSpPr>
                <p:spPr>
                  <a:xfrm>
                    <a:off x="8536085" y="5298622"/>
                    <a:ext cx="27571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,9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E914C800-1565-4B51-97E6-6937B46B5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6085" y="5298622"/>
                    <a:ext cx="275717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571" r="-37143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721BA91-9A31-48B8-AE0A-2C0392CF56A2}"/>
                </a:ext>
              </a:extLst>
            </p:cNvPr>
            <p:cNvSpPr txBox="1"/>
            <p:nvPr/>
          </p:nvSpPr>
          <p:spPr>
            <a:xfrm>
              <a:off x="420070" y="373269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累加值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ACF3F8C-DD1C-456F-AED1-0A00D1EA203B}"/>
                </a:ext>
              </a:extLst>
            </p:cNvPr>
            <p:cNvSpPr txBox="1"/>
            <p:nvPr/>
          </p:nvSpPr>
          <p:spPr>
            <a:xfrm>
              <a:off x="453336" y="431092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72E75467-A141-4CC9-A528-2A6C20DC9A06}"/>
              </a:ext>
            </a:extLst>
          </p:cNvPr>
          <p:cNvSpPr/>
          <p:nvPr/>
        </p:nvSpPr>
        <p:spPr>
          <a:xfrm>
            <a:off x="1068986" y="1855601"/>
            <a:ext cx="2460021" cy="2683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后添加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1400" b="1" dirty="0">
              <a:solidFill>
                <a:srgbClr val="0009B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E85CB2E-61BD-42C7-BF95-56539DB98731}"/>
              </a:ext>
            </a:extLst>
          </p:cNvPr>
          <p:cNvGrpSpPr/>
          <p:nvPr/>
        </p:nvGrpSpPr>
        <p:grpSpPr>
          <a:xfrm>
            <a:off x="7753268" y="4195907"/>
            <a:ext cx="2806826" cy="1795278"/>
            <a:chOff x="7047730" y="2386984"/>
            <a:chExt cx="2806677" cy="1795101"/>
          </a:xfrm>
        </p:grpSpPr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A212C042-1DDF-43D0-B74C-A65770C6F903}"/>
                </a:ext>
              </a:extLst>
            </p:cNvPr>
            <p:cNvGrpSpPr/>
            <p:nvPr/>
          </p:nvGrpSpPr>
          <p:grpSpPr>
            <a:xfrm>
              <a:off x="7047730" y="2386984"/>
              <a:ext cx="2768469" cy="1327489"/>
              <a:chOff x="6670090" y="2420147"/>
              <a:chExt cx="2768469" cy="1327489"/>
            </a:xfrm>
          </p:grpSpPr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0786AF66-19A1-45A1-B580-59B29876CE12}"/>
                  </a:ext>
                </a:extLst>
              </p:cNvPr>
              <p:cNvGrpSpPr/>
              <p:nvPr/>
            </p:nvGrpSpPr>
            <p:grpSpPr>
              <a:xfrm>
                <a:off x="7466202" y="2481152"/>
                <a:ext cx="1972357" cy="1210004"/>
                <a:chOff x="7466202" y="2481152"/>
                <a:chExt cx="1972357" cy="1210004"/>
              </a:xfrm>
            </p:grpSpPr>
            <p:sp>
              <p:nvSpPr>
                <p:cNvPr id="169" name="流程图: 接点 168">
                  <a:extLst>
                    <a:ext uri="{FF2B5EF4-FFF2-40B4-BE49-F238E27FC236}">
                      <a16:creationId xmlns:a16="http://schemas.microsoft.com/office/drawing/2014/main" id="{1D233145-0C57-4FE6-9258-802E310A5F08}"/>
                    </a:ext>
                  </a:extLst>
                </p:cNvPr>
                <p:cNvSpPr/>
                <p:nvPr/>
              </p:nvSpPr>
              <p:spPr>
                <a:xfrm>
                  <a:off x="7466202" y="3429000"/>
                  <a:ext cx="295966" cy="262156"/>
                </a:xfrm>
                <a:prstGeom prst="flowChartConnector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2</a:t>
                  </a:r>
                </a:p>
              </p:txBody>
            </p:sp>
            <p:sp>
              <p:nvSpPr>
                <p:cNvPr id="170" name="流程图: 接点 169">
                  <a:extLst>
                    <a:ext uri="{FF2B5EF4-FFF2-40B4-BE49-F238E27FC236}">
                      <a16:creationId xmlns:a16="http://schemas.microsoft.com/office/drawing/2014/main" id="{DAA4B1FD-B8B8-44C9-9A72-29C03A04FA5A}"/>
                    </a:ext>
                  </a:extLst>
                </p:cNvPr>
                <p:cNvSpPr/>
                <p:nvPr/>
              </p:nvSpPr>
              <p:spPr>
                <a:xfrm>
                  <a:off x="7993094" y="3429000"/>
                  <a:ext cx="295966" cy="262156"/>
                </a:xfrm>
                <a:prstGeom prst="flowChartConnector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71" name="流程图: 接点 170">
                  <a:extLst>
                    <a:ext uri="{FF2B5EF4-FFF2-40B4-BE49-F238E27FC236}">
                      <a16:creationId xmlns:a16="http://schemas.microsoft.com/office/drawing/2014/main" id="{52985FB6-26D9-4EE4-8AE1-8FCA7468113C}"/>
                    </a:ext>
                  </a:extLst>
                </p:cNvPr>
                <p:cNvSpPr/>
                <p:nvPr/>
              </p:nvSpPr>
              <p:spPr>
                <a:xfrm>
                  <a:off x="8610684" y="3429000"/>
                  <a:ext cx="295966" cy="262156"/>
                </a:xfrm>
                <a:prstGeom prst="flowChartConnector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sp>
              <p:nvSpPr>
                <p:cNvPr id="172" name="流程图: 接点 171">
                  <a:extLst>
                    <a:ext uri="{FF2B5EF4-FFF2-40B4-BE49-F238E27FC236}">
                      <a16:creationId xmlns:a16="http://schemas.microsoft.com/office/drawing/2014/main" id="{3B222285-E79B-4846-BA7E-FB5BC41027D6}"/>
                    </a:ext>
                  </a:extLst>
                </p:cNvPr>
                <p:cNvSpPr/>
                <p:nvPr/>
              </p:nvSpPr>
              <p:spPr>
                <a:xfrm>
                  <a:off x="9142593" y="3429000"/>
                  <a:ext cx="295966" cy="262156"/>
                </a:xfrm>
                <a:prstGeom prst="flowChartConnector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2</a:t>
                  </a:r>
                  <a:endParaRPr lang="zh-CN" altLang="en-US" sz="1600" dirty="0"/>
                </a:p>
              </p:txBody>
            </p:sp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08A8CA3A-8614-4BBA-AAD4-FCF382286539}"/>
                    </a:ext>
                  </a:extLst>
                </p:cNvPr>
                <p:cNvSpPr/>
                <p:nvPr/>
              </p:nvSpPr>
              <p:spPr>
                <a:xfrm>
                  <a:off x="7709054" y="2936413"/>
                  <a:ext cx="295966" cy="262156"/>
                </a:xfrm>
                <a:prstGeom prst="flowChartConnector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134FA4B9-174D-4D92-823E-3E7DAD19A4DE}"/>
                    </a:ext>
                  </a:extLst>
                </p:cNvPr>
                <p:cNvSpPr/>
                <p:nvPr/>
              </p:nvSpPr>
              <p:spPr>
                <a:xfrm>
                  <a:off x="8846627" y="2936413"/>
                  <a:ext cx="295966" cy="262156"/>
                </a:xfrm>
                <a:prstGeom prst="flowChartConnector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rgbClr val="C00000"/>
                      </a:solidFill>
                    </a:rPr>
                    <a:t>5</a:t>
                  </a:r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C27DD1A1-1DFB-48A2-BD7C-6C910496FE7F}"/>
                    </a:ext>
                  </a:extLst>
                </p:cNvPr>
                <p:cNvSpPr/>
                <p:nvPr/>
              </p:nvSpPr>
              <p:spPr>
                <a:xfrm>
                  <a:off x="8289060" y="2481152"/>
                  <a:ext cx="295966" cy="262156"/>
                </a:xfrm>
                <a:prstGeom prst="flowChartConnector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2C468613-C20B-4756-A0EB-B84A322AEE8F}"/>
                    </a:ext>
                  </a:extLst>
                </p:cNvPr>
                <p:cNvCxnSpPr>
                  <a:stCxn id="173" idx="3"/>
                  <a:endCxn id="169" idx="0"/>
                </p:cNvCxnSpPr>
                <p:nvPr/>
              </p:nvCxnSpPr>
              <p:spPr>
                <a:xfrm flipH="1">
                  <a:off x="7614185" y="3160177"/>
                  <a:ext cx="138212" cy="268823"/>
                </a:xfrm>
                <a:prstGeom prst="line">
                  <a:avLst/>
                </a:prstGeom>
                <a:ln w="12700">
                  <a:solidFill>
                    <a:srgbClr val="0009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32F5BB45-45AE-4FF9-8BBA-D9DBE480F0B8}"/>
                    </a:ext>
                  </a:extLst>
                </p:cNvPr>
                <p:cNvCxnSpPr/>
                <p:nvPr/>
              </p:nvCxnSpPr>
              <p:spPr>
                <a:xfrm flipH="1">
                  <a:off x="8761828" y="3171037"/>
                  <a:ext cx="138212" cy="268823"/>
                </a:xfrm>
                <a:prstGeom prst="line">
                  <a:avLst/>
                </a:prstGeom>
                <a:ln w="12700">
                  <a:solidFill>
                    <a:srgbClr val="0009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FCEFF79C-7ABF-4011-8DE9-BA72C176C819}"/>
                    </a:ext>
                  </a:extLst>
                </p:cNvPr>
                <p:cNvCxnSpPr>
                  <a:stCxn id="175" idx="4"/>
                </p:cNvCxnSpPr>
                <p:nvPr/>
              </p:nvCxnSpPr>
              <p:spPr>
                <a:xfrm flipH="1">
                  <a:off x="7958799" y="2743308"/>
                  <a:ext cx="478244" cy="220638"/>
                </a:xfrm>
                <a:prstGeom prst="line">
                  <a:avLst/>
                </a:prstGeom>
                <a:ln w="12700">
                  <a:solidFill>
                    <a:srgbClr val="0009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60A26C99-DA70-416E-B9DE-4C99AB007CF1}"/>
                    </a:ext>
                  </a:extLst>
                </p:cNvPr>
                <p:cNvCxnSpPr>
                  <a:endCxn id="170" idx="0"/>
                </p:cNvCxnSpPr>
                <p:nvPr/>
              </p:nvCxnSpPr>
              <p:spPr>
                <a:xfrm>
                  <a:off x="7958799" y="3160177"/>
                  <a:ext cx="182278" cy="268823"/>
                </a:xfrm>
                <a:prstGeom prst="line">
                  <a:avLst/>
                </a:prstGeom>
                <a:ln w="12700">
                  <a:solidFill>
                    <a:srgbClr val="0009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859C4A8A-54AA-4F20-A8E0-7822F5CEB7EA}"/>
                    </a:ext>
                  </a:extLst>
                </p:cNvPr>
                <p:cNvCxnSpPr/>
                <p:nvPr/>
              </p:nvCxnSpPr>
              <p:spPr>
                <a:xfrm>
                  <a:off x="9093846" y="3171036"/>
                  <a:ext cx="182278" cy="268823"/>
                </a:xfrm>
                <a:prstGeom prst="line">
                  <a:avLst/>
                </a:prstGeom>
                <a:ln w="12700">
                  <a:solidFill>
                    <a:srgbClr val="0009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55347F52-4F28-4464-8DA4-D83E4C8D24B2}"/>
                    </a:ext>
                  </a:extLst>
                </p:cNvPr>
                <p:cNvCxnSpPr>
                  <a:stCxn id="175" idx="4"/>
                  <a:endCxn id="174" idx="0"/>
                </p:cNvCxnSpPr>
                <p:nvPr/>
              </p:nvCxnSpPr>
              <p:spPr>
                <a:xfrm>
                  <a:off x="8437043" y="2743308"/>
                  <a:ext cx="557567" cy="193105"/>
                </a:xfrm>
                <a:prstGeom prst="line">
                  <a:avLst/>
                </a:prstGeom>
                <a:ln w="12700">
                  <a:solidFill>
                    <a:srgbClr val="0009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5236E12E-4412-4669-8160-E406BB991834}"/>
                  </a:ext>
                </a:extLst>
              </p:cNvPr>
              <p:cNvSpPr txBox="1"/>
              <p:nvPr/>
            </p:nvSpPr>
            <p:spPr>
              <a:xfrm>
                <a:off x="6683688" y="3439859"/>
                <a:ext cx="728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Level 3</a:t>
                </a:r>
                <a:endParaRPr lang="zh-CN" altLang="en-US" sz="1400" dirty="0">
                  <a:solidFill>
                    <a:srgbClr val="0009B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8E381F08-B2AD-4FFA-A364-C56EB0B38338}"/>
                  </a:ext>
                </a:extLst>
              </p:cNvPr>
              <p:cNvSpPr txBox="1"/>
              <p:nvPr/>
            </p:nvSpPr>
            <p:spPr>
              <a:xfrm>
                <a:off x="6670090" y="2888791"/>
                <a:ext cx="728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Level 2</a:t>
                </a:r>
                <a:endParaRPr lang="zh-CN" altLang="en-US" sz="1400" dirty="0">
                  <a:solidFill>
                    <a:srgbClr val="0009B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5CE4287-560D-4CE0-B7DE-EE90D97DD777}"/>
                  </a:ext>
                </a:extLst>
              </p:cNvPr>
              <p:cNvSpPr txBox="1"/>
              <p:nvPr/>
            </p:nvSpPr>
            <p:spPr>
              <a:xfrm>
                <a:off x="6670090" y="2420147"/>
                <a:ext cx="728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Level 1</a:t>
                </a:r>
                <a:endParaRPr lang="zh-CN" altLang="en-US" sz="1400" dirty="0">
                  <a:solidFill>
                    <a:srgbClr val="0009B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2F3D4116-79DA-44E6-B0B3-B59F63FB1578}"/>
                    </a:ext>
                  </a:extLst>
                </p:cNvPr>
                <p:cNvSpPr txBox="1"/>
                <p:nvPr/>
              </p:nvSpPr>
              <p:spPr>
                <a:xfrm>
                  <a:off x="7809764" y="3813785"/>
                  <a:ext cx="362823" cy="3683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0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764" y="3813785"/>
                  <a:ext cx="362823" cy="36830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127E6424-50E5-4FE0-AB87-FB354A7F4B34}"/>
                    </a:ext>
                  </a:extLst>
                </p:cNvPr>
                <p:cNvSpPr txBox="1"/>
                <p:nvPr/>
              </p:nvSpPr>
              <p:spPr>
                <a:xfrm>
                  <a:off x="8337305" y="3813000"/>
                  <a:ext cx="362823" cy="3683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0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305" y="3813000"/>
                  <a:ext cx="362823" cy="36830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77A60E33-E338-4E89-A2CA-FC1DD4AF096C}"/>
                    </a:ext>
                  </a:extLst>
                </p:cNvPr>
                <p:cNvSpPr txBox="1"/>
                <p:nvPr/>
              </p:nvSpPr>
              <p:spPr>
                <a:xfrm>
                  <a:off x="8914857" y="3813000"/>
                  <a:ext cx="362823" cy="3683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0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857" y="3813000"/>
                  <a:ext cx="362823" cy="368300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54A71B08-1686-4815-83FC-1FE42F215376}"/>
                    </a:ext>
                  </a:extLst>
                </p:cNvPr>
                <p:cNvSpPr txBox="1"/>
                <p:nvPr/>
              </p:nvSpPr>
              <p:spPr>
                <a:xfrm>
                  <a:off x="9491584" y="3802113"/>
                  <a:ext cx="362823" cy="3683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0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584" y="3802113"/>
                  <a:ext cx="362823" cy="368300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5E3BBB3-449D-46AF-82FC-868EF1782B05}"/>
              </a:ext>
            </a:extLst>
          </p:cNvPr>
          <p:cNvSpPr txBox="1"/>
          <p:nvPr/>
        </p:nvSpPr>
        <p:spPr>
          <a:xfrm>
            <a:off x="8399092" y="5980389"/>
            <a:ext cx="597562" cy="30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9BF"/>
                </a:solidFill>
              </a:rPr>
              <a:t>[</a:t>
            </a:r>
            <a:r>
              <a:rPr lang="en-US" altLang="zh-CN" sz="14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en-US" altLang="zh-CN" sz="1400" dirty="0">
                <a:solidFill>
                  <a:srgbClr val="0009BF"/>
                </a:solidFill>
              </a:rPr>
              <a:t>]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AA10057-F0A4-4BEB-A44F-89DA795B8C43}"/>
              </a:ext>
            </a:extLst>
          </p:cNvPr>
          <p:cNvSpPr txBox="1"/>
          <p:nvPr/>
        </p:nvSpPr>
        <p:spPr>
          <a:xfrm>
            <a:off x="8996654" y="5992455"/>
            <a:ext cx="597562" cy="30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0009BF"/>
                </a:solidFill>
              </a:rPr>
              <a:t>[</a:t>
            </a:r>
            <a:r>
              <a:rPr lang="en-US" altLang="zh-CN" sz="140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2-2</a:t>
            </a:r>
            <a:r>
              <a:rPr lang="en-US" altLang="zh-CN" sz="1400">
                <a:solidFill>
                  <a:srgbClr val="0009BF"/>
                </a:solidFill>
              </a:rPr>
              <a:t>]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BCE15DC-C622-473C-A88E-458770FD3D8C}"/>
              </a:ext>
            </a:extLst>
          </p:cNvPr>
          <p:cNvSpPr txBox="1"/>
          <p:nvPr/>
        </p:nvSpPr>
        <p:spPr>
          <a:xfrm>
            <a:off x="9543414" y="5980389"/>
            <a:ext cx="532789" cy="307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9BF"/>
                </a:solidFill>
              </a:rPr>
              <a:t>[</a:t>
            </a:r>
            <a:r>
              <a:rPr lang="en-US" altLang="zh-CN" sz="14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3-5</a:t>
            </a:r>
            <a:r>
              <a:rPr lang="en-US" altLang="zh-CN" sz="1400" dirty="0">
                <a:solidFill>
                  <a:srgbClr val="0009BF"/>
                </a:solidFill>
              </a:rPr>
              <a:t>]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CC7C9B4-E76E-44C5-AB45-0905BFCAF42E}"/>
              </a:ext>
            </a:extLst>
          </p:cNvPr>
          <p:cNvSpPr txBox="1"/>
          <p:nvPr/>
        </p:nvSpPr>
        <p:spPr>
          <a:xfrm>
            <a:off x="10107319" y="5980389"/>
            <a:ext cx="532789" cy="307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9BF"/>
                </a:solidFill>
              </a:rPr>
              <a:t>[</a:t>
            </a:r>
            <a:r>
              <a:rPr lang="en-US" altLang="zh-CN" sz="14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6-7</a:t>
            </a:r>
            <a:r>
              <a:rPr lang="en-US" altLang="zh-CN" sz="1400" dirty="0">
                <a:solidFill>
                  <a:srgbClr val="0009BF"/>
                </a:solidFill>
              </a:rPr>
              <a:t>]</a:t>
            </a: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7A672225-2B4A-4721-A6B4-2771F2330974}"/>
              </a:ext>
            </a:extLst>
          </p:cNvPr>
          <p:cNvGrpSpPr/>
          <p:nvPr/>
        </p:nvGrpSpPr>
        <p:grpSpPr>
          <a:xfrm>
            <a:off x="4965836" y="1080557"/>
            <a:ext cx="1433894" cy="717603"/>
            <a:chOff x="7709054" y="2481152"/>
            <a:chExt cx="1433539" cy="717417"/>
          </a:xfrm>
        </p:grpSpPr>
        <p:sp>
          <p:nvSpPr>
            <p:cNvPr id="209" name="流程图: 接点 208">
              <a:extLst>
                <a:ext uri="{FF2B5EF4-FFF2-40B4-BE49-F238E27FC236}">
                  <a16:creationId xmlns:a16="http://schemas.microsoft.com/office/drawing/2014/main" id="{06C03EC9-5B0E-4D31-9E1F-FF4E035C325E}"/>
                </a:ext>
              </a:extLst>
            </p:cNvPr>
            <p:cNvSpPr/>
            <p:nvPr/>
          </p:nvSpPr>
          <p:spPr>
            <a:xfrm>
              <a:off x="7709054" y="2936413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/>
            </a:p>
          </p:txBody>
        </p:sp>
        <p:sp>
          <p:nvSpPr>
            <p:cNvPr id="210" name="流程图: 接点 209">
              <a:extLst>
                <a:ext uri="{FF2B5EF4-FFF2-40B4-BE49-F238E27FC236}">
                  <a16:creationId xmlns:a16="http://schemas.microsoft.com/office/drawing/2014/main" id="{1CD58903-079D-4D30-AF1C-DBF2D81F0B13}"/>
                </a:ext>
              </a:extLst>
            </p:cNvPr>
            <p:cNvSpPr/>
            <p:nvPr/>
          </p:nvSpPr>
          <p:spPr>
            <a:xfrm>
              <a:off x="8846627" y="2936413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11" name="流程图: 接点 210">
              <a:extLst>
                <a:ext uri="{FF2B5EF4-FFF2-40B4-BE49-F238E27FC236}">
                  <a16:creationId xmlns:a16="http://schemas.microsoft.com/office/drawing/2014/main" id="{1B73D931-C14B-4215-BD09-00AA84ADF0E2}"/>
                </a:ext>
              </a:extLst>
            </p:cNvPr>
            <p:cNvSpPr/>
            <p:nvPr/>
          </p:nvSpPr>
          <p:spPr>
            <a:xfrm>
              <a:off x="8289060" y="2481152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2</a:t>
              </a:r>
            </a:p>
          </p:txBody>
        </p: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0015E813-818D-4D5F-BE2B-146F6F854780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7958799" y="2743308"/>
              <a:ext cx="478244" cy="220638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91BA05DE-0E86-4C7F-9E5E-9FD1964EF904}"/>
                </a:ext>
              </a:extLst>
            </p:cNvPr>
            <p:cNvCxnSpPr>
              <a:stCxn id="211" idx="4"/>
              <a:endCxn id="210" idx="0"/>
            </p:cNvCxnSpPr>
            <p:nvPr/>
          </p:nvCxnSpPr>
          <p:spPr>
            <a:xfrm>
              <a:off x="8437043" y="2743308"/>
              <a:ext cx="557567" cy="193105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35CCBC1-5FBE-4ECC-90D7-D3ECB6302E12}"/>
              </a:ext>
            </a:extLst>
          </p:cNvPr>
          <p:cNvCxnSpPr>
            <a:cxnSpLocks/>
            <a:stCxn id="275" idx="1"/>
            <a:endCxn id="218" idx="3"/>
          </p:cNvCxnSpPr>
          <p:nvPr/>
        </p:nvCxnSpPr>
        <p:spPr>
          <a:xfrm rot="10800000">
            <a:off x="6047354" y="1225972"/>
            <a:ext cx="3568701" cy="1093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868DC067-128B-459C-8B1C-B6F3C9AB5AC8}"/>
              </a:ext>
            </a:extLst>
          </p:cNvPr>
          <p:cNvSpPr/>
          <p:nvPr/>
        </p:nvSpPr>
        <p:spPr>
          <a:xfrm>
            <a:off x="5487639" y="2909806"/>
            <a:ext cx="627712" cy="440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91B10933-3335-4DF4-9E6D-04ABE223ADF7}"/>
              </a:ext>
            </a:extLst>
          </p:cNvPr>
          <p:cNvGrpSpPr/>
          <p:nvPr/>
        </p:nvGrpSpPr>
        <p:grpSpPr>
          <a:xfrm>
            <a:off x="4790408" y="2984890"/>
            <a:ext cx="1972501" cy="1210155"/>
            <a:chOff x="7466202" y="2481152"/>
            <a:chExt cx="1972357" cy="1210004"/>
          </a:xfrm>
        </p:grpSpPr>
        <p:sp>
          <p:nvSpPr>
            <p:cNvPr id="235" name="流程图: 接点 234">
              <a:extLst>
                <a:ext uri="{FF2B5EF4-FFF2-40B4-BE49-F238E27FC236}">
                  <a16:creationId xmlns:a16="http://schemas.microsoft.com/office/drawing/2014/main" id="{5F416F1F-F709-492D-8BF8-B0EDC2A8C0E3}"/>
                </a:ext>
              </a:extLst>
            </p:cNvPr>
            <p:cNvSpPr/>
            <p:nvPr/>
          </p:nvSpPr>
          <p:spPr>
            <a:xfrm>
              <a:off x="7466202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/>
            </a:p>
          </p:txBody>
        </p:sp>
        <p:sp>
          <p:nvSpPr>
            <p:cNvPr id="236" name="流程图: 接点 235">
              <a:extLst>
                <a:ext uri="{FF2B5EF4-FFF2-40B4-BE49-F238E27FC236}">
                  <a16:creationId xmlns:a16="http://schemas.microsoft.com/office/drawing/2014/main" id="{143169CB-5C48-4738-AD07-3546BB1BF46D}"/>
                </a:ext>
              </a:extLst>
            </p:cNvPr>
            <p:cNvSpPr/>
            <p:nvPr/>
          </p:nvSpPr>
          <p:spPr>
            <a:xfrm>
              <a:off x="7993094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rgbClr val="C00000"/>
                </a:solidFill>
              </a:endParaRPr>
            </a:p>
          </p:txBody>
        </p:sp>
        <p:sp>
          <p:nvSpPr>
            <p:cNvPr id="237" name="流程图: 接点 236">
              <a:extLst>
                <a:ext uri="{FF2B5EF4-FFF2-40B4-BE49-F238E27FC236}">
                  <a16:creationId xmlns:a16="http://schemas.microsoft.com/office/drawing/2014/main" id="{4EC31E81-201B-4F61-A71E-2A3CFA15D5D6}"/>
                </a:ext>
              </a:extLst>
            </p:cNvPr>
            <p:cNvSpPr/>
            <p:nvPr/>
          </p:nvSpPr>
          <p:spPr>
            <a:xfrm>
              <a:off x="8610684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8</a:t>
              </a:r>
            </a:p>
          </p:txBody>
        </p:sp>
        <p:sp>
          <p:nvSpPr>
            <p:cNvPr id="238" name="流程图: 接点 237">
              <a:extLst>
                <a:ext uri="{FF2B5EF4-FFF2-40B4-BE49-F238E27FC236}">
                  <a16:creationId xmlns:a16="http://schemas.microsoft.com/office/drawing/2014/main" id="{D2A150AA-7A27-4881-8865-851AEB7B7B0A}"/>
                </a:ext>
              </a:extLst>
            </p:cNvPr>
            <p:cNvSpPr/>
            <p:nvPr/>
          </p:nvSpPr>
          <p:spPr>
            <a:xfrm>
              <a:off x="9142593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9" name="流程图: 接点 238">
              <a:extLst>
                <a:ext uri="{FF2B5EF4-FFF2-40B4-BE49-F238E27FC236}">
                  <a16:creationId xmlns:a16="http://schemas.microsoft.com/office/drawing/2014/main" id="{74EFE89E-2BE6-4EA8-B071-A90B6655DA17}"/>
                </a:ext>
              </a:extLst>
            </p:cNvPr>
            <p:cNvSpPr/>
            <p:nvPr/>
          </p:nvSpPr>
          <p:spPr>
            <a:xfrm>
              <a:off x="7709054" y="2936413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rgbClr val="C00000"/>
                </a:solidFill>
              </a:endParaRPr>
            </a:p>
          </p:txBody>
        </p:sp>
        <p:sp>
          <p:nvSpPr>
            <p:cNvPr id="240" name="流程图: 接点 239">
              <a:extLst>
                <a:ext uri="{FF2B5EF4-FFF2-40B4-BE49-F238E27FC236}">
                  <a16:creationId xmlns:a16="http://schemas.microsoft.com/office/drawing/2014/main" id="{D012BCD9-DE53-4665-8E0F-F4F104AB705F}"/>
                </a:ext>
              </a:extLst>
            </p:cNvPr>
            <p:cNvSpPr/>
            <p:nvPr/>
          </p:nvSpPr>
          <p:spPr>
            <a:xfrm>
              <a:off x="8846627" y="2936413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1" name="流程图: 接点 240">
              <a:extLst>
                <a:ext uri="{FF2B5EF4-FFF2-40B4-BE49-F238E27FC236}">
                  <a16:creationId xmlns:a16="http://schemas.microsoft.com/office/drawing/2014/main" id="{8A9ED51D-F87E-4498-B641-FCE22F93DB49}"/>
                </a:ext>
              </a:extLst>
            </p:cNvPr>
            <p:cNvSpPr/>
            <p:nvPr/>
          </p:nvSpPr>
          <p:spPr>
            <a:xfrm>
              <a:off x="8289060" y="2481152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</a:rPr>
                <a:t>3</a:t>
              </a:r>
            </a:p>
          </p:txBody>
        </p: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74F2098F-CD02-4203-A36F-347CC4103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5138" y="3195236"/>
              <a:ext cx="138212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384C8268-6242-41C4-B3D4-D21D73AC531B}"/>
                </a:ext>
              </a:extLst>
            </p:cNvPr>
            <p:cNvCxnSpPr/>
            <p:nvPr/>
          </p:nvCxnSpPr>
          <p:spPr>
            <a:xfrm flipH="1">
              <a:off x="8761828" y="3171037"/>
              <a:ext cx="138212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7B267C45-DF8E-42EB-ABE7-94270E0755AF}"/>
                </a:ext>
              </a:extLst>
            </p:cNvPr>
            <p:cNvCxnSpPr>
              <a:stCxn id="241" idx="4"/>
            </p:cNvCxnSpPr>
            <p:nvPr/>
          </p:nvCxnSpPr>
          <p:spPr>
            <a:xfrm flipH="1">
              <a:off x="7958799" y="2743308"/>
              <a:ext cx="478244" cy="220638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4029BE6D-E1E7-4B58-AE70-856998A67069}"/>
                </a:ext>
              </a:extLst>
            </p:cNvPr>
            <p:cNvCxnSpPr>
              <a:endCxn id="236" idx="0"/>
            </p:cNvCxnSpPr>
            <p:nvPr/>
          </p:nvCxnSpPr>
          <p:spPr>
            <a:xfrm>
              <a:off x="7958799" y="3160177"/>
              <a:ext cx="182278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EFFADE0F-64AB-4453-8E58-40F13889AC63}"/>
                </a:ext>
              </a:extLst>
            </p:cNvPr>
            <p:cNvCxnSpPr/>
            <p:nvPr/>
          </p:nvCxnSpPr>
          <p:spPr>
            <a:xfrm>
              <a:off x="9093846" y="3171036"/>
              <a:ext cx="182278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1F7989FA-98D2-4854-A7D4-5F7BA43DDF2D}"/>
                </a:ext>
              </a:extLst>
            </p:cNvPr>
            <p:cNvCxnSpPr>
              <a:cxnSpLocks/>
              <a:stCxn id="241" idx="4"/>
              <a:endCxn id="240" idx="0"/>
            </p:cNvCxnSpPr>
            <p:nvPr/>
          </p:nvCxnSpPr>
          <p:spPr>
            <a:xfrm>
              <a:off x="8437043" y="2743308"/>
              <a:ext cx="557567" cy="193105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箭头: 下 247">
            <a:extLst>
              <a:ext uri="{FF2B5EF4-FFF2-40B4-BE49-F238E27FC236}">
                <a16:creationId xmlns:a16="http://schemas.microsoft.com/office/drawing/2014/main" id="{102781E1-88F7-4A87-8F31-D82C20B4DD37}"/>
              </a:ext>
            </a:extLst>
          </p:cNvPr>
          <p:cNvSpPr/>
          <p:nvPr/>
        </p:nvSpPr>
        <p:spPr>
          <a:xfrm>
            <a:off x="4591867" y="2371185"/>
            <a:ext cx="2380602" cy="403480"/>
          </a:xfrm>
          <a:prstGeom prst="downArrow">
            <a:avLst>
              <a:gd name="adj1" fmla="val 50000"/>
              <a:gd name="adj2" fmla="val 538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后插入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1400" b="1" dirty="0">
              <a:solidFill>
                <a:srgbClr val="0009B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823A0C49-5E91-4D61-ABB5-6BF1A3A02EC2}"/>
              </a:ext>
            </a:extLst>
          </p:cNvPr>
          <p:cNvCxnSpPr>
            <a:stCxn id="16" idx="1"/>
            <a:endCxn id="223" idx="3"/>
          </p:cNvCxnSpPr>
          <p:nvPr/>
        </p:nvCxnSpPr>
        <p:spPr>
          <a:xfrm rot="10800000">
            <a:off x="6115351" y="3130306"/>
            <a:ext cx="3466424" cy="220996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64FD0589-4864-4A29-8DF4-39135DDC94BD}"/>
              </a:ext>
            </a:extLst>
          </p:cNvPr>
          <p:cNvGrpSpPr/>
          <p:nvPr/>
        </p:nvGrpSpPr>
        <p:grpSpPr>
          <a:xfrm>
            <a:off x="4849450" y="4866413"/>
            <a:ext cx="1972501" cy="1210155"/>
            <a:chOff x="7466202" y="2481152"/>
            <a:chExt cx="1972357" cy="1210004"/>
          </a:xfrm>
        </p:grpSpPr>
        <p:sp>
          <p:nvSpPr>
            <p:cNvPr id="282" name="流程图: 接点 281">
              <a:extLst>
                <a:ext uri="{FF2B5EF4-FFF2-40B4-BE49-F238E27FC236}">
                  <a16:creationId xmlns:a16="http://schemas.microsoft.com/office/drawing/2014/main" id="{A9C87771-06FB-4FD0-8FB9-886BFEA0E6F6}"/>
                </a:ext>
              </a:extLst>
            </p:cNvPr>
            <p:cNvSpPr/>
            <p:nvPr/>
          </p:nvSpPr>
          <p:spPr>
            <a:xfrm>
              <a:off x="7466202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/>
            </a:p>
          </p:txBody>
        </p:sp>
        <p:sp>
          <p:nvSpPr>
            <p:cNvPr id="283" name="流程图: 接点 282">
              <a:extLst>
                <a:ext uri="{FF2B5EF4-FFF2-40B4-BE49-F238E27FC236}">
                  <a16:creationId xmlns:a16="http://schemas.microsoft.com/office/drawing/2014/main" id="{289C8640-C331-4946-ACE9-8361C808D649}"/>
                </a:ext>
              </a:extLst>
            </p:cNvPr>
            <p:cNvSpPr/>
            <p:nvPr/>
          </p:nvSpPr>
          <p:spPr>
            <a:xfrm>
              <a:off x="7993094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84" name="流程图: 接点 283">
              <a:extLst>
                <a:ext uri="{FF2B5EF4-FFF2-40B4-BE49-F238E27FC236}">
                  <a16:creationId xmlns:a16="http://schemas.microsoft.com/office/drawing/2014/main" id="{E69D7BF8-01F7-4A65-97B2-5B4369019500}"/>
                </a:ext>
              </a:extLst>
            </p:cNvPr>
            <p:cNvSpPr/>
            <p:nvPr/>
          </p:nvSpPr>
          <p:spPr>
            <a:xfrm>
              <a:off x="8610684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8</a:t>
              </a:r>
            </a:p>
          </p:txBody>
        </p:sp>
        <p:sp>
          <p:nvSpPr>
            <p:cNvPr id="285" name="流程图: 接点 284">
              <a:extLst>
                <a:ext uri="{FF2B5EF4-FFF2-40B4-BE49-F238E27FC236}">
                  <a16:creationId xmlns:a16="http://schemas.microsoft.com/office/drawing/2014/main" id="{5FA383B0-AB21-4905-8EA9-CF9AB019EA36}"/>
                </a:ext>
              </a:extLst>
            </p:cNvPr>
            <p:cNvSpPr/>
            <p:nvPr/>
          </p:nvSpPr>
          <p:spPr>
            <a:xfrm>
              <a:off x="9142593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86" name="流程图: 接点 285">
              <a:extLst>
                <a:ext uri="{FF2B5EF4-FFF2-40B4-BE49-F238E27FC236}">
                  <a16:creationId xmlns:a16="http://schemas.microsoft.com/office/drawing/2014/main" id="{48BD0585-0AD2-4FC8-860F-6F48463EFD64}"/>
                </a:ext>
              </a:extLst>
            </p:cNvPr>
            <p:cNvSpPr/>
            <p:nvPr/>
          </p:nvSpPr>
          <p:spPr>
            <a:xfrm>
              <a:off x="7709054" y="2936413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rgbClr val="C00000"/>
                </a:solidFill>
              </a:endParaRPr>
            </a:p>
          </p:txBody>
        </p:sp>
        <p:sp>
          <p:nvSpPr>
            <p:cNvPr id="287" name="流程图: 接点 286">
              <a:extLst>
                <a:ext uri="{FF2B5EF4-FFF2-40B4-BE49-F238E27FC236}">
                  <a16:creationId xmlns:a16="http://schemas.microsoft.com/office/drawing/2014/main" id="{9C6731D6-2D13-4A18-A21F-E6E59B0BDAC2}"/>
                </a:ext>
              </a:extLst>
            </p:cNvPr>
            <p:cNvSpPr/>
            <p:nvPr/>
          </p:nvSpPr>
          <p:spPr>
            <a:xfrm>
              <a:off x="8836690" y="2936413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88" name="流程图: 接点 287">
              <a:extLst>
                <a:ext uri="{FF2B5EF4-FFF2-40B4-BE49-F238E27FC236}">
                  <a16:creationId xmlns:a16="http://schemas.microsoft.com/office/drawing/2014/main" id="{C0FC8E2F-EF76-46E2-B604-6EB5C9F43779}"/>
                </a:ext>
              </a:extLst>
            </p:cNvPr>
            <p:cNvSpPr/>
            <p:nvPr/>
          </p:nvSpPr>
          <p:spPr>
            <a:xfrm>
              <a:off x="8289060" y="2481152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6FD990D2-546D-441A-82C0-9AFCA1295051}"/>
                </a:ext>
              </a:extLst>
            </p:cNvPr>
            <p:cNvCxnSpPr>
              <a:cxnSpLocks/>
              <a:stCxn id="286" idx="3"/>
              <a:endCxn id="282" idx="0"/>
            </p:cNvCxnSpPr>
            <p:nvPr/>
          </p:nvCxnSpPr>
          <p:spPr>
            <a:xfrm flipH="1">
              <a:off x="7614185" y="3160177"/>
              <a:ext cx="138212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B039A447-FA3E-41B9-819A-F278FA1E47E5}"/>
                </a:ext>
              </a:extLst>
            </p:cNvPr>
            <p:cNvCxnSpPr/>
            <p:nvPr/>
          </p:nvCxnSpPr>
          <p:spPr>
            <a:xfrm flipH="1">
              <a:off x="8761828" y="3171037"/>
              <a:ext cx="138212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1C93A454-7631-41DF-9CAF-7FD3F3E824D1}"/>
                </a:ext>
              </a:extLst>
            </p:cNvPr>
            <p:cNvCxnSpPr>
              <a:stCxn id="288" idx="4"/>
            </p:cNvCxnSpPr>
            <p:nvPr/>
          </p:nvCxnSpPr>
          <p:spPr>
            <a:xfrm flipH="1">
              <a:off x="7958799" y="2743308"/>
              <a:ext cx="478244" cy="220638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D335BFB6-005F-4E16-920B-22D304F81E7D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7958799" y="3160177"/>
              <a:ext cx="182278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88152351-B66B-438D-9784-EE41C293C389}"/>
                </a:ext>
              </a:extLst>
            </p:cNvPr>
            <p:cNvCxnSpPr/>
            <p:nvPr/>
          </p:nvCxnSpPr>
          <p:spPr>
            <a:xfrm>
              <a:off x="9093846" y="3171036"/>
              <a:ext cx="182278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6B576A93-D46C-4BD5-BA7B-B79C359802EE}"/>
                </a:ext>
              </a:extLst>
            </p:cNvPr>
            <p:cNvCxnSpPr>
              <a:stCxn id="288" idx="4"/>
              <a:endCxn id="287" idx="0"/>
            </p:cNvCxnSpPr>
            <p:nvPr/>
          </p:nvCxnSpPr>
          <p:spPr>
            <a:xfrm>
              <a:off x="8437043" y="2743308"/>
              <a:ext cx="547630" cy="193105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80DF0CF5-BD3F-4C95-84A6-CA2CC253FD12}"/>
                  </a:ext>
                </a:extLst>
              </p:cNvPr>
              <p:cNvSpPr txBox="1"/>
              <p:nvPr/>
            </p:nvSpPr>
            <p:spPr>
              <a:xfrm>
                <a:off x="9674372" y="5467041"/>
                <a:ext cx="9184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80DF0CF5-BD3F-4C95-84A6-CA2CC253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372" y="5467041"/>
                <a:ext cx="918448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E0B63970-D325-4519-87F4-6E950B9B74CA}"/>
                  </a:ext>
                </a:extLst>
              </p:cNvPr>
              <p:cNvSpPr txBox="1"/>
              <p:nvPr/>
            </p:nvSpPr>
            <p:spPr>
              <a:xfrm>
                <a:off x="5952115" y="2843533"/>
                <a:ext cx="9184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E0B63970-D325-4519-87F4-6E950B9B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15" y="2843533"/>
                <a:ext cx="918448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流程图: 接点 308">
            <a:extLst>
              <a:ext uri="{FF2B5EF4-FFF2-40B4-BE49-F238E27FC236}">
                <a16:creationId xmlns:a16="http://schemas.microsoft.com/office/drawing/2014/main" id="{A4005AF9-45BD-4846-A44C-E5A60EFB4A09}"/>
              </a:ext>
            </a:extLst>
          </p:cNvPr>
          <p:cNvSpPr/>
          <p:nvPr/>
        </p:nvSpPr>
        <p:spPr>
          <a:xfrm>
            <a:off x="4726105" y="2040870"/>
            <a:ext cx="295988" cy="262189"/>
          </a:xfrm>
          <a:prstGeom prst="flowChartConnector">
            <a:avLst/>
          </a:prstGeom>
          <a:ln>
            <a:solidFill>
              <a:srgbClr val="0009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310" name="流程图: 接点 309">
            <a:extLst>
              <a:ext uri="{FF2B5EF4-FFF2-40B4-BE49-F238E27FC236}">
                <a16:creationId xmlns:a16="http://schemas.microsoft.com/office/drawing/2014/main" id="{BAF53B3D-E79C-48B9-8CF5-E7444A6C6D3A}"/>
              </a:ext>
            </a:extLst>
          </p:cNvPr>
          <p:cNvSpPr/>
          <p:nvPr/>
        </p:nvSpPr>
        <p:spPr>
          <a:xfrm>
            <a:off x="5253035" y="2040870"/>
            <a:ext cx="295988" cy="262189"/>
          </a:xfrm>
          <a:prstGeom prst="flowChartConnector">
            <a:avLst/>
          </a:prstGeom>
          <a:ln>
            <a:solidFill>
              <a:srgbClr val="0009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C00000"/>
              </a:solidFill>
            </a:endParaRPr>
          </a:p>
        </p:txBody>
      </p:sp>
      <p:cxnSp>
        <p:nvCxnSpPr>
          <p:cNvPr id="311" name="直接连接符 310">
            <a:extLst>
              <a:ext uri="{FF2B5EF4-FFF2-40B4-BE49-F238E27FC236}">
                <a16:creationId xmlns:a16="http://schemas.microsoft.com/office/drawing/2014/main" id="{43CFB1A6-A354-470C-83B8-A6070BF629E5}"/>
              </a:ext>
            </a:extLst>
          </p:cNvPr>
          <p:cNvCxnSpPr>
            <a:endCxn id="309" idx="0"/>
          </p:cNvCxnSpPr>
          <p:nvPr/>
        </p:nvCxnSpPr>
        <p:spPr>
          <a:xfrm flipH="1">
            <a:off x="4874099" y="1772014"/>
            <a:ext cx="138222" cy="268857"/>
          </a:xfrm>
          <a:prstGeom prst="line">
            <a:avLst/>
          </a:prstGeom>
          <a:ln w="12700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717C68D8-5173-43DE-9225-597E21738FC9}"/>
              </a:ext>
            </a:extLst>
          </p:cNvPr>
          <p:cNvCxnSpPr>
            <a:endCxn id="310" idx="0"/>
          </p:cNvCxnSpPr>
          <p:nvPr/>
        </p:nvCxnSpPr>
        <p:spPr>
          <a:xfrm>
            <a:off x="5218738" y="1772014"/>
            <a:ext cx="182291" cy="268857"/>
          </a:xfrm>
          <a:prstGeom prst="line">
            <a:avLst/>
          </a:prstGeom>
          <a:ln w="12700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流程图: 接点 346">
            <a:extLst>
              <a:ext uri="{FF2B5EF4-FFF2-40B4-BE49-F238E27FC236}">
                <a16:creationId xmlns:a16="http://schemas.microsoft.com/office/drawing/2014/main" id="{6CD5B354-F0FE-461B-92D7-AF7D908E2399}"/>
              </a:ext>
            </a:extLst>
          </p:cNvPr>
          <p:cNvSpPr/>
          <p:nvPr/>
        </p:nvSpPr>
        <p:spPr>
          <a:xfrm>
            <a:off x="5850934" y="2043175"/>
            <a:ext cx="295988" cy="262189"/>
          </a:xfrm>
          <a:prstGeom prst="flowChartConnector">
            <a:avLst/>
          </a:prstGeom>
          <a:ln>
            <a:solidFill>
              <a:srgbClr val="0009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348" name="流程图: 接点 347">
            <a:extLst>
              <a:ext uri="{FF2B5EF4-FFF2-40B4-BE49-F238E27FC236}">
                <a16:creationId xmlns:a16="http://schemas.microsoft.com/office/drawing/2014/main" id="{FAC5D0C8-549E-4FF9-8066-1496F8E947C2}"/>
              </a:ext>
            </a:extLst>
          </p:cNvPr>
          <p:cNvSpPr/>
          <p:nvPr/>
        </p:nvSpPr>
        <p:spPr>
          <a:xfrm>
            <a:off x="6377864" y="2043175"/>
            <a:ext cx="295988" cy="262189"/>
          </a:xfrm>
          <a:prstGeom prst="flowChartConnector">
            <a:avLst/>
          </a:prstGeom>
          <a:ln>
            <a:solidFill>
              <a:srgbClr val="0009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C00000"/>
              </a:solidFill>
            </a:endParaRPr>
          </a:p>
        </p:txBody>
      </p: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ACA51A06-EF31-410F-840F-DE8E80DBAA3D}"/>
              </a:ext>
            </a:extLst>
          </p:cNvPr>
          <p:cNvCxnSpPr>
            <a:endCxn id="347" idx="0"/>
          </p:cNvCxnSpPr>
          <p:nvPr/>
        </p:nvCxnSpPr>
        <p:spPr>
          <a:xfrm flipH="1">
            <a:off x="5998928" y="1774319"/>
            <a:ext cx="138222" cy="268857"/>
          </a:xfrm>
          <a:prstGeom prst="line">
            <a:avLst/>
          </a:prstGeom>
          <a:ln w="12700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70A6D18E-D38E-43EF-B99D-3395A0EEDFA7}"/>
              </a:ext>
            </a:extLst>
          </p:cNvPr>
          <p:cNvCxnSpPr>
            <a:endCxn id="348" idx="0"/>
          </p:cNvCxnSpPr>
          <p:nvPr/>
        </p:nvCxnSpPr>
        <p:spPr>
          <a:xfrm>
            <a:off x="6343567" y="1774319"/>
            <a:ext cx="182291" cy="268857"/>
          </a:xfrm>
          <a:prstGeom prst="line">
            <a:avLst/>
          </a:prstGeom>
          <a:ln w="12700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流程图: 接点 352">
            <a:extLst>
              <a:ext uri="{FF2B5EF4-FFF2-40B4-BE49-F238E27FC236}">
                <a16:creationId xmlns:a16="http://schemas.microsoft.com/office/drawing/2014/main" id="{E4A5B84E-8201-4650-A891-3F9F0879846E}"/>
              </a:ext>
            </a:extLst>
          </p:cNvPr>
          <p:cNvSpPr/>
          <p:nvPr/>
        </p:nvSpPr>
        <p:spPr>
          <a:xfrm>
            <a:off x="5109639" y="6346433"/>
            <a:ext cx="295988" cy="262189"/>
          </a:xfrm>
          <a:prstGeom prst="flowChartConnector">
            <a:avLst/>
          </a:prstGeom>
          <a:ln>
            <a:solidFill>
              <a:srgbClr val="0009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C00000"/>
              </a:solidFill>
            </a:endParaRPr>
          </a:p>
        </p:txBody>
      </p: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A6C72EF9-F8F3-409F-BFE1-A5CD36A48C4A}"/>
              </a:ext>
            </a:extLst>
          </p:cNvPr>
          <p:cNvCxnSpPr>
            <a:endCxn id="353" idx="0"/>
          </p:cNvCxnSpPr>
          <p:nvPr/>
        </p:nvCxnSpPr>
        <p:spPr>
          <a:xfrm>
            <a:off x="5075342" y="6077577"/>
            <a:ext cx="182291" cy="268857"/>
          </a:xfrm>
          <a:prstGeom prst="line">
            <a:avLst/>
          </a:prstGeom>
          <a:ln w="12700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箭头: 下 358">
            <a:extLst>
              <a:ext uri="{FF2B5EF4-FFF2-40B4-BE49-F238E27FC236}">
                <a16:creationId xmlns:a16="http://schemas.microsoft.com/office/drawing/2014/main" id="{992DF511-E8E5-4084-ACDC-3FAF326813DC}"/>
              </a:ext>
            </a:extLst>
          </p:cNvPr>
          <p:cNvSpPr/>
          <p:nvPr/>
        </p:nvSpPr>
        <p:spPr>
          <a:xfrm>
            <a:off x="4611194" y="4365206"/>
            <a:ext cx="2380602" cy="403480"/>
          </a:xfrm>
          <a:prstGeom prst="downArrow">
            <a:avLst>
              <a:gd name="adj1" fmla="val 50000"/>
              <a:gd name="adj2" fmla="val 538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后插入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400" b="1" dirty="0">
              <a:solidFill>
                <a:srgbClr val="0009B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A78C6913-11F7-42D9-A028-5C4A77CDF607}"/>
              </a:ext>
            </a:extLst>
          </p:cNvPr>
          <p:cNvSpPr txBox="1"/>
          <p:nvPr/>
        </p:nvSpPr>
        <p:spPr>
          <a:xfrm>
            <a:off x="4946513" y="33901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2,3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F3990544-202E-4B6B-8F41-B97204F2CFDA}"/>
              </a:ext>
            </a:extLst>
          </p:cNvPr>
          <p:cNvSpPr txBox="1"/>
          <p:nvPr/>
        </p:nvSpPr>
        <p:spPr>
          <a:xfrm>
            <a:off x="6073633" y="33906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4D29ABE5-442B-407C-A3CE-7063972B59CD}"/>
              </a:ext>
            </a:extLst>
          </p:cNvPr>
          <p:cNvSpPr txBox="1"/>
          <p:nvPr/>
        </p:nvSpPr>
        <p:spPr>
          <a:xfrm>
            <a:off x="5007424" y="52584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3,4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D6262ED6-A12A-4076-A1DF-E0402883BF05}"/>
              </a:ext>
            </a:extLst>
          </p:cNvPr>
          <p:cNvSpPr txBox="1"/>
          <p:nvPr/>
        </p:nvSpPr>
        <p:spPr>
          <a:xfrm>
            <a:off x="6148795" y="52723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1,3</a:t>
            </a:r>
            <a:endParaRPr lang="zh-CN" altLang="en-US" dirty="0"/>
          </a:p>
        </p:txBody>
      </p: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3C25C8B2-55E9-43F2-8168-860E0AE1E597}"/>
              </a:ext>
            </a:extLst>
          </p:cNvPr>
          <p:cNvGrpSpPr/>
          <p:nvPr/>
        </p:nvGrpSpPr>
        <p:grpSpPr>
          <a:xfrm>
            <a:off x="2044416" y="4475944"/>
            <a:ext cx="1972501" cy="1210155"/>
            <a:chOff x="7466202" y="2481152"/>
            <a:chExt cx="1972357" cy="1210004"/>
          </a:xfrm>
        </p:grpSpPr>
        <p:sp>
          <p:nvSpPr>
            <p:cNvPr id="379" name="流程图: 接点 378">
              <a:extLst>
                <a:ext uri="{FF2B5EF4-FFF2-40B4-BE49-F238E27FC236}">
                  <a16:creationId xmlns:a16="http://schemas.microsoft.com/office/drawing/2014/main" id="{48C806E1-3530-4B4A-9E5D-1A762FBCBEED}"/>
                </a:ext>
              </a:extLst>
            </p:cNvPr>
            <p:cNvSpPr/>
            <p:nvPr/>
          </p:nvSpPr>
          <p:spPr>
            <a:xfrm>
              <a:off x="7466202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/>
            </a:p>
          </p:txBody>
        </p:sp>
        <p:sp>
          <p:nvSpPr>
            <p:cNvPr id="380" name="流程图: 接点 379">
              <a:extLst>
                <a:ext uri="{FF2B5EF4-FFF2-40B4-BE49-F238E27FC236}">
                  <a16:creationId xmlns:a16="http://schemas.microsoft.com/office/drawing/2014/main" id="{5A53E568-3766-413E-83A5-9F8B58B8B9C2}"/>
                </a:ext>
              </a:extLst>
            </p:cNvPr>
            <p:cNvSpPr/>
            <p:nvPr/>
          </p:nvSpPr>
          <p:spPr>
            <a:xfrm>
              <a:off x="7993094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381" name="流程图: 接点 380">
              <a:extLst>
                <a:ext uri="{FF2B5EF4-FFF2-40B4-BE49-F238E27FC236}">
                  <a16:creationId xmlns:a16="http://schemas.microsoft.com/office/drawing/2014/main" id="{05B72A5D-FD54-44EF-92BA-64B145CBF156}"/>
                </a:ext>
              </a:extLst>
            </p:cNvPr>
            <p:cNvSpPr/>
            <p:nvPr/>
          </p:nvSpPr>
          <p:spPr>
            <a:xfrm>
              <a:off x="8610684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8</a:t>
              </a:r>
            </a:p>
          </p:txBody>
        </p:sp>
        <p:sp>
          <p:nvSpPr>
            <p:cNvPr id="382" name="流程图: 接点 381">
              <a:extLst>
                <a:ext uri="{FF2B5EF4-FFF2-40B4-BE49-F238E27FC236}">
                  <a16:creationId xmlns:a16="http://schemas.microsoft.com/office/drawing/2014/main" id="{91425862-6EEF-4A7D-A38B-9620145F5092}"/>
                </a:ext>
              </a:extLst>
            </p:cNvPr>
            <p:cNvSpPr/>
            <p:nvPr/>
          </p:nvSpPr>
          <p:spPr>
            <a:xfrm>
              <a:off x="9142593" y="3429000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83" name="流程图: 接点 382">
              <a:extLst>
                <a:ext uri="{FF2B5EF4-FFF2-40B4-BE49-F238E27FC236}">
                  <a16:creationId xmlns:a16="http://schemas.microsoft.com/office/drawing/2014/main" id="{8BA43999-CBDA-4454-BBF8-9F63CCD155BA}"/>
                </a:ext>
              </a:extLst>
            </p:cNvPr>
            <p:cNvSpPr/>
            <p:nvPr/>
          </p:nvSpPr>
          <p:spPr>
            <a:xfrm>
              <a:off x="7709054" y="2936413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rgbClr val="C00000"/>
                </a:solidFill>
              </a:endParaRPr>
            </a:p>
          </p:txBody>
        </p:sp>
        <p:sp>
          <p:nvSpPr>
            <p:cNvPr id="384" name="流程图: 接点 383">
              <a:extLst>
                <a:ext uri="{FF2B5EF4-FFF2-40B4-BE49-F238E27FC236}">
                  <a16:creationId xmlns:a16="http://schemas.microsoft.com/office/drawing/2014/main" id="{A9A37CCB-036B-4565-8956-69DA8E6491E9}"/>
                </a:ext>
              </a:extLst>
            </p:cNvPr>
            <p:cNvSpPr/>
            <p:nvPr/>
          </p:nvSpPr>
          <p:spPr>
            <a:xfrm>
              <a:off x="8836690" y="2936413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85" name="流程图: 接点 384">
              <a:extLst>
                <a:ext uri="{FF2B5EF4-FFF2-40B4-BE49-F238E27FC236}">
                  <a16:creationId xmlns:a16="http://schemas.microsoft.com/office/drawing/2014/main" id="{C4CAC205-D919-4227-B206-66561B9ADAB9}"/>
                </a:ext>
              </a:extLst>
            </p:cNvPr>
            <p:cNvSpPr/>
            <p:nvPr/>
          </p:nvSpPr>
          <p:spPr>
            <a:xfrm>
              <a:off x="8289060" y="2481152"/>
              <a:ext cx="295966" cy="262156"/>
            </a:xfrm>
            <a:prstGeom prst="flowChartConnector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DE99AD2-E065-4DF4-AA0B-10DA032C4959}"/>
                </a:ext>
              </a:extLst>
            </p:cNvPr>
            <p:cNvCxnSpPr>
              <a:cxnSpLocks/>
              <a:stCxn id="383" idx="3"/>
              <a:endCxn id="379" idx="0"/>
            </p:cNvCxnSpPr>
            <p:nvPr/>
          </p:nvCxnSpPr>
          <p:spPr>
            <a:xfrm flipH="1">
              <a:off x="7614185" y="3160177"/>
              <a:ext cx="138212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D03A0AD-392E-4906-8157-34567B21D5B9}"/>
                </a:ext>
              </a:extLst>
            </p:cNvPr>
            <p:cNvCxnSpPr/>
            <p:nvPr/>
          </p:nvCxnSpPr>
          <p:spPr>
            <a:xfrm flipH="1">
              <a:off x="8761828" y="3171037"/>
              <a:ext cx="138212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8178799-166A-4010-9FDB-FEC252EBF6B7}"/>
                </a:ext>
              </a:extLst>
            </p:cNvPr>
            <p:cNvCxnSpPr>
              <a:stCxn id="385" idx="4"/>
            </p:cNvCxnSpPr>
            <p:nvPr/>
          </p:nvCxnSpPr>
          <p:spPr>
            <a:xfrm flipH="1">
              <a:off x="7958799" y="2743308"/>
              <a:ext cx="478244" cy="220638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221D2E04-DA64-40FF-A2CE-8A0397F3B274}"/>
                </a:ext>
              </a:extLst>
            </p:cNvPr>
            <p:cNvCxnSpPr>
              <a:cxnSpLocks/>
              <a:endCxn id="380" idx="0"/>
            </p:cNvCxnSpPr>
            <p:nvPr/>
          </p:nvCxnSpPr>
          <p:spPr>
            <a:xfrm>
              <a:off x="7958799" y="3160177"/>
              <a:ext cx="182278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F18E247-CE35-4469-8264-BD4AA588F98B}"/>
                </a:ext>
              </a:extLst>
            </p:cNvPr>
            <p:cNvCxnSpPr/>
            <p:nvPr/>
          </p:nvCxnSpPr>
          <p:spPr>
            <a:xfrm>
              <a:off x="9093846" y="3171036"/>
              <a:ext cx="182278" cy="268823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E9CC9260-4763-4C70-90E3-C9AD2AA40EE1}"/>
                </a:ext>
              </a:extLst>
            </p:cNvPr>
            <p:cNvCxnSpPr>
              <a:stCxn id="385" idx="4"/>
              <a:endCxn id="384" idx="0"/>
            </p:cNvCxnSpPr>
            <p:nvPr/>
          </p:nvCxnSpPr>
          <p:spPr>
            <a:xfrm>
              <a:off x="8437043" y="2743308"/>
              <a:ext cx="547630" cy="193105"/>
            </a:xfrm>
            <a:prstGeom prst="line">
              <a:avLst/>
            </a:prstGeom>
            <a:ln w="12700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2" name="流程图: 接点 391">
            <a:extLst>
              <a:ext uri="{FF2B5EF4-FFF2-40B4-BE49-F238E27FC236}">
                <a16:creationId xmlns:a16="http://schemas.microsoft.com/office/drawing/2014/main" id="{AE9A695D-B5A3-4B70-85C3-B0D462755016}"/>
              </a:ext>
            </a:extLst>
          </p:cNvPr>
          <p:cNvSpPr/>
          <p:nvPr/>
        </p:nvSpPr>
        <p:spPr>
          <a:xfrm>
            <a:off x="2304605" y="5955964"/>
            <a:ext cx="295988" cy="262189"/>
          </a:xfrm>
          <a:prstGeom prst="flowChartConnector">
            <a:avLst/>
          </a:prstGeom>
          <a:ln>
            <a:solidFill>
              <a:srgbClr val="0009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C00000"/>
              </a:solidFill>
            </a:endParaRPr>
          </a:p>
        </p:txBody>
      </p: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04BC1242-A42F-418E-A175-414042377743}"/>
              </a:ext>
            </a:extLst>
          </p:cNvPr>
          <p:cNvCxnSpPr>
            <a:endCxn id="392" idx="0"/>
          </p:cNvCxnSpPr>
          <p:nvPr/>
        </p:nvCxnSpPr>
        <p:spPr>
          <a:xfrm>
            <a:off x="2270308" y="5687108"/>
            <a:ext cx="182291" cy="268857"/>
          </a:xfrm>
          <a:prstGeom prst="line">
            <a:avLst/>
          </a:prstGeom>
          <a:ln w="12700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文本框 397">
            <a:extLst>
              <a:ext uri="{FF2B5EF4-FFF2-40B4-BE49-F238E27FC236}">
                <a16:creationId xmlns:a16="http://schemas.microsoft.com/office/drawing/2014/main" id="{1ACEC175-6A35-4ACF-839C-7DD1248A02BC}"/>
              </a:ext>
            </a:extLst>
          </p:cNvPr>
          <p:cNvSpPr txBox="1"/>
          <p:nvPr/>
        </p:nvSpPr>
        <p:spPr>
          <a:xfrm>
            <a:off x="2202390" y="48679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3,5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208ED053-EB61-42E8-8EAF-78F421544B0F}"/>
              </a:ext>
            </a:extLst>
          </p:cNvPr>
          <p:cNvSpPr txBox="1"/>
          <p:nvPr/>
        </p:nvSpPr>
        <p:spPr>
          <a:xfrm>
            <a:off x="3343761" y="48818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1,3</a:t>
            </a:r>
            <a:endParaRPr lang="zh-CN" altLang="en-US" dirty="0"/>
          </a:p>
        </p:txBody>
      </p: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CCCCBA0A-90C9-4DA6-8B99-0D46064D4B08}"/>
              </a:ext>
            </a:extLst>
          </p:cNvPr>
          <p:cNvGrpSpPr/>
          <p:nvPr/>
        </p:nvGrpSpPr>
        <p:grpSpPr>
          <a:xfrm>
            <a:off x="4092866" y="4904723"/>
            <a:ext cx="629323" cy="1491433"/>
            <a:chOff x="3028068" y="5286035"/>
            <a:chExt cx="933359" cy="1206544"/>
          </a:xfrm>
        </p:grpSpPr>
        <p:sp>
          <p:nvSpPr>
            <p:cNvPr id="400" name="箭头: 右 399">
              <a:extLst>
                <a:ext uri="{FF2B5EF4-FFF2-40B4-BE49-F238E27FC236}">
                  <a16:creationId xmlns:a16="http://schemas.microsoft.com/office/drawing/2014/main" id="{3E564471-AAC4-4E38-85C1-A70AEEC645DE}"/>
                </a:ext>
              </a:extLst>
            </p:cNvPr>
            <p:cNvSpPr/>
            <p:nvPr/>
          </p:nvSpPr>
          <p:spPr>
            <a:xfrm rot="10800000">
              <a:off x="3111670" y="5286035"/>
              <a:ext cx="706799" cy="120654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962C6B2D-397F-4647-B96D-9522CA0E7B07}"/>
                </a:ext>
              </a:extLst>
            </p:cNvPr>
            <p:cNvSpPr txBox="1"/>
            <p:nvPr/>
          </p:nvSpPr>
          <p:spPr>
            <a:xfrm>
              <a:off x="3028068" y="5648156"/>
              <a:ext cx="933359" cy="423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9B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在</a:t>
              </a:r>
              <a:r>
                <a:rPr lang="en-US" altLang="zh-CN" sz="1400" b="1" dirty="0">
                  <a:solidFill>
                    <a:srgbClr val="0009B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r>
                <a:rPr lang="zh-CN" altLang="en-US" sz="1400" b="1" dirty="0">
                  <a:solidFill>
                    <a:srgbClr val="0009B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后</a:t>
              </a:r>
              <a:endPara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400" b="1" dirty="0">
                  <a:solidFill>
                    <a:srgbClr val="0009B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插入</a:t>
              </a:r>
              <a:r>
                <a:rPr lang="en-US" altLang="zh-CN" sz="1400" b="1" dirty="0">
                  <a:solidFill>
                    <a:srgbClr val="0009B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endPara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406" name="文本框 405">
            <a:extLst>
              <a:ext uri="{FF2B5EF4-FFF2-40B4-BE49-F238E27FC236}">
                <a16:creationId xmlns:a16="http://schemas.microsoft.com/office/drawing/2014/main" id="{F11BCFA3-94DF-4D29-B20F-BCE9E6CA4F6A}"/>
              </a:ext>
            </a:extLst>
          </p:cNvPr>
          <p:cNvSpPr txBox="1"/>
          <p:nvPr/>
        </p:nvSpPr>
        <p:spPr>
          <a:xfrm>
            <a:off x="1968986" y="53671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5,5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07" name="文本框 406">
            <a:extLst>
              <a:ext uri="{FF2B5EF4-FFF2-40B4-BE49-F238E27FC236}">
                <a16:creationId xmlns:a16="http://schemas.microsoft.com/office/drawing/2014/main" id="{AD6035CC-FF4D-4596-A7FD-2BC0E998AB0B}"/>
              </a:ext>
            </a:extLst>
          </p:cNvPr>
          <p:cNvSpPr txBox="1"/>
          <p:nvPr/>
        </p:nvSpPr>
        <p:spPr>
          <a:xfrm>
            <a:off x="2479242" y="53888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7,3</a:t>
            </a:r>
            <a:endParaRPr lang="zh-CN" altLang="en-US" dirty="0"/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6CE7DDF1-A617-42B2-BCC7-4710A9F4DA77}"/>
              </a:ext>
            </a:extLst>
          </p:cNvPr>
          <p:cNvSpPr txBox="1"/>
          <p:nvPr/>
        </p:nvSpPr>
        <p:spPr>
          <a:xfrm>
            <a:off x="4911364" y="14796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504DDB0C-98DF-4C6C-897F-DCB3C64798A8}"/>
              </a:ext>
            </a:extLst>
          </p:cNvPr>
          <p:cNvSpPr txBox="1"/>
          <p:nvPr/>
        </p:nvSpPr>
        <p:spPr>
          <a:xfrm>
            <a:off x="6049446" y="14715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FCE0951-3A13-44A0-B1CF-378B9BA25B6A}"/>
              </a:ext>
            </a:extLst>
          </p:cNvPr>
          <p:cNvSpPr txBox="1"/>
          <p:nvPr/>
        </p:nvSpPr>
        <p:spPr>
          <a:xfrm>
            <a:off x="4713025" y="38732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5,3</a:t>
            </a:r>
            <a:endParaRPr lang="zh-CN" altLang="en-US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9433DE50-8E53-473E-9008-DF00BC88DD8F}"/>
              </a:ext>
            </a:extLst>
          </p:cNvPr>
          <p:cNvSpPr txBox="1"/>
          <p:nvPr/>
        </p:nvSpPr>
        <p:spPr>
          <a:xfrm>
            <a:off x="4640214" y="19993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5,3</a:t>
            </a:r>
            <a:endParaRPr lang="zh-CN" altLang="en-US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CD95DB43-7540-45CB-8585-5107511065DE}"/>
              </a:ext>
            </a:extLst>
          </p:cNvPr>
          <p:cNvSpPr txBox="1"/>
          <p:nvPr/>
        </p:nvSpPr>
        <p:spPr>
          <a:xfrm>
            <a:off x="5768776" y="19993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8,3</a:t>
            </a:r>
            <a:endParaRPr lang="zh-CN" altLang="en-US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549450BA-9B82-4154-BEA4-B57C0BCB0F8C}"/>
              </a:ext>
            </a:extLst>
          </p:cNvPr>
          <p:cNvSpPr txBox="1"/>
          <p:nvPr/>
        </p:nvSpPr>
        <p:spPr>
          <a:xfrm>
            <a:off x="5233056" y="38922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7,3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C70E1D96-D7BE-4DCA-B143-7219CE7F3D7D}"/>
              </a:ext>
            </a:extLst>
          </p:cNvPr>
          <p:cNvSpPr txBox="1"/>
          <p:nvPr/>
        </p:nvSpPr>
        <p:spPr>
          <a:xfrm>
            <a:off x="4794699" y="57751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5,4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91BCA465-8AB0-4744-A42D-CE9FD730B2F7}"/>
              </a:ext>
            </a:extLst>
          </p:cNvPr>
          <p:cNvSpPr txBox="1"/>
          <p:nvPr/>
        </p:nvSpPr>
        <p:spPr>
          <a:xfrm>
            <a:off x="5020174" y="629173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6,4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7DF320ED-D5DE-46D5-B8D2-0F11E24B5473}"/>
              </a:ext>
            </a:extLst>
          </p:cNvPr>
          <p:cNvSpPr txBox="1"/>
          <p:nvPr/>
        </p:nvSpPr>
        <p:spPr>
          <a:xfrm>
            <a:off x="5296244" y="57751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7,3</a:t>
            </a:r>
            <a:endParaRPr lang="zh-CN" altLang="en-US" dirty="0"/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7D870DB-C025-4DCD-A8BD-9F04A81A189D}"/>
              </a:ext>
            </a:extLst>
          </p:cNvPr>
          <p:cNvSpPr txBox="1"/>
          <p:nvPr/>
        </p:nvSpPr>
        <p:spPr>
          <a:xfrm>
            <a:off x="2241036" y="59023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6,5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648A38FA-B671-49B0-8FD6-DA01A5C25A05}"/>
              </a:ext>
            </a:extLst>
          </p:cNvPr>
          <p:cNvSpPr txBox="1"/>
          <p:nvPr/>
        </p:nvSpPr>
        <p:spPr>
          <a:xfrm>
            <a:off x="2023315" y="63799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0,5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5FBA0C9F-9561-423F-838B-E882B8D40BE5}"/>
              </a:ext>
            </a:extLst>
          </p:cNvPr>
          <p:cNvSpPr txBox="1"/>
          <p:nvPr/>
        </p:nvSpPr>
        <p:spPr>
          <a:xfrm>
            <a:off x="5748548" y="9822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总数</a:t>
            </a: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7DA0AC2B-6AFE-402F-91E0-B7F0B13E7700}"/>
              </a:ext>
            </a:extLst>
          </p:cNvPr>
          <p:cNvSpPr txBox="1"/>
          <p:nvPr/>
        </p:nvSpPr>
        <p:spPr>
          <a:xfrm>
            <a:off x="4218675" y="1306723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左子树总数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层数</a:t>
            </a: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315BCB56-E52F-431A-8A8F-2A6099C71BD8}"/>
              </a:ext>
            </a:extLst>
          </p:cNvPr>
          <p:cNvSpPr txBox="1"/>
          <p:nvPr/>
        </p:nvSpPr>
        <p:spPr>
          <a:xfrm>
            <a:off x="3851701" y="1726465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第三层开始存数据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层数</a:t>
            </a: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3479C501-E833-435B-A7A2-BA21E8AEC2E9}"/>
              </a:ext>
            </a:extLst>
          </p:cNvPr>
          <p:cNvSpPr txBox="1"/>
          <p:nvPr/>
        </p:nvSpPr>
        <p:spPr>
          <a:xfrm>
            <a:off x="4343312" y="669090"/>
            <a:ext cx="287771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存储数据的二叉树采取中序遍历法</a:t>
            </a:r>
          </a:p>
        </p:txBody>
      </p:sp>
      <p:sp>
        <p:nvSpPr>
          <p:cNvPr id="426" name="箭头: 下 425">
            <a:extLst>
              <a:ext uri="{FF2B5EF4-FFF2-40B4-BE49-F238E27FC236}">
                <a16:creationId xmlns:a16="http://schemas.microsoft.com/office/drawing/2014/main" id="{526738B8-F6EF-4DB0-943B-C4C84C419D7E}"/>
              </a:ext>
            </a:extLst>
          </p:cNvPr>
          <p:cNvSpPr/>
          <p:nvPr/>
        </p:nvSpPr>
        <p:spPr>
          <a:xfrm>
            <a:off x="1037700" y="3118963"/>
            <a:ext cx="2959773" cy="2277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后添加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4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400" b="1" dirty="0">
              <a:solidFill>
                <a:srgbClr val="0009B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27" name="组合 426">
            <a:extLst>
              <a:ext uri="{FF2B5EF4-FFF2-40B4-BE49-F238E27FC236}">
                <a16:creationId xmlns:a16="http://schemas.microsoft.com/office/drawing/2014/main" id="{CF858050-BD03-44BF-A5AC-08154079B868}"/>
              </a:ext>
            </a:extLst>
          </p:cNvPr>
          <p:cNvGrpSpPr/>
          <p:nvPr/>
        </p:nvGrpSpPr>
        <p:grpSpPr>
          <a:xfrm>
            <a:off x="489544" y="3410131"/>
            <a:ext cx="2983598" cy="871605"/>
            <a:chOff x="420070" y="3638566"/>
            <a:chExt cx="3850923" cy="1134183"/>
          </a:xfrm>
        </p:grpSpPr>
        <p:grpSp>
          <p:nvGrpSpPr>
            <p:cNvPr id="428" name="组合 427">
              <a:extLst>
                <a:ext uri="{FF2B5EF4-FFF2-40B4-BE49-F238E27FC236}">
                  <a16:creationId xmlns:a16="http://schemas.microsoft.com/office/drawing/2014/main" id="{787E518C-D6F3-4118-AC4A-72F8F7EAC4D5}"/>
                </a:ext>
              </a:extLst>
            </p:cNvPr>
            <p:cNvGrpSpPr/>
            <p:nvPr/>
          </p:nvGrpSpPr>
          <p:grpSpPr>
            <a:xfrm>
              <a:off x="1289901" y="3638566"/>
              <a:ext cx="2981092" cy="1134183"/>
              <a:chOff x="6057722" y="4578720"/>
              <a:chExt cx="2981092" cy="1134183"/>
            </a:xfrm>
          </p:grpSpPr>
          <p:grpSp>
            <p:nvGrpSpPr>
              <p:cNvPr id="431" name="组合 430">
                <a:extLst>
                  <a:ext uri="{FF2B5EF4-FFF2-40B4-BE49-F238E27FC236}">
                    <a16:creationId xmlns:a16="http://schemas.microsoft.com/office/drawing/2014/main" id="{23E26504-48F2-49B2-89CF-26C5606651B1}"/>
                  </a:ext>
                </a:extLst>
              </p:cNvPr>
              <p:cNvGrpSpPr/>
              <p:nvPr/>
            </p:nvGrpSpPr>
            <p:grpSpPr>
              <a:xfrm>
                <a:off x="6066151" y="4578720"/>
                <a:ext cx="2972663" cy="1134183"/>
                <a:chOff x="6091278" y="4578720"/>
                <a:chExt cx="2374766" cy="1134183"/>
              </a:xfrm>
            </p:grpSpPr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641CAF7F-5CF3-48E8-9E64-C181FE9D66C9}"/>
                    </a:ext>
                  </a:extLst>
                </p:cNvPr>
                <p:cNvSpPr/>
                <p:nvPr/>
              </p:nvSpPr>
              <p:spPr>
                <a:xfrm>
                  <a:off x="6091278" y="4578720"/>
                  <a:ext cx="2374766" cy="11241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p:cxnSp>
              <p:nvCxnSpPr>
                <p:cNvPr id="441" name="直接连接符 440">
                  <a:extLst>
                    <a:ext uri="{FF2B5EF4-FFF2-40B4-BE49-F238E27FC236}">
                      <a16:creationId xmlns:a16="http://schemas.microsoft.com/office/drawing/2014/main" id="{13101738-E10E-49CC-85D1-45BC27F52933}"/>
                    </a:ext>
                  </a:extLst>
                </p:cNvPr>
                <p:cNvCxnSpPr/>
                <p:nvPr/>
              </p:nvCxnSpPr>
              <p:spPr>
                <a:xfrm>
                  <a:off x="6761527" y="458877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连接符 441">
                  <a:extLst>
                    <a:ext uri="{FF2B5EF4-FFF2-40B4-BE49-F238E27FC236}">
                      <a16:creationId xmlns:a16="http://schemas.microsoft.com/office/drawing/2014/main" id="{89A8112B-203E-40BA-90D2-E3497A8D45AB}"/>
                    </a:ext>
                  </a:extLst>
                </p:cNvPr>
                <p:cNvCxnSpPr/>
                <p:nvPr/>
              </p:nvCxnSpPr>
              <p:spPr>
                <a:xfrm>
                  <a:off x="7324988" y="458877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直接连接符 442">
                  <a:extLst>
                    <a:ext uri="{FF2B5EF4-FFF2-40B4-BE49-F238E27FC236}">
                      <a16:creationId xmlns:a16="http://schemas.microsoft.com/office/drawing/2014/main" id="{D00B8291-9539-4D9C-A0CC-288BFE31EB0C}"/>
                    </a:ext>
                  </a:extLst>
                </p:cNvPr>
                <p:cNvCxnSpPr/>
                <p:nvPr/>
              </p:nvCxnSpPr>
              <p:spPr>
                <a:xfrm>
                  <a:off x="7870272" y="458877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4293D401-23E1-44BA-B04D-FDB1C2FA4B07}"/>
                    </a:ext>
                  </a:extLst>
                </p:cNvPr>
                <p:cNvCxnSpPr/>
                <p:nvPr/>
              </p:nvCxnSpPr>
              <p:spPr>
                <a:xfrm>
                  <a:off x="8457502" y="4588778"/>
                  <a:ext cx="0" cy="11241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直接连接符 444">
                  <a:extLst>
                    <a:ext uri="{FF2B5EF4-FFF2-40B4-BE49-F238E27FC236}">
                      <a16:creationId xmlns:a16="http://schemas.microsoft.com/office/drawing/2014/main" id="{B9BD64B1-7075-4EB5-91F2-6EE4C2444863}"/>
                    </a:ext>
                  </a:extLst>
                </p:cNvPr>
                <p:cNvCxnSpPr>
                  <a:cxnSpLocks/>
                  <a:stCxn id="440" idx="1"/>
                </p:cNvCxnSpPr>
                <p:nvPr/>
              </p:nvCxnSpPr>
              <p:spPr>
                <a:xfrm>
                  <a:off x="6091278" y="5140783"/>
                  <a:ext cx="23595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2" name="文本框 431">
                    <a:extLst>
                      <a:ext uri="{FF2B5EF4-FFF2-40B4-BE49-F238E27FC236}">
                        <a16:creationId xmlns:a16="http://schemas.microsoft.com/office/drawing/2014/main" id="{0BFEEAFF-6283-4265-A2F1-923DD53466C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722" y="4689132"/>
                    <a:ext cx="948808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432" name="文本框 431">
                    <a:extLst>
                      <a:ext uri="{FF2B5EF4-FFF2-40B4-BE49-F238E27FC236}">
                        <a16:creationId xmlns:a16="http://schemas.microsoft.com/office/drawing/2014/main" id="{0BFEEAFF-6283-4265-A2F1-923DD5346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722" y="4689132"/>
                    <a:ext cx="94880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3" name="文本框 432">
                    <a:extLst>
                      <a:ext uri="{FF2B5EF4-FFF2-40B4-BE49-F238E27FC236}">
                        <a16:creationId xmlns:a16="http://schemas.microsoft.com/office/drawing/2014/main" id="{432E5035-B46A-4DD7-8E79-C3D19C06A953}"/>
                      </a:ext>
                    </a:extLst>
                  </p:cNvPr>
                  <p:cNvSpPr txBox="1"/>
                  <p:nvPr/>
                </p:nvSpPr>
                <p:spPr>
                  <a:xfrm>
                    <a:off x="7096546" y="4697380"/>
                    <a:ext cx="423912" cy="4004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433" name="文本框 432">
                    <a:extLst>
                      <a:ext uri="{FF2B5EF4-FFF2-40B4-BE49-F238E27FC236}">
                        <a16:creationId xmlns:a16="http://schemas.microsoft.com/office/drawing/2014/main" id="{432E5035-B46A-4DD7-8E79-C3D19C06A9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6546" y="4697380"/>
                    <a:ext cx="423912" cy="4004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4" name="文本框 433">
                    <a:extLst>
                      <a:ext uri="{FF2B5EF4-FFF2-40B4-BE49-F238E27FC236}">
                        <a16:creationId xmlns:a16="http://schemas.microsoft.com/office/drawing/2014/main" id="{2DC8A268-F3A3-41BD-A661-E7B00CC08AFA}"/>
                      </a:ext>
                    </a:extLst>
                  </p:cNvPr>
                  <p:cNvSpPr txBox="1"/>
                  <p:nvPr/>
                </p:nvSpPr>
                <p:spPr>
                  <a:xfrm>
                    <a:off x="7783198" y="4701861"/>
                    <a:ext cx="423912" cy="4004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434" name="文本框 433">
                    <a:extLst>
                      <a:ext uri="{FF2B5EF4-FFF2-40B4-BE49-F238E27FC236}">
                        <a16:creationId xmlns:a16="http://schemas.microsoft.com/office/drawing/2014/main" id="{2DC8A268-F3A3-41BD-A661-E7B00CC08A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3198" y="4701861"/>
                    <a:ext cx="423912" cy="40049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5" name="文本框 434">
                    <a:extLst>
                      <a:ext uri="{FF2B5EF4-FFF2-40B4-BE49-F238E27FC236}">
                        <a16:creationId xmlns:a16="http://schemas.microsoft.com/office/drawing/2014/main" id="{4354EE2E-8E3F-4801-BAB1-A6FADBE9E9C6}"/>
                      </a:ext>
                    </a:extLst>
                  </p:cNvPr>
                  <p:cNvSpPr txBox="1"/>
                  <p:nvPr/>
                </p:nvSpPr>
                <p:spPr>
                  <a:xfrm>
                    <a:off x="8478190" y="4697381"/>
                    <a:ext cx="423911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435" name="文本框 434">
                    <a:extLst>
                      <a:ext uri="{FF2B5EF4-FFF2-40B4-BE49-F238E27FC236}">
                        <a16:creationId xmlns:a16="http://schemas.microsoft.com/office/drawing/2014/main" id="{4354EE2E-8E3F-4801-BAB1-A6FADBE9E9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8190" y="4697381"/>
                    <a:ext cx="423911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6" name="文本框 435">
                    <a:extLst>
                      <a:ext uri="{FF2B5EF4-FFF2-40B4-BE49-F238E27FC236}">
                        <a16:creationId xmlns:a16="http://schemas.microsoft.com/office/drawing/2014/main" id="{18C6B766-CA3E-4700-96E7-CA984D5923DC}"/>
                      </a:ext>
                    </a:extLst>
                  </p:cNvPr>
                  <p:cNvSpPr txBox="1"/>
                  <p:nvPr/>
                </p:nvSpPr>
                <p:spPr>
                  <a:xfrm>
                    <a:off x="6305062" y="5285436"/>
                    <a:ext cx="27571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436" name="文本框 435">
                    <a:extLst>
                      <a:ext uri="{FF2B5EF4-FFF2-40B4-BE49-F238E27FC236}">
                        <a16:creationId xmlns:a16="http://schemas.microsoft.com/office/drawing/2014/main" id="{18C6B766-CA3E-4700-96E7-CA984D5923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5062" y="5285436"/>
                    <a:ext cx="275717" cy="21544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8571" r="-37143" b="-32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7" name="文本框 436">
                    <a:extLst>
                      <a:ext uri="{FF2B5EF4-FFF2-40B4-BE49-F238E27FC236}">
                        <a16:creationId xmlns:a16="http://schemas.microsoft.com/office/drawing/2014/main" id="{8645EC37-A98C-4BE7-A8E1-26F97A2393FC}"/>
                      </a:ext>
                    </a:extLst>
                  </p:cNvPr>
                  <p:cNvSpPr txBox="1"/>
                  <p:nvPr/>
                </p:nvSpPr>
                <p:spPr>
                  <a:xfrm>
                    <a:off x="7096259" y="5285203"/>
                    <a:ext cx="36622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7" name="文本框 436">
                    <a:extLst>
                      <a:ext uri="{FF2B5EF4-FFF2-40B4-BE49-F238E27FC236}">
                        <a16:creationId xmlns:a16="http://schemas.microsoft.com/office/drawing/2014/main" id="{8645EC37-A98C-4BE7-A8E1-26F97A2393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6259" y="5285203"/>
                    <a:ext cx="366223" cy="21544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32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8" name="文本框 437">
                    <a:extLst>
                      <a:ext uri="{FF2B5EF4-FFF2-40B4-BE49-F238E27FC236}">
                        <a16:creationId xmlns:a16="http://schemas.microsoft.com/office/drawing/2014/main" id="{17E093B0-9DCF-4F4C-9AD8-D4B85124830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3287" y="5251075"/>
                    <a:ext cx="848843" cy="28034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0,6,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,8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438" name="文本框 437">
                    <a:extLst>
                      <a:ext uri="{FF2B5EF4-FFF2-40B4-BE49-F238E27FC236}">
                        <a16:creationId xmlns:a16="http://schemas.microsoft.com/office/drawing/2014/main" id="{17E093B0-9DCF-4F4C-9AD8-D4B8512483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3287" y="5251075"/>
                    <a:ext cx="848843" cy="280348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333" r="-740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9" name="文本框 438">
                    <a:extLst>
                      <a:ext uri="{FF2B5EF4-FFF2-40B4-BE49-F238E27FC236}">
                        <a16:creationId xmlns:a16="http://schemas.microsoft.com/office/drawing/2014/main" id="{53FF60AF-EDBF-4D6C-90D2-C2B714CB5D9B}"/>
                      </a:ext>
                    </a:extLst>
                  </p:cNvPr>
                  <p:cNvSpPr txBox="1"/>
                  <p:nvPr/>
                </p:nvSpPr>
                <p:spPr>
                  <a:xfrm>
                    <a:off x="8536085" y="5298622"/>
                    <a:ext cx="27571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,9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439" name="文本框 438">
                    <a:extLst>
                      <a:ext uri="{FF2B5EF4-FFF2-40B4-BE49-F238E27FC236}">
                        <a16:creationId xmlns:a16="http://schemas.microsoft.com/office/drawing/2014/main" id="{53FF60AF-EDBF-4D6C-90D2-C2B714CB5D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6085" y="5298622"/>
                    <a:ext cx="275717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571" r="-37143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54E21BD2-F832-4053-BBBD-C0A880FE7EFF}"/>
                </a:ext>
              </a:extLst>
            </p:cNvPr>
            <p:cNvSpPr txBox="1"/>
            <p:nvPr/>
          </p:nvSpPr>
          <p:spPr>
            <a:xfrm>
              <a:off x="420070" y="373269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累加值</a:t>
              </a:r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3C9EA59E-B455-4ECE-89D0-50B76620D8AE}"/>
                </a:ext>
              </a:extLst>
            </p:cNvPr>
            <p:cNvSpPr txBox="1"/>
            <p:nvPr/>
          </p:nvSpPr>
          <p:spPr>
            <a:xfrm>
              <a:off x="453336" y="431092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</p:grpSp>
      <p:sp>
        <p:nvSpPr>
          <p:cNvPr id="446" name="文本框 445">
            <a:extLst>
              <a:ext uri="{FF2B5EF4-FFF2-40B4-BE49-F238E27FC236}">
                <a16:creationId xmlns:a16="http://schemas.microsoft.com/office/drawing/2014/main" id="{97DF6C3E-3FFD-4599-84FF-B015B17D4999}"/>
              </a:ext>
            </a:extLst>
          </p:cNvPr>
          <p:cNvSpPr txBox="1"/>
          <p:nvPr/>
        </p:nvSpPr>
        <p:spPr>
          <a:xfrm>
            <a:off x="235339" y="4519760"/>
            <a:ext cx="175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x=6</a:t>
            </a:r>
          </a:p>
          <a:p>
            <a:r>
              <a:rPr lang="zh-CN" altLang="en-US" sz="14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在树中是第</a:t>
            </a:r>
            <a:r>
              <a:rPr lang="en-US" altLang="zh-CN" sz="14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1400" dirty="0">
              <a:solidFill>
                <a:srgbClr val="0009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8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DC932F-1250-49CE-9669-42F87DB8F9A1}"/>
              </a:ext>
            </a:extLst>
          </p:cNvPr>
          <p:cNvSpPr/>
          <p:nvPr/>
        </p:nvSpPr>
        <p:spPr>
          <a:xfrm>
            <a:off x="6544235" y="80682"/>
            <a:ext cx="4476749" cy="755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5570E-9C0B-467B-B326-D43392F12355}"/>
              </a:ext>
            </a:extLst>
          </p:cNvPr>
          <p:cNvSpPr txBox="1"/>
          <p:nvPr/>
        </p:nvSpPr>
        <p:spPr>
          <a:xfrm>
            <a:off x="600642" y="189920"/>
            <a:ext cx="2830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39052A-CED6-4E6F-A76A-3BB361A5E3D9}"/>
              </a:ext>
            </a:extLst>
          </p:cNvPr>
          <p:cNvGrpSpPr/>
          <p:nvPr/>
        </p:nvGrpSpPr>
        <p:grpSpPr>
          <a:xfrm>
            <a:off x="58723" y="6007169"/>
            <a:ext cx="12264705" cy="660911"/>
            <a:chOff x="0" y="6007169"/>
            <a:chExt cx="12264705" cy="6609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FA65DC-3131-4C15-935F-A24C5BDAB5B7}"/>
                </a:ext>
              </a:extLst>
            </p:cNvPr>
            <p:cNvSpPr/>
            <p:nvPr/>
          </p:nvSpPr>
          <p:spPr>
            <a:xfrm>
              <a:off x="0" y="6021749"/>
              <a:ext cx="12093540" cy="6463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445628F-E7E9-49EC-B30E-F3254BC715F6}"/>
                </a:ext>
              </a:extLst>
            </p:cNvPr>
            <p:cNvSpPr txBox="1"/>
            <p:nvPr/>
          </p:nvSpPr>
          <p:spPr>
            <a:xfrm>
              <a:off x="0" y="6007169"/>
              <a:ext cx="122647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[30] M. Miao, J. Wang, J. Ma, Publicly verifiable</a:t>
              </a:r>
              <a:r>
                <a:rPr lang="zh-CN" altLang="en-US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databases with efficient insertion/deletion operations, 2017.</a:t>
              </a:r>
            </a:p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[31] M. Miao, J. Ma, Efficient verifiable databases with insertion/deletion operations from delegating polynomial functions, 2018.</a:t>
              </a:r>
              <a:endParaRPr lang="zh-CN" altLang="en-US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2FC740-8B65-4207-9DA6-380062CF57E1}"/>
              </a:ext>
            </a:extLst>
          </p:cNvPr>
          <p:cNvGrpSpPr/>
          <p:nvPr/>
        </p:nvGrpSpPr>
        <p:grpSpPr>
          <a:xfrm>
            <a:off x="6637647" y="146671"/>
            <a:ext cx="4246516" cy="663681"/>
            <a:chOff x="367429" y="4771420"/>
            <a:chExt cx="5174751" cy="120628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1A75F9D-83FE-42EF-9D67-CFA23CDB0EC5}"/>
                </a:ext>
              </a:extLst>
            </p:cNvPr>
            <p:cNvGrpSpPr/>
            <p:nvPr/>
          </p:nvGrpSpPr>
          <p:grpSpPr>
            <a:xfrm>
              <a:off x="396000" y="4771420"/>
              <a:ext cx="5146180" cy="325562"/>
              <a:chOff x="396000" y="4771420"/>
              <a:chExt cx="5146180" cy="325562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3FF498F-6B67-4485-91D3-F817B75C2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000" y="4771420"/>
                <a:ext cx="4638095" cy="314286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6DB59C5-F55E-4DC2-83EC-5A2B5F4D6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6466" y="4811268"/>
                <a:ext cx="485714" cy="285714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D9D816C-7514-4A69-8EF1-0F9E6903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000" y="5096982"/>
              <a:ext cx="2247619" cy="30476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50A2BC3-903E-4E13-BB9B-EF7E9E660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429" y="5401744"/>
              <a:ext cx="2276190" cy="25714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8B8D252-BBA3-4188-9C4C-5A68AF66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6000" y="5720564"/>
              <a:ext cx="3295238" cy="257143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FB69F82-B682-4B63-A93D-9286918A4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91238" y="5673568"/>
              <a:ext cx="838095" cy="295238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AD9904E-9B10-432C-93A7-51F6744FF80B}"/>
              </a:ext>
            </a:extLst>
          </p:cNvPr>
          <p:cNvGrpSpPr/>
          <p:nvPr/>
        </p:nvGrpSpPr>
        <p:grpSpPr>
          <a:xfrm>
            <a:off x="396000" y="1451698"/>
            <a:ext cx="11400000" cy="3047619"/>
            <a:chOff x="396000" y="1451698"/>
            <a:chExt cx="11400000" cy="304761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CF11199-9B8E-421E-8046-40D993AF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6000" y="1451698"/>
              <a:ext cx="11400000" cy="304761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8892B6C-9260-4C97-A1DC-530ADF3C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20984" y="3746403"/>
              <a:ext cx="438377" cy="241863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BFCA820-A0C6-423F-A3C9-7227DDC7E772}"/>
                </a:ext>
              </a:extLst>
            </p:cNvPr>
            <p:cNvSpPr/>
            <p:nvPr/>
          </p:nvSpPr>
          <p:spPr>
            <a:xfrm>
              <a:off x="11020984" y="3746403"/>
              <a:ext cx="438377" cy="241861"/>
            </a:xfrm>
            <a:prstGeom prst="rect">
              <a:avLst/>
            </a:prstGeom>
            <a:solidFill>
              <a:srgbClr val="FF798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38A3311-BC99-46AC-992B-0D2B6BDEE149}"/>
                </a:ext>
              </a:extLst>
            </p:cNvPr>
            <p:cNvSpPr/>
            <p:nvPr/>
          </p:nvSpPr>
          <p:spPr>
            <a:xfrm>
              <a:off x="3431097" y="3767962"/>
              <a:ext cx="4949505" cy="241861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0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611" y="166469"/>
            <a:ext cx="2754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9118" y="1182231"/>
            <a:ext cx="11436923" cy="471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VDB：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1600" lvl="1" indent="-28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CIBF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Increasing CIBF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98800" lvl="2" indent="-28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BF                 CBF                 IBF</a:t>
            </a:r>
          </a:p>
          <a:p>
            <a:pPr marL="1198800" lvl="2" indent="-28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IBF+VC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CIBF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 1(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CIBF)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 2(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Increasing CIBF)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73F909-2DDC-4A67-8196-792CC2768727}"/>
              </a:ext>
            </a:extLst>
          </p:cNvPr>
          <p:cNvGrpSpPr/>
          <p:nvPr/>
        </p:nvGrpSpPr>
        <p:grpSpPr>
          <a:xfrm>
            <a:off x="2919216" y="2751589"/>
            <a:ext cx="3348759" cy="570451"/>
            <a:chOff x="2919216" y="2751589"/>
            <a:chExt cx="3348759" cy="570451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87694F41-E959-438E-AD59-4292AB9ACC2A}"/>
                </a:ext>
              </a:extLst>
            </p:cNvPr>
            <p:cNvSpPr/>
            <p:nvPr/>
          </p:nvSpPr>
          <p:spPr>
            <a:xfrm>
              <a:off x="2919216" y="2751589"/>
              <a:ext cx="1124278" cy="570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不能删除？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E3263F8A-7549-478B-A787-D6915B1454A2}"/>
                </a:ext>
              </a:extLst>
            </p:cNvPr>
            <p:cNvSpPr/>
            <p:nvPr/>
          </p:nvSpPr>
          <p:spPr>
            <a:xfrm>
              <a:off x="5143697" y="2751589"/>
              <a:ext cx="1124278" cy="570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5235" y="145524"/>
            <a:ext cx="5310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BF (bloom filter)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0A37CF-D079-43DC-829E-F2FE6B51474B}"/>
              </a:ext>
            </a:extLst>
          </p:cNvPr>
          <p:cNvGrpSpPr/>
          <p:nvPr/>
        </p:nvGrpSpPr>
        <p:grpSpPr>
          <a:xfrm>
            <a:off x="8866331" y="755226"/>
            <a:ext cx="3117878" cy="1558160"/>
            <a:chOff x="7664623" y="104839"/>
            <a:chExt cx="3117878" cy="121774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42BE2CB-F5DC-4AEC-B43B-DFBF4C49E2D2}"/>
                </a:ext>
              </a:extLst>
            </p:cNvPr>
            <p:cNvSpPr/>
            <p:nvPr/>
          </p:nvSpPr>
          <p:spPr>
            <a:xfrm>
              <a:off x="7963334" y="104839"/>
              <a:ext cx="2819167" cy="1200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15FD22-D4A2-4EC6-8592-DFB98715F030}"/>
                </a:ext>
              </a:extLst>
            </p:cNvPr>
            <p:cNvGrpSpPr/>
            <p:nvPr/>
          </p:nvGrpSpPr>
          <p:grpSpPr>
            <a:xfrm>
              <a:off x="7664623" y="288444"/>
              <a:ext cx="3018722" cy="1034139"/>
              <a:chOff x="7664623" y="288444"/>
              <a:chExt cx="3018722" cy="108601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B7A79E-63DC-4CE4-B3E8-DAFAD39E43AE}"/>
                  </a:ext>
                </a:extLst>
              </p:cNvPr>
              <p:cNvSpPr txBox="1"/>
              <p:nvPr/>
            </p:nvSpPr>
            <p:spPr>
              <a:xfrm>
                <a:off x="7696783" y="288444"/>
                <a:ext cx="2986562" cy="884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判断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key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在集合时，一定概率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key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其实不在集合中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R="0" lvl="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无法删除，如何解决？？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R="0" lvl="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适用于静态集合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9B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41CF47F7-C0C5-48B1-AD93-0677F4122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4623" y="777039"/>
                <a:ext cx="597423" cy="597423"/>
              </a:xfrm>
              <a:prstGeom prst="rect">
                <a:avLst/>
              </a:prstGeom>
            </p:spPr>
          </p:pic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EA1697F-2590-4163-B852-D299511D2F10}"/>
              </a:ext>
            </a:extLst>
          </p:cNvPr>
          <p:cNvGrpSpPr/>
          <p:nvPr/>
        </p:nvGrpSpPr>
        <p:grpSpPr>
          <a:xfrm>
            <a:off x="1193082" y="1561867"/>
            <a:ext cx="3281895" cy="400005"/>
            <a:chOff x="4740582" y="1610676"/>
            <a:chExt cx="3281895" cy="40000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8D2749-132F-4BE5-A0ED-3E2DE0A76129}"/>
                </a:ext>
              </a:extLst>
            </p:cNvPr>
            <p:cNvSpPr/>
            <p:nvPr/>
          </p:nvSpPr>
          <p:spPr>
            <a:xfrm>
              <a:off x="4740582" y="1621543"/>
              <a:ext cx="3010846" cy="389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6C0118A-9124-499F-AFB6-46A8FCCBF15A}"/>
                </a:ext>
              </a:extLst>
            </p:cNvPr>
            <p:cNvSpPr txBox="1"/>
            <p:nvPr/>
          </p:nvSpPr>
          <p:spPr>
            <a:xfrm>
              <a:off x="4740582" y="1610676"/>
              <a:ext cx="32818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i="0" dirty="0">
                  <a:solidFill>
                    <a:srgbClr val="0009BF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Query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dirty="0" err="1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abc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，映射为</a:t>
              </a:r>
              <a:r>
                <a: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4FC9E4E-3BBC-498A-9F76-A91C5BD24744}"/>
              </a:ext>
            </a:extLst>
          </p:cNvPr>
          <p:cNvGrpSpPr/>
          <p:nvPr/>
        </p:nvGrpSpPr>
        <p:grpSpPr>
          <a:xfrm>
            <a:off x="4470479" y="1567300"/>
            <a:ext cx="3281895" cy="400005"/>
            <a:chOff x="4740582" y="1610676"/>
            <a:chExt cx="3281895" cy="40000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0A01021-3D3A-466D-8D0C-D70840CA44D5}"/>
                </a:ext>
              </a:extLst>
            </p:cNvPr>
            <p:cNvSpPr/>
            <p:nvPr/>
          </p:nvSpPr>
          <p:spPr>
            <a:xfrm>
              <a:off x="4740582" y="1621543"/>
              <a:ext cx="3010846" cy="389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A31BFDB-1E15-42CD-826A-4E40CD2CB05A}"/>
                </a:ext>
              </a:extLst>
            </p:cNvPr>
            <p:cNvSpPr txBox="1"/>
            <p:nvPr/>
          </p:nvSpPr>
          <p:spPr>
            <a:xfrm>
              <a:off x="4740582" y="1610676"/>
              <a:ext cx="32818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i="0" dirty="0">
                  <a:solidFill>
                    <a:srgbClr val="0009BF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Query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dirty="0" err="1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abd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，映射为</a:t>
              </a:r>
              <a:r>
                <a: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A3966DEF-D9A1-487E-8C09-9C75C56A1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515" y="2850653"/>
            <a:ext cx="5409204" cy="249836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0E2E327-D2D0-4DA9-937B-8E8566C90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1" y="2969415"/>
            <a:ext cx="6450863" cy="23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353">
            <a:extLst>
              <a:ext uri="{FF2B5EF4-FFF2-40B4-BE49-F238E27FC236}">
                <a16:creationId xmlns:a16="http://schemas.microsoft.com/office/drawing/2014/main" id="{D20D7D12-D188-4F07-B906-36F5BB2FA718}"/>
              </a:ext>
            </a:extLst>
          </p:cNvPr>
          <p:cNvSpPr/>
          <p:nvPr/>
        </p:nvSpPr>
        <p:spPr>
          <a:xfrm>
            <a:off x="748377" y="4348686"/>
            <a:ext cx="2733362" cy="1993042"/>
          </a:xfrm>
          <a:prstGeom prst="rect">
            <a:avLst/>
          </a:prstGeom>
          <a:ln w="28575">
            <a:solidFill>
              <a:srgbClr val="FF798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906" y="122254"/>
            <a:ext cx="418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CBF (</a:t>
            </a:r>
            <a:r>
              <a:rPr lang="en-US" altLang="zh-CN" sz="3600" b="0" i="0" dirty="0">
                <a:solidFill>
                  <a:srgbClr val="0009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Counting BF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6CC477E-3C1E-4DA7-B59A-26D16217F43F}"/>
              </a:ext>
            </a:extLst>
          </p:cNvPr>
          <p:cNvSpPr txBox="1"/>
          <p:nvPr/>
        </p:nvSpPr>
        <p:spPr>
          <a:xfrm>
            <a:off x="7794321" y="525528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Ren</a:t>
            </a:r>
            <a:r>
              <a:rPr lang="zh-CN" altLang="en-US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后，</a:t>
            </a:r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query Ren</a:t>
            </a:r>
            <a:r>
              <a:rPr lang="zh-CN" altLang="en-US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9BA6E1F0-86FB-4B72-897D-2E456939028A}"/>
              </a:ext>
            </a:extLst>
          </p:cNvPr>
          <p:cNvGrpSpPr/>
          <p:nvPr/>
        </p:nvGrpSpPr>
        <p:grpSpPr>
          <a:xfrm>
            <a:off x="6619494" y="5670758"/>
            <a:ext cx="5217982" cy="670970"/>
            <a:chOff x="4430890" y="5335983"/>
            <a:chExt cx="5217982" cy="670970"/>
          </a:xfrm>
        </p:grpSpPr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640095C3-72BF-4365-9CF5-A722D47F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0890" y="5335983"/>
              <a:ext cx="3933333" cy="304762"/>
            </a:xfrm>
            <a:prstGeom prst="rect">
              <a:avLst/>
            </a:prstGeom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51DAD22D-E73C-45A3-86D7-49176B758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1090" y="5335983"/>
              <a:ext cx="1084592" cy="304762"/>
            </a:xfrm>
            <a:prstGeom prst="rect">
              <a:avLst/>
            </a:prstGeom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1B78A511-0E08-4A42-8859-B2173289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0890" y="5729124"/>
              <a:ext cx="5217982" cy="277829"/>
            </a:xfrm>
            <a:prstGeom prst="rect">
              <a:avLst/>
            </a:prstGeom>
          </p:spPr>
        </p:pic>
      </p:grp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B6066ED-2CBC-430B-9BBA-39B8771BC05E}"/>
              </a:ext>
            </a:extLst>
          </p:cNvPr>
          <p:cNvGrpSpPr/>
          <p:nvPr/>
        </p:nvGrpSpPr>
        <p:grpSpPr>
          <a:xfrm>
            <a:off x="520375" y="1176062"/>
            <a:ext cx="10953741" cy="1708688"/>
            <a:chOff x="520375" y="1176062"/>
            <a:chExt cx="10953741" cy="17086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9EEA8A9-278D-481E-9755-C408BFA2E2F1}"/>
                </a:ext>
              </a:extLst>
            </p:cNvPr>
            <p:cNvGrpSpPr/>
            <p:nvPr/>
          </p:nvGrpSpPr>
          <p:grpSpPr>
            <a:xfrm>
              <a:off x="6766531" y="1673495"/>
              <a:ext cx="4707585" cy="716894"/>
              <a:chOff x="1736521" y="2910980"/>
              <a:chExt cx="5662569" cy="95525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00C36EF-F883-499D-B531-8827F9800D4F}"/>
                  </a:ext>
                </a:extLst>
              </p:cNvPr>
              <p:cNvGrpSpPr/>
              <p:nvPr/>
            </p:nvGrpSpPr>
            <p:grpSpPr>
              <a:xfrm>
                <a:off x="1736521" y="2910980"/>
                <a:ext cx="5662569" cy="518020"/>
                <a:chOff x="1736521" y="2910980"/>
                <a:chExt cx="5662569" cy="518020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12FA15A-12A6-4CA6-819D-7028FAD0ECD3}"/>
                    </a:ext>
                  </a:extLst>
                </p:cNvPr>
                <p:cNvSpPr/>
                <p:nvPr/>
              </p:nvSpPr>
              <p:spPr>
                <a:xfrm>
                  <a:off x="1736521" y="2910980"/>
                  <a:ext cx="5662569" cy="5180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" name="直接连接符 3">
                  <a:extLst>
                    <a:ext uri="{FF2B5EF4-FFF2-40B4-BE49-F238E27FC236}">
                      <a16:creationId xmlns:a16="http://schemas.microsoft.com/office/drawing/2014/main" id="{1067D6CB-5ACD-45A2-9A51-6AD78405C472}"/>
                    </a:ext>
                  </a:extLst>
                </p:cNvPr>
                <p:cNvCxnSpPr/>
                <p:nvPr/>
              </p:nvCxnSpPr>
              <p:spPr>
                <a:xfrm>
                  <a:off x="255864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BEE73F9-6AD6-493E-A697-F01B086DAD02}"/>
                    </a:ext>
                  </a:extLst>
                </p:cNvPr>
                <p:cNvCxnSpPr/>
                <p:nvPr/>
              </p:nvCxnSpPr>
              <p:spPr>
                <a:xfrm>
                  <a:off x="337377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F0B9CD4-2B8F-4446-BF25-52BEE295C9BA}"/>
                    </a:ext>
                  </a:extLst>
                </p:cNvPr>
                <p:cNvCxnSpPr/>
                <p:nvPr/>
              </p:nvCxnSpPr>
              <p:spPr>
                <a:xfrm>
                  <a:off x="417911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9F9A46E-4E50-4993-907E-675F0F93736B}"/>
                    </a:ext>
                  </a:extLst>
                </p:cNvPr>
                <p:cNvCxnSpPr/>
                <p:nvPr/>
              </p:nvCxnSpPr>
              <p:spPr>
                <a:xfrm>
                  <a:off x="4976070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B75FF660-03F4-4321-9246-FA9F2CCEDB02}"/>
                    </a:ext>
                  </a:extLst>
                </p:cNvPr>
                <p:cNvCxnSpPr/>
                <p:nvPr/>
              </p:nvCxnSpPr>
              <p:spPr>
                <a:xfrm>
                  <a:off x="5798191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988228B-F454-4F33-8415-03280D85DB70}"/>
                    </a:ext>
                  </a:extLst>
                </p:cNvPr>
                <p:cNvCxnSpPr/>
                <p:nvPr/>
              </p:nvCxnSpPr>
              <p:spPr>
                <a:xfrm>
                  <a:off x="659514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4485F27-DD54-4D3D-BC5F-5D053176BC44}"/>
                  </a:ext>
                </a:extLst>
              </p:cNvPr>
              <p:cNvSpPr txBox="1"/>
              <p:nvPr/>
            </p:nvSpPr>
            <p:spPr>
              <a:xfrm>
                <a:off x="197980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6C23F2-5C80-446C-9133-9592464A55E9}"/>
                  </a:ext>
                </a:extLst>
              </p:cNvPr>
              <p:cNvSpPr txBox="1"/>
              <p:nvPr/>
            </p:nvSpPr>
            <p:spPr>
              <a:xfrm>
                <a:off x="276976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1CDB98E-21BD-4ADF-8C55-423F508E1587}"/>
                  </a:ext>
                </a:extLst>
              </p:cNvPr>
              <p:cNvSpPr txBox="1"/>
              <p:nvPr/>
            </p:nvSpPr>
            <p:spPr>
              <a:xfrm>
                <a:off x="3559728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3E5DE2-3242-4956-9220-E49E6706016B}"/>
                  </a:ext>
                </a:extLst>
              </p:cNvPr>
              <p:cNvSpPr txBox="1"/>
              <p:nvPr/>
            </p:nvSpPr>
            <p:spPr>
              <a:xfrm>
                <a:off x="441696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3A02EE-6CFC-4AE6-BD77-A4F008F2B6D5}"/>
                  </a:ext>
                </a:extLst>
              </p:cNvPr>
              <p:cNvSpPr txBox="1"/>
              <p:nvPr/>
            </p:nvSpPr>
            <p:spPr>
              <a:xfrm>
                <a:off x="5274196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DFA6180-C103-4139-ABC3-1032310FA50D}"/>
                  </a:ext>
                </a:extLst>
              </p:cNvPr>
              <p:cNvSpPr txBox="1"/>
              <p:nvPr/>
            </p:nvSpPr>
            <p:spPr>
              <a:xfrm>
                <a:off x="604582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B4BFAC-288D-425A-AC84-676FB23D2167}"/>
                  </a:ext>
                </a:extLst>
              </p:cNvPr>
              <p:cNvSpPr txBox="1"/>
              <p:nvPr/>
            </p:nvSpPr>
            <p:spPr>
              <a:xfrm>
                <a:off x="6817454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B944858-2B63-4A32-9564-9A9CB272FF51}"/>
                </a:ext>
              </a:extLst>
            </p:cNvPr>
            <p:cNvSpPr txBox="1"/>
            <p:nvPr/>
          </p:nvSpPr>
          <p:spPr>
            <a:xfrm>
              <a:off x="7009812" y="1764924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C5B914-2A4B-4C71-A180-A0BCED35D193}"/>
                </a:ext>
              </a:extLst>
            </p:cNvPr>
            <p:cNvSpPr txBox="1"/>
            <p:nvPr/>
          </p:nvSpPr>
          <p:spPr>
            <a:xfrm>
              <a:off x="8615584" y="1747839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E7AF63-1F19-4229-ABE7-57EFC98A5E7A}"/>
                </a:ext>
              </a:extLst>
            </p:cNvPr>
            <p:cNvSpPr txBox="1"/>
            <p:nvPr/>
          </p:nvSpPr>
          <p:spPr>
            <a:xfrm>
              <a:off x="10239732" y="1764924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E28F9AD-89DD-40B2-81FB-589873C03442}"/>
                </a:ext>
              </a:extLst>
            </p:cNvPr>
            <p:cNvGrpSpPr/>
            <p:nvPr/>
          </p:nvGrpSpPr>
          <p:grpSpPr>
            <a:xfrm>
              <a:off x="6766531" y="1673495"/>
              <a:ext cx="4707585" cy="716894"/>
              <a:chOff x="1736521" y="2910980"/>
              <a:chExt cx="5662569" cy="95525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4A4F0C14-1EB5-48D8-B496-F8DC9F5D5D43}"/>
                  </a:ext>
                </a:extLst>
              </p:cNvPr>
              <p:cNvGrpSpPr/>
              <p:nvPr/>
            </p:nvGrpSpPr>
            <p:grpSpPr>
              <a:xfrm>
                <a:off x="1736521" y="2910980"/>
                <a:ext cx="5662569" cy="518020"/>
                <a:chOff x="1736521" y="2910980"/>
                <a:chExt cx="5662569" cy="518020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376F2175-6653-480E-BEF6-FA628833E3D0}"/>
                    </a:ext>
                  </a:extLst>
                </p:cNvPr>
                <p:cNvSpPr/>
                <p:nvPr/>
              </p:nvSpPr>
              <p:spPr>
                <a:xfrm>
                  <a:off x="1736521" y="2910980"/>
                  <a:ext cx="5662569" cy="5180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52F64779-435A-4C93-AD49-B78556456EA5}"/>
                    </a:ext>
                  </a:extLst>
                </p:cNvPr>
                <p:cNvCxnSpPr/>
                <p:nvPr/>
              </p:nvCxnSpPr>
              <p:spPr>
                <a:xfrm>
                  <a:off x="255864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1DD27047-661A-4D9A-A724-1C613A6AC2C0}"/>
                    </a:ext>
                  </a:extLst>
                </p:cNvPr>
                <p:cNvCxnSpPr/>
                <p:nvPr/>
              </p:nvCxnSpPr>
              <p:spPr>
                <a:xfrm>
                  <a:off x="337377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4A69DF40-CE5A-4E82-9C3C-E34E72711E11}"/>
                    </a:ext>
                  </a:extLst>
                </p:cNvPr>
                <p:cNvCxnSpPr/>
                <p:nvPr/>
              </p:nvCxnSpPr>
              <p:spPr>
                <a:xfrm>
                  <a:off x="417911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69E57AE6-1286-4105-A35A-B100BD99A96D}"/>
                    </a:ext>
                  </a:extLst>
                </p:cNvPr>
                <p:cNvCxnSpPr/>
                <p:nvPr/>
              </p:nvCxnSpPr>
              <p:spPr>
                <a:xfrm>
                  <a:off x="4976070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7C8D2ACF-418A-4897-9480-EF62C37FC39E}"/>
                    </a:ext>
                  </a:extLst>
                </p:cNvPr>
                <p:cNvCxnSpPr/>
                <p:nvPr/>
              </p:nvCxnSpPr>
              <p:spPr>
                <a:xfrm>
                  <a:off x="5798191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FF0E1AF-A7AB-42B7-850E-04F30624CE36}"/>
                    </a:ext>
                  </a:extLst>
                </p:cNvPr>
                <p:cNvCxnSpPr/>
                <p:nvPr/>
              </p:nvCxnSpPr>
              <p:spPr>
                <a:xfrm>
                  <a:off x="659514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15856C8-CD61-479E-A19C-DDCE3447D203}"/>
                  </a:ext>
                </a:extLst>
              </p:cNvPr>
              <p:cNvSpPr txBox="1"/>
              <p:nvPr/>
            </p:nvSpPr>
            <p:spPr>
              <a:xfrm>
                <a:off x="197980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1106291-097F-4F28-97F3-18BED31B2A88}"/>
                  </a:ext>
                </a:extLst>
              </p:cNvPr>
              <p:cNvSpPr txBox="1"/>
              <p:nvPr/>
            </p:nvSpPr>
            <p:spPr>
              <a:xfrm>
                <a:off x="276976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A67C0DB-8D29-4056-AB37-537C7858DB12}"/>
                  </a:ext>
                </a:extLst>
              </p:cNvPr>
              <p:cNvSpPr txBox="1"/>
              <p:nvPr/>
            </p:nvSpPr>
            <p:spPr>
              <a:xfrm>
                <a:off x="3559728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F76F056-E595-4B38-B1B9-E74CA0069A56}"/>
                  </a:ext>
                </a:extLst>
              </p:cNvPr>
              <p:cNvSpPr txBox="1"/>
              <p:nvPr/>
            </p:nvSpPr>
            <p:spPr>
              <a:xfrm>
                <a:off x="441696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74E6D78-C9E3-4240-BA33-75854A40F551}"/>
                  </a:ext>
                </a:extLst>
              </p:cNvPr>
              <p:cNvSpPr txBox="1"/>
              <p:nvPr/>
            </p:nvSpPr>
            <p:spPr>
              <a:xfrm>
                <a:off x="5274196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CBF146F-8EB6-4284-980A-9D6AC4BC8883}"/>
                  </a:ext>
                </a:extLst>
              </p:cNvPr>
              <p:cNvSpPr txBox="1"/>
              <p:nvPr/>
            </p:nvSpPr>
            <p:spPr>
              <a:xfrm>
                <a:off x="604582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B53557E-24D3-45C5-8F53-08DE5A977346}"/>
                  </a:ext>
                </a:extLst>
              </p:cNvPr>
              <p:cNvSpPr txBox="1"/>
              <p:nvPr/>
            </p:nvSpPr>
            <p:spPr>
              <a:xfrm>
                <a:off x="6817454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BA5708D-1AB0-45B6-94D9-3A3DF9F0A0CC}"/>
                </a:ext>
              </a:extLst>
            </p:cNvPr>
            <p:cNvSpPr txBox="1"/>
            <p:nvPr/>
          </p:nvSpPr>
          <p:spPr>
            <a:xfrm>
              <a:off x="7008054" y="1728691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C0CDC2F-4F21-482F-A5A3-7B34604BBF22}"/>
                </a:ext>
              </a:extLst>
            </p:cNvPr>
            <p:cNvSpPr txBox="1"/>
            <p:nvPr/>
          </p:nvSpPr>
          <p:spPr>
            <a:xfrm>
              <a:off x="8621177" y="1747839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E72823E-2608-4188-AB9B-C1C3B906C12D}"/>
                </a:ext>
              </a:extLst>
            </p:cNvPr>
            <p:cNvSpPr txBox="1"/>
            <p:nvPr/>
          </p:nvSpPr>
          <p:spPr>
            <a:xfrm>
              <a:off x="10279955" y="1747839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7E36C15-1337-466F-9A9A-BD7929AED240}"/>
                </a:ext>
              </a:extLst>
            </p:cNvPr>
            <p:cNvSpPr txBox="1"/>
            <p:nvPr/>
          </p:nvSpPr>
          <p:spPr>
            <a:xfrm>
              <a:off x="11094170" y="1747839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1982307-47CF-45B5-BDE4-476FF305E05E}"/>
                </a:ext>
              </a:extLst>
            </p:cNvPr>
            <p:cNvGrpSpPr/>
            <p:nvPr/>
          </p:nvGrpSpPr>
          <p:grpSpPr>
            <a:xfrm>
              <a:off x="6766531" y="1673495"/>
              <a:ext cx="4707585" cy="716894"/>
              <a:chOff x="1736521" y="2910980"/>
              <a:chExt cx="5662569" cy="955258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307AB1E6-0AD1-42E5-BE93-D0480D00C38B}"/>
                  </a:ext>
                </a:extLst>
              </p:cNvPr>
              <p:cNvGrpSpPr/>
              <p:nvPr/>
            </p:nvGrpSpPr>
            <p:grpSpPr>
              <a:xfrm>
                <a:off x="1736521" y="2910980"/>
                <a:ext cx="5662569" cy="518020"/>
                <a:chOff x="1736521" y="2910980"/>
                <a:chExt cx="5662569" cy="518020"/>
              </a:xfrm>
            </p:grpSpPr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09E8275B-331A-454F-B663-8F3186A4939C}"/>
                    </a:ext>
                  </a:extLst>
                </p:cNvPr>
                <p:cNvSpPr/>
                <p:nvPr/>
              </p:nvSpPr>
              <p:spPr>
                <a:xfrm>
                  <a:off x="1736521" y="2910980"/>
                  <a:ext cx="5662569" cy="5180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0B7BA7D8-D1E0-471B-8947-E7CF13235EFE}"/>
                    </a:ext>
                  </a:extLst>
                </p:cNvPr>
                <p:cNvCxnSpPr/>
                <p:nvPr/>
              </p:nvCxnSpPr>
              <p:spPr>
                <a:xfrm>
                  <a:off x="255864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5D3CC3EF-9C0D-44A4-8F81-7AB77A542791}"/>
                    </a:ext>
                  </a:extLst>
                </p:cNvPr>
                <p:cNvCxnSpPr/>
                <p:nvPr/>
              </p:nvCxnSpPr>
              <p:spPr>
                <a:xfrm>
                  <a:off x="337377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A28898A-AC5C-4FE8-8DA1-64CE3CCB88DD}"/>
                    </a:ext>
                  </a:extLst>
                </p:cNvPr>
                <p:cNvCxnSpPr/>
                <p:nvPr/>
              </p:nvCxnSpPr>
              <p:spPr>
                <a:xfrm>
                  <a:off x="417911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08B73D1C-3485-4738-AE78-47B582D8A77C}"/>
                    </a:ext>
                  </a:extLst>
                </p:cNvPr>
                <p:cNvCxnSpPr/>
                <p:nvPr/>
              </p:nvCxnSpPr>
              <p:spPr>
                <a:xfrm>
                  <a:off x="4976070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BDA272E0-33C8-451E-BDDA-3000645CEE54}"/>
                    </a:ext>
                  </a:extLst>
                </p:cNvPr>
                <p:cNvCxnSpPr/>
                <p:nvPr/>
              </p:nvCxnSpPr>
              <p:spPr>
                <a:xfrm>
                  <a:off x="5798191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3533210D-AF79-4E33-96BF-93DCDC19FA59}"/>
                    </a:ext>
                  </a:extLst>
                </p:cNvPr>
                <p:cNvCxnSpPr/>
                <p:nvPr/>
              </p:nvCxnSpPr>
              <p:spPr>
                <a:xfrm>
                  <a:off x="659514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82D491A-2A9E-4FC3-8C55-1F2D34AF64FE}"/>
                  </a:ext>
                </a:extLst>
              </p:cNvPr>
              <p:cNvSpPr txBox="1"/>
              <p:nvPr/>
            </p:nvSpPr>
            <p:spPr>
              <a:xfrm>
                <a:off x="197980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D7F2AFD-DB18-4C73-90A5-601D6EC3CEB5}"/>
                  </a:ext>
                </a:extLst>
              </p:cNvPr>
              <p:cNvSpPr txBox="1"/>
              <p:nvPr/>
            </p:nvSpPr>
            <p:spPr>
              <a:xfrm>
                <a:off x="276976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25A38C3-6939-41B2-8664-6114D923BE03}"/>
                  </a:ext>
                </a:extLst>
              </p:cNvPr>
              <p:cNvSpPr txBox="1"/>
              <p:nvPr/>
            </p:nvSpPr>
            <p:spPr>
              <a:xfrm>
                <a:off x="3559728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675B20A-8010-46D6-820E-D5A51CFD95F0}"/>
                  </a:ext>
                </a:extLst>
              </p:cNvPr>
              <p:cNvSpPr txBox="1"/>
              <p:nvPr/>
            </p:nvSpPr>
            <p:spPr>
              <a:xfrm>
                <a:off x="441696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E05A953-CF7D-4998-A370-27F5B1489999}"/>
                  </a:ext>
                </a:extLst>
              </p:cNvPr>
              <p:cNvSpPr txBox="1"/>
              <p:nvPr/>
            </p:nvSpPr>
            <p:spPr>
              <a:xfrm>
                <a:off x="5274196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1591409-0FA8-407A-9CBF-57A5695A4ECF}"/>
                  </a:ext>
                </a:extLst>
              </p:cNvPr>
              <p:cNvSpPr txBox="1"/>
              <p:nvPr/>
            </p:nvSpPr>
            <p:spPr>
              <a:xfrm>
                <a:off x="604582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17778C6-F1B7-45B7-B583-2B583D89012F}"/>
                  </a:ext>
                </a:extLst>
              </p:cNvPr>
              <p:cNvSpPr txBox="1"/>
              <p:nvPr/>
            </p:nvSpPr>
            <p:spPr>
              <a:xfrm>
                <a:off x="6817454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49DAF23-79AA-448B-99B9-33160E194BD0}"/>
                </a:ext>
              </a:extLst>
            </p:cNvPr>
            <p:cNvSpPr txBox="1"/>
            <p:nvPr/>
          </p:nvSpPr>
          <p:spPr>
            <a:xfrm>
              <a:off x="7831207" y="1757094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DE013B0-2E59-4FA9-8D6A-1DF2AC891F12}"/>
                </a:ext>
              </a:extLst>
            </p:cNvPr>
            <p:cNvSpPr txBox="1"/>
            <p:nvPr/>
          </p:nvSpPr>
          <p:spPr>
            <a:xfrm>
              <a:off x="7054872" y="1772175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C102118-8BEE-4265-9A05-35ABA7AB19C1}"/>
                </a:ext>
              </a:extLst>
            </p:cNvPr>
            <p:cNvSpPr txBox="1"/>
            <p:nvPr/>
          </p:nvSpPr>
          <p:spPr>
            <a:xfrm>
              <a:off x="8606676" y="1769970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BAFB290-C9BB-4461-A94B-DF0D861F4394}"/>
                </a:ext>
              </a:extLst>
            </p:cNvPr>
            <p:cNvSpPr txBox="1"/>
            <p:nvPr/>
          </p:nvSpPr>
          <p:spPr>
            <a:xfrm>
              <a:off x="11104327" y="1774227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49E080A-7036-47AA-895E-F231DCC87886}"/>
                </a:ext>
              </a:extLst>
            </p:cNvPr>
            <p:cNvSpPr txBox="1"/>
            <p:nvPr/>
          </p:nvSpPr>
          <p:spPr>
            <a:xfrm>
              <a:off x="10328952" y="1769970"/>
              <a:ext cx="35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0C63B39-E12D-4275-89B6-B45A9B1C1904}"/>
                </a:ext>
              </a:extLst>
            </p:cNvPr>
            <p:cNvGrpSpPr/>
            <p:nvPr/>
          </p:nvGrpSpPr>
          <p:grpSpPr>
            <a:xfrm>
              <a:off x="6766530" y="1673495"/>
              <a:ext cx="4707585" cy="716894"/>
              <a:chOff x="4736950" y="5861586"/>
              <a:chExt cx="5662569" cy="955258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155FDEAB-5317-407F-A6E9-80BF9250A091}"/>
                  </a:ext>
                </a:extLst>
              </p:cNvPr>
              <p:cNvGrpSpPr/>
              <p:nvPr/>
            </p:nvGrpSpPr>
            <p:grpSpPr>
              <a:xfrm>
                <a:off x="4736950" y="5861586"/>
                <a:ext cx="5662569" cy="955258"/>
                <a:chOff x="1736521" y="2910980"/>
                <a:chExt cx="5662569" cy="955258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E10674C5-1071-4766-8ED2-D142AAC32EF9}"/>
                    </a:ext>
                  </a:extLst>
                </p:cNvPr>
                <p:cNvGrpSpPr/>
                <p:nvPr/>
              </p:nvGrpSpPr>
              <p:grpSpPr>
                <a:xfrm>
                  <a:off x="1736521" y="2910980"/>
                  <a:ext cx="5662569" cy="518020"/>
                  <a:chOff x="1736521" y="2910980"/>
                  <a:chExt cx="5662569" cy="518020"/>
                </a:xfrm>
              </p:grpSpPr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2D774812-B1B3-4635-9374-6B402D6ED600}"/>
                      </a:ext>
                    </a:extLst>
                  </p:cNvPr>
                  <p:cNvSpPr/>
                  <p:nvPr/>
                </p:nvSpPr>
                <p:spPr>
                  <a:xfrm>
                    <a:off x="1736521" y="2910980"/>
                    <a:ext cx="5662569" cy="5180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D3D9388E-251D-4EFF-ADF9-5EA4242C55A6}"/>
                      </a:ext>
                    </a:extLst>
                  </p:cNvPr>
                  <p:cNvCxnSpPr/>
                  <p:nvPr/>
                </p:nvCxnSpPr>
                <p:spPr>
                  <a:xfrm>
                    <a:off x="255864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8DFA3181-9530-4FBC-A4BA-47EC0EF8095A}"/>
                      </a:ext>
                    </a:extLst>
                  </p:cNvPr>
                  <p:cNvCxnSpPr/>
                  <p:nvPr/>
                </p:nvCxnSpPr>
                <p:spPr>
                  <a:xfrm>
                    <a:off x="337377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F269EEA1-56D3-42A1-BE27-0F3FBB211D09}"/>
                      </a:ext>
                    </a:extLst>
                  </p:cNvPr>
                  <p:cNvCxnSpPr/>
                  <p:nvPr/>
                </p:nvCxnSpPr>
                <p:spPr>
                  <a:xfrm>
                    <a:off x="417911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08574C10-790D-470A-A3F9-8F8F746F579D}"/>
                      </a:ext>
                    </a:extLst>
                  </p:cNvPr>
                  <p:cNvCxnSpPr/>
                  <p:nvPr/>
                </p:nvCxnSpPr>
                <p:spPr>
                  <a:xfrm>
                    <a:off x="4976070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565098F1-FADF-4382-9E4C-E1020C55590A}"/>
                      </a:ext>
                    </a:extLst>
                  </p:cNvPr>
                  <p:cNvCxnSpPr/>
                  <p:nvPr/>
                </p:nvCxnSpPr>
                <p:spPr>
                  <a:xfrm>
                    <a:off x="5798191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E908E105-9EBE-46D6-8AC6-0EB9FE286A79}"/>
                      </a:ext>
                    </a:extLst>
                  </p:cNvPr>
                  <p:cNvCxnSpPr/>
                  <p:nvPr/>
                </p:nvCxnSpPr>
                <p:spPr>
                  <a:xfrm>
                    <a:off x="659514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D87567D-28F0-4DC6-A4BB-10CF972ECFF6}"/>
                    </a:ext>
                  </a:extLst>
                </p:cNvPr>
                <p:cNvSpPr txBox="1"/>
                <p:nvPr/>
              </p:nvSpPr>
              <p:spPr>
                <a:xfrm>
                  <a:off x="197980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D4F0A59-9622-42CD-A578-5C4CA240C4D3}"/>
                    </a:ext>
                  </a:extLst>
                </p:cNvPr>
                <p:cNvSpPr txBox="1"/>
                <p:nvPr/>
              </p:nvSpPr>
              <p:spPr>
                <a:xfrm>
                  <a:off x="276976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DDCCC3DE-B644-4D38-8FFD-CEC346B624D7}"/>
                    </a:ext>
                  </a:extLst>
                </p:cNvPr>
                <p:cNvSpPr txBox="1"/>
                <p:nvPr/>
              </p:nvSpPr>
              <p:spPr>
                <a:xfrm>
                  <a:off x="3559728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BE7A244F-59E9-41E8-BE41-56658CA14AB3}"/>
                    </a:ext>
                  </a:extLst>
                </p:cNvPr>
                <p:cNvSpPr txBox="1"/>
                <p:nvPr/>
              </p:nvSpPr>
              <p:spPr>
                <a:xfrm>
                  <a:off x="441696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5F121F1-076B-4826-9FF2-77F44EE4C81C}"/>
                    </a:ext>
                  </a:extLst>
                </p:cNvPr>
                <p:cNvSpPr txBox="1"/>
                <p:nvPr/>
              </p:nvSpPr>
              <p:spPr>
                <a:xfrm>
                  <a:off x="5274196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1730B8A-D7E3-4D07-B354-E7E8E41F4D51}"/>
                    </a:ext>
                  </a:extLst>
                </p:cNvPr>
                <p:cNvSpPr txBox="1"/>
                <p:nvPr/>
              </p:nvSpPr>
              <p:spPr>
                <a:xfrm>
                  <a:off x="604582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CB322C1A-C990-44CC-B6F8-366D3310DACC}"/>
                    </a:ext>
                  </a:extLst>
                </p:cNvPr>
                <p:cNvSpPr txBox="1"/>
                <p:nvPr/>
              </p:nvSpPr>
              <p:spPr>
                <a:xfrm>
                  <a:off x="6817454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C066CAB-325D-4F6F-B32E-F44312A15C52}"/>
                  </a:ext>
                </a:extLst>
              </p:cNvPr>
              <p:cNvSpPr txBox="1"/>
              <p:nvPr/>
            </p:nvSpPr>
            <p:spPr>
              <a:xfrm>
                <a:off x="4980996" y="5917518"/>
                <a:ext cx="430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92FD939-16FA-4F78-861F-BA923DA7F9DD}"/>
                  </a:ext>
                </a:extLst>
              </p:cNvPr>
              <p:cNvSpPr txBox="1"/>
              <p:nvPr/>
            </p:nvSpPr>
            <p:spPr>
              <a:xfrm>
                <a:off x="5796125" y="5911080"/>
                <a:ext cx="430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DFA79D1-14B4-4FFA-946D-00AAE6485E30}"/>
                  </a:ext>
                </a:extLst>
              </p:cNvPr>
              <p:cNvSpPr txBox="1"/>
              <p:nvPr/>
            </p:nvSpPr>
            <p:spPr>
              <a:xfrm>
                <a:off x="6601467" y="5917518"/>
                <a:ext cx="430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7692B57-228E-4066-AEFB-23697B1A2906}"/>
                  </a:ext>
                </a:extLst>
              </p:cNvPr>
              <p:cNvSpPr txBox="1"/>
              <p:nvPr/>
            </p:nvSpPr>
            <p:spPr>
              <a:xfrm>
                <a:off x="8246898" y="5917518"/>
                <a:ext cx="430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CF83338A-D79B-4792-938B-0D64F78E5D1A}"/>
                  </a:ext>
                </a:extLst>
              </p:cNvPr>
              <p:cNvSpPr txBox="1"/>
              <p:nvPr/>
            </p:nvSpPr>
            <p:spPr>
              <a:xfrm>
                <a:off x="8986326" y="5917518"/>
                <a:ext cx="430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20FA3A5C-5831-4918-998B-D28365018AF7}"/>
                </a:ext>
              </a:extLst>
            </p:cNvPr>
            <p:cNvGrpSpPr/>
            <p:nvPr/>
          </p:nvGrpSpPr>
          <p:grpSpPr>
            <a:xfrm>
              <a:off x="6766529" y="1673495"/>
              <a:ext cx="4707585" cy="716894"/>
              <a:chOff x="4736950" y="5861586"/>
              <a:chExt cx="5662569" cy="955258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590F0F21-2CA2-4DFE-89D9-8A19E05360E8}"/>
                  </a:ext>
                </a:extLst>
              </p:cNvPr>
              <p:cNvGrpSpPr/>
              <p:nvPr/>
            </p:nvGrpSpPr>
            <p:grpSpPr>
              <a:xfrm>
                <a:off x="4736950" y="5861586"/>
                <a:ext cx="5662569" cy="955258"/>
                <a:chOff x="1736521" y="2910980"/>
                <a:chExt cx="5662569" cy="955258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83F1CEF6-6FD0-4DD2-BADE-1A28627AC50B}"/>
                    </a:ext>
                  </a:extLst>
                </p:cNvPr>
                <p:cNvGrpSpPr/>
                <p:nvPr/>
              </p:nvGrpSpPr>
              <p:grpSpPr>
                <a:xfrm>
                  <a:off x="1736521" y="2910980"/>
                  <a:ext cx="5662569" cy="518020"/>
                  <a:chOff x="1736521" y="2910980"/>
                  <a:chExt cx="5662569" cy="518020"/>
                </a:xfrm>
              </p:grpSpPr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16745C6-3B73-476F-B514-71951B72949E}"/>
                      </a:ext>
                    </a:extLst>
                  </p:cNvPr>
                  <p:cNvSpPr/>
                  <p:nvPr/>
                </p:nvSpPr>
                <p:spPr>
                  <a:xfrm>
                    <a:off x="1736521" y="2910980"/>
                    <a:ext cx="5662569" cy="5180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4" name="直接连接符 113">
                    <a:extLst>
                      <a:ext uri="{FF2B5EF4-FFF2-40B4-BE49-F238E27FC236}">
                        <a16:creationId xmlns:a16="http://schemas.microsoft.com/office/drawing/2014/main" id="{44B8E643-1129-48C4-BC45-2FCFD27B0A45}"/>
                      </a:ext>
                    </a:extLst>
                  </p:cNvPr>
                  <p:cNvCxnSpPr/>
                  <p:nvPr/>
                </p:nvCxnSpPr>
                <p:spPr>
                  <a:xfrm>
                    <a:off x="255864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7E87237E-898E-446B-9138-1F2F0766B1CD}"/>
                      </a:ext>
                    </a:extLst>
                  </p:cNvPr>
                  <p:cNvCxnSpPr/>
                  <p:nvPr/>
                </p:nvCxnSpPr>
                <p:spPr>
                  <a:xfrm>
                    <a:off x="337377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>
                    <a:extLst>
                      <a:ext uri="{FF2B5EF4-FFF2-40B4-BE49-F238E27FC236}">
                        <a16:creationId xmlns:a16="http://schemas.microsoft.com/office/drawing/2014/main" id="{9AB21265-5324-4B6F-9F80-DE0F262DC864}"/>
                      </a:ext>
                    </a:extLst>
                  </p:cNvPr>
                  <p:cNvCxnSpPr/>
                  <p:nvPr/>
                </p:nvCxnSpPr>
                <p:spPr>
                  <a:xfrm>
                    <a:off x="417911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0BB8E285-8E0B-41A3-AC5A-69AFDFA7AE59}"/>
                      </a:ext>
                    </a:extLst>
                  </p:cNvPr>
                  <p:cNvCxnSpPr/>
                  <p:nvPr/>
                </p:nvCxnSpPr>
                <p:spPr>
                  <a:xfrm>
                    <a:off x="4976070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A40A54B4-D6B8-4539-AC4A-F301BA12B17E}"/>
                      </a:ext>
                    </a:extLst>
                  </p:cNvPr>
                  <p:cNvCxnSpPr/>
                  <p:nvPr/>
                </p:nvCxnSpPr>
                <p:spPr>
                  <a:xfrm>
                    <a:off x="5798191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0AB1C134-076D-469B-A4D7-7F0AAE22B3FE}"/>
                      </a:ext>
                    </a:extLst>
                  </p:cNvPr>
                  <p:cNvCxnSpPr/>
                  <p:nvPr/>
                </p:nvCxnSpPr>
                <p:spPr>
                  <a:xfrm>
                    <a:off x="659514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36D01380-4E9D-4F29-8A24-7098A2BDEFE7}"/>
                    </a:ext>
                  </a:extLst>
                </p:cNvPr>
                <p:cNvSpPr txBox="1"/>
                <p:nvPr/>
              </p:nvSpPr>
              <p:spPr>
                <a:xfrm>
                  <a:off x="197980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CFAAA4F-9BAB-48E0-9D63-9535A11A183D}"/>
                    </a:ext>
                  </a:extLst>
                </p:cNvPr>
                <p:cNvSpPr txBox="1"/>
                <p:nvPr/>
              </p:nvSpPr>
              <p:spPr>
                <a:xfrm>
                  <a:off x="276976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2018FB11-CE0F-4490-8208-3EDAA574F6F0}"/>
                    </a:ext>
                  </a:extLst>
                </p:cNvPr>
                <p:cNvSpPr txBox="1"/>
                <p:nvPr/>
              </p:nvSpPr>
              <p:spPr>
                <a:xfrm>
                  <a:off x="3559728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E79F2C84-7F17-4BC6-8D0C-F202E3FAC55A}"/>
                    </a:ext>
                  </a:extLst>
                </p:cNvPr>
                <p:cNvSpPr txBox="1"/>
                <p:nvPr/>
              </p:nvSpPr>
              <p:spPr>
                <a:xfrm>
                  <a:off x="441696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D20044CA-26BE-4FF9-9979-94C179A33164}"/>
                    </a:ext>
                  </a:extLst>
                </p:cNvPr>
                <p:cNvSpPr txBox="1"/>
                <p:nvPr/>
              </p:nvSpPr>
              <p:spPr>
                <a:xfrm>
                  <a:off x="5274196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5BFDE5D2-5D2B-4AC3-9C22-D99BC3CDF4FC}"/>
                    </a:ext>
                  </a:extLst>
                </p:cNvPr>
                <p:cNvSpPr txBox="1"/>
                <p:nvPr/>
              </p:nvSpPr>
              <p:spPr>
                <a:xfrm>
                  <a:off x="604582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9F0B9FD-38E8-44CA-955D-EE6A9B1D8AC2}"/>
                    </a:ext>
                  </a:extLst>
                </p:cNvPr>
                <p:cNvSpPr txBox="1"/>
                <p:nvPr/>
              </p:nvSpPr>
              <p:spPr>
                <a:xfrm>
                  <a:off x="6817454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6494297-25D3-4144-8034-3B97DDC86375}"/>
                  </a:ext>
                </a:extLst>
              </p:cNvPr>
              <p:cNvSpPr txBox="1"/>
              <p:nvPr/>
            </p:nvSpPr>
            <p:spPr>
              <a:xfrm>
                <a:off x="4980996" y="5917517"/>
                <a:ext cx="430634" cy="492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00B0B9B4-91BE-4B13-BB63-ABCF605ECFA7}"/>
                  </a:ext>
                </a:extLst>
              </p:cNvPr>
              <p:cNvSpPr txBox="1"/>
              <p:nvPr/>
            </p:nvSpPr>
            <p:spPr>
              <a:xfrm>
                <a:off x="5796125" y="5911080"/>
                <a:ext cx="430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EA8E8CE-1212-40FB-9D95-87F3A8E9ADDB}"/>
                  </a:ext>
                </a:extLst>
              </p:cNvPr>
              <p:cNvSpPr txBox="1"/>
              <p:nvPr/>
            </p:nvSpPr>
            <p:spPr>
              <a:xfrm>
                <a:off x="6601467" y="5917517"/>
                <a:ext cx="430634" cy="492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A5EBDDF-A6BF-45CF-B6B8-3BA0B7564977}"/>
                  </a:ext>
                </a:extLst>
              </p:cNvPr>
              <p:cNvSpPr txBox="1"/>
              <p:nvPr/>
            </p:nvSpPr>
            <p:spPr>
              <a:xfrm>
                <a:off x="8246898" y="5917517"/>
                <a:ext cx="430634" cy="492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A40CA31-2C8F-48E5-9F54-785D72ED06F9}"/>
                  </a:ext>
                </a:extLst>
              </p:cNvPr>
              <p:cNvSpPr txBox="1"/>
              <p:nvPr/>
            </p:nvSpPr>
            <p:spPr>
              <a:xfrm>
                <a:off x="8986326" y="5917518"/>
                <a:ext cx="430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E04DD01-C8A3-4357-9696-57AE752D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0964" y="1418052"/>
              <a:ext cx="132569" cy="2090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E158E63-F413-4C0C-A20B-2A2C8FA51E85}"/>
                </a:ext>
              </a:extLst>
            </p:cNvPr>
            <p:cNvSpPr/>
            <p:nvPr/>
          </p:nvSpPr>
          <p:spPr>
            <a:xfrm>
              <a:off x="9707580" y="1176062"/>
              <a:ext cx="836212" cy="2012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9B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计数器</a:t>
              </a: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61F82ACA-D437-473B-9018-140DD9DB8DF1}"/>
                </a:ext>
              </a:extLst>
            </p:cNvPr>
            <p:cNvGrpSpPr/>
            <p:nvPr/>
          </p:nvGrpSpPr>
          <p:grpSpPr>
            <a:xfrm>
              <a:off x="520375" y="1215281"/>
              <a:ext cx="5088837" cy="1227828"/>
              <a:chOff x="109330" y="2069395"/>
              <a:chExt cx="5088837" cy="1227828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7C072FD0-4974-4E76-9F5D-AAB499BB35DF}"/>
                  </a:ext>
                </a:extLst>
              </p:cNvPr>
              <p:cNvGrpSpPr/>
              <p:nvPr/>
            </p:nvGrpSpPr>
            <p:grpSpPr>
              <a:xfrm>
                <a:off x="109332" y="2537110"/>
                <a:ext cx="5088835" cy="760113"/>
                <a:chOff x="1736521" y="2910980"/>
                <a:chExt cx="5662569" cy="955258"/>
              </a:xfrm>
            </p:grpSpPr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EED8F7E7-BFF5-430B-A24B-BF26CDA58335}"/>
                    </a:ext>
                  </a:extLst>
                </p:cNvPr>
                <p:cNvGrpSpPr/>
                <p:nvPr/>
              </p:nvGrpSpPr>
              <p:grpSpPr>
                <a:xfrm>
                  <a:off x="1736521" y="2910980"/>
                  <a:ext cx="5662569" cy="518020"/>
                  <a:chOff x="1736521" y="2910980"/>
                  <a:chExt cx="5662569" cy="518020"/>
                </a:xfrm>
              </p:grpSpPr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B418CAD5-553D-4111-8290-64D2FB106D35}"/>
                      </a:ext>
                    </a:extLst>
                  </p:cNvPr>
                  <p:cNvSpPr/>
                  <p:nvPr/>
                </p:nvSpPr>
                <p:spPr>
                  <a:xfrm>
                    <a:off x="1736521" y="2910980"/>
                    <a:ext cx="5662569" cy="5180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40" name="直接连接符 139">
                    <a:extLst>
                      <a:ext uri="{FF2B5EF4-FFF2-40B4-BE49-F238E27FC236}">
                        <a16:creationId xmlns:a16="http://schemas.microsoft.com/office/drawing/2014/main" id="{255573C4-5E2C-4DCC-8D31-4E1EFC840265}"/>
                      </a:ext>
                    </a:extLst>
                  </p:cNvPr>
                  <p:cNvCxnSpPr/>
                  <p:nvPr/>
                </p:nvCxnSpPr>
                <p:spPr>
                  <a:xfrm>
                    <a:off x="255864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>
                    <a:extLst>
                      <a:ext uri="{FF2B5EF4-FFF2-40B4-BE49-F238E27FC236}">
                        <a16:creationId xmlns:a16="http://schemas.microsoft.com/office/drawing/2014/main" id="{100ABFD0-7785-4B69-A4A7-974263619D1E}"/>
                      </a:ext>
                    </a:extLst>
                  </p:cNvPr>
                  <p:cNvCxnSpPr/>
                  <p:nvPr/>
                </p:nvCxnSpPr>
                <p:spPr>
                  <a:xfrm>
                    <a:off x="337377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8E33AA80-F17F-48C9-9567-112270A5D8E8}"/>
                      </a:ext>
                    </a:extLst>
                  </p:cNvPr>
                  <p:cNvCxnSpPr/>
                  <p:nvPr/>
                </p:nvCxnSpPr>
                <p:spPr>
                  <a:xfrm>
                    <a:off x="417911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6CA7EC09-C124-4DFC-8377-E5B0552BDACD}"/>
                      </a:ext>
                    </a:extLst>
                  </p:cNvPr>
                  <p:cNvCxnSpPr/>
                  <p:nvPr/>
                </p:nvCxnSpPr>
                <p:spPr>
                  <a:xfrm>
                    <a:off x="4976070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0339908E-D6BF-4F2D-92F3-811A5500C4E2}"/>
                      </a:ext>
                    </a:extLst>
                  </p:cNvPr>
                  <p:cNvCxnSpPr/>
                  <p:nvPr/>
                </p:nvCxnSpPr>
                <p:spPr>
                  <a:xfrm>
                    <a:off x="5798191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2D9192A1-15DC-4ADE-AFC0-B7FDE7B851C4}"/>
                      </a:ext>
                    </a:extLst>
                  </p:cNvPr>
                  <p:cNvCxnSpPr/>
                  <p:nvPr/>
                </p:nvCxnSpPr>
                <p:spPr>
                  <a:xfrm>
                    <a:off x="659514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E0354AD5-0313-41D6-8594-53280D86780C}"/>
                    </a:ext>
                  </a:extLst>
                </p:cNvPr>
                <p:cNvSpPr txBox="1"/>
                <p:nvPr/>
              </p:nvSpPr>
              <p:spPr>
                <a:xfrm>
                  <a:off x="197980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2A622FA3-38B5-449B-A5B7-0B9DA6D1643C}"/>
                    </a:ext>
                  </a:extLst>
                </p:cNvPr>
                <p:cNvSpPr txBox="1"/>
                <p:nvPr/>
              </p:nvSpPr>
              <p:spPr>
                <a:xfrm>
                  <a:off x="276976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E2DEAB86-F907-4E75-A84D-C7EB03E34B46}"/>
                    </a:ext>
                  </a:extLst>
                </p:cNvPr>
                <p:cNvSpPr txBox="1"/>
                <p:nvPr/>
              </p:nvSpPr>
              <p:spPr>
                <a:xfrm>
                  <a:off x="3559728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4079473B-E6EE-48D4-81BD-2A134DC1599E}"/>
                    </a:ext>
                  </a:extLst>
                </p:cNvPr>
                <p:cNvSpPr txBox="1"/>
                <p:nvPr/>
              </p:nvSpPr>
              <p:spPr>
                <a:xfrm>
                  <a:off x="441696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AC158F4-F50D-4E23-A4B2-3420FCD0F5BE}"/>
                    </a:ext>
                  </a:extLst>
                </p:cNvPr>
                <p:cNvSpPr txBox="1"/>
                <p:nvPr/>
              </p:nvSpPr>
              <p:spPr>
                <a:xfrm>
                  <a:off x="5274196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A4F952DF-6694-456C-A59B-BDF7814F9713}"/>
                    </a:ext>
                  </a:extLst>
                </p:cNvPr>
                <p:cNvSpPr txBox="1"/>
                <p:nvPr/>
              </p:nvSpPr>
              <p:spPr>
                <a:xfrm>
                  <a:off x="604582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6201B921-3597-412B-87EE-5349876E2144}"/>
                    </a:ext>
                  </a:extLst>
                </p:cNvPr>
                <p:cNvSpPr txBox="1"/>
                <p:nvPr/>
              </p:nvSpPr>
              <p:spPr>
                <a:xfrm>
                  <a:off x="6817454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FC59CB14-2197-4021-9972-C4E2FFD6595D}"/>
                  </a:ext>
                </a:extLst>
              </p:cNvPr>
              <p:cNvSpPr txBox="1"/>
              <p:nvPr/>
            </p:nvSpPr>
            <p:spPr>
              <a:xfrm>
                <a:off x="352613" y="2628539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AE01F021-372A-487B-8455-1A3AE651B579}"/>
                  </a:ext>
                </a:extLst>
              </p:cNvPr>
              <p:cNvSpPr txBox="1"/>
              <p:nvPr/>
            </p:nvSpPr>
            <p:spPr>
              <a:xfrm>
                <a:off x="1958385" y="2611454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BA245F5-60A8-4081-B791-DDC4909DCC41}"/>
                  </a:ext>
                </a:extLst>
              </p:cNvPr>
              <p:cNvSpPr txBox="1"/>
              <p:nvPr/>
            </p:nvSpPr>
            <p:spPr>
              <a:xfrm>
                <a:off x="3582533" y="2628539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57C99B17-0D4C-48B0-AF47-F9DA0F0E00DE}"/>
                  </a:ext>
                </a:extLst>
              </p:cNvPr>
              <p:cNvGrpSpPr/>
              <p:nvPr/>
            </p:nvGrpSpPr>
            <p:grpSpPr>
              <a:xfrm>
                <a:off x="109332" y="2537110"/>
                <a:ext cx="5088835" cy="760113"/>
                <a:chOff x="1736521" y="2910980"/>
                <a:chExt cx="5662569" cy="955258"/>
              </a:xfrm>
            </p:grpSpPr>
            <p:grpSp>
              <p:nvGrpSpPr>
                <p:cNvPr id="150" name="组合 149">
                  <a:extLst>
                    <a:ext uri="{FF2B5EF4-FFF2-40B4-BE49-F238E27FC236}">
                      <a16:creationId xmlns:a16="http://schemas.microsoft.com/office/drawing/2014/main" id="{1A1F4842-FF03-47A5-8C38-F75A72FE4E97}"/>
                    </a:ext>
                  </a:extLst>
                </p:cNvPr>
                <p:cNvGrpSpPr/>
                <p:nvPr/>
              </p:nvGrpSpPr>
              <p:grpSpPr>
                <a:xfrm>
                  <a:off x="1736521" y="2910980"/>
                  <a:ext cx="5662569" cy="518020"/>
                  <a:chOff x="1736521" y="2910980"/>
                  <a:chExt cx="5662569" cy="518020"/>
                </a:xfrm>
              </p:grpSpPr>
              <p:sp>
                <p:nvSpPr>
                  <p:cNvPr id="158" name="矩形 157">
                    <a:extLst>
                      <a:ext uri="{FF2B5EF4-FFF2-40B4-BE49-F238E27FC236}">
                        <a16:creationId xmlns:a16="http://schemas.microsoft.com/office/drawing/2014/main" id="{805DFB1E-EBB7-44C7-B102-17FBB40E66B4}"/>
                      </a:ext>
                    </a:extLst>
                  </p:cNvPr>
                  <p:cNvSpPr/>
                  <p:nvPr/>
                </p:nvSpPr>
                <p:spPr>
                  <a:xfrm>
                    <a:off x="1736521" y="2910980"/>
                    <a:ext cx="5662569" cy="5180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9" name="直接连接符 158">
                    <a:extLst>
                      <a:ext uri="{FF2B5EF4-FFF2-40B4-BE49-F238E27FC236}">
                        <a16:creationId xmlns:a16="http://schemas.microsoft.com/office/drawing/2014/main" id="{A9DB294B-9959-4A94-82F2-3B96866444BC}"/>
                      </a:ext>
                    </a:extLst>
                  </p:cNvPr>
                  <p:cNvCxnSpPr/>
                  <p:nvPr/>
                </p:nvCxnSpPr>
                <p:spPr>
                  <a:xfrm>
                    <a:off x="255864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>
                    <a:extLst>
                      <a:ext uri="{FF2B5EF4-FFF2-40B4-BE49-F238E27FC236}">
                        <a16:creationId xmlns:a16="http://schemas.microsoft.com/office/drawing/2014/main" id="{8A3961B9-7AEA-4C60-9B41-05B623206859}"/>
                      </a:ext>
                    </a:extLst>
                  </p:cNvPr>
                  <p:cNvCxnSpPr/>
                  <p:nvPr/>
                </p:nvCxnSpPr>
                <p:spPr>
                  <a:xfrm>
                    <a:off x="337377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>
                    <a:extLst>
                      <a:ext uri="{FF2B5EF4-FFF2-40B4-BE49-F238E27FC236}">
                        <a16:creationId xmlns:a16="http://schemas.microsoft.com/office/drawing/2014/main" id="{76D348C7-E14A-4E87-AE33-4A5D0CEC9ADE}"/>
                      </a:ext>
                    </a:extLst>
                  </p:cNvPr>
                  <p:cNvCxnSpPr/>
                  <p:nvPr/>
                </p:nvCxnSpPr>
                <p:spPr>
                  <a:xfrm>
                    <a:off x="417911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>
                    <a:extLst>
                      <a:ext uri="{FF2B5EF4-FFF2-40B4-BE49-F238E27FC236}">
                        <a16:creationId xmlns:a16="http://schemas.microsoft.com/office/drawing/2014/main" id="{95DB184E-B8B3-4977-B85D-64CD8597376E}"/>
                      </a:ext>
                    </a:extLst>
                  </p:cNvPr>
                  <p:cNvCxnSpPr/>
                  <p:nvPr/>
                </p:nvCxnSpPr>
                <p:spPr>
                  <a:xfrm>
                    <a:off x="4976070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5303EFCA-9DE5-411C-BA4F-1EC70D156E35}"/>
                      </a:ext>
                    </a:extLst>
                  </p:cNvPr>
                  <p:cNvCxnSpPr/>
                  <p:nvPr/>
                </p:nvCxnSpPr>
                <p:spPr>
                  <a:xfrm>
                    <a:off x="5798191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连接符 163">
                    <a:extLst>
                      <a:ext uri="{FF2B5EF4-FFF2-40B4-BE49-F238E27FC236}">
                        <a16:creationId xmlns:a16="http://schemas.microsoft.com/office/drawing/2014/main" id="{3EA78A91-D518-4840-AE79-804099FD3E6D}"/>
                      </a:ext>
                    </a:extLst>
                  </p:cNvPr>
                  <p:cNvCxnSpPr/>
                  <p:nvPr/>
                </p:nvCxnSpPr>
                <p:spPr>
                  <a:xfrm>
                    <a:off x="659514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90FE9DF1-712F-4AA4-871D-91BF1EC730B3}"/>
                    </a:ext>
                  </a:extLst>
                </p:cNvPr>
                <p:cNvSpPr txBox="1"/>
                <p:nvPr/>
              </p:nvSpPr>
              <p:spPr>
                <a:xfrm>
                  <a:off x="197980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D1D2413-83D4-415E-BC3E-453702A4101D}"/>
                    </a:ext>
                  </a:extLst>
                </p:cNvPr>
                <p:cNvSpPr txBox="1"/>
                <p:nvPr/>
              </p:nvSpPr>
              <p:spPr>
                <a:xfrm>
                  <a:off x="276976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1ECB7BF5-886D-4F52-8CE6-43CFC0A40E84}"/>
                    </a:ext>
                  </a:extLst>
                </p:cNvPr>
                <p:cNvSpPr txBox="1"/>
                <p:nvPr/>
              </p:nvSpPr>
              <p:spPr>
                <a:xfrm>
                  <a:off x="3559728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C256DAF-F66D-48DF-A4F8-E8A2291D623C}"/>
                    </a:ext>
                  </a:extLst>
                </p:cNvPr>
                <p:cNvSpPr txBox="1"/>
                <p:nvPr/>
              </p:nvSpPr>
              <p:spPr>
                <a:xfrm>
                  <a:off x="441696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5FCF0A3-6D2F-4BE8-A16D-4B4C7BAE2CB5}"/>
                    </a:ext>
                  </a:extLst>
                </p:cNvPr>
                <p:cNvSpPr txBox="1"/>
                <p:nvPr/>
              </p:nvSpPr>
              <p:spPr>
                <a:xfrm>
                  <a:off x="5274196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2517CAE8-FA5B-471A-BCB9-D9982DF89951}"/>
                    </a:ext>
                  </a:extLst>
                </p:cNvPr>
                <p:cNvSpPr txBox="1"/>
                <p:nvPr/>
              </p:nvSpPr>
              <p:spPr>
                <a:xfrm>
                  <a:off x="604582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1821C0-77DD-4A4E-8A7F-1AF5382275A3}"/>
                    </a:ext>
                  </a:extLst>
                </p:cNvPr>
                <p:cNvSpPr txBox="1"/>
                <p:nvPr/>
              </p:nvSpPr>
              <p:spPr>
                <a:xfrm>
                  <a:off x="6817454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5582F84-6FF1-4CB9-A080-0552F175EA34}"/>
                  </a:ext>
                </a:extLst>
              </p:cNvPr>
              <p:cNvSpPr txBox="1"/>
              <p:nvPr/>
            </p:nvSpPr>
            <p:spPr>
              <a:xfrm>
                <a:off x="350855" y="2592306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0F824E29-289A-49D8-8B45-B046E722C502}"/>
                  </a:ext>
                </a:extLst>
              </p:cNvPr>
              <p:cNvSpPr txBox="1"/>
              <p:nvPr/>
            </p:nvSpPr>
            <p:spPr>
              <a:xfrm>
                <a:off x="1963978" y="2611454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5D2E14E9-96AA-4575-909C-A07AD87647A6}"/>
                  </a:ext>
                </a:extLst>
              </p:cNvPr>
              <p:cNvSpPr txBox="1"/>
              <p:nvPr/>
            </p:nvSpPr>
            <p:spPr>
              <a:xfrm>
                <a:off x="3622756" y="2611454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F8AA22A1-0053-4BD8-801F-4CA42B5604D3}"/>
                  </a:ext>
                </a:extLst>
              </p:cNvPr>
              <p:cNvSpPr txBox="1"/>
              <p:nvPr/>
            </p:nvSpPr>
            <p:spPr>
              <a:xfrm>
                <a:off x="4436971" y="2611454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22CFA277-1177-4DA2-B5EF-798085B8189A}"/>
                  </a:ext>
                </a:extLst>
              </p:cNvPr>
              <p:cNvGrpSpPr/>
              <p:nvPr/>
            </p:nvGrpSpPr>
            <p:grpSpPr>
              <a:xfrm>
                <a:off x="109332" y="2537110"/>
                <a:ext cx="5088835" cy="760113"/>
                <a:chOff x="1736521" y="2910980"/>
                <a:chExt cx="5662569" cy="955258"/>
              </a:xfrm>
            </p:grpSpPr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093DBAA4-8213-4AB4-9905-40E6787EE695}"/>
                    </a:ext>
                  </a:extLst>
                </p:cNvPr>
                <p:cNvGrpSpPr/>
                <p:nvPr/>
              </p:nvGrpSpPr>
              <p:grpSpPr>
                <a:xfrm>
                  <a:off x="1736521" y="2910980"/>
                  <a:ext cx="5662569" cy="518020"/>
                  <a:chOff x="1736521" y="2910980"/>
                  <a:chExt cx="5662569" cy="518020"/>
                </a:xfrm>
              </p:grpSpPr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E50A9DF3-26AA-4AE4-B885-E28510B6F4E6}"/>
                      </a:ext>
                    </a:extLst>
                  </p:cNvPr>
                  <p:cNvSpPr/>
                  <p:nvPr/>
                </p:nvSpPr>
                <p:spPr>
                  <a:xfrm>
                    <a:off x="1736521" y="2910980"/>
                    <a:ext cx="5662569" cy="5180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9" name="直接连接符 178">
                    <a:extLst>
                      <a:ext uri="{FF2B5EF4-FFF2-40B4-BE49-F238E27FC236}">
                        <a16:creationId xmlns:a16="http://schemas.microsoft.com/office/drawing/2014/main" id="{2232D670-2401-4822-AF75-AC436CC6C259}"/>
                      </a:ext>
                    </a:extLst>
                  </p:cNvPr>
                  <p:cNvCxnSpPr/>
                  <p:nvPr/>
                </p:nvCxnSpPr>
                <p:spPr>
                  <a:xfrm>
                    <a:off x="255864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>
                    <a:extLst>
                      <a:ext uri="{FF2B5EF4-FFF2-40B4-BE49-F238E27FC236}">
                        <a16:creationId xmlns:a16="http://schemas.microsoft.com/office/drawing/2014/main" id="{409E902C-F51B-4500-84C4-732995FAFF3A}"/>
                      </a:ext>
                    </a:extLst>
                  </p:cNvPr>
                  <p:cNvCxnSpPr/>
                  <p:nvPr/>
                </p:nvCxnSpPr>
                <p:spPr>
                  <a:xfrm>
                    <a:off x="3373772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>
                    <a:extLst>
                      <a:ext uri="{FF2B5EF4-FFF2-40B4-BE49-F238E27FC236}">
                        <a16:creationId xmlns:a16="http://schemas.microsoft.com/office/drawing/2014/main" id="{73265C33-62E3-4769-96CC-0495FD4F8E30}"/>
                      </a:ext>
                    </a:extLst>
                  </p:cNvPr>
                  <p:cNvCxnSpPr/>
                  <p:nvPr/>
                </p:nvCxnSpPr>
                <p:spPr>
                  <a:xfrm>
                    <a:off x="417911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>
                    <a:extLst>
                      <a:ext uri="{FF2B5EF4-FFF2-40B4-BE49-F238E27FC236}">
                        <a16:creationId xmlns:a16="http://schemas.microsoft.com/office/drawing/2014/main" id="{93DFBF1A-0CAA-4C15-B68A-502BE52F7DF1}"/>
                      </a:ext>
                    </a:extLst>
                  </p:cNvPr>
                  <p:cNvCxnSpPr/>
                  <p:nvPr/>
                </p:nvCxnSpPr>
                <p:spPr>
                  <a:xfrm>
                    <a:off x="4976070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>
                    <a:extLst>
                      <a:ext uri="{FF2B5EF4-FFF2-40B4-BE49-F238E27FC236}">
                        <a16:creationId xmlns:a16="http://schemas.microsoft.com/office/drawing/2014/main" id="{EB075582-F346-4304-A1D1-F90C297A69CE}"/>
                      </a:ext>
                    </a:extLst>
                  </p:cNvPr>
                  <p:cNvCxnSpPr/>
                  <p:nvPr/>
                </p:nvCxnSpPr>
                <p:spPr>
                  <a:xfrm>
                    <a:off x="5798191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直接连接符 183">
                    <a:extLst>
                      <a:ext uri="{FF2B5EF4-FFF2-40B4-BE49-F238E27FC236}">
                        <a16:creationId xmlns:a16="http://schemas.microsoft.com/office/drawing/2014/main" id="{29983F17-FDC7-4707-B13B-7EF9F8916C37}"/>
                      </a:ext>
                    </a:extLst>
                  </p:cNvPr>
                  <p:cNvCxnSpPr/>
                  <p:nvPr/>
                </p:nvCxnSpPr>
                <p:spPr>
                  <a:xfrm>
                    <a:off x="6595145" y="2910980"/>
                    <a:ext cx="0" cy="51802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2338983B-129C-4BD7-AE51-3BB1ED00DD80}"/>
                    </a:ext>
                  </a:extLst>
                </p:cNvPr>
                <p:cNvSpPr txBox="1"/>
                <p:nvPr/>
              </p:nvSpPr>
              <p:spPr>
                <a:xfrm>
                  <a:off x="197980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5D3C6D23-30C2-4A96-953E-627DCFDAF2FC}"/>
                    </a:ext>
                  </a:extLst>
                </p:cNvPr>
                <p:cNvSpPr txBox="1"/>
                <p:nvPr/>
              </p:nvSpPr>
              <p:spPr>
                <a:xfrm>
                  <a:off x="276976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AE1A3C73-E621-4B72-BCFE-15E2B994EE0A}"/>
                    </a:ext>
                  </a:extLst>
                </p:cNvPr>
                <p:cNvSpPr txBox="1"/>
                <p:nvPr/>
              </p:nvSpPr>
              <p:spPr>
                <a:xfrm>
                  <a:off x="3559728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1D5DF28C-2211-4F67-8CD0-0E64BAC64A41}"/>
                    </a:ext>
                  </a:extLst>
                </p:cNvPr>
                <p:cNvSpPr txBox="1"/>
                <p:nvPr/>
              </p:nvSpPr>
              <p:spPr>
                <a:xfrm>
                  <a:off x="4416962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A47D7E9-3F3A-4F96-84BA-A246946D8719}"/>
                    </a:ext>
                  </a:extLst>
                </p:cNvPr>
                <p:cNvSpPr txBox="1"/>
                <p:nvPr/>
              </p:nvSpPr>
              <p:spPr>
                <a:xfrm>
                  <a:off x="5274196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CC756E41-5A81-49E3-ACA8-270D63CDB563}"/>
                    </a:ext>
                  </a:extLst>
                </p:cNvPr>
                <p:cNvSpPr txBox="1"/>
                <p:nvPr/>
              </p:nvSpPr>
              <p:spPr>
                <a:xfrm>
                  <a:off x="6045825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6D93FC94-2474-41A4-B662-16EAF2BAACBD}"/>
                    </a:ext>
                  </a:extLst>
                </p:cNvPr>
                <p:cNvSpPr txBox="1"/>
                <p:nvPr/>
              </p:nvSpPr>
              <p:spPr>
                <a:xfrm>
                  <a:off x="6817454" y="34969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A9710C3B-517F-42E9-9F7C-C21517B7FA50}"/>
                  </a:ext>
                </a:extLst>
              </p:cNvPr>
              <p:cNvSpPr txBox="1"/>
              <p:nvPr/>
            </p:nvSpPr>
            <p:spPr>
              <a:xfrm>
                <a:off x="1174008" y="2620709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418C924B-FA25-4126-AA36-9078ACFD6722}"/>
                  </a:ext>
                </a:extLst>
              </p:cNvPr>
              <p:cNvSpPr txBox="1"/>
              <p:nvPr/>
            </p:nvSpPr>
            <p:spPr>
              <a:xfrm>
                <a:off x="397673" y="2635790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15D84D38-700B-4184-9B72-252EA6D98DFE}"/>
                  </a:ext>
                </a:extLst>
              </p:cNvPr>
              <p:cNvSpPr txBox="1"/>
              <p:nvPr/>
            </p:nvSpPr>
            <p:spPr>
              <a:xfrm>
                <a:off x="1949477" y="2633585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D0EF6E21-291B-4CC6-B29E-642F077EAA57}"/>
                  </a:ext>
                </a:extLst>
              </p:cNvPr>
              <p:cNvSpPr txBox="1"/>
              <p:nvPr/>
            </p:nvSpPr>
            <p:spPr>
              <a:xfrm>
                <a:off x="4447128" y="2637842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02141F4D-01BC-4BD4-B4A5-D7DC476827C3}"/>
                  </a:ext>
                </a:extLst>
              </p:cNvPr>
              <p:cNvSpPr txBox="1"/>
              <p:nvPr/>
            </p:nvSpPr>
            <p:spPr>
              <a:xfrm>
                <a:off x="3671753" y="2633585"/>
                <a:ext cx="38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rgbClr val="0009BF"/>
                  </a:solidFill>
                </a:endParaRPr>
              </a:p>
            </p:txBody>
          </p: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08D29929-3AAD-460F-8C8F-137C76ED50E4}"/>
                  </a:ext>
                </a:extLst>
              </p:cNvPr>
              <p:cNvGrpSpPr/>
              <p:nvPr/>
            </p:nvGrpSpPr>
            <p:grpSpPr>
              <a:xfrm>
                <a:off x="109331" y="2537110"/>
                <a:ext cx="5088835" cy="760113"/>
                <a:chOff x="4736950" y="5861586"/>
                <a:chExt cx="5662569" cy="955258"/>
              </a:xfrm>
            </p:grpSpPr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5A3DF1B0-75A4-4A08-81CE-173A61E1D4B7}"/>
                    </a:ext>
                  </a:extLst>
                </p:cNvPr>
                <p:cNvGrpSpPr/>
                <p:nvPr/>
              </p:nvGrpSpPr>
              <p:grpSpPr>
                <a:xfrm>
                  <a:off x="4736950" y="5861586"/>
                  <a:ext cx="5662569" cy="955258"/>
                  <a:chOff x="1736521" y="2910980"/>
                  <a:chExt cx="5662569" cy="955258"/>
                </a:xfrm>
              </p:grpSpPr>
              <p:grpSp>
                <p:nvGrpSpPr>
                  <p:cNvPr id="197" name="组合 196">
                    <a:extLst>
                      <a:ext uri="{FF2B5EF4-FFF2-40B4-BE49-F238E27FC236}">
                        <a16:creationId xmlns:a16="http://schemas.microsoft.com/office/drawing/2014/main" id="{CDD69844-E807-438F-919E-ED513EEA1C5A}"/>
                      </a:ext>
                    </a:extLst>
                  </p:cNvPr>
                  <p:cNvGrpSpPr/>
                  <p:nvPr/>
                </p:nvGrpSpPr>
                <p:grpSpPr>
                  <a:xfrm>
                    <a:off x="1736521" y="2910980"/>
                    <a:ext cx="5662569" cy="518020"/>
                    <a:chOff x="1736521" y="2910980"/>
                    <a:chExt cx="5662569" cy="518020"/>
                  </a:xfrm>
                </p:grpSpPr>
                <p:sp>
                  <p:nvSpPr>
                    <p:cNvPr id="205" name="矩形 204">
                      <a:extLst>
                        <a:ext uri="{FF2B5EF4-FFF2-40B4-BE49-F238E27FC236}">
                          <a16:creationId xmlns:a16="http://schemas.microsoft.com/office/drawing/2014/main" id="{25B9443E-1696-44B2-AE0E-E10793796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6521" y="2910980"/>
                      <a:ext cx="5662569" cy="5180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06" name="直接连接符 205">
                      <a:extLst>
                        <a:ext uri="{FF2B5EF4-FFF2-40B4-BE49-F238E27FC236}">
                          <a16:creationId xmlns:a16="http://schemas.microsoft.com/office/drawing/2014/main" id="{F1858243-6B3E-43CC-878F-E89D9F645EF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58642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直接连接符 206">
                      <a:extLst>
                        <a:ext uri="{FF2B5EF4-FFF2-40B4-BE49-F238E27FC236}">
                          <a16:creationId xmlns:a16="http://schemas.microsoft.com/office/drawing/2014/main" id="{68D2952F-0A7E-4B93-B745-CD7A892E402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73772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直接连接符 207">
                      <a:extLst>
                        <a:ext uri="{FF2B5EF4-FFF2-40B4-BE49-F238E27FC236}">
                          <a16:creationId xmlns:a16="http://schemas.microsoft.com/office/drawing/2014/main" id="{930C815F-4BFD-4079-B102-443D57E9C9F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79115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直接连接符 208">
                      <a:extLst>
                        <a:ext uri="{FF2B5EF4-FFF2-40B4-BE49-F238E27FC236}">
                          <a16:creationId xmlns:a16="http://schemas.microsoft.com/office/drawing/2014/main" id="{05BF9C9A-E0AD-4556-B68C-FED2CD1FF36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76070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连接符 209">
                      <a:extLst>
                        <a:ext uri="{FF2B5EF4-FFF2-40B4-BE49-F238E27FC236}">
                          <a16:creationId xmlns:a16="http://schemas.microsoft.com/office/drawing/2014/main" id="{E56D9315-7DDB-4DFF-B0A6-C7CDB4C9725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98191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直接连接符 210">
                      <a:extLst>
                        <a:ext uri="{FF2B5EF4-FFF2-40B4-BE49-F238E27FC236}">
                          <a16:creationId xmlns:a16="http://schemas.microsoft.com/office/drawing/2014/main" id="{0A3D0E82-8257-4487-BE01-FFA432F457F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95145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8F5501A5-6305-4CB7-AE91-74B6CB5C1F0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802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07DCDD20-FA15-4979-A03B-4EEA005F2EA5}"/>
                      </a:ext>
                    </a:extLst>
                  </p:cNvPr>
                  <p:cNvSpPr txBox="1"/>
                  <p:nvPr/>
                </p:nvSpPr>
                <p:spPr>
                  <a:xfrm>
                    <a:off x="2769765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7564A2B3-295F-44A0-A543-B3A4AF10D5F7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728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1" name="文本框 200">
                    <a:extLst>
                      <a:ext uri="{FF2B5EF4-FFF2-40B4-BE49-F238E27FC236}">
                        <a16:creationId xmlns:a16="http://schemas.microsoft.com/office/drawing/2014/main" id="{26BF983A-FCD1-4143-A5BD-3DE0832C1406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962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8B0D2D59-343B-4D8F-894A-126BEDBDF8CE}"/>
                      </a:ext>
                    </a:extLst>
                  </p:cNvPr>
                  <p:cNvSpPr txBox="1"/>
                  <p:nvPr/>
                </p:nvSpPr>
                <p:spPr>
                  <a:xfrm>
                    <a:off x="5274196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2AC3A2F0-53D7-4030-8C37-3ED9704274A7}"/>
                      </a:ext>
                    </a:extLst>
                  </p:cNvPr>
                  <p:cNvSpPr txBox="1"/>
                  <p:nvPr/>
                </p:nvSpPr>
                <p:spPr>
                  <a:xfrm>
                    <a:off x="6045825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0C7AEFB7-C802-48A1-8875-A39572B5FB2C}"/>
                      </a:ext>
                    </a:extLst>
                  </p:cNvPr>
                  <p:cNvSpPr txBox="1"/>
                  <p:nvPr/>
                </p:nvSpPr>
                <p:spPr>
                  <a:xfrm>
                    <a:off x="6817454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99AF0179-E50D-4F81-9AC9-061F3BCE340F}"/>
                    </a:ext>
                  </a:extLst>
                </p:cNvPr>
                <p:cNvSpPr txBox="1"/>
                <p:nvPr/>
              </p:nvSpPr>
              <p:spPr>
                <a:xfrm>
                  <a:off x="4980996" y="5917518"/>
                  <a:ext cx="430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F5E1892D-467F-4EEE-ADE4-D9FBAFE5F0E1}"/>
                    </a:ext>
                  </a:extLst>
                </p:cNvPr>
                <p:cNvSpPr txBox="1"/>
                <p:nvPr/>
              </p:nvSpPr>
              <p:spPr>
                <a:xfrm>
                  <a:off x="5796125" y="5911080"/>
                  <a:ext cx="430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8428E6DB-ECAB-402A-94AF-B25D48456AF2}"/>
                    </a:ext>
                  </a:extLst>
                </p:cNvPr>
                <p:cNvSpPr txBox="1"/>
                <p:nvPr/>
              </p:nvSpPr>
              <p:spPr>
                <a:xfrm>
                  <a:off x="6601467" y="5917518"/>
                  <a:ext cx="430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4D04EB75-4894-4F36-AF54-BAFF5C0A88C1}"/>
                    </a:ext>
                  </a:extLst>
                </p:cNvPr>
                <p:cNvSpPr txBox="1"/>
                <p:nvPr/>
              </p:nvSpPr>
              <p:spPr>
                <a:xfrm>
                  <a:off x="8246898" y="5917518"/>
                  <a:ext cx="430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F3DB4902-02A7-425B-BA2D-E294F1762925}"/>
                    </a:ext>
                  </a:extLst>
                </p:cNvPr>
                <p:cNvSpPr txBox="1"/>
                <p:nvPr/>
              </p:nvSpPr>
              <p:spPr>
                <a:xfrm>
                  <a:off x="8986326" y="5917518"/>
                  <a:ext cx="430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</p:grp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9ECCE427-725F-453B-A555-40E99A962DFB}"/>
                  </a:ext>
                </a:extLst>
              </p:cNvPr>
              <p:cNvGrpSpPr/>
              <p:nvPr/>
            </p:nvGrpSpPr>
            <p:grpSpPr>
              <a:xfrm>
                <a:off x="109330" y="2537110"/>
                <a:ext cx="5088835" cy="760113"/>
                <a:chOff x="4736950" y="5861586"/>
                <a:chExt cx="5662569" cy="955258"/>
              </a:xfrm>
            </p:grpSpPr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6F5147D9-A33E-4A4E-AE5A-289672585DAB}"/>
                    </a:ext>
                  </a:extLst>
                </p:cNvPr>
                <p:cNvGrpSpPr/>
                <p:nvPr/>
              </p:nvGrpSpPr>
              <p:grpSpPr>
                <a:xfrm>
                  <a:off x="4736950" y="5861586"/>
                  <a:ext cx="5662569" cy="955258"/>
                  <a:chOff x="1736521" y="2910980"/>
                  <a:chExt cx="5662569" cy="955258"/>
                </a:xfrm>
              </p:grpSpPr>
              <p:grpSp>
                <p:nvGrpSpPr>
                  <p:cNvPr id="219" name="组合 218">
                    <a:extLst>
                      <a:ext uri="{FF2B5EF4-FFF2-40B4-BE49-F238E27FC236}">
                        <a16:creationId xmlns:a16="http://schemas.microsoft.com/office/drawing/2014/main" id="{0B5DB55A-3A90-4575-8BD8-528321C5EC69}"/>
                      </a:ext>
                    </a:extLst>
                  </p:cNvPr>
                  <p:cNvGrpSpPr/>
                  <p:nvPr/>
                </p:nvGrpSpPr>
                <p:grpSpPr>
                  <a:xfrm>
                    <a:off x="1736521" y="2910980"/>
                    <a:ext cx="5662569" cy="518020"/>
                    <a:chOff x="1736521" y="2910980"/>
                    <a:chExt cx="5662569" cy="518020"/>
                  </a:xfrm>
                </p:grpSpPr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1E7B55F1-C79E-41AF-91F2-AE57DAB97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6521" y="2910980"/>
                      <a:ext cx="5662569" cy="5180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28" name="直接连接符 227">
                      <a:extLst>
                        <a:ext uri="{FF2B5EF4-FFF2-40B4-BE49-F238E27FC236}">
                          <a16:creationId xmlns:a16="http://schemas.microsoft.com/office/drawing/2014/main" id="{D3819825-6973-4E50-BE75-DDECFD685D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58642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直接连接符 228">
                      <a:extLst>
                        <a:ext uri="{FF2B5EF4-FFF2-40B4-BE49-F238E27FC236}">
                          <a16:creationId xmlns:a16="http://schemas.microsoft.com/office/drawing/2014/main" id="{8F2576E8-D4F1-4B5A-A448-9C34604ACA7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73772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直接连接符 229">
                      <a:extLst>
                        <a:ext uri="{FF2B5EF4-FFF2-40B4-BE49-F238E27FC236}">
                          <a16:creationId xmlns:a16="http://schemas.microsoft.com/office/drawing/2014/main" id="{2F75E05A-BCFB-469F-9FF0-85AF8C09B7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79115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F852EE13-AC0D-4168-AC4D-88A1E0A9EE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76070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直接连接符 231">
                      <a:extLst>
                        <a:ext uri="{FF2B5EF4-FFF2-40B4-BE49-F238E27FC236}">
                          <a16:creationId xmlns:a16="http://schemas.microsoft.com/office/drawing/2014/main" id="{F263756A-658C-4B32-92F6-C05551DDC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98191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直接连接符 232">
                      <a:extLst>
                        <a:ext uri="{FF2B5EF4-FFF2-40B4-BE49-F238E27FC236}">
                          <a16:creationId xmlns:a16="http://schemas.microsoft.com/office/drawing/2014/main" id="{94D4D3D1-5EF8-4BCC-B12A-971F18C067E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95145" y="2910980"/>
                      <a:ext cx="0" cy="51802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91FB0D57-85C6-42E2-BC58-F69606DEC0B9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802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" name="文本框 220">
                    <a:extLst>
                      <a:ext uri="{FF2B5EF4-FFF2-40B4-BE49-F238E27FC236}">
                        <a16:creationId xmlns:a16="http://schemas.microsoft.com/office/drawing/2014/main" id="{5D7A52E3-73D4-438B-B679-9DC21D9596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69765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5FC902CD-5356-467E-B14F-FFBF69713685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728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8129252A-F044-4B32-9622-DEB3AA18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962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57EBDD2E-C4B2-4BD9-A0D2-DCB7580328FD}"/>
                      </a:ext>
                    </a:extLst>
                  </p:cNvPr>
                  <p:cNvSpPr txBox="1"/>
                  <p:nvPr/>
                </p:nvSpPr>
                <p:spPr>
                  <a:xfrm>
                    <a:off x="5274196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48E22B78-FA6E-41AA-9E95-1298BBBAC7CB}"/>
                      </a:ext>
                    </a:extLst>
                  </p:cNvPr>
                  <p:cNvSpPr txBox="1"/>
                  <p:nvPr/>
                </p:nvSpPr>
                <p:spPr>
                  <a:xfrm>
                    <a:off x="6045825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文本框 225">
                    <a:extLst>
                      <a:ext uri="{FF2B5EF4-FFF2-40B4-BE49-F238E27FC236}">
                        <a16:creationId xmlns:a16="http://schemas.microsoft.com/office/drawing/2014/main" id="{73D31F2C-B5A0-4400-B6F4-DFF635240731}"/>
                      </a:ext>
                    </a:extLst>
                  </p:cNvPr>
                  <p:cNvSpPr txBox="1"/>
                  <p:nvPr/>
                </p:nvSpPr>
                <p:spPr>
                  <a:xfrm>
                    <a:off x="6817454" y="349690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5AFFC61B-5961-4640-A5E5-5AE55325F97E}"/>
                    </a:ext>
                  </a:extLst>
                </p:cNvPr>
                <p:cNvSpPr txBox="1"/>
                <p:nvPr/>
              </p:nvSpPr>
              <p:spPr>
                <a:xfrm>
                  <a:off x="4980996" y="5917518"/>
                  <a:ext cx="430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E7C330A4-36F8-4C91-82D6-4D51B3154901}"/>
                    </a:ext>
                  </a:extLst>
                </p:cNvPr>
                <p:cNvSpPr txBox="1"/>
                <p:nvPr/>
              </p:nvSpPr>
              <p:spPr>
                <a:xfrm>
                  <a:off x="5796125" y="5911080"/>
                  <a:ext cx="430634" cy="4641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A98E730F-0A8C-4BF6-95D6-0753E95F29D9}"/>
                    </a:ext>
                  </a:extLst>
                </p:cNvPr>
                <p:cNvSpPr txBox="1"/>
                <p:nvPr/>
              </p:nvSpPr>
              <p:spPr>
                <a:xfrm>
                  <a:off x="6601467" y="5917518"/>
                  <a:ext cx="430634" cy="4641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3392BA84-EEB3-48D5-ABE3-0592CD948AEC}"/>
                    </a:ext>
                  </a:extLst>
                </p:cNvPr>
                <p:cNvSpPr txBox="1"/>
                <p:nvPr/>
              </p:nvSpPr>
              <p:spPr>
                <a:xfrm>
                  <a:off x="8246898" y="5917518"/>
                  <a:ext cx="430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BB72E269-AE47-4EB7-813C-0AE9C2C7962C}"/>
                    </a:ext>
                  </a:extLst>
                </p:cNvPr>
                <p:cNvSpPr txBox="1"/>
                <p:nvPr/>
              </p:nvSpPr>
              <p:spPr>
                <a:xfrm>
                  <a:off x="8986326" y="5917518"/>
                  <a:ext cx="430634" cy="4641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rgbClr val="0009BF"/>
                    </a:solidFill>
                  </a:endParaRPr>
                </a:p>
              </p:txBody>
            </p:sp>
          </p:grpSp>
          <p:cxnSp>
            <p:nvCxnSpPr>
              <p:cNvPr id="234" name="直接箭头连接符 233">
                <a:extLst>
                  <a:ext uri="{FF2B5EF4-FFF2-40B4-BE49-F238E27FC236}">
                    <a16:creationId xmlns:a16="http://schemas.microsoft.com/office/drawing/2014/main" id="{F8CB146C-D987-4DE7-AF6E-80958D9509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9827" y="2390900"/>
                <a:ext cx="205332" cy="1182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94A4D3ED-9A97-4F13-B920-8AF17A36CB86}"/>
                  </a:ext>
                </a:extLst>
              </p:cNvPr>
              <p:cNvSpPr/>
              <p:nvPr/>
            </p:nvSpPr>
            <p:spPr>
              <a:xfrm>
                <a:off x="3638167" y="2069395"/>
                <a:ext cx="1456765" cy="25143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0009B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只能用</a:t>
                </a:r>
                <a:r>
                  <a:rPr lang="en-US" altLang="zh-CN" sz="1600" b="1" dirty="0">
                    <a:solidFill>
                      <a:srgbClr val="0009B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0/1</a:t>
                </a:r>
                <a:endParaRPr lang="zh-CN" altLang="en-US" sz="1600" b="1" dirty="0">
                  <a:solidFill>
                    <a:srgbClr val="0009B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37" name="箭头: 右 236">
              <a:extLst>
                <a:ext uri="{FF2B5EF4-FFF2-40B4-BE49-F238E27FC236}">
                  <a16:creationId xmlns:a16="http://schemas.microsoft.com/office/drawing/2014/main" id="{52C02128-4310-4D77-B222-DCC3707477E8}"/>
                </a:ext>
              </a:extLst>
            </p:cNvPr>
            <p:cNvSpPr/>
            <p:nvPr/>
          </p:nvSpPr>
          <p:spPr>
            <a:xfrm>
              <a:off x="5880727" y="1518569"/>
              <a:ext cx="687002" cy="826910"/>
            </a:xfrm>
            <a:prstGeom prst="rightArrow">
              <a:avLst/>
            </a:prstGeom>
            <a:ln w="28575">
              <a:solidFill>
                <a:srgbClr val="0009B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C00000"/>
                  </a:solidFill>
                </a:rPr>
                <a:t>支持删除</a:t>
              </a:r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6BF5633F-CFCB-4774-BDC0-DD4D4991CDEA}"/>
                </a:ext>
              </a:extLst>
            </p:cNvPr>
            <p:cNvSpPr txBox="1"/>
            <p:nvPr/>
          </p:nvSpPr>
          <p:spPr>
            <a:xfrm>
              <a:off x="8867009" y="2515418"/>
              <a:ext cx="757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CBF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1F5F81E2-3EA9-4237-B97C-72FE18D2ADC9}"/>
                </a:ext>
              </a:extLst>
            </p:cNvPr>
            <p:cNvSpPr txBox="1"/>
            <p:nvPr/>
          </p:nvSpPr>
          <p:spPr>
            <a:xfrm>
              <a:off x="2848285" y="2511014"/>
              <a:ext cx="595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BF</a:t>
              </a:r>
              <a:r>
                <a:rPr lang="en-US" altLang="zh-CN" sz="18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C73DB074-A61D-4D68-A5B2-F6B90729EFC1}"/>
              </a:ext>
            </a:extLst>
          </p:cNvPr>
          <p:cNvGrpSpPr/>
          <p:nvPr/>
        </p:nvGrpSpPr>
        <p:grpSpPr>
          <a:xfrm>
            <a:off x="6766531" y="4126580"/>
            <a:ext cx="4707585" cy="716894"/>
            <a:chOff x="1736521" y="2910980"/>
            <a:chExt cx="5662569" cy="955258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525D1B64-F1EF-47C6-A3E7-EEF43950A7B2}"/>
                </a:ext>
              </a:extLst>
            </p:cNvPr>
            <p:cNvGrpSpPr/>
            <p:nvPr/>
          </p:nvGrpSpPr>
          <p:grpSpPr>
            <a:xfrm>
              <a:off x="1736521" y="2910980"/>
              <a:ext cx="5662569" cy="518020"/>
              <a:chOff x="1736521" y="2910980"/>
              <a:chExt cx="5662569" cy="518020"/>
            </a:xfrm>
          </p:grpSpPr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972F18D9-5A0A-4028-A54C-69CE3FC34661}"/>
                  </a:ext>
                </a:extLst>
              </p:cNvPr>
              <p:cNvSpPr/>
              <p:nvPr/>
            </p:nvSpPr>
            <p:spPr>
              <a:xfrm>
                <a:off x="1736521" y="2910980"/>
                <a:ext cx="5662569" cy="5180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DBD82399-C845-430F-AFD7-6582604248A3}"/>
                  </a:ext>
                </a:extLst>
              </p:cNvPr>
              <p:cNvCxnSpPr/>
              <p:nvPr/>
            </p:nvCxnSpPr>
            <p:spPr>
              <a:xfrm>
                <a:off x="2558642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FDF5C836-6CCD-40FD-87E5-ED4FDF0782D8}"/>
                  </a:ext>
                </a:extLst>
              </p:cNvPr>
              <p:cNvCxnSpPr/>
              <p:nvPr/>
            </p:nvCxnSpPr>
            <p:spPr>
              <a:xfrm>
                <a:off x="3373772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BD06A1E1-9575-4740-86A5-529AB44A9F44}"/>
                  </a:ext>
                </a:extLst>
              </p:cNvPr>
              <p:cNvCxnSpPr/>
              <p:nvPr/>
            </p:nvCxnSpPr>
            <p:spPr>
              <a:xfrm>
                <a:off x="4179115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3392D9B7-13DA-4C47-9996-1188356139CA}"/>
                  </a:ext>
                </a:extLst>
              </p:cNvPr>
              <p:cNvCxnSpPr/>
              <p:nvPr/>
            </p:nvCxnSpPr>
            <p:spPr>
              <a:xfrm>
                <a:off x="4976070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0DE440F5-421F-4994-A8BC-28857E562DC0}"/>
                  </a:ext>
                </a:extLst>
              </p:cNvPr>
              <p:cNvCxnSpPr/>
              <p:nvPr/>
            </p:nvCxnSpPr>
            <p:spPr>
              <a:xfrm>
                <a:off x="5798191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A23E5D19-2851-42DC-A5D2-9B3BDD54DF74}"/>
                  </a:ext>
                </a:extLst>
              </p:cNvPr>
              <p:cNvCxnSpPr/>
              <p:nvPr/>
            </p:nvCxnSpPr>
            <p:spPr>
              <a:xfrm>
                <a:off x="6595145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F1529E2D-439E-4B28-A965-A71AA581E43A}"/>
                </a:ext>
              </a:extLst>
            </p:cNvPr>
            <p:cNvSpPr txBox="1"/>
            <p:nvPr/>
          </p:nvSpPr>
          <p:spPr>
            <a:xfrm>
              <a:off x="1979802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3F716F71-AACC-4F32-90B9-60CC02788DC6}"/>
                </a:ext>
              </a:extLst>
            </p:cNvPr>
            <p:cNvSpPr txBox="1"/>
            <p:nvPr/>
          </p:nvSpPr>
          <p:spPr>
            <a:xfrm>
              <a:off x="2769765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4A8F84A7-4466-4DCD-A357-9DDC2EC1FFB6}"/>
                </a:ext>
              </a:extLst>
            </p:cNvPr>
            <p:cNvSpPr txBox="1"/>
            <p:nvPr/>
          </p:nvSpPr>
          <p:spPr>
            <a:xfrm>
              <a:off x="3559728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E09736AB-7EDE-4F66-A6CF-01D14AFED870}"/>
                </a:ext>
              </a:extLst>
            </p:cNvPr>
            <p:cNvSpPr txBox="1"/>
            <p:nvPr/>
          </p:nvSpPr>
          <p:spPr>
            <a:xfrm>
              <a:off x="4416962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7240B267-349C-424F-8FF9-083CB7692A51}"/>
                </a:ext>
              </a:extLst>
            </p:cNvPr>
            <p:cNvSpPr txBox="1"/>
            <p:nvPr/>
          </p:nvSpPr>
          <p:spPr>
            <a:xfrm>
              <a:off x="5274196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180A78C2-59D9-4B91-B160-7BC758E6A4EE}"/>
                </a:ext>
              </a:extLst>
            </p:cNvPr>
            <p:cNvSpPr txBox="1"/>
            <p:nvPr/>
          </p:nvSpPr>
          <p:spPr>
            <a:xfrm>
              <a:off x="6045825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0547DF75-F65E-4DF7-9930-685DBCAC5F92}"/>
                </a:ext>
              </a:extLst>
            </p:cNvPr>
            <p:cNvSpPr txBox="1"/>
            <p:nvPr/>
          </p:nvSpPr>
          <p:spPr>
            <a:xfrm>
              <a:off x="6817454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9" name="文本框 258">
            <a:extLst>
              <a:ext uri="{FF2B5EF4-FFF2-40B4-BE49-F238E27FC236}">
                <a16:creationId xmlns:a16="http://schemas.microsoft.com/office/drawing/2014/main" id="{702FB775-3968-4216-9BDD-707DA4038DF9}"/>
              </a:ext>
            </a:extLst>
          </p:cNvPr>
          <p:cNvSpPr txBox="1"/>
          <p:nvPr/>
        </p:nvSpPr>
        <p:spPr>
          <a:xfrm>
            <a:off x="7009812" y="4218009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67FEA773-3B99-418E-93AA-8CE3A0E5CFD5}"/>
              </a:ext>
            </a:extLst>
          </p:cNvPr>
          <p:cNvSpPr txBox="1"/>
          <p:nvPr/>
        </p:nvSpPr>
        <p:spPr>
          <a:xfrm>
            <a:off x="8615584" y="4200924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3D24D996-52B1-4451-AD7C-26B6F31ED4EF}"/>
              </a:ext>
            </a:extLst>
          </p:cNvPr>
          <p:cNvSpPr txBox="1"/>
          <p:nvPr/>
        </p:nvSpPr>
        <p:spPr>
          <a:xfrm>
            <a:off x="10239732" y="4218009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0009BF"/>
              </a:solidFill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3A328B53-D7FE-435B-8BD2-57634A065DB7}"/>
              </a:ext>
            </a:extLst>
          </p:cNvPr>
          <p:cNvGrpSpPr/>
          <p:nvPr/>
        </p:nvGrpSpPr>
        <p:grpSpPr>
          <a:xfrm>
            <a:off x="6766531" y="4126580"/>
            <a:ext cx="4707585" cy="716894"/>
            <a:chOff x="1736521" y="2910980"/>
            <a:chExt cx="5662569" cy="955258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1AF24CD8-BF7C-4E75-92A7-BB4860845D05}"/>
                </a:ext>
              </a:extLst>
            </p:cNvPr>
            <p:cNvGrpSpPr/>
            <p:nvPr/>
          </p:nvGrpSpPr>
          <p:grpSpPr>
            <a:xfrm>
              <a:off x="1736521" y="2910980"/>
              <a:ext cx="5662569" cy="518020"/>
              <a:chOff x="1736521" y="2910980"/>
              <a:chExt cx="5662569" cy="518020"/>
            </a:xfrm>
          </p:grpSpPr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BF34E45C-7600-4098-81FC-5BC813467918}"/>
                  </a:ext>
                </a:extLst>
              </p:cNvPr>
              <p:cNvSpPr/>
              <p:nvPr/>
            </p:nvSpPr>
            <p:spPr>
              <a:xfrm>
                <a:off x="1736521" y="2910980"/>
                <a:ext cx="5662569" cy="5180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99149D62-B099-4F72-AD46-56E7DA85C380}"/>
                  </a:ext>
                </a:extLst>
              </p:cNvPr>
              <p:cNvCxnSpPr/>
              <p:nvPr/>
            </p:nvCxnSpPr>
            <p:spPr>
              <a:xfrm>
                <a:off x="2558642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EF0347B2-2D85-4EC0-9102-246E11A62B62}"/>
                  </a:ext>
                </a:extLst>
              </p:cNvPr>
              <p:cNvCxnSpPr/>
              <p:nvPr/>
            </p:nvCxnSpPr>
            <p:spPr>
              <a:xfrm>
                <a:off x="3373772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D6F5F2C2-7AB0-4E4A-9821-A5AA070BC9DB}"/>
                  </a:ext>
                </a:extLst>
              </p:cNvPr>
              <p:cNvCxnSpPr/>
              <p:nvPr/>
            </p:nvCxnSpPr>
            <p:spPr>
              <a:xfrm>
                <a:off x="4179115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E09BF68D-D9EA-4A0D-923F-48EC2615FD43}"/>
                  </a:ext>
                </a:extLst>
              </p:cNvPr>
              <p:cNvCxnSpPr/>
              <p:nvPr/>
            </p:nvCxnSpPr>
            <p:spPr>
              <a:xfrm>
                <a:off x="4976070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2580D56D-1E72-4D2E-B8EB-07B86D57918D}"/>
                  </a:ext>
                </a:extLst>
              </p:cNvPr>
              <p:cNvCxnSpPr/>
              <p:nvPr/>
            </p:nvCxnSpPr>
            <p:spPr>
              <a:xfrm>
                <a:off x="5798191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F24AD126-C935-4FBB-95CE-AF35DA217EB9}"/>
                  </a:ext>
                </a:extLst>
              </p:cNvPr>
              <p:cNvCxnSpPr/>
              <p:nvPr/>
            </p:nvCxnSpPr>
            <p:spPr>
              <a:xfrm>
                <a:off x="6595145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020CA760-B59C-40E6-A5CD-2B5D5D339FA2}"/>
                </a:ext>
              </a:extLst>
            </p:cNvPr>
            <p:cNvSpPr txBox="1"/>
            <p:nvPr/>
          </p:nvSpPr>
          <p:spPr>
            <a:xfrm>
              <a:off x="1979802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FF51339-2252-4B71-BC08-080CAA6E45D6}"/>
                </a:ext>
              </a:extLst>
            </p:cNvPr>
            <p:cNvSpPr txBox="1"/>
            <p:nvPr/>
          </p:nvSpPr>
          <p:spPr>
            <a:xfrm>
              <a:off x="2769765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082CBD7D-3872-40B9-ADFC-E651BEF73432}"/>
                </a:ext>
              </a:extLst>
            </p:cNvPr>
            <p:cNvSpPr txBox="1"/>
            <p:nvPr/>
          </p:nvSpPr>
          <p:spPr>
            <a:xfrm>
              <a:off x="3559728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03BB79AD-6FA9-4DD3-84B6-F99EB5F1323D}"/>
                </a:ext>
              </a:extLst>
            </p:cNvPr>
            <p:cNvSpPr txBox="1"/>
            <p:nvPr/>
          </p:nvSpPr>
          <p:spPr>
            <a:xfrm>
              <a:off x="4416962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3B83C534-C72D-4881-92F3-E59EB6FCE8DB}"/>
                </a:ext>
              </a:extLst>
            </p:cNvPr>
            <p:cNvSpPr txBox="1"/>
            <p:nvPr/>
          </p:nvSpPr>
          <p:spPr>
            <a:xfrm>
              <a:off x="5274196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9C269E6D-E02A-49BD-8394-128D04B6C19B}"/>
                </a:ext>
              </a:extLst>
            </p:cNvPr>
            <p:cNvSpPr txBox="1"/>
            <p:nvPr/>
          </p:nvSpPr>
          <p:spPr>
            <a:xfrm>
              <a:off x="6045825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205CAC51-A793-4A78-B208-6B1D8E587E6D}"/>
                </a:ext>
              </a:extLst>
            </p:cNvPr>
            <p:cNvSpPr txBox="1"/>
            <p:nvPr/>
          </p:nvSpPr>
          <p:spPr>
            <a:xfrm>
              <a:off x="6817454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6A4BA04-3AB0-443D-9F9E-7B8B6CCDA33D}"/>
              </a:ext>
            </a:extLst>
          </p:cNvPr>
          <p:cNvSpPr txBox="1"/>
          <p:nvPr/>
        </p:nvSpPr>
        <p:spPr>
          <a:xfrm>
            <a:off x="7008054" y="4181776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4000B775-FD96-43FF-A0BF-13EE828DDE3A}"/>
              </a:ext>
            </a:extLst>
          </p:cNvPr>
          <p:cNvSpPr txBox="1"/>
          <p:nvPr/>
        </p:nvSpPr>
        <p:spPr>
          <a:xfrm>
            <a:off x="8621177" y="4200924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EE1E4014-FD21-4F94-A973-47A82F3DC42F}"/>
              </a:ext>
            </a:extLst>
          </p:cNvPr>
          <p:cNvSpPr txBox="1"/>
          <p:nvPr/>
        </p:nvSpPr>
        <p:spPr>
          <a:xfrm>
            <a:off x="10279955" y="4200924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366E3A20-A480-4BD8-BCEF-1ED31AD5C5A0}"/>
              </a:ext>
            </a:extLst>
          </p:cNvPr>
          <p:cNvSpPr txBox="1"/>
          <p:nvPr/>
        </p:nvSpPr>
        <p:spPr>
          <a:xfrm>
            <a:off x="11094170" y="4200924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0009BF"/>
              </a:solidFill>
            </a:endParaRPr>
          </a:p>
        </p:txBody>
      </p: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19C2E42B-565D-4D04-AACE-27801196FD58}"/>
              </a:ext>
            </a:extLst>
          </p:cNvPr>
          <p:cNvGrpSpPr/>
          <p:nvPr/>
        </p:nvGrpSpPr>
        <p:grpSpPr>
          <a:xfrm>
            <a:off x="6766531" y="4126580"/>
            <a:ext cx="4707585" cy="716894"/>
            <a:chOff x="1736521" y="2910980"/>
            <a:chExt cx="5662569" cy="955258"/>
          </a:xfrm>
        </p:grpSpPr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5B108C99-AF50-4366-94D8-B06B39CC738C}"/>
                </a:ext>
              </a:extLst>
            </p:cNvPr>
            <p:cNvGrpSpPr/>
            <p:nvPr/>
          </p:nvGrpSpPr>
          <p:grpSpPr>
            <a:xfrm>
              <a:off x="1736521" y="2910980"/>
              <a:ext cx="5662569" cy="518020"/>
              <a:chOff x="1736521" y="2910980"/>
              <a:chExt cx="5662569" cy="518020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258817C5-130B-4E27-A3F5-78C291D4C984}"/>
                  </a:ext>
                </a:extLst>
              </p:cNvPr>
              <p:cNvSpPr/>
              <p:nvPr/>
            </p:nvSpPr>
            <p:spPr>
              <a:xfrm>
                <a:off x="1736521" y="2910980"/>
                <a:ext cx="5662569" cy="5180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FD4472E6-C36F-4AB9-9658-D125D93ADAE3}"/>
                  </a:ext>
                </a:extLst>
              </p:cNvPr>
              <p:cNvCxnSpPr/>
              <p:nvPr/>
            </p:nvCxnSpPr>
            <p:spPr>
              <a:xfrm>
                <a:off x="2558642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0533C6BD-CE3C-42B5-8026-17D4DE0B939D}"/>
                  </a:ext>
                </a:extLst>
              </p:cNvPr>
              <p:cNvCxnSpPr/>
              <p:nvPr/>
            </p:nvCxnSpPr>
            <p:spPr>
              <a:xfrm>
                <a:off x="3373772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>
                <a:extLst>
                  <a:ext uri="{FF2B5EF4-FFF2-40B4-BE49-F238E27FC236}">
                    <a16:creationId xmlns:a16="http://schemas.microsoft.com/office/drawing/2014/main" id="{7390754C-C285-4F1D-A0D8-87CBDA1F609A}"/>
                  </a:ext>
                </a:extLst>
              </p:cNvPr>
              <p:cNvCxnSpPr/>
              <p:nvPr/>
            </p:nvCxnSpPr>
            <p:spPr>
              <a:xfrm>
                <a:off x="4179115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E95D1DF2-09E0-4C3C-A97A-CF7F7C69DFC7}"/>
                  </a:ext>
                </a:extLst>
              </p:cNvPr>
              <p:cNvCxnSpPr/>
              <p:nvPr/>
            </p:nvCxnSpPr>
            <p:spPr>
              <a:xfrm>
                <a:off x="4976070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01A40C83-E35D-4E4C-AD41-075761D51240}"/>
                  </a:ext>
                </a:extLst>
              </p:cNvPr>
              <p:cNvCxnSpPr/>
              <p:nvPr/>
            </p:nvCxnSpPr>
            <p:spPr>
              <a:xfrm>
                <a:off x="5798191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F52FF5A7-E15A-44C7-ABD8-11AD49244027}"/>
                  </a:ext>
                </a:extLst>
              </p:cNvPr>
              <p:cNvCxnSpPr/>
              <p:nvPr/>
            </p:nvCxnSpPr>
            <p:spPr>
              <a:xfrm>
                <a:off x="6595145" y="2910980"/>
                <a:ext cx="0" cy="51802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2F67F2EA-0F09-44DC-BF86-8A0075D19688}"/>
                </a:ext>
              </a:extLst>
            </p:cNvPr>
            <p:cNvSpPr txBox="1"/>
            <p:nvPr/>
          </p:nvSpPr>
          <p:spPr>
            <a:xfrm>
              <a:off x="1979802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1B28498A-E9B4-40D0-8B60-31BD71A29F28}"/>
                </a:ext>
              </a:extLst>
            </p:cNvPr>
            <p:cNvSpPr txBox="1"/>
            <p:nvPr/>
          </p:nvSpPr>
          <p:spPr>
            <a:xfrm>
              <a:off x="2769765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C947D3-853B-4BB1-A6B2-07B18528C929}"/>
                </a:ext>
              </a:extLst>
            </p:cNvPr>
            <p:cNvSpPr txBox="1"/>
            <p:nvPr/>
          </p:nvSpPr>
          <p:spPr>
            <a:xfrm>
              <a:off x="3559728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EEE0A65E-2200-42C4-A9FD-99B425FADA56}"/>
                </a:ext>
              </a:extLst>
            </p:cNvPr>
            <p:cNvSpPr txBox="1"/>
            <p:nvPr/>
          </p:nvSpPr>
          <p:spPr>
            <a:xfrm>
              <a:off x="4416962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A15FAD81-7DF4-420D-9D45-0F2D6412712D}"/>
                </a:ext>
              </a:extLst>
            </p:cNvPr>
            <p:cNvSpPr txBox="1"/>
            <p:nvPr/>
          </p:nvSpPr>
          <p:spPr>
            <a:xfrm>
              <a:off x="5274196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3EB76D28-02C0-4346-9452-E7D9E1CB30D0}"/>
                </a:ext>
              </a:extLst>
            </p:cNvPr>
            <p:cNvSpPr txBox="1"/>
            <p:nvPr/>
          </p:nvSpPr>
          <p:spPr>
            <a:xfrm>
              <a:off x="6045825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5D92B8C2-E19D-4864-AC35-748C3EC8052E}"/>
                </a:ext>
              </a:extLst>
            </p:cNvPr>
            <p:cNvSpPr txBox="1"/>
            <p:nvPr/>
          </p:nvSpPr>
          <p:spPr>
            <a:xfrm>
              <a:off x="6817454" y="3496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8" name="文本框 297">
            <a:extLst>
              <a:ext uri="{FF2B5EF4-FFF2-40B4-BE49-F238E27FC236}">
                <a16:creationId xmlns:a16="http://schemas.microsoft.com/office/drawing/2014/main" id="{2CE0894B-B257-4B70-8925-EF47220ED3A5}"/>
              </a:ext>
            </a:extLst>
          </p:cNvPr>
          <p:cNvSpPr txBox="1"/>
          <p:nvPr/>
        </p:nvSpPr>
        <p:spPr>
          <a:xfrm>
            <a:off x="7831207" y="4210179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82DD110E-439D-42CB-888B-5815191A0031}"/>
              </a:ext>
            </a:extLst>
          </p:cNvPr>
          <p:cNvSpPr txBox="1"/>
          <p:nvPr/>
        </p:nvSpPr>
        <p:spPr>
          <a:xfrm>
            <a:off x="7054872" y="4225260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FCD72DD-D2CF-4BAE-9877-7BDBFAAE92E2}"/>
              </a:ext>
            </a:extLst>
          </p:cNvPr>
          <p:cNvSpPr txBox="1"/>
          <p:nvPr/>
        </p:nvSpPr>
        <p:spPr>
          <a:xfrm>
            <a:off x="8606676" y="4223055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5E71103A-5B98-4031-B428-04E09EC33724}"/>
              </a:ext>
            </a:extLst>
          </p:cNvPr>
          <p:cNvSpPr txBox="1"/>
          <p:nvPr/>
        </p:nvSpPr>
        <p:spPr>
          <a:xfrm>
            <a:off x="11104327" y="4227312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0009BF"/>
              </a:solidFill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7287B0A6-0255-4B89-AE9B-FC51B9BFC22C}"/>
              </a:ext>
            </a:extLst>
          </p:cNvPr>
          <p:cNvSpPr txBox="1"/>
          <p:nvPr/>
        </p:nvSpPr>
        <p:spPr>
          <a:xfrm>
            <a:off x="10328952" y="4223055"/>
            <a:ext cx="35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0009BF"/>
              </a:solidFill>
            </a:endParaRPr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708E2A93-4F54-419B-AFF4-AD251BE2CCB2}"/>
              </a:ext>
            </a:extLst>
          </p:cNvPr>
          <p:cNvGrpSpPr/>
          <p:nvPr/>
        </p:nvGrpSpPr>
        <p:grpSpPr>
          <a:xfrm>
            <a:off x="6766530" y="4126580"/>
            <a:ext cx="4707585" cy="716894"/>
            <a:chOff x="4736950" y="5861586"/>
            <a:chExt cx="5662569" cy="955258"/>
          </a:xfrm>
        </p:grpSpPr>
        <p:grpSp>
          <p:nvGrpSpPr>
            <p:cNvPr id="304" name="组合 303">
              <a:extLst>
                <a:ext uri="{FF2B5EF4-FFF2-40B4-BE49-F238E27FC236}">
                  <a16:creationId xmlns:a16="http://schemas.microsoft.com/office/drawing/2014/main" id="{744E731F-6073-4FC6-B170-20B944EDF73D}"/>
                </a:ext>
              </a:extLst>
            </p:cNvPr>
            <p:cNvGrpSpPr/>
            <p:nvPr/>
          </p:nvGrpSpPr>
          <p:grpSpPr>
            <a:xfrm>
              <a:off x="4736950" y="5861586"/>
              <a:ext cx="5662569" cy="955258"/>
              <a:chOff x="1736521" y="2910980"/>
              <a:chExt cx="5662569" cy="955258"/>
            </a:xfrm>
          </p:grpSpPr>
          <p:grpSp>
            <p:nvGrpSpPr>
              <p:cNvPr id="310" name="组合 309">
                <a:extLst>
                  <a:ext uri="{FF2B5EF4-FFF2-40B4-BE49-F238E27FC236}">
                    <a16:creationId xmlns:a16="http://schemas.microsoft.com/office/drawing/2014/main" id="{0D53F6D6-F35F-40BF-AA40-CDE60B29386D}"/>
                  </a:ext>
                </a:extLst>
              </p:cNvPr>
              <p:cNvGrpSpPr/>
              <p:nvPr/>
            </p:nvGrpSpPr>
            <p:grpSpPr>
              <a:xfrm>
                <a:off x="1736521" y="2910980"/>
                <a:ext cx="5662569" cy="518020"/>
                <a:chOff x="1736521" y="2910980"/>
                <a:chExt cx="5662569" cy="518020"/>
              </a:xfrm>
            </p:grpSpPr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71C086CD-6AEC-4E6C-98F9-7B5176067958}"/>
                    </a:ext>
                  </a:extLst>
                </p:cNvPr>
                <p:cNvSpPr/>
                <p:nvPr/>
              </p:nvSpPr>
              <p:spPr>
                <a:xfrm>
                  <a:off x="1736521" y="2910980"/>
                  <a:ext cx="5662569" cy="5180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9" name="直接连接符 318">
                  <a:extLst>
                    <a:ext uri="{FF2B5EF4-FFF2-40B4-BE49-F238E27FC236}">
                      <a16:creationId xmlns:a16="http://schemas.microsoft.com/office/drawing/2014/main" id="{72E8A58C-2345-483E-9B18-8D46D4313B9D}"/>
                    </a:ext>
                  </a:extLst>
                </p:cNvPr>
                <p:cNvCxnSpPr/>
                <p:nvPr/>
              </p:nvCxnSpPr>
              <p:spPr>
                <a:xfrm>
                  <a:off x="255864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>
                  <a:extLst>
                    <a:ext uri="{FF2B5EF4-FFF2-40B4-BE49-F238E27FC236}">
                      <a16:creationId xmlns:a16="http://schemas.microsoft.com/office/drawing/2014/main" id="{F2D70272-ABC7-4B96-A9F2-9896580D85BA}"/>
                    </a:ext>
                  </a:extLst>
                </p:cNvPr>
                <p:cNvCxnSpPr/>
                <p:nvPr/>
              </p:nvCxnSpPr>
              <p:spPr>
                <a:xfrm>
                  <a:off x="337377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203D9428-5325-4E55-903C-9193B8C34B37}"/>
                    </a:ext>
                  </a:extLst>
                </p:cNvPr>
                <p:cNvCxnSpPr/>
                <p:nvPr/>
              </p:nvCxnSpPr>
              <p:spPr>
                <a:xfrm>
                  <a:off x="417911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>
                  <a:extLst>
                    <a:ext uri="{FF2B5EF4-FFF2-40B4-BE49-F238E27FC236}">
                      <a16:creationId xmlns:a16="http://schemas.microsoft.com/office/drawing/2014/main" id="{62CB75D3-7AF0-4EFF-A156-E12F89784CE9}"/>
                    </a:ext>
                  </a:extLst>
                </p:cNvPr>
                <p:cNvCxnSpPr/>
                <p:nvPr/>
              </p:nvCxnSpPr>
              <p:spPr>
                <a:xfrm>
                  <a:off x="4976070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>
                  <a:extLst>
                    <a:ext uri="{FF2B5EF4-FFF2-40B4-BE49-F238E27FC236}">
                      <a16:creationId xmlns:a16="http://schemas.microsoft.com/office/drawing/2014/main" id="{761ACC2D-F233-4A36-86C2-D6C35868AE7D}"/>
                    </a:ext>
                  </a:extLst>
                </p:cNvPr>
                <p:cNvCxnSpPr/>
                <p:nvPr/>
              </p:nvCxnSpPr>
              <p:spPr>
                <a:xfrm>
                  <a:off x="5798191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>
                  <a:extLst>
                    <a:ext uri="{FF2B5EF4-FFF2-40B4-BE49-F238E27FC236}">
                      <a16:creationId xmlns:a16="http://schemas.microsoft.com/office/drawing/2014/main" id="{388D0B2D-0B07-4172-BEB5-40AD6503FCCD}"/>
                    </a:ext>
                  </a:extLst>
                </p:cNvPr>
                <p:cNvCxnSpPr/>
                <p:nvPr/>
              </p:nvCxnSpPr>
              <p:spPr>
                <a:xfrm>
                  <a:off x="659514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68F75D7B-0C6C-4925-901F-57400C19E9A0}"/>
                  </a:ext>
                </a:extLst>
              </p:cNvPr>
              <p:cNvSpPr txBox="1"/>
              <p:nvPr/>
            </p:nvSpPr>
            <p:spPr>
              <a:xfrm>
                <a:off x="197980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966C984E-F5B4-42FD-BD04-891458C0091D}"/>
                  </a:ext>
                </a:extLst>
              </p:cNvPr>
              <p:cNvSpPr txBox="1"/>
              <p:nvPr/>
            </p:nvSpPr>
            <p:spPr>
              <a:xfrm>
                <a:off x="276976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3F90023-5D0A-4D73-A131-5E10BF1526BC}"/>
                  </a:ext>
                </a:extLst>
              </p:cNvPr>
              <p:cNvSpPr txBox="1"/>
              <p:nvPr/>
            </p:nvSpPr>
            <p:spPr>
              <a:xfrm>
                <a:off x="3559728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AFE1392-6266-4728-9E60-AA9395B662F5}"/>
                  </a:ext>
                </a:extLst>
              </p:cNvPr>
              <p:cNvSpPr txBox="1"/>
              <p:nvPr/>
            </p:nvSpPr>
            <p:spPr>
              <a:xfrm>
                <a:off x="441696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1AD5B7C8-3E02-42C3-A354-46639963F976}"/>
                  </a:ext>
                </a:extLst>
              </p:cNvPr>
              <p:cNvSpPr txBox="1"/>
              <p:nvPr/>
            </p:nvSpPr>
            <p:spPr>
              <a:xfrm>
                <a:off x="5274196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C6FFCF99-71A3-4A07-8130-CC4351E6710D}"/>
                  </a:ext>
                </a:extLst>
              </p:cNvPr>
              <p:cNvSpPr txBox="1"/>
              <p:nvPr/>
            </p:nvSpPr>
            <p:spPr>
              <a:xfrm>
                <a:off x="604582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E68E51C4-60C4-469D-AE3C-697CD7FD79B0}"/>
                  </a:ext>
                </a:extLst>
              </p:cNvPr>
              <p:cNvSpPr txBox="1"/>
              <p:nvPr/>
            </p:nvSpPr>
            <p:spPr>
              <a:xfrm>
                <a:off x="6817454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837BA066-A8B7-4DA7-8D07-E52FDF7A750F}"/>
                </a:ext>
              </a:extLst>
            </p:cNvPr>
            <p:cNvSpPr txBox="1"/>
            <p:nvPr/>
          </p:nvSpPr>
          <p:spPr>
            <a:xfrm>
              <a:off x="4980996" y="5917518"/>
              <a:ext cx="43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5FB2B545-27BF-432D-9222-A640D4745B04}"/>
                </a:ext>
              </a:extLst>
            </p:cNvPr>
            <p:cNvSpPr txBox="1"/>
            <p:nvPr/>
          </p:nvSpPr>
          <p:spPr>
            <a:xfrm>
              <a:off x="5796125" y="5911080"/>
              <a:ext cx="43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56805893-A74F-425F-844A-709C3CB739F2}"/>
                </a:ext>
              </a:extLst>
            </p:cNvPr>
            <p:cNvSpPr txBox="1"/>
            <p:nvPr/>
          </p:nvSpPr>
          <p:spPr>
            <a:xfrm>
              <a:off x="6601467" y="5917518"/>
              <a:ext cx="43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5CB93D98-BE36-4084-B328-B1469FE088B1}"/>
                </a:ext>
              </a:extLst>
            </p:cNvPr>
            <p:cNvSpPr txBox="1"/>
            <p:nvPr/>
          </p:nvSpPr>
          <p:spPr>
            <a:xfrm>
              <a:off x="8246898" y="5917518"/>
              <a:ext cx="43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8E0269B6-DCE9-4D02-AAB9-37576689A567}"/>
                </a:ext>
              </a:extLst>
            </p:cNvPr>
            <p:cNvSpPr txBox="1"/>
            <p:nvPr/>
          </p:nvSpPr>
          <p:spPr>
            <a:xfrm>
              <a:off x="8986326" y="5917518"/>
              <a:ext cx="43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</p:grp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4B1FEA1C-E5F8-43E2-BB49-107EA79D1A07}"/>
              </a:ext>
            </a:extLst>
          </p:cNvPr>
          <p:cNvGrpSpPr/>
          <p:nvPr/>
        </p:nvGrpSpPr>
        <p:grpSpPr>
          <a:xfrm>
            <a:off x="6766529" y="4126580"/>
            <a:ext cx="4707585" cy="716894"/>
            <a:chOff x="4736950" y="5861586"/>
            <a:chExt cx="5662569" cy="955258"/>
          </a:xfrm>
        </p:grpSpPr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022DF03-0B5E-4605-B63D-C7664806BF98}"/>
                </a:ext>
              </a:extLst>
            </p:cNvPr>
            <p:cNvGrpSpPr/>
            <p:nvPr/>
          </p:nvGrpSpPr>
          <p:grpSpPr>
            <a:xfrm>
              <a:off x="4736950" y="5861586"/>
              <a:ext cx="5662569" cy="955258"/>
              <a:chOff x="1736521" y="2910980"/>
              <a:chExt cx="5662569" cy="955258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C8DCD469-635C-4BE7-9059-3C7B24FAE7AF}"/>
                  </a:ext>
                </a:extLst>
              </p:cNvPr>
              <p:cNvGrpSpPr/>
              <p:nvPr/>
            </p:nvGrpSpPr>
            <p:grpSpPr>
              <a:xfrm>
                <a:off x="1736521" y="2910980"/>
                <a:ext cx="5662569" cy="518020"/>
                <a:chOff x="1736521" y="2910980"/>
                <a:chExt cx="5662569" cy="518020"/>
              </a:xfrm>
            </p:grpSpPr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1D43868C-12CA-478C-875C-E69F0329C10A}"/>
                    </a:ext>
                  </a:extLst>
                </p:cNvPr>
                <p:cNvSpPr/>
                <p:nvPr/>
              </p:nvSpPr>
              <p:spPr>
                <a:xfrm>
                  <a:off x="1736521" y="2910980"/>
                  <a:ext cx="5662569" cy="5180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9FC30395-84D7-4B48-B5FA-2838EA9D275A}"/>
                    </a:ext>
                  </a:extLst>
                </p:cNvPr>
                <p:cNvCxnSpPr/>
                <p:nvPr/>
              </p:nvCxnSpPr>
              <p:spPr>
                <a:xfrm>
                  <a:off x="255864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>
                  <a:extLst>
                    <a:ext uri="{FF2B5EF4-FFF2-40B4-BE49-F238E27FC236}">
                      <a16:creationId xmlns:a16="http://schemas.microsoft.com/office/drawing/2014/main" id="{5A51DF2D-445E-45FB-9601-3713834D27E5}"/>
                    </a:ext>
                  </a:extLst>
                </p:cNvPr>
                <p:cNvCxnSpPr/>
                <p:nvPr/>
              </p:nvCxnSpPr>
              <p:spPr>
                <a:xfrm>
                  <a:off x="3373772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EA2810B-3D43-4B23-ACAB-0F82730EE033}"/>
                    </a:ext>
                  </a:extLst>
                </p:cNvPr>
                <p:cNvCxnSpPr/>
                <p:nvPr/>
              </p:nvCxnSpPr>
              <p:spPr>
                <a:xfrm>
                  <a:off x="417911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579DC396-1D05-4F91-BE64-4EF6BEAB95B1}"/>
                    </a:ext>
                  </a:extLst>
                </p:cNvPr>
                <p:cNvCxnSpPr/>
                <p:nvPr/>
              </p:nvCxnSpPr>
              <p:spPr>
                <a:xfrm>
                  <a:off x="4976070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连接符 344">
                  <a:extLst>
                    <a:ext uri="{FF2B5EF4-FFF2-40B4-BE49-F238E27FC236}">
                      <a16:creationId xmlns:a16="http://schemas.microsoft.com/office/drawing/2014/main" id="{C45D04BF-7277-47F5-A14F-BF230EA25CE7}"/>
                    </a:ext>
                  </a:extLst>
                </p:cNvPr>
                <p:cNvCxnSpPr/>
                <p:nvPr/>
              </p:nvCxnSpPr>
              <p:spPr>
                <a:xfrm>
                  <a:off x="5798191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46B46BEA-70DA-4228-933D-BFE3DAD07482}"/>
                    </a:ext>
                  </a:extLst>
                </p:cNvPr>
                <p:cNvCxnSpPr/>
                <p:nvPr/>
              </p:nvCxnSpPr>
              <p:spPr>
                <a:xfrm>
                  <a:off x="6595145" y="2910980"/>
                  <a:ext cx="0" cy="5180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BDF3463B-C893-4F5C-A52A-D04AB895D605}"/>
                  </a:ext>
                </a:extLst>
              </p:cNvPr>
              <p:cNvSpPr txBox="1"/>
              <p:nvPr/>
            </p:nvSpPr>
            <p:spPr>
              <a:xfrm>
                <a:off x="197980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E1612ABF-1680-4BFB-8AB9-A863C4915BEC}"/>
                  </a:ext>
                </a:extLst>
              </p:cNvPr>
              <p:cNvSpPr txBox="1"/>
              <p:nvPr/>
            </p:nvSpPr>
            <p:spPr>
              <a:xfrm>
                <a:off x="276976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6C63AD3-FFEB-4B64-9038-8CF27CEB7598}"/>
                  </a:ext>
                </a:extLst>
              </p:cNvPr>
              <p:cNvSpPr txBox="1"/>
              <p:nvPr/>
            </p:nvSpPr>
            <p:spPr>
              <a:xfrm>
                <a:off x="3559728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F418A2BF-DD27-4AF0-8952-4E7E38D1DF4E}"/>
                  </a:ext>
                </a:extLst>
              </p:cNvPr>
              <p:cNvSpPr txBox="1"/>
              <p:nvPr/>
            </p:nvSpPr>
            <p:spPr>
              <a:xfrm>
                <a:off x="4416962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33CFB313-D659-42EC-953E-227CDAB7CEC0}"/>
                  </a:ext>
                </a:extLst>
              </p:cNvPr>
              <p:cNvSpPr txBox="1"/>
              <p:nvPr/>
            </p:nvSpPr>
            <p:spPr>
              <a:xfrm>
                <a:off x="5274196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D75C6542-E0C6-4653-B0EC-75C7574B294A}"/>
                  </a:ext>
                </a:extLst>
              </p:cNvPr>
              <p:cNvSpPr txBox="1"/>
              <p:nvPr/>
            </p:nvSpPr>
            <p:spPr>
              <a:xfrm>
                <a:off x="6045825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CB73EB58-3EC3-4731-BA2D-7074E7410126}"/>
                  </a:ext>
                </a:extLst>
              </p:cNvPr>
              <p:cNvSpPr txBox="1"/>
              <p:nvPr/>
            </p:nvSpPr>
            <p:spPr>
              <a:xfrm>
                <a:off x="6817454" y="349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527E1EB3-B086-4BEB-A7FC-B73EC95B21E5}"/>
                </a:ext>
              </a:extLst>
            </p:cNvPr>
            <p:cNvSpPr txBox="1"/>
            <p:nvPr/>
          </p:nvSpPr>
          <p:spPr>
            <a:xfrm>
              <a:off x="4980996" y="5917517"/>
              <a:ext cx="430634" cy="492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4B4479D7-144D-4CA3-8440-44CDE704EE1A}"/>
                </a:ext>
              </a:extLst>
            </p:cNvPr>
            <p:cNvSpPr txBox="1"/>
            <p:nvPr/>
          </p:nvSpPr>
          <p:spPr>
            <a:xfrm>
              <a:off x="5796125" y="5911080"/>
              <a:ext cx="43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FE97C12F-B933-4BBA-A180-FD2B1A994FD6}"/>
                </a:ext>
              </a:extLst>
            </p:cNvPr>
            <p:cNvSpPr txBox="1"/>
            <p:nvPr/>
          </p:nvSpPr>
          <p:spPr>
            <a:xfrm>
              <a:off x="6601467" y="5917517"/>
              <a:ext cx="430634" cy="492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30" name="文本框 329">
              <a:extLst>
                <a:ext uri="{FF2B5EF4-FFF2-40B4-BE49-F238E27FC236}">
                  <a16:creationId xmlns:a16="http://schemas.microsoft.com/office/drawing/2014/main" id="{2D2BE588-280E-4936-A0B6-5D0F63DDD98C}"/>
                </a:ext>
              </a:extLst>
            </p:cNvPr>
            <p:cNvSpPr txBox="1"/>
            <p:nvPr/>
          </p:nvSpPr>
          <p:spPr>
            <a:xfrm>
              <a:off x="8246898" y="5917517"/>
              <a:ext cx="430634" cy="492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15B5C710-3524-4651-BBA7-D8644B2EE4DD}"/>
                </a:ext>
              </a:extLst>
            </p:cNvPr>
            <p:cNvSpPr txBox="1"/>
            <p:nvPr/>
          </p:nvSpPr>
          <p:spPr>
            <a:xfrm>
              <a:off x="8986326" y="5917518"/>
              <a:ext cx="43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0009BF"/>
                </a:solidFill>
              </a:endParaRPr>
            </a:p>
          </p:txBody>
        </p:sp>
      </p:grp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54F26B29-554F-4C31-9927-CB7B9BC6048D}"/>
              </a:ext>
            </a:extLst>
          </p:cNvPr>
          <p:cNvCxnSpPr>
            <a:cxnSpLocks/>
          </p:cNvCxnSpPr>
          <p:nvPr/>
        </p:nvCxnSpPr>
        <p:spPr>
          <a:xfrm flipV="1">
            <a:off x="9730964" y="3871137"/>
            <a:ext cx="132569" cy="209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矩形: 圆角 347">
            <a:extLst>
              <a:ext uri="{FF2B5EF4-FFF2-40B4-BE49-F238E27FC236}">
                <a16:creationId xmlns:a16="http://schemas.microsoft.com/office/drawing/2014/main" id="{FB7E0677-DF9B-49C7-9B88-6EFADD5DFC8B}"/>
              </a:ext>
            </a:extLst>
          </p:cNvPr>
          <p:cNvSpPr/>
          <p:nvPr/>
        </p:nvSpPr>
        <p:spPr>
          <a:xfrm>
            <a:off x="9707580" y="3629147"/>
            <a:ext cx="836212" cy="201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计数器</a:t>
            </a:r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8280C250-E6D8-467B-88F1-BBE90E9F31EA}"/>
              </a:ext>
            </a:extLst>
          </p:cNvPr>
          <p:cNvSpPr txBox="1"/>
          <p:nvPr/>
        </p:nvSpPr>
        <p:spPr>
          <a:xfrm>
            <a:off x="8438978" y="4935841"/>
            <a:ext cx="1579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CBF</a:t>
            </a:r>
            <a:r>
              <a:rPr lang="zh-CN" altLang="en-US" sz="18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Ren 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1" name="箭头: 下 350">
            <a:extLst>
              <a:ext uri="{FF2B5EF4-FFF2-40B4-BE49-F238E27FC236}">
                <a16:creationId xmlns:a16="http://schemas.microsoft.com/office/drawing/2014/main" id="{19172276-1540-4173-A9BB-D3662D1E7804}"/>
              </a:ext>
            </a:extLst>
          </p:cNvPr>
          <p:cNvSpPr/>
          <p:nvPr/>
        </p:nvSpPr>
        <p:spPr>
          <a:xfrm>
            <a:off x="8511500" y="3230217"/>
            <a:ext cx="1247949" cy="403974"/>
          </a:xfrm>
          <a:prstGeom prst="downArrow">
            <a:avLst/>
          </a:prstGeom>
          <a:ln w="28575">
            <a:solidFill>
              <a:srgbClr val="0009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F1DD1937-E6C1-419E-B46F-85D82A83E93A}"/>
              </a:ext>
            </a:extLst>
          </p:cNvPr>
          <p:cNvGrpSpPr/>
          <p:nvPr/>
        </p:nvGrpSpPr>
        <p:grpSpPr>
          <a:xfrm>
            <a:off x="825055" y="4379766"/>
            <a:ext cx="2492990" cy="1974945"/>
            <a:chOff x="186008" y="3135101"/>
            <a:chExt cx="2492990" cy="197494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70A6D1-8451-49D4-B901-8B5C9B3C4892}"/>
                </a:ext>
              </a:extLst>
            </p:cNvPr>
            <p:cNvSpPr txBox="1"/>
            <p:nvPr/>
          </p:nvSpPr>
          <p:spPr>
            <a:xfrm>
              <a:off x="763090" y="3429000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5A415DD-3D15-4BAC-BF73-B5DE95628CA5}"/>
                </a:ext>
              </a:extLst>
            </p:cNvPr>
            <p:cNvSpPr txBox="1"/>
            <p:nvPr/>
          </p:nvSpPr>
          <p:spPr>
            <a:xfrm>
              <a:off x="763090" y="386623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Sheng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2D0C537-F2D7-4326-BBAD-0F920ECAF90B}"/>
                </a:ext>
              </a:extLst>
            </p:cNvPr>
            <p:cNvSpPr txBox="1"/>
            <p:nvPr/>
          </p:nvSpPr>
          <p:spPr>
            <a:xfrm>
              <a:off x="763090" y="430347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53869E56-C9F3-4B58-B7CF-7C47F508CF0A}"/>
                </a:ext>
              </a:extLst>
            </p:cNvPr>
            <p:cNvSpPr txBox="1"/>
            <p:nvPr/>
          </p:nvSpPr>
          <p:spPr>
            <a:xfrm>
              <a:off x="761900" y="474071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Xi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6D9D07E-2F81-4EF4-8724-57830ED243C6}"/>
                </a:ext>
              </a:extLst>
            </p:cNvPr>
            <p:cNvCxnSpPr/>
            <p:nvPr/>
          </p:nvCxnSpPr>
          <p:spPr>
            <a:xfrm>
              <a:off x="635858" y="3613666"/>
              <a:ext cx="1927725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8C00EE66-C232-48CA-A64C-5EFDF720A9C2}"/>
                </a:ext>
              </a:extLst>
            </p:cNvPr>
            <p:cNvSpPr txBox="1"/>
            <p:nvPr/>
          </p:nvSpPr>
          <p:spPr>
            <a:xfrm>
              <a:off x="186008" y="3135101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添加删除元素到</a:t>
              </a:r>
              <a:r>
                <a: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CBF</a:t>
              </a:r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2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3401" y="126997"/>
            <a:ext cx="1126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IBF (Invertible Bloom filter)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DDB81FC-61BE-4E82-BB1C-455CD948E6F4}"/>
              </a:ext>
            </a:extLst>
          </p:cNvPr>
          <p:cNvGrpSpPr/>
          <p:nvPr/>
        </p:nvGrpSpPr>
        <p:grpSpPr>
          <a:xfrm>
            <a:off x="862298" y="1022180"/>
            <a:ext cx="5412331" cy="318903"/>
            <a:chOff x="4721835" y="867345"/>
            <a:chExt cx="5412331" cy="318903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49EC8B8-84C6-43C6-8AF9-F4CF4B02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1835" y="924141"/>
              <a:ext cx="1519575" cy="231554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728C93E-CAA6-44D1-BE6D-363104B12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4210" y="867345"/>
              <a:ext cx="1989093" cy="318903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F54FD03-ECDC-4A80-B383-3DFDF456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7384" y="873769"/>
              <a:ext cx="1686782" cy="264262"/>
            </a:xfrm>
            <a:prstGeom prst="rect">
              <a:avLst/>
            </a:prstGeom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81F404D-FB60-4847-855B-69FE4A02D6CC}"/>
              </a:ext>
            </a:extLst>
          </p:cNvPr>
          <p:cNvSpPr/>
          <p:nvPr/>
        </p:nvSpPr>
        <p:spPr>
          <a:xfrm>
            <a:off x="866295" y="985633"/>
            <a:ext cx="5445977" cy="323948"/>
          </a:xfrm>
          <a:prstGeom prst="rect">
            <a:avLst/>
          </a:prstGeom>
          <a:solidFill>
            <a:srgbClr val="FF7983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271DD20-ABCF-40EB-B82A-4518CFA77822}"/>
                  </a:ext>
                </a:extLst>
              </p:cNvPr>
              <p:cNvSpPr txBox="1"/>
              <p:nvPr/>
            </p:nvSpPr>
            <p:spPr>
              <a:xfrm>
                <a:off x="1061006" y="1943863"/>
                <a:ext cx="389682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hash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将元素映射到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cells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中，是二次增强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CBF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，与B单元格数相同。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辅助恢复难以单用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恢复的元素。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271DD20-ABCF-40EB-B82A-4518CFA77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06" y="1943863"/>
                <a:ext cx="3896829" cy="1477328"/>
              </a:xfrm>
              <a:prstGeom prst="rect">
                <a:avLst/>
              </a:prstGeom>
              <a:blipFill>
                <a:blip r:embed="rId7"/>
                <a:stretch>
                  <a:fillRect l="-939" t="-3306" r="-1408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A9509F2F-6A96-4439-B8E2-ECE30DDACDA4}"/>
              </a:ext>
            </a:extLst>
          </p:cNvPr>
          <p:cNvSpPr txBox="1"/>
          <p:nvPr/>
        </p:nvSpPr>
        <p:spPr>
          <a:xfrm>
            <a:off x="243401" y="958425"/>
            <a:ext cx="553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IBF</a:t>
            </a:r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852345-A93D-4FA6-AFA2-CEDA05618EB7}"/>
              </a:ext>
            </a:extLst>
          </p:cNvPr>
          <p:cNvGrpSpPr/>
          <p:nvPr/>
        </p:nvGrpSpPr>
        <p:grpSpPr>
          <a:xfrm>
            <a:off x="6533186" y="1559917"/>
            <a:ext cx="4866260" cy="2969890"/>
            <a:chOff x="6975598" y="1638763"/>
            <a:chExt cx="4866260" cy="296989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BDF3283-02D2-4128-AFEB-0592405E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75598" y="1638763"/>
              <a:ext cx="4866260" cy="2969890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913F766-00E1-4419-88CF-97F367A4AF79}"/>
                </a:ext>
              </a:extLst>
            </p:cNvPr>
            <p:cNvSpPr/>
            <p:nvPr/>
          </p:nvSpPr>
          <p:spPr>
            <a:xfrm>
              <a:off x="8005482" y="3970178"/>
              <a:ext cx="179294" cy="16771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7F1C58-E409-41DD-BC96-DFE36AD6F3F1}"/>
                </a:ext>
              </a:extLst>
            </p:cNvPr>
            <p:cNvSpPr/>
            <p:nvPr/>
          </p:nvSpPr>
          <p:spPr>
            <a:xfrm>
              <a:off x="10651701" y="3978653"/>
              <a:ext cx="179294" cy="16771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682B677-06C9-4A82-9746-237E30CBD043}"/>
                </a:ext>
              </a:extLst>
            </p:cNvPr>
            <p:cNvSpPr txBox="1"/>
            <p:nvPr/>
          </p:nvSpPr>
          <p:spPr>
            <a:xfrm>
              <a:off x="10830995" y="3893232"/>
              <a:ext cx="10108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辅助</a:t>
              </a:r>
              <a:r>
                <a:rPr lang="en-US" altLang="zh-CN" sz="1600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BF</a:t>
              </a:r>
              <a:endParaRPr lang="zh-CN" altLang="en-US" sz="16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1F7FAE5-14F9-4572-8F12-967AFBC3A4FF}"/>
                </a:ext>
              </a:extLst>
            </p:cNvPr>
            <p:cNvSpPr txBox="1"/>
            <p:nvPr/>
          </p:nvSpPr>
          <p:spPr>
            <a:xfrm>
              <a:off x="8171246" y="3893232"/>
              <a:ext cx="4528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009B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BF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6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63" y="0"/>
            <a:ext cx="874160" cy="87416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768087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68824533-BC3A-425C-BA28-E041A36A0E53}"/>
              </a:ext>
            </a:extLst>
          </p:cNvPr>
          <p:cNvGrpSpPr/>
          <p:nvPr/>
        </p:nvGrpSpPr>
        <p:grpSpPr>
          <a:xfrm>
            <a:off x="7204744" y="4412283"/>
            <a:ext cx="3253081" cy="1837765"/>
            <a:chOff x="7204744" y="4412283"/>
            <a:chExt cx="3253081" cy="183776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B6FB1F7-8A35-4BA6-81DE-88257F9DF74C}"/>
                </a:ext>
              </a:extLst>
            </p:cNvPr>
            <p:cNvSpPr/>
            <p:nvPr/>
          </p:nvSpPr>
          <p:spPr>
            <a:xfrm>
              <a:off x="7204744" y="4412283"/>
              <a:ext cx="3253081" cy="18377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66C230E-76C1-489C-B1C3-53CC466AB061}"/>
                </a:ext>
              </a:extLst>
            </p:cNvPr>
            <p:cNvGrpSpPr/>
            <p:nvPr/>
          </p:nvGrpSpPr>
          <p:grpSpPr>
            <a:xfrm>
              <a:off x="7204744" y="4521107"/>
              <a:ext cx="3229696" cy="1650268"/>
              <a:chOff x="151591" y="4617462"/>
              <a:chExt cx="3229696" cy="1650268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D92B27D-FEA6-4C80-9229-7516692C9484}"/>
                  </a:ext>
                </a:extLst>
              </p:cNvPr>
              <p:cNvSpPr txBox="1"/>
              <p:nvPr/>
            </p:nvSpPr>
            <p:spPr>
              <a:xfrm>
                <a:off x="178464" y="4617462"/>
                <a:ext cx="3171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6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     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C: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          B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920C2A0-6DE7-4936-B23A-471AA7EF5843}"/>
                  </a:ext>
                </a:extLst>
              </p:cNvPr>
              <p:cNvSpPr txBox="1"/>
              <p:nvPr/>
            </p:nvSpPr>
            <p:spPr>
              <a:xfrm>
                <a:off x="205418" y="5054700"/>
                <a:ext cx="3175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    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        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457145E-9F72-4974-841C-928DACFA59CF}"/>
                  </a:ext>
                </a:extLst>
              </p:cNvPr>
              <p:cNvSpPr txBox="1"/>
              <p:nvPr/>
            </p:nvSpPr>
            <p:spPr>
              <a:xfrm>
                <a:off x="205418" y="5491938"/>
                <a:ext cx="3164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    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        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670D53B-F516-4EF6-9ED0-FB0CA9563F20}"/>
                  </a:ext>
                </a:extLst>
              </p:cNvPr>
              <p:cNvSpPr txBox="1"/>
              <p:nvPr/>
            </p:nvSpPr>
            <p:spPr>
              <a:xfrm>
                <a:off x="204228" y="5929176"/>
                <a:ext cx="3175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    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       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F842C48B-D953-4365-B120-B93F6001F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591" y="4802128"/>
                <a:ext cx="314677" cy="105928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960EBE3-8F7A-4816-8090-BDF89DE83DFF}"/>
              </a:ext>
            </a:extLst>
          </p:cNvPr>
          <p:cNvGrpSpPr/>
          <p:nvPr/>
        </p:nvGrpSpPr>
        <p:grpSpPr>
          <a:xfrm>
            <a:off x="1267852" y="973415"/>
            <a:ext cx="9656296" cy="2822559"/>
            <a:chOff x="5240911" y="810352"/>
            <a:chExt cx="6951089" cy="2822559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C45CEC53-F79B-490B-B8D9-7F2B074215DF}"/>
                </a:ext>
              </a:extLst>
            </p:cNvPr>
            <p:cNvGrpSpPr/>
            <p:nvPr/>
          </p:nvGrpSpPr>
          <p:grpSpPr>
            <a:xfrm>
              <a:off x="5240911" y="810352"/>
              <a:ext cx="6951089" cy="2507730"/>
              <a:chOff x="436228" y="744158"/>
              <a:chExt cx="9713731" cy="2607954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E1558FEE-8431-4950-B397-8EA5A5BEC567}"/>
                  </a:ext>
                </a:extLst>
              </p:cNvPr>
              <p:cNvGrpSpPr/>
              <p:nvPr/>
            </p:nvGrpSpPr>
            <p:grpSpPr>
              <a:xfrm>
                <a:off x="436228" y="744158"/>
                <a:ext cx="9713731" cy="2607954"/>
                <a:chOff x="436228" y="744158"/>
                <a:chExt cx="9713731" cy="2607954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FE037892-8FF6-474F-8814-21C18DA4E021}"/>
                    </a:ext>
                  </a:extLst>
                </p:cNvPr>
                <p:cNvGrpSpPr/>
                <p:nvPr/>
              </p:nvGrpSpPr>
              <p:grpSpPr>
                <a:xfrm>
                  <a:off x="436228" y="1050367"/>
                  <a:ext cx="4303552" cy="2278320"/>
                  <a:chOff x="436228" y="1050367"/>
                  <a:chExt cx="4303552" cy="2278320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8E6908C3-2F6F-4751-9AD6-2AF7B74E9746}"/>
                      </a:ext>
                    </a:extLst>
                  </p:cNvPr>
                  <p:cNvSpPr/>
                  <p:nvPr/>
                </p:nvSpPr>
                <p:spPr>
                  <a:xfrm>
                    <a:off x="436228" y="1073792"/>
                    <a:ext cx="4303552" cy="223147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solidFill>
                        <a:srgbClr val="0009BF"/>
                      </a:solidFill>
                    </a:endParaRPr>
                  </a:p>
                </p:txBody>
              </p:sp>
              <p:cxnSp>
                <p:nvCxnSpPr>
                  <p:cNvPr id="5" name="直接连接符 4">
                    <a:extLst>
                      <a:ext uri="{FF2B5EF4-FFF2-40B4-BE49-F238E27FC236}">
                        <a16:creationId xmlns:a16="http://schemas.microsoft.com/office/drawing/2014/main" id="{14906C3C-5706-40F8-B1E6-64615449B63C}"/>
                      </a:ext>
                    </a:extLst>
                  </p:cNvPr>
                  <p:cNvCxnSpPr/>
                  <p:nvPr/>
                </p:nvCxnSpPr>
                <p:spPr>
                  <a:xfrm>
                    <a:off x="436228" y="1778466"/>
                    <a:ext cx="430355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2B500754-8179-40B9-8092-FC20C052CB1B}"/>
                      </a:ext>
                    </a:extLst>
                  </p:cNvPr>
                  <p:cNvCxnSpPr/>
                  <p:nvPr/>
                </p:nvCxnSpPr>
                <p:spPr>
                  <a:xfrm>
                    <a:off x="436228" y="2504656"/>
                    <a:ext cx="430355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6B7E540B-D3DD-494B-AF8D-C43790E25A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2514" y="1050367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A7950E81-7B05-4D31-9C64-5794BE1B98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46976" y="1073792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EDCB5148-A8CA-4021-A112-0C06549CAF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8429" y="1073792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4C2B0137-37CC-4DBD-ABB9-2857071F8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6326" y="1073792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C45B034D-FF91-4E8B-A0DA-58F1AADD9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169" y="1073792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FA64B8A3-6B01-4FEB-9631-4893157E098E}"/>
                    </a:ext>
                  </a:extLst>
                </p:cNvPr>
                <p:cNvGrpSpPr/>
                <p:nvPr/>
              </p:nvGrpSpPr>
              <p:grpSpPr>
                <a:xfrm>
                  <a:off x="5846407" y="1073792"/>
                  <a:ext cx="4303552" cy="2278320"/>
                  <a:chOff x="436228" y="1050367"/>
                  <a:chExt cx="4303552" cy="2278320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A2B09F97-139A-400F-8F35-2CB53129F332}"/>
                      </a:ext>
                    </a:extLst>
                  </p:cNvPr>
                  <p:cNvSpPr/>
                  <p:nvPr/>
                </p:nvSpPr>
                <p:spPr>
                  <a:xfrm>
                    <a:off x="436228" y="1073792"/>
                    <a:ext cx="4303552" cy="223147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solidFill>
                        <a:srgbClr val="0009BF"/>
                      </a:solidFill>
                    </a:endParaRPr>
                  </a:p>
                </p:txBody>
              </p: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id="{093D7650-113A-42A5-BD1A-F55DCF84C2C2}"/>
                      </a:ext>
                    </a:extLst>
                  </p:cNvPr>
                  <p:cNvCxnSpPr/>
                  <p:nvPr/>
                </p:nvCxnSpPr>
                <p:spPr>
                  <a:xfrm>
                    <a:off x="436228" y="1778466"/>
                    <a:ext cx="430355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85325782-A4BF-4819-9A85-B2993601F78D}"/>
                      </a:ext>
                    </a:extLst>
                  </p:cNvPr>
                  <p:cNvCxnSpPr/>
                  <p:nvPr/>
                </p:nvCxnSpPr>
                <p:spPr>
                  <a:xfrm>
                    <a:off x="436228" y="2504656"/>
                    <a:ext cx="430355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D6A0252D-A9D9-411A-923E-6717468FA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2514" y="1050367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9938B37D-EA21-4CC9-986E-B56CE2A297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46976" y="1073792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6E5F0152-8680-4805-AF95-B0D9C078C8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8429" y="1073792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BDE72C09-5C2D-4FCE-9975-11D3E3353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6326" y="1073792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D2D2913F-4A10-401E-ACBF-7B3D006C59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169" y="1073792"/>
                    <a:ext cx="0" cy="22548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251BAFA-4197-46DD-8CD6-E0F59BE82C35}"/>
                    </a:ext>
                  </a:extLst>
                </p:cNvPr>
                <p:cNvSpPr txBox="1"/>
                <p:nvPr/>
              </p:nvSpPr>
              <p:spPr>
                <a:xfrm>
                  <a:off x="4924964" y="1258117"/>
                  <a:ext cx="5838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BC6756C-B34C-4760-91C2-4A63371F2A96}"/>
                    </a:ext>
                  </a:extLst>
                </p:cNvPr>
                <p:cNvSpPr txBox="1"/>
                <p:nvPr/>
              </p:nvSpPr>
              <p:spPr>
                <a:xfrm>
                  <a:off x="4920157" y="2004861"/>
                  <a:ext cx="6238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idsum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C7FF31D4-64B5-44F0-A6CD-B606030D1DD2}"/>
                    </a:ext>
                  </a:extLst>
                </p:cNvPr>
                <p:cNvSpPr txBox="1"/>
                <p:nvPr/>
              </p:nvSpPr>
              <p:spPr>
                <a:xfrm>
                  <a:off x="4796804" y="2744359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hashsum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DFA304C-4921-4AF9-91D6-E8CE5FFB24F9}"/>
                    </a:ext>
                  </a:extLst>
                </p:cNvPr>
                <p:cNvSpPr txBox="1"/>
                <p:nvPr/>
              </p:nvSpPr>
              <p:spPr>
                <a:xfrm>
                  <a:off x="604224" y="75331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7565E685-A32A-45E2-90DC-C8800996A4F8}"/>
                    </a:ext>
                  </a:extLst>
                </p:cNvPr>
                <p:cNvSpPr txBox="1"/>
                <p:nvPr/>
              </p:nvSpPr>
              <p:spPr>
                <a:xfrm>
                  <a:off x="1295937" y="75331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1E46B050-E798-4344-8B3A-6FB881BCAA72}"/>
                    </a:ext>
                  </a:extLst>
                </p:cNvPr>
                <p:cNvSpPr txBox="1"/>
                <p:nvPr/>
              </p:nvSpPr>
              <p:spPr>
                <a:xfrm>
                  <a:off x="2043998" y="76234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AFCEEA9B-3539-400B-A43C-593B9FCD9E14}"/>
                    </a:ext>
                  </a:extLst>
                </p:cNvPr>
                <p:cNvSpPr txBox="1"/>
                <p:nvPr/>
              </p:nvSpPr>
              <p:spPr>
                <a:xfrm>
                  <a:off x="2749216" y="768145"/>
                  <a:ext cx="3016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7EFF70D1-BEA5-4A6B-A967-DF440E4406C1}"/>
                    </a:ext>
                  </a:extLst>
                </p:cNvPr>
                <p:cNvSpPr txBox="1"/>
                <p:nvPr/>
              </p:nvSpPr>
              <p:spPr>
                <a:xfrm>
                  <a:off x="3471688" y="74415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70EE6AA6-236A-4652-BC23-AEF99CB6AA8E}"/>
                    </a:ext>
                  </a:extLst>
                </p:cNvPr>
                <p:cNvSpPr txBox="1"/>
                <p:nvPr/>
              </p:nvSpPr>
              <p:spPr>
                <a:xfrm>
                  <a:off x="4245508" y="762347"/>
                  <a:ext cx="276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34C499F4-FEEC-4E6E-9540-52CDD3928C8F}"/>
                    </a:ext>
                  </a:extLst>
                </p:cNvPr>
                <p:cNvSpPr txBox="1"/>
                <p:nvPr/>
              </p:nvSpPr>
              <p:spPr>
                <a:xfrm>
                  <a:off x="6016054" y="77375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22C7D6D9-8A51-4659-922E-6894904B5B51}"/>
                    </a:ext>
                  </a:extLst>
                </p:cNvPr>
                <p:cNvSpPr txBox="1"/>
                <p:nvPr/>
              </p:nvSpPr>
              <p:spPr>
                <a:xfrm>
                  <a:off x="6707767" y="77375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76B8B684-152C-41DA-875A-65E42C1B1720}"/>
                    </a:ext>
                  </a:extLst>
                </p:cNvPr>
                <p:cNvSpPr txBox="1"/>
                <p:nvPr/>
              </p:nvSpPr>
              <p:spPr>
                <a:xfrm>
                  <a:off x="7455828" y="782791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DD5E91F1-673D-444F-B732-B1DEBDE93B12}"/>
                    </a:ext>
                  </a:extLst>
                </p:cNvPr>
                <p:cNvSpPr txBox="1"/>
                <p:nvPr/>
              </p:nvSpPr>
              <p:spPr>
                <a:xfrm>
                  <a:off x="8161046" y="788589"/>
                  <a:ext cx="3016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ECF9A391-3D3E-440E-8BE1-C09AE24C004D}"/>
                    </a:ext>
                  </a:extLst>
                </p:cNvPr>
                <p:cNvSpPr txBox="1"/>
                <p:nvPr/>
              </p:nvSpPr>
              <p:spPr>
                <a:xfrm>
                  <a:off x="8883518" y="764602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7531E42-90AE-4F00-9A8E-14E443014597}"/>
                    </a:ext>
                  </a:extLst>
                </p:cNvPr>
                <p:cNvSpPr txBox="1"/>
                <p:nvPr/>
              </p:nvSpPr>
              <p:spPr>
                <a:xfrm>
                  <a:off x="9657338" y="782791"/>
                  <a:ext cx="276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F6432F3E-CDF8-4410-823B-8C0BB14A82FA}"/>
                    </a:ext>
                  </a:extLst>
                </p:cNvPr>
                <p:cNvSpPr txBox="1"/>
                <p:nvPr/>
              </p:nvSpPr>
              <p:spPr>
                <a:xfrm>
                  <a:off x="479567" y="1244680"/>
                  <a:ext cx="64205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2   1 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C421F100-732D-4BDA-A1A1-6FBF75DBFDB8}"/>
                    </a:ext>
                  </a:extLst>
                </p:cNvPr>
                <p:cNvSpPr txBox="1"/>
                <p:nvPr/>
              </p:nvSpPr>
              <p:spPr>
                <a:xfrm>
                  <a:off x="1294400" y="1246034"/>
                  <a:ext cx="43063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659324BF-0D9C-4AE7-AFDB-4012E74BD9B8}"/>
                    </a:ext>
                  </a:extLst>
                </p:cNvPr>
                <p:cNvSpPr txBox="1"/>
                <p:nvPr/>
              </p:nvSpPr>
              <p:spPr>
                <a:xfrm>
                  <a:off x="1916289" y="1244680"/>
                  <a:ext cx="65214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4    3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9B07CED6-99DC-4446-8995-099C349D2F1D}"/>
                    </a:ext>
                  </a:extLst>
                </p:cNvPr>
                <p:cNvSpPr txBox="1"/>
                <p:nvPr/>
              </p:nvSpPr>
              <p:spPr>
                <a:xfrm>
                  <a:off x="3309095" y="1256395"/>
                  <a:ext cx="64351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2    1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F9F44485-F7AD-4DF4-BFA4-C43871E9CA73}"/>
                    </a:ext>
                  </a:extLst>
                </p:cNvPr>
                <p:cNvSpPr txBox="1"/>
                <p:nvPr/>
              </p:nvSpPr>
              <p:spPr>
                <a:xfrm>
                  <a:off x="4201510" y="1246678"/>
                  <a:ext cx="43063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5A9F228-A6B5-471A-8EDD-B1EDA46F8D98}"/>
                    </a:ext>
                  </a:extLst>
                </p:cNvPr>
                <p:cNvSpPr txBox="1"/>
                <p:nvPr/>
              </p:nvSpPr>
              <p:spPr>
                <a:xfrm>
                  <a:off x="6016054" y="1253161"/>
                  <a:ext cx="43063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2F1B6B2E-5FEA-4BFA-A2BB-2D4FB405CFF1}"/>
                    </a:ext>
                  </a:extLst>
                </p:cNvPr>
                <p:cNvSpPr txBox="1"/>
                <p:nvPr/>
              </p:nvSpPr>
              <p:spPr>
                <a:xfrm>
                  <a:off x="7230590" y="1255138"/>
                  <a:ext cx="72150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1    0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F35BB648-4952-4EF0-A8A2-1E8E8620AE77}"/>
                    </a:ext>
                  </a:extLst>
                </p:cNvPr>
                <p:cNvSpPr txBox="1"/>
                <p:nvPr/>
              </p:nvSpPr>
              <p:spPr>
                <a:xfrm>
                  <a:off x="8147208" y="1253161"/>
                  <a:ext cx="43063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9E8858-1C0D-4552-A962-CBD303CAF947}"/>
                    </a:ext>
                  </a:extLst>
                </p:cNvPr>
                <p:cNvSpPr txBox="1"/>
                <p:nvPr/>
              </p:nvSpPr>
              <p:spPr>
                <a:xfrm>
                  <a:off x="8860142" y="1264888"/>
                  <a:ext cx="43063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E09125B1-0FAF-4E4D-9309-0418E49E65E4}"/>
                    </a:ext>
                  </a:extLst>
                </p:cNvPr>
                <p:cNvSpPr txBox="1"/>
                <p:nvPr/>
              </p:nvSpPr>
              <p:spPr>
                <a:xfrm>
                  <a:off x="9657338" y="1246034"/>
                  <a:ext cx="43063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7647D9B-8CC1-4985-B7CA-0C751A086E8F}"/>
                    </a:ext>
                  </a:extLst>
                </p:cNvPr>
                <p:cNvSpPr txBox="1"/>
                <p:nvPr/>
              </p:nvSpPr>
              <p:spPr>
                <a:xfrm>
                  <a:off x="6615286" y="1244680"/>
                  <a:ext cx="6069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3   2</a:t>
                  </a:r>
                  <a:endParaRPr lang="zh-CN" altLang="en-US" sz="1400" dirty="0">
                    <a:solidFill>
                      <a:srgbClr val="0009BF"/>
                    </a:solidFill>
                  </a:endParaRPr>
                </a:p>
              </p:txBody>
            </p:sp>
          </p:grp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EC81269-A13D-48EB-99DE-19A7CEF3541D}"/>
                  </a:ext>
                </a:extLst>
              </p:cNvPr>
              <p:cNvSpPr txBox="1"/>
              <p:nvPr/>
            </p:nvSpPr>
            <p:spPr>
              <a:xfrm>
                <a:off x="558779" y="1821215"/>
                <a:ext cx="4377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400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1C63A3C3-2014-4955-94AB-A13180E00F9C}"/>
                  </a:ext>
                </a:extLst>
              </p:cNvPr>
              <p:cNvSpPr txBox="1"/>
              <p:nvPr/>
            </p:nvSpPr>
            <p:spPr>
              <a:xfrm>
                <a:off x="1257562" y="1821215"/>
                <a:ext cx="4534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</a:t>
                </a:r>
                <a:endParaRPr lang="zh-CN" altLang="en-US" sz="1400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151E03E2-BB14-4F7D-9397-D7502BB05D0C}"/>
                  </a:ext>
                </a:extLst>
              </p:cNvPr>
              <p:cNvSpPr txBox="1"/>
              <p:nvPr/>
            </p:nvSpPr>
            <p:spPr>
              <a:xfrm>
                <a:off x="1952549" y="1836443"/>
                <a:ext cx="5402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bcd</a:t>
                </a:r>
                <a:endParaRPr lang="zh-CN" altLang="en-US" sz="1400" dirty="0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3681C90-18A8-4B6D-950F-6399C8902A74}"/>
                  </a:ext>
                </a:extLst>
              </p:cNvPr>
              <p:cNvSpPr txBox="1"/>
              <p:nvPr/>
            </p:nvSpPr>
            <p:spPr>
              <a:xfrm>
                <a:off x="3386877" y="1854105"/>
                <a:ext cx="4377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400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075B660A-7C57-4F66-A857-0A27AE002142}"/>
                  </a:ext>
                </a:extLst>
              </p:cNvPr>
              <p:cNvSpPr txBox="1"/>
              <p:nvPr/>
            </p:nvSpPr>
            <p:spPr>
              <a:xfrm>
                <a:off x="4074773" y="1836890"/>
                <a:ext cx="4377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endParaRPr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FBC4BCCA-3218-47F5-8A3D-3287878AD2AB}"/>
                      </a:ext>
                    </a:extLst>
                  </p:cNvPr>
                  <p:cNvSpPr txBox="1"/>
                  <p:nvPr/>
                </p:nvSpPr>
                <p:spPr>
                  <a:xfrm>
                    <a:off x="604224" y="2570522"/>
                    <a:ext cx="381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FBC4BCCA-3218-47F5-8A3D-3287878AD2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24" y="2570522"/>
                    <a:ext cx="381002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7778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1F78ADA3-E26B-4CB9-AACA-3AB2620F0B35}"/>
                      </a:ext>
                    </a:extLst>
                  </p:cNvPr>
                  <p:cNvSpPr txBox="1"/>
                  <p:nvPr/>
                </p:nvSpPr>
                <p:spPr>
                  <a:xfrm>
                    <a:off x="594986" y="2832427"/>
                    <a:ext cx="37741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1F78ADA3-E26B-4CB9-AACA-3AB2620F0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986" y="2832427"/>
                    <a:ext cx="37741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222" r="-17778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>
                    <a:extLst>
                      <a:ext uri="{FF2B5EF4-FFF2-40B4-BE49-F238E27FC236}">
                        <a16:creationId xmlns:a16="http://schemas.microsoft.com/office/drawing/2014/main" id="{2CF30E89-04F0-4ADE-8A4F-E6788A07E4B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4594" y="2865093"/>
                    <a:ext cx="38715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文本框 182">
                    <a:extLst>
                      <a:ext uri="{FF2B5EF4-FFF2-40B4-BE49-F238E27FC236}">
                        <a16:creationId xmlns:a16="http://schemas.microsoft.com/office/drawing/2014/main" id="{2CF30E89-04F0-4ADE-8A4F-E6788A07E4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4594" y="2865093"/>
                    <a:ext cx="387157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739" r="-17391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>
                    <a:extLst>
                      <a:ext uri="{FF2B5EF4-FFF2-40B4-BE49-F238E27FC236}">
                        <a16:creationId xmlns:a16="http://schemas.microsoft.com/office/drawing/2014/main" id="{BF217E89-3243-4736-B0E6-61B57D6401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3797" y="2575916"/>
                    <a:ext cx="36631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4" name="文本框 183">
                    <a:extLst>
                      <a:ext uri="{FF2B5EF4-FFF2-40B4-BE49-F238E27FC236}">
                        <a16:creationId xmlns:a16="http://schemas.microsoft.com/office/drawing/2014/main" id="{BF217E89-3243-4736-B0E6-61B57D640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3797" y="2575916"/>
                    <a:ext cx="366318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256" r="-16279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>
                    <a:extLst>
                      <a:ext uri="{FF2B5EF4-FFF2-40B4-BE49-F238E27FC236}">
                        <a16:creationId xmlns:a16="http://schemas.microsoft.com/office/drawing/2014/main" id="{3179C718-EEE4-4D2D-949A-2B22BE9BB189}"/>
                      </a:ext>
                    </a:extLst>
                  </p:cNvPr>
                  <p:cNvSpPr txBox="1"/>
                  <p:nvPr/>
                </p:nvSpPr>
                <p:spPr>
                  <a:xfrm>
                    <a:off x="2040007" y="2697615"/>
                    <a:ext cx="37741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文本框 184">
                    <a:extLst>
                      <a:ext uri="{FF2B5EF4-FFF2-40B4-BE49-F238E27FC236}">
                        <a16:creationId xmlns:a16="http://schemas.microsoft.com/office/drawing/2014/main" id="{3179C718-EEE4-4D2D-949A-2B22BE9BB1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0007" y="2697615"/>
                    <a:ext cx="377411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0455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>
                    <a:extLst>
                      <a:ext uri="{FF2B5EF4-FFF2-40B4-BE49-F238E27FC236}">
                        <a16:creationId xmlns:a16="http://schemas.microsoft.com/office/drawing/2014/main" id="{3CBFD368-C713-4AC0-8EF6-B0BF49A148FB}"/>
                      </a:ext>
                    </a:extLst>
                  </p:cNvPr>
                  <p:cNvSpPr txBox="1"/>
                  <p:nvPr/>
                </p:nvSpPr>
                <p:spPr>
                  <a:xfrm>
                    <a:off x="2040007" y="2889946"/>
                    <a:ext cx="36631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文本框 185">
                    <a:extLst>
                      <a:ext uri="{FF2B5EF4-FFF2-40B4-BE49-F238E27FC236}">
                        <a16:creationId xmlns:a16="http://schemas.microsoft.com/office/drawing/2014/main" id="{3CBFD368-C713-4AC0-8EF6-B0BF49A148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0007" y="2889946"/>
                    <a:ext cx="366318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5581" r="-1627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54F32A3B-CFA1-42E6-BB1C-5E5F14E1AC81}"/>
                      </a:ext>
                    </a:extLst>
                  </p:cNvPr>
                  <p:cNvSpPr txBox="1"/>
                  <p:nvPr/>
                </p:nvSpPr>
                <p:spPr>
                  <a:xfrm>
                    <a:off x="2029785" y="3069392"/>
                    <a:ext cx="38715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54F32A3B-CFA1-42E6-BB1C-5E5F14E1AC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9785" y="3069392"/>
                    <a:ext cx="387157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4444" r="-20000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1A2A560A-A2B3-42E7-B026-92D61164B81E}"/>
                      </a:ext>
                    </a:extLst>
                  </p:cNvPr>
                  <p:cNvSpPr txBox="1"/>
                  <p:nvPr/>
                </p:nvSpPr>
                <p:spPr>
                  <a:xfrm>
                    <a:off x="2045703" y="2495056"/>
                    <a:ext cx="381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1A2A560A-A2B3-42E7-B026-92D61164B8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5703" y="2495056"/>
                    <a:ext cx="381002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20455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EF277B8A-BC50-4C0E-9A49-5189579B5EBC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471" y="2513138"/>
                    <a:ext cx="381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EF277B8A-BC50-4C0E-9A49-5189579B5E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471" y="2513138"/>
                    <a:ext cx="381002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20455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71D41F24-7F1F-4E3F-9F0C-0F493D8DA1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471" y="2807516"/>
                    <a:ext cx="38715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71D41F24-7F1F-4E3F-9F0C-0F493D8DA1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471" y="2807516"/>
                    <a:ext cx="387157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4444" r="-20000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文本框 190">
                    <a:extLst>
                      <a:ext uri="{FF2B5EF4-FFF2-40B4-BE49-F238E27FC236}">
                        <a16:creationId xmlns:a16="http://schemas.microsoft.com/office/drawing/2014/main" id="{1FE06ED9-8378-4058-A156-72274EDD3AB5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477" y="2865093"/>
                    <a:ext cx="36631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文本框 190">
                    <a:extLst>
                      <a:ext uri="{FF2B5EF4-FFF2-40B4-BE49-F238E27FC236}">
                        <a16:creationId xmlns:a16="http://schemas.microsoft.com/office/drawing/2014/main" id="{1FE06ED9-8378-4058-A156-72274EDD3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77" y="2865093"/>
                    <a:ext cx="36631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256" r="-1627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C97FB5D8-2686-41CB-B55D-EA58F2972017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714" y="2556070"/>
                    <a:ext cx="37741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C97FB5D8-2686-41CB-B55D-EA58F29720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714" y="2556070"/>
                    <a:ext cx="377411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2222" r="-17778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792A3227-D5CF-42D2-9DBD-5B555594E7DB}"/>
                  </a:ext>
                </a:extLst>
              </p:cNvPr>
              <p:cNvSpPr txBox="1"/>
              <p:nvPr/>
            </p:nvSpPr>
            <p:spPr>
              <a:xfrm>
                <a:off x="5985339" y="2023925"/>
                <a:ext cx="330141" cy="320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400" dirty="0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3EB9462-DECA-4417-BC98-B8189469F5A5}"/>
                  </a:ext>
                </a:extLst>
              </p:cNvPr>
              <p:cNvSpPr txBox="1"/>
              <p:nvPr/>
            </p:nvSpPr>
            <p:spPr>
              <a:xfrm>
                <a:off x="7450184" y="2023923"/>
                <a:ext cx="4377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1D29805-C6B1-491A-AA8E-CBFFE6636280}"/>
                  </a:ext>
                </a:extLst>
              </p:cNvPr>
              <p:cNvSpPr txBox="1"/>
              <p:nvPr/>
            </p:nvSpPr>
            <p:spPr>
              <a:xfrm>
                <a:off x="6698504" y="2023924"/>
                <a:ext cx="5346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  <a:endParaRPr lang="zh-CN" altLang="en-US" sz="1400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47BD3E3-643F-4DAB-95DF-7FAE5FD1672E}"/>
                  </a:ext>
                </a:extLst>
              </p:cNvPr>
              <p:cNvSpPr txBox="1"/>
              <p:nvPr/>
            </p:nvSpPr>
            <p:spPr>
              <a:xfrm>
                <a:off x="8153596" y="2023923"/>
                <a:ext cx="4377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400" dirty="0"/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91E53D6-90FC-425D-A19E-5859679F2FB6}"/>
                  </a:ext>
                </a:extLst>
              </p:cNvPr>
              <p:cNvSpPr txBox="1"/>
              <p:nvPr/>
            </p:nvSpPr>
            <p:spPr>
              <a:xfrm>
                <a:off x="8845335" y="2023923"/>
                <a:ext cx="4377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400" dirty="0"/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7EDEE55-5305-446B-8C9C-501F9FDB97B5}"/>
                  </a:ext>
                </a:extLst>
              </p:cNvPr>
              <p:cNvSpPr txBox="1"/>
              <p:nvPr/>
            </p:nvSpPr>
            <p:spPr>
              <a:xfrm>
                <a:off x="9610624" y="2023923"/>
                <a:ext cx="4377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5F51951B-5E54-438A-A692-C34A69014F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054" y="2842447"/>
                    <a:ext cx="37741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5F51951B-5E54-438A-A692-C34A69014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054" y="2842447"/>
                    <a:ext cx="377411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0455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76AB8DF9-0D60-4E08-88ED-8769235434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158" y="2624281"/>
                    <a:ext cx="381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76AB8DF9-0D60-4E08-88ED-8769235434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158" y="2624281"/>
                    <a:ext cx="381002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r="-17778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文本框 200">
                    <a:extLst>
                      <a:ext uri="{FF2B5EF4-FFF2-40B4-BE49-F238E27FC236}">
                        <a16:creationId xmlns:a16="http://schemas.microsoft.com/office/drawing/2014/main" id="{870D149A-0DF1-4ADE-9F58-6D8C780CCE3B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158" y="2870822"/>
                    <a:ext cx="37741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文本框 200">
                    <a:extLst>
                      <a:ext uri="{FF2B5EF4-FFF2-40B4-BE49-F238E27FC236}">
                        <a16:creationId xmlns:a16="http://schemas.microsoft.com/office/drawing/2014/main" id="{870D149A-0DF1-4ADE-9F58-6D8C780CC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158" y="2870822"/>
                    <a:ext cx="377411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2222" r="-17778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A4BBD7BC-C19B-4505-912F-DA6005E5AB55}"/>
                      </a:ext>
                    </a:extLst>
                  </p:cNvPr>
                  <p:cNvSpPr txBox="1"/>
                  <p:nvPr/>
                </p:nvSpPr>
                <p:spPr>
                  <a:xfrm>
                    <a:off x="7367366" y="2865093"/>
                    <a:ext cx="381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A4BBD7BC-C19B-4505-912F-DA6005E5AB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7366" y="2865093"/>
                    <a:ext cx="381002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2222" r="-17778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955D7430-3FB8-47F8-9020-430888D04B3E}"/>
                      </a:ext>
                    </a:extLst>
                  </p:cNvPr>
                  <p:cNvSpPr txBox="1"/>
                  <p:nvPr/>
                </p:nvSpPr>
                <p:spPr>
                  <a:xfrm>
                    <a:off x="8121388" y="2865093"/>
                    <a:ext cx="36631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955D7430-3FB8-47F8-9020-430888D04B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388" y="2865093"/>
                    <a:ext cx="366318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581" r="-1627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888221EC-5B09-472C-B7D8-B6A1BCE9B3B9}"/>
                      </a:ext>
                    </a:extLst>
                  </p:cNvPr>
                  <p:cNvSpPr txBox="1"/>
                  <p:nvPr/>
                </p:nvSpPr>
                <p:spPr>
                  <a:xfrm>
                    <a:off x="8851230" y="2889946"/>
                    <a:ext cx="36631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888221EC-5B09-472C-B7D8-B6A1BCE9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1230" y="2889946"/>
                    <a:ext cx="366318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581" r="-1627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FFFDBEDD-368F-41CF-BAB5-3534F90FDA7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1544" y="2832427"/>
                    <a:ext cx="38715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FFFDBEDD-368F-41CF-BAB5-3534F90FDA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1544" y="2832427"/>
                    <a:ext cx="387157" cy="21544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4444" r="-20000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2C412D98-B4AA-42A2-9AEC-C961890AE1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7488" y="3078253"/>
                    <a:ext cx="38715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zh-CN" altLang="en-US" sz="14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rgbClr val="0009B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2C412D98-B4AA-42A2-9AEC-C961890AE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7488" y="3078253"/>
                    <a:ext cx="387157" cy="21544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1739" r="-17391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8784C836-3A5B-4CD3-B124-0D529968EBFB}"/>
                  </a:ext>
                </a:extLst>
              </p:cNvPr>
              <p:cNvCxnSpPr/>
              <p:nvPr/>
            </p:nvCxnSpPr>
            <p:spPr>
              <a:xfrm>
                <a:off x="708192" y="1426128"/>
                <a:ext cx="1633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213">
                <a:extLst>
                  <a:ext uri="{FF2B5EF4-FFF2-40B4-BE49-F238E27FC236}">
                    <a16:creationId xmlns:a16="http://schemas.microsoft.com/office/drawing/2014/main" id="{3EC1547B-7A04-4B03-B3BD-44D660D63F94}"/>
                  </a:ext>
                </a:extLst>
              </p:cNvPr>
              <p:cNvCxnSpPr/>
              <p:nvPr/>
            </p:nvCxnSpPr>
            <p:spPr>
              <a:xfrm>
                <a:off x="2154537" y="1426128"/>
                <a:ext cx="1633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>
                <a:extLst>
                  <a:ext uri="{FF2B5EF4-FFF2-40B4-BE49-F238E27FC236}">
                    <a16:creationId xmlns:a16="http://schemas.microsoft.com/office/drawing/2014/main" id="{BE05A950-7149-4BF4-8D5C-D7D9DC7B415F}"/>
                  </a:ext>
                </a:extLst>
              </p:cNvPr>
              <p:cNvCxnSpPr/>
              <p:nvPr/>
            </p:nvCxnSpPr>
            <p:spPr>
              <a:xfrm>
                <a:off x="3524107" y="1449554"/>
                <a:ext cx="1633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1500322B-7B5C-47BE-AE55-4D5C1C90720D}"/>
                  </a:ext>
                </a:extLst>
              </p:cNvPr>
              <p:cNvCxnSpPr/>
              <p:nvPr/>
            </p:nvCxnSpPr>
            <p:spPr>
              <a:xfrm>
                <a:off x="6830604" y="1439225"/>
                <a:ext cx="1633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接箭头连接符 216">
                <a:extLst>
                  <a:ext uri="{FF2B5EF4-FFF2-40B4-BE49-F238E27FC236}">
                    <a16:creationId xmlns:a16="http://schemas.microsoft.com/office/drawing/2014/main" id="{434BB990-41EF-4FB2-83ED-15F26EFA7340}"/>
                  </a:ext>
                </a:extLst>
              </p:cNvPr>
              <p:cNvCxnSpPr/>
              <p:nvPr/>
            </p:nvCxnSpPr>
            <p:spPr>
              <a:xfrm>
                <a:off x="7426792" y="1437827"/>
                <a:ext cx="1633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86040F81-3A5D-42B4-B23F-AF3589459AAA}"/>
                </a:ext>
              </a:extLst>
            </p:cNvPr>
            <p:cNvSpPr txBox="1"/>
            <p:nvPr/>
          </p:nvSpPr>
          <p:spPr>
            <a:xfrm>
              <a:off x="6056800" y="3263579"/>
              <a:ext cx="712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509DE47A-2B75-4ED7-B357-520D1421E830}"/>
                </a:ext>
              </a:extLst>
            </p:cNvPr>
            <p:cNvSpPr txBox="1"/>
            <p:nvPr/>
          </p:nvSpPr>
          <p:spPr>
            <a:xfrm>
              <a:off x="10035179" y="3257216"/>
              <a:ext cx="712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11C4BAE-12F3-4E29-B872-537CE8FCB389}"/>
              </a:ext>
            </a:extLst>
          </p:cNvPr>
          <p:cNvSpPr txBox="1"/>
          <p:nvPr/>
        </p:nvSpPr>
        <p:spPr>
          <a:xfrm>
            <a:off x="1153570" y="4375014"/>
            <a:ext cx="5097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为测试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cells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是否纯，用它的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hashsum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cells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中，计算此等式成立，不纯不成立</a:t>
            </a: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FBB45153-96A5-4258-9835-BF26AFE623B6}"/>
              </a:ext>
            </a:extLst>
          </p:cNvPr>
          <p:cNvGrpSpPr/>
          <p:nvPr/>
        </p:nvGrpSpPr>
        <p:grpSpPr>
          <a:xfrm>
            <a:off x="1491025" y="5060176"/>
            <a:ext cx="4152278" cy="236705"/>
            <a:chOff x="963414" y="2194102"/>
            <a:chExt cx="4152278" cy="236705"/>
          </a:xfrm>
        </p:grpSpPr>
        <p:pic>
          <p:nvPicPr>
            <p:cNvPr id="237" name="图片 236">
              <a:extLst>
                <a:ext uri="{FF2B5EF4-FFF2-40B4-BE49-F238E27FC236}">
                  <a16:creationId xmlns:a16="http://schemas.microsoft.com/office/drawing/2014/main" id="{683E1849-F7AF-47CB-B54B-8CC7DBC5F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963414" y="2194102"/>
              <a:ext cx="2235439" cy="232052"/>
            </a:xfrm>
            <a:prstGeom prst="rect">
              <a:avLst/>
            </a:prstGeom>
          </p:spPr>
        </p:pic>
        <p:pic>
          <p:nvPicPr>
            <p:cNvPr id="239" name="图片 238">
              <a:extLst>
                <a:ext uri="{FF2B5EF4-FFF2-40B4-BE49-F238E27FC236}">
                  <a16:creationId xmlns:a16="http://schemas.microsoft.com/office/drawing/2014/main" id="{3089412E-46CC-40FF-99BF-67E520BB5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150015" y="2215812"/>
              <a:ext cx="1965677" cy="214995"/>
            </a:xfrm>
            <a:prstGeom prst="rect">
              <a:avLst/>
            </a:prstGeom>
          </p:spPr>
        </p:pic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62A164D4-27B0-44EB-9C00-AAEB93BEC1A0}"/>
              </a:ext>
            </a:extLst>
          </p:cNvPr>
          <p:cNvSpPr txBox="1"/>
          <p:nvPr/>
        </p:nvSpPr>
        <p:spPr>
          <a:xfrm>
            <a:off x="243401" y="126997"/>
            <a:ext cx="1126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IBF (Invertible Bloom filter)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A7CC5CE-68A4-42DA-9759-506868BC928F}"/>
              </a:ext>
            </a:extLst>
          </p:cNvPr>
          <p:cNvSpPr txBox="1"/>
          <p:nvPr/>
        </p:nvSpPr>
        <p:spPr>
          <a:xfrm>
            <a:off x="7242774" y="6333343"/>
            <a:ext cx="3981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9B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非成员</a:t>
            </a:r>
            <a:r>
              <a:rPr lang="en-US" altLang="zh-CN" sz="18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8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  2,3,6       B:   1,4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1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965" y="82373"/>
            <a:ext cx="3634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CIBF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IBF</a:t>
            </a:r>
            <a:endParaRPr lang="zh-CN" altLang="en-US" sz="20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23B60C-40A3-4DD5-80B4-BC30ADDE2F6C}"/>
              </a:ext>
            </a:extLst>
          </p:cNvPr>
          <p:cNvGrpSpPr/>
          <p:nvPr/>
        </p:nvGrpSpPr>
        <p:grpSpPr>
          <a:xfrm>
            <a:off x="6096000" y="932377"/>
            <a:ext cx="5119712" cy="2729107"/>
            <a:chOff x="215905" y="2539044"/>
            <a:chExt cx="5999305" cy="305994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E6BC39C-B277-49AE-81FF-E7E46BA0C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974" y="2539044"/>
              <a:ext cx="5539236" cy="3059944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8D99773-4F76-40F6-B8C2-2866E007E8B8}"/>
                </a:ext>
              </a:extLst>
            </p:cNvPr>
            <p:cNvGrpSpPr/>
            <p:nvPr/>
          </p:nvGrpSpPr>
          <p:grpSpPr>
            <a:xfrm>
              <a:off x="215905" y="3967467"/>
              <a:ext cx="5999305" cy="1131004"/>
              <a:chOff x="215905" y="3967467"/>
              <a:chExt cx="5999305" cy="113100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045161F-B2EA-45DF-B841-6559F5A8D13D}"/>
                  </a:ext>
                </a:extLst>
              </p:cNvPr>
              <p:cNvSpPr/>
              <p:nvPr/>
            </p:nvSpPr>
            <p:spPr>
              <a:xfrm>
                <a:off x="5716566" y="3967467"/>
                <a:ext cx="498644" cy="188897"/>
              </a:xfrm>
              <a:prstGeom prst="rect">
                <a:avLst/>
              </a:prstGeom>
              <a:solidFill>
                <a:srgbClr val="00B0F0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74CCEC-9CD1-48B0-BB1F-A76B75A983DF}"/>
                  </a:ext>
                </a:extLst>
              </p:cNvPr>
              <p:cNvSpPr/>
              <p:nvPr/>
            </p:nvSpPr>
            <p:spPr>
              <a:xfrm>
                <a:off x="5677326" y="4522054"/>
                <a:ext cx="537884" cy="188897"/>
              </a:xfrm>
              <a:prstGeom prst="rect">
                <a:avLst/>
              </a:prstGeom>
              <a:solidFill>
                <a:srgbClr val="00B0F0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2252A96A-7287-4E08-B5B2-892F5A4C6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05" y="4874798"/>
                <a:ext cx="372788" cy="223673"/>
              </a:xfrm>
              <a:prstGeom prst="rect">
                <a:avLst/>
              </a:prstGeom>
            </p:spPr>
          </p:pic>
        </p:grp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1232E2F4-01E6-4D90-B0FE-D0DD11352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110" y="3783509"/>
            <a:ext cx="4471745" cy="272911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4A18ED-AF8B-47F7-B3AC-3D9838F9E5D6}"/>
              </a:ext>
            </a:extLst>
          </p:cNvPr>
          <p:cNvGrpSpPr/>
          <p:nvPr/>
        </p:nvGrpSpPr>
        <p:grpSpPr>
          <a:xfrm>
            <a:off x="406673" y="1445367"/>
            <a:ext cx="5119713" cy="3539430"/>
            <a:chOff x="514916" y="2495190"/>
            <a:chExt cx="5119713" cy="353943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2FB0066-D72C-48C6-AD6F-4C65E818A0B1}"/>
                </a:ext>
              </a:extLst>
            </p:cNvPr>
            <p:cNvGrpSpPr/>
            <p:nvPr/>
          </p:nvGrpSpPr>
          <p:grpSpPr>
            <a:xfrm>
              <a:off x="514916" y="2495190"/>
              <a:ext cx="5119713" cy="3539430"/>
              <a:chOff x="514916" y="2495190"/>
              <a:chExt cx="5119713" cy="353943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375C1A-2005-40DF-AF52-C562E4579AB0}"/>
                  </a:ext>
                </a:extLst>
              </p:cNvPr>
              <p:cNvSpPr txBox="1"/>
              <p:nvPr/>
            </p:nvSpPr>
            <p:spPr>
              <a:xfrm>
                <a:off x="514916" y="2495190"/>
                <a:ext cx="5119713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哈希函数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CIBF: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IBF: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Field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CIBF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idConc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：存储有序元素的连接值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IBF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idSum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原因：每个数据记录应该被存在服务器中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Field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CIBF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：不需要，因为不需要逆向找具体元素，因为服务器知道所有元素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IBF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hashSum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存储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CIBF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：存储前面值的承诺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1EB5CA39-B09F-427E-9954-F9E7EF2BB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0596" y="2855636"/>
                <a:ext cx="1215895" cy="204656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03406F8-6661-4B9E-80ED-C9B04D684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0958" y="3061515"/>
              <a:ext cx="219275" cy="20465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33D15AE-7C90-43FF-B24E-F80B910F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40233" y="3061515"/>
              <a:ext cx="430484" cy="20465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14BCB11-0A38-48B6-90AC-5B472200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8587" y="3061515"/>
              <a:ext cx="115425" cy="222606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E1729-21D7-4EC4-875E-930108325BF8}"/>
              </a:ext>
            </a:extLst>
          </p:cNvPr>
          <p:cNvSpPr txBox="1"/>
          <p:nvPr/>
        </p:nvSpPr>
        <p:spPr>
          <a:xfrm>
            <a:off x="9285653" y="1819131"/>
            <a:ext cx="682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F6142E-F18A-407A-B486-573BB0C3F8D3}"/>
              </a:ext>
            </a:extLst>
          </p:cNvPr>
          <p:cNvSpPr txBox="1"/>
          <p:nvPr/>
        </p:nvSpPr>
        <p:spPr>
          <a:xfrm>
            <a:off x="9285653" y="2450225"/>
            <a:ext cx="682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heme/theme1.xml><?xml version="1.0" encoding="utf-8"?>
<a:theme xmlns:a="http://schemas.openxmlformats.org/drawingml/2006/main" name="Office 主题​​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1569</Words>
  <Application>Microsoft Office PowerPoint</Application>
  <PresentationFormat>宽屏</PresentationFormat>
  <Paragraphs>631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inherit</vt:lpstr>
      <vt:lpstr>等线</vt:lpstr>
      <vt:lpstr>黑体</vt:lpstr>
      <vt:lpstr>华文楷体</vt:lpstr>
      <vt:lpstr>楷体</vt:lpstr>
      <vt:lpstr>字魂59号-创粗黑</vt:lpstr>
      <vt:lpstr>Arial</vt:lpstr>
      <vt:lpstr>Calibri</vt:lpstr>
      <vt:lpstr>Cambria Math</vt:lpstr>
      <vt:lpstr>Roboto</vt:lpstr>
      <vt:lpstr>Source Sans Pro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建设银行年终总结通用PPT背景</dc:title>
  <dc:creator>执念.</dc:creator>
  <cp:lastModifiedBy>武 盼汝</cp:lastModifiedBy>
  <cp:revision>1530</cp:revision>
  <dcterms:created xsi:type="dcterms:W3CDTF">2016-10-26T12:21:00Z</dcterms:created>
  <dcterms:modified xsi:type="dcterms:W3CDTF">2021-09-03T13:09:02Z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EA403BC764EA4D21982015CA1937A30B</vt:lpwstr>
  </property>
</Properties>
</file>